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2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notesSlides/notesSlide8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9.xml" ContentType="application/vnd.openxmlformats-officedocument.presentationml.notesSlide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1.xml" ContentType="application/vnd.openxmlformats-officedocument.presentationml.notesSlide+xml"/>
  <Override PartName="/ppt/tags/tag28.xml" ContentType="application/vnd.openxmlformats-officedocument.presentationml.tags+xml"/>
  <Override PartName="/ppt/notesSlides/notesSlide12.xml" ContentType="application/vnd.openxmlformats-officedocument.presentationml.notesSlide+xml"/>
  <Override PartName="/ppt/tags/tag29.xml" ContentType="application/vnd.openxmlformats-officedocument.presentationml.tags+xml"/>
  <Override PartName="/ppt/notesSlides/notesSlide13.xml" ContentType="application/vnd.openxmlformats-officedocument.presentationml.notesSl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15.xml" ContentType="application/vnd.openxmlformats-officedocument.presentationml.notesSlide+xml"/>
  <Override PartName="/ppt/tags/tag42.xml" ContentType="application/vnd.openxmlformats-officedocument.presentationml.tags+xml"/>
  <Override PartName="/ppt/notesSlides/notesSlide16.xml" ContentType="application/vnd.openxmlformats-officedocument.presentationml.notesSlide+xml"/>
  <Override PartName="/ppt/tags/tag43.xml" ContentType="application/vnd.openxmlformats-officedocument.presentationml.tags+xml"/>
  <Override PartName="/ppt/notesSlides/notesSlide17.xml" ContentType="application/vnd.openxmlformats-officedocument.presentationml.notesSlide+xml"/>
  <Override PartName="/ppt/tags/tag44.xml" ContentType="application/vnd.openxmlformats-officedocument.presentationml.tags+xml"/>
  <Override PartName="/ppt/notesSlides/notesSlide18.xml" ContentType="application/vnd.openxmlformats-officedocument.presentationml.notesSlide+xml"/>
  <Override PartName="/ppt/tags/tag45.xml" ContentType="application/vnd.openxmlformats-officedocument.presentationml.tags+xml"/>
  <Override PartName="/ppt/notesSlides/notesSlide19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20.xml" ContentType="application/vnd.openxmlformats-officedocument.presentationml.notesSlide+xml"/>
  <Override PartName="/ppt/tags/tag48.xml" ContentType="application/vnd.openxmlformats-officedocument.presentationml.tags+xml"/>
  <Override PartName="/ppt/notesSlides/notesSlide21.xml" ContentType="application/vnd.openxmlformats-officedocument.presentationml.notesSlide+xml"/>
  <Override PartName="/ppt/tags/tag49.xml" ContentType="application/vnd.openxmlformats-officedocument.presentationml.tags+xml"/>
  <Override PartName="/ppt/notesSlides/notesSlide22.xml" ContentType="application/vnd.openxmlformats-officedocument.presentationml.notesSlide+xml"/>
  <Override PartName="/ppt/tags/tag50.xml" ContentType="application/vnd.openxmlformats-officedocument.presentationml.tags+xml"/>
  <Override PartName="/ppt/notesSlides/notesSlide23.xml" ContentType="application/vnd.openxmlformats-officedocument.presentationml.notesSlide+xml"/>
  <Override PartName="/ppt/tags/tag51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63" r:id="rId5"/>
    <p:sldId id="267" r:id="rId6"/>
    <p:sldId id="268" r:id="rId7"/>
    <p:sldId id="269" r:id="rId8"/>
    <p:sldId id="270" r:id="rId9"/>
    <p:sldId id="259" r:id="rId10"/>
    <p:sldId id="271" r:id="rId11"/>
    <p:sldId id="272" r:id="rId12"/>
    <p:sldId id="273" r:id="rId13"/>
    <p:sldId id="274" r:id="rId14"/>
    <p:sldId id="283" r:id="rId15"/>
    <p:sldId id="260" r:id="rId16"/>
    <p:sldId id="275" r:id="rId17"/>
    <p:sldId id="276" r:id="rId18"/>
    <p:sldId id="277" r:id="rId19"/>
    <p:sldId id="278" r:id="rId20"/>
    <p:sldId id="261" r:id="rId21"/>
    <p:sldId id="279" r:id="rId22"/>
    <p:sldId id="280" r:id="rId23"/>
    <p:sldId id="281" r:id="rId24"/>
    <p:sldId id="282" r:id="rId25"/>
    <p:sldId id="262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CFFA"/>
    <a:srgbClr val="FF7878"/>
    <a:srgbClr val="FB6D21"/>
    <a:srgbClr val="2DAD46"/>
    <a:srgbClr val="4DD167"/>
    <a:srgbClr val="E3D64A"/>
    <a:srgbClr val="99F1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126" y="102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4CC89A-0AC9-4FE1-8841-AF55F2D58373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262BB-8E9A-477E-9A44-39AFDCBF76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4952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02635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43673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156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80189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1066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4153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65438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78056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95094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543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2435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1369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82431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2780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2096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97308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5870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1665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2640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7498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29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1610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8072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480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262BB-8E9A-477E-9A44-39AFDCBF76E1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266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9F1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CA8BF-A8EC-4C43-9A9F-C02C8212A691}" type="datetimeFigureOut">
              <a:rPr lang="zh-CN" altLang="en-US" smtClean="0"/>
              <a:t>2017/8/22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486D7-4405-4F3D-B450-589344FC09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23.xml"/><Relationship Id="rId7" Type="http://schemas.openxmlformats.org/officeDocument/2006/relationships/tags" Target="../tags/tag27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9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tags" Target="../tags/tag37.xml"/><Relationship Id="rId3" Type="http://schemas.openxmlformats.org/officeDocument/2006/relationships/tags" Target="../tags/tag32.xml"/><Relationship Id="rId7" Type="http://schemas.openxmlformats.org/officeDocument/2006/relationships/tags" Target="../tags/tag36.xml"/><Relationship Id="rId12" Type="http://schemas.openxmlformats.org/officeDocument/2006/relationships/notesSlide" Target="../notesSlides/notesSlide14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6" Type="http://schemas.openxmlformats.org/officeDocument/2006/relationships/tags" Target="../tags/tag35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34.xml"/><Relationship Id="rId10" Type="http://schemas.openxmlformats.org/officeDocument/2006/relationships/tags" Target="../tags/tag39.xml"/><Relationship Id="rId4" Type="http://schemas.openxmlformats.org/officeDocument/2006/relationships/tags" Target="../tags/tag33.xml"/><Relationship Id="rId9" Type="http://schemas.openxmlformats.org/officeDocument/2006/relationships/tags" Target="../tags/tag3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notesSlide" Target="../notesSlides/notesSlide2.xml"/><Relationship Id="rId5" Type="http://schemas.openxmlformats.org/officeDocument/2006/relationships/tags" Target="../tags/tag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5.xml"/><Relationship Id="rId9" Type="http://schemas.openxmlformats.org/officeDocument/2006/relationships/tags" Target="../tags/tag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4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组合 105"/>
          <p:cNvGrpSpPr/>
          <p:nvPr/>
        </p:nvGrpSpPr>
        <p:grpSpPr>
          <a:xfrm>
            <a:off x="8462402" y="2923382"/>
            <a:ext cx="1438275" cy="1470025"/>
            <a:chOff x="9093200" y="2751138"/>
            <a:chExt cx="1438275" cy="1470025"/>
          </a:xfrm>
        </p:grpSpPr>
        <p:sp>
          <p:nvSpPr>
            <p:cNvPr id="9" name="Freeform 6"/>
            <p:cNvSpPr/>
            <p:nvPr/>
          </p:nvSpPr>
          <p:spPr bwMode="auto">
            <a:xfrm>
              <a:off x="9093200" y="2751138"/>
              <a:ext cx="1438275" cy="1470025"/>
            </a:xfrm>
            <a:custGeom>
              <a:avLst/>
              <a:gdLst>
                <a:gd name="T0" fmla="*/ 182 w 197"/>
                <a:gd name="T1" fmla="*/ 92 h 201"/>
                <a:gd name="T2" fmla="*/ 165 w 197"/>
                <a:gd name="T3" fmla="*/ 4 h 201"/>
                <a:gd name="T4" fmla="*/ 158 w 197"/>
                <a:gd name="T5" fmla="*/ 5 h 201"/>
                <a:gd name="T6" fmla="*/ 172 w 197"/>
                <a:gd name="T7" fmla="*/ 91 h 201"/>
                <a:gd name="T8" fmla="*/ 189 w 197"/>
                <a:gd name="T9" fmla="*/ 179 h 201"/>
                <a:gd name="T10" fmla="*/ 86 w 197"/>
                <a:gd name="T11" fmla="*/ 185 h 201"/>
                <a:gd name="T12" fmla="*/ 2 w 197"/>
                <a:gd name="T13" fmla="*/ 197 h 201"/>
                <a:gd name="T14" fmla="*/ 3 w 197"/>
                <a:gd name="T15" fmla="*/ 200 h 201"/>
                <a:gd name="T16" fmla="*/ 98 w 197"/>
                <a:gd name="T17" fmla="*/ 191 h 201"/>
                <a:gd name="T18" fmla="*/ 193 w 197"/>
                <a:gd name="T19" fmla="*/ 186 h 201"/>
                <a:gd name="T20" fmla="*/ 197 w 197"/>
                <a:gd name="T21" fmla="*/ 182 h 201"/>
                <a:gd name="T22" fmla="*/ 182 w 197"/>
                <a:gd name="T23" fmla="*/ 9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7" h="201">
                  <a:moveTo>
                    <a:pt x="182" y="92"/>
                  </a:moveTo>
                  <a:cubicBezTo>
                    <a:pt x="177" y="64"/>
                    <a:pt x="175" y="31"/>
                    <a:pt x="165" y="4"/>
                  </a:cubicBezTo>
                  <a:cubicBezTo>
                    <a:pt x="164" y="0"/>
                    <a:pt x="158" y="0"/>
                    <a:pt x="158" y="5"/>
                  </a:cubicBezTo>
                  <a:cubicBezTo>
                    <a:pt x="158" y="33"/>
                    <a:pt x="167" y="63"/>
                    <a:pt x="172" y="91"/>
                  </a:cubicBezTo>
                  <a:cubicBezTo>
                    <a:pt x="178" y="120"/>
                    <a:pt x="184" y="150"/>
                    <a:pt x="189" y="179"/>
                  </a:cubicBezTo>
                  <a:cubicBezTo>
                    <a:pt x="155" y="181"/>
                    <a:pt x="120" y="183"/>
                    <a:pt x="86" y="185"/>
                  </a:cubicBezTo>
                  <a:cubicBezTo>
                    <a:pt x="59" y="186"/>
                    <a:pt x="26" y="184"/>
                    <a:pt x="2" y="197"/>
                  </a:cubicBezTo>
                  <a:cubicBezTo>
                    <a:pt x="0" y="198"/>
                    <a:pt x="1" y="201"/>
                    <a:pt x="3" y="200"/>
                  </a:cubicBezTo>
                  <a:cubicBezTo>
                    <a:pt x="33" y="191"/>
                    <a:pt x="67" y="193"/>
                    <a:pt x="98" y="191"/>
                  </a:cubicBezTo>
                  <a:cubicBezTo>
                    <a:pt x="130" y="190"/>
                    <a:pt x="162" y="188"/>
                    <a:pt x="193" y="186"/>
                  </a:cubicBezTo>
                  <a:cubicBezTo>
                    <a:pt x="196" y="186"/>
                    <a:pt x="197" y="184"/>
                    <a:pt x="197" y="182"/>
                  </a:cubicBezTo>
                  <a:cubicBezTo>
                    <a:pt x="192" y="152"/>
                    <a:pt x="186" y="122"/>
                    <a:pt x="182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7"/>
            <p:cNvSpPr/>
            <p:nvPr/>
          </p:nvSpPr>
          <p:spPr bwMode="auto">
            <a:xfrm>
              <a:off x="9291638" y="2927350"/>
              <a:ext cx="831850" cy="1096963"/>
            </a:xfrm>
            <a:custGeom>
              <a:avLst/>
              <a:gdLst>
                <a:gd name="T0" fmla="*/ 113 w 114"/>
                <a:gd name="T1" fmla="*/ 5 h 150"/>
                <a:gd name="T2" fmla="*/ 105 w 114"/>
                <a:gd name="T3" fmla="*/ 3 h 150"/>
                <a:gd name="T4" fmla="*/ 90 w 114"/>
                <a:gd name="T5" fmla="*/ 59 h 150"/>
                <a:gd name="T6" fmla="*/ 57 w 114"/>
                <a:gd name="T7" fmla="*/ 39 h 150"/>
                <a:gd name="T8" fmla="*/ 48 w 114"/>
                <a:gd name="T9" fmla="*/ 43 h 150"/>
                <a:gd name="T10" fmla="*/ 45 w 114"/>
                <a:gd name="T11" fmla="*/ 105 h 150"/>
                <a:gd name="T12" fmla="*/ 14 w 114"/>
                <a:gd name="T13" fmla="*/ 93 h 150"/>
                <a:gd name="T14" fmla="*/ 9 w 114"/>
                <a:gd name="T15" fmla="*/ 96 h 150"/>
                <a:gd name="T16" fmla="*/ 0 w 114"/>
                <a:gd name="T17" fmla="*/ 147 h 150"/>
                <a:gd name="T18" fmla="*/ 4 w 114"/>
                <a:gd name="T19" fmla="*/ 148 h 150"/>
                <a:gd name="T20" fmla="*/ 15 w 114"/>
                <a:gd name="T21" fmla="*/ 103 h 150"/>
                <a:gd name="T22" fmla="*/ 47 w 114"/>
                <a:gd name="T23" fmla="*/ 117 h 150"/>
                <a:gd name="T24" fmla="*/ 55 w 114"/>
                <a:gd name="T25" fmla="*/ 113 h 150"/>
                <a:gd name="T26" fmla="*/ 58 w 114"/>
                <a:gd name="T27" fmla="*/ 55 h 150"/>
                <a:gd name="T28" fmla="*/ 93 w 114"/>
                <a:gd name="T29" fmla="*/ 72 h 150"/>
                <a:gd name="T30" fmla="*/ 100 w 114"/>
                <a:gd name="T31" fmla="*/ 68 h 150"/>
                <a:gd name="T32" fmla="*/ 113 w 114"/>
                <a:gd name="T33" fmla="*/ 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" h="150">
                  <a:moveTo>
                    <a:pt x="113" y="5"/>
                  </a:moveTo>
                  <a:cubicBezTo>
                    <a:pt x="112" y="2"/>
                    <a:pt x="107" y="0"/>
                    <a:pt x="105" y="3"/>
                  </a:cubicBezTo>
                  <a:cubicBezTo>
                    <a:pt x="96" y="19"/>
                    <a:pt x="94" y="40"/>
                    <a:pt x="90" y="59"/>
                  </a:cubicBezTo>
                  <a:cubicBezTo>
                    <a:pt x="77" y="56"/>
                    <a:pt x="67" y="50"/>
                    <a:pt x="57" y="39"/>
                  </a:cubicBezTo>
                  <a:cubicBezTo>
                    <a:pt x="54" y="35"/>
                    <a:pt x="48" y="39"/>
                    <a:pt x="48" y="43"/>
                  </a:cubicBezTo>
                  <a:cubicBezTo>
                    <a:pt x="45" y="64"/>
                    <a:pt x="45" y="85"/>
                    <a:pt x="45" y="105"/>
                  </a:cubicBezTo>
                  <a:cubicBezTo>
                    <a:pt x="34" y="101"/>
                    <a:pt x="24" y="98"/>
                    <a:pt x="14" y="93"/>
                  </a:cubicBezTo>
                  <a:cubicBezTo>
                    <a:pt x="12" y="93"/>
                    <a:pt x="9" y="94"/>
                    <a:pt x="9" y="96"/>
                  </a:cubicBezTo>
                  <a:cubicBezTo>
                    <a:pt x="5" y="113"/>
                    <a:pt x="1" y="130"/>
                    <a:pt x="0" y="147"/>
                  </a:cubicBezTo>
                  <a:cubicBezTo>
                    <a:pt x="0" y="149"/>
                    <a:pt x="3" y="150"/>
                    <a:pt x="4" y="148"/>
                  </a:cubicBezTo>
                  <a:cubicBezTo>
                    <a:pt x="7" y="132"/>
                    <a:pt x="11" y="118"/>
                    <a:pt x="15" y="103"/>
                  </a:cubicBezTo>
                  <a:cubicBezTo>
                    <a:pt x="26" y="107"/>
                    <a:pt x="37" y="112"/>
                    <a:pt x="47" y="117"/>
                  </a:cubicBezTo>
                  <a:cubicBezTo>
                    <a:pt x="51" y="119"/>
                    <a:pt x="55" y="117"/>
                    <a:pt x="55" y="113"/>
                  </a:cubicBezTo>
                  <a:cubicBezTo>
                    <a:pt x="55" y="94"/>
                    <a:pt x="55" y="74"/>
                    <a:pt x="58" y="55"/>
                  </a:cubicBezTo>
                  <a:cubicBezTo>
                    <a:pt x="68" y="64"/>
                    <a:pt x="79" y="69"/>
                    <a:pt x="93" y="72"/>
                  </a:cubicBezTo>
                  <a:cubicBezTo>
                    <a:pt x="96" y="72"/>
                    <a:pt x="99" y="71"/>
                    <a:pt x="100" y="68"/>
                  </a:cubicBezTo>
                  <a:cubicBezTo>
                    <a:pt x="105" y="48"/>
                    <a:pt x="114" y="26"/>
                    <a:pt x="11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14" name="任意多边形: 形状 113"/>
          <p:cNvSpPr/>
          <p:nvPr/>
        </p:nvSpPr>
        <p:spPr bwMode="auto">
          <a:xfrm>
            <a:off x="-68995" y="3017"/>
            <a:ext cx="6778719" cy="6854983"/>
          </a:xfrm>
          <a:custGeom>
            <a:avLst/>
            <a:gdLst>
              <a:gd name="connsiteX0" fmla="*/ 0 w 6778719"/>
              <a:gd name="connsiteY0" fmla="*/ 0 h 6854983"/>
              <a:gd name="connsiteX1" fmla="*/ 175893 w 6778719"/>
              <a:gd name="connsiteY1" fmla="*/ 0 h 6854983"/>
              <a:gd name="connsiteX2" fmla="*/ 4636095 w 6778719"/>
              <a:gd name="connsiteY2" fmla="*/ 0 h 6854983"/>
              <a:gd name="connsiteX3" fmla="*/ 4176906 w 6778719"/>
              <a:gd name="connsiteY3" fmla="*/ 669510 h 6854983"/>
              <a:gd name="connsiteX4" fmla="*/ 5584421 w 6778719"/>
              <a:gd name="connsiteY4" fmla="*/ 709481 h 6854983"/>
              <a:gd name="connsiteX5" fmla="*/ 6173380 w 6778719"/>
              <a:gd name="connsiteY5" fmla="*/ 3377528 h 6854983"/>
              <a:gd name="connsiteX6" fmla="*/ 6732393 w 6778719"/>
              <a:gd name="connsiteY6" fmla="*/ 4526687 h 6854983"/>
              <a:gd name="connsiteX7" fmla="*/ 5564456 w 6778719"/>
              <a:gd name="connsiteY7" fmla="*/ 5056300 h 6854983"/>
              <a:gd name="connsiteX8" fmla="*/ 5205091 w 6778719"/>
              <a:gd name="connsiteY8" fmla="*/ 6185473 h 6854983"/>
              <a:gd name="connsiteX9" fmla="*/ 3837506 w 6778719"/>
              <a:gd name="connsiteY9" fmla="*/ 5985620 h 6854983"/>
              <a:gd name="connsiteX10" fmla="*/ 3128757 w 6778719"/>
              <a:gd name="connsiteY10" fmla="*/ 6655130 h 6854983"/>
              <a:gd name="connsiteX11" fmla="*/ 2230344 w 6778719"/>
              <a:gd name="connsiteY11" fmla="*/ 6265415 h 6854983"/>
              <a:gd name="connsiteX12" fmla="*/ 2050661 w 6778719"/>
              <a:gd name="connsiteY12" fmla="*/ 6854983 h 6854983"/>
              <a:gd name="connsiteX13" fmla="*/ 276808 w 6778719"/>
              <a:gd name="connsiteY13" fmla="*/ 6854983 h 6854983"/>
              <a:gd name="connsiteX14" fmla="*/ 0 w 6778719"/>
              <a:gd name="connsiteY14" fmla="*/ 6854983 h 68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778719" h="6854983">
                <a:moveTo>
                  <a:pt x="0" y="0"/>
                </a:moveTo>
                <a:lnTo>
                  <a:pt x="175893" y="0"/>
                </a:lnTo>
                <a:cubicBezTo>
                  <a:pt x="4636095" y="0"/>
                  <a:pt x="4636095" y="0"/>
                  <a:pt x="4636095" y="0"/>
                </a:cubicBezTo>
                <a:cubicBezTo>
                  <a:pt x="4606148" y="279795"/>
                  <a:pt x="4436448" y="559591"/>
                  <a:pt x="4176906" y="669510"/>
                </a:cubicBezTo>
                <a:cubicBezTo>
                  <a:pt x="4646078" y="599561"/>
                  <a:pt x="5135214" y="559591"/>
                  <a:pt x="5584421" y="709481"/>
                </a:cubicBezTo>
                <a:cubicBezTo>
                  <a:pt x="6482834" y="1009262"/>
                  <a:pt x="7421177" y="2897879"/>
                  <a:pt x="6173380" y="3377528"/>
                </a:cubicBezTo>
                <a:cubicBezTo>
                  <a:pt x="6622587" y="3517426"/>
                  <a:pt x="6892111" y="4077016"/>
                  <a:pt x="6732393" y="4526687"/>
                </a:cubicBezTo>
                <a:cubicBezTo>
                  <a:pt x="6572675" y="4976358"/>
                  <a:pt x="6013663" y="5236168"/>
                  <a:pt x="5564456" y="5056300"/>
                </a:cubicBezTo>
                <a:cubicBezTo>
                  <a:pt x="5913839" y="5376066"/>
                  <a:pt x="5644315" y="6015598"/>
                  <a:pt x="5205091" y="6185473"/>
                </a:cubicBezTo>
                <a:cubicBezTo>
                  <a:pt x="4765866" y="6345356"/>
                  <a:pt x="4266748" y="6175481"/>
                  <a:pt x="3837506" y="5985620"/>
                </a:cubicBezTo>
                <a:cubicBezTo>
                  <a:pt x="3757647" y="6325371"/>
                  <a:pt x="3468158" y="6595173"/>
                  <a:pt x="3128757" y="6655130"/>
                </a:cubicBezTo>
                <a:cubicBezTo>
                  <a:pt x="2789356" y="6715086"/>
                  <a:pt x="2420009" y="6555203"/>
                  <a:pt x="2230344" y="6265415"/>
                </a:cubicBezTo>
                <a:cubicBezTo>
                  <a:pt x="2220361" y="6475261"/>
                  <a:pt x="2160467" y="6675115"/>
                  <a:pt x="2050661" y="6854983"/>
                </a:cubicBezTo>
                <a:cubicBezTo>
                  <a:pt x="1356574" y="6854983"/>
                  <a:pt x="770938" y="6854983"/>
                  <a:pt x="276808" y="6854983"/>
                </a:cubicBezTo>
                <a:lnTo>
                  <a:pt x="0" y="6854983"/>
                </a:ln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/>
          </a:p>
        </p:txBody>
      </p:sp>
      <p:grpSp>
        <p:nvGrpSpPr>
          <p:cNvPr id="105" name="组合 104"/>
          <p:cNvGrpSpPr/>
          <p:nvPr/>
        </p:nvGrpSpPr>
        <p:grpSpPr>
          <a:xfrm>
            <a:off x="6786235" y="4158459"/>
            <a:ext cx="4965701" cy="3040062"/>
            <a:chOff x="7005637" y="3563938"/>
            <a:chExt cx="4965701" cy="3040062"/>
          </a:xfrm>
        </p:grpSpPr>
        <p:sp>
          <p:nvSpPr>
            <p:cNvPr id="23" name="Freeform 20"/>
            <p:cNvSpPr/>
            <p:nvPr/>
          </p:nvSpPr>
          <p:spPr bwMode="auto">
            <a:xfrm>
              <a:off x="7005637" y="3752850"/>
              <a:ext cx="4694238" cy="2851150"/>
            </a:xfrm>
            <a:custGeom>
              <a:avLst/>
              <a:gdLst>
                <a:gd name="T0" fmla="*/ 629 w 643"/>
                <a:gd name="T1" fmla="*/ 286 h 390"/>
                <a:gd name="T2" fmla="*/ 629 w 643"/>
                <a:gd name="T3" fmla="*/ 287 h 390"/>
                <a:gd name="T4" fmla="*/ 588 w 643"/>
                <a:gd name="T5" fmla="*/ 235 h 390"/>
                <a:gd name="T6" fmla="*/ 537 w 643"/>
                <a:gd name="T7" fmla="*/ 184 h 390"/>
                <a:gd name="T8" fmla="*/ 485 w 643"/>
                <a:gd name="T9" fmla="*/ 133 h 390"/>
                <a:gd name="T10" fmla="*/ 454 w 643"/>
                <a:gd name="T11" fmla="*/ 103 h 390"/>
                <a:gd name="T12" fmla="*/ 418 w 643"/>
                <a:gd name="T13" fmla="*/ 76 h 390"/>
                <a:gd name="T14" fmla="*/ 300 w 643"/>
                <a:gd name="T15" fmla="*/ 48 h 390"/>
                <a:gd name="T16" fmla="*/ 63 w 643"/>
                <a:gd name="T17" fmla="*/ 0 h 390"/>
                <a:gd name="T18" fmla="*/ 75 w 643"/>
                <a:gd name="T19" fmla="*/ 12 h 390"/>
                <a:gd name="T20" fmla="*/ 70 w 643"/>
                <a:gd name="T21" fmla="*/ 17 h 390"/>
                <a:gd name="T22" fmla="*/ 70 w 643"/>
                <a:gd name="T23" fmla="*/ 17 h 390"/>
                <a:gd name="T24" fmla="*/ 62 w 643"/>
                <a:gd name="T25" fmla="*/ 28 h 390"/>
                <a:gd name="T26" fmla="*/ 23 w 643"/>
                <a:gd name="T27" fmla="*/ 91 h 390"/>
                <a:gd name="T28" fmla="*/ 0 w 643"/>
                <a:gd name="T29" fmla="*/ 90 h 390"/>
                <a:gd name="T30" fmla="*/ 46 w 643"/>
                <a:gd name="T31" fmla="*/ 144 h 390"/>
                <a:gd name="T32" fmla="*/ 93 w 643"/>
                <a:gd name="T33" fmla="*/ 201 h 390"/>
                <a:gd name="T34" fmla="*/ 201 w 643"/>
                <a:gd name="T35" fmla="*/ 301 h 390"/>
                <a:gd name="T36" fmla="*/ 218 w 643"/>
                <a:gd name="T37" fmla="*/ 302 h 390"/>
                <a:gd name="T38" fmla="*/ 332 w 643"/>
                <a:gd name="T39" fmla="*/ 331 h 390"/>
                <a:gd name="T40" fmla="*/ 474 w 643"/>
                <a:gd name="T41" fmla="*/ 365 h 390"/>
                <a:gd name="T42" fmla="*/ 552 w 643"/>
                <a:gd name="T43" fmla="*/ 385 h 390"/>
                <a:gd name="T44" fmla="*/ 609 w 643"/>
                <a:gd name="T45" fmla="*/ 370 h 390"/>
                <a:gd name="T46" fmla="*/ 614 w 643"/>
                <a:gd name="T47" fmla="*/ 363 h 390"/>
                <a:gd name="T48" fmla="*/ 623 w 643"/>
                <a:gd name="T49" fmla="*/ 346 h 390"/>
                <a:gd name="T50" fmla="*/ 629 w 643"/>
                <a:gd name="T51" fmla="*/ 28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43" h="390">
                  <a:moveTo>
                    <a:pt x="629" y="286"/>
                  </a:moveTo>
                  <a:cubicBezTo>
                    <a:pt x="629" y="286"/>
                    <a:pt x="629" y="286"/>
                    <a:pt x="629" y="287"/>
                  </a:cubicBezTo>
                  <a:cubicBezTo>
                    <a:pt x="613" y="272"/>
                    <a:pt x="603" y="251"/>
                    <a:pt x="588" y="235"/>
                  </a:cubicBezTo>
                  <a:cubicBezTo>
                    <a:pt x="571" y="218"/>
                    <a:pt x="554" y="201"/>
                    <a:pt x="537" y="184"/>
                  </a:cubicBezTo>
                  <a:cubicBezTo>
                    <a:pt x="520" y="167"/>
                    <a:pt x="503" y="150"/>
                    <a:pt x="485" y="133"/>
                  </a:cubicBezTo>
                  <a:cubicBezTo>
                    <a:pt x="475" y="122"/>
                    <a:pt x="463" y="114"/>
                    <a:pt x="454" y="103"/>
                  </a:cubicBezTo>
                  <a:cubicBezTo>
                    <a:pt x="440" y="86"/>
                    <a:pt x="441" y="81"/>
                    <a:pt x="418" y="76"/>
                  </a:cubicBezTo>
                  <a:cubicBezTo>
                    <a:pt x="379" y="66"/>
                    <a:pt x="340" y="57"/>
                    <a:pt x="300" y="48"/>
                  </a:cubicBezTo>
                  <a:cubicBezTo>
                    <a:pt x="222" y="30"/>
                    <a:pt x="142" y="15"/>
                    <a:pt x="63" y="0"/>
                  </a:cubicBezTo>
                  <a:cubicBezTo>
                    <a:pt x="67" y="4"/>
                    <a:pt x="71" y="8"/>
                    <a:pt x="75" y="12"/>
                  </a:cubicBezTo>
                  <a:cubicBezTo>
                    <a:pt x="73" y="13"/>
                    <a:pt x="72" y="15"/>
                    <a:pt x="70" y="17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68" y="20"/>
                    <a:pt x="65" y="23"/>
                    <a:pt x="62" y="28"/>
                  </a:cubicBezTo>
                  <a:cubicBezTo>
                    <a:pt x="59" y="33"/>
                    <a:pt x="31" y="77"/>
                    <a:pt x="23" y="91"/>
                  </a:cubicBezTo>
                  <a:cubicBezTo>
                    <a:pt x="15" y="91"/>
                    <a:pt x="7" y="90"/>
                    <a:pt x="0" y="90"/>
                  </a:cubicBezTo>
                  <a:cubicBezTo>
                    <a:pt x="12" y="110"/>
                    <a:pt x="31" y="126"/>
                    <a:pt x="46" y="144"/>
                  </a:cubicBezTo>
                  <a:cubicBezTo>
                    <a:pt x="62" y="163"/>
                    <a:pt x="77" y="182"/>
                    <a:pt x="93" y="201"/>
                  </a:cubicBezTo>
                  <a:cubicBezTo>
                    <a:pt x="125" y="238"/>
                    <a:pt x="159" y="274"/>
                    <a:pt x="201" y="301"/>
                  </a:cubicBezTo>
                  <a:cubicBezTo>
                    <a:pt x="206" y="301"/>
                    <a:pt x="212" y="301"/>
                    <a:pt x="218" y="302"/>
                  </a:cubicBezTo>
                  <a:cubicBezTo>
                    <a:pt x="256" y="308"/>
                    <a:pt x="293" y="322"/>
                    <a:pt x="332" y="331"/>
                  </a:cubicBezTo>
                  <a:cubicBezTo>
                    <a:pt x="379" y="342"/>
                    <a:pt x="427" y="352"/>
                    <a:pt x="474" y="365"/>
                  </a:cubicBezTo>
                  <a:cubicBezTo>
                    <a:pt x="500" y="372"/>
                    <a:pt x="526" y="379"/>
                    <a:pt x="552" y="385"/>
                  </a:cubicBezTo>
                  <a:cubicBezTo>
                    <a:pt x="576" y="390"/>
                    <a:pt x="594" y="389"/>
                    <a:pt x="609" y="370"/>
                  </a:cubicBezTo>
                  <a:cubicBezTo>
                    <a:pt x="611" y="368"/>
                    <a:pt x="613" y="365"/>
                    <a:pt x="614" y="363"/>
                  </a:cubicBezTo>
                  <a:cubicBezTo>
                    <a:pt x="617" y="358"/>
                    <a:pt x="620" y="352"/>
                    <a:pt x="623" y="346"/>
                  </a:cubicBezTo>
                  <a:cubicBezTo>
                    <a:pt x="631" y="328"/>
                    <a:pt x="643" y="304"/>
                    <a:pt x="629" y="286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1"/>
            <p:cNvSpPr/>
            <p:nvPr/>
          </p:nvSpPr>
          <p:spPr bwMode="auto">
            <a:xfrm>
              <a:off x="7267575" y="4322763"/>
              <a:ext cx="4148138" cy="2106613"/>
            </a:xfrm>
            <a:custGeom>
              <a:avLst/>
              <a:gdLst>
                <a:gd name="T0" fmla="*/ 556 w 568"/>
                <a:gd name="T1" fmla="*/ 277 h 288"/>
                <a:gd name="T2" fmla="*/ 566 w 568"/>
                <a:gd name="T3" fmla="*/ 285 h 288"/>
                <a:gd name="T4" fmla="*/ 201 w 568"/>
                <a:gd name="T5" fmla="*/ 211 h 288"/>
                <a:gd name="T6" fmla="*/ 93 w 568"/>
                <a:gd name="T7" fmla="*/ 111 h 288"/>
                <a:gd name="T8" fmla="*/ 46 w 568"/>
                <a:gd name="T9" fmla="*/ 54 h 288"/>
                <a:gd name="T10" fmla="*/ 0 w 568"/>
                <a:gd name="T11" fmla="*/ 0 h 288"/>
                <a:gd name="T12" fmla="*/ 231 w 568"/>
                <a:gd name="T13" fmla="*/ 44 h 288"/>
                <a:gd name="T14" fmla="*/ 349 w 568"/>
                <a:gd name="T15" fmla="*/ 72 h 288"/>
                <a:gd name="T16" fmla="*/ 385 w 568"/>
                <a:gd name="T17" fmla="*/ 98 h 288"/>
                <a:gd name="T18" fmla="*/ 416 w 568"/>
                <a:gd name="T19" fmla="*/ 129 h 288"/>
                <a:gd name="T20" fmla="*/ 468 w 568"/>
                <a:gd name="T21" fmla="*/ 180 h 288"/>
                <a:gd name="T22" fmla="*/ 568 w 568"/>
                <a:gd name="T23" fmla="*/ 288 h 288"/>
                <a:gd name="T24" fmla="*/ 545 w 568"/>
                <a:gd name="T25" fmla="*/ 27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8" h="288">
                  <a:moveTo>
                    <a:pt x="556" y="277"/>
                  </a:moveTo>
                  <a:cubicBezTo>
                    <a:pt x="559" y="280"/>
                    <a:pt x="563" y="282"/>
                    <a:pt x="566" y="285"/>
                  </a:cubicBezTo>
                  <a:cubicBezTo>
                    <a:pt x="448" y="246"/>
                    <a:pt x="326" y="218"/>
                    <a:pt x="201" y="211"/>
                  </a:cubicBezTo>
                  <a:cubicBezTo>
                    <a:pt x="159" y="184"/>
                    <a:pt x="125" y="148"/>
                    <a:pt x="93" y="111"/>
                  </a:cubicBezTo>
                  <a:cubicBezTo>
                    <a:pt x="77" y="92"/>
                    <a:pt x="62" y="73"/>
                    <a:pt x="46" y="54"/>
                  </a:cubicBezTo>
                  <a:cubicBezTo>
                    <a:pt x="31" y="36"/>
                    <a:pt x="12" y="20"/>
                    <a:pt x="0" y="0"/>
                  </a:cubicBezTo>
                  <a:cubicBezTo>
                    <a:pt x="76" y="3"/>
                    <a:pt x="157" y="27"/>
                    <a:pt x="231" y="44"/>
                  </a:cubicBezTo>
                  <a:cubicBezTo>
                    <a:pt x="271" y="52"/>
                    <a:pt x="310" y="62"/>
                    <a:pt x="349" y="72"/>
                  </a:cubicBezTo>
                  <a:cubicBezTo>
                    <a:pt x="372" y="77"/>
                    <a:pt x="371" y="82"/>
                    <a:pt x="385" y="98"/>
                  </a:cubicBezTo>
                  <a:cubicBezTo>
                    <a:pt x="394" y="110"/>
                    <a:pt x="406" y="118"/>
                    <a:pt x="416" y="129"/>
                  </a:cubicBezTo>
                  <a:cubicBezTo>
                    <a:pt x="434" y="146"/>
                    <a:pt x="451" y="163"/>
                    <a:pt x="468" y="180"/>
                  </a:cubicBezTo>
                  <a:cubicBezTo>
                    <a:pt x="502" y="214"/>
                    <a:pt x="538" y="249"/>
                    <a:pt x="568" y="288"/>
                  </a:cubicBezTo>
                  <a:cubicBezTo>
                    <a:pt x="563" y="281"/>
                    <a:pt x="554" y="277"/>
                    <a:pt x="545" y="278"/>
                  </a:cubicBezTo>
                </a:path>
              </a:pathLst>
            </a:custGeom>
            <a:solidFill>
              <a:srgbClr val="32A0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2"/>
            <p:cNvSpPr/>
            <p:nvPr/>
          </p:nvSpPr>
          <p:spPr bwMode="auto">
            <a:xfrm>
              <a:off x="7407275" y="3606800"/>
              <a:ext cx="1803400" cy="2200275"/>
            </a:xfrm>
            <a:custGeom>
              <a:avLst/>
              <a:gdLst>
                <a:gd name="T0" fmla="*/ 193 w 247"/>
                <a:gd name="T1" fmla="*/ 301 h 301"/>
                <a:gd name="T2" fmla="*/ 107 w 247"/>
                <a:gd name="T3" fmla="*/ 229 h 301"/>
                <a:gd name="T4" fmla="*/ 1 w 247"/>
                <a:gd name="T5" fmla="*/ 105 h 301"/>
                <a:gd name="T6" fmla="*/ 43 w 247"/>
                <a:gd name="T7" fmla="*/ 36 h 301"/>
                <a:gd name="T8" fmla="*/ 110 w 247"/>
                <a:gd name="T9" fmla="*/ 43 h 301"/>
                <a:gd name="T10" fmla="*/ 174 w 247"/>
                <a:gd name="T11" fmla="*/ 97 h 301"/>
                <a:gd name="T12" fmla="*/ 247 w 247"/>
                <a:gd name="T13" fmla="*/ 198 h 301"/>
                <a:gd name="T14" fmla="*/ 231 w 247"/>
                <a:gd name="T15" fmla="*/ 192 h 301"/>
                <a:gd name="T16" fmla="*/ 227 w 247"/>
                <a:gd name="T17" fmla="*/ 255 h 301"/>
                <a:gd name="T18" fmla="*/ 193 w 247"/>
                <a:gd name="T1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7" h="301">
                  <a:moveTo>
                    <a:pt x="193" y="301"/>
                  </a:moveTo>
                  <a:cubicBezTo>
                    <a:pt x="159" y="294"/>
                    <a:pt x="130" y="256"/>
                    <a:pt x="107" y="229"/>
                  </a:cubicBezTo>
                  <a:cubicBezTo>
                    <a:pt x="72" y="187"/>
                    <a:pt x="37" y="146"/>
                    <a:pt x="1" y="105"/>
                  </a:cubicBezTo>
                  <a:cubicBezTo>
                    <a:pt x="0" y="103"/>
                    <a:pt x="40" y="42"/>
                    <a:pt x="43" y="36"/>
                  </a:cubicBezTo>
                  <a:cubicBezTo>
                    <a:pt x="66" y="0"/>
                    <a:pt x="85" y="27"/>
                    <a:pt x="110" y="43"/>
                  </a:cubicBezTo>
                  <a:cubicBezTo>
                    <a:pt x="134" y="58"/>
                    <a:pt x="155" y="76"/>
                    <a:pt x="174" y="97"/>
                  </a:cubicBezTo>
                  <a:cubicBezTo>
                    <a:pt x="202" y="128"/>
                    <a:pt x="225" y="163"/>
                    <a:pt x="247" y="198"/>
                  </a:cubicBezTo>
                  <a:cubicBezTo>
                    <a:pt x="242" y="196"/>
                    <a:pt x="237" y="195"/>
                    <a:pt x="231" y="192"/>
                  </a:cubicBezTo>
                  <a:cubicBezTo>
                    <a:pt x="245" y="212"/>
                    <a:pt x="237" y="235"/>
                    <a:pt x="227" y="255"/>
                  </a:cubicBezTo>
                  <a:cubicBezTo>
                    <a:pt x="219" y="271"/>
                    <a:pt x="207" y="288"/>
                    <a:pt x="193" y="301"/>
                  </a:cubicBezTo>
                  <a:close/>
                </a:path>
              </a:pathLst>
            </a:custGeom>
            <a:solidFill>
              <a:srgbClr val="FFEE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3"/>
            <p:cNvSpPr/>
            <p:nvPr/>
          </p:nvSpPr>
          <p:spPr bwMode="auto">
            <a:xfrm>
              <a:off x="7742238" y="3563938"/>
              <a:ext cx="1512888" cy="1760538"/>
            </a:xfrm>
            <a:custGeom>
              <a:avLst/>
              <a:gdLst>
                <a:gd name="T0" fmla="*/ 197 w 207"/>
                <a:gd name="T1" fmla="*/ 241 h 241"/>
                <a:gd name="T2" fmla="*/ 197 w 207"/>
                <a:gd name="T3" fmla="*/ 196 h 241"/>
                <a:gd name="T4" fmla="*/ 163 w 207"/>
                <a:gd name="T5" fmla="*/ 162 h 241"/>
                <a:gd name="T6" fmla="*/ 86 w 207"/>
                <a:gd name="T7" fmla="*/ 90 h 241"/>
                <a:gd name="T8" fmla="*/ 5 w 207"/>
                <a:gd name="T9" fmla="*/ 31 h 241"/>
                <a:gd name="T10" fmla="*/ 20 w 207"/>
                <a:gd name="T11" fmla="*/ 58 h 241"/>
                <a:gd name="T12" fmla="*/ 78 w 207"/>
                <a:gd name="T13" fmla="*/ 120 h 241"/>
                <a:gd name="T14" fmla="*/ 197 w 207"/>
                <a:gd name="T15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7" h="241">
                  <a:moveTo>
                    <a:pt x="197" y="241"/>
                  </a:moveTo>
                  <a:cubicBezTo>
                    <a:pt x="207" y="229"/>
                    <a:pt x="205" y="210"/>
                    <a:pt x="197" y="196"/>
                  </a:cubicBezTo>
                  <a:cubicBezTo>
                    <a:pt x="189" y="182"/>
                    <a:pt x="176" y="172"/>
                    <a:pt x="163" y="162"/>
                  </a:cubicBezTo>
                  <a:cubicBezTo>
                    <a:pt x="136" y="139"/>
                    <a:pt x="111" y="115"/>
                    <a:pt x="86" y="90"/>
                  </a:cubicBezTo>
                  <a:cubicBezTo>
                    <a:pt x="76" y="80"/>
                    <a:pt x="20" y="0"/>
                    <a:pt x="5" y="31"/>
                  </a:cubicBezTo>
                  <a:cubicBezTo>
                    <a:pt x="0" y="42"/>
                    <a:pt x="13" y="50"/>
                    <a:pt x="20" y="58"/>
                  </a:cubicBezTo>
                  <a:cubicBezTo>
                    <a:pt x="39" y="79"/>
                    <a:pt x="58" y="100"/>
                    <a:pt x="78" y="120"/>
                  </a:cubicBezTo>
                  <a:cubicBezTo>
                    <a:pt x="117" y="161"/>
                    <a:pt x="156" y="202"/>
                    <a:pt x="197" y="241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4"/>
            <p:cNvSpPr/>
            <p:nvPr/>
          </p:nvSpPr>
          <p:spPr bwMode="auto">
            <a:xfrm>
              <a:off x="8816975" y="5010150"/>
              <a:ext cx="561975" cy="819150"/>
            </a:xfrm>
            <a:custGeom>
              <a:avLst/>
              <a:gdLst>
                <a:gd name="T0" fmla="*/ 49 w 77"/>
                <a:gd name="T1" fmla="*/ 96 h 112"/>
                <a:gd name="T2" fmla="*/ 0 w 77"/>
                <a:gd name="T3" fmla="*/ 109 h 112"/>
                <a:gd name="T4" fmla="*/ 34 w 77"/>
                <a:gd name="T5" fmla="*/ 63 h 112"/>
                <a:gd name="T6" fmla="*/ 38 w 77"/>
                <a:gd name="T7" fmla="*/ 0 h 112"/>
                <a:gd name="T8" fmla="*/ 54 w 77"/>
                <a:gd name="T9" fmla="*/ 6 h 112"/>
                <a:gd name="T10" fmla="*/ 62 w 77"/>
                <a:gd name="T11" fmla="*/ 19 h 112"/>
                <a:gd name="T12" fmla="*/ 76 w 77"/>
                <a:gd name="T13" fmla="*/ 57 h 112"/>
                <a:gd name="T14" fmla="*/ 49 w 77"/>
                <a:gd name="T15" fmla="*/ 9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12">
                  <a:moveTo>
                    <a:pt x="49" y="96"/>
                  </a:moveTo>
                  <a:cubicBezTo>
                    <a:pt x="32" y="109"/>
                    <a:pt x="15" y="112"/>
                    <a:pt x="0" y="109"/>
                  </a:cubicBezTo>
                  <a:cubicBezTo>
                    <a:pt x="14" y="96"/>
                    <a:pt x="26" y="79"/>
                    <a:pt x="34" y="63"/>
                  </a:cubicBezTo>
                  <a:cubicBezTo>
                    <a:pt x="44" y="43"/>
                    <a:pt x="52" y="20"/>
                    <a:pt x="38" y="0"/>
                  </a:cubicBezTo>
                  <a:cubicBezTo>
                    <a:pt x="44" y="3"/>
                    <a:pt x="49" y="4"/>
                    <a:pt x="54" y="6"/>
                  </a:cubicBezTo>
                  <a:cubicBezTo>
                    <a:pt x="57" y="10"/>
                    <a:pt x="60" y="15"/>
                    <a:pt x="62" y="19"/>
                  </a:cubicBezTo>
                  <a:cubicBezTo>
                    <a:pt x="70" y="31"/>
                    <a:pt x="77" y="44"/>
                    <a:pt x="76" y="57"/>
                  </a:cubicBezTo>
                  <a:cubicBezTo>
                    <a:pt x="75" y="74"/>
                    <a:pt x="62" y="86"/>
                    <a:pt x="49" y="96"/>
                  </a:cubicBezTo>
                  <a:close/>
                </a:path>
              </a:pathLst>
            </a:custGeom>
            <a:solidFill>
              <a:srgbClr val="FFEE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5"/>
            <p:cNvSpPr/>
            <p:nvPr/>
          </p:nvSpPr>
          <p:spPr bwMode="auto">
            <a:xfrm>
              <a:off x="7727950" y="3665538"/>
              <a:ext cx="4133850" cy="2098675"/>
            </a:xfrm>
            <a:custGeom>
              <a:avLst/>
              <a:gdLst>
                <a:gd name="T0" fmla="*/ 474 w 566"/>
                <a:gd name="T1" fmla="*/ 184 h 287"/>
                <a:gd name="T2" fmla="*/ 525 w 566"/>
                <a:gd name="T3" fmla="*/ 235 h 287"/>
                <a:gd name="T4" fmla="*/ 566 w 566"/>
                <a:gd name="T5" fmla="*/ 287 h 287"/>
                <a:gd name="T6" fmla="*/ 378 w 566"/>
                <a:gd name="T7" fmla="*/ 232 h 287"/>
                <a:gd name="T8" fmla="*/ 280 w 566"/>
                <a:gd name="T9" fmla="*/ 208 h 287"/>
                <a:gd name="T10" fmla="*/ 233 w 566"/>
                <a:gd name="T11" fmla="*/ 197 h 287"/>
                <a:gd name="T12" fmla="*/ 188 w 566"/>
                <a:gd name="T13" fmla="*/ 188 h 287"/>
                <a:gd name="T14" fmla="*/ 0 w 566"/>
                <a:gd name="T15" fmla="*/ 0 h 287"/>
                <a:gd name="T16" fmla="*/ 237 w 566"/>
                <a:gd name="T17" fmla="*/ 48 h 287"/>
                <a:gd name="T18" fmla="*/ 355 w 566"/>
                <a:gd name="T19" fmla="*/ 76 h 287"/>
                <a:gd name="T20" fmla="*/ 391 w 566"/>
                <a:gd name="T21" fmla="*/ 103 h 287"/>
                <a:gd name="T22" fmla="*/ 422 w 566"/>
                <a:gd name="T23" fmla="*/ 133 h 287"/>
                <a:gd name="T24" fmla="*/ 474 w 566"/>
                <a:gd name="T25" fmla="*/ 18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6" h="287">
                  <a:moveTo>
                    <a:pt x="474" y="184"/>
                  </a:moveTo>
                  <a:cubicBezTo>
                    <a:pt x="491" y="201"/>
                    <a:pt x="508" y="218"/>
                    <a:pt x="525" y="235"/>
                  </a:cubicBezTo>
                  <a:cubicBezTo>
                    <a:pt x="540" y="251"/>
                    <a:pt x="550" y="272"/>
                    <a:pt x="566" y="287"/>
                  </a:cubicBezTo>
                  <a:cubicBezTo>
                    <a:pt x="503" y="270"/>
                    <a:pt x="441" y="248"/>
                    <a:pt x="378" y="232"/>
                  </a:cubicBezTo>
                  <a:cubicBezTo>
                    <a:pt x="346" y="223"/>
                    <a:pt x="313" y="215"/>
                    <a:pt x="280" y="208"/>
                  </a:cubicBezTo>
                  <a:cubicBezTo>
                    <a:pt x="264" y="204"/>
                    <a:pt x="249" y="201"/>
                    <a:pt x="233" y="197"/>
                  </a:cubicBezTo>
                  <a:cubicBezTo>
                    <a:pt x="223" y="195"/>
                    <a:pt x="194" y="195"/>
                    <a:pt x="188" y="188"/>
                  </a:cubicBezTo>
                  <a:cubicBezTo>
                    <a:pt x="125" y="125"/>
                    <a:pt x="63" y="63"/>
                    <a:pt x="0" y="0"/>
                  </a:cubicBezTo>
                  <a:cubicBezTo>
                    <a:pt x="79" y="15"/>
                    <a:pt x="159" y="30"/>
                    <a:pt x="237" y="48"/>
                  </a:cubicBezTo>
                  <a:cubicBezTo>
                    <a:pt x="277" y="57"/>
                    <a:pt x="316" y="66"/>
                    <a:pt x="355" y="76"/>
                  </a:cubicBezTo>
                  <a:cubicBezTo>
                    <a:pt x="378" y="81"/>
                    <a:pt x="377" y="86"/>
                    <a:pt x="391" y="103"/>
                  </a:cubicBezTo>
                  <a:cubicBezTo>
                    <a:pt x="400" y="114"/>
                    <a:pt x="412" y="122"/>
                    <a:pt x="422" y="133"/>
                  </a:cubicBezTo>
                  <a:cubicBezTo>
                    <a:pt x="440" y="150"/>
                    <a:pt x="457" y="167"/>
                    <a:pt x="474" y="184"/>
                  </a:cubicBezTo>
                  <a:close/>
                </a:path>
              </a:pathLst>
            </a:custGeom>
            <a:solidFill>
              <a:srgbClr val="32CF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6"/>
            <p:cNvSpPr/>
            <p:nvPr/>
          </p:nvSpPr>
          <p:spPr bwMode="auto">
            <a:xfrm>
              <a:off x="8750300" y="5010150"/>
              <a:ext cx="3221038" cy="1506538"/>
            </a:xfrm>
            <a:custGeom>
              <a:avLst/>
              <a:gdLst>
                <a:gd name="T0" fmla="*/ 411 w 441"/>
                <a:gd name="T1" fmla="*/ 179 h 206"/>
                <a:gd name="T2" fmla="*/ 406 w 441"/>
                <a:gd name="T3" fmla="*/ 186 h 206"/>
                <a:gd name="T4" fmla="*/ 349 w 441"/>
                <a:gd name="T5" fmla="*/ 201 h 206"/>
                <a:gd name="T6" fmla="*/ 271 w 441"/>
                <a:gd name="T7" fmla="*/ 181 h 206"/>
                <a:gd name="T8" fmla="*/ 129 w 441"/>
                <a:gd name="T9" fmla="*/ 147 h 206"/>
                <a:gd name="T10" fmla="*/ 1 w 441"/>
                <a:gd name="T11" fmla="*/ 116 h 206"/>
                <a:gd name="T12" fmla="*/ 0 w 441"/>
                <a:gd name="T13" fmla="*/ 116 h 206"/>
                <a:gd name="T14" fmla="*/ 1 w 441"/>
                <a:gd name="T15" fmla="*/ 116 h 206"/>
                <a:gd name="T16" fmla="*/ 9 w 441"/>
                <a:gd name="T17" fmla="*/ 109 h 206"/>
                <a:gd name="T18" fmla="*/ 21 w 441"/>
                <a:gd name="T19" fmla="*/ 97 h 206"/>
                <a:gd name="T20" fmla="*/ 43 w 441"/>
                <a:gd name="T21" fmla="*/ 63 h 206"/>
                <a:gd name="T22" fmla="*/ 47 w 441"/>
                <a:gd name="T23" fmla="*/ 0 h 206"/>
                <a:gd name="T24" fmla="*/ 63 w 441"/>
                <a:gd name="T25" fmla="*/ 6 h 206"/>
                <a:gd name="T26" fmla="*/ 147 w 441"/>
                <a:gd name="T27" fmla="*/ 22 h 206"/>
                <a:gd name="T28" fmla="*/ 265 w 441"/>
                <a:gd name="T29" fmla="*/ 50 h 206"/>
                <a:gd name="T30" fmla="*/ 375 w 441"/>
                <a:gd name="T31" fmla="*/ 81 h 206"/>
                <a:gd name="T32" fmla="*/ 425 w 441"/>
                <a:gd name="T33" fmla="*/ 101 h 206"/>
                <a:gd name="T34" fmla="*/ 420 w 441"/>
                <a:gd name="T35" fmla="*/ 162 h 206"/>
                <a:gd name="T36" fmla="*/ 411 w 441"/>
                <a:gd name="T37" fmla="*/ 179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1" h="206">
                  <a:moveTo>
                    <a:pt x="411" y="179"/>
                  </a:moveTo>
                  <a:cubicBezTo>
                    <a:pt x="410" y="181"/>
                    <a:pt x="408" y="184"/>
                    <a:pt x="406" y="186"/>
                  </a:cubicBezTo>
                  <a:cubicBezTo>
                    <a:pt x="391" y="205"/>
                    <a:pt x="373" y="206"/>
                    <a:pt x="349" y="201"/>
                  </a:cubicBezTo>
                  <a:cubicBezTo>
                    <a:pt x="323" y="195"/>
                    <a:pt x="297" y="188"/>
                    <a:pt x="271" y="181"/>
                  </a:cubicBezTo>
                  <a:cubicBezTo>
                    <a:pt x="224" y="168"/>
                    <a:pt x="176" y="158"/>
                    <a:pt x="129" y="147"/>
                  </a:cubicBezTo>
                  <a:cubicBezTo>
                    <a:pt x="86" y="137"/>
                    <a:pt x="45" y="120"/>
                    <a:pt x="1" y="116"/>
                  </a:cubicBezTo>
                  <a:cubicBezTo>
                    <a:pt x="1" y="116"/>
                    <a:pt x="0" y="116"/>
                    <a:pt x="0" y="116"/>
                  </a:cubicBezTo>
                  <a:cubicBezTo>
                    <a:pt x="0" y="116"/>
                    <a:pt x="1" y="116"/>
                    <a:pt x="1" y="116"/>
                  </a:cubicBezTo>
                  <a:cubicBezTo>
                    <a:pt x="4" y="114"/>
                    <a:pt x="6" y="111"/>
                    <a:pt x="9" y="109"/>
                  </a:cubicBezTo>
                  <a:cubicBezTo>
                    <a:pt x="13" y="105"/>
                    <a:pt x="17" y="101"/>
                    <a:pt x="21" y="97"/>
                  </a:cubicBezTo>
                  <a:cubicBezTo>
                    <a:pt x="30" y="86"/>
                    <a:pt x="37" y="75"/>
                    <a:pt x="43" y="63"/>
                  </a:cubicBezTo>
                  <a:cubicBezTo>
                    <a:pt x="53" y="43"/>
                    <a:pt x="61" y="20"/>
                    <a:pt x="47" y="0"/>
                  </a:cubicBezTo>
                  <a:cubicBezTo>
                    <a:pt x="53" y="3"/>
                    <a:pt x="58" y="4"/>
                    <a:pt x="63" y="6"/>
                  </a:cubicBezTo>
                  <a:cubicBezTo>
                    <a:pt x="90" y="14"/>
                    <a:pt x="120" y="16"/>
                    <a:pt x="147" y="22"/>
                  </a:cubicBezTo>
                  <a:cubicBezTo>
                    <a:pt x="187" y="30"/>
                    <a:pt x="226" y="40"/>
                    <a:pt x="265" y="50"/>
                  </a:cubicBezTo>
                  <a:cubicBezTo>
                    <a:pt x="302" y="60"/>
                    <a:pt x="338" y="70"/>
                    <a:pt x="375" y="81"/>
                  </a:cubicBezTo>
                  <a:cubicBezTo>
                    <a:pt x="390" y="86"/>
                    <a:pt x="413" y="88"/>
                    <a:pt x="425" y="101"/>
                  </a:cubicBezTo>
                  <a:cubicBezTo>
                    <a:pt x="441" y="119"/>
                    <a:pt x="428" y="143"/>
                    <a:pt x="420" y="162"/>
                  </a:cubicBezTo>
                  <a:cubicBezTo>
                    <a:pt x="417" y="168"/>
                    <a:pt x="414" y="174"/>
                    <a:pt x="411" y="179"/>
                  </a:cubicBezTo>
                  <a:close/>
                </a:path>
              </a:pathLst>
            </a:custGeom>
            <a:solidFill>
              <a:srgbClr val="32A0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7"/>
            <p:cNvSpPr/>
            <p:nvPr/>
          </p:nvSpPr>
          <p:spPr bwMode="auto">
            <a:xfrm>
              <a:off x="8758238" y="5638800"/>
              <a:ext cx="2957513" cy="877888"/>
            </a:xfrm>
            <a:custGeom>
              <a:avLst/>
              <a:gdLst>
                <a:gd name="T0" fmla="*/ 405 w 405"/>
                <a:gd name="T1" fmla="*/ 100 h 120"/>
                <a:gd name="T2" fmla="*/ 348 w 405"/>
                <a:gd name="T3" fmla="*/ 115 h 120"/>
                <a:gd name="T4" fmla="*/ 270 w 405"/>
                <a:gd name="T5" fmla="*/ 95 h 120"/>
                <a:gd name="T6" fmla="*/ 128 w 405"/>
                <a:gd name="T7" fmla="*/ 61 h 120"/>
                <a:gd name="T8" fmla="*/ 0 w 405"/>
                <a:gd name="T9" fmla="*/ 30 h 120"/>
                <a:gd name="T10" fmla="*/ 0 w 405"/>
                <a:gd name="T11" fmla="*/ 30 h 120"/>
                <a:gd name="T12" fmla="*/ 20 w 405"/>
                <a:gd name="T13" fmla="*/ 11 h 120"/>
                <a:gd name="T14" fmla="*/ 42 w 405"/>
                <a:gd name="T15" fmla="*/ 1 h 120"/>
                <a:gd name="T16" fmla="*/ 64 w 405"/>
                <a:gd name="T17" fmla="*/ 5 h 120"/>
                <a:gd name="T18" fmla="*/ 405 w 405"/>
                <a:gd name="T19" fmla="*/ 10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5" h="120">
                  <a:moveTo>
                    <a:pt x="405" y="100"/>
                  </a:moveTo>
                  <a:cubicBezTo>
                    <a:pt x="390" y="119"/>
                    <a:pt x="372" y="120"/>
                    <a:pt x="348" y="115"/>
                  </a:cubicBezTo>
                  <a:cubicBezTo>
                    <a:pt x="322" y="109"/>
                    <a:pt x="296" y="102"/>
                    <a:pt x="270" y="95"/>
                  </a:cubicBezTo>
                  <a:cubicBezTo>
                    <a:pt x="223" y="82"/>
                    <a:pt x="175" y="72"/>
                    <a:pt x="128" y="61"/>
                  </a:cubicBezTo>
                  <a:cubicBezTo>
                    <a:pt x="85" y="51"/>
                    <a:pt x="44" y="34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24"/>
                    <a:pt x="10" y="17"/>
                    <a:pt x="20" y="11"/>
                  </a:cubicBezTo>
                  <a:cubicBezTo>
                    <a:pt x="28" y="5"/>
                    <a:pt x="37" y="1"/>
                    <a:pt x="42" y="1"/>
                  </a:cubicBezTo>
                  <a:cubicBezTo>
                    <a:pt x="50" y="0"/>
                    <a:pt x="57" y="3"/>
                    <a:pt x="64" y="5"/>
                  </a:cubicBezTo>
                  <a:cubicBezTo>
                    <a:pt x="178" y="36"/>
                    <a:pt x="292" y="68"/>
                    <a:pt x="405" y="100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28"/>
            <p:cNvSpPr/>
            <p:nvPr/>
          </p:nvSpPr>
          <p:spPr bwMode="auto">
            <a:xfrm>
              <a:off x="7466013" y="4279900"/>
              <a:ext cx="1219200" cy="1403350"/>
            </a:xfrm>
            <a:custGeom>
              <a:avLst/>
              <a:gdLst>
                <a:gd name="T0" fmla="*/ 167 w 167"/>
                <a:gd name="T1" fmla="*/ 189 h 192"/>
                <a:gd name="T2" fmla="*/ 89 w 167"/>
                <a:gd name="T3" fmla="*/ 94 h 192"/>
                <a:gd name="T4" fmla="*/ 2 w 167"/>
                <a:gd name="T5" fmla="*/ 1 h 192"/>
                <a:gd name="T6" fmla="*/ 1 w 167"/>
                <a:gd name="T7" fmla="*/ 3 h 192"/>
                <a:gd name="T8" fmla="*/ 84 w 167"/>
                <a:gd name="T9" fmla="*/ 96 h 192"/>
                <a:gd name="T10" fmla="*/ 165 w 167"/>
                <a:gd name="T11" fmla="*/ 191 h 192"/>
                <a:gd name="T12" fmla="*/ 167 w 167"/>
                <a:gd name="T13" fmla="*/ 18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192">
                  <a:moveTo>
                    <a:pt x="167" y="189"/>
                  </a:moveTo>
                  <a:cubicBezTo>
                    <a:pt x="145" y="155"/>
                    <a:pt x="116" y="124"/>
                    <a:pt x="89" y="94"/>
                  </a:cubicBezTo>
                  <a:cubicBezTo>
                    <a:pt x="61" y="62"/>
                    <a:pt x="33" y="29"/>
                    <a:pt x="2" y="1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27" y="35"/>
                    <a:pt x="57" y="64"/>
                    <a:pt x="84" y="96"/>
                  </a:cubicBezTo>
                  <a:cubicBezTo>
                    <a:pt x="112" y="127"/>
                    <a:pt x="136" y="161"/>
                    <a:pt x="165" y="191"/>
                  </a:cubicBezTo>
                  <a:cubicBezTo>
                    <a:pt x="166" y="192"/>
                    <a:pt x="167" y="190"/>
                    <a:pt x="167" y="189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9"/>
            <p:cNvSpPr/>
            <p:nvPr/>
          </p:nvSpPr>
          <p:spPr bwMode="auto">
            <a:xfrm>
              <a:off x="7567613" y="4192588"/>
              <a:ext cx="1131888" cy="1204913"/>
            </a:xfrm>
            <a:custGeom>
              <a:avLst/>
              <a:gdLst>
                <a:gd name="T0" fmla="*/ 155 w 155"/>
                <a:gd name="T1" fmla="*/ 163 h 165"/>
                <a:gd name="T2" fmla="*/ 78 w 155"/>
                <a:gd name="T3" fmla="*/ 84 h 165"/>
                <a:gd name="T4" fmla="*/ 4 w 155"/>
                <a:gd name="T5" fmla="*/ 1 h 165"/>
                <a:gd name="T6" fmla="*/ 1 w 155"/>
                <a:gd name="T7" fmla="*/ 3 h 165"/>
                <a:gd name="T8" fmla="*/ 74 w 155"/>
                <a:gd name="T9" fmla="*/ 85 h 165"/>
                <a:gd name="T10" fmla="*/ 153 w 155"/>
                <a:gd name="T11" fmla="*/ 164 h 165"/>
                <a:gd name="T12" fmla="*/ 155 w 155"/>
                <a:gd name="T13" fmla="*/ 163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" h="165">
                  <a:moveTo>
                    <a:pt x="155" y="163"/>
                  </a:moveTo>
                  <a:cubicBezTo>
                    <a:pt x="129" y="136"/>
                    <a:pt x="103" y="111"/>
                    <a:pt x="78" y="84"/>
                  </a:cubicBezTo>
                  <a:cubicBezTo>
                    <a:pt x="52" y="57"/>
                    <a:pt x="29" y="28"/>
                    <a:pt x="4" y="1"/>
                  </a:cubicBezTo>
                  <a:cubicBezTo>
                    <a:pt x="2" y="0"/>
                    <a:pt x="0" y="2"/>
                    <a:pt x="1" y="3"/>
                  </a:cubicBezTo>
                  <a:cubicBezTo>
                    <a:pt x="24" y="32"/>
                    <a:pt x="49" y="58"/>
                    <a:pt x="74" y="85"/>
                  </a:cubicBezTo>
                  <a:cubicBezTo>
                    <a:pt x="99" y="112"/>
                    <a:pt x="125" y="140"/>
                    <a:pt x="153" y="164"/>
                  </a:cubicBezTo>
                  <a:cubicBezTo>
                    <a:pt x="154" y="165"/>
                    <a:pt x="155" y="164"/>
                    <a:pt x="155" y="163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0"/>
            <p:cNvSpPr/>
            <p:nvPr/>
          </p:nvSpPr>
          <p:spPr bwMode="auto">
            <a:xfrm>
              <a:off x="8239125" y="4732338"/>
              <a:ext cx="657225" cy="687388"/>
            </a:xfrm>
            <a:custGeom>
              <a:avLst/>
              <a:gdLst>
                <a:gd name="T0" fmla="*/ 90 w 90"/>
                <a:gd name="T1" fmla="*/ 93 h 94"/>
                <a:gd name="T2" fmla="*/ 48 w 90"/>
                <a:gd name="T3" fmla="*/ 48 h 94"/>
                <a:gd name="T4" fmla="*/ 2 w 90"/>
                <a:gd name="T5" fmla="*/ 1 h 94"/>
                <a:gd name="T6" fmla="*/ 1 w 90"/>
                <a:gd name="T7" fmla="*/ 3 h 94"/>
                <a:gd name="T8" fmla="*/ 44 w 90"/>
                <a:gd name="T9" fmla="*/ 49 h 94"/>
                <a:gd name="T10" fmla="*/ 88 w 90"/>
                <a:gd name="T11" fmla="*/ 94 h 94"/>
                <a:gd name="T12" fmla="*/ 90 w 90"/>
                <a:gd name="T13" fmla="*/ 93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94">
                  <a:moveTo>
                    <a:pt x="90" y="93"/>
                  </a:moveTo>
                  <a:cubicBezTo>
                    <a:pt x="77" y="77"/>
                    <a:pt x="62" y="62"/>
                    <a:pt x="48" y="48"/>
                  </a:cubicBezTo>
                  <a:cubicBezTo>
                    <a:pt x="33" y="32"/>
                    <a:pt x="18" y="16"/>
                    <a:pt x="2" y="1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15" y="18"/>
                    <a:pt x="29" y="34"/>
                    <a:pt x="44" y="49"/>
                  </a:cubicBezTo>
                  <a:cubicBezTo>
                    <a:pt x="58" y="64"/>
                    <a:pt x="72" y="80"/>
                    <a:pt x="88" y="94"/>
                  </a:cubicBezTo>
                  <a:cubicBezTo>
                    <a:pt x="89" y="94"/>
                    <a:pt x="90" y="93"/>
                    <a:pt x="90" y="93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1"/>
            <p:cNvSpPr/>
            <p:nvPr/>
          </p:nvSpPr>
          <p:spPr bwMode="auto">
            <a:xfrm>
              <a:off x="7713663" y="3965575"/>
              <a:ext cx="1044575" cy="1169988"/>
            </a:xfrm>
            <a:custGeom>
              <a:avLst/>
              <a:gdLst>
                <a:gd name="T0" fmla="*/ 142 w 143"/>
                <a:gd name="T1" fmla="*/ 157 h 160"/>
                <a:gd name="T2" fmla="*/ 110 w 143"/>
                <a:gd name="T3" fmla="*/ 120 h 160"/>
                <a:gd name="T4" fmla="*/ 75 w 143"/>
                <a:gd name="T5" fmla="*/ 80 h 160"/>
                <a:gd name="T6" fmla="*/ 39 w 143"/>
                <a:gd name="T7" fmla="*/ 40 h 160"/>
                <a:gd name="T8" fmla="*/ 3 w 143"/>
                <a:gd name="T9" fmla="*/ 1 h 160"/>
                <a:gd name="T10" fmla="*/ 1 w 143"/>
                <a:gd name="T11" fmla="*/ 3 h 160"/>
                <a:gd name="T12" fmla="*/ 33 w 143"/>
                <a:gd name="T13" fmla="*/ 40 h 160"/>
                <a:gd name="T14" fmla="*/ 69 w 143"/>
                <a:gd name="T15" fmla="*/ 80 h 160"/>
                <a:gd name="T16" fmla="*/ 104 w 143"/>
                <a:gd name="T17" fmla="*/ 120 h 160"/>
                <a:gd name="T18" fmla="*/ 140 w 143"/>
                <a:gd name="T19" fmla="*/ 159 h 160"/>
                <a:gd name="T20" fmla="*/ 142 w 143"/>
                <a:gd name="T21" fmla="*/ 15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160">
                  <a:moveTo>
                    <a:pt x="142" y="157"/>
                  </a:moveTo>
                  <a:cubicBezTo>
                    <a:pt x="133" y="144"/>
                    <a:pt x="121" y="132"/>
                    <a:pt x="110" y="120"/>
                  </a:cubicBezTo>
                  <a:cubicBezTo>
                    <a:pt x="98" y="107"/>
                    <a:pt x="86" y="93"/>
                    <a:pt x="75" y="80"/>
                  </a:cubicBezTo>
                  <a:cubicBezTo>
                    <a:pt x="63" y="67"/>
                    <a:pt x="51" y="54"/>
                    <a:pt x="39" y="40"/>
                  </a:cubicBezTo>
                  <a:cubicBezTo>
                    <a:pt x="28" y="27"/>
                    <a:pt x="17" y="12"/>
                    <a:pt x="3" y="1"/>
                  </a:cubicBezTo>
                  <a:cubicBezTo>
                    <a:pt x="2" y="0"/>
                    <a:pt x="0" y="2"/>
                    <a:pt x="1" y="3"/>
                  </a:cubicBezTo>
                  <a:cubicBezTo>
                    <a:pt x="10" y="16"/>
                    <a:pt x="23" y="28"/>
                    <a:pt x="33" y="40"/>
                  </a:cubicBezTo>
                  <a:cubicBezTo>
                    <a:pt x="45" y="54"/>
                    <a:pt x="57" y="67"/>
                    <a:pt x="69" y="80"/>
                  </a:cubicBezTo>
                  <a:cubicBezTo>
                    <a:pt x="81" y="93"/>
                    <a:pt x="93" y="106"/>
                    <a:pt x="104" y="120"/>
                  </a:cubicBezTo>
                  <a:cubicBezTo>
                    <a:pt x="116" y="133"/>
                    <a:pt x="127" y="147"/>
                    <a:pt x="140" y="159"/>
                  </a:cubicBezTo>
                  <a:cubicBezTo>
                    <a:pt x="141" y="160"/>
                    <a:pt x="143" y="158"/>
                    <a:pt x="142" y="157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2"/>
            <p:cNvSpPr/>
            <p:nvPr/>
          </p:nvSpPr>
          <p:spPr bwMode="auto">
            <a:xfrm>
              <a:off x="8151813" y="4257675"/>
              <a:ext cx="730250" cy="701675"/>
            </a:xfrm>
            <a:custGeom>
              <a:avLst/>
              <a:gdLst>
                <a:gd name="T0" fmla="*/ 99 w 100"/>
                <a:gd name="T1" fmla="*/ 94 h 96"/>
                <a:gd name="T2" fmla="*/ 52 w 100"/>
                <a:gd name="T3" fmla="*/ 47 h 96"/>
                <a:gd name="T4" fmla="*/ 2 w 100"/>
                <a:gd name="T5" fmla="*/ 0 h 96"/>
                <a:gd name="T6" fmla="*/ 1 w 100"/>
                <a:gd name="T7" fmla="*/ 2 h 96"/>
                <a:gd name="T8" fmla="*/ 49 w 100"/>
                <a:gd name="T9" fmla="*/ 49 h 96"/>
                <a:gd name="T10" fmla="*/ 98 w 100"/>
                <a:gd name="T11" fmla="*/ 96 h 96"/>
                <a:gd name="T12" fmla="*/ 99 w 100"/>
                <a:gd name="T13" fmla="*/ 9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96">
                  <a:moveTo>
                    <a:pt x="99" y="94"/>
                  </a:moveTo>
                  <a:cubicBezTo>
                    <a:pt x="84" y="78"/>
                    <a:pt x="68" y="62"/>
                    <a:pt x="52" y="47"/>
                  </a:cubicBezTo>
                  <a:cubicBezTo>
                    <a:pt x="35" y="31"/>
                    <a:pt x="20" y="15"/>
                    <a:pt x="2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16" y="19"/>
                    <a:pt x="33" y="34"/>
                    <a:pt x="49" y="49"/>
                  </a:cubicBezTo>
                  <a:cubicBezTo>
                    <a:pt x="65" y="65"/>
                    <a:pt x="81" y="81"/>
                    <a:pt x="98" y="96"/>
                  </a:cubicBezTo>
                  <a:cubicBezTo>
                    <a:pt x="99" y="96"/>
                    <a:pt x="100" y="95"/>
                    <a:pt x="99" y="94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3"/>
            <p:cNvSpPr/>
            <p:nvPr/>
          </p:nvSpPr>
          <p:spPr bwMode="auto">
            <a:xfrm>
              <a:off x="8713788" y="4945063"/>
              <a:ext cx="373063" cy="379413"/>
            </a:xfrm>
            <a:custGeom>
              <a:avLst/>
              <a:gdLst>
                <a:gd name="T0" fmla="*/ 50 w 51"/>
                <a:gd name="T1" fmla="*/ 50 h 52"/>
                <a:gd name="T2" fmla="*/ 2 w 51"/>
                <a:gd name="T3" fmla="*/ 1 h 52"/>
                <a:gd name="T4" fmla="*/ 1 w 51"/>
                <a:gd name="T5" fmla="*/ 3 h 52"/>
                <a:gd name="T6" fmla="*/ 49 w 51"/>
                <a:gd name="T7" fmla="*/ 51 h 52"/>
                <a:gd name="T8" fmla="*/ 50 w 51"/>
                <a:gd name="T9" fmla="*/ 5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2">
                  <a:moveTo>
                    <a:pt x="50" y="50"/>
                  </a:moveTo>
                  <a:cubicBezTo>
                    <a:pt x="36" y="32"/>
                    <a:pt x="19" y="17"/>
                    <a:pt x="2" y="1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16" y="20"/>
                    <a:pt x="32" y="37"/>
                    <a:pt x="49" y="51"/>
                  </a:cubicBezTo>
                  <a:cubicBezTo>
                    <a:pt x="50" y="52"/>
                    <a:pt x="51" y="51"/>
                    <a:pt x="50" y="50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9" name="组合 108"/>
          <p:cNvGrpSpPr/>
          <p:nvPr/>
        </p:nvGrpSpPr>
        <p:grpSpPr>
          <a:xfrm>
            <a:off x="6904037" y="-651671"/>
            <a:ext cx="7907338" cy="2259014"/>
            <a:chOff x="6918325" y="-4763"/>
            <a:chExt cx="7907338" cy="2259014"/>
          </a:xfrm>
        </p:grpSpPr>
        <p:sp>
          <p:nvSpPr>
            <p:cNvPr id="37" name="Freeform 34"/>
            <p:cNvSpPr/>
            <p:nvPr/>
          </p:nvSpPr>
          <p:spPr bwMode="auto">
            <a:xfrm>
              <a:off x="6918325" y="141288"/>
              <a:ext cx="7739063" cy="2112963"/>
            </a:xfrm>
            <a:custGeom>
              <a:avLst/>
              <a:gdLst>
                <a:gd name="T0" fmla="*/ 1030 w 1060"/>
                <a:gd name="T1" fmla="*/ 21 h 289"/>
                <a:gd name="T2" fmla="*/ 1029 w 1060"/>
                <a:gd name="T3" fmla="*/ 16 h 289"/>
                <a:gd name="T4" fmla="*/ 1028 w 1060"/>
                <a:gd name="T5" fmla="*/ 12 h 289"/>
                <a:gd name="T6" fmla="*/ 1027 w 1060"/>
                <a:gd name="T7" fmla="*/ 9 h 289"/>
                <a:gd name="T8" fmla="*/ 1026 w 1060"/>
                <a:gd name="T9" fmla="*/ 6 h 289"/>
                <a:gd name="T10" fmla="*/ 1026 w 1060"/>
                <a:gd name="T11" fmla="*/ 3 h 289"/>
                <a:gd name="T12" fmla="*/ 1026 w 1060"/>
                <a:gd name="T13" fmla="*/ 2 h 289"/>
                <a:gd name="T14" fmla="*/ 1027 w 1060"/>
                <a:gd name="T15" fmla="*/ 1 h 289"/>
                <a:gd name="T16" fmla="*/ 1027 w 1060"/>
                <a:gd name="T17" fmla="*/ 0 h 289"/>
                <a:gd name="T18" fmla="*/ 1027 w 1060"/>
                <a:gd name="T19" fmla="*/ 0 h 289"/>
                <a:gd name="T20" fmla="*/ 956 w 1060"/>
                <a:gd name="T21" fmla="*/ 15 h 289"/>
                <a:gd name="T22" fmla="*/ 936 w 1060"/>
                <a:gd name="T23" fmla="*/ 19 h 289"/>
                <a:gd name="T24" fmla="*/ 921 w 1060"/>
                <a:gd name="T25" fmla="*/ 21 h 289"/>
                <a:gd name="T26" fmla="*/ 819 w 1060"/>
                <a:gd name="T27" fmla="*/ 40 h 289"/>
                <a:gd name="T28" fmla="*/ 779 w 1060"/>
                <a:gd name="T29" fmla="*/ 47 h 289"/>
                <a:gd name="T30" fmla="*/ 706 w 1060"/>
                <a:gd name="T31" fmla="*/ 60 h 289"/>
                <a:gd name="T32" fmla="*/ 640 w 1060"/>
                <a:gd name="T33" fmla="*/ 71 h 289"/>
                <a:gd name="T34" fmla="*/ 594 w 1060"/>
                <a:gd name="T35" fmla="*/ 79 h 289"/>
                <a:gd name="T36" fmla="*/ 537 w 1060"/>
                <a:gd name="T37" fmla="*/ 89 h 289"/>
                <a:gd name="T38" fmla="*/ 468 w 1060"/>
                <a:gd name="T39" fmla="*/ 100 h 289"/>
                <a:gd name="T40" fmla="*/ 413 w 1060"/>
                <a:gd name="T41" fmla="*/ 110 h 289"/>
                <a:gd name="T42" fmla="*/ 355 w 1060"/>
                <a:gd name="T43" fmla="*/ 120 h 289"/>
                <a:gd name="T44" fmla="*/ 0 w 1060"/>
                <a:gd name="T45" fmla="*/ 182 h 289"/>
                <a:gd name="T46" fmla="*/ 4 w 1060"/>
                <a:gd name="T47" fmla="*/ 201 h 289"/>
                <a:gd name="T48" fmla="*/ 51 w 1060"/>
                <a:gd name="T49" fmla="*/ 283 h 289"/>
                <a:gd name="T50" fmla="*/ 89 w 1060"/>
                <a:gd name="T51" fmla="*/ 277 h 289"/>
                <a:gd name="T52" fmla="*/ 128 w 1060"/>
                <a:gd name="T53" fmla="*/ 270 h 289"/>
                <a:gd name="T54" fmla="*/ 166 w 1060"/>
                <a:gd name="T55" fmla="*/ 263 h 289"/>
                <a:gd name="T56" fmla="*/ 205 w 1060"/>
                <a:gd name="T57" fmla="*/ 256 h 289"/>
                <a:gd name="T58" fmla="*/ 243 w 1060"/>
                <a:gd name="T59" fmla="*/ 249 h 289"/>
                <a:gd name="T60" fmla="*/ 282 w 1060"/>
                <a:gd name="T61" fmla="*/ 242 h 289"/>
                <a:gd name="T62" fmla="*/ 321 w 1060"/>
                <a:gd name="T63" fmla="*/ 235 h 289"/>
                <a:gd name="T64" fmla="*/ 360 w 1060"/>
                <a:gd name="T65" fmla="*/ 228 h 289"/>
                <a:gd name="T66" fmla="*/ 398 w 1060"/>
                <a:gd name="T67" fmla="*/ 221 h 289"/>
                <a:gd name="T68" fmla="*/ 437 w 1060"/>
                <a:gd name="T69" fmla="*/ 214 h 289"/>
                <a:gd name="T70" fmla="*/ 475 w 1060"/>
                <a:gd name="T71" fmla="*/ 207 h 289"/>
                <a:gd name="T72" fmla="*/ 514 w 1060"/>
                <a:gd name="T73" fmla="*/ 200 h 289"/>
                <a:gd name="T74" fmla="*/ 552 w 1060"/>
                <a:gd name="T75" fmla="*/ 194 h 289"/>
                <a:gd name="T76" fmla="*/ 591 w 1060"/>
                <a:gd name="T77" fmla="*/ 187 h 289"/>
                <a:gd name="T78" fmla="*/ 629 w 1060"/>
                <a:gd name="T79" fmla="*/ 180 h 289"/>
                <a:gd name="T80" fmla="*/ 669 w 1060"/>
                <a:gd name="T81" fmla="*/ 173 h 289"/>
                <a:gd name="T82" fmla="*/ 707 w 1060"/>
                <a:gd name="T83" fmla="*/ 166 h 289"/>
                <a:gd name="T84" fmla="*/ 746 w 1060"/>
                <a:gd name="T85" fmla="*/ 159 h 289"/>
                <a:gd name="T86" fmla="*/ 784 w 1060"/>
                <a:gd name="T87" fmla="*/ 152 h 289"/>
                <a:gd name="T88" fmla="*/ 823 w 1060"/>
                <a:gd name="T89" fmla="*/ 145 h 289"/>
                <a:gd name="T90" fmla="*/ 861 w 1060"/>
                <a:gd name="T91" fmla="*/ 138 h 289"/>
                <a:gd name="T92" fmla="*/ 866 w 1060"/>
                <a:gd name="T93" fmla="*/ 137 h 289"/>
                <a:gd name="T94" fmla="*/ 904 w 1060"/>
                <a:gd name="T95" fmla="*/ 131 h 289"/>
                <a:gd name="T96" fmla="*/ 944 w 1060"/>
                <a:gd name="T97" fmla="*/ 125 h 289"/>
                <a:gd name="T98" fmla="*/ 982 w 1060"/>
                <a:gd name="T99" fmla="*/ 120 h 289"/>
                <a:gd name="T100" fmla="*/ 1021 w 1060"/>
                <a:gd name="T101" fmla="*/ 113 h 289"/>
                <a:gd name="T102" fmla="*/ 1030 w 1060"/>
                <a:gd name="T103" fmla="*/ 21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60" h="289">
                  <a:moveTo>
                    <a:pt x="1030" y="21"/>
                  </a:moveTo>
                  <a:cubicBezTo>
                    <a:pt x="1030" y="21"/>
                    <a:pt x="1030" y="21"/>
                    <a:pt x="1030" y="21"/>
                  </a:cubicBezTo>
                  <a:cubicBezTo>
                    <a:pt x="1030" y="19"/>
                    <a:pt x="1029" y="18"/>
                    <a:pt x="1029" y="17"/>
                  </a:cubicBezTo>
                  <a:cubicBezTo>
                    <a:pt x="1029" y="16"/>
                    <a:pt x="1029" y="16"/>
                    <a:pt x="1029" y="16"/>
                  </a:cubicBezTo>
                  <a:cubicBezTo>
                    <a:pt x="1028" y="15"/>
                    <a:pt x="1028" y="14"/>
                    <a:pt x="1028" y="13"/>
                  </a:cubicBezTo>
                  <a:cubicBezTo>
                    <a:pt x="1028" y="13"/>
                    <a:pt x="1028" y="12"/>
                    <a:pt x="1028" y="12"/>
                  </a:cubicBezTo>
                  <a:cubicBezTo>
                    <a:pt x="1027" y="11"/>
                    <a:pt x="1027" y="10"/>
                    <a:pt x="1027" y="10"/>
                  </a:cubicBezTo>
                  <a:cubicBezTo>
                    <a:pt x="1027" y="9"/>
                    <a:pt x="1027" y="9"/>
                    <a:pt x="1027" y="9"/>
                  </a:cubicBezTo>
                  <a:cubicBezTo>
                    <a:pt x="1027" y="8"/>
                    <a:pt x="1027" y="7"/>
                    <a:pt x="1026" y="7"/>
                  </a:cubicBezTo>
                  <a:cubicBezTo>
                    <a:pt x="1026" y="6"/>
                    <a:pt x="1026" y="6"/>
                    <a:pt x="1026" y="6"/>
                  </a:cubicBezTo>
                  <a:cubicBezTo>
                    <a:pt x="1026" y="5"/>
                    <a:pt x="1026" y="5"/>
                    <a:pt x="1026" y="4"/>
                  </a:cubicBezTo>
                  <a:cubicBezTo>
                    <a:pt x="1026" y="4"/>
                    <a:pt x="1026" y="4"/>
                    <a:pt x="1026" y="3"/>
                  </a:cubicBezTo>
                  <a:cubicBezTo>
                    <a:pt x="1026" y="3"/>
                    <a:pt x="1026" y="3"/>
                    <a:pt x="1026" y="2"/>
                  </a:cubicBezTo>
                  <a:cubicBezTo>
                    <a:pt x="1026" y="2"/>
                    <a:pt x="1026" y="2"/>
                    <a:pt x="1026" y="2"/>
                  </a:cubicBezTo>
                  <a:cubicBezTo>
                    <a:pt x="1026" y="1"/>
                    <a:pt x="1026" y="1"/>
                    <a:pt x="1026" y="1"/>
                  </a:cubicBezTo>
                  <a:cubicBezTo>
                    <a:pt x="1026" y="1"/>
                    <a:pt x="1026" y="1"/>
                    <a:pt x="1027" y="1"/>
                  </a:cubicBezTo>
                  <a:cubicBezTo>
                    <a:pt x="1027" y="0"/>
                    <a:pt x="1027" y="0"/>
                    <a:pt x="1027" y="0"/>
                  </a:cubicBezTo>
                  <a:cubicBezTo>
                    <a:pt x="1027" y="0"/>
                    <a:pt x="1027" y="0"/>
                    <a:pt x="1027" y="0"/>
                  </a:cubicBezTo>
                  <a:cubicBezTo>
                    <a:pt x="1027" y="0"/>
                    <a:pt x="1027" y="0"/>
                    <a:pt x="1027" y="0"/>
                  </a:cubicBezTo>
                  <a:cubicBezTo>
                    <a:pt x="1027" y="0"/>
                    <a:pt x="1027" y="0"/>
                    <a:pt x="1027" y="0"/>
                  </a:cubicBezTo>
                  <a:cubicBezTo>
                    <a:pt x="1016" y="3"/>
                    <a:pt x="992" y="8"/>
                    <a:pt x="958" y="14"/>
                  </a:cubicBezTo>
                  <a:cubicBezTo>
                    <a:pt x="957" y="15"/>
                    <a:pt x="957" y="15"/>
                    <a:pt x="956" y="15"/>
                  </a:cubicBezTo>
                  <a:cubicBezTo>
                    <a:pt x="952" y="16"/>
                    <a:pt x="949" y="16"/>
                    <a:pt x="945" y="17"/>
                  </a:cubicBezTo>
                  <a:cubicBezTo>
                    <a:pt x="942" y="18"/>
                    <a:pt x="939" y="18"/>
                    <a:pt x="936" y="19"/>
                  </a:cubicBezTo>
                  <a:cubicBezTo>
                    <a:pt x="932" y="19"/>
                    <a:pt x="927" y="20"/>
                    <a:pt x="923" y="21"/>
                  </a:cubicBezTo>
                  <a:cubicBezTo>
                    <a:pt x="922" y="21"/>
                    <a:pt x="922" y="21"/>
                    <a:pt x="921" y="21"/>
                  </a:cubicBezTo>
                  <a:cubicBezTo>
                    <a:pt x="904" y="25"/>
                    <a:pt x="886" y="28"/>
                    <a:pt x="866" y="31"/>
                  </a:cubicBezTo>
                  <a:cubicBezTo>
                    <a:pt x="851" y="34"/>
                    <a:pt x="835" y="37"/>
                    <a:pt x="819" y="40"/>
                  </a:cubicBezTo>
                  <a:cubicBezTo>
                    <a:pt x="812" y="41"/>
                    <a:pt x="806" y="42"/>
                    <a:pt x="799" y="43"/>
                  </a:cubicBezTo>
                  <a:cubicBezTo>
                    <a:pt x="793" y="44"/>
                    <a:pt x="786" y="46"/>
                    <a:pt x="779" y="47"/>
                  </a:cubicBezTo>
                  <a:cubicBezTo>
                    <a:pt x="763" y="50"/>
                    <a:pt x="745" y="53"/>
                    <a:pt x="728" y="56"/>
                  </a:cubicBezTo>
                  <a:cubicBezTo>
                    <a:pt x="720" y="57"/>
                    <a:pt x="713" y="58"/>
                    <a:pt x="706" y="60"/>
                  </a:cubicBezTo>
                  <a:cubicBezTo>
                    <a:pt x="695" y="61"/>
                    <a:pt x="684" y="63"/>
                    <a:pt x="673" y="65"/>
                  </a:cubicBezTo>
                  <a:cubicBezTo>
                    <a:pt x="662" y="67"/>
                    <a:pt x="651" y="69"/>
                    <a:pt x="640" y="71"/>
                  </a:cubicBezTo>
                  <a:cubicBezTo>
                    <a:pt x="632" y="72"/>
                    <a:pt x="625" y="74"/>
                    <a:pt x="617" y="75"/>
                  </a:cubicBezTo>
                  <a:cubicBezTo>
                    <a:pt x="610" y="76"/>
                    <a:pt x="602" y="77"/>
                    <a:pt x="594" y="79"/>
                  </a:cubicBezTo>
                  <a:cubicBezTo>
                    <a:pt x="587" y="80"/>
                    <a:pt x="579" y="81"/>
                    <a:pt x="572" y="83"/>
                  </a:cubicBezTo>
                  <a:cubicBezTo>
                    <a:pt x="560" y="85"/>
                    <a:pt x="549" y="87"/>
                    <a:pt x="537" y="89"/>
                  </a:cubicBezTo>
                  <a:cubicBezTo>
                    <a:pt x="522" y="91"/>
                    <a:pt x="506" y="94"/>
                    <a:pt x="491" y="96"/>
                  </a:cubicBezTo>
                  <a:cubicBezTo>
                    <a:pt x="483" y="98"/>
                    <a:pt x="476" y="99"/>
                    <a:pt x="468" y="100"/>
                  </a:cubicBezTo>
                  <a:cubicBezTo>
                    <a:pt x="460" y="102"/>
                    <a:pt x="453" y="103"/>
                    <a:pt x="445" y="104"/>
                  </a:cubicBezTo>
                  <a:cubicBezTo>
                    <a:pt x="434" y="106"/>
                    <a:pt x="423" y="108"/>
                    <a:pt x="413" y="110"/>
                  </a:cubicBezTo>
                  <a:cubicBezTo>
                    <a:pt x="408" y="111"/>
                    <a:pt x="404" y="111"/>
                    <a:pt x="400" y="112"/>
                  </a:cubicBezTo>
                  <a:cubicBezTo>
                    <a:pt x="385" y="115"/>
                    <a:pt x="370" y="117"/>
                    <a:pt x="355" y="120"/>
                  </a:cubicBezTo>
                  <a:cubicBezTo>
                    <a:pt x="348" y="121"/>
                    <a:pt x="340" y="122"/>
                    <a:pt x="333" y="123"/>
                  </a:cubicBezTo>
                  <a:cubicBezTo>
                    <a:pt x="149" y="155"/>
                    <a:pt x="0" y="180"/>
                    <a:pt x="0" y="182"/>
                  </a:cubicBezTo>
                  <a:cubicBezTo>
                    <a:pt x="2" y="189"/>
                    <a:pt x="3" y="195"/>
                    <a:pt x="4" y="201"/>
                  </a:cubicBezTo>
                  <a:cubicBezTo>
                    <a:pt x="4" y="201"/>
                    <a:pt x="4" y="201"/>
                    <a:pt x="4" y="201"/>
                  </a:cubicBezTo>
                  <a:cubicBezTo>
                    <a:pt x="10" y="230"/>
                    <a:pt x="15" y="260"/>
                    <a:pt x="21" y="289"/>
                  </a:cubicBezTo>
                  <a:cubicBezTo>
                    <a:pt x="31" y="287"/>
                    <a:pt x="41" y="285"/>
                    <a:pt x="51" y="283"/>
                  </a:cubicBezTo>
                  <a:cubicBezTo>
                    <a:pt x="52" y="283"/>
                    <a:pt x="53" y="283"/>
                    <a:pt x="54" y="283"/>
                  </a:cubicBezTo>
                  <a:cubicBezTo>
                    <a:pt x="66" y="281"/>
                    <a:pt x="77" y="279"/>
                    <a:pt x="89" y="277"/>
                  </a:cubicBezTo>
                  <a:cubicBezTo>
                    <a:pt x="90" y="276"/>
                    <a:pt x="92" y="276"/>
                    <a:pt x="93" y="276"/>
                  </a:cubicBezTo>
                  <a:cubicBezTo>
                    <a:pt x="105" y="274"/>
                    <a:pt x="116" y="272"/>
                    <a:pt x="128" y="270"/>
                  </a:cubicBezTo>
                  <a:cubicBezTo>
                    <a:pt x="129" y="269"/>
                    <a:pt x="130" y="269"/>
                    <a:pt x="132" y="269"/>
                  </a:cubicBezTo>
                  <a:cubicBezTo>
                    <a:pt x="166" y="263"/>
                    <a:pt x="166" y="263"/>
                    <a:pt x="166" y="263"/>
                  </a:cubicBezTo>
                  <a:cubicBezTo>
                    <a:pt x="168" y="262"/>
                    <a:pt x="169" y="262"/>
                    <a:pt x="170" y="262"/>
                  </a:cubicBezTo>
                  <a:cubicBezTo>
                    <a:pt x="182" y="260"/>
                    <a:pt x="194" y="258"/>
                    <a:pt x="205" y="256"/>
                  </a:cubicBezTo>
                  <a:cubicBezTo>
                    <a:pt x="206" y="256"/>
                    <a:pt x="208" y="255"/>
                    <a:pt x="209" y="255"/>
                  </a:cubicBezTo>
                  <a:cubicBezTo>
                    <a:pt x="220" y="253"/>
                    <a:pt x="232" y="251"/>
                    <a:pt x="243" y="249"/>
                  </a:cubicBezTo>
                  <a:cubicBezTo>
                    <a:pt x="245" y="249"/>
                    <a:pt x="246" y="248"/>
                    <a:pt x="248" y="248"/>
                  </a:cubicBezTo>
                  <a:cubicBezTo>
                    <a:pt x="259" y="246"/>
                    <a:pt x="271" y="244"/>
                    <a:pt x="282" y="242"/>
                  </a:cubicBezTo>
                  <a:cubicBezTo>
                    <a:pt x="284" y="242"/>
                    <a:pt x="285" y="241"/>
                    <a:pt x="286" y="241"/>
                  </a:cubicBezTo>
                  <a:cubicBezTo>
                    <a:pt x="321" y="235"/>
                    <a:pt x="321" y="235"/>
                    <a:pt x="321" y="235"/>
                  </a:cubicBezTo>
                  <a:cubicBezTo>
                    <a:pt x="322" y="235"/>
                    <a:pt x="324" y="235"/>
                    <a:pt x="325" y="234"/>
                  </a:cubicBezTo>
                  <a:cubicBezTo>
                    <a:pt x="337" y="232"/>
                    <a:pt x="348" y="230"/>
                    <a:pt x="360" y="228"/>
                  </a:cubicBezTo>
                  <a:cubicBezTo>
                    <a:pt x="361" y="228"/>
                    <a:pt x="362" y="228"/>
                    <a:pt x="363" y="227"/>
                  </a:cubicBezTo>
                  <a:cubicBezTo>
                    <a:pt x="375" y="225"/>
                    <a:pt x="386" y="223"/>
                    <a:pt x="398" y="221"/>
                  </a:cubicBezTo>
                  <a:cubicBezTo>
                    <a:pt x="399" y="221"/>
                    <a:pt x="401" y="221"/>
                    <a:pt x="402" y="220"/>
                  </a:cubicBezTo>
                  <a:cubicBezTo>
                    <a:pt x="414" y="218"/>
                    <a:pt x="425" y="216"/>
                    <a:pt x="437" y="214"/>
                  </a:cubicBezTo>
                  <a:cubicBezTo>
                    <a:pt x="438" y="214"/>
                    <a:pt x="439" y="214"/>
                    <a:pt x="441" y="214"/>
                  </a:cubicBezTo>
                  <a:cubicBezTo>
                    <a:pt x="452" y="212"/>
                    <a:pt x="464" y="209"/>
                    <a:pt x="475" y="207"/>
                  </a:cubicBezTo>
                  <a:cubicBezTo>
                    <a:pt x="477" y="207"/>
                    <a:pt x="478" y="207"/>
                    <a:pt x="480" y="207"/>
                  </a:cubicBezTo>
                  <a:cubicBezTo>
                    <a:pt x="491" y="205"/>
                    <a:pt x="503" y="202"/>
                    <a:pt x="514" y="200"/>
                  </a:cubicBezTo>
                  <a:cubicBezTo>
                    <a:pt x="515" y="200"/>
                    <a:pt x="517" y="200"/>
                    <a:pt x="518" y="200"/>
                  </a:cubicBezTo>
                  <a:cubicBezTo>
                    <a:pt x="529" y="198"/>
                    <a:pt x="541" y="196"/>
                    <a:pt x="552" y="194"/>
                  </a:cubicBezTo>
                  <a:cubicBezTo>
                    <a:pt x="554" y="193"/>
                    <a:pt x="555" y="193"/>
                    <a:pt x="557" y="193"/>
                  </a:cubicBezTo>
                  <a:cubicBezTo>
                    <a:pt x="568" y="191"/>
                    <a:pt x="580" y="189"/>
                    <a:pt x="591" y="187"/>
                  </a:cubicBezTo>
                  <a:cubicBezTo>
                    <a:pt x="593" y="186"/>
                    <a:pt x="594" y="186"/>
                    <a:pt x="595" y="186"/>
                  </a:cubicBezTo>
                  <a:cubicBezTo>
                    <a:pt x="607" y="184"/>
                    <a:pt x="618" y="182"/>
                    <a:pt x="629" y="180"/>
                  </a:cubicBezTo>
                  <a:cubicBezTo>
                    <a:pt x="631" y="179"/>
                    <a:pt x="633" y="179"/>
                    <a:pt x="634" y="179"/>
                  </a:cubicBezTo>
                  <a:cubicBezTo>
                    <a:pt x="646" y="177"/>
                    <a:pt x="657" y="175"/>
                    <a:pt x="669" y="173"/>
                  </a:cubicBezTo>
                  <a:cubicBezTo>
                    <a:pt x="670" y="173"/>
                    <a:pt x="671" y="172"/>
                    <a:pt x="672" y="172"/>
                  </a:cubicBezTo>
                  <a:cubicBezTo>
                    <a:pt x="684" y="170"/>
                    <a:pt x="695" y="168"/>
                    <a:pt x="707" y="166"/>
                  </a:cubicBezTo>
                  <a:cubicBezTo>
                    <a:pt x="708" y="166"/>
                    <a:pt x="710" y="165"/>
                    <a:pt x="712" y="165"/>
                  </a:cubicBezTo>
                  <a:cubicBezTo>
                    <a:pt x="723" y="163"/>
                    <a:pt x="734" y="161"/>
                    <a:pt x="746" y="159"/>
                  </a:cubicBezTo>
                  <a:cubicBezTo>
                    <a:pt x="747" y="159"/>
                    <a:pt x="748" y="158"/>
                    <a:pt x="750" y="158"/>
                  </a:cubicBezTo>
                  <a:cubicBezTo>
                    <a:pt x="761" y="156"/>
                    <a:pt x="772" y="154"/>
                    <a:pt x="784" y="152"/>
                  </a:cubicBezTo>
                  <a:cubicBezTo>
                    <a:pt x="785" y="152"/>
                    <a:pt x="787" y="151"/>
                    <a:pt x="789" y="151"/>
                  </a:cubicBezTo>
                  <a:cubicBezTo>
                    <a:pt x="800" y="149"/>
                    <a:pt x="812" y="147"/>
                    <a:pt x="823" y="145"/>
                  </a:cubicBezTo>
                  <a:cubicBezTo>
                    <a:pt x="824" y="145"/>
                    <a:pt x="826" y="145"/>
                    <a:pt x="827" y="144"/>
                  </a:cubicBezTo>
                  <a:cubicBezTo>
                    <a:pt x="838" y="142"/>
                    <a:pt x="850" y="140"/>
                    <a:pt x="861" y="138"/>
                  </a:cubicBezTo>
                  <a:cubicBezTo>
                    <a:pt x="862" y="138"/>
                    <a:pt x="862" y="138"/>
                    <a:pt x="863" y="138"/>
                  </a:cubicBezTo>
                  <a:cubicBezTo>
                    <a:pt x="864" y="138"/>
                    <a:pt x="865" y="138"/>
                    <a:pt x="866" y="137"/>
                  </a:cubicBezTo>
                  <a:cubicBezTo>
                    <a:pt x="878" y="135"/>
                    <a:pt x="889" y="134"/>
                    <a:pt x="900" y="132"/>
                  </a:cubicBezTo>
                  <a:cubicBezTo>
                    <a:pt x="902" y="132"/>
                    <a:pt x="903" y="131"/>
                    <a:pt x="904" y="131"/>
                  </a:cubicBezTo>
                  <a:cubicBezTo>
                    <a:pt x="916" y="129"/>
                    <a:pt x="927" y="128"/>
                    <a:pt x="939" y="126"/>
                  </a:cubicBezTo>
                  <a:cubicBezTo>
                    <a:pt x="940" y="126"/>
                    <a:pt x="942" y="126"/>
                    <a:pt x="944" y="125"/>
                  </a:cubicBezTo>
                  <a:cubicBezTo>
                    <a:pt x="955" y="124"/>
                    <a:pt x="967" y="122"/>
                    <a:pt x="978" y="120"/>
                  </a:cubicBezTo>
                  <a:cubicBezTo>
                    <a:pt x="979" y="120"/>
                    <a:pt x="981" y="120"/>
                    <a:pt x="982" y="120"/>
                  </a:cubicBezTo>
                  <a:cubicBezTo>
                    <a:pt x="993" y="118"/>
                    <a:pt x="1005" y="116"/>
                    <a:pt x="1016" y="114"/>
                  </a:cubicBezTo>
                  <a:cubicBezTo>
                    <a:pt x="1018" y="114"/>
                    <a:pt x="1019" y="113"/>
                    <a:pt x="1021" y="113"/>
                  </a:cubicBezTo>
                  <a:cubicBezTo>
                    <a:pt x="1031" y="111"/>
                    <a:pt x="1041" y="109"/>
                    <a:pt x="1051" y="107"/>
                  </a:cubicBezTo>
                  <a:cubicBezTo>
                    <a:pt x="1060" y="105"/>
                    <a:pt x="1039" y="51"/>
                    <a:pt x="1030" y="21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5"/>
            <p:cNvSpPr/>
            <p:nvPr/>
          </p:nvSpPr>
          <p:spPr bwMode="auto">
            <a:xfrm>
              <a:off x="7056437" y="-4763"/>
              <a:ext cx="7769226" cy="2112963"/>
            </a:xfrm>
            <a:custGeom>
              <a:avLst/>
              <a:gdLst>
                <a:gd name="T0" fmla="*/ 1052 w 1064"/>
                <a:gd name="T1" fmla="*/ 107 h 289"/>
                <a:gd name="T2" fmla="*/ 1022 w 1064"/>
                <a:gd name="T3" fmla="*/ 113 h 289"/>
                <a:gd name="T4" fmla="*/ 1017 w 1064"/>
                <a:gd name="T5" fmla="*/ 114 h 289"/>
                <a:gd name="T6" fmla="*/ 983 w 1064"/>
                <a:gd name="T7" fmla="*/ 120 h 289"/>
                <a:gd name="T8" fmla="*/ 979 w 1064"/>
                <a:gd name="T9" fmla="*/ 121 h 289"/>
                <a:gd name="T10" fmla="*/ 944 w 1064"/>
                <a:gd name="T11" fmla="*/ 126 h 289"/>
                <a:gd name="T12" fmla="*/ 939 w 1064"/>
                <a:gd name="T13" fmla="*/ 127 h 289"/>
                <a:gd name="T14" fmla="*/ 905 w 1064"/>
                <a:gd name="T15" fmla="*/ 132 h 289"/>
                <a:gd name="T16" fmla="*/ 901 w 1064"/>
                <a:gd name="T17" fmla="*/ 132 h 289"/>
                <a:gd name="T18" fmla="*/ 867 w 1064"/>
                <a:gd name="T19" fmla="*/ 138 h 289"/>
                <a:gd name="T20" fmla="*/ 863 w 1064"/>
                <a:gd name="T21" fmla="*/ 138 h 289"/>
                <a:gd name="T22" fmla="*/ 862 w 1064"/>
                <a:gd name="T23" fmla="*/ 139 h 289"/>
                <a:gd name="T24" fmla="*/ 828 w 1064"/>
                <a:gd name="T25" fmla="*/ 145 h 289"/>
                <a:gd name="T26" fmla="*/ 824 w 1064"/>
                <a:gd name="T27" fmla="*/ 145 h 289"/>
                <a:gd name="T28" fmla="*/ 790 w 1064"/>
                <a:gd name="T29" fmla="*/ 152 h 289"/>
                <a:gd name="T30" fmla="*/ 785 w 1064"/>
                <a:gd name="T31" fmla="*/ 153 h 289"/>
                <a:gd name="T32" fmla="*/ 750 w 1064"/>
                <a:gd name="T33" fmla="*/ 159 h 289"/>
                <a:gd name="T34" fmla="*/ 747 w 1064"/>
                <a:gd name="T35" fmla="*/ 159 h 289"/>
                <a:gd name="T36" fmla="*/ 712 w 1064"/>
                <a:gd name="T37" fmla="*/ 165 h 289"/>
                <a:gd name="T38" fmla="*/ 707 w 1064"/>
                <a:gd name="T39" fmla="*/ 166 h 289"/>
                <a:gd name="T40" fmla="*/ 673 w 1064"/>
                <a:gd name="T41" fmla="*/ 172 h 289"/>
                <a:gd name="T42" fmla="*/ 669 w 1064"/>
                <a:gd name="T43" fmla="*/ 173 h 289"/>
                <a:gd name="T44" fmla="*/ 635 w 1064"/>
                <a:gd name="T45" fmla="*/ 179 h 289"/>
                <a:gd name="T46" fmla="*/ 630 w 1064"/>
                <a:gd name="T47" fmla="*/ 180 h 289"/>
                <a:gd name="T48" fmla="*/ 596 w 1064"/>
                <a:gd name="T49" fmla="*/ 186 h 289"/>
                <a:gd name="T50" fmla="*/ 592 w 1064"/>
                <a:gd name="T51" fmla="*/ 187 h 289"/>
                <a:gd name="T52" fmla="*/ 558 w 1064"/>
                <a:gd name="T53" fmla="*/ 193 h 289"/>
                <a:gd name="T54" fmla="*/ 553 w 1064"/>
                <a:gd name="T55" fmla="*/ 194 h 289"/>
                <a:gd name="T56" fmla="*/ 519 w 1064"/>
                <a:gd name="T57" fmla="*/ 200 h 289"/>
                <a:gd name="T58" fmla="*/ 515 w 1064"/>
                <a:gd name="T59" fmla="*/ 201 h 289"/>
                <a:gd name="T60" fmla="*/ 481 w 1064"/>
                <a:gd name="T61" fmla="*/ 207 h 289"/>
                <a:gd name="T62" fmla="*/ 476 w 1064"/>
                <a:gd name="T63" fmla="*/ 208 h 289"/>
                <a:gd name="T64" fmla="*/ 441 w 1064"/>
                <a:gd name="T65" fmla="*/ 214 h 289"/>
                <a:gd name="T66" fmla="*/ 438 w 1064"/>
                <a:gd name="T67" fmla="*/ 215 h 289"/>
                <a:gd name="T68" fmla="*/ 403 w 1064"/>
                <a:gd name="T69" fmla="*/ 221 h 289"/>
                <a:gd name="T70" fmla="*/ 399 w 1064"/>
                <a:gd name="T71" fmla="*/ 222 h 289"/>
                <a:gd name="T72" fmla="*/ 364 w 1064"/>
                <a:gd name="T73" fmla="*/ 228 h 289"/>
                <a:gd name="T74" fmla="*/ 360 w 1064"/>
                <a:gd name="T75" fmla="*/ 228 h 289"/>
                <a:gd name="T76" fmla="*/ 326 w 1064"/>
                <a:gd name="T77" fmla="*/ 235 h 289"/>
                <a:gd name="T78" fmla="*/ 321 w 1064"/>
                <a:gd name="T79" fmla="*/ 235 h 289"/>
                <a:gd name="T80" fmla="*/ 287 w 1064"/>
                <a:gd name="T81" fmla="*/ 242 h 289"/>
                <a:gd name="T82" fmla="*/ 283 w 1064"/>
                <a:gd name="T83" fmla="*/ 242 h 289"/>
                <a:gd name="T84" fmla="*/ 249 w 1064"/>
                <a:gd name="T85" fmla="*/ 248 h 289"/>
                <a:gd name="T86" fmla="*/ 244 w 1064"/>
                <a:gd name="T87" fmla="*/ 249 h 289"/>
                <a:gd name="T88" fmla="*/ 210 w 1064"/>
                <a:gd name="T89" fmla="*/ 255 h 289"/>
                <a:gd name="T90" fmla="*/ 206 w 1064"/>
                <a:gd name="T91" fmla="*/ 256 h 289"/>
                <a:gd name="T92" fmla="*/ 171 w 1064"/>
                <a:gd name="T93" fmla="*/ 262 h 289"/>
                <a:gd name="T94" fmla="*/ 167 w 1064"/>
                <a:gd name="T95" fmla="*/ 263 h 289"/>
                <a:gd name="T96" fmla="*/ 132 w 1064"/>
                <a:gd name="T97" fmla="*/ 269 h 289"/>
                <a:gd name="T98" fmla="*/ 129 w 1064"/>
                <a:gd name="T99" fmla="*/ 270 h 289"/>
                <a:gd name="T100" fmla="*/ 94 w 1064"/>
                <a:gd name="T101" fmla="*/ 276 h 289"/>
                <a:gd name="T102" fmla="*/ 90 w 1064"/>
                <a:gd name="T103" fmla="*/ 277 h 289"/>
                <a:gd name="T104" fmla="*/ 55 w 1064"/>
                <a:gd name="T105" fmla="*/ 283 h 289"/>
                <a:gd name="T106" fmla="*/ 51 w 1064"/>
                <a:gd name="T107" fmla="*/ 284 h 289"/>
                <a:gd name="T108" fmla="*/ 22 w 1064"/>
                <a:gd name="T109" fmla="*/ 289 h 289"/>
                <a:gd name="T110" fmla="*/ 1 w 1064"/>
                <a:gd name="T111" fmla="*/ 183 h 289"/>
                <a:gd name="T112" fmla="*/ 1028 w 1064"/>
                <a:gd name="T113" fmla="*/ 0 h 289"/>
                <a:gd name="T114" fmla="*/ 1052 w 1064"/>
                <a:gd name="T115" fmla="*/ 107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64" h="289">
                  <a:moveTo>
                    <a:pt x="1052" y="107"/>
                  </a:moveTo>
                  <a:cubicBezTo>
                    <a:pt x="1042" y="109"/>
                    <a:pt x="1032" y="111"/>
                    <a:pt x="1022" y="113"/>
                  </a:cubicBezTo>
                  <a:cubicBezTo>
                    <a:pt x="1020" y="114"/>
                    <a:pt x="1019" y="114"/>
                    <a:pt x="1017" y="114"/>
                  </a:cubicBezTo>
                  <a:cubicBezTo>
                    <a:pt x="1006" y="116"/>
                    <a:pt x="994" y="118"/>
                    <a:pt x="983" y="120"/>
                  </a:cubicBezTo>
                  <a:cubicBezTo>
                    <a:pt x="981" y="120"/>
                    <a:pt x="980" y="121"/>
                    <a:pt x="979" y="121"/>
                  </a:cubicBezTo>
                  <a:cubicBezTo>
                    <a:pt x="967" y="122"/>
                    <a:pt x="956" y="124"/>
                    <a:pt x="944" y="126"/>
                  </a:cubicBezTo>
                  <a:cubicBezTo>
                    <a:pt x="943" y="126"/>
                    <a:pt x="941" y="126"/>
                    <a:pt x="939" y="127"/>
                  </a:cubicBezTo>
                  <a:cubicBezTo>
                    <a:pt x="928" y="128"/>
                    <a:pt x="917" y="130"/>
                    <a:pt x="905" y="132"/>
                  </a:cubicBezTo>
                  <a:cubicBezTo>
                    <a:pt x="904" y="132"/>
                    <a:pt x="903" y="132"/>
                    <a:pt x="901" y="132"/>
                  </a:cubicBezTo>
                  <a:cubicBezTo>
                    <a:pt x="890" y="134"/>
                    <a:pt x="878" y="136"/>
                    <a:pt x="867" y="138"/>
                  </a:cubicBezTo>
                  <a:cubicBezTo>
                    <a:pt x="866" y="138"/>
                    <a:pt x="865" y="138"/>
                    <a:pt x="863" y="138"/>
                  </a:cubicBezTo>
                  <a:cubicBezTo>
                    <a:pt x="863" y="138"/>
                    <a:pt x="862" y="139"/>
                    <a:pt x="862" y="139"/>
                  </a:cubicBezTo>
                  <a:cubicBezTo>
                    <a:pt x="850" y="141"/>
                    <a:pt x="839" y="143"/>
                    <a:pt x="828" y="145"/>
                  </a:cubicBezTo>
                  <a:cubicBezTo>
                    <a:pt x="826" y="145"/>
                    <a:pt x="825" y="145"/>
                    <a:pt x="824" y="145"/>
                  </a:cubicBezTo>
                  <a:cubicBezTo>
                    <a:pt x="812" y="148"/>
                    <a:pt x="801" y="150"/>
                    <a:pt x="790" y="152"/>
                  </a:cubicBezTo>
                  <a:cubicBezTo>
                    <a:pt x="788" y="152"/>
                    <a:pt x="786" y="152"/>
                    <a:pt x="785" y="153"/>
                  </a:cubicBezTo>
                  <a:cubicBezTo>
                    <a:pt x="773" y="155"/>
                    <a:pt x="762" y="157"/>
                    <a:pt x="750" y="159"/>
                  </a:cubicBezTo>
                  <a:cubicBezTo>
                    <a:pt x="749" y="159"/>
                    <a:pt x="748" y="159"/>
                    <a:pt x="747" y="159"/>
                  </a:cubicBezTo>
                  <a:cubicBezTo>
                    <a:pt x="735" y="161"/>
                    <a:pt x="724" y="163"/>
                    <a:pt x="712" y="165"/>
                  </a:cubicBezTo>
                  <a:cubicBezTo>
                    <a:pt x="711" y="166"/>
                    <a:pt x="709" y="166"/>
                    <a:pt x="707" y="166"/>
                  </a:cubicBezTo>
                  <a:cubicBezTo>
                    <a:pt x="696" y="168"/>
                    <a:pt x="685" y="170"/>
                    <a:pt x="673" y="172"/>
                  </a:cubicBezTo>
                  <a:cubicBezTo>
                    <a:pt x="672" y="173"/>
                    <a:pt x="671" y="173"/>
                    <a:pt x="669" y="173"/>
                  </a:cubicBezTo>
                  <a:cubicBezTo>
                    <a:pt x="658" y="175"/>
                    <a:pt x="647" y="177"/>
                    <a:pt x="635" y="179"/>
                  </a:cubicBezTo>
                  <a:cubicBezTo>
                    <a:pt x="633" y="180"/>
                    <a:pt x="632" y="180"/>
                    <a:pt x="630" y="180"/>
                  </a:cubicBezTo>
                  <a:cubicBezTo>
                    <a:pt x="619" y="182"/>
                    <a:pt x="607" y="184"/>
                    <a:pt x="596" y="186"/>
                  </a:cubicBezTo>
                  <a:cubicBezTo>
                    <a:pt x="595" y="187"/>
                    <a:pt x="593" y="187"/>
                    <a:pt x="592" y="187"/>
                  </a:cubicBezTo>
                  <a:cubicBezTo>
                    <a:pt x="581" y="189"/>
                    <a:pt x="569" y="191"/>
                    <a:pt x="558" y="193"/>
                  </a:cubicBezTo>
                  <a:cubicBezTo>
                    <a:pt x="556" y="193"/>
                    <a:pt x="555" y="194"/>
                    <a:pt x="553" y="194"/>
                  </a:cubicBezTo>
                  <a:cubicBezTo>
                    <a:pt x="542" y="196"/>
                    <a:pt x="530" y="198"/>
                    <a:pt x="519" y="200"/>
                  </a:cubicBezTo>
                  <a:cubicBezTo>
                    <a:pt x="517" y="200"/>
                    <a:pt x="516" y="201"/>
                    <a:pt x="515" y="201"/>
                  </a:cubicBezTo>
                  <a:cubicBezTo>
                    <a:pt x="503" y="203"/>
                    <a:pt x="492" y="205"/>
                    <a:pt x="481" y="207"/>
                  </a:cubicBezTo>
                  <a:cubicBezTo>
                    <a:pt x="479" y="207"/>
                    <a:pt x="477" y="208"/>
                    <a:pt x="476" y="208"/>
                  </a:cubicBezTo>
                  <a:cubicBezTo>
                    <a:pt x="464" y="210"/>
                    <a:pt x="453" y="212"/>
                    <a:pt x="441" y="214"/>
                  </a:cubicBezTo>
                  <a:cubicBezTo>
                    <a:pt x="440" y="214"/>
                    <a:pt x="439" y="214"/>
                    <a:pt x="438" y="215"/>
                  </a:cubicBezTo>
                  <a:cubicBezTo>
                    <a:pt x="426" y="217"/>
                    <a:pt x="415" y="219"/>
                    <a:pt x="403" y="221"/>
                  </a:cubicBezTo>
                  <a:cubicBezTo>
                    <a:pt x="402" y="221"/>
                    <a:pt x="400" y="221"/>
                    <a:pt x="399" y="222"/>
                  </a:cubicBezTo>
                  <a:cubicBezTo>
                    <a:pt x="387" y="224"/>
                    <a:pt x="376" y="226"/>
                    <a:pt x="364" y="228"/>
                  </a:cubicBezTo>
                  <a:cubicBezTo>
                    <a:pt x="363" y="228"/>
                    <a:pt x="362" y="228"/>
                    <a:pt x="360" y="228"/>
                  </a:cubicBezTo>
                  <a:cubicBezTo>
                    <a:pt x="349" y="231"/>
                    <a:pt x="337" y="233"/>
                    <a:pt x="326" y="235"/>
                  </a:cubicBezTo>
                  <a:cubicBezTo>
                    <a:pt x="324" y="235"/>
                    <a:pt x="323" y="235"/>
                    <a:pt x="321" y="235"/>
                  </a:cubicBezTo>
                  <a:cubicBezTo>
                    <a:pt x="287" y="242"/>
                    <a:pt x="287" y="242"/>
                    <a:pt x="287" y="242"/>
                  </a:cubicBezTo>
                  <a:cubicBezTo>
                    <a:pt x="286" y="242"/>
                    <a:pt x="284" y="242"/>
                    <a:pt x="283" y="242"/>
                  </a:cubicBezTo>
                  <a:cubicBezTo>
                    <a:pt x="272" y="244"/>
                    <a:pt x="260" y="246"/>
                    <a:pt x="249" y="248"/>
                  </a:cubicBezTo>
                  <a:cubicBezTo>
                    <a:pt x="247" y="249"/>
                    <a:pt x="246" y="249"/>
                    <a:pt x="244" y="249"/>
                  </a:cubicBezTo>
                  <a:cubicBezTo>
                    <a:pt x="233" y="251"/>
                    <a:pt x="221" y="253"/>
                    <a:pt x="210" y="255"/>
                  </a:cubicBezTo>
                  <a:cubicBezTo>
                    <a:pt x="208" y="256"/>
                    <a:pt x="207" y="256"/>
                    <a:pt x="206" y="256"/>
                  </a:cubicBezTo>
                  <a:cubicBezTo>
                    <a:pt x="194" y="258"/>
                    <a:pt x="183" y="260"/>
                    <a:pt x="171" y="262"/>
                  </a:cubicBezTo>
                  <a:cubicBezTo>
                    <a:pt x="170" y="263"/>
                    <a:pt x="168" y="263"/>
                    <a:pt x="167" y="263"/>
                  </a:cubicBezTo>
                  <a:cubicBezTo>
                    <a:pt x="132" y="269"/>
                    <a:pt x="132" y="269"/>
                    <a:pt x="132" y="269"/>
                  </a:cubicBezTo>
                  <a:cubicBezTo>
                    <a:pt x="131" y="270"/>
                    <a:pt x="130" y="270"/>
                    <a:pt x="129" y="270"/>
                  </a:cubicBezTo>
                  <a:cubicBezTo>
                    <a:pt x="117" y="272"/>
                    <a:pt x="106" y="274"/>
                    <a:pt x="94" y="276"/>
                  </a:cubicBezTo>
                  <a:cubicBezTo>
                    <a:pt x="93" y="276"/>
                    <a:pt x="91" y="277"/>
                    <a:pt x="90" y="277"/>
                  </a:cubicBezTo>
                  <a:cubicBezTo>
                    <a:pt x="78" y="279"/>
                    <a:pt x="67" y="281"/>
                    <a:pt x="55" y="283"/>
                  </a:cubicBezTo>
                  <a:cubicBezTo>
                    <a:pt x="54" y="283"/>
                    <a:pt x="53" y="284"/>
                    <a:pt x="51" y="284"/>
                  </a:cubicBezTo>
                  <a:cubicBezTo>
                    <a:pt x="42" y="286"/>
                    <a:pt x="32" y="287"/>
                    <a:pt x="22" y="289"/>
                  </a:cubicBezTo>
                  <a:cubicBezTo>
                    <a:pt x="15" y="254"/>
                    <a:pt x="8" y="218"/>
                    <a:pt x="1" y="183"/>
                  </a:cubicBezTo>
                  <a:cubicBezTo>
                    <a:pt x="0" y="177"/>
                    <a:pt x="937" y="25"/>
                    <a:pt x="1028" y="0"/>
                  </a:cubicBezTo>
                  <a:cubicBezTo>
                    <a:pt x="1019" y="3"/>
                    <a:pt x="1064" y="104"/>
                    <a:pt x="1052" y="107"/>
                  </a:cubicBezTo>
                  <a:close/>
                </a:path>
              </a:pathLst>
            </a:custGeom>
            <a:solidFill>
              <a:srgbClr val="E3D6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6"/>
            <p:cNvSpPr/>
            <p:nvPr/>
          </p:nvSpPr>
          <p:spPr bwMode="auto">
            <a:xfrm>
              <a:off x="7056437" y="-4763"/>
              <a:ext cx="7527926" cy="1476375"/>
            </a:xfrm>
            <a:custGeom>
              <a:avLst/>
              <a:gdLst>
                <a:gd name="T0" fmla="*/ 1031 w 1031"/>
                <a:gd name="T1" fmla="*/ 21 h 202"/>
                <a:gd name="T2" fmla="*/ 1028 w 1031"/>
                <a:gd name="T3" fmla="*/ 0 h 202"/>
                <a:gd name="T4" fmla="*/ 1 w 1031"/>
                <a:gd name="T5" fmla="*/ 183 h 202"/>
                <a:gd name="T6" fmla="*/ 5 w 1031"/>
                <a:gd name="T7" fmla="*/ 202 h 202"/>
                <a:gd name="T8" fmla="*/ 1031 w 1031"/>
                <a:gd name="T9" fmla="*/ 21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1" h="202">
                  <a:moveTo>
                    <a:pt x="1031" y="21"/>
                  </a:moveTo>
                  <a:cubicBezTo>
                    <a:pt x="1027" y="9"/>
                    <a:pt x="1026" y="1"/>
                    <a:pt x="1028" y="0"/>
                  </a:cubicBezTo>
                  <a:cubicBezTo>
                    <a:pt x="937" y="25"/>
                    <a:pt x="0" y="177"/>
                    <a:pt x="1" y="183"/>
                  </a:cubicBezTo>
                  <a:cubicBezTo>
                    <a:pt x="3" y="189"/>
                    <a:pt x="4" y="195"/>
                    <a:pt x="5" y="202"/>
                  </a:cubicBezTo>
                  <a:cubicBezTo>
                    <a:pt x="66" y="187"/>
                    <a:pt x="890" y="53"/>
                    <a:pt x="1031" y="21"/>
                  </a:cubicBezTo>
                  <a:close/>
                </a:path>
              </a:pathLst>
            </a:custGeom>
            <a:solidFill>
              <a:srgbClr val="FFF5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7"/>
            <p:cNvSpPr/>
            <p:nvPr/>
          </p:nvSpPr>
          <p:spPr bwMode="auto">
            <a:xfrm>
              <a:off x="7370763" y="1692275"/>
              <a:ext cx="87313" cy="379413"/>
            </a:xfrm>
            <a:custGeom>
              <a:avLst/>
              <a:gdLst>
                <a:gd name="T0" fmla="*/ 9 w 12"/>
                <a:gd name="T1" fmla="*/ 34 h 52"/>
                <a:gd name="T2" fmla="*/ 12 w 12"/>
                <a:gd name="T3" fmla="*/ 51 h 52"/>
                <a:gd name="T4" fmla="*/ 8 w 12"/>
                <a:gd name="T5" fmla="*/ 52 h 52"/>
                <a:gd name="T6" fmla="*/ 6 w 12"/>
                <a:gd name="T7" fmla="*/ 35 h 52"/>
                <a:gd name="T8" fmla="*/ 1 w 12"/>
                <a:gd name="T9" fmla="*/ 2 h 52"/>
                <a:gd name="T10" fmla="*/ 3 w 12"/>
                <a:gd name="T11" fmla="*/ 1 h 52"/>
                <a:gd name="T12" fmla="*/ 9 w 12"/>
                <a:gd name="T13" fmla="*/ 3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52">
                  <a:moveTo>
                    <a:pt x="9" y="34"/>
                  </a:moveTo>
                  <a:cubicBezTo>
                    <a:pt x="10" y="40"/>
                    <a:pt x="11" y="46"/>
                    <a:pt x="12" y="51"/>
                  </a:cubicBezTo>
                  <a:cubicBezTo>
                    <a:pt x="11" y="51"/>
                    <a:pt x="10" y="52"/>
                    <a:pt x="8" y="52"/>
                  </a:cubicBezTo>
                  <a:cubicBezTo>
                    <a:pt x="7" y="46"/>
                    <a:pt x="7" y="41"/>
                    <a:pt x="6" y="35"/>
                  </a:cubicBezTo>
                  <a:cubicBezTo>
                    <a:pt x="4" y="24"/>
                    <a:pt x="0" y="13"/>
                    <a:pt x="1" y="2"/>
                  </a:cubicBezTo>
                  <a:cubicBezTo>
                    <a:pt x="1" y="1"/>
                    <a:pt x="3" y="0"/>
                    <a:pt x="3" y="1"/>
                  </a:cubicBezTo>
                  <a:cubicBezTo>
                    <a:pt x="8" y="12"/>
                    <a:pt x="8" y="23"/>
                    <a:pt x="9" y="3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8"/>
            <p:cNvSpPr/>
            <p:nvPr/>
          </p:nvSpPr>
          <p:spPr bwMode="auto">
            <a:xfrm>
              <a:off x="7677150" y="1801813"/>
              <a:ext cx="65088" cy="219075"/>
            </a:xfrm>
            <a:custGeom>
              <a:avLst/>
              <a:gdLst>
                <a:gd name="T0" fmla="*/ 9 w 9"/>
                <a:gd name="T1" fmla="*/ 29 h 30"/>
                <a:gd name="T2" fmla="*/ 5 w 9"/>
                <a:gd name="T3" fmla="*/ 30 h 30"/>
                <a:gd name="T4" fmla="*/ 1 w 9"/>
                <a:gd name="T5" fmla="*/ 1 h 30"/>
                <a:gd name="T6" fmla="*/ 4 w 9"/>
                <a:gd name="T7" fmla="*/ 1 h 30"/>
                <a:gd name="T8" fmla="*/ 9 w 9"/>
                <a:gd name="T9" fmla="*/ 29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0">
                  <a:moveTo>
                    <a:pt x="9" y="29"/>
                  </a:moveTo>
                  <a:cubicBezTo>
                    <a:pt x="8" y="29"/>
                    <a:pt x="6" y="30"/>
                    <a:pt x="5" y="30"/>
                  </a:cubicBezTo>
                  <a:cubicBezTo>
                    <a:pt x="3" y="20"/>
                    <a:pt x="0" y="11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7" y="10"/>
                    <a:pt x="8" y="20"/>
                    <a:pt x="9" y="29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9"/>
            <p:cNvSpPr/>
            <p:nvPr/>
          </p:nvSpPr>
          <p:spPr bwMode="auto">
            <a:xfrm>
              <a:off x="7940675" y="1597025"/>
              <a:ext cx="79375" cy="373063"/>
            </a:xfrm>
            <a:custGeom>
              <a:avLst/>
              <a:gdLst>
                <a:gd name="T0" fmla="*/ 9 w 11"/>
                <a:gd name="T1" fmla="*/ 35 h 51"/>
                <a:gd name="T2" fmla="*/ 11 w 11"/>
                <a:gd name="T3" fmla="*/ 50 h 51"/>
                <a:gd name="T4" fmla="*/ 8 w 11"/>
                <a:gd name="T5" fmla="*/ 51 h 51"/>
                <a:gd name="T6" fmla="*/ 5 w 11"/>
                <a:gd name="T7" fmla="*/ 35 h 51"/>
                <a:gd name="T8" fmla="*/ 0 w 11"/>
                <a:gd name="T9" fmla="*/ 2 h 51"/>
                <a:gd name="T10" fmla="*/ 3 w 11"/>
                <a:gd name="T11" fmla="*/ 1 h 51"/>
                <a:gd name="T12" fmla="*/ 9 w 11"/>
                <a:gd name="T13" fmla="*/ 3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51">
                  <a:moveTo>
                    <a:pt x="9" y="35"/>
                  </a:moveTo>
                  <a:cubicBezTo>
                    <a:pt x="10" y="40"/>
                    <a:pt x="11" y="45"/>
                    <a:pt x="11" y="50"/>
                  </a:cubicBezTo>
                  <a:cubicBezTo>
                    <a:pt x="10" y="51"/>
                    <a:pt x="9" y="51"/>
                    <a:pt x="8" y="51"/>
                  </a:cubicBezTo>
                  <a:cubicBezTo>
                    <a:pt x="7" y="46"/>
                    <a:pt x="6" y="41"/>
                    <a:pt x="5" y="35"/>
                  </a:cubicBezTo>
                  <a:cubicBezTo>
                    <a:pt x="3" y="24"/>
                    <a:pt x="0" y="1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7" y="12"/>
                    <a:pt x="7" y="24"/>
                    <a:pt x="9" y="35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0"/>
            <p:cNvSpPr/>
            <p:nvPr/>
          </p:nvSpPr>
          <p:spPr bwMode="auto">
            <a:xfrm>
              <a:off x="8247063" y="1706563"/>
              <a:ext cx="58738" cy="211138"/>
            </a:xfrm>
            <a:custGeom>
              <a:avLst/>
              <a:gdLst>
                <a:gd name="T0" fmla="*/ 8 w 8"/>
                <a:gd name="T1" fmla="*/ 28 h 29"/>
                <a:gd name="T2" fmla="*/ 4 w 8"/>
                <a:gd name="T3" fmla="*/ 29 h 29"/>
                <a:gd name="T4" fmla="*/ 0 w 8"/>
                <a:gd name="T5" fmla="*/ 1 h 29"/>
                <a:gd name="T6" fmla="*/ 3 w 8"/>
                <a:gd name="T7" fmla="*/ 1 h 29"/>
                <a:gd name="T8" fmla="*/ 8 w 8"/>
                <a:gd name="T9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9">
                  <a:moveTo>
                    <a:pt x="8" y="28"/>
                  </a:moveTo>
                  <a:cubicBezTo>
                    <a:pt x="7" y="29"/>
                    <a:pt x="5" y="29"/>
                    <a:pt x="4" y="29"/>
                  </a:cubicBezTo>
                  <a:cubicBezTo>
                    <a:pt x="2" y="20"/>
                    <a:pt x="0" y="11"/>
                    <a:pt x="0" y="1"/>
                  </a:cubicBezTo>
                  <a:cubicBezTo>
                    <a:pt x="0" y="0"/>
                    <a:pt x="3" y="0"/>
                    <a:pt x="3" y="1"/>
                  </a:cubicBezTo>
                  <a:cubicBezTo>
                    <a:pt x="6" y="10"/>
                    <a:pt x="7" y="19"/>
                    <a:pt x="8" y="28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1"/>
            <p:cNvSpPr/>
            <p:nvPr/>
          </p:nvSpPr>
          <p:spPr bwMode="auto">
            <a:xfrm>
              <a:off x="8502650" y="1509713"/>
              <a:ext cx="87313" cy="357188"/>
            </a:xfrm>
            <a:custGeom>
              <a:avLst/>
              <a:gdLst>
                <a:gd name="T0" fmla="*/ 9 w 12"/>
                <a:gd name="T1" fmla="*/ 34 h 49"/>
                <a:gd name="T2" fmla="*/ 12 w 12"/>
                <a:gd name="T3" fmla="*/ 48 h 49"/>
                <a:gd name="T4" fmla="*/ 8 w 12"/>
                <a:gd name="T5" fmla="*/ 49 h 49"/>
                <a:gd name="T6" fmla="*/ 5 w 12"/>
                <a:gd name="T7" fmla="*/ 34 h 49"/>
                <a:gd name="T8" fmla="*/ 0 w 12"/>
                <a:gd name="T9" fmla="*/ 1 h 49"/>
                <a:gd name="T10" fmla="*/ 3 w 12"/>
                <a:gd name="T11" fmla="*/ 1 h 49"/>
                <a:gd name="T12" fmla="*/ 9 w 12"/>
                <a:gd name="T13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9">
                  <a:moveTo>
                    <a:pt x="9" y="34"/>
                  </a:moveTo>
                  <a:cubicBezTo>
                    <a:pt x="10" y="39"/>
                    <a:pt x="11" y="44"/>
                    <a:pt x="12" y="48"/>
                  </a:cubicBezTo>
                  <a:cubicBezTo>
                    <a:pt x="10" y="49"/>
                    <a:pt x="9" y="49"/>
                    <a:pt x="8" y="49"/>
                  </a:cubicBezTo>
                  <a:cubicBezTo>
                    <a:pt x="7" y="44"/>
                    <a:pt x="6" y="39"/>
                    <a:pt x="5" y="34"/>
                  </a:cubicBezTo>
                  <a:cubicBezTo>
                    <a:pt x="3" y="23"/>
                    <a:pt x="0" y="12"/>
                    <a:pt x="0" y="1"/>
                  </a:cubicBezTo>
                  <a:cubicBezTo>
                    <a:pt x="1" y="0"/>
                    <a:pt x="3" y="0"/>
                    <a:pt x="3" y="1"/>
                  </a:cubicBezTo>
                  <a:cubicBezTo>
                    <a:pt x="7" y="11"/>
                    <a:pt x="8" y="23"/>
                    <a:pt x="9" y="3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2"/>
            <p:cNvSpPr/>
            <p:nvPr/>
          </p:nvSpPr>
          <p:spPr bwMode="auto">
            <a:xfrm>
              <a:off x="8809038" y="1611313"/>
              <a:ext cx="65088" cy="204788"/>
            </a:xfrm>
            <a:custGeom>
              <a:avLst/>
              <a:gdLst>
                <a:gd name="T0" fmla="*/ 9 w 9"/>
                <a:gd name="T1" fmla="*/ 27 h 28"/>
                <a:gd name="T2" fmla="*/ 4 w 9"/>
                <a:gd name="T3" fmla="*/ 28 h 28"/>
                <a:gd name="T4" fmla="*/ 1 w 9"/>
                <a:gd name="T5" fmla="*/ 2 h 28"/>
                <a:gd name="T6" fmla="*/ 3 w 9"/>
                <a:gd name="T7" fmla="*/ 1 h 28"/>
                <a:gd name="T8" fmla="*/ 9 w 9"/>
                <a:gd name="T9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8">
                  <a:moveTo>
                    <a:pt x="9" y="27"/>
                  </a:moveTo>
                  <a:cubicBezTo>
                    <a:pt x="7" y="28"/>
                    <a:pt x="6" y="28"/>
                    <a:pt x="4" y="28"/>
                  </a:cubicBezTo>
                  <a:cubicBezTo>
                    <a:pt x="2" y="19"/>
                    <a:pt x="0" y="11"/>
                    <a:pt x="1" y="2"/>
                  </a:cubicBezTo>
                  <a:cubicBezTo>
                    <a:pt x="1" y="0"/>
                    <a:pt x="3" y="0"/>
                    <a:pt x="3" y="1"/>
                  </a:cubicBezTo>
                  <a:cubicBezTo>
                    <a:pt x="7" y="9"/>
                    <a:pt x="8" y="19"/>
                    <a:pt x="9" y="27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43"/>
            <p:cNvSpPr/>
            <p:nvPr/>
          </p:nvSpPr>
          <p:spPr bwMode="auto">
            <a:xfrm>
              <a:off x="9064625" y="1414463"/>
              <a:ext cx="87313" cy="350838"/>
            </a:xfrm>
            <a:custGeom>
              <a:avLst/>
              <a:gdLst>
                <a:gd name="T0" fmla="*/ 10 w 12"/>
                <a:gd name="T1" fmla="*/ 34 h 48"/>
                <a:gd name="T2" fmla="*/ 12 w 12"/>
                <a:gd name="T3" fmla="*/ 48 h 48"/>
                <a:gd name="T4" fmla="*/ 8 w 12"/>
                <a:gd name="T5" fmla="*/ 48 h 48"/>
                <a:gd name="T6" fmla="*/ 6 w 12"/>
                <a:gd name="T7" fmla="*/ 35 h 48"/>
                <a:gd name="T8" fmla="*/ 1 w 12"/>
                <a:gd name="T9" fmla="*/ 1 h 48"/>
                <a:gd name="T10" fmla="*/ 4 w 12"/>
                <a:gd name="T11" fmla="*/ 1 h 48"/>
                <a:gd name="T12" fmla="*/ 10 w 12"/>
                <a:gd name="T13" fmla="*/ 3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48">
                  <a:moveTo>
                    <a:pt x="10" y="34"/>
                  </a:moveTo>
                  <a:cubicBezTo>
                    <a:pt x="10" y="39"/>
                    <a:pt x="11" y="43"/>
                    <a:pt x="12" y="48"/>
                  </a:cubicBezTo>
                  <a:cubicBezTo>
                    <a:pt x="11" y="48"/>
                    <a:pt x="9" y="48"/>
                    <a:pt x="8" y="48"/>
                  </a:cubicBezTo>
                  <a:cubicBezTo>
                    <a:pt x="7" y="44"/>
                    <a:pt x="7" y="39"/>
                    <a:pt x="6" y="35"/>
                  </a:cubicBezTo>
                  <a:cubicBezTo>
                    <a:pt x="4" y="24"/>
                    <a:pt x="0" y="13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8" y="11"/>
                    <a:pt x="8" y="23"/>
                    <a:pt x="10" y="3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44"/>
            <p:cNvSpPr/>
            <p:nvPr/>
          </p:nvSpPr>
          <p:spPr bwMode="auto">
            <a:xfrm>
              <a:off x="9378950" y="1516063"/>
              <a:ext cx="58738" cy="196850"/>
            </a:xfrm>
            <a:custGeom>
              <a:avLst/>
              <a:gdLst>
                <a:gd name="T0" fmla="*/ 8 w 8"/>
                <a:gd name="T1" fmla="*/ 27 h 27"/>
                <a:gd name="T2" fmla="*/ 3 w 8"/>
                <a:gd name="T3" fmla="*/ 27 h 27"/>
                <a:gd name="T4" fmla="*/ 0 w 8"/>
                <a:gd name="T5" fmla="*/ 2 h 27"/>
                <a:gd name="T6" fmla="*/ 3 w 8"/>
                <a:gd name="T7" fmla="*/ 1 h 27"/>
                <a:gd name="T8" fmla="*/ 8 w 8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7">
                  <a:moveTo>
                    <a:pt x="8" y="27"/>
                  </a:moveTo>
                  <a:cubicBezTo>
                    <a:pt x="6" y="27"/>
                    <a:pt x="5" y="27"/>
                    <a:pt x="3" y="27"/>
                  </a:cubicBezTo>
                  <a:cubicBezTo>
                    <a:pt x="2" y="19"/>
                    <a:pt x="0" y="10"/>
                    <a:pt x="0" y="2"/>
                  </a:cubicBezTo>
                  <a:cubicBezTo>
                    <a:pt x="0" y="0"/>
                    <a:pt x="2" y="0"/>
                    <a:pt x="3" y="1"/>
                  </a:cubicBezTo>
                  <a:cubicBezTo>
                    <a:pt x="6" y="9"/>
                    <a:pt x="7" y="18"/>
                    <a:pt x="8" y="27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5"/>
            <p:cNvSpPr/>
            <p:nvPr/>
          </p:nvSpPr>
          <p:spPr bwMode="auto">
            <a:xfrm>
              <a:off x="9634538" y="1319213"/>
              <a:ext cx="79375" cy="342900"/>
            </a:xfrm>
            <a:custGeom>
              <a:avLst/>
              <a:gdLst>
                <a:gd name="T0" fmla="*/ 9 w 11"/>
                <a:gd name="T1" fmla="*/ 34 h 47"/>
                <a:gd name="T2" fmla="*/ 11 w 11"/>
                <a:gd name="T3" fmla="*/ 47 h 47"/>
                <a:gd name="T4" fmla="*/ 7 w 11"/>
                <a:gd name="T5" fmla="*/ 47 h 47"/>
                <a:gd name="T6" fmla="*/ 5 w 11"/>
                <a:gd name="T7" fmla="*/ 35 h 47"/>
                <a:gd name="T8" fmla="*/ 0 w 11"/>
                <a:gd name="T9" fmla="*/ 1 h 47"/>
                <a:gd name="T10" fmla="*/ 3 w 11"/>
                <a:gd name="T11" fmla="*/ 1 h 47"/>
                <a:gd name="T12" fmla="*/ 9 w 11"/>
                <a:gd name="T13" fmla="*/ 3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7">
                  <a:moveTo>
                    <a:pt x="9" y="34"/>
                  </a:moveTo>
                  <a:cubicBezTo>
                    <a:pt x="10" y="38"/>
                    <a:pt x="10" y="43"/>
                    <a:pt x="11" y="47"/>
                  </a:cubicBezTo>
                  <a:cubicBezTo>
                    <a:pt x="10" y="47"/>
                    <a:pt x="9" y="47"/>
                    <a:pt x="7" y="47"/>
                  </a:cubicBezTo>
                  <a:cubicBezTo>
                    <a:pt x="7" y="43"/>
                    <a:pt x="6" y="39"/>
                    <a:pt x="5" y="35"/>
                  </a:cubicBezTo>
                  <a:cubicBezTo>
                    <a:pt x="3" y="24"/>
                    <a:pt x="0" y="13"/>
                    <a:pt x="0" y="1"/>
                  </a:cubicBezTo>
                  <a:cubicBezTo>
                    <a:pt x="0" y="0"/>
                    <a:pt x="3" y="0"/>
                    <a:pt x="3" y="1"/>
                  </a:cubicBezTo>
                  <a:cubicBezTo>
                    <a:pt x="7" y="12"/>
                    <a:pt x="8" y="23"/>
                    <a:pt x="9" y="3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46"/>
            <p:cNvSpPr/>
            <p:nvPr/>
          </p:nvSpPr>
          <p:spPr bwMode="auto">
            <a:xfrm>
              <a:off x="9940925" y="1420813"/>
              <a:ext cx="58738" cy="198438"/>
            </a:xfrm>
            <a:custGeom>
              <a:avLst/>
              <a:gdLst>
                <a:gd name="T0" fmla="*/ 8 w 8"/>
                <a:gd name="T1" fmla="*/ 26 h 27"/>
                <a:gd name="T2" fmla="*/ 4 w 8"/>
                <a:gd name="T3" fmla="*/ 27 h 27"/>
                <a:gd name="T4" fmla="*/ 0 w 8"/>
                <a:gd name="T5" fmla="*/ 2 h 27"/>
                <a:gd name="T6" fmla="*/ 3 w 8"/>
                <a:gd name="T7" fmla="*/ 1 h 27"/>
                <a:gd name="T8" fmla="*/ 8 w 8"/>
                <a:gd name="T9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7">
                  <a:moveTo>
                    <a:pt x="8" y="26"/>
                  </a:moveTo>
                  <a:cubicBezTo>
                    <a:pt x="7" y="26"/>
                    <a:pt x="5" y="26"/>
                    <a:pt x="4" y="27"/>
                  </a:cubicBezTo>
                  <a:cubicBezTo>
                    <a:pt x="2" y="18"/>
                    <a:pt x="0" y="10"/>
                    <a:pt x="0" y="2"/>
                  </a:cubicBezTo>
                  <a:cubicBezTo>
                    <a:pt x="0" y="1"/>
                    <a:pt x="3" y="0"/>
                    <a:pt x="3" y="1"/>
                  </a:cubicBezTo>
                  <a:cubicBezTo>
                    <a:pt x="6" y="9"/>
                    <a:pt x="7" y="18"/>
                    <a:pt x="8" y="26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47"/>
            <p:cNvSpPr/>
            <p:nvPr/>
          </p:nvSpPr>
          <p:spPr bwMode="auto">
            <a:xfrm>
              <a:off x="10196513" y="1223963"/>
              <a:ext cx="79375" cy="342900"/>
            </a:xfrm>
            <a:custGeom>
              <a:avLst/>
              <a:gdLst>
                <a:gd name="T0" fmla="*/ 10 w 11"/>
                <a:gd name="T1" fmla="*/ 34 h 47"/>
                <a:gd name="T2" fmla="*/ 11 w 11"/>
                <a:gd name="T3" fmla="*/ 46 h 47"/>
                <a:gd name="T4" fmla="*/ 8 w 11"/>
                <a:gd name="T5" fmla="*/ 47 h 47"/>
                <a:gd name="T6" fmla="*/ 6 w 11"/>
                <a:gd name="T7" fmla="*/ 35 h 47"/>
                <a:gd name="T8" fmla="*/ 1 w 11"/>
                <a:gd name="T9" fmla="*/ 2 h 47"/>
                <a:gd name="T10" fmla="*/ 4 w 11"/>
                <a:gd name="T11" fmla="*/ 1 h 47"/>
                <a:gd name="T12" fmla="*/ 10 w 11"/>
                <a:gd name="T13" fmla="*/ 3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7">
                  <a:moveTo>
                    <a:pt x="10" y="34"/>
                  </a:moveTo>
                  <a:cubicBezTo>
                    <a:pt x="10" y="38"/>
                    <a:pt x="11" y="42"/>
                    <a:pt x="11" y="46"/>
                  </a:cubicBezTo>
                  <a:cubicBezTo>
                    <a:pt x="10" y="46"/>
                    <a:pt x="9" y="46"/>
                    <a:pt x="8" y="47"/>
                  </a:cubicBezTo>
                  <a:cubicBezTo>
                    <a:pt x="7" y="43"/>
                    <a:pt x="6" y="39"/>
                    <a:pt x="6" y="35"/>
                  </a:cubicBezTo>
                  <a:cubicBezTo>
                    <a:pt x="4" y="24"/>
                    <a:pt x="0" y="13"/>
                    <a:pt x="1" y="2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8" y="12"/>
                    <a:pt x="8" y="23"/>
                    <a:pt x="10" y="3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48"/>
            <p:cNvSpPr/>
            <p:nvPr/>
          </p:nvSpPr>
          <p:spPr bwMode="auto">
            <a:xfrm>
              <a:off x="10502900" y="1325563"/>
              <a:ext cx="65088" cy="190500"/>
            </a:xfrm>
            <a:custGeom>
              <a:avLst/>
              <a:gdLst>
                <a:gd name="T0" fmla="*/ 9 w 9"/>
                <a:gd name="T1" fmla="*/ 25 h 26"/>
                <a:gd name="T2" fmla="*/ 4 w 9"/>
                <a:gd name="T3" fmla="*/ 26 h 26"/>
                <a:gd name="T4" fmla="*/ 1 w 9"/>
                <a:gd name="T5" fmla="*/ 2 h 26"/>
                <a:gd name="T6" fmla="*/ 4 w 9"/>
                <a:gd name="T7" fmla="*/ 2 h 26"/>
                <a:gd name="T8" fmla="*/ 9 w 9"/>
                <a:gd name="T9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6">
                  <a:moveTo>
                    <a:pt x="9" y="25"/>
                  </a:moveTo>
                  <a:cubicBezTo>
                    <a:pt x="7" y="25"/>
                    <a:pt x="5" y="26"/>
                    <a:pt x="4" y="26"/>
                  </a:cubicBezTo>
                  <a:cubicBezTo>
                    <a:pt x="2" y="18"/>
                    <a:pt x="0" y="10"/>
                    <a:pt x="1" y="2"/>
                  </a:cubicBezTo>
                  <a:cubicBezTo>
                    <a:pt x="1" y="1"/>
                    <a:pt x="3" y="0"/>
                    <a:pt x="4" y="2"/>
                  </a:cubicBezTo>
                  <a:cubicBezTo>
                    <a:pt x="7" y="9"/>
                    <a:pt x="8" y="17"/>
                    <a:pt x="9" y="25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49"/>
            <p:cNvSpPr/>
            <p:nvPr/>
          </p:nvSpPr>
          <p:spPr bwMode="auto">
            <a:xfrm>
              <a:off x="10766425" y="1128713"/>
              <a:ext cx="79375" cy="336550"/>
            </a:xfrm>
            <a:custGeom>
              <a:avLst/>
              <a:gdLst>
                <a:gd name="T0" fmla="*/ 9 w 11"/>
                <a:gd name="T1" fmla="*/ 35 h 46"/>
                <a:gd name="T2" fmla="*/ 11 w 11"/>
                <a:gd name="T3" fmla="*/ 45 h 46"/>
                <a:gd name="T4" fmla="*/ 7 w 11"/>
                <a:gd name="T5" fmla="*/ 46 h 46"/>
                <a:gd name="T6" fmla="*/ 5 w 11"/>
                <a:gd name="T7" fmla="*/ 35 h 46"/>
                <a:gd name="T8" fmla="*/ 0 w 11"/>
                <a:gd name="T9" fmla="*/ 2 h 46"/>
                <a:gd name="T10" fmla="*/ 3 w 11"/>
                <a:gd name="T11" fmla="*/ 1 h 46"/>
                <a:gd name="T12" fmla="*/ 9 w 11"/>
                <a:gd name="T13" fmla="*/ 3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6">
                  <a:moveTo>
                    <a:pt x="9" y="35"/>
                  </a:moveTo>
                  <a:cubicBezTo>
                    <a:pt x="10" y="38"/>
                    <a:pt x="10" y="42"/>
                    <a:pt x="11" y="45"/>
                  </a:cubicBezTo>
                  <a:cubicBezTo>
                    <a:pt x="9" y="45"/>
                    <a:pt x="8" y="46"/>
                    <a:pt x="7" y="46"/>
                  </a:cubicBezTo>
                  <a:cubicBezTo>
                    <a:pt x="6" y="42"/>
                    <a:pt x="6" y="39"/>
                    <a:pt x="5" y="35"/>
                  </a:cubicBezTo>
                  <a:cubicBezTo>
                    <a:pt x="3" y="24"/>
                    <a:pt x="0" y="1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7" y="12"/>
                    <a:pt x="7" y="23"/>
                    <a:pt x="9" y="35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0"/>
            <p:cNvSpPr/>
            <p:nvPr/>
          </p:nvSpPr>
          <p:spPr bwMode="auto">
            <a:xfrm>
              <a:off x="11072813" y="1238250"/>
              <a:ext cx="58738" cy="176213"/>
            </a:xfrm>
            <a:custGeom>
              <a:avLst/>
              <a:gdLst>
                <a:gd name="T0" fmla="*/ 8 w 8"/>
                <a:gd name="T1" fmla="*/ 23 h 24"/>
                <a:gd name="T2" fmla="*/ 3 w 8"/>
                <a:gd name="T3" fmla="*/ 24 h 24"/>
                <a:gd name="T4" fmla="*/ 0 w 8"/>
                <a:gd name="T5" fmla="*/ 1 h 24"/>
                <a:gd name="T6" fmla="*/ 3 w 8"/>
                <a:gd name="T7" fmla="*/ 1 h 24"/>
                <a:gd name="T8" fmla="*/ 8 w 8"/>
                <a:gd name="T9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4">
                  <a:moveTo>
                    <a:pt x="8" y="23"/>
                  </a:moveTo>
                  <a:cubicBezTo>
                    <a:pt x="6" y="23"/>
                    <a:pt x="5" y="24"/>
                    <a:pt x="3" y="24"/>
                  </a:cubicBezTo>
                  <a:cubicBezTo>
                    <a:pt x="1" y="16"/>
                    <a:pt x="0" y="9"/>
                    <a:pt x="0" y="1"/>
                  </a:cubicBezTo>
                  <a:cubicBezTo>
                    <a:pt x="0" y="0"/>
                    <a:pt x="3" y="0"/>
                    <a:pt x="3" y="1"/>
                  </a:cubicBezTo>
                  <a:cubicBezTo>
                    <a:pt x="6" y="8"/>
                    <a:pt x="7" y="16"/>
                    <a:pt x="8" y="23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51"/>
            <p:cNvSpPr/>
            <p:nvPr/>
          </p:nvSpPr>
          <p:spPr bwMode="auto">
            <a:xfrm>
              <a:off x="11328400" y="1033463"/>
              <a:ext cx="79375" cy="328613"/>
            </a:xfrm>
            <a:custGeom>
              <a:avLst/>
              <a:gdLst>
                <a:gd name="T0" fmla="*/ 9 w 11"/>
                <a:gd name="T1" fmla="*/ 35 h 45"/>
                <a:gd name="T2" fmla="*/ 11 w 11"/>
                <a:gd name="T3" fmla="*/ 44 h 45"/>
                <a:gd name="T4" fmla="*/ 7 w 11"/>
                <a:gd name="T5" fmla="*/ 45 h 45"/>
                <a:gd name="T6" fmla="*/ 6 w 11"/>
                <a:gd name="T7" fmla="*/ 35 h 45"/>
                <a:gd name="T8" fmla="*/ 1 w 11"/>
                <a:gd name="T9" fmla="*/ 2 h 45"/>
                <a:gd name="T10" fmla="*/ 3 w 11"/>
                <a:gd name="T11" fmla="*/ 2 h 45"/>
                <a:gd name="T12" fmla="*/ 9 w 11"/>
                <a:gd name="T13" fmla="*/ 3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5">
                  <a:moveTo>
                    <a:pt x="9" y="35"/>
                  </a:moveTo>
                  <a:cubicBezTo>
                    <a:pt x="10" y="38"/>
                    <a:pt x="10" y="41"/>
                    <a:pt x="11" y="44"/>
                  </a:cubicBezTo>
                  <a:cubicBezTo>
                    <a:pt x="10" y="45"/>
                    <a:pt x="8" y="45"/>
                    <a:pt x="7" y="45"/>
                  </a:cubicBezTo>
                  <a:cubicBezTo>
                    <a:pt x="7" y="42"/>
                    <a:pt x="6" y="39"/>
                    <a:pt x="6" y="35"/>
                  </a:cubicBezTo>
                  <a:cubicBezTo>
                    <a:pt x="3" y="24"/>
                    <a:pt x="0" y="13"/>
                    <a:pt x="1" y="2"/>
                  </a:cubicBezTo>
                  <a:cubicBezTo>
                    <a:pt x="1" y="1"/>
                    <a:pt x="3" y="0"/>
                    <a:pt x="3" y="2"/>
                  </a:cubicBezTo>
                  <a:cubicBezTo>
                    <a:pt x="7" y="12"/>
                    <a:pt x="8" y="24"/>
                    <a:pt x="9" y="35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52"/>
            <p:cNvSpPr/>
            <p:nvPr/>
          </p:nvSpPr>
          <p:spPr bwMode="auto">
            <a:xfrm>
              <a:off x="11634788" y="1143000"/>
              <a:ext cx="58738" cy="168275"/>
            </a:xfrm>
            <a:custGeom>
              <a:avLst/>
              <a:gdLst>
                <a:gd name="T0" fmla="*/ 8 w 8"/>
                <a:gd name="T1" fmla="*/ 22 h 23"/>
                <a:gd name="T2" fmla="*/ 3 w 8"/>
                <a:gd name="T3" fmla="*/ 23 h 23"/>
                <a:gd name="T4" fmla="*/ 1 w 8"/>
                <a:gd name="T5" fmla="*/ 1 h 23"/>
                <a:gd name="T6" fmla="*/ 4 w 8"/>
                <a:gd name="T7" fmla="*/ 1 h 23"/>
                <a:gd name="T8" fmla="*/ 8 w 8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3">
                  <a:moveTo>
                    <a:pt x="8" y="22"/>
                  </a:moveTo>
                  <a:cubicBezTo>
                    <a:pt x="6" y="23"/>
                    <a:pt x="5" y="23"/>
                    <a:pt x="3" y="23"/>
                  </a:cubicBezTo>
                  <a:cubicBezTo>
                    <a:pt x="2" y="16"/>
                    <a:pt x="0" y="9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6" y="8"/>
                    <a:pt x="7" y="15"/>
                    <a:pt x="8" y="22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3"/>
            <p:cNvSpPr/>
            <p:nvPr/>
          </p:nvSpPr>
          <p:spPr bwMode="auto">
            <a:xfrm>
              <a:off x="11890375" y="946150"/>
              <a:ext cx="80963" cy="314325"/>
            </a:xfrm>
            <a:custGeom>
              <a:avLst/>
              <a:gdLst>
                <a:gd name="T0" fmla="*/ 10 w 11"/>
                <a:gd name="T1" fmla="*/ 34 h 43"/>
                <a:gd name="T2" fmla="*/ 11 w 11"/>
                <a:gd name="T3" fmla="*/ 42 h 43"/>
                <a:gd name="T4" fmla="*/ 7 w 11"/>
                <a:gd name="T5" fmla="*/ 43 h 43"/>
                <a:gd name="T6" fmla="*/ 6 w 11"/>
                <a:gd name="T7" fmla="*/ 35 h 43"/>
                <a:gd name="T8" fmla="*/ 1 w 11"/>
                <a:gd name="T9" fmla="*/ 1 h 43"/>
                <a:gd name="T10" fmla="*/ 4 w 11"/>
                <a:gd name="T11" fmla="*/ 1 h 43"/>
                <a:gd name="T12" fmla="*/ 10 w 11"/>
                <a:gd name="T13" fmla="*/ 3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3">
                  <a:moveTo>
                    <a:pt x="10" y="34"/>
                  </a:moveTo>
                  <a:cubicBezTo>
                    <a:pt x="10" y="37"/>
                    <a:pt x="11" y="40"/>
                    <a:pt x="11" y="42"/>
                  </a:cubicBezTo>
                  <a:cubicBezTo>
                    <a:pt x="10" y="43"/>
                    <a:pt x="9" y="43"/>
                    <a:pt x="7" y="43"/>
                  </a:cubicBezTo>
                  <a:cubicBezTo>
                    <a:pt x="7" y="40"/>
                    <a:pt x="6" y="37"/>
                    <a:pt x="6" y="35"/>
                  </a:cubicBezTo>
                  <a:cubicBezTo>
                    <a:pt x="4" y="24"/>
                    <a:pt x="0" y="13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8" y="11"/>
                    <a:pt x="8" y="23"/>
                    <a:pt x="10" y="3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54"/>
            <p:cNvSpPr/>
            <p:nvPr/>
          </p:nvSpPr>
          <p:spPr bwMode="auto">
            <a:xfrm>
              <a:off x="12204700" y="1047750"/>
              <a:ext cx="50800" cy="161925"/>
            </a:xfrm>
            <a:custGeom>
              <a:avLst/>
              <a:gdLst>
                <a:gd name="T0" fmla="*/ 7 w 7"/>
                <a:gd name="T1" fmla="*/ 21 h 22"/>
                <a:gd name="T2" fmla="*/ 2 w 7"/>
                <a:gd name="T3" fmla="*/ 22 h 22"/>
                <a:gd name="T4" fmla="*/ 0 w 7"/>
                <a:gd name="T5" fmla="*/ 2 h 22"/>
                <a:gd name="T6" fmla="*/ 3 w 7"/>
                <a:gd name="T7" fmla="*/ 1 h 22"/>
                <a:gd name="T8" fmla="*/ 7 w 7"/>
                <a:gd name="T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22">
                  <a:moveTo>
                    <a:pt x="7" y="21"/>
                  </a:moveTo>
                  <a:cubicBezTo>
                    <a:pt x="6" y="22"/>
                    <a:pt x="4" y="22"/>
                    <a:pt x="2" y="22"/>
                  </a:cubicBezTo>
                  <a:cubicBezTo>
                    <a:pt x="1" y="15"/>
                    <a:pt x="0" y="9"/>
                    <a:pt x="0" y="2"/>
                  </a:cubicBezTo>
                  <a:cubicBezTo>
                    <a:pt x="0" y="0"/>
                    <a:pt x="2" y="0"/>
                    <a:pt x="3" y="1"/>
                  </a:cubicBezTo>
                  <a:cubicBezTo>
                    <a:pt x="5" y="8"/>
                    <a:pt x="7" y="15"/>
                    <a:pt x="7" y="2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5"/>
            <p:cNvSpPr/>
            <p:nvPr/>
          </p:nvSpPr>
          <p:spPr bwMode="auto">
            <a:xfrm>
              <a:off x="12460288" y="850900"/>
              <a:ext cx="73025" cy="306388"/>
            </a:xfrm>
            <a:custGeom>
              <a:avLst/>
              <a:gdLst>
                <a:gd name="T0" fmla="*/ 9 w 10"/>
                <a:gd name="T1" fmla="*/ 34 h 42"/>
                <a:gd name="T2" fmla="*/ 10 w 10"/>
                <a:gd name="T3" fmla="*/ 42 h 42"/>
                <a:gd name="T4" fmla="*/ 7 w 10"/>
                <a:gd name="T5" fmla="*/ 42 h 42"/>
                <a:gd name="T6" fmla="*/ 5 w 10"/>
                <a:gd name="T7" fmla="*/ 35 h 42"/>
                <a:gd name="T8" fmla="*/ 0 w 10"/>
                <a:gd name="T9" fmla="*/ 1 h 42"/>
                <a:gd name="T10" fmla="*/ 3 w 10"/>
                <a:gd name="T11" fmla="*/ 1 h 42"/>
                <a:gd name="T12" fmla="*/ 9 w 10"/>
                <a:gd name="T13" fmla="*/ 34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2">
                  <a:moveTo>
                    <a:pt x="9" y="34"/>
                  </a:moveTo>
                  <a:cubicBezTo>
                    <a:pt x="10" y="37"/>
                    <a:pt x="10" y="39"/>
                    <a:pt x="10" y="42"/>
                  </a:cubicBezTo>
                  <a:cubicBezTo>
                    <a:pt x="9" y="42"/>
                    <a:pt x="8" y="42"/>
                    <a:pt x="7" y="42"/>
                  </a:cubicBezTo>
                  <a:cubicBezTo>
                    <a:pt x="6" y="40"/>
                    <a:pt x="6" y="37"/>
                    <a:pt x="5" y="35"/>
                  </a:cubicBezTo>
                  <a:cubicBezTo>
                    <a:pt x="3" y="24"/>
                    <a:pt x="0" y="13"/>
                    <a:pt x="0" y="1"/>
                  </a:cubicBezTo>
                  <a:cubicBezTo>
                    <a:pt x="0" y="0"/>
                    <a:pt x="3" y="0"/>
                    <a:pt x="3" y="1"/>
                  </a:cubicBezTo>
                  <a:cubicBezTo>
                    <a:pt x="7" y="11"/>
                    <a:pt x="8" y="23"/>
                    <a:pt x="9" y="3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56"/>
            <p:cNvSpPr/>
            <p:nvPr/>
          </p:nvSpPr>
          <p:spPr bwMode="auto">
            <a:xfrm>
              <a:off x="12766675" y="954088"/>
              <a:ext cx="58738" cy="160338"/>
            </a:xfrm>
            <a:custGeom>
              <a:avLst/>
              <a:gdLst>
                <a:gd name="T0" fmla="*/ 8 w 8"/>
                <a:gd name="T1" fmla="*/ 21 h 22"/>
                <a:gd name="T2" fmla="*/ 3 w 8"/>
                <a:gd name="T3" fmla="*/ 22 h 22"/>
                <a:gd name="T4" fmla="*/ 1 w 8"/>
                <a:gd name="T5" fmla="*/ 2 h 22"/>
                <a:gd name="T6" fmla="*/ 3 w 8"/>
                <a:gd name="T7" fmla="*/ 1 h 22"/>
                <a:gd name="T8" fmla="*/ 8 w 8"/>
                <a:gd name="T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2">
                  <a:moveTo>
                    <a:pt x="8" y="21"/>
                  </a:moveTo>
                  <a:cubicBezTo>
                    <a:pt x="6" y="21"/>
                    <a:pt x="4" y="21"/>
                    <a:pt x="3" y="22"/>
                  </a:cubicBezTo>
                  <a:cubicBezTo>
                    <a:pt x="1" y="15"/>
                    <a:pt x="0" y="8"/>
                    <a:pt x="1" y="2"/>
                  </a:cubicBezTo>
                  <a:cubicBezTo>
                    <a:pt x="1" y="1"/>
                    <a:pt x="3" y="0"/>
                    <a:pt x="3" y="1"/>
                  </a:cubicBezTo>
                  <a:cubicBezTo>
                    <a:pt x="6" y="8"/>
                    <a:pt x="7" y="14"/>
                    <a:pt x="8" y="2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7"/>
            <p:cNvSpPr/>
            <p:nvPr/>
          </p:nvSpPr>
          <p:spPr bwMode="auto">
            <a:xfrm>
              <a:off x="13022263" y="755650"/>
              <a:ext cx="79375" cy="300038"/>
            </a:xfrm>
            <a:custGeom>
              <a:avLst/>
              <a:gdLst>
                <a:gd name="T0" fmla="*/ 10 w 11"/>
                <a:gd name="T1" fmla="*/ 34 h 41"/>
                <a:gd name="T2" fmla="*/ 11 w 11"/>
                <a:gd name="T3" fmla="*/ 41 h 41"/>
                <a:gd name="T4" fmla="*/ 7 w 11"/>
                <a:gd name="T5" fmla="*/ 41 h 41"/>
                <a:gd name="T6" fmla="*/ 6 w 11"/>
                <a:gd name="T7" fmla="*/ 35 h 41"/>
                <a:gd name="T8" fmla="*/ 1 w 11"/>
                <a:gd name="T9" fmla="*/ 2 h 41"/>
                <a:gd name="T10" fmla="*/ 4 w 11"/>
                <a:gd name="T11" fmla="*/ 1 h 41"/>
                <a:gd name="T12" fmla="*/ 10 w 11"/>
                <a:gd name="T13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1">
                  <a:moveTo>
                    <a:pt x="10" y="34"/>
                  </a:moveTo>
                  <a:cubicBezTo>
                    <a:pt x="10" y="36"/>
                    <a:pt x="10" y="39"/>
                    <a:pt x="11" y="41"/>
                  </a:cubicBezTo>
                  <a:cubicBezTo>
                    <a:pt x="9" y="41"/>
                    <a:pt x="8" y="41"/>
                    <a:pt x="7" y="41"/>
                  </a:cubicBezTo>
                  <a:cubicBezTo>
                    <a:pt x="7" y="39"/>
                    <a:pt x="6" y="37"/>
                    <a:pt x="6" y="35"/>
                  </a:cubicBezTo>
                  <a:cubicBezTo>
                    <a:pt x="4" y="24"/>
                    <a:pt x="0" y="13"/>
                    <a:pt x="1" y="2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8" y="12"/>
                    <a:pt x="8" y="23"/>
                    <a:pt x="10" y="3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58"/>
            <p:cNvSpPr/>
            <p:nvPr/>
          </p:nvSpPr>
          <p:spPr bwMode="auto">
            <a:xfrm>
              <a:off x="13336588" y="858838"/>
              <a:ext cx="50800" cy="152400"/>
            </a:xfrm>
            <a:custGeom>
              <a:avLst/>
              <a:gdLst>
                <a:gd name="T0" fmla="*/ 7 w 7"/>
                <a:gd name="T1" fmla="*/ 20 h 21"/>
                <a:gd name="T2" fmla="*/ 3 w 7"/>
                <a:gd name="T3" fmla="*/ 20 h 21"/>
                <a:gd name="T4" fmla="*/ 2 w 7"/>
                <a:gd name="T5" fmla="*/ 21 h 21"/>
                <a:gd name="T6" fmla="*/ 0 w 7"/>
                <a:gd name="T7" fmla="*/ 2 h 21"/>
                <a:gd name="T8" fmla="*/ 3 w 7"/>
                <a:gd name="T9" fmla="*/ 1 h 21"/>
                <a:gd name="T10" fmla="*/ 7 w 7"/>
                <a:gd name="T1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21">
                  <a:moveTo>
                    <a:pt x="7" y="20"/>
                  </a:moveTo>
                  <a:cubicBezTo>
                    <a:pt x="6" y="20"/>
                    <a:pt x="5" y="20"/>
                    <a:pt x="3" y="20"/>
                  </a:cubicBezTo>
                  <a:cubicBezTo>
                    <a:pt x="3" y="20"/>
                    <a:pt x="2" y="21"/>
                    <a:pt x="2" y="21"/>
                  </a:cubicBezTo>
                  <a:cubicBezTo>
                    <a:pt x="1" y="14"/>
                    <a:pt x="0" y="8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5" y="7"/>
                    <a:pt x="6" y="14"/>
                    <a:pt x="7" y="20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59"/>
            <p:cNvSpPr/>
            <p:nvPr/>
          </p:nvSpPr>
          <p:spPr bwMode="auto">
            <a:xfrm>
              <a:off x="13592175" y="660400"/>
              <a:ext cx="73025" cy="300038"/>
            </a:xfrm>
            <a:custGeom>
              <a:avLst/>
              <a:gdLst>
                <a:gd name="T0" fmla="*/ 9 w 10"/>
                <a:gd name="T1" fmla="*/ 34 h 41"/>
                <a:gd name="T2" fmla="*/ 10 w 10"/>
                <a:gd name="T3" fmla="*/ 41 h 41"/>
                <a:gd name="T4" fmla="*/ 6 w 10"/>
                <a:gd name="T5" fmla="*/ 41 h 41"/>
                <a:gd name="T6" fmla="*/ 5 w 10"/>
                <a:gd name="T7" fmla="*/ 35 h 41"/>
                <a:gd name="T8" fmla="*/ 0 w 10"/>
                <a:gd name="T9" fmla="*/ 2 h 41"/>
                <a:gd name="T10" fmla="*/ 3 w 10"/>
                <a:gd name="T11" fmla="*/ 1 h 41"/>
                <a:gd name="T12" fmla="*/ 9 w 10"/>
                <a:gd name="T13" fmla="*/ 3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1">
                  <a:moveTo>
                    <a:pt x="9" y="34"/>
                  </a:moveTo>
                  <a:cubicBezTo>
                    <a:pt x="9" y="36"/>
                    <a:pt x="10" y="39"/>
                    <a:pt x="10" y="41"/>
                  </a:cubicBezTo>
                  <a:cubicBezTo>
                    <a:pt x="9" y="41"/>
                    <a:pt x="8" y="41"/>
                    <a:pt x="6" y="41"/>
                  </a:cubicBezTo>
                  <a:cubicBezTo>
                    <a:pt x="6" y="39"/>
                    <a:pt x="6" y="37"/>
                    <a:pt x="5" y="35"/>
                  </a:cubicBezTo>
                  <a:cubicBezTo>
                    <a:pt x="3" y="24"/>
                    <a:pt x="0" y="13"/>
                    <a:pt x="0" y="2"/>
                  </a:cubicBezTo>
                  <a:cubicBezTo>
                    <a:pt x="0" y="0"/>
                    <a:pt x="3" y="0"/>
                    <a:pt x="3" y="1"/>
                  </a:cubicBezTo>
                  <a:cubicBezTo>
                    <a:pt x="7" y="12"/>
                    <a:pt x="7" y="23"/>
                    <a:pt x="9" y="3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60"/>
            <p:cNvSpPr/>
            <p:nvPr/>
          </p:nvSpPr>
          <p:spPr bwMode="auto">
            <a:xfrm>
              <a:off x="13898563" y="769938"/>
              <a:ext cx="50800" cy="153988"/>
            </a:xfrm>
            <a:custGeom>
              <a:avLst/>
              <a:gdLst>
                <a:gd name="T0" fmla="*/ 7 w 7"/>
                <a:gd name="T1" fmla="*/ 20 h 21"/>
                <a:gd name="T2" fmla="*/ 2 w 7"/>
                <a:gd name="T3" fmla="*/ 21 h 21"/>
                <a:gd name="T4" fmla="*/ 0 w 7"/>
                <a:gd name="T5" fmla="*/ 1 h 21"/>
                <a:gd name="T6" fmla="*/ 3 w 7"/>
                <a:gd name="T7" fmla="*/ 1 h 21"/>
                <a:gd name="T8" fmla="*/ 7 w 7"/>
                <a:gd name="T9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21">
                  <a:moveTo>
                    <a:pt x="7" y="20"/>
                  </a:moveTo>
                  <a:cubicBezTo>
                    <a:pt x="6" y="20"/>
                    <a:pt x="4" y="20"/>
                    <a:pt x="2" y="21"/>
                  </a:cubicBezTo>
                  <a:cubicBezTo>
                    <a:pt x="1" y="14"/>
                    <a:pt x="0" y="8"/>
                    <a:pt x="0" y="1"/>
                  </a:cubicBezTo>
                  <a:cubicBezTo>
                    <a:pt x="0" y="0"/>
                    <a:pt x="3" y="0"/>
                    <a:pt x="3" y="1"/>
                  </a:cubicBezTo>
                  <a:cubicBezTo>
                    <a:pt x="6" y="7"/>
                    <a:pt x="7" y="13"/>
                    <a:pt x="7" y="20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1"/>
            <p:cNvSpPr/>
            <p:nvPr/>
          </p:nvSpPr>
          <p:spPr bwMode="auto">
            <a:xfrm>
              <a:off x="14154150" y="565150"/>
              <a:ext cx="79375" cy="314325"/>
            </a:xfrm>
            <a:custGeom>
              <a:avLst/>
              <a:gdLst>
                <a:gd name="T0" fmla="*/ 9 w 11"/>
                <a:gd name="T1" fmla="*/ 35 h 43"/>
                <a:gd name="T2" fmla="*/ 11 w 11"/>
                <a:gd name="T3" fmla="*/ 42 h 43"/>
                <a:gd name="T4" fmla="*/ 7 w 11"/>
                <a:gd name="T5" fmla="*/ 43 h 43"/>
                <a:gd name="T6" fmla="*/ 6 w 11"/>
                <a:gd name="T7" fmla="*/ 35 h 43"/>
                <a:gd name="T8" fmla="*/ 1 w 11"/>
                <a:gd name="T9" fmla="*/ 2 h 43"/>
                <a:gd name="T10" fmla="*/ 3 w 11"/>
                <a:gd name="T11" fmla="*/ 1 h 43"/>
                <a:gd name="T12" fmla="*/ 9 w 11"/>
                <a:gd name="T13" fmla="*/ 3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3">
                  <a:moveTo>
                    <a:pt x="9" y="35"/>
                  </a:moveTo>
                  <a:cubicBezTo>
                    <a:pt x="10" y="37"/>
                    <a:pt x="10" y="40"/>
                    <a:pt x="11" y="42"/>
                  </a:cubicBezTo>
                  <a:cubicBezTo>
                    <a:pt x="9" y="42"/>
                    <a:pt x="8" y="43"/>
                    <a:pt x="7" y="43"/>
                  </a:cubicBezTo>
                  <a:cubicBezTo>
                    <a:pt x="6" y="40"/>
                    <a:pt x="6" y="38"/>
                    <a:pt x="6" y="35"/>
                  </a:cubicBezTo>
                  <a:cubicBezTo>
                    <a:pt x="4" y="24"/>
                    <a:pt x="0" y="13"/>
                    <a:pt x="1" y="2"/>
                  </a:cubicBezTo>
                  <a:cubicBezTo>
                    <a:pt x="1" y="1"/>
                    <a:pt x="3" y="0"/>
                    <a:pt x="3" y="1"/>
                  </a:cubicBezTo>
                  <a:cubicBezTo>
                    <a:pt x="8" y="12"/>
                    <a:pt x="8" y="23"/>
                    <a:pt x="9" y="35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2"/>
            <p:cNvSpPr/>
            <p:nvPr/>
          </p:nvSpPr>
          <p:spPr bwMode="auto">
            <a:xfrm>
              <a:off x="14460538" y="676275"/>
              <a:ext cx="58738" cy="152400"/>
            </a:xfrm>
            <a:custGeom>
              <a:avLst/>
              <a:gdLst>
                <a:gd name="T0" fmla="*/ 8 w 8"/>
                <a:gd name="T1" fmla="*/ 20 h 21"/>
                <a:gd name="T2" fmla="*/ 3 w 8"/>
                <a:gd name="T3" fmla="*/ 21 h 21"/>
                <a:gd name="T4" fmla="*/ 1 w 8"/>
                <a:gd name="T5" fmla="*/ 1 h 21"/>
                <a:gd name="T6" fmla="*/ 4 w 8"/>
                <a:gd name="T7" fmla="*/ 1 h 21"/>
                <a:gd name="T8" fmla="*/ 8 w 8"/>
                <a:gd name="T9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8" y="20"/>
                  </a:moveTo>
                  <a:cubicBezTo>
                    <a:pt x="6" y="21"/>
                    <a:pt x="5" y="21"/>
                    <a:pt x="3" y="21"/>
                  </a:cubicBezTo>
                  <a:cubicBezTo>
                    <a:pt x="2" y="15"/>
                    <a:pt x="0" y="8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6" y="7"/>
                    <a:pt x="7" y="14"/>
                    <a:pt x="8" y="20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7" name="组合 106"/>
          <p:cNvGrpSpPr/>
          <p:nvPr/>
        </p:nvGrpSpPr>
        <p:grpSpPr>
          <a:xfrm>
            <a:off x="4760585" y="3667712"/>
            <a:ext cx="2570164" cy="4276725"/>
            <a:chOff x="5808662" y="3898900"/>
            <a:chExt cx="2570164" cy="4276725"/>
          </a:xfrm>
        </p:grpSpPr>
        <p:sp>
          <p:nvSpPr>
            <p:cNvPr id="66" name="Freeform 63"/>
            <p:cNvSpPr/>
            <p:nvPr/>
          </p:nvSpPr>
          <p:spPr bwMode="auto">
            <a:xfrm>
              <a:off x="5808662" y="3898900"/>
              <a:ext cx="2365375" cy="4276725"/>
            </a:xfrm>
            <a:custGeom>
              <a:avLst/>
              <a:gdLst>
                <a:gd name="T0" fmla="*/ 320 w 324"/>
                <a:gd name="T1" fmla="*/ 547 h 585"/>
                <a:gd name="T2" fmla="*/ 312 w 324"/>
                <a:gd name="T3" fmla="*/ 531 h 585"/>
                <a:gd name="T4" fmla="*/ 308 w 324"/>
                <a:gd name="T5" fmla="*/ 510 h 585"/>
                <a:gd name="T6" fmla="*/ 297 w 324"/>
                <a:gd name="T7" fmla="*/ 496 h 585"/>
                <a:gd name="T8" fmla="*/ 297 w 324"/>
                <a:gd name="T9" fmla="*/ 495 h 585"/>
                <a:gd name="T10" fmla="*/ 297 w 324"/>
                <a:gd name="T11" fmla="*/ 494 h 585"/>
                <a:gd name="T12" fmla="*/ 296 w 324"/>
                <a:gd name="T13" fmla="*/ 491 h 585"/>
                <a:gd name="T14" fmla="*/ 277 w 324"/>
                <a:gd name="T15" fmla="*/ 450 h 585"/>
                <a:gd name="T16" fmla="*/ 257 w 324"/>
                <a:gd name="T17" fmla="*/ 410 h 585"/>
                <a:gd name="T18" fmla="*/ 235 w 324"/>
                <a:gd name="T19" fmla="*/ 371 h 585"/>
                <a:gd name="T20" fmla="*/ 217 w 324"/>
                <a:gd name="T21" fmla="*/ 340 h 585"/>
                <a:gd name="T22" fmla="*/ 208 w 324"/>
                <a:gd name="T23" fmla="*/ 323 h 585"/>
                <a:gd name="T24" fmla="*/ 197 w 324"/>
                <a:gd name="T25" fmla="*/ 305 h 585"/>
                <a:gd name="T26" fmla="*/ 163 w 324"/>
                <a:gd name="T27" fmla="*/ 244 h 585"/>
                <a:gd name="T28" fmla="*/ 152 w 324"/>
                <a:gd name="T29" fmla="*/ 223 h 585"/>
                <a:gd name="T30" fmla="*/ 138 w 324"/>
                <a:gd name="T31" fmla="*/ 193 h 585"/>
                <a:gd name="T32" fmla="*/ 128 w 324"/>
                <a:gd name="T33" fmla="*/ 172 h 585"/>
                <a:gd name="T34" fmla="*/ 77 w 324"/>
                <a:gd name="T35" fmla="*/ 82 h 585"/>
                <a:gd name="T36" fmla="*/ 59 w 324"/>
                <a:gd name="T37" fmla="*/ 53 h 585"/>
                <a:gd name="T38" fmla="*/ 59 w 324"/>
                <a:gd name="T39" fmla="*/ 53 h 585"/>
                <a:gd name="T40" fmla="*/ 22 w 324"/>
                <a:gd name="T41" fmla="*/ 13 h 585"/>
                <a:gd name="T42" fmla="*/ 13 w 324"/>
                <a:gd name="T43" fmla="*/ 6 h 585"/>
                <a:gd name="T44" fmla="*/ 1 w 324"/>
                <a:gd name="T45" fmla="*/ 1 h 585"/>
                <a:gd name="T46" fmla="*/ 0 w 324"/>
                <a:gd name="T47" fmla="*/ 2 h 585"/>
                <a:gd name="T48" fmla="*/ 5 w 324"/>
                <a:gd name="T49" fmla="*/ 27 h 585"/>
                <a:gd name="T50" fmla="*/ 16 w 324"/>
                <a:gd name="T51" fmla="*/ 76 h 585"/>
                <a:gd name="T52" fmla="*/ 16 w 324"/>
                <a:gd name="T53" fmla="*/ 76 h 585"/>
                <a:gd name="T54" fmla="*/ 16 w 324"/>
                <a:gd name="T55" fmla="*/ 76 h 585"/>
                <a:gd name="T56" fmla="*/ 16 w 324"/>
                <a:gd name="T57" fmla="*/ 76 h 585"/>
                <a:gd name="T58" fmla="*/ 19 w 324"/>
                <a:gd name="T59" fmla="*/ 82 h 585"/>
                <a:gd name="T60" fmla="*/ 19 w 324"/>
                <a:gd name="T61" fmla="*/ 82 h 585"/>
                <a:gd name="T62" fmla="*/ 69 w 324"/>
                <a:gd name="T63" fmla="*/ 184 h 585"/>
                <a:gd name="T64" fmla="*/ 163 w 324"/>
                <a:gd name="T65" fmla="*/ 364 h 585"/>
                <a:gd name="T66" fmla="*/ 238 w 324"/>
                <a:gd name="T67" fmla="*/ 505 h 585"/>
                <a:gd name="T68" fmla="*/ 249 w 324"/>
                <a:gd name="T69" fmla="*/ 528 h 585"/>
                <a:gd name="T70" fmla="*/ 249 w 324"/>
                <a:gd name="T71" fmla="*/ 528 h 585"/>
                <a:gd name="T72" fmla="*/ 256 w 324"/>
                <a:gd name="T73" fmla="*/ 539 h 585"/>
                <a:gd name="T74" fmla="*/ 266 w 324"/>
                <a:gd name="T75" fmla="*/ 556 h 585"/>
                <a:gd name="T76" fmla="*/ 268 w 324"/>
                <a:gd name="T77" fmla="*/ 556 h 585"/>
                <a:gd name="T78" fmla="*/ 271 w 324"/>
                <a:gd name="T79" fmla="*/ 557 h 585"/>
                <a:gd name="T80" fmla="*/ 283 w 324"/>
                <a:gd name="T81" fmla="*/ 579 h 585"/>
                <a:gd name="T82" fmla="*/ 293 w 324"/>
                <a:gd name="T83" fmla="*/ 585 h 585"/>
                <a:gd name="T84" fmla="*/ 299 w 324"/>
                <a:gd name="T85" fmla="*/ 582 h 585"/>
                <a:gd name="T86" fmla="*/ 310 w 324"/>
                <a:gd name="T87" fmla="*/ 575 h 585"/>
                <a:gd name="T88" fmla="*/ 322 w 324"/>
                <a:gd name="T89" fmla="*/ 562 h 585"/>
                <a:gd name="T90" fmla="*/ 320 w 324"/>
                <a:gd name="T91" fmla="*/ 54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4" h="585">
                  <a:moveTo>
                    <a:pt x="320" y="547"/>
                  </a:moveTo>
                  <a:cubicBezTo>
                    <a:pt x="318" y="542"/>
                    <a:pt x="316" y="535"/>
                    <a:pt x="312" y="531"/>
                  </a:cubicBezTo>
                  <a:cubicBezTo>
                    <a:pt x="316" y="523"/>
                    <a:pt x="312" y="517"/>
                    <a:pt x="308" y="510"/>
                  </a:cubicBezTo>
                  <a:cubicBezTo>
                    <a:pt x="307" y="508"/>
                    <a:pt x="301" y="501"/>
                    <a:pt x="297" y="496"/>
                  </a:cubicBezTo>
                  <a:cubicBezTo>
                    <a:pt x="297" y="496"/>
                    <a:pt x="297" y="495"/>
                    <a:pt x="297" y="495"/>
                  </a:cubicBezTo>
                  <a:cubicBezTo>
                    <a:pt x="297" y="495"/>
                    <a:pt x="297" y="494"/>
                    <a:pt x="297" y="494"/>
                  </a:cubicBezTo>
                  <a:cubicBezTo>
                    <a:pt x="297" y="493"/>
                    <a:pt x="296" y="492"/>
                    <a:pt x="296" y="491"/>
                  </a:cubicBezTo>
                  <a:cubicBezTo>
                    <a:pt x="290" y="477"/>
                    <a:pt x="284" y="464"/>
                    <a:pt x="277" y="450"/>
                  </a:cubicBezTo>
                  <a:cubicBezTo>
                    <a:pt x="271" y="437"/>
                    <a:pt x="264" y="423"/>
                    <a:pt x="257" y="410"/>
                  </a:cubicBezTo>
                  <a:cubicBezTo>
                    <a:pt x="250" y="397"/>
                    <a:pt x="242" y="384"/>
                    <a:pt x="235" y="371"/>
                  </a:cubicBezTo>
                  <a:cubicBezTo>
                    <a:pt x="229" y="360"/>
                    <a:pt x="223" y="350"/>
                    <a:pt x="217" y="340"/>
                  </a:cubicBezTo>
                  <a:cubicBezTo>
                    <a:pt x="214" y="334"/>
                    <a:pt x="211" y="329"/>
                    <a:pt x="208" y="323"/>
                  </a:cubicBezTo>
                  <a:cubicBezTo>
                    <a:pt x="204" y="317"/>
                    <a:pt x="201" y="311"/>
                    <a:pt x="197" y="305"/>
                  </a:cubicBezTo>
                  <a:cubicBezTo>
                    <a:pt x="186" y="285"/>
                    <a:pt x="174" y="264"/>
                    <a:pt x="163" y="244"/>
                  </a:cubicBezTo>
                  <a:cubicBezTo>
                    <a:pt x="160" y="237"/>
                    <a:pt x="156" y="230"/>
                    <a:pt x="152" y="223"/>
                  </a:cubicBezTo>
                  <a:cubicBezTo>
                    <a:pt x="147" y="213"/>
                    <a:pt x="142" y="203"/>
                    <a:pt x="138" y="193"/>
                  </a:cubicBezTo>
                  <a:cubicBezTo>
                    <a:pt x="134" y="186"/>
                    <a:pt x="131" y="179"/>
                    <a:pt x="128" y="172"/>
                  </a:cubicBezTo>
                  <a:cubicBezTo>
                    <a:pt x="112" y="142"/>
                    <a:pt x="95" y="112"/>
                    <a:pt x="77" y="82"/>
                  </a:cubicBezTo>
                  <a:cubicBezTo>
                    <a:pt x="71" y="73"/>
                    <a:pt x="65" y="63"/>
                    <a:pt x="59" y="53"/>
                  </a:cubicBezTo>
                  <a:cubicBezTo>
                    <a:pt x="59" y="53"/>
                    <a:pt x="59" y="53"/>
                    <a:pt x="59" y="53"/>
                  </a:cubicBezTo>
                  <a:cubicBezTo>
                    <a:pt x="54" y="38"/>
                    <a:pt x="36" y="24"/>
                    <a:pt x="22" y="13"/>
                  </a:cubicBezTo>
                  <a:cubicBezTo>
                    <a:pt x="19" y="11"/>
                    <a:pt x="16" y="8"/>
                    <a:pt x="13" y="6"/>
                  </a:cubicBezTo>
                  <a:cubicBezTo>
                    <a:pt x="10" y="3"/>
                    <a:pt x="5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2" y="10"/>
                    <a:pt x="4" y="18"/>
                    <a:pt x="5" y="27"/>
                  </a:cubicBezTo>
                  <a:cubicBezTo>
                    <a:pt x="8" y="43"/>
                    <a:pt x="11" y="60"/>
                    <a:pt x="16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7" y="78"/>
                    <a:pt x="18" y="80"/>
                    <a:pt x="19" y="82"/>
                  </a:cubicBezTo>
                  <a:cubicBezTo>
                    <a:pt x="19" y="82"/>
                    <a:pt x="19" y="82"/>
                    <a:pt x="19" y="82"/>
                  </a:cubicBezTo>
                  <a:cubicBezTo>
                    <a:pt x="33" y="117"/>
                    <a:pt x="52" y="151"/>
                    <a:pt x="69" y="184"/>
                  </a:cubicBezTo>
                  <a:cubicBezTo>
                    <a:pt x="100" y="244"/>
                    <a:pt x="131" y="304"/>
                    <a:pt x="163" y="364"/>
                  </a:cubicBezTo>
                  <a:cubicBezTo>
                    <a:pt x="188" y="411"/>
                    <a:pt x="213" y="458"/>
                    <a:pt x="238" y="505"/>
                  </a:cubicBezTo>
                  <a:cubicBezTo>
                    <a:pt x="239" y="507"/>
                    <a:pt x="250" y="528"/>
                    <a:pt x="249" y="528"/>
                  </a:cubicBezTo>
                  <a:cubicBezTo>
                    <a:pt x="249" y="528"/>
                    <a:pt x="249" y="528"/>
                    <a:pt x="249" y="528"/>
                  </a:cubicBezTo>
                  <a:cubicBezTo>
                    <a:pt x="251" y="532"/>
                    <a:pt x="254" y="535"/>
                    <a:pt x="256" y="539"/>
                  </a:cubicBezTo>
                  <a:cubicBezTo>
                    <a:pt x="257" y="541"/>
                    <a:pt x="267" y="555"/>
                    <a:pt x="266" y="556"/>
                  </a:cubicBezTo>
                  <a:cubicBezTo>
                    <a:pt x="267" y="556"/>
                    <a:pt x="267" y="556"/>
                    <a:pt x="268" y="556"/>
                  </a:cubicBezTo>
                  <a:cubicBezTo>
                    <a:pt x="269" y="557"/>
                    <a:pt x="270" y="557"/>
                    <a:pt x="271" y="557"/>
                  </a:cubicBezTo>
                  <a:cubicBezTo>
                    <a:pt x="274" y="565"/>
                    <a:pt x="278" y="572"/>
                    <a:pt x="283" y="579"/>
                  </a:cubicBezTo>
                  <a:cubicBezTo>
                    <a:pt x="286" y="582"/>
                    <a:pt x="289" y="585"/>
                    <a:pt x="293" y="585"/>
                  </a:cubicBezTo>
                  <a:cubicBezTo>
                    <a:pt x="295" y="585"/>
                    <a:pt x="297" y="583"/>
                    <a:pt x="299" y="582"/>
                  </a:cubicBezTo>
                  <a:cubicBezTo>
                    <a:pt x="303" y="580"/>
                    <a:pt x="306" y="577"/>
                    <a:pt x="310" y="575"/>
                  </a:cubicBezTo>
                  <a:cubicBezTo>
                    <a:pt x="315" y="572"/>
                    <a:pt x="321" y="568"/>
                    <a:pt x="322" y="562"/>
                  </a:cubicBezTo>
                  <a:cubicBezTo>
                    <a:pt x="324" y="557"/>
                    <a:pt x="322" y="552"/>
                    <a:pt x="320" y="547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4"/>
            <p:cNvSpPr/>
            <p:nvPr/>
          </p:nvSpPr>
          <p:spPr bwMode="auto">
            <a:xfrm>
              <a:off x="7977188" y="7737475"/>
              <a:ext cx="401638" cy="438150"/>
            </a:xfrm>
            <a:custGeom>
              <a:avLst/>
              <a:gdLst>
                <a:gd name="T0" fmla="*/ 51 w 55"/>
                <a:gd name="T1" fmla="*/ 22 h 60"/>
                <a:gd name="T2" fmla="*/ 53 w 55"/>
                <a:gd name="T3" fmla="*/ 37 h 60"/>
                <a:gd name="T4" fmla="*/ 41 w 55"/>
                <a:gd name="T5" fmla="*/ 50 h 60"/>
                <a:gd name="T6" fmla="*/ 30 w 55"/>
                <a:gd name="T7" fmla="*/ 57 h 60"/>
                <a:gd name="T8" fmla="*/ 24 w 55"/>
                <a:gd name="T9" fmla="*/ 60 h 60"/>
                <a:gd name="T10" fmla="*/ 14 w 55"/>
                <a:gd name="T11" fmla="*/ 54 h 60"/>
                <a:gd name="T12" fmla="*/ 0 w 55"/>
                <a:gd name="T13" fmla="*/ 27 h 60"/>
                <a:gd name="T14" fmla="*/ 33 w 55"/>
                <a:gd name="T15" fmla="*/ 4 h 60"/>
                <a:gd name="T16" fmla="*/ 51 w 55"/>
                <a:gd name="T17" fmla="*/ 2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60">
                  <a:moveTo>
                    <a:pt x="51" y="22"/>
                  </a:moveTo>
                  <a:cubicBezTo>
                    <a:pt x="53" y="27"/>
                    <a:pt x="55" y="32"/>
                    <a:pt x="53" y="37"/>
                  </a:cubicBezTo>
                  <a:cubicBezTo>
                    <a:pt x="52" y="43"/>
                    <a:pt x="46" y="47"/>
                    <a:pt x="41" y="50"/>
                  </a:cubicBezTo>
                  <a:cubicBezTo>
                    <a:pt x="37" y="52"/>
                    <a:pt x="34" y="55"/>
                    <a:pt x="30" y="57"/>
                  </a:cubicBezTo>
                  <a:cubicBezTo>
                    <a:pt x="28" y="58"/>
                    <a:pt x="26" y="60"/>
                    <a:pt x="24" y="60"/>
                  </a:cubicBezTo>
                  <a:cubicBezTo>
                    <a:pt x="20" y="60"/>
                    <a:pt x="17" y="57"/>
                    <a:pt x="14" y="54"/>
                  </a:cubicBezTo>
                  <a:cubicBezTo>
                    <a:pt x="8" y="46"/>
                    <a:pt x="3" y="36"/>
                    <a:pt x="0" y="27"/>
                  </a:cubicBezTo>
                  <a:cubicBezTo>
                    <a:pt x="0" y="28"/>
                    <a:pt x="31" y="5"/>
                    <a:pt x="33" y="4"/>
                  </a:cubicBezTo>
                  <a:cubicBezTo>
                    <a:pt x="44" y="0"/>
                    <a:pt x="48" y="13"/>
                    <a:pt x="51" y="22"/>
                  </a:cubicBezTo>
                  <a:close/>
                </a:path>
              </a:pathLst>
            </a:custGeom>
            <a:solidFill>
              <a:srgbClr val="F57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5"/>
            <p:cNvSpPr/>
            <p:nvPr/>
          </p:nvSpPr>
          <p:spPr bwMode="auto">
            <a:xfrm>
              <a:off x="6011862" y="3898900"/>
              <a:ext cx="555625" cy="644525"/>
            </a:xfrm>
            <a:custGeom>
              <a:avLst/>
              <a:gdLst>
                <a:gd name="T0" fmla="*/ 18 w 76"/>
                <a:gd name="T1" fmla="*/ 81 h 88"/>
                <a:gd name="T2" fmla="*/ 5 w 76"/>
                <a:gd name="T3" fmla="*/ 27 h 88"/>
                <a:gd name="T4" fmla="*/ 0 w 76"/>
                <a:gd name="T5" fmla="*/ 2 h 88"/>
                <a:gd name="T6" fmla="*/ 1 w 76"/>
                <a:gd name="T7" fmla="*/ 1 h 88"/>
                <a:gd name="T8" fmla="*/ 13 w 76"/>
                <a:gd name="T9" fmla="*/ 6 h 88"/>
                <a:gd name="T10" fmla="*/ 22 w 76"/>
                <a:gd name="T11" fmla="*/ 13 h 88"/>
                <a:gd name="T12" fmla="*/ 52 w 76"/>
                <a:gd name="T13" fmla="*/ 78 h 88"/>
                <a:gd name="T14" fmla="*/ 24 w 76"/>
                <a:gd name="T15" fmla="*/ 86 h 88"/>
                <a:gd name="T16" fmla="*/ 20 w 76"/>
                <a:gd name="T17" fmla="*/ 84 h 88"/>
                <a:gd name="T18" fmla="*/ 18 w 76"/>
                <a:gd name="T19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88">
                  <a:moveTo>
                    <a:pt x="18" y="81"/>
                  </a:moveTo>
                  <a:cubicBezTo>
                    <a:pt x="11" y="63"/>
                    <a:pt x="8" y="45"/>
                    <a:pt x="5" y="27"/>
                  </a:cubicBezTo>
                  <a:cubicBezTo>
                    <a:pt x="4" y="18"/>
                    <a:pt x="2" y="10"/>
                    <a:pt x="0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5" y="0"/>
                    <a:pt x="10" y="3"/>
                    <a:pt x="13" y="6"/>
                  </a:cubicBezTo>
                  <a:cubicBezTo>
                    <a:pt x="16" y="8"/>
                    <a:pt x="19" y="11"/>
                    <a:pt x="22" y="13"/>
                  </a:cubicBezTo>
                  <a:cubicBezTo>
                    <a:pt x="43" y="30"/>
                    <a:pt x="76" y="56"/>
                    <a:pt x="52" y="78"/>
                  </a:cubicBezTo>
                  <a:cubicBezTo>
                    <a:pt x="45" y="85"/>
                    <a:pt x="34" y="88"/>
                    <a:pt x="24" y="86"/>
                  </a:cubicBezTo>
                  <a:cubicBezTo>
                    <a:pt x="23" y="85"/>
                    <a:pt x="21" y="85"/>
                    <a:pt x="20" y="84"/>
                  </a:cubicBezTo>
                  <a:cubicBezTo>
                    <a:pt x="19" y="83"/>
                    <a:pt x="19" y="82"/>
                    <a:pt x="18" y="81"/>
                  </a:cubicBezTo>
                  <a:close/>
                </a:path>
              </a:pathLst>
            </a:custGeom>
            <a:solidFill>
              <a:srgbClr val="E1C6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66"/>
            <p:cNvSpPr/>
            <p:nvPr/>
          </p:nvSpPr>
          <p:spPr bwMode="auto">
            <a:xfrm>
              <a:off x="6129337" y="4286250"/>
              <a:ext cx="2058988" cy="3473450"/>
            </a:xfrm>
            <a:custGeom>
              <a:avLst/>
              <a:gdLst>
                <a:gd name="T0" fmla="*/ 281 w 282"/>
                <a:gd name="T1" fmla="*/ 441 h 475"/>
                <a:gd name="T2" fmla="*/ 281 w 282"/>
                <a:gd name="T3" fmla="*/ 445 h 475"/>
                <a:gd name="T4" fmla="*/ 276 w 282"/>
                <a:gd name="T5" fmla="*/ 450 h 475"/>
                <a:gd name="T6" fmla="*/ 233 w 282"/>
                <a:gd name="T7" fmla="*/ 475 h 475"/>
                <a:gd name="T8" fmla="*/ 222 w 282"/>
                <a:gd name="T9" fmla="*/ 452 h 475"/>
                <a:gd name="T10" fmla="*/ 147 w 282"/>
                <a:gd name="T11" fmla="*/ 311 h 475"/>
                <a:gd name="T12" fmla="*/ 53 w 282"/>
                <a:gd name="T13" fmla="*/ 131 h 475"/>
                <a:gd name="T14" fmla="*/ 0 w 282"/>
                <a:gd name="T15" fmla="*/ 23 h 475"/>
                <a:gd name="T16" fmla="*/ 16 w 282"/>
                <a:gd name="T17" fmla="*/ 23 h 475"/>
                <a:gd name="T18" fmla="*/ 23 w 282"/>
                <a:gd name="T19" fmla="*/ 12 h 475"/>
                <a:gd name="T20" fmla="*/ 29 w 282"/>
                <a:gd name="T21" fmla="*/ 17 h 475"/>
                <a:gd name="T22" fmla="*/ 37 w 282"/>
                <a:gd name="T23" fmla="*/ 17 h 475"/>
                <a:gd name="T24" fmla="*/ 43 w 282"/>
                <a:gd name="T25" fmla="*/ 0 h 475"/>
                <a:gd name="T26" fmla="*/ 112 w 282"/>
                <a:gd name="T27" fmla="*/ 119 h 475"/>
                <a:gd name="T28" fmla="*/ 280 w 282"/>
                <a:gd name="T29" fmla="*/ 438 h 475"/>
                <a:gd name="T30" fmla="*/ 281 w 282"/>
                <a:gd name="T31" fmla="*/ 441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2" h="475">
                  <a:moveTo>
                    <a:pt x="281" y="441"/>
                  </a:moveTo>
                  <a:cubicBezTo>
                    <a:pt x="281" y="442"/>
                    <a:pt x="282" y="444"/>
                    <a:pt x="281" y="445"/>
                  </a:cubicBezTo>
                  <a:cubicBezTo>
                    <a:pt x="280" y="448"/>
                    <a:pt x="278" y="449"/>
                    <a:pt x="276" y="450"/>
                  </a:cubicBezTo>
                  <a:cubicBezTo>
                    <a:pt x="262" y="458"/>
                    <a:pt x="246" y="468"/>
                    <a:pt x="233" y="475"/>
                  </a:cubicBezTo>
                  <a:cubicBezTo>
                    <a:pt x="234" y="475"/>
                    <a:pt x="223" y="454"/>
                    <a:pt x="222" y="452"/>
                  </a:cubicBezTo>
                  <a:cubicBezTo>
                    <a:pt x="197" y="405"/>
                    <a:pt x="172" y="358"/>
                    <a:pt x="147" y="311"/>
                  </a:cubicBezTo>
                  <a:cubicBezTo>
                    <a:pt x="115" y="251"/>
                    <a:pt x="84" y="191"/>
                    <a:pt x="53" y="131"/>
                  </a:cubicBezTo>
                  <a:cubicBezTo>
                    <a:pt x="34" y="96"/>
                    <a:pt x="14" y="60"/>
                    <a:pt x="0" y="23"/>
                  </a:cubicBezTo>
                  <a:cubicBezTo>
                    <a:pt x="6" y="24"/>
                    <a:pt x="11" y="27"/>
                    <a:pt x="16" y="23"/>
                  </a:cubicBezTo>
                  <a:cubicBezTo>
                    <a:pt x="20" y="21"/>
                    <a:pt x="23" y="17"/>
                    <a:pt x="23" y="12"/>
                  </a:cubicBezTo>
                  <a:cubicBezTo>
                    <a:pt x="25" y="14"/>
                    <a:pt x="27" y="16"/>
                    <a:pt x="29" y="17"/>
                  </a:cubicBezTo>
                  <a:cubicBezTo>
                    <a:pt x="32" y="18"/>
                    <a:pt x="35" y="18"/>
                    <a:pt x="37" y="17"/>
                  </a:cubicBezTo>
                  <a:cubicBezTo>
                    <a:pt x="42" y="13"/>
                    <a:pt x="40" y="4"/>
                    <a:pt x="43" y="0"/>
                  </a:cubicBezTo>
                  <a:cubicBezTo>
                    <a:pt x="67" y="39"/>
                    <a:pt x="90" y="79"/>
                    <a:pt x="112" y="119"/>
                  </a:cubicBezTo>
                  <a:cubicBezTo>
                    <a:pt x="160" y="229"/>
                    <a:pt x="233" y="327"/>
                    <a:pt x="280" y="438"/>
                  </a:cubicBezTo>
                  <a:cubicBezTo>
                    <a:pt x="280" y="439"/>
                    <a:pt x="281" y="440"/>
                    <a:pt x="281" y="441"/>
                  </a:cubicBezTo>
                  <a:close/>
                </a:path>
              </a:pathLst>
            </a:custGeom>
            <a:solidFill>
              <a:srgbClr val="FB6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67"/>
            <p:cNvSpPr/>
            <p:nvPr/>
          </p:nvSpPr>
          <p:spPr bwMode="auto">
            <a:xfrm>
              <a:off x="6261100" y="4375150"/>
              <a:ext cx="79375" cy="79375"/>
            </a:xfrm>
            <a:custGeom>
              <a:avLst/>
              <a:gdLst>
                <a:gd name="T0" fmla="*/ 0 w 11"/>
                <a:gd name="T1" fmla="*/ 10 h 11"/>
                <a:gd name="T2" fmla="*/ 8 w 11"/>
                <a:gd name="T3" fmla="*/ 10 h 11"/>
                <a:gd name="T4" fmla="*/ 11 w 11"/>
                <a:gd name="T5" fmla="*/ 5 h 11"/>
                <a:gd name="T6" fmla="*/ 5 w 11"/>
                <a:gd name="T7" fmla="*/ 0 h 11"/>
                <a:gd name="T8" fmla="*/ 0 w 11"/>
                <a:gd name="T9" fmla="*/ 10 h 11"/>
                <a:gd name="T10" fmla="*/ 0 w 11"/>
                <a:gd name="T11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">
                  <a:moveTo>
                    <a:pt x="0" y="10"/>
                  </a:moveTo>
                  <a:cubicBezTo>
                    <a:pt x="3" y="11"/>
                    <a:pt x="6" y="11"/>
                    <a:pt x="8" y="10"/>
                  </a:cubicBezTo>
                  <a:cubicBezTo>
                    <a:pt x="9" y="9"/>
                    <a:pt x="10" y="7"/>
                    <a:pt x="11" y="5"/>
                  </a:cubicBezTo>
                  <a:cubicBezTo>
                    <a:pt x="8" y="4"/>
                    <a:pt x="7" y="2"/>
                    <a:pt x="5" y="0"/>
                  </a:cubicBezTo>
                  <a:cubicBezTo>
                    <a:pt x="5" y="4"/>
                    <a:pt x="3" y="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BD97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68"/>
            <p:cNvSpPr/>
            <p:nvPr/>
          </p:nvSpPr>
          <p:spPr bwMode="auto">
            <a:xfrm>
              <a:off x="6407150" y="4286250"/>
              <a:ext cx="1781175" cy="3400425"/>
            </a:xfrm>
            <a:custGeom>
              <a:avLst/>
              <a:gdLst>
                <a:gd name="T0" fmla="*/ 63 w 244"/>
                <a:gd name="T1" fmla="*/ 125 h 465"/>
                <a:gd name="T2" fmla="*/ 151 w 244"/>
                <a:gd name="T3" fmla="*/ 290 h 465"/>
                <a:gd name="T4" fmla="*/ 196 w 244"/>
                <a:gd name="T5" fmla="*/ 372 h 465"/>
                <a:gd name="T6" fmla="*/ 218 w 244"/>
                <a:gd name="T7" fmla="*/ 423 h 465"/>
                <a:gd name="T8" fmla="*/ 243 w 244"/>
                <a:gd name="T9" fmla="*/ 445 h 465"/>
                <a:gd name="T10" fmla="*/ 243 w 244"/>
                <a:gd name="T11" fmla="*/ 441 h 465"/>
                <a:gd name="T12" fmla="*/ 242 w 244"/>
                <a:gd name="T13" fmla="*/ 438 h 465"/>
                <a:gd name="T14" fmla="*/ 74 w 244"/>
                <a:gd name="T15" fmla="*/ 119 h 465"/>
                <a:gd name="T16" fmla="*/ 5 w 244"/>
                <a:gd name="T17" fmla="*/ 0 h 465"/>
                <a:gd name="T18" fmla="*/ 0 w 244"/>
                <a:gd name="T19" fmla="*/ 16 h 465"/>
                <a:gd name="T20" fmla="*/ 63 w 244"/>
                <a:gd name="T21" fmla="*/ 125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" h="465">
                  <a:moveTo>
                    <a:pt x="63" y="125"/>
                  </a:moveTo>
                  <a:cubicBezTo>
                    <a:pt x="93" y="179"/>
                    <a:pt x="119" y="236"/>
                    <a:pt x="151" y="290"/>
                  </a:cubicBezTo>
                  <a:cubicBezTo>
                    <a:pt x="166" y="317"/>
                    <a:pt x="182" y="344"/>
                    <a:pt x="196" y="372"/>
                  </a:cubicBezTo>
                  <a:cubicBezTo>
                    <a:pt x="205" y="388"/>
                    <a:pt x="211" y="406"/>
                    <a:pt x="218" y="423"/>
                  </a:cubicBezTo>
                  <a:cubicBezTo>
                    <a:pt x="221" y="428"/>
                    <a:pt x="237" y="465"/>
                    <a:pt x="243" y="445"/>
                  </a:cubicBezTo>
                  <a:cubicBezTo>
                    <a:pt x="244" y="444"/>
                    <a:pt x="243" y="442"/>
                    <a:pt x="243" y="441"/>
                  </a:cubicBezTo>
                  <a:cubicBezTo>
                    <a:pt x="243" y="440"/>
                    <a:pt x="242" y="439"/>
                    <a:pt x="242" y="438"/>
                  </a:cubicBezTo>
                  <a:cubicBezTo>
                    <a:pt x="195" y="327"/>
                    <a:pt x="122" y="229"/>
                    <a:pt x="74" y="119"/>
                  </a:cubicBezTo>
                  <a:cubicBezTo>
                    <a:pt x="52" y="79"/>
                    <a:pt x="29" y="39"/>
                    <a:pt x="5" y="0"/>
                  </a:cubicBezTo>
                  <a:cubicBezTo>
                    <a:pt x="2" y="4"/>
                    <a:pt x="3" y="12"/>
                    <a:pt x="0" y="16"/>
                  </a:cubicBezTo>
                  <a:cubicBezTo>
                    <a:pt x="22" y="52"/>
                    <a:pt x="43" y="88"/>
                    <a:pt x="63" y="125"/>
                  </a:cubicBezTo>
                  <a:close/>
                </a:path>
              </a:pathLst>
            </a:custGeom>
            <a:solidFill>
              <a:srgbClr val="FFA4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69"/>
            <p:cNvSpPr/>
            <p:nvPr/>
          </p:nvSpPr>
          <p:spPr bwMode="auto">
            <a:xfrm>
              <a:off x="6129337" y="4454525"/>
              <a:ext cx="65088" cy="44450"/>
            </a:xfrm>
            <a:custGeom>
              <a:avLst/>
              <a:gdLst>
                <a:gd name="T0" fmla="*/ 5 w 9"/>
                <a:gd name="T1" fmla="*/ 5 h 6"/>
                <a:gd name="T2" fmla="*/ 9 w 9"/>
                <a:gd name="T3" fmla="*/ 2 h 6"/>
                <a:gd name="T4" fmla="*/ 0 w 9"/>
                <a:gd name="T5" fmla="*/ 0 h 6"/>
                <a:gd name="T6" fmla="*/ 3 w 9"/>
                <a:gd name="T7" fmla="*/ 6 h 6"/>
                <a:gd name="T8" fmla="*/ 5 w 9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6">
                  <a:moveTo>
                    <a:pt x="5" y="5"/>
                  </a:moveTo>
                  <a:cubicBezTo>
                    <a:pt x="7" y="5"/>
                    <a:pt x="8" y="3"/>
                    <a:pt x="9" y="2"/>
                  </a:cubicBezTo>
                  <a:cubicBezTo>
                    <a:pt x="6" y="1"/>
                    <a:pt x="3" y="0"/>
                    <a:pt x="0" y="0"/>
                  </a:cubicBezTo>
                  <a:cubicBezTo>
                    <a:pt x="1" y="2"/>
                    <a:pt x="2" y="4"/>
                    <a:pt x="3" y="6"/>
                  </a:cubicBezTo>
                  <a:cubicBezTo>
                    <a:pt x="3" y="6"/>
                    <a:pt x="4" y="6"/>
                    <a:pt x="5" y="5"/>
                  </a:cubicBezTo>
                  <a:close/>
                </a:path>
              </a:pathLst>
            </a:custGeom>
            <a:solidFill>
              <a:srgbClr val="BD97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70"/>
            <p:cNvSpPr/>
            <p:nvPr/>
          </p:nvSpPr>
          <p:spPr bwMode="auto">
            <a:xfrm>
              <a:off x="6011862" y="3898900"/>
              <a:ext cx="161925" cy="198438"/>
            </a:xfrm>
            <a:custGeom>
              <a:avLst/>
              <a:gdLst>
                <a:gd name="T0" fmla="*/ 5 w 22"/>
                <a:gd name="T1" fmla="*/ 27 h 27"/>
                <a:gd name="T2" fmla="*/ 0 w 22"/>
                <a:gd name="T3" fmla="*/ 2 h 27"/>
                <a:gd name="T4" fmla="*/ 1 w 22"/>
                <a:gd name="T5" fmla="*/ 1 h 27"/>
                <a:gd name="T6" fmla="*/ 13 w 22"/>
                <a:gd name="T7" fmla="*/ 6 h 27"/>
                <a:gd name="T8" fmla="*/ 22 w 22"/>
                <a:gd name="T9" fmla="*/ 13 h 27"/>
                <a:gd name="T10" fmla="*/ 15 w 22"/>
                <a:gd name="T11" fmla="*/ 21 h 27"/>
                <a:gd name="T12" fmla="*/ 5 w 22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27">
                  <a:moveTo>
                    <a:pt x="5" y="27"/>
                  </a:moveTo>
                  <a:cubicBezTo>
                    <a:pt x="4" y="18"/>
                    <a:pt x="2" y="10"/>
                    <a:pt x="0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5" y="0"/>
                    <a:pt x="10" y="3"/>
                    <a:pt x="13" y="6"/>
                  </a:cubicBezTo>
                  <a:cubicBezTo>
                    <a:pt x="16" y="8"/>
                    <a:pt x="19" y="11"/>
                    <a:pt x="22" y="13"/>
                  </a:cubicBezTo>
                  <a:cubicBezTo>
                    <a:pt x="21" y="16"/>
                    <a:pt x="18" y="19"/>
                    <a:pt x="15" y="21"/>
                  </a:cubicBezTo>
                  <a:cubicBezTo>
                    <a:pt x="12" y="23"/>
                    <a:pt x="9" y="25"/>
                    <a:pt x="5" y="27"/>
                  </a:cubicBezTo>
                  <a:close/>
                </a:path>
              </a:pathLst>
            </a:custGeom>
            <a:solidFill>
              <a:srgbClr val="56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71"/>
            <p:cNvSpPr/>
            <p:nvPr/>
          </p:nvSpPr>
          <p:spPr bwMode="auto">
            <a:xfrm>
              <a:off x="7808913" y="7481888"/>
              <a:ext cx="511175" cy="496888"/>
            </a:xfrm>
            <a:custGeom>
              <a:avLst/>
              <a:gdLst>
                <a:gd name="T0" fmla="*/ 2 w 70"/>
                <a:gd name="T1" fmla="*/ 34 h 68"/>
                <a:gd name="T2" fmla="*/ 0 w 70"/>
                <a:gd name="T3" fmla="*/ 25 h 68"/>
                <a:gd name="T4" fmla="*/ 29 w 70"/>
                <a:gd name="T5" fmla="*/ 17 h 68"/>
                <a:gd name="T6" fmla="*/ 48 w 70"/>
                <a:gd name="T7" fmla="*/ 0 h 68"/>
                <a:gd name="T8" fmla="*/ 62 w 70"/>
                <a:gd name="T9" fmla="*/ 20 h 68"/>
                <a:gd name="T10" fmla="*/ 66 w 70"/>
                <a:gd name="T11" fmla="*/ 42 h 68"/>
                <a:gd name="T12" fmla="*/ 65 w 70"/>
                <a:gd name="T13" fmla="*/ 43 h 68"/>
                <a:gd name="T14" fmla="*/ 57 w 70"/>
                <a:gd name="T15" fmla="*/ 52 h 68"/>
                <a:gd name="T16" fmla="*/ 40 w 70"/>
                <a:gd name="T17" fmla="*/ 64 h 68"/>
                <a:gd name="T18" fmla="*/ 22 w 70"/>
                <a:gd name="T19" fmla="*/ 66 h 68"/>
                <a:gd name="T20" fmla="*/ 20 w 70"/>
                <a:gd name="T21" fmla="*/ 66 h 68"/>
                <a:gd name="T22" fmla="*/ 10 w 70"/>
                <a:gd name="T23" fmla="*/ 49 h 68"/>
                <a:gd name="T24" fmla="*/ 2 w 70"/>
                <a:gd name="T25" fmla="*/ 3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68">
                  <a:moveTo>
                    <a:pt x="2" y="34"/>
                  </a:moveTo>
                  <a:cubicBezTo>
                    <a:pt x="1" y="31"/>
                    <a:pt x="0" y="28"/>
                    <a:pt x="0" y="25"/>
                  </a:cubicBezTo>
                  <a:cubicBezTo>
                    <a:pt x="10" y="26"/>
                    <a:pt x="20" y="22"/>
                    <a:pt x="29" y="17"/>
                  </a:cubicBezTo>
                  <a:cubicBezTo>
                    <a:pt x="37" y="14"/>
                    <a:pt x="46" y="9"/>
                    <a:pt x="48" y="0"/>
                  </a:cubicBezTo>
                  <a:cubicBezTo>
                    <a:pt x="48" y="2"/>
                    <a:pt x="60" y="17"/>
                    <a:pt x="62" y="20"/>
                  </a:cubicBezTo>
                  <a:cubicBezTo>
                    <a:pt x="66" y="27"/>
                    <a:pt x="70" y="33"/>
                    <a:pt x="66" y="42"/>
                  </a:cubicBezTo>
                  <a:cubicBezTo>
                    <a:pt x="66" y="42"/>
                    <a:pt x="65" y="43"/>
                    <a:pt x="65" y="43"/>
                  </a:cubicBezTo>
                  <a:cubicBezTo>
                    <a:pt x="63" y="46"/>
                    <a:pt x="60" y="49"/>
                    <a:pt x="57" y="52"/>
                  </a:cubicBezTo>
                  <a:cubicBezTo>
                    <a:pt x="52" y="56"/>
                    <a:pt x="46" y="61"/>
                    <a:pt x="40" y="64"/>
                  </a:cubicBezTo>
                  <a:cubicBezTo>
                    <a:pt x="35" y="66"/>
                    <a:pt x="28" y="68"/>
                    <a:pt x="22" y="66"/>
                  </a:cubicBezTo>
                  <a:cubicBezTo>
                    <a:pt x="21" y="66"/>
                    <a:pt x="21" y="66"/>
                    <a:pt x="20" y="66"/>
                  </a:cubicBezTo>
                  <a:cubicBezTo>
                    <a:pt x="21" y="65"/>
                    <a:pt x="11" y="51"/>
                    <a:pt x="10" y="49"/>
                  </a:cubicBezTo>
                  <a:cubicBezTo>
                    <a:pt x="7" y="44"/>
                    <a:pt x="4" y="39"/>
                    <a:pt x="2" y="34"/>
                  </a:cubicBezTo>
                  <a:close/>
                </a:path>
              </a:pathLst>
            </a:custGeom>
            <a:solidFill>
              <a:srgbClr val="D4D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72"/>
            <p:cNvSpPr/>
            <p:nvPr/>
          </p:nvSpPr>
          <p:spPr bwMode="auto">
            <a:xfrm>
              <a:off x="7808913" y="7481888"/>
              <a:ext cx="511175" cy="314325"/>
            </a:xfrm>
            <a:custGeom>
              <a:avLst/>
              <a:gdLst>
                <a:gd name="T0" fmla="*/ 2 w 70"/>
                <a:gd name="T1" fmla="*/ 34 h 43"/>
                <a:gd name="T2" fmla="*/ 0 w 70"/>
                <a:gd name="T3" fmla="*/ 25 h 43"/>
                <a:gd name="T4" fmla="*/ 29 w 70"/>
                <a:gd name="T5" fmla="*/ 17 h 43"/>
                <a:gd name="T6" fmla="*/ 48 w 70"/>
                <a:gd name="T7" fmla="*/ 0 h 43"/>
                <a:gd name="T8" fmla="*/ 62 w 70"/>
                <a:gd name="T9" fmla="*/ 20 h 43"/>
                <a:gd name="T10" fmla="*/ 66 w 70"/>
                <a:gd name="T11" fmla="*/ 42 h 43"/>
                <a:gd name="T12" fmla="*/ 65 w 70"/>
                <a:gd name="T13" fmla="*/ 43 h 43"/>
                <a:gd name="T14" fmla="*/ 63 w 70"/>
                <a:gd name="T15" fmla="*/ 42 h 43"/>
                <a:gd name="T16" fmla="*/ 48 w 70"/>
                <a:gd name="T17" fmla="*/ 22 h 43"/>
                <a:gd name="T18" fmla="*/ 44 w 70"/>
                <a:gd name="T19" fmla="*/ 22 h 43"/>
                <a:gd name="T20" fmla="*/ 16 w 70"/>
                <a:gd name="T21" fmla="*/ 33 h 43"/>
                <a:gd name="T22" fmla="*/ 2 w 70"/>
                <a:gd name="T23" fmla="*/ 3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" h="43">
                  <a:moveTo>
                    <a:pt x="2" y="34"/>
                  </a:moveTo>
                  <a:cubicBezTo>
                    <a:pt x="1" y="31"/>
                    <a:pt x="0" y="28"/>
                    <a:pt x="0" y="25"/>
                  </a:cubicBezTo>
                  <a:cubicBezTo>
                    <a:pt x="10" y="26"/>
                    <a:pt x="20" y="22"/>
                    <a:pt x="29" y="17"/>
                  </a:cubicBezTo>
                  <a:cubicBezTo>
                    <a:pt x="37" y="14"/>
                    <a:pt x="46" y="9"/>
                    <a:pt x="48" y="0"/>
                  </a:cubicBezTo>
                  <a:cubicBezTo>
                    <a:pt x="48" y="2"/>
                    <a:pt x="60" y="17"/>
                    <a:pt x="62" y="20"/>
                  </a:cubicBezTo>
                  <a:cubicBezTo>
                    <a:pt x="66" y="27"/>
                    <a:pt x="70" y="33"/>
                    <a:pt x="66" y="42"/>
                  </a:cubicBezTo>
                  <a:cubicBezTo>
                    <a:pt x="66" y="42"/>
                    <a:pt x="65" y="43"/>
                    <a:pt x="65" y="43"/>
                  </a:cubicBezTo>
                  <a:cubicBezTo>
                    <a:pt x="65" y="43"/>
                    <a:pt x="64" y="43"/>
                    <a:pt x="63" y="42"/>
                  </a:cubicBezTo>
                  <a:cubicBezTo>
                    <a:pt x="56" y="39"/>
                    <a:pt x="56" y="25"/>
                    <a:pt x="48" y="22"/>
                  </a:cubicBezTo>
                  <a:cubicBezTo>
                    <a:pt x="46" y="22"/>
                    <a:pt x="45" y="22"/>
                    <a:pt x="44" y="22"/>
                  </a:cubicBezTo>
                  <a:cubicBezTo>
                    <a:pt x="35" y="26"/>
                    <a:pt x="25" y="30"/>
                    <a:pt x="16" y="33"/>
                  </a:cubicBezTo>
                  <a:cubicBezTo>
                    <a:pt x="11" y="35"/>
                    <a:pt x="6" y="37"/>
                    <a:pt x="2" y="34"/>
                  </a:cubicBezTo>
                  <a:close/>
                </a:path>
              </a:pathLst>
            </a:custGeom>
            <a:solidFill>
              <a:srgbClr val="ABA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11094245" y="1445417"/>
            <a:ext cx="935038" cy="1323975"/>
            <a:chOff x="11210925" y="1881188"/>
            <a:chExt cx="935038" cy="1323975"/>
          </a:xfrm>
        </p:grpSpPr>
        <p:sp>
          <p:nvSpPr>
            <p:cNvPr id="76" name="Freeform 73"/>
            <p:cNvSpPr/>
            <p:nvPr/>
          </p:nvSpPr>
          <p:spPr bwMode="auto">
            <a:xfrm>
              <a:off x="11210925" y="1881188"/>
              <a:ext cx="336550" cy="285750"/>
            </a:xfrm>
            <a:custGeom>
              <a:avLst/>
              <a:gdLst>
                <a:gd name="T0" fmla="*/ 15 w 46"/>
                <a:gd name="T1" fmla="*/ 35 h 39"/>
                <a:gd name="T2" fmla="*/ 14 w 46"/>
                <a:gd name="T3" fmla="*/ 32 h 39"/>
                <a:gd name="T4" fmla="*/ 13 w 46"/>
                <a:gd name="T5" fmla="*/ 19 h 39"/>
                <a:gd name="T6" fmla="*/ 19 w 46"/>
                <a:gd name="T7" fmla="*/ 26 h 39"/>
                <a:gd name="T8" fmla="*/ 29 w 46"/>
                <a:gd name="T9" fmla="*/ 33 h 39"/>
                <a:gd name="T10" fmla="*/ 32 w 46"/>
                <a:gd name="T11" fmla="*/ 31 h 39"/>
                <a:gd name="T12" fmla="*/ 26 w 46"/>
                <a:gd name="T13" fmla="*/ 21 h 39"/>
                <a:gd name="T14" fmla="*/ 19 w 46"/>
                <a:gd name="T15" fmla="*/ 14 h 39"/>
                <a:gd name="T16" fmla="*/ 27 w 46"/>
                <a:gd name="T17" fmla="*/ 9 h 39"/>
                <a:gd name="T18" fmla="*/ 33 w 46"/>
                <a:gd name="T19" fmla="*/ 15 h 39"/>
                <a:gd name="T20" fmla="*/ 40 w 46"/>
                <a:gd name="T21" fmla="*/ 27 h 39"/>
                <a:gd name="T22" fmla="*/ 44 w 46"/>
                <a:gd name="T23" fmla="*/ 26 h 39"/>
                <a:gd name="T24" fmla="*/ 39 w 46"/>
                <a:gd name="T25" fmla="*/ 11 h 39"/>
                <a:gd name="T26" fmla="*/ 34 w 46"/>
                <a:gd name="T27" fmla="*/ 6 h 39"/>
                <a:gd name="T28" fmla="*/ 31 w 46"/>
                <a:gd name="T29" fmla="*/ 1 h 39"/>
                <a:gd name="T30" fmla="*/ 28 w 46"/>
                <a:gd name="T31" fmla="*/ 2 h 39"/>
                <a:gd name="T32" fmla="*/ 25 w 46"/>
                <a:gd name="T33" fmla="*/ 0 h 39"/>
                <a:gd name="T34" fmla="*/ 22 w 46"/>
                <a:gd name="T35" fmla="*/ 4 h 39"/>
                <a:gd name="T36" fmla="*/ 13 w 46"/>
                <a:gd name="T37" fmla="*/ 9 h 39"/>
                <a:gd name="T38" fmla="*/ 9 w 46"/>
                <a:gd name="T39" fmla="*/ 11 h 39"/>
                <a:gd name="T40" fmla="*/ 1 w 46"/>
                <a:gd name="T41" fmla="*/ 23 h 39"/>
                <a:gd name="T42" fmla="*/ 4 w 46"/>
                <a:gd name="T43" fmla="*/ 35 h 39"/>
                <a:gd name="T44" fmla="*/ 15 w 46"/>
                <a:gd name="T45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6" h="39">
                  <a:moveTo>
                    <a:pt x="15" y="35"/>
                  </a:moveTo>
                  <a:cubicBezTo>
                    <a:pt x="15" y="34"/>
                    <a:pt x="15" y="32"/>
                    <a:pt x="14" y="32"/>
                  </a:cubicBezTo>
                  <a:cubicBezTo>
                    <a:pt x="5" y="30"/>
                    <a:pt x="9" y="23"/>
                    <a:pt x="13" y="19"/>
                  </a:cubicBezTo>
                  <a:cubicBezTo>
                    <a:pt x="15" y="21"/>
                    <a:pt x="17" y="24"/>
                    <a:pt x="19" y="26"/>
                  </a:cubicBezTo>
                  <a:cubicBezTo>
                    <a:pt x="22" y="29"/>
                    <a:pt x="25" y="33"/>
                    <a:pt x="29" y="33"/>
                  </a:cubicBezTo>
                  <a:cubicBezTo>
                    <a:pt x="30" y="33"/>
                    <a:pt x="32" y="32"/>
                    <a:pt x="32" y="31"/>
                  </a:cubicBezTo>
                  <a:cubicBezTo>
                    <a:pt x="32" y="27"/>
                    <a:pt x="28" y="24"/>
                    <a:pt x="26" y="21"/>
                  </a:cubicBezTo>
                  <a:cubicBezTo>
                    <a:pt x="24" y="18"/>
                    <a:pt x="22" y="16"/>
                    <a:pt x="19" y="14"/>
                  </a:cubicBezTo>
                  <a:cubicBezTo>
                    <a:pt x="22" y="12"/>
                    <a:pt x="25" y="11"/>
                    <a:pt x="27" y="9"/>
                  </a:cubicBezTo>
                  <a:cubicBezTo>
                    <a:pt x="29" y="11"/>
                    <a:pt x="31" y="13"/>
                    <a:pt x="33" y="15"/>
                  </a:cubicBezTo>
                  <a:cubicBezTo>
                    <a:pt x="35" y="19"/>
                    <a:pt x="36" y="24"/>
                    <a:pt x="40" y="27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6" y="21"/>
                    <a:pt x="42" y="15"/>
                    <a:pt x="39" y="11"/>
                  </a:cubicBezTo>
                  <a:cubicBezTo>
                    <a:pt x="37" y="9"/>
                    <a:pt x="36" y="7"/>
                    <a:pt x="34" y="6"/>
                  </a:cubicBezTo>
                  <a:cubicBezTo>
                    <a:pt x="36" y="4"/>
                    <a:pt x="34" y="1"/>
                    <a:pt x="31" y="1"/>
                  </a:cubicBezTo>
                  <a:cubicBezTo>
                    <a:pt x="30" y="1"/>
                    <a:pt x="29" y="1"/>
                    <a:pt x="28" y="2"/>
                  </a:cubicBezTo>
                  <a:cubicBezTo>
                    <a:pt x="27" y="1"/>
                    <a:pt x="26" y="1"/>
                    <a:pt x="25" y="0"/>
                  </a:cubicBezTo>
                  <a:cubicBezTo>
                    <a:pt x="23" y="0"/>
                    <a:pt x="21" y="2"/>
                    <a:pt x="22" y="4"/>
                  </a:cubicBezTo>
                  <a:cubicBezTo>
                    <a:pt x="19" y="5"/>
                    <a:pt x="16" y="7"/>
                    <a:pt x="13" y="9"/>
                  </a:cubicBezTo>
                  <a:cubicBezTo>
                    <a:pt x="11" y="9"/>
                    <a:pt x="10" y="10"/>
                    <a:pt x="9" y="11"/>
                  </a:cubicBezTo>
                  <a:cubicBezTo>
                    <a:pt x="6" y="14"/>
                    <a:pt x="2" y="18"/>
                    <a:pt x="1" y="23"/>
                  </a:cubicBezTo>
                  <a:cubicBezTo>
                    <a:pt x="0" y="27"/>
                    <a:pt x="0" y="32"/>
                    <a:pt x="4" y="35"/>
                  </a:cubicBezTo>
                  <a:cubicBezTo>
                    <a:pt x="8" y="38"/>
                    <a:pt x="12" y="39"/>
                    <a:pt x="15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74"/>
            <p:cNvSpPr/>
            <p:nvPr/>
          </p:nvSpPr>
          <p:spPr bwMode="auto">
            <a:xfrm>
              <a:off x="11503025" y="2195513"/>
              <a:ext cx="103188" cy="153988"/>
            </a:xfrm>
            <a:custGeom>
              <a:avLst/>
              <a:gdLst>
                <a:gd name="T0" fmla="*/ 13 w 14"/>
                <a:gd name="T1" fmla="*/ 17 h 21"/>
                <a:gd name="T2" fmla="*/ 4 w 14"/>
                <a:gd name="T3" fmla="*/ 2 h 21"/>
                <a:gd name="T4" fmla="*/ 1 w 14"/>
                <a:gd name="T5" fmla="*/ 4 h 21"/>
                <a:gd name="T6" fmla="*/ 4 w 14"/>
                <a:gd name="T7" fmla="*/ 11 h 21"/>
                <a:gd name="T8" fmla="*/ 8 w 14"/>
                <a:gd name="T9" fmla="*/ 19 h 21"/>
                <a:gd name="T10" fmla="*/ 13 w 14"/>
                <a:gd name="T11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1">
                  <a:moveTo>
                    <a:pt x="13" y="17"/>
                  </a:moveTo>
                  <a:cubicBezTo>
                    <a:pt x="12" y="11"/>
                    <a:pt x="8" y="5"/>
                    <a:pt x="4" y="2"/>
                  </a:cubicBezTo>
                  <a:cubicBezTo>
                    <a:pt x="2" y="0"/>
                    <a:pt x="0" y="3"/>
                    <a:pt x="1" y="4"/>
                  </a:cubicBezTo>
                  <a:cubicBezTo>
                    <a:pt x="2" y="7"/>
                    <a:pt x="3" y="9"/>
                    <a:pt x="4" y="11"/>
                  </a:cubicBezTo>
                  <a:cubicBezTo>
                    <a:pt x="6" y="14"/>
                    <a:pt x="6" y="16"/>
                    <a:pt x="8" y="19"/>
                  </a:cubicBezTo>
                  <a:cubicBezTo>
                    <a:pt x="9" y="21"/>
                    <a:pt x="14" y="20"/>
                    <a:pt x="1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75"/>
            <p:cNvSpPr/>
            <p:nvPr/>
          </p:nvSpPr>
          <p:spPr bwMode="auto">
            <a:xfrm>
              <a:off x="11423650" y="2268538"/>
              <a:ext cx="123825" cy="161925"/>
            </a:xfrm>
            <a:custGeom>
              <a:avLst/>
              <a:gdLst>
                <a:gd name="T0" fmla="*/ 14 w 17"/>
                <a:gd name="T1" fmla="*/ 13 h 22"/>
                <a:gd name="T2" fmla="*/ 5 w 17"/>
                <a:gd name="T3" fmla="*/ 2 h 22"/>
                <a:gd name="T4" fmla="*/ 0 w 17"/>
                <a:gd name="T5" fmla="*/ 4 h 22"/>
                <a:gd name="T6" fmla="*/ 9 w 17"/>
                <a:gd name="T7" fmla="*/ 19 h 22"/>
                <a:gd name="T8" fmla="*/ 14 w 17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2">
                  <a:moveTo>
                    <a:pt x="14" y="13"/>
                  </a:moveTo>
                  <a:cubicBezTo>
                    <a:pt x="11" y="10"/>
                    <a:pt x="8" y="6"/>
                    <a:pt x="5" y="2"/>
                  </a:cubicBezTo>
                  <a:cubicBezTo>
                    <a:pt x="3" y="0"/>
                    <a:pt x="0" y="2"/>
                    <a:pt x="0" y="4"/>
                  </a:cubicBezTo>
                  <a:cubicBezTo>
                    <a:pt x="1" y="11"/>
                    <a:pt x="4" y="15"/>
                    <a:pt x="9" y="19"/>
                  </a:cubicBezTo>
                  <a:cubicBezTo>
                    <a:pt x="12" y="22"/>
                    <a:pt x="17" y="16"/>
                    <a:pt x="1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76"/>
            <p:cNvSpPr/>
            <p:nvPr/>
          </p:nvSpPr>
          <p:spPr bwMode="auto">
            <a:xfrm>
              <a:off x="11496675" y="2444750"/>
              <a:ext cx="298450" cy="342900"/>
            </a:xfrm>
            <a:custGeom>
              <a:avLst/>
              <a:gdLst>
                <a:gd name="T0" fmla="*/ 39 w 41"/>
                <a:gd name="T1" fmla="*/ 27 h 47"/>
                <a:gd name="T2" fmla="*/ 30 w 41"/>
                <a:gd name="T3" fmla="*/ 18 h 47"/>
                <a:gd name="T4" fmla="*/ 25 w 41"/>
                <a:gd name="T5" fmla="*/ 3 h 47"/>
                <a:gd name="T6" fmla="*/ 15 w 41"/>
                <a:gd name="T7" fmla="*/ 4 h 47"/>
                <a:gd name="T8" fmla="*/ 3 w 41"/>
                <a:gd name="T9" fmla="*/ 13 h 47"/>
                <a:gd name="T10" fmla="*/ 8 w 41"/>
                <a:gd name="T11" fmla="*/ 21 h 47"/>
                <a:gd name="T12" fmla="*/ 16 w 41"/>
                <a:gd name="T13" fmla="*/ 15 h 47"/>
                <a:gd name="T14" fmla="*/ 20 w 41"/>
                <a:gd name="T15" fmla="*/ 12 h 47"/>
                <a:gd name="T16" fmla="*/ 17 w 41"/>
                <a:gd name="T17" fmla="*/ 20 h 47"/>
                <a:gd name="T18" fmla="*/ 23 w 41"/>
                <a:gd name="T19" fmla="*/ 28 h 47"/>
                <a:gd name="T20" fmla="*/ 28 w 41"/>
                <a:gd name="T21" fmla="*/ 32 h 47"/>
                <a:gd name="T22" fmla="*/ 22 w 41"/>
                <a:gd name="T23" fmla="*/ 34 h 47"/>
                <a:gd name="T24" fmla="*/ 24 w 41"/>
                <a:gd name="T25" fmla="*/ 46 h 47"/>
                <a:gd name="T26" fmla="*/ 39 w 41"/>
                <a:gd name="T27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47">
                  <a:moveTo>
                    <a:pt x="39" y="27"/>
                  </a:moveTo>
                  <a:cubicBezTo>
                    <a:pt x="38" y="23"/>
                    <a:pt x="34" y="19"/>
                    <a:pt x="30" y="18"/>
                  </a:cubicBezTo>
                  <a:cubicBezTo>
                    <a:pt x="32" y="12"/>
                    <a:pt x="32" y="6"/>
                    <a:pt x="25" y="3"/>
                  </a:cubicBezTo>
                  <a:cubicBezTo>
                    <a:pt x="21" y="0"/>
                    <a:pt x="18" y="2"/>
                    <a:pt x="15" y="4"/>
                  </a:cubicBezTo>
                  <a:cubicBezTo>
                    <a:pt x="10" y="6"/>
                    <a:pt x="6" y="9"/>
                    <a:pt x="3" y="13"/>
                  </a:cubicBezTo>
                  <a:cubicBezTo>
                    <a:pt x="0" y="17"/>
                    <a:pt x="4" y="22"/>
                    <a:pt x="8" y="21"/>
                  </a:cubicBezTo>
                  <a:cubicBezTo>
                    <a:pt x="11" y="20"/>
                    <a:pt x="14" y="18"/>
                    <a:pt x="16" y="15"/>
                  </a:cubicBezTo>
                  <a:cubicBezTo>
                    <a:pt x="17" y="15"/>
                    <a:pt x="19" y="12"/>
                    <a:pt x="20" y="12"/>
                  </a:cubicBezTo>
                  <a:cubicBezTo>
                    <a:pt x="23" y="12"/>
                    <a:pt x="17" y="20"/>
                    <a:pt x="17" y="20"/>
                  </a:cubicBezTo>
                  <a:cubicBezTo>
                    <a:pt x="14" y="24"/>
                    <a:pt x="19" y="31"/>
                    <a:pt x="23" y="28"/>
                  </a:cubicBezTo>
                  <a:cubicBezTo>
                    <a:pt x="26" y="26"/>
                    <a:pt x="30" y="28"/>
                    <a:pt x="28" y="32"/>
                  </a:cubicBezTo>
                  <a:cubicBezTo>
                    <a:pt x="27" y="34"/>
                    <a:pt x="24" y="34"/>
                    <a:pt x="22" y="34"/>
                  </a:cubicBezTo>
                  <a:cubicBezTo>
                    <a:pt x="14" y="35"/>
                    <a:pt x="17" y="47"/>
                    <a:pt x="24" y="46"/>
                  </a:cubicBezTo>
                  <a:cubicBezTo>
                    <a:pt x="34" y="46"/>
                    <a:pt x="41" y="37"/>
                    <a:pt x="39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77"/>
            <p:cNvSpPr/>
            <p:nvPr/>
          </p:nvSpPr>
          <p:spPr bwMode="auto">
            <a:xfrm>
              <a:off x="11679238" y="2767013"/>
              <a:ext cx="276225" cy="306388"/>
            </a:xfrm>
            <a:custGeom>
              <a:avLst/>
              <a:gdLst>
                <a:gd name="T0" fmla="*/ 18 w 38"/>
                <a:gd name="T1" fmla="*/ 33 h 42"/>
                <a:gd name="T2" fmla="*/ 17 w 38"/>
                <a:gd name="T3" fmla="*/ 14 h 42"/>
                <a:gd name="T4" fmla="*/ 33 w 38"/>
                <a:gd name="T5" fmla="*/ 19 h 42"/>
                <a:gd name="T6" fmla="*/ 38 w 38"/>
                <a:gd name="T7" fmla="*/ 18 h 42"/>
                <a:gd name="T8" fmla="*/ 12 w 38"/>
                <a:gd name="T9" fmla="*/ 6 h 42"/>
                <a:gd name="T10" fmla="*/ 12 w 38"/>
                <a:gd name="T11" fmla="*/ 40 h 42"/>
                <a:gd name="T12" fmla="*/ 18 w 38"/>
                <a:gd name="T13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42">
                  <a:moveTo>
                    <a:pt x="18" y="33"/>
                  </a:moveTo>
                  <a:cubicBezTo>
                    <a:pt x="15" y="28"/>
                    <a:pt x="11" y="20"/>
                    <a:pt x="17" y="14"/>
                  </a:cubicBezTo>
                  <a:cubicBezTo>
                    <a:pt x="21" y="10"/>
                    <a:pt x="32" y="12"/>
                    <a:pt x="33" y="19"/>
                  </a:cubicBezTo>
                  <a:cubicBezTo>
                    <a:pt x="33" y="22"/>
                    <a:pt x="38" y="21"/>
                    <a:pt x="38" y="18"/>
                  </a:cubicBezTo>
                  <a:cubicBezTo>
                    <a:pt x="37" y="6"/>
                    <a:pt x="22" y="0"/>
                    <a:pt x="12" y="6"/>
                  </a:cubicBezTo>
                  <a:cubicBezTo>
                    <a:pt x="0" y="13"/>
                    <a:pt x="1" y="33"/>
                    <a:pt x="12" y="40"/>
                  </a:cubicBezTo>
                  <a:cubicBezTo>
                    <a:pt x="17" y="42"/>
                    <a:pt x="21" y="37"/>
                    <a:pt x="18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78"/>
            <p:cNvSpPr/>
            <p:nvPr/>
          </p:nvSpPr>
          <p:spPr bwMode="auto">
            <a:xfrm>
              <a:off x="11918950" y="2941638"/>
              <a:ext cx="227013" cy="263525"/>
            </a:xfrm>
            <a:custGeom>
              <a:avLst/>
              <a:gdLst>
                <a:gd name="T0" fmla="*/ 23 w 31"/>
                <a:gd name="T1" fmla="*/ 25 h 36"/>
                <a:gd name="T2" fmla="*/ 19 w 31"/>
                <a:gd name="T3" fmla="*/ 20 h 36"/>
                <a:gd name="T4" fmla="*/ 29 w 31"/>
                <a:gd name="T5" fmla="*/ 13 h 36"/>
                <a:gd name="T6" fmla="*/ 20 w 31"/>
                <a:gd name="T7" fmla="*/ 1 h 36"/>
                <a:gd name="T8" fmla="*/ 19 w 31"/>
                <a:gd name="T9" fmla="*/ 5 h 36"/>
                <a:gd name="T10" fmla="*/ 22 w 31"/>
                <a:gd name="T11" fmla="*/ 10 h 36"/>
                <a:gd name="T12" fmla="*/ 10 w 31"/>
                <a:gd name="T13" fmla="*/ 11 h 36"/>
                <a:gd name="T14" fmla="*/ 3 w 31"/>
                <a:gd name="T15" fmla="*/ 20 h 36"/>
                <a:gd name="T16" fmla="*/ 13 w 31"/>
                <a:gd name="T17" fmla="*/ 32 h 36"/>
                <a:gd name="T18" fmla="*/ 23 w 31"/>
                <a:gd name="T19" fmla="*/ 2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6">
                  <a:moveTo>
                    <a:pt x="23" y="25"/>
                  </a:moveTo>
                  <a:cubicBezTo>
                    <a:pt x="22" y="24"/>
                    <a:pt x="20" y="22"/>
                    <a:pt x="19" y="20"/>
                  </a:cubicBezTo>
                  <a:cubicBezTo>
                    <a:pt x="24" y="19"/>
                    <a:pt x="28" y="17"/>
                    <a:pt x="29" y="13"/>
                  </a:cubicBezTo>
                  <a:cubicBezTo>
                    <a:pt x="31" y="7"/>
                    <a:pt x="26" y="2"/>
                    <a:pt x="20" y="1"/>
                  </a:cubicBezTo>
                  <a:cubicBezTo>
                    <a:pt x="18" y="0"/>
                    <a:pt x="17" y="4"/>
                    <a:pt x="19" y="5"/>
                  </a:cubicBezTo>
                  <a:cubicBezTo>
                    <a:pt x="21" y="6"/>
                    <a:pt x="22" y="8"/>
                    <a:pt x="22" y="10"/>
                  </a:cubicBezTo>
                  <a:cubicBezTo>
                    <a:pt x="18" y="12"/>
                    <a:pt x="14" y="13"/>
                    <a:pt x="10" y="11"/>
                  </a:cubicBezTo>
                  <a:cubicBezTo>
                    <a:pt x="4" y="8"/>
                    <a:pt x="0" y="16"/>
                    <a:pt x="3" y="20"/>
                  </a:cubicBezTo>
                  <a:cubicBezTo>
                    <a:pt x="6" y="24"/>
                    <a:pt x="10" y="28"/>
                    <a:pt x="13" y="32"/>
                  </a:cubicBezTo>
                  <a:cubicBezTo>
                    <a:pt x="18" y="36"/>
                    <a:pt x="27" y="31"/>
                    <a:pt x="2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8" name="组合 107"/>
          <p:cNvGrpSpPr/>
          <p:nvPr/>
        </p:nvGrpSpPr>
        <p:grpSpPr>
          <a:xfrm>
            <a:off x="8437237" y="907257"/>
            <a:ext cx="2320925" cy="2295525"/>
            <a:chOff x="8816975" y="1304925"/>
            <a:chExt cx="2320925" cy="2295525"/>
          </a:xfrm>
        </p:grpSpPr>
        <p:sp>
          <p:nvSpPr>
            <p:cNvPr id="11" name="Freeform 8"/>
            <p:cNvSpPr/>
            <p:nvPr/>
          </p:nvSpPr>
          <p:spPr bwMode="auto">
            <a:xfrm>
              <a:off x="8816975" y="1428750"/>
              <a:ext cx="2168525" cy="2171700"/>
            </a:xfrm>
            <a:custGeom>
              <a:avLst/>
              <a:gdLst>
                <a:gd name="T0" fmla="*/ 295 w 297"/>
                <a:gd name="T1" fmla="*/ 143 h 297"/>
                <a:gd name="T2" fmla="*/ 230 w 297"/>
                <a:gd name="T3" fmla="*/ 63 h 297"/>
                <a:gd name="T4" fmla="*/ 171 w 297"/>
                <a:gd name="T5" fmla="*/ 78 h 297"/>
                <a:gd name="T6" fmla="*/ 160 w 297"/>
                <a:gd name="T7" fmla="*/ 85 h 297"/>
                <a:gd name="T8" fmla="*/ 150 w 297"/>
                <a:gd name="T9" fmla="*/ 8 h 297"/>
                <a:gd name="T10" fmla="*/ 139 w 297"/>
                <a:gd name="T11" fmla="*/ 8 h 297"/>
                <a:gd name="T12" fmla="*/ 143 w 297"/>
                <a:gd name="T13" fmla="*/ 63 h 297"/>
                <a:gd name="T14" fmla="*/ 135 w 297"/>
                <a:gd name="T15" fmla="*/ 58 h 297"/>
                <a:gd name="T16" fmla="*/ 132 w 297"/>
                <a:gd name="T17" fmla="*/ 47 h 297"/>
                <a:gd name="T18" fmla="*/ 45 w 297"/>
                <a:gd name="T19" fmla="*/ 20 h 297"/>
                <a:gd name="T20" fmla="*/ 35 w 297"/>
                <a:gd name="T21" fmla="*/ 22 h 297"/>
                <a:gd name="T22" fmla="*/ 0 w 297"/>
                <a:gd name="T23" fmla="*/ 39 h 297"/>
                <a:gd name="T24" fmla="*/ 35 w 297"/>
                <a:gd name="T25" fmla="*/ 59 h 297"/>
                <a:gd name="T26" fmla="*/ 74 w 297"/>
                <a:gd name="T27" fmla="*/ 71 h 297"/>
                <a:gd name="T28" fmla="*/ 131 w 297"/>
                <a:gd name="T29" fmla="*/ 64 h 297"/>
                <a:gd name="T30" fmla="*/ 145 w 297"/>
                <a:gd name="T31" fmla="*/ 70 h 297"/>
                <a:gd name="T32" fmla="*/ 146 w 297"/>
                <a:gd name="T33" fmla="*/ 70 h 297"/>
                <a:gd name="T34" fmla="*/ 153 w 297"/>
                <a:gd name="T35" fmla="*/ 87 h 297"/>
                <a:gd name="T36" fmla="*/ 108 w 297"/>
                <a:gd name="T37" fmla="*/ 93 h 297"/>
                <a:gd name="T38" fmla="*/ 60 w 297"/>
                <a:gd name="T39" fmla="*/ 135 h 297"/>
                <a:gd name="T40" fmla="*/ 54 w 297"/>
                <a:gd name="T41" fmla="*/ 158 h 297"/>
                <a:gd name="T42" fmla="*/ 56 w 297"/>
                <a:gd name="T43" fmla="*/ 188 h 297"/>
                <a:gd name="T44" fmla="*/ 149 w 297"/>
                <a:gd name="T45" fmla="*/ 289 h 297"/>
                <a:gd name="T46" fmla="*/ 209 w 297"/>
                <a:gd name="T47" fmla="*/ 285 h 297"/>
                <a:gd name="T48" fmla="*/ 231 w 297"/>
                <a:gd name="T49" fmla="*/ 262 h 297"/>
                <a:gd name="T50" fmla="*/ 267 w 297"/>
                <a:gd name="T51" fmla="*/ 245 h 297"/>
                <a:gd name="T52" fmla="*/ 269 w 297"/>
                <a:gd name="T53" fmla="*/ 243 h 297"/>
                <a:gd name="T54" fmla="*/ 292 w 297"/>
                <a:gd name="T55" fmla="*/ 195 h 297"/>
                <a:gd name="T56" fmla="*/ 295 w 297"/>
                <a:gd name="T57" fmla="*/ 14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7" h="297">
                  <a:moveTo>
                    <a:pt x="295" y="143"/>
                  </a:moveTo>
                  <a:cubicBezTo>
                    <a:pt x="291" y="109"/>
                    <a:pt x="263" y="74"/>
                    <a:pt x="230" y="63"/>
                  </a:cubicBezTo>
                  <a:cubicBezTo>
                    <a:pt x="203" y="55"/>
                    <a:pt x="190" y="64"/>
                    <a:pt x="171" y="78"/>
                  </a:cubicBezTo>
                  <a:cubicBezTo>
                    <a:pt x="167" y="81"/>
                    <a:pt x="164" y="83"/>
                    <a:pt x="160" y="85"/>
                  </a:cubicBezTo>
                  <a:cubicBezTo>
                    <a:pt x="150" y="60"/>
                    <a:pt x="147" y="36"/>
                    <a:pt x="150" y="8"/>
                  </a:cubicBezTo>
                  <a:cubicBezTo>
                    <a:pt x="151" y="0"/>
                    <a:pt x="139" y="0"/>
                    <a:pt x="139" y="8"/>
                  </a:cubicBezTo>
                  <a:cubicBezTo>
                    <a:pt x="136" y="25"/>
                    <a:pt x="138" y="45"/>
                    <a:pt x="143" y="63"/>
                  </a:cubicBezTo>
                  <a:cubicBezTo>
                    <a:pt x="140" y="61"/>
                    <a:pt x="138" y="59"/>
                    <a:pt x="135" y="58"/>
                  </a:cubicBezTo>
                  <a:cubicBezTo>
                    <a:pt x="135" y="55"/>
                    <a:pt x="134" y="51"/>
                    <a:pt x="132" y="47"/>
                  </a:cubicBezTo>
                  <a:cubicBezTo>
                    <a:pt x="120" y="25"/>
                    <a:pt x="73" y="15"/>
                    <a:pt x="45" y="20"/>
                  </a:cubicBezTo>
                  <a:cubicBezTo>
                    <a:pt x="42" y="20"/>
                    <a:pt x="38" y="21"/>
                    <a:pt x="35" y="22"/>
                  </a:cubicBezTo>
                  <a:cubicBezTo>
                    <a:pt x="23" y="27"/>
                    <a:pt x="12" y="34"/>
                    <a:pt x="0" y="39"/>
                  </a:cubicBezTo>
                  <a:cubicBezTo>
                    <a:pt x="4" y="37"/>
                    <a:pt x="30" y="57"/>
                    <a:pt x="35" y="59"/>
                  </a:cubicBezTo>
                  <a:cubicBezTo>
                    <a:pt x="47" y="65"/>
                    <a:pt x="61" y="69"/>
                    <a:pt x="74" y="71"/>
                  </a:cubicBezTo>
                  <a:cubicBezTo>
                    <a:pt x="86" y="73"/>
                    <a:pt x="119" y="75"/>
                    <a:pt x="131" y="64"/>
                  </a:cubicBezTo>
                  <a:cubicBezTo>
                    <a:pt x="136" y="66"/>
                    <a:pt x="140" y="68"/>
                    <a:pt x="145" y="70"/>
                  </a:cubicBezTo>
                  <a:cubicBezTo>
                    <a:pt x="145" y="70"/>
                    <a:pt x="145" y="70"/>
                    <a:pt x="146" y="70"/>
                  </a:cubicBezTo>
                  <a:cubicBezTo>
                    <a:pt x="148" y="76"/>
                    <a:pt x="150" y="82"/>
                    <a:pt x="153" y="87"/>
                  </a:cubicBezTo>
                  <a:cubicBezTo>
                    <a:pt x="139" y="91"/>
                    <a:pt x="126" y="89"/>
                    <a:pt x="108" y="93"/>
                  </a:cubicBezTo>
                  <a:cubicBezTo>
                    <a:pt x="87" y="98"/>
                    <a:pt x="69" y="115"/>
                    <a:pt x="60" y="135"/>
                  </a:cubicBezTo>
                  <a:cubicBezTo>
                    <a:pt x="57" y="142"/>
                    <a:pt x="55" y="150"/>
                    <a:pt x="54" y="158"/>
                  </a:cubicBezTo>
                  <a:cubicBezTo>
                    <a:pt x="53" y="168"/>
                    <a:pt x="54" y="178"/>
                    <a:pt x="56" y="188"/>
                  </a:cubicBezTo>
                  <a:cubicBezTo>
                    <a:pt x="65" y="235"/>
                    <a:pt x="102" y="278"/>
                    <a:pt x="149" y="289"/>
                  </a:cubicBezTo>
                  <a:cubicBezTo>
                    <a:pt x="168" y="293"/>
                    <a:pt x="194" y="297"/>
                    <a:pt x="209" y="285"/>
                  </a:cubicBezTo>
                  <a:cubicBezTo>
                    <a:pt x="218" y="277"/>
                    <a:pt x="218" y="267"/>
                    <a:pt x="231" y="262"/>
                  </a:cubicBezTo>
                  <a:cubicBezTo>
                    <a:pt x="246" y="255"/>
                    <a:pt x="255" y="258"/>
                    <a:pt x="267" y="245"/>
                  </a:cubicBezTo>
                  <a:cubicBezTo>
                    <a:pt x="267" y="245"/>
                    <a:pt x="268" y="244"/>
                    <a:pt x="269" y="243"/>
                  </a:cubicBezTo>
                  <a:cubicBezTo>
                    <a:pt x="281" y="230"/>
                    <a:pt x="289" y="212"/>
                    <a:pt x="292" y="195"/>
                  </a:cubicBezTo>
                  <a:cubicBezTo>
                    <a:pt x="295" y="178"/>
                    <a:pt x="297" y="160"/>
                    <a:pt x="295" y="143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79"/>
            <p:cNvSpPr/>
            <p:nvPr/>
          </p:nvSpPr>
          <p:spPr bwMode="auto">
            <a:xfrm>
              <a:off x="9356725" y="1698625"/>
              <a:ext cx="1781175" cy="1776413"/>
            </a:xfrm>
            <a:custGeom>
              <a:avLst/>
              <a:gdLst>
                <a:gd name="T0" fmla="*/ 239 w 244"/>
                <a:gd name="T1" fmla="*/ 140 h 243"/>
                <a:gd name="T2" fmla="*/ 216 w 244"/>
                <a:gd name="T3" fmla="*/ 189 h 243"/>
                <a:gd name="T4" fmla="*/ 214 w 244"/>
                <a:gd name="T5" fmla="*/ 191 h 243"/>
                <a:gd name="T6" fmla="*/ 178 w 244"/>
                <a:gd name="T7" fmla="*/ 207 h 243"/>
                <a:gd name="T8" fmla="*/ 156 w 244"/>
                <a:gd name="T9" fmla="*/ 230 h 243"/>
                <a:gd name="T10" fmla="*/ 97 w 244"/>
                <a:gd name="T11" fmla="*/ 234 h 243"/>
                <a:gd name="T12" fmla="*/ 3 w 244"/>
                <a:gd name="T13" fmla="*/ 133 h 243"/>
                <a:gd name="T14" fmla="*/ 1 w 244"/>
                <a:gd name="T15" fmla="*/ 104 h 243"/>
                <a:gd name="T16" fmla="*/ 7 w 244"/>
                <a:gd name="T17" fmla="*/ 81 h 243"/>
                <a:gd name="T18" fmla="*/ 56 w 244"/>
                <a:gd name="T19" fmla="*/ 39 h 243"/>
                <a:gd name="T20" fmla="*/ 118 w 244"/>
                <a:gd name="T21" fmla="*/ 24 h 243"/>
                <a:gd name="T22" fmla="*/ 177 w 244"/>
                <a:gd name="T23" fmla="*/ 9 h 243"/>
                <a:gd name="T24" fmla="*/ 242 w 244"/>
                <a:gd name="T25" fmla="*/ 89 h 243"/>
                <a:gd name="T26" fmla="*/ 239 w 244"/>
                <a:gd name="T27" fmla="*/ 14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243">
                  <a:moveTo>
                    <a:pt x="239" y="140"/>
                  </a:moveTo>
                  <a:cubicBezTo>
                    <a:pt x="236" y="157"/>
                    <a:pt x="228" y="176"/>
                    <a:pt x="216" y="189"/>
                  </a:cubicBezTo>
                  <a:cubicBezTo>
                    <a:pt x="215" y="189"/>
                    <a:pt x="215" y="190"/>
                    <a:pt x="214" y="191"/>
                  </a:cubicBezTo>
                  <a:cubicBezTo>
                    <a:pt x="202" y="203"/>
                    <a:pt x="193" y="201"/>
                    <a:pt x="178" y="207"/>
                  </a:cubicBezTo>
                  <a:cubicBezTo>
                    <a:pt x="165" y="213"/>
                    <a:pt x="166" y="222"/>
                    <a:pt x="156" y="230"/>
                  </a:cubicBezTo>
                  <a:cubicBezTo>
                    <a:pt x="141" y="243"/>
                    <a:pt x="115" y="238"/>
                    <a:pt x="97" y="234"/>
                  </a:cubicBezTo>
                  <a:cubicBezTo>
                    <a:pt x="49" y="223"/>
                    <a:pt x="12" y="180"/>
                    <a:pt x="3" y="133"/>
                  </a:cubicBezTo>
                  <a:cubicBezTo>
                    <a:pt x="1" y="123"/>
                    <a:pt x="0" y="113"/>
                    <a:pt x="1" y="104"/>
                  </a:cubicBezTo>
                  <a:cubicBezTo>
                    <a:pt x="2" y="96"/>
                    <a:pt x="4" y="88"/>
                    <a:pt x="7" y="81"/>
                  </a:cubicBezTo>
                  <a:cubicBezTo>
                    <a:pt x="16" y="61"/>
                    <a:pt x="34" y="44"/>
                    <a:pt x="56" y="39"/>
                  </a:cubicBezTo>
                  <a:cubicBezTo>
                    <a:pt x="80" y="33"/>
                    <a:pt x="98" y="40"/>
                    <a:pt x="118" y="24"/>
                  </a:cubicBezTo>
                  <a:cubicBezTo>
                    <a:pt x="137" y="10"/>
                    <a:pt x="151" y="0"/>
                    <a:pt x="177" y="9"/>
                  </a:cubicBezTo>
                  <a:cubicBezTo>
                    <a:pt x="211" y="20"/>
                    <a:pt x="238" y="54"/>
                    <a:pt x="242" y="89"/>
                  </a:cubicBezTo>
                  <a:cubicBezTo>
                    <a:pt x="244" y="106"/>
                    <a:pt x="242" y="123"/>
                    <a:pt x="239" y="140"/>
                  </a:cubicBezTo>
                  <a:close/>
                </a:path>
              </a:pathLst>
            </a:custGeom>
            <a:solidFill>
              <a:srgbClr val="FB6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80"/>
            <p:cNvSpPr/>
            <p:nvPr/>
          </p:nvSpPr>
          <p:spPr bwMode="auto">
            <a:xfrm>
              <a:off x="9356725" y="2459038"/>
              <a:ext cx="1576388" cy="1016000"/>
            </a:xfrm>
            <a:custGeom>
              <a:avLst/>
              <a:gdLst>
                <a:gd name="T0" fmla="*/ 216 w 216"/>
                <a:gd name="T1" fmla="*/ 85 h 139"/>
                <a:gd name="T2" fmla="*/ 214 w 216"/>
                <a:gd name="T3" fmla="*/ 87 h 139"/>
                <a:gd name="T4" fmla="*/ 178 w 216"/>
                <a:gd name="T5" fmla="*/ 103 h 139"/>
                <a:gd name="T6" fmla="*/ 156 w 216"/>
                <a:gd name="T7" fmla="*/ 126 h 139"/>
                <a:gd name="T8" fmla="*/ 97 w 216"/>
                <a:gd name="T9" fmla="*/ 130 h 139"/>
                <a:gd name="T10" fmla="*/ 3 w 216"/>
                <a:gd name="T11" fmla="*/ 29 h 139"/>
                <a:gd name="T12" fmla="*/ 1 w 216"/>
                <a:gd name="T13" fmla="*/ 0 h 139"/>
                <a:gd name="T14" fmla="*/ 8 w 216"/>
                <a:gd name="T15" fmla="*/ 26 h 139"/>
                <a:gd name="T16" fmla="*/ 87 w 216"/>
                <a:gd name="T17" fmla="*/ 84 h 139"/>
                <a:gd name="T18" fmla="*/ 216 w 216"/>
                <a:gd name="T19" fmla="*/ 8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" h="139">
                  <a:moveTo>
                    <a:pt x="216" y="85"/>
                  </a:moveTo>
                  <a:cubicBezTo>
                    <a:pt x="215" y="85"/>
                    <a:pt x="215" y="86"/>
                    <a:pt x="214" y="87"/>
                  </a:cubicBezTo>
                  <a:cubicBezTo>
                    <a:pt x="202" y="99"/>
                    <a:pt x="193" y="97"/>
                    <a:pt x="178" y="103"/>
                  </a:cubicBezTo>
                  <a:cubicBezTo>
                    <a:pt x="165" y="109"/>
                    <a:pt x="166" y="118"/>
                    <a:pt x="156" y="126"/>
                  </a:cubicBezTo>
                  <a:cubicBezTo>
                    <a:pt x="141" y="139"/>
                    <a:pt x="115" y="134"/>
                    <a:pt x="97" y="130"/>
                  </a:cubicBezTo>
                  <a:cubicBezTo>
                    <a:pt x="49" y="119"/>
                    <a:pt x="12" y="76"/>
                    <a:pt x="3" y="29"/>
                  </a:cubicBezTo>
                  <a:cubicBezTo>
                    <a:pt x="1" y="19"/>
                    <a:pt x="0" y="9"/>
                    <a:pt x="1" y="0"/>
                  </a:cubicBezTo>
                  <a:cubicBezTo>
                    <a:pt x="2" y="9"/>
                    <a:pt x="4" y="18"/>
                    <a:pt x="8" y="26"/>
                  </a:cubicBezTo>
                  <a:cubicBezTo>
                    <a:pt x="24" y="55"/>
                    <a:pt x="56" y="76"/>
                    <a:pt x="87" y="84"/>
                  </a:cubicBezTo>
                  <a:cubicBezTo>
                    <a:pt x="128" y="96"/>
                    <a:pt x="173" y="91"/>
                    <a:pt x="216" y="85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81"/>
            <p:cNvSpPr/>
            <p:nvPr/>
          </p:nvSpPr>
          <p:spPr bwMode="auto">
            <a:xfrm>
              <a:off x="9918700" y="1866900"/>
              <a:ext cx="438150" cy="255588"/>
            </a:xfrm>
            <a:custGeom>
              <a:avLst/>
              <a:gdLst>
                <a:gd name="T0" fmla="*/ 52 w 60"/>
                <a:gd name="T1" fmla="*/ 2 h 35"/>
                <a:gd name="T2" fmla="*/ 31 w 60"/>
                <a:gd name="T3" fmla="*/ 18 h 35"/>
                <a:gd name="T4" fmla="*/ 2 w 60"/>
                <a:gd name="T5" fmla="*/ 24 h 35"/>
                <a:gd name="T6" fmla="*/ 1 w 60"/>
                <a:gd name="T7" fmla="*/ 27 h 35"/>
                <a:gd name="T8" fmla="*/ 59 w 60"/>
                <a:gd name="T9" fmla="*/ 7 h 35"/>
                <a:gd name="T10" fmla="*/ 52 w 60"/>
                <a:gd name="T1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5">
                  <a:moveTo>
                    <a:pt x="52" y="2"/>
                  </a:moveTo>
                  <a:cubicBezTo>
                    <a:pt x="44" y="6"/>
                    <a:pt x="39" y="14"/>
                    <a:pt x="31" y="18"/>
                  </a:cubicBezTo>
                  <a:cubicBezTo>
                    <a:pt x="22" y="22"/>
                    <a:pt x="12" y="23"/>
                    <a:pt x="2" y="24"/>
                  </a:cubicBezTo>
                  <a:cubicBezTo>
                    <a:pt x="1" y="24"/>
                    <a:pt x="0" y="26"/>
                    <a:pt x="1" y="27"/>
                  </a:cubicBezTo>
                  <a:cubicBezTo>
                    <a:pt x="19" y="35"/>
                    <a:pt x="52" y="27"/>
                    <a:pt x="59" y="7"/>
                  </a:cubicBezTo>
                  <a:cubicBezTo>
                    <a:pt x="60" y="3"/>
                    <a:pt x="55" y="0"/>
                    <a:pt x="52" y="2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82"/>
            <p:cNvSpPr/>
            <p:nvPr/>
          </p:nvSpPr>
          <p:spPr bwMode="auto">
            <a:xfrm>
              <a:off x="8969375" y="1414463"/>
              <a:ext cx="1081088" cy="438150"/>
            </a:xfrm>
            <a:custGeom>
              <a:avLst/>
              <a:gdLst>
                <a:gd name="T0" fmla="*/ 45 w 148"/>
                <a:gd name="T1" fmla="*/ 4 h 60"/>
                <a:gd name="T2" fmla="*/ 36 w 148"/>
                <a:gd name="T3" fmla="*/ 7 h 60"/>
                <a:gd name="T4" fmla="*/ 0 w 148"/>
                <a:gd name="T5" fmla="*/ 23 h 60"/>
                <a:gd name="T6" fmla="*/ 35 w 148"/>
                <a:gd name="T7" fmla="*/ 43 h 60"/>
                <a:gd name="T8" fmla="*/ 74 w 148"/>
                <a:gd name="T9" fmla="*/ 56 h 60"/>
                <a:gd name="T10" fmla="*/ 132 w 148"/>
                <a:gd name="T11" fmla="*/ 31 h 60"/>
                <a:gd name="T12" fmla="*/ 45 w 148"/>
                <a:gd name="T13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8" h="60">
                  <a:moveTo>
                    <a:pt x="45" y="4"/>
                  </a:moveTo>
                  <a:cubicBezTo>
                    <a:pt x="42" y="5"/>
                    <a:pt x="38" y="6"/>
                    <a:pt x="36" y="7"/>
                  </a:cubicBezTo>
                  <a:cubicBezTo>
                    <a:pt x="23" y="12"/>
                    <a:pt x="12" y="19"/>
                    <a:pt x="0" y="23"/>
                  </a:cubicBezTo>
                  <a:cubicBezTo>
                    <a:pt x="4" y="22"/>
                    <a:pt x="31" y="41"/>
                    <a:pt x="35" y="43"/>
                  </a:cubicBezTo>
                  <a:cubicBezTo>
                    <a:pt x="47" y="49"/>
                    <a:pt x="61" y="53"/>
                    <a:pt x="74" y="56"/>
                  </a:cubicBezTo>
                  <a:cubicBezTo>
                    <a:pt x="91" y="59"/>
                    <a:pt x="148" y="60"/>
                    <a:pt x="132" y="31"/>
                  </a:cubicBezTo>
                  <a:cubicBezTo>
                    <a:pt x="120" y="9"/>
                    <a:pt x="73" y="0"/>
                    <a:pt x="45" y="4"/>
                  </a:cubicBezTo>
                  <a:close/>
                </a:path>
              </a:pathLst>
            </a:custGeom>
            <a:solidFill>
              <a:srgbClr val="39BF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83"/>
            <p:cNvSpPr/>
            <p:nvPr/>
          </p:nvSpPr>
          <p:spPr bwMode="auto">
            <a:xfrm>
              <a:off x="9356725" y="1589088"/>
              <a:ext cx="708025" cy="227013"/>
            </a:xfrm>
            <a:custGeom>
              <a:avLst/>
              <a:gdLst>
                <a:gd name="T0" fmla="*/ 94 w 97"/>
                <a:gd name="T1" fmla="*/ 25 h 31"/>
                <a:gd name="T2" fmla="*/ 3 w 97"/>
                <a:gd name="T3" fmla="*/ 0 h 31"/>
                <a:gd name="T4" fmla="*/ 2 w 97"/>
                <a:gd name="T5" fmla="*/ 5 h 31"/>
                <a:gd name="T6" fmla="*/ 93 w 97"/>
                <a:gd name="T7" fmla="*/ 30 h 31"/>
                <a:gd name="T8" fmla="*/ 94 w 97"/>
                <a:gd name="T9" fmla="*/ 2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31">
                  <a:moveTo>
                    <a:pt x="94" y="25"/>
                  </a:moveTo>
                  <a:cubicBezTo>
                    <a:pt x="69" y="9"/>
                    <a:pt x="33" y="1"/>
                    <a:pt x="3" y="0"/>
                  </a:cubicBezTo>
                  <a:cubicBezTo>
                    <a:pt x="0" y="0"/>
                    <a:pt x="0" y="4"/>
                    <a:pt x="2" y="5"/>
                  </a:cubicBezTo>
                  <a:cubicBezTo>
                    <a:pt x="35" y="9"/>
                    <a:pt x="62" y="19"/>
                    <a:pt x="93" y="30"/>
                  </a:cubicBezTo>
                  <a:cubicBezTo>
                    <a:pt x="95" y="31"/>
                    <a:pt x="97" y="27"/>
                    <a:pt x="94" y="25"/>
                  </a:cubicBezTo>
                  <a:close/>
                </a:path>
              </a:pathLst>
            </a:custGeom>
            <a:solidFill>
              <a:srgbClr val="2DAD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84"/>
            <p:cNvSpPr/>
            <p:nvPr/>
          </p:nvSpPr>
          <p:spPr bwMode="auto">
            <a:xfrm>
              <a:off x="9955213" y="1304925"/>
              <a:ext cx="241300" cy="760413"/>
            </a:xfrm>
            <a:custGeom>
              <a:avLst/>
              <a:gdLst>
                <a:gd name="T0" fmla="*/ 32 w 33"/>
                <a:gd name="T1" fmla="*/ 98 h 104"/>
                <a:gd name="T2" fmla="*/ 15 w 33"/>
                <a:gd name="T3" fmla="*/ 7 h 104"/>
                <a:gd name="T4" fmla="*/ 4 w 33"/>
                <a:gd name="T5" fmla="*/ 7 h 104"/>
                <a:gd name="T6" fmla="*/ 26 w 33"/>
                <a:gd name="T7" fmla="*/ 101 h 104"/>
                <a:gd name="T8" fmla="*/ 32 w 33"/>
                <a:gd name="T9" fmla="*/ 9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4">
                  <a:moveTo>
                    <a:pt x="32" y="98"/>
                  </a:moveTo>
                  <a:cubicBezTo>
                    <a:pt x="16" y="67"/>
                    <a:pt x="11" y="41"/>
                    <a:pt x="15" y="7"/>
                  </a:cubicBezTo>
                  <a:cubicBezTo>
                    <a:pt x="16" y="0"/>
                    <a:pt x="5" y="0"/>
                    <a:pt x="4" y="7"/>
                  </a:cubicBezTo>
                  <a:cubicBezTo>
                    <a:pt x="0" y="39"/>
                    <a:pt x="8" y="74"/>
                    <a:pt x="26" y="101"/>
                  </a:cubicBezTo>
                  <a:cubicBezTo>
                    <a:pt x="28" y="104"/>
                    <a:pt x="33" y="101"/>
                    <a:pt x="32" y="98"/>
                  </a:cubicBezTo>
                  <a:close/>
                </a:path>
              </a:pathLst>
            </a:custGeom>
            <a:solidFill>
              <a:srgbClr val="783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85"/>
            <p:cNvSpPr/>
            <p:nvPr/>
          </p:nvSpPr>
          <p:spPr bwMode="auto">
            <a:xfrm>
              <a:off x="10766425" y="1998663"/>
              <a:ext cx="239713" cy="819150"/>
            </a:xfrm>
            <a:custGeom>
              <a:avLst/>
              <a:gdLst>
                <a:gd name="T0" fmla="*/ 30 w 33"/>
                <a:gd name="T1" fmla="*/ 52 h 112"/>
                <a:gd name="T2" fmla="*/ 11 w 33"/>
                <a:gd name="T3" fmla="*/ 3 h 112"/>
                <a:gd name="T4" fmla="*/ 1 w 33"/>
                <a:gd name="T5" fmla="*/ 11 h 112"/>
                <a:gd name="T6" fmla="*/ 23 w 33"/>
                <a:gd name="T7" fmla="*/ 53 h 112"/>
                <a:gd name="T8" fmla="*/ 21 w 33"/>
                <a:gd name="T9" fmla="*/ 110 h 112"/>
                <a:gd name="T10" fmla="*/ 24 w 33"/>
                <a:gd name="T11" fmla="*/ 111 h 112"/>
                <a:gd name="T12" fmla="*/ 30 w 33"/>
                <a:gd name="T13" fmla="*/ 5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12">
                  <a:moveTo>
                    <a:pt x="30" y="52"/>
                  </a:moveTo>
                  <a:cubicBezTo>
                    <a:pt x="28" y="35"/>
                    <a:pt x="26" y="13"/>
                    <a:pt x="11" y="3"/>
                  </a:cubicBezTo>
                  <a:cubicBezTo>
                    <a:pt x="5" y="0"/>
                    <a:pt x="0" y="5"/>
                    <a:pt x="1" y="11"/>
                  </a:cubicBezTo>
                  <a:cubicBezTo>
                    <a:pt x="4" y="27"/>
                    <a:pt x="18" y="36"/>
                    <a:pt x="23" y="53"/>
                  </a:cubicBezTo>
                  <a:cubicBezTo>
                    <a:pt x="28" y="72"/>
                    <a:pt x="25" y="90"/>
                    <a:pt x="21" y="110"/>
                  </a:cubicBezTo>
                  <a:cubicBezTo>
                    <a:pt x="21" y="111"/>
                    <a:pt x="23" y="112"/>
                    <a:pt x="24" y="111"/>
                  </a:cubicBezTo>
                  <a:cubicBezTo>
                    <a:pt x="33" y="93"/>
                    <a:pt x="33" y="71"/>
                    <a:pt x="30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Oval 86"/>
            <p:cNvSpPr>
              <a:spLocks noChangeArrowheads="1"/>
            </p:cNvSpPr>
            <p:nvPr/>
          </p:nvSpPr>
          <p:spPr bwMode="auto">
            <a:xfrm>
              <a:off x="10539413" y="1860550"/>
              <a:ext cx="160338" cy="16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4" name="组合 103"/>
          <p:cNvGrpSpPr/>
          <p:nvPr/>
        </p:nvGrpSpPr>
        <p:grpSpPr>
          <a:xfrm>
            <a:off x="6904037" y="2517775"/>
            <a:ext cx="1730376" cy="987425"/>
            <a:chOff x="6904037" y="2517775"/>
            <a:chExt cx="1730376" cy="987425"/>
          </a:xfrm>
        </p:grpSpPr>
        <p:sp>
          <p:nvSpPr>
            <p:cNvPr id="90" name="Freeform 87"/>
            <p:cNvSpPr/>
            <p:nvPr/>
          </p:nvSpPr>
          <p:spPr bwMode="auto">
            <a:xfrm>
              <a:off x="6904037" y="3073400"/>
              <a:ext cx="444500" cy="431800"/>
            </a:xfrm>
            <a:custGeom>
              <a:avLst/>
              <a:gdLst>
                <a:gd name="T0" fmla="*/ 54 w 61"/>
                <a:gd name="T1" fmla="*/ 33 h 59"/>
                <a:gd name="T2" fmla="*/ 32 w 61"/>
                <a:gd name="T3" fmla="*/ 38 h 59"/>
                <a:gd name="T4" fmla="*/ 28 w 61"/>
                <a:gd name="T5" fmla="*/ 6 h 59"/>
                <a:gd name="T6" fmla="*/ 0 w 61"/>
                <a:gd name="T7" fmla="*/ 16 h 59"/>
                <a:gd name="T8" fmla="*/ 2 w 61"/>
                <a:gd name="T9" fmla="*/ 17 h 59"/>
                <a:gd name="T10" fmla="*/ 9 w 61"/>
                <a:gd name="T11" fmla="*/ 10 h 59"/>
                <a:gd name="T12" fmla="*/ 25 w 61"/>
                <a:gd name="T13" fmla="*/ 23 h 59"/>
                <a:gd name="T14" fmla="*/ 14 w 61"/>
                <a:gd name="T15" fmla="*/ 49 h 59"/>
                <a:gd name="T16" fmla="*/ 22 w 61"/>
                <a:gd name="T17" fmla="*/ 57 h 59"/>
                <a:gd name="T18" fmla="*/ 43 w 61"/>
                <a:gd name="T19" fmla="*/ 48 h 59"/>
                <a:gd name="T20" fmla="*/ 58 w 61"/>
                <a:gd name="T21" fmla="*/ 42 h 59"/>
                <a:gd name="T22" fmla="*/ 54 w 61"/>
                <a:gd name="T23" fmla="*/ 3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59">
                  <a:moveTo>
                    <a:pt x="54" y="33"/>
                  </a:moveTo>
                  <a:cubicBezTo>
                    <a:pt x="47" y="32"/>
                    <a:pt x="39" y="35"/>
                    <a:pt x="32" y="38"/>
                  </a:cubicBezTo>
                  <a:cubicBezTo>
                    <a:pt x="37" y="27"/>
                    <a:pt x="39" y="14"/>
                    <a:pt x="28" y="6"/>
                  </a:cubicBezTo>
                  <a:cubicBezTo>
                    <a:pt x="19" y="0"/>
                    <a:pt x="0" y="3"/>
                    <a:pt x="0" y="16"/>
                  </a:cubicBezTo>
                  <a:cubicBezTo>
                    <a:pt x="0" y="17"/>
                    <a:pt x="1" y="17"/>
                    <a:pt x="2" y="17"/>
                  </a:cubicBezTo>
                  <a:cubicBezTo>
                    <a:pt x="4" y="15"/>
                    <a:pt x="6" y="11"/>
                    <a:pt x="9" y="10"/>
                  </a:cubicBezTo>
                  <a:cubicBezTo>
                    <a:pt x="20" y="4"/>
                    <a:pt x="26" y="14"/>
                    <a:pt x="25" y="23"/>
                  </a:cubicBezTo>
                  <a:cubicBezTo>
                    <a:pt x="24" y="32"/>
                    <a:pt x="18" y="41"/>
                    <a:pt x="14" y="49"/>
                  </a:cubicBezTo>
                  <a:cubicBezTo>
                    <a:pt x="10" y="54"/>
                    <a:pt x="17" y="59"/>
                    <a:pt x="22" y="57"/>
                  </a:cubicBezTo>
                  <a:cubicBezTo>
                    <a:pt x="29" y="54"/>
                    <a:pt x="36" y="51"/>
                    <a:pt x="43" y="48"/>
                  </a:cubicBezTo>
                  <a:cubicBezTo>
                    <a:pt x="49" y="47"/>
                    <a:pt x="53" y="46"/>
                    <a:pt x="58" y="42"/>
                  </a:cubicBezTo>
                  <a:cubicBezTo>
                    <a:pt x="61" y="38"/>
                    <a:pt x="58" y="33"/>
                    <a:pt x="5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88"/>
            <p:cNvSpPr/>
            <p:nvPr/>
          </p:nvSpPr>
          <p:spPr bwMode="auto">
            <a:xfrm>
              <a:off x="7275512" y="3000375"/>
              <a:ext cx="269875" cy="342900"/>
            </a:xfrm>
            <a:custGeom>
              <a:avLst/>
              <a:gdLst>
                <a:gd name="T0" fmla="*/ 36 w 37"/>
                <a:gd name="T1" fmla="*/ 14 h 47"/>
                <a:gd name="T2" fmla="*/ 35 w 37"/>
                <a:gd name="T3" fmla="*/ 10 h 47"/>
                <a:gd name="T4" fmla="*/ 19 w 37"/>
                <a:gd name="T5" fmla="*/ 13 h 47"/>
                <a:gd name="T6" fmla="*/ 11 w 37"/>
                <a:gd name="T7" fmla="*/ 1 h 47"/>
                <a:gd name="T8" fmla="*/ 8 w 37"/>
                <a:gd name="T9" fmla="*/ 2 h 47"/>
                <a:gd name="T10" fmla="*/ 13 w 37"/>
                <a:gd name="T11" fmla="*/ 16 h 47"/>
                <a:gd name="T12" fmla="*/ 1 w 37"/>
                <a:gd name="T13" fmla="*/ 22 h 47"/>
                <a:gd name="T14" fmla="*/ 3 w 37"/>
                <a:gd name="T15" fmla="*/ 26 h 47"/>
                <a:gd name="T16" fmla="*/ 17 w 37"/>
                <a:gd name="T17" fmla="*/ 24 h 47"/>
                <a:gd name="T18" fmla="*/ 18 w 37"/>
                <a:gd name="T19" fmla="*/ 28 h 47"/>
                <a:gd name="T20" fmla="*/ 24 w 37"/>
                <a:gd name="T21" fmla="*/ 40 h 47"/>
                <a:gd name="T22" fmla="*/ 30 w 37"/>
                <a:gd name="T23" fmla="*/ 46 h 47"/>
                <a:gd name="T24" fmla="*/ 36 w 37"/>
                <a:gd name="T25" fmla="*/ 43 h 47"/>
                <a:gd name="T26" fmla="*/ 36 w 37"/>
                <a:gd name="T27" fmla="*/ 42 h 47"/>
                <a:gd name="T28" fmla="*/ 32 w 37"/>
                <a:gd name="T29" fmla="*/ 36 h 47"/>
                <a:gd name="T30" fmla="*/ 31 w 37"/>
                <a:gd name="T31" fmla="*/ 34 h 47"/>
                <a:gd name="T32" fmla="*/ 28 w 37"/>
                <a:gd name="T33" fmla="*/ 29 h 47"/>
                <a:gd name="T34" fmla="*/ 24 w 37"/>
                <a:gd name="T35" fmla="*/ 21 h 47"/>
                <a:gd name="T36" fmla="*/ 36 w 37"/>
                <a:gd name="T37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47">
                  <a:moveTo>
                    <a:pt x="36" y="14"/>
                  </a:moveTo>
                  <a:cubicBezTo>
                    <a:pt x="36" y="12"/>
                    <a:pt x="36" y="11"/>
                    <a:pt x="35" y="10"/>
                  </a:cubicBezTo>
                  <a:cubicBezTo>
                    <a:pt x="30" y="7"/>
                    <a:pt x="24" y="11"/>
                    <a:pt x="19" y="13"/>
                  </a:cubicBezTo>
                  <a:cubicBezTo>
                    <a:pt x="17" y="9"/>
                    <a:pt x="14" y="5"/>
                    <a:pt x="11" y="1"/>
                  </a:cubicBezTo>
                  <a:cubicBezTo>
                    <a:pt x="10" y="0"/>
                    <a:pt x="8" y="1"/>
                    <a:pt x="8" y="2"/>
                  </a:cubicBezTo>
                  <a:cubicBezTo>
                    <a:pt x="10" y="7"/>
                    <a:pt x="11" y="11"/>
                    <a:pt x="13" y="16"/>
                  </a:cubicBezTo>
                  <a:cubicBezTo>
                    <a:pt x="9" y="18"/>
                    <a:pt x="5" y="19"/>
                    <a:pt x="1" y="22"/>
                  </a:cubicBezTo>
                  <a:cubicBezTo>
                    <a:pt x="0" y="23"/>
                    <a:pt x="1" y="26"/>
                    <a:pt x="3" y="26"/>
                  </a:cubicBezTo>
                  <a:cubicBezTo>
                    <a:pt x="8" y="26"/>
                    <a:pt x="12" y="25"/>
                    <a:pt x="17" y="24"/>
                  </a:cubicBezTo>
                  <a:cubicBezTo>
                    <a:pt x="17" y="25"/>
                    <a:pt x="18" y="26"/>
                    <a:pt x="18" y="28"/>
                  </a:cubicBezTo>
                  <a:cubicBezTo>
                    <a:pt x="20" y="32"/>
                    <a:pt x="23" y="36"/>
                    <a:pt x="24" y="40"/>
                  </a:cubicBezTo>
                  <a:cubicBezTo>
                    <a:pt x="26" y="44"/>
                    <a:pt x="26" y="45"/>
                    <a:pt x="30" y="46"/>
                  </a:cubicBezTo>
                  <a:cubicBezTo>
                    <a:pt x="32" y="47"/>
                    <a:pt x="35" y="45"/>
                    <a:pt x="36" y="43"/>
                  </a:cubicBezTo>
                  <a:cubicBezTo>
                    <a:pt x="36" y="43"/>
                    <a:pt x="36" y="42"/>
                    <a:pt x="36" y="42"/>
                  </a:cubicBezTo>
                  <a:cubicBezTo>
                    <a:pt x="37" y="40"/>
                    <a:pt x="35" y="37"/>
                    <a:pt x="32" y="36"/>
                  </a:cubicBezTo>
                  <a:cubicBezTo>
                    <a:pt x="33" y="36"/>
                    <a:pt x="33" y="35"/>
                    <a:pt x="31" y="34"/>
                  </a:cubicBezTo>
                  <a:cubicBezTo>
                    <a:pt x="30" y="32"/>
                    <a:pt x="29" y="30"/>
                    <a:pt x="28" y="29"/>
                  </a:cubicBezTo>
                  <a:cubicBezTo>
                    <a:pt x="27" y="26"/>
                    <a:pt x="25" y="24"/>
                    <a:pt x="24" y="21"/>
                  </a:cubicBezTo>
                  <a:cubicBezTo>
                    <a:pt x="29" y="20"/>
                    <a:pt x="35" y="19"/>
                    <a:pt x="36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89"/>
            <p:cNvSpPr/>
            <p:nvPr/>
          </p:nvSpPr>
          <p:spPr bwMode="auto">
            <a:xfrm>
              <a:off x="7575550" y="2787650"/>
              <a:ext cx="371475" cy="454025"/>
            </a:xfrm>
            <a:custGeom>
              <a:avLst/>
              <a:gdLst>
                <a:gd name="T0" fmla="*/ 46 w 51"/>
                <a:gd name="T1" fmla="*/ 39 h 62"/>
                <a:gd name="T2" fmla="*/ 36 w 51"/>
                <a:gd name="T3" fmla="*/ 40 h 62"/>
                <a:gd name="T4" fmla="*/ 32 w 51"/>
                <a:gd name="T5" fmla="*/ 8 h 62"/>
                <a:gd name="T6" fmla="*/ 6 w 51"/>
                <a:gd name="T7" fmla="*/ 18 h 62"/>
                <a:gd name="T8" fmla="*/ 9 w 51"/>
                <a:gd name="T9" fmla="*/ 18 h 62"/>
                <a:gd name="T10" fmla="*/ 23 w 51"/>
                <a:gd name="T11" fmla="*/ 12 h 62"/>
                <a:gd name="T12" fmla="*/ 29 w 51"/>
                <a:gd name="T13" fmla="*/ 26 h 62"/>
                <a:gd name="T14" fmla="*/ 16 w 51"/>
                <a:gd name="T15" fmla="*/ 48 h 62"/>
                <a:gd name="T16" fmla="*/ 23 w 51"/>
                <a:gd name="T17" fmla="*/ 60 h 62"/>
                <a:gd name="T18" fmla="*/ 49 w 51"/>
                <a:gd name="T19" fmla="*/ 48 h 62"/>
                <a:gd name="T20" fmla="*/ 46 w 51"/>
                <a:gd name="T2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2">
                  <a:moveTo>
                    <a:pt x="46" y="39"/>
                  </a:moveTo>
                  <a:cubicBezTo>
                    <a:pt x="43" y="38"/>
                    <a:pt x="39" y="39"/>
                    <a:pt x="36" y="40"/>
                  </a:cubicBezTo>
                  <a:cubicBezTo>
                    <a:pt x="41" y="28"/>
                    <a:pt x="42" y="16"/>
                    <a:pt x="32" y="8"/>
                  </a:cubicBezTo>
                  <a:cubicBezTo>
                    <a:pt x="23" y="0"/>
                    <a:pt x="0" y="3"/>
                    <a:pt x="6" y="18"/>
                  </a:cubicBezTo>
                  <a:cubicBezTo>
                    <a:pt x="7" y="20"/>
                    <a:pt x="9" y="19"/>
                    <a:pt x="9" y="18"/>
                  </a:cubicBezTo>
                  <a:cubicBezTo>
                    <a:pt x="10" y="10"/>
                    <a:pt x="18" y="9"/>
                    <a:pt x="23" y="12"/>
                  </a:cubicBezTo>
                  <a:cubicBezTo>
                    <a:pt x="28" y="15"/>
                    <a:pt x="29" y="21"/>
                    <a:pt x="29" y="26"/>
                  </a:cubicBezTo>
                  <a:cubicBezTo>
                    <a:pt x="28" y="35"/>
                    <a:pt x="22" y="42"/>
                    <a:pt x="16" y="48"/>
                  </a:cubicBezTo>
                  <a:cubicBezTo>
                    <a:pt x="11" y="53"/>
                    <a:pt x="16" y="62"/>
                    <a:pt x="23" y="60"/>
                  </a:cubicBezTo>
                  <a:cubicBezTo>
                    <a:pt x="31" y="57"/>
                    <a:pt x="43" y="55"/>
                    <a:pt x="49" y="48"/>
                  </a:cubicBezTo>
                  <a:cubicBezTo>
                    <a:pt x="51" y="45"/>
                    <a:pt x="51" y="39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Freeform 90"/>
            <p:cNvSpPr/>
            <p:nvPr/>
          </p:nvSpPr>
          <p:spPr bwMode="auto">
            <a:xfrm>
              <a:off x="8020050" y="2722563"/>
              <a:ext cx="176213" cy="109538"/>
            </a:xfrm>
            <a:custGeom>
              <a:avLst/>
              <a:gdLst>
                <a:gd name="T0" fmla="*/ 19 w 24"/>
                <a:gd name="T1" fmla="*/ 1 h 15"/>
                <a:gd name="T2" fmla="*/ 1 w 24"/>
                <a:gd name="T3" fmla="*/ 9 h 15"/>
                <a:gd name="T4" fmla="*/ 4 w 24"/>
                <a:gd name="T5" fmla="*/ 14 h 15"/>
                <a:gd name="T6" fmla="*/ 11 w 24"/>
                <a:gd name="T7" fmla="*/ 12 h 15"/>
                <a:gd name="T8" fmla="*/ 19 w 24"/>
                <a:gd name="T9" fmla="*/ 10 h 15"/>
                <a:gd name="T10" fmla="*/ 19 w 24"/>
                <a:gd name="T11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5">
                  <a:moveTo>
                    <a:pt x="19" y="1"/>
                  </a:moveTo>
                  <a:cubicBezTo>
                    <a:pt x="12" y="0"/>
                    <a:pt x="4" y="3"/>
                    <a:pt x="1" y="9"/>
                  </a:cubicBezTo>
                  <a:cubicBezTo>
                    <a:pt x="0" y="12"/>
                    <a:pt x="1" y="15"/>
                    <a:pt x="4" y="14"/>
                  </a:cubicBezTo>
                  <a:cubicBezTo>
                    <a:pt x="7" y="13"/>
                    <a:pt x="9" y="12"/>
                    <a:pt x="11" y="12"/>
                  </a:cubicBezTo>
                  <a:cubicBezTo>
                    <a:pt x="14" y="11"/>
                    <a:pt x="16" y="11"/>
                    <a:pt x="19" y="10"/>
                  </a:cubicBezTo>
                  <a:cubicBezTo>
                    <a:pt x="23" y="9"/>
                    <a:pt x="24" y="1"/>
                    <a:pt x="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Freeform 91"/>
            <p:cNvSpPr/>
            <p:nvPr/>
          </p:nvSpPr>
          <p:spPr bwMode="auto">
            <a:xfrm>
              <a:off x="8042275" y="2803525"/>
              <a:ext cx="227013" cy="109538"/>
            </a:xfrm>
            <a:custGeom>
              <a:avLst/>
              <a:gdLst>
                <a:gd name="T0" fmla="*/ 23 w 31"/>
                <a:gd name="T1" fmla="*/ 2 h 15"/>
                <a:gd name="T2" fmla="*/ 2 w 31"/>
                <a:gd name="T3" fmla="*/ 11 h 15"/>
                <a:gd name="T4" fmla="*/ 3 w 31"/>
                <a:gd name="T5" fmla="*/ 15 h 15"/>
                <a:gd name="T6" fmla="*/ 25 w 31"/>
                <a:gd name="T7" fmla="*/ 10 h 15"/>
                <a:gd name="T8" fmla="*/ 23 w 31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5">
                  <a:moveTo>
                    <a:pt x="23" y="2"/>
                  </a:moveTo>
                  <a:cubicBezTo>
                    <a:pt x="16" y="4"/>
                    <a:pt x="8" y="7"/>
                    <a:pt x="2" y="11"/>
                  </a:cubicBezTo>
                  <a:cubicBezTo>
                    <a:pt x="0" y="12"/>
                    <a:pt x="1" y="15"/>
                    <a:pt x="3" y="15"/>
                  </a:cubicBezTo>
                  <a:cubicBezTo>
                    <a:pt x="11" y="15"/>
                    <a:pt x="18" y="13"/>
                    <a:pt x="25" y="10"/>
                  </a:cubicBezTo>
                  <a:cubicBezTo>
                    <a:pt x="31" y="9"/>
                    <a:pt x="28" y="0"/>
                    <a:pt x="2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Freeform 92"/>
            <p:cNvSpPr/>
            <p:nvPr/>
          </p:nvSpPr>
          <p:spPr bwMode="auto">
            <a:xfrm>
              <a:off x="8297863" y="2517775"/>
              <a:ext cx="241300" cy="395288"/>
            </a:xfrm>
            <a:custGeom>
              <a:avLst/>
              <a:gdLst>
                <a:gd name="T0" fmla="*/ 32 w 33"/>
                <a:gd name="T1" fmla="*/ 21 h 54"/>
                <a:gd name="T2" fmla="*/ 25 w 33"/>
                <a:gd name="T3" fmla="*/ 7 h 54"/>
                <a:gd name="T4" fmla="*/ 1 w 33"/>
                <a:gd name="T5" fmla="*/ 10 h 54"/>
                <a:gd name="T6" fmla="*/ 3 w 33"/>
                <a:gd name="T7" fmla="*/ 11 h 54"/>
                <a:gd name="T8" fmla="*/ 21 w 33"/>
                <a:gd name="T9" fmla="*/ 24 h 54"/>
                <a:gd name="T10" fmla="*/ 18 w 33"/>
                <a:gd name="T11" fmla="*/ 46 h 54"/>
                <a:gd name="T12" fmla="*/ 31 w 33"/>
                <a:gd name="T13" fmla="*/ 42 h 54"/>
                <a:gd name="T14" fmla="*/ 32 w 33"/>
                <a:gd name="T15" fmla="*/ 2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54">
                  <a:moveTo>
                    <a:pt x="32" y="21"/>
                  </a:moveTo>
                  <a:cubicBezTo>
                    <a:pt x="31" y="15"/>
                    <a:pt x="29" y="11"/>
                    <a:pt x="25" y="7"/>
                  </a:cubicBezTo>
                  <a:cubicBezTo>
                    <a:pt x="18" y="1"/>
                    <a:pt x="6" y="0"/>
                    <a:pt x="1" y="10"/>
                  </a:cubicBezTo>
                  <a:cubicBezTo>
                    <a:pt x="0" y="11"/>
                    <a:pt x="2" y="12"/>
                    <a:pt x="3" y="11"/>
                  </a:cubicBezTo>
                  <a:cubicBezTo>
                    <a:pt x="13" y="5"/>
                    <a:pt x="24" y="12"/>
                    <a:pt x="21" y="24"/>
                  </a:cubicBezTo>
                  <a:cubicBezTo>
                    <a:pt x="19" y="32"/>
                    <a:pt x="17" y="38"/>
                    <a:pt x="18" y="46"/>
                  </a:cubicBezTo>
                  <a:cubicBezTo>
                    <a:pt x="19" y="54"/>
                    <a:pt x="33" y="51"/>
                    <a:pt x="31" y="42"/>
                  </a:cubicBezTo>
                  <a:cubicBezTo>
                    <a:pt x="29" y="35"/>
                    <a:pt x="33" y="28"/>
                    <a:pt x="32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Freeform 93"/>
            <p:cNvSpPr/>
            <p:nvPr/>
          </p:nvSpPr>
          <p:spPr bwMode="auto">
            <a:xfrm>
              <a:off x="8524875" y="2927350"/>
              <a:ext cx="109538" cy="109538"/>
            </a:xfrm>
            <a:custGeom>
              <a:avLst/>
              <a:gdLst>
                <a:gd name="T0" fmla="*/ 7 w 15"/>
                <a:gd name="T1" fmla="*/ 0 h 15"/>
                <a:gd name="T2" fmla="*/ 0 w 15"/>
                <a:gd name="T3" fmla="*/ 7 h 15"/>
                <a:gd name="T4" fmla="*/ 7 w 15"/>
                <a:gd name="T5" fmla="*/ 15 h 15"/>
                <a:gd name="T6" fmla="*/ 15 w 15"/>
                <a:gd name="T7" fmla="*/ 7 h 15"/>
                <a:gd name="T8" fmla="*/ 7 w 1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7" y="0"/>
                  </a:moveTo>
                  <a:cubicBezTo>
                    <a:pt x="4" y="0"/>
                    <a:pt x="0" y="3"/>
                    <a:pt x="0" y="7"/>
                  </a:cubicBezTo>
                  <a:cubicBezTo>
                    <a:pt x="0" y="11"/>
                    <a:pt x="3" y="15"/>
                    <a:pt x="7" y="15"/>
                  </a:cubicBezTo>
                  <a:cubicBezTo>
                    <a:pt x="11" y="15"/>
                    <a:pt x="15" y="11"/>
                    <a:pt x="15" y="7"/>
                  </a:cubicBezTo>
                  <a:cubicBezTo>
                    <a:pt x="15" y="3"/>
                    <a:pt x="12" y="0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3" name="组合 102"/>
          <p:cNvGrpSpPr/>
          <p:nvPr/>
        </p:nvGrpSpPr>
        <p:grpSpPr>
          <a:xfrm>
            <a:off x="10451307" y="3313116"/>
            <a:ext cx="1249363" cy="1279525"/>
            <a:chOff x="10831513" y="3351213"/>
            <a:chExt cx="1249363" cy="1279525"/>
          </a:xfrm>
        </p:grpSpPr>
        <p:sp>
          <p:nvSpPr>
            <p:cNvPr id="97" name="Freeform 94"/>
            <p:cNvSpPr>
              <a:spLocks noEditPoints="1"/>
            </p:cNvSpPr>
            <p:nvPr/>
          </p:nvSpPr>
          <p:spPr bwMode="auto">
            <a:xfrm>
              <a:off x="11050588" y="3636963"/>
              <a:ext cx="584200" cy="730250"/>
            </a:xfrm>
            <a:custGeom>
              <a:avLst/>
              <a:gdLst>
                <a:gd name="T0" fmla="*/ 73 w 80"/>
                <a:gd name="T1" fmla="*/ 63 h 100"/>
                <a:gd name="T2" fmla="*/ 80 w 80"/>
                <a:gd name="T3" fmla="*/ 4 h 100"/>
                <a:gd name="T4" fmla="*/ 73 w 80"/>
                <a:gd name="T5" fmla="*/ 1 h 100"/>
                <a:gd name="T6" fmla="*/ 26 w 80"/>
                <a:gd name="T7" fmla="*/ 35 h 100"/>
                <a:gd name="T8" fmla="*/ 23 w 80"/>
                <a:gd name="T9" fmla="*/ 37 h 100"/>
                <a:gd name="T10" fmla="*/ 2 w 80"/>
                <a:gd name="T11" fmla="*/ 57 h 100"/>
                <a:gd name="T12" fmla="*/ 4 w 80"/>
                <a:gd name="T13" fmla="*/ 60 h 100"/>
                <a:gd name="T14" fmla="*/ 26 w 80"/>
                <a:gd name="T15" fmla="*/ 41 h 100"/>
                <a:gd name="T16" fmla="*/ 60 w 80"/>
                <a:gd name="T17" fmla="*/ 62 h 100"/>
                <a:gd name="T18" fmla="*/ 64 w 80"/>
                <a:gd name="T19" fmla="*/ 63 h 100"/>
                <a:gd name="T20" fmla="*/ 61 w 80"/>
                <a:gd name="T21" fmla="*/ 77 h 100"/>
                <a:gd name="T22" fmla="*/ 59 w 80"/>
                <a:gd name="T23" fmla="*/ 86 h 100"/>
                <a:gd name="T24" fmla="*/ 58 w 80"/>
                <a:gd name="T25" fmla="*/ 91 h 100"/>
                <a:gd name="T26" fmla="*/ 58 w 80"/>
                <a:gd name="T27" fmla="*/ 91 h 100"/>
                <a:gd name="T28" fmla="*/ 56 w 80"/>
                <a:gd name="T29" fmla="*/ 94 h 100"/>
                <a:gd name="T30" fmla="*/ 58 w 80"/>
                <a:gd name="T31" fmla="*/ 98 h 100"/>
                <a:gd name="T32" fmla="*/ 62 w 80"/>
                <a:gd name="T33" fmla="*/ 99 h 100"/>
                <a:gd name="T34" fmla="*/ 73 w 80"/>
                <a:gd name="T35" fmla="*/ 63 h 100"/>
                <a:gd name="T36" fmla="*/ 32 w 80"/>
                <a:gd name="T37" fmla="*/ 36 h 100"/>
                <a:gd name="T38" fmla="*/ 72 w 80"/>
                <a:gd name="T39" fmla="*/ 10 h 100"/>
                <a:gd name="T40" fmla="*/ 66 w 80"/>
                <a:gd name="T41" fmla="*/ 53 h 100"/>
                <a:gd name="T42" fmla="*/ 66 w 80"/>
                <a:gd name="T43" fmla="*/ 53 h 100"/>
                <a:gd name="T44" fmla="*/ 32 w 80"/>
                <a:gd name="T45" fmla="*/ 3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0" h="100">
                  <a:moveTo>
                    <a:pt x="73" y="63"/>
                  </a:moveTo>
                  <a:cubicBezTo>
                    <a:pt x="76" y="43"/>
                    <a:pt x="79" y="24"/>
                    <a:pt x="80" y="4"/>
                  </a:cubicBezTo>
                  <a:cubicBezTo>
                    <a:pt x="80" y="1"/>
                    <a:pt x="76" y="0"/>
                    <a:pt x="73" y="1"/>
                  </a:cubicBezTo>
                  <a:cubicBezTo>
                    <a:pt x="57" y="13"/>
                    <a:pt x="41" y="23"/>
                    <a:pt x="26" y="35"/>
                  </a:cubicBezTo>
                  <a:cubicBezTo>
                    <a:pt x="24" y="35"/>
                    <a:pt x="23" y="36"/>
                    <a:pt x="23" y="37"/>
                  </a:cubicBezTo>
                  <a:cubicBezTo>
                    <a:pt x="16" y="43"/>
                    <a:pt x="8" y="50"/>
                    <a:pt x="2" y="57"/>
                  </a:cubicBezTo>
                  <a:cubicBezTo>
                    <a:pt x="0" y="59"/>
                    <a:pt x="3" y="61"/>
                    <a:pt x="4" y="60"/>
                  </a:cubicBezTo>
                  <a:cubicBezTo>
                    <a:pt x="11" y="54"/>
                    <a:pt x="19" y="47"/>
                    <a:pt x="26" y="41"/>
                  </a:cubicBezTo>
                  <a:cubicBezTo>
                    <a:pt x="37" y="49"/>
                    <a:pt x="49" y="55"/>
                    <a:pt x="60" y="62"/>
                  </a:cubicBezTo>
                  <a:cubicBezTo>
                    <a:pt x="62" y="63"/>
                    <a:pt x="63" y="63"/>
                    <a:pt x="64" y="63"/>
                  </a:cubicBezTo>
                  <a:cubicBezTo>
                    <a:pt x="63" y="67"/>
                    <a:pt x="62" y="72"/>
                    <a:pt x="61" y="77"/>
                  </a:cubicBezTo>
                  <a:cubicBezTo>
                    <a:pt x="61" y="80"/>
                    <a:pt x="60" y="83"/>
                    <a:pt x="59" y="86"/>
                  </a:cubicBezTo>
                  <a:cubicBezTo>
                    <a:pt x="59" y="88"/>
                    <a:pt x="58" y="89"/>
                    <a:pt x="58" y="91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7" y="91"/>
                    <a:pt x="56" y="93"/>
                    <a:pt x="56" y="94"/>
                  </a:cubicBezTo>
                  <a:cubicBezTo>
                    <a:pt x="56" y="96"/>
                    <a:pt x="56" y="97"/>
                    <a:pt x="58" y="98"/>
                  </a:cubicBezTo>
                  <a:cubicBezTo>
                    <a:pt x="59" y="99"/>
                    <a:pt x="60" y="100"/>
                    <a:pt x="62" y="99"/>
                  </a:cubicBezTo>
                  <a:cubicBezTo>
                    <a:pt x="71" y="94"/>
                    <a:pt x="71" y="72"/>
                    <a:pt x="73" y="63"/>
                  </a:cubicBezTo>
                  <a:close/>
                  <a:moveTo>
                    <a:pt x="32" y="36"/>
                  </a:moveTo>
                  <a:cubicBezTo>
                    <a:pt x="45" y="26"/>
                    <a:pt x="57" y="17"/>
                    <a:pt x="72" y="10"/>
                  </a:cubicBezTo>
                  <a:cubicBezTo>
                    <a:pt x="71" y="25"/>
                    <a:pt x="69" y="39"/>
                    <a:pt x="66" y="53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56" y="46"/>
                    <a:pt x="44" y="40"/>
                    <a:pt x="3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95"/>
            <p:cNvSpPr/>
            <p:nvPr/>
          </p:nvSpPr>
          <p:spPr bwMode="auto">
            <a:xfrm>
              <a:off x="10831513" y="3351213"/>
              <a:ext cx="1249363" cy="1279525"/>
            </a:xfrm>
            <a:custGeom>
              <a:avLst/>
              <a:gdLst>
                <a:gd name="T0" fmla="*/ 158 w 171"/>
                <a:gd name="T1" fmla="*/ 51 h 175"/>
                <a:gd name="T2" fmla="*/ 79 w 171"/>
                <a:gd name="T3" fmla="*/ 3 h 175"/>
                <a:gd name="T4" fmla="*/ 5 w 171"/>
                <a:gd name="T5" fmla="*/ 79 h 175"/>
                <a:gd name="T6" fmla="*/ 19 w 171"/>
                <a:gd name="T7" fmla="*/ 134 h 175"/>
                <a:gd name="T8" fmla="*/ 64 w 171"/>
                <a:gd name="T9" fmla="*/ 164 h 175"/>
                <a:gd name="T10" fmla="*/ 63 w 171"/>
                <a:gd name="T11" fmla="*/ 161 h 175"/>
                <a:gd name="T12" fmla="*/ 19 w 171"/>
                <a:gd name="T13" fmla="*/ 119 h 175"/>
                <a:gd name="T14" fmla="*/ 22 w 171"/>
                <a:gd name="T15" fmla="*/ 55 h 175"/>
                <a:gd name="T16" fmla="*/ 113 w 171"/>
                <a:gd name="T17" fmla="*/ 16 h 175"/>
                <a:gd name="T18" fmla="*/ 153 w 171"/>
                <a:gd name="T19" fmla="*/ 101 h 175"/>
                <a:gd name="T20" fmla="*/ 126 w 171"/>
                <a:gd name="T21" fmla="*/ 144 h 175"/>
                <a:gd name="T22" fmla="*/ 94 w 171"/>
                <a:gd name="T23" fmla="*/ 151 h 175"/>
                <a:gd name="T24" fmla="*/ 59 w 171"/>
                <a:gd name="T25" fmla="*/ 137 h 175"/>
                <a:gd name="T26" fmla="*/ 53 w 171"/>
                <a:gd name="T27" fmla="*/ 139 h 175"/>
                <a:gd name="T28" fmla="*/ 136 w 171"/>
                <a:gd name="T29" fmla="*/ 147 h 175"/>
                <a:gd name="T30" fmla="*/ 158 w 171"/>
                <a:gd name="T31" fmla="*/ 5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1" h="175">
                  <a:moveTo>
                    <a:pt x="158" y="51"/>
                  </a:moveTo>
                  <a:cubicBezTo>
                    <a:pt x="146" y="19"/>
                    <a:pt x="112" y="0"/>
                    <a:pt x="79" y="3"/>
                  </a:cubicBezTo>
                  <a:cubicBezTo>
                    <a:pt x="40" y="6"/>
                    <a:pt x="12" y="42"/>
                    <a:pt x="5" y="79"/>
                  </a:cubicBezTo>
                  <a:cubicBezTo>
                    <a:pt x="0" y="99"/>
                    <a:pt x="8" y="117"/>
                    <a:pt x="19" y="134"/>
                  </a:cubicBezTo>
                  <a:cubicBezTo>
                    <a:pt x="30" y="149"/>
                    <a:pt x="43" y="169"/>
                    <a:pt x="64" y="164"/>
                  </a:cubicBezTo>
                  <a:cubicBezTo>
                    <a:pt x="65" y="164"/>
                    <a:pt x="65" y="161"/>
                    <a:pt x="63" y="161"/>
                  </a:cubicBezTo>
                  <a:cubicBezTo>
                    <a:pt x="45" y="163"/>
                    <a:pt x="27" y="133"/>
                    <a:pt x="19" y="119"/>
                  </a:cubicBezTo>
                  <a:cubicBezTo>
                    <a:pt x="7" y="98"/>
                    <a:pt x="11" y="77"/>
                    <a:pt x="22" y="55"/>
                  </a:cubicBezTo>
                  <a:cubicBezTo>
                    <a:pt x="39" y="20"/>
                    <a:pt x="74" y="0"/>
                    <a:pt x="113" y="16"/>
                  </a:cubicBezTo>
                  <a:cubicBezTo>
                    <a:pt x="147" y="30"/>
                    <a:pt x="161" y="66"/>
                    <a:pt x="153" y="101"/>
                  </a:cubicBezTo>
                  <a:cubicBezTo>
                    <a:pt x="150" y="117"/>
                    <a:pt x="140" y="135"/>
                    <a:pt x="126" y="144"/>
                  </a:cubicBezTo>
                  <a:cubicBezTo>
                    <a:pt x="117" y="150"/>
                    <a:pt x="105" y="151"/>
                    <a:pt x="94" y="151"/>
                  </a:cubicBezTo>
                  <a:cubicBezTo>
                    <a:pt x="80" y="151"/>
                    <a:pt x="68" y="150"/>
                    <a:pt x="59" y="137"/>
                  </a:cubicBezTo>
                  <a:cubicBezTo>
                    <a:pt x="58" y="135"/>
                    <a:pt x="53" y="135"/>
                    <a:pt x="53" y="139"/>
                  </a:cubicBezTo>
                  <a:cubicBezTo>
                    <a:pt x="51" y="175"/>
                    <a:pt x="120" y="162"/>
                    <a:pt x="136" y="147"/>
                  </a:cubicBezTo>
                  <a:cubicBezTo>
                    <a:pt x="162" y="124"/>
                    <a:pt x="171" y="83"/>
                    <a:pt x="158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9" name="Freeform 96"/>
          <p:cNvSpPr/>
          <p:nvPr/>
        </p:nvSpPr>
        <p:spPr bwMode="auto">
          <a:xfrm>
            <a:off x="6684962" y="2416175"/>
            <a:ext cx="685800" cy="612775"/>
          </a:xfrm>
          <a:custGeom>
            <a:avLst/>
            <a:gdLst>
              <a:gd name="T0" fmla="*/ 92 w 94"/>
              <a:gd name="T1" fmla="*/ 43 h 84"/>
              <a:gd name="T2" fmla="*/ 48 w 94"/>
              <a:gd name="T3" fmla="*/ 7 h 84"/>
              <a:gd name="T4" fmla="*/ 59 w 94"/>
              <a:gd name="T5" fmla="*/ 1 h 84"/>
              <a:gd name="T6" fmla="*/ 83 w 94"/>
              <a:gd name="T7" fmla="*/ 14 h 84"/>
              <a:gd name="T8" fmla="*/ 92 w 94"/>
              <a:gd name="T9" fmla="*/ 4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84">
                <a:moveTo>
                  <a:pt x="92" y="43"/>
                </a:moveTo>
                <a:cubicBezTo>
                  <a:pt x="84" y="84"/>
                  <a:pt x="0" y="46"/>
                  <a:pt x="48" y="7"/>
                </a:cubicBezTo>
                <a:cubicBezTo>
                  <a:pt x="51" y="4"/>
                  <a:pt x="55" y="2"/>
                  <a:pt x="59" y="1"/>
                </a:cubicBezTo>
                <a:cubicBezTo>
                  <a:pt x="68" y="0"/>
                  <a:pt x="77" y="6"/>
                  <a:pt x="83" y="14"/>
                </a:cubicBezTo>
                <a:cubicBezTo>
                  <a:pt x="90" y="22"/>
                  <a:pt x="94" y="33"/>
                  <a:pt x="92" y="43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0" name="Freeform 97"/>
          <p:cNvSpPr/>
          <p:nvPr/>
        </p:nvSpPr>
        <p:spPr bwMode="auto">
          <a:xfrm>
            <a:off x="6261100" y="938213"/>
            <a:ext cx="488950" cy="541338"/>
          </a:xfrm>
          <a:custGeom>
            <a:avLst/>
            <a:gdLst>
              <a:gd name="T0" fmla="*/ 35 w 67"/>
              <a:gd name="T1" fmla="*/ 8 h 74"/>
              <a:gd name="T2" fmla="*/ 13 w 67"/>
              <a:gd name="T3" fmla="*/ 45 h 74"/>
              <a:gd name="T4" fmla="*/ 35 w 67"/>
              <a:gd name="T5" fmla="*/ 8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" h="74">
                <a:moveTo>
                  <a:pt x="35" y="8"/>
                </a:moveTo>
                <a:cubicBezTo>
                  <a:pt x="67" y="19"/>
                  <a:pt x="37" y="74"/>
                  <a:pt x="13" y="45"/>
                </a:cubicBezTo>
                <a:cubicBezTo>
                  <a:pt x="0" y="29"/>
                  <a:pt x="13" y="0"/>
                  <a:pt x="35" y="8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1" name="Freeform 98"/>
          <p:cNvSpPr/>
          <p:nvPr/>
        </p:nvSpPr>
        <p:spPr bwMode="auto">
          <a:xfrm>
            <a:off x="6478586" y="5514340"/>
            <a:ext cx="307975" cy="271463"/>
          </a:xfrm>
          <a:custGeom>
            <a:avLst/>
            <a:gdLst>
              <a:gd name="T0" fmla="*/ 41 w 42"/>
              <a:gd name="T1" fmla="*/ 17 h 37"/>
              <a:gd name="T2" fmla="*/ 16 w 42"/>
              <a:gd name="T3" fmla="*/ 32 h 37"/>
              <a:gd name="T4" fmla="*/ 26 w 42"/>
              <a:gd name="T5" fmla="*/ 2 h 37"/>
              <a:gd name="T6" fmla="*/ 41 w 42"/>
              <a:gd name="T7" fmla="*/ 1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37">
                <a:moveTo>
                  <a:pt x="41" y="17"/>
                </a:moveTo>
                <a:cubicBezTo>
                  <a:pt x="42" y="29"/>
                  <a:pt x="25" y="37"/>
                  <a:pt x="16" y="32"/>
                </a:cubicBezTo>
                <a:cubicBezTo>
                  <a:pt x="0" y="24"/>
                  <a:pt x="10" y="0"/>
                  <a:pt x="26" y="2"/>
                </a:cubicBezTo>
                <a:cubicBezTo>
                  <a:pt x="33" y="2"/>
                  <a:pt x="40" y="9"/>
                  <a:pt x="41" y="17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0" name="文本框 109"/>
          <p:cNvSpPr txBox="1"/>
          <p:nvPr/>
        </p:nvSpPr>
        <p:spPr>
          <a:xfrm>
            <a:off x="513175" y="1900307"/>
            <a:ext cx="5357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ln w="76200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卡通小清新教育模版</a:t>
            </a:r>
          </a:p>
        </p:txBody>
      </p:sp>
      <p:grpSp>
        <p:nvGrpSpPr>
          <p:cNvPr id="137" name="组合 136"/>
          <p:cNvGrpSpPr/>
          <p:nvPr/>
        </p:nvGrpSpPr>
        <p:grpSpPr>
          <a:xfrm>
            <a:off x="1163839" y="4159732"/>
            <a:ext cx="3830311" cy="3361840"/>
            <a:chOff x="1531938" y="5241926"/>
            <a:chExt cx="2725737" cy="2392362"/>
          </a:xfrm>
        </p:grpSpPr>
        <p:sp>
          <p:nvSpPr>
            <p:cNvPr id="118" name="Freeform 102"/>
            <p:cNvSpPr/>
            <p:nvPr/>
          </p:nvSpPr>
          <p:spPr bwMode="auto">
            <a:xfrm>
              <a:off x="1531938" y="5411788"/>
              <a:ext cx="2573338" cy="2222500"/>
            </a:xfrm>
            <a:custGeom>
              <a:avLst/>
              <a:gdLst>
                <a:gd name="T0" fmla="*/ 605 w 605"/>
                <a:gd name="T1" fmla="*/ 265 h 522"/>
                <a:gd name="T2" fmla="*/ 455 w 605"/>
                <a:gd name="T3" fmla="*/ 20 h 522"/>
                <a:gd name="T4" fmla="*/ 273 w 605"/>
                <a:gd name="T5" fmla="*/ 116 h 522"/>
                <a:gd name="T6" fmla="*/ 250 w 605"/>
                <a:gd name="T7" fmla="*/ 166 h 522"/>
                <a:gd name="T8" fmla="*/ 250 w 605"/>
                <a:gd name="T9" fmla="*/ 172 h 522"/>
                <a:gd name="T10" fmla="*/ 247 w 605"/>
                <a:gd name="T11" fmla="*/ 171 h 522"/>
                <a:gd name="T12" fmla="*/ 194 w 605"/>
                <a:gd name="T13" fmla="*/ 129 h 522"/>
                <a:gd name="T14" fmla="*/ 83 w 605"/>
                <a:gd name="T15" fmla="*/ 141 h 522"/>
                <a:gd name="T16" fmla="*/ 8 w 605"/>
                <a:gd name="T17" fmla="*/ 227 h 522"/>
                <a:gd name="T18" fmla="*/ 30 w 605"/>
                <a:gd name="T19" fmla="*/ 264 h 522"/>
                <a:gd name="T20" fmla="*/ 29 w 605"/>
                <a:gd name="T21" fmla="*/ 269 h 522"/>
                <a:gd name="T22" fmla="*/ 4 w 605"/>
                <a:gd name="T23" fmla="*/ 304 h 522"/>
                <a:gd name="T24" fmla="*/ 8 w 605"/>
                <a:gd name="T25" fmla="*/ 311 h 522"/>
                <a:gd name="T26" fmla="*/ 0 w 605"/>
                <a:gd name="T27" fmla="*/ 322 h 522"/>
                <a:gd name="T28" fmla="*/ 79 w 605"/>
                <a:gd name="T29" fmla="*/ 483 h 522"/>
                <a:gd name="T30" fmla="*/ 90 w 605"/>
                <a:gd name="T31" fmla="*/ 467 h 522"/>
                <a:gd name="T32" fmla="*/ 175 w 605"/>
                <a:gd name="T33" fmla="*/ 492 h 522"/>
                <a:gd name="T34" fmla="*/ 385 w 605"/>
                <a:gd name="T35" fmla="*/ 385 h 522"/>
                <a:gd name="T36" fmla="*/ 394 w 605"/>
                <a:gd name="T37" fmla="*/ 392 h 522"/>
                <a:gd name="T38" fmla="*/ 401 w 605"/>
                <a:gd name="T39" fmla="*/ 396 h 522"/>
                <a:gd name="T40" fmla="*/ 401 w 605"/>
                <a:gd name="T41" fmla="*/ 396 h 522"/>
                <a:gd name="T42" fmla="*/ 401 w 605"/>
                <a:gd name="T43" fmla="*/ 396 h 522"/>
                <a:gd name="T44" fmla="*/ 406 w 605"/>
                <a:gd name="T45" fmla="*/ 392 h 522"/>
                <a:gd name="T46" fmla="*/ 409 w 605"/>
                <a:gd name="T47" fmla="*/ 386 h 522"/>
                <a:gd name="T48" fmla="*/ 419 w 605"/>
                <a:gd name="T49" fmla="*/ 383 h 522"/>
                <a:gd name="T50" fmla="*/ 435 w 605"/>
                <a:gd name="T51" fmla="*/ 364 h 522"/>
                <a:gd name="T52" fmla="*/ 464 w 605"/>
                <a:gd name="T53" fmla="*/ 344 h 522"/>
                <a:gd name="T54" fmla="*/ 531 w 605"/>
                <a:gd name="T55" fmla="*/ 313 h 522"/>
                <a:gd name="T56" fmla="*/ 602 w 605"/>
                <a:gd name="T57" fmla="*/ 296 h 522"/>
                <a:gd name="T58" fmla="*/ 587 w 605"/>
                <a:gd name="T59" fmla="*/ 272 h 522"/>
                <a:gd name="T60" fmla="*/ 605 w 605"/>
                <a:gd name="T61" fmla="*/ 265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05" h="522">
                  <a:moveTo>
                    <a:pt x="605" y="265"/>
                  </a:moveTo>
                  <a:cubicBezTo>
                    <a:pt x="550" y="187"/>
                    <a:pt x="500" y="105"/>
                    <a:pt x="455" y="20"/>
                  </a:cubicBezTo>
                  <a:cubicBezTo>
                    <a:pt x="444" y="0"/>
                    <a:pt x="325" y="53"/>
                    <a:pt x="273" y="116"/>
                  </a:cubicBezTo>
                  <a:cubicBezTo>
                    <a:pt x="260" y="133"/>
                    <a:pt x="251" y="149"/>
                    <a:pt x="250" y="166"/>
                  </a:cubicBezTo>
                  <a:cubicBezTo>
                    <a:pt x="250" y="168"/>
                    <a:pt x="250" y="170"/>
                    <a:pt x="250" y="172"/>
                  </a:cubicBezTo>
                  <a:cubicBezTo>
                    <a:pt x="249" y="171"/>
                    <a:pt x="248" y="171"/>
                    <a:pt x="247" y="171"/>
                  </a:cubicBezTo>
                  <a:cubicBezTo>
                    <a:pt x="232" y="153"/>
                    <a:pt x="215" y="138"/>
                    <a:pt x="194" y="129"/>
                  </a:cubicBezTo>
                  <a:cubicBezTo>
                    <a:pt x="158" y="114"/>
                    <a:pt x="116" y="121"/>
                    <a:pt x="83" y="141"/>
                  </a:cubicBezTo>
                  <a:cubicBezTo>
                    <a:pt x="50" y="161"/>
                    <a:pt x="25" y="192"/>
                    <a:pt x="8" y="227"/>
                  </a:cubicBezTo>
                  <a:cubicBezTo>
                    <a:pt x="16" y="239"/>
                    <a:pt x="23" y="252"/>
                    <a:pt x="30" y="264"/>
                  </a:cubicBezTo>
                  <a:cubicBezTo>
                    <a:pt x="30" y="266"/>
                    <a:pt x="29" y="268"/>
                    <a:pt x="29" y="269"/>
                  </a:cubicBezTo>
                  <a:cubicBezTo>
                    <a:pt x="13" y="285"/>
                    <a:pt x="2" y="299"/>
                    <a:pt x="4" y="304"/>
                  </a:cubicBezTo>
                  <a:cubicBezTo>
                    <a:pt x="6" y="306"/>
                    <a:pt x="7" y="309"/>
                    <a:pt x="8" y="311"/>
                  </a:cubicBezTo>
                  <a:cubicBezTo>
                    <a:pt x="3" y="316"/>
                    <a:pt x="0" y="321"/>
                    <a:pt x="0" y="322"/>
                  </a:cubicBezTo>
                  <a:cubicBezTo>
                    <a:pt x="21" y="378"/>
                    <a:pt x="48" y="432"/>
                    <a:pt x="79" y="483"/>
                  </a:cubicBezTo>
                  <a:cubicBezTo>
                    <a:pt x="80" y="476"/>
                    <a:pt x="84" y="471"/>
                    <a:pt x="90" y="467"/>
                  </a:cubicBezTo>
                  <a:cubicBezTo>
                    <a:pt x="107" y="508"/>
                    <a:pt x="130" y="522"/>
                    <a:pt x="175" y="492"/>
                  </a:cubicBezTo>
                  <a:cubicBezTo>
                    <a:pt x="202" y="474"/>
                    <a:pt x="340" y="377"/>
                    <a:pt x="385" y="385"/>
                  </a:cubicBezTo>
                  <a:cubicBezTo>
                    <a:pt x="390" y="388"/>
                    <a:pt x="394" y="391"/>
                    <a:pt x="394" y="392"/>
                  </a:cubicBezTo>
                  <a:cubicBezTo>
                    <a:pt x="398" y="394"/>
                    <a:pt x="399" y="395"/>
                    <a:pt x="401" y="396"/>
                  </a:cubicBezTo>
                  <a:cubicBezTo>
                    <a:pt x="401" y="396"/>
                    <a:pt x="401" y="396"/>
                    <a:pt x="401" y="396"/>
                  </a:cubicBezTo>
                  <a:cubicBezTo>
                    <a:pt x="401" y="396"/>
                    <a:pt x="401" y="396"/>
                    <a:pt x="401" y="396"/>
                  </a:cubicBezTo>
                  <a:cubicBezTo>
                    <a:pt x="402" y="396"/>
                    <a:pt x="403" y="395"/>
                    <a:pt x="406" y="392"/>
                  </a:cubicBezTo>
                  <a:cubicBezTo>
                    <a:pt x="408" y="390"/>
                    <a:pt x="408" y="388"/>
                    <a:pt x="409" y="386"/>
                  </a:cubicBezTo>
                  <a:cubicBezTo>
                    <a:pt x="413" y="386"/>
                    <a:pt x="417" y="385"/>
                    <a:pt x="419" y="383"/>
                  </a:cubicBezTo>
                  <a:cubicBezTo>
                    <a:pt x="426" y="378"/>
                    <a:pt x="429" y="369"/>
                    <a:pt x="435" y="364"/>
                  </a:cubicBezTo>
                  <a:cubicBezTo>
                    <a:pt x="443" y="356"/>
                    <a:pt x="454" y="350"/>
                    <a:pt x="464" y="344"/>
                  </a:cubicBezTo>
                  <a:cubicBezTo>
                    <a:pt x="486" y="332"/>
                    <a:pt x="508" y="322"/>
                    <a:pt x="531" y="313"/>
                  </a:cubicBezTo>
                  <a:cubicBezTo>
                    <a:pt x="538" y="311"/>
                    <a:pt x="600" y="291"/>
                    <a:pt x="602" y="296"/>
                  </a:cubicBezTo>
                  <a:cubicBezTo>
                    <a:pt x="598" y="287"/>
                    <a:pt x="593" y="279"/>
                    <a:pt x="587" y="272"/>
                  </a:cubicBezTo>
                  <a:cubicBezTo>
                    <a:pt x="593" y="270"/>
                    <a:pt x="599" y="267"/>
                    <a:pt x="605" y="265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103"/>
            <p:cNvSpPr/>
            <p:nvPr/>
          </p:nvSpPr>
          <p:spPr bwMode="auto">
            <a:xfrm>
              <a:off x="1676400" y="6408738"/>
              <a:ext cx="858838" cy="889000"/>
            </a:xfrm>
            <a:custGeom>
              <a:avLst/>
              <a:gdLst>
                <a:gd name="T0" fmla="*/ 2 w 202"/>
                <a:gd name="T1" fmla="*/ 48 h 209"/>
                <a:gd name="T2" fmla="*/ 81 w 202"/>
                <a:gd name="T3" fmla="*/ 209 h 209"/>
                <a:gd name="T4" fmla="*/ 103 w 202"/>
                <a:gd name="T5" fmla="*/ 186 h 209"/>
                <a:gd name="T6" fmla="*/ 202 w 202"/>
                <a:gd name="T7" fmla="*/ 142 h 209"/>
                <a:gd name="T8" fmla="*/ 154 w 202"/>
                <a:gd name="T9" fmla="*/ 99 h 209"/>
                <a:gd name="T10" fmla="*/ 111 w 202"/>
                <a:gd name="T11" fmla="*/ 50 h 209"/>
                <a:gd name="T12" fmla="*/ 80 w 202"/>
                <a:gd name="T13" fmla="*/ 23 h 209"/>
                <a:gd name="T14" fmla="*/ 58 w 202"/>
                <a:gd name="T15" fmla="*/ 0 h 209"/>
                <a:gd name="T16" fmla="*/ 2 w 202"/>
                <a:gd name="T17" fmla="*/ 4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2" h="209">
                  <a:moveTo>
                    <a:pt x="2" y="48"/>
                  </a:moveTo>
                  <a:cubicBezTo>
                    <a:pt x="23" y="104"/>
                    <a:pt x="50" y="158"/>
                    <a:pt x="81" y="209"/>
                  </a:cubicBezTo>
                  <a:cubicBezTo>
                    <a:pt x="82" y="198"/>
                    <a:pt x="93" y="191"/>
                    <a:pt x="103" y="186"/>
                  </a:cubicBezTo>
                  <a:cubicBezTo>
                    <a:pt x="136" y="171"/>
                    <a:pt x="168" y="156"/>
                    <a:pt x="202" y="142"/>
                  </a:cubicBezTo>
                  <a:cubicBezTo>
                    <a:pt x="193" y="145"/>
                    <a:pt x="160" y="105"/>
                    <a:pt x="154" y="99"/>
                  </a:cubicBezTo>
                  <a:cubicBezTo>
                    <a:pt x="140" y="83"/>
                    <a:pt x="126" y="66"/>
                    <a:pt x="111" y="50"/>
                  </a:cubicBezTo>
                  <a:cubicBezTo>
                    <a:pt x="102" y="40"/>
                    <a:pt x="91" y="31"/>
                    <a:pt x="80" y="23"/>
                  </a:cubicBezTo>
                  <a:cubicBezTo>
                    <a:pt x="68" y="15"/>
                    <a:pt x="66" y="10"/>
                    <a:pt x="58" y="0"/>
                  </a:cubicBezTo>
                  <a:cubicBezTo>
                    <a:pt x="52" y="4"/>
                    <a:pt x="0" y="42"/>
                    <a:pt x="2" y="48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104"/>
            <p:cNvSpPr/>
            <p:nvPr/>
          </p:nvSpPr>
          <p:spPr bwMode="auto">
            <a:xfrm>
              <a:off x="3254375" y="6319838"/>
              <a:ext cx="990600" cy="590550"/>
            </a:xfrm>
            <a:custGeom>
              <a:avLst/>
              <a:gdLst>
                <a:gd name="T0" fmla="*/ 233 w 233"/>
                <a:gd name="T1" fmla="*/ 43 h 139"/>
                <a:gd name="T2" fmla="*/ 206 w 233"/>
                <a:gd name="T3" fmla="*/ 6 h 139"/>
                <a:gd name="T4" fmla="*/ 199 w 233"/>
                <a:gd name="T5" fmla="*/ 0 h 139"/>
                <a:gd name="T6" fmla="*/ 189 w 233"/>
                <a:gd name="T7" fmla="*/ 1 h 139"/>
                <a:gd name="T8" fmla="*/ 6 w 233"/>
                <a:gd name="T9" fmla="*/ 99 h 139"/>
                <a:gd name="T10" fmla="*/ 2 w 233"/>
                <a:gd name="T11" fmla="*/ 113 h 139"/>
                <a:gd name="T12" fmla="*/ 50 w 233"/>
                <a:gd name="T13" fmla="*/ 130 h 139"/>
                <a:gd name="T14" fmla="*/ 66 w 233"/>
                <a:gd name="T15" fmla="*/ 111 h 139"/>
                <a:gd name="T16" fmla="*/ 95 w 233"/>
                <a:gd name="T17" fmla="*/ 91 h 139"/>
                <a:gd name="T18" fmla="*/ 162 w 233"/>
                <a:gd name="T19" fmla="*/ 60 h 139"/>
                <a:gd name="T20" fmla="*/ 233 w 233"/>
                <a:gd name="T21" fmla="*/ 4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139">
                  <a:moveTo>
                    <a:pt x="233" y="43"/>
                  </a:moveTo>
                  <a:cubicBezTo>
                    <a:pt x="226" y="29"/>
                    <a:pt x="217" y="16"/>
                    <a:pt x="206" y="6"/>
                  </a:cubicBezTo>
                  <a:cubicBezTo>
                    <a:pt x="204" y="3"/>
                    <a:pt x="202" y="1"/>
                    <a:pt x="199" y="0"/>
                  </a:cubicBezTo>
                  <a:cubicBezTo>
                    <a:pt x="196" y="0"/>
                    <a:pt x="193" y="0"/>
                    <a:pt x="189" y="1"/>
                  </a:cubicBezTo>
                  <a:cubicBezTo>
                    <a:pt x="122" y="19"/>
                    <a:pt x="51" y="45"/>
                    <a:pt x="6" y="99"/>
                  </a:cubicBezTo>
                  <a:cubicBezTo>
                    <a:pt x="3" y="103"/>
                    <a:pt x="0" y="108"/>
                    <a:pt x="2" y="113"/>
                  </a:cubicBezTo>
                  <a:cubicBezTo>
                    <a:pt x="9" y="127"/>
                    <a:pt x="37" y="139"/>
                    <a:pt x="50" y="130"/>
                  </a:cubicBezTo>
                  <a:cubicBezTo>
                    <a:pt x="57" y="125"/>
                    <a:pt x="60" y="116"/>
                    <a:pt x="66" y="111"/>
                  </a:cubicBezTo>
                  <a:cubicBezTo>
                    <a:pt x="74" y="103"/>
                    <a:pt x="85" y="97"/>
                    <a:pt x="95" y="91"/>
                  </a:cubicBezTo>
                  <a:cubicBezTo>
                    <a:pt x="117" y="79"/>
                    <a:pt x="139" y="69"/>
                    <a:pt x="162" y="60"/>
                  </a:cubicBezTo>
                  <a:cubicBezTo>
                    <a:pt x="169" y="58"/>
                    <a:pt x="231" y="38"/>
                    <a:pt x="233" y="43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Freeform 105"/>
            <p:cNvSpPr/>
            <p:nvPr/>
          </p:nvSpPr>
          <p:spPr bwMode="auto">
            <a:xfrm>
              <a:off x="3236913" y="6305551"/>
              <a:ext cx="931863" cy="630238"/>
            </a:xfrm>
            <a:custGeom>
              <a:avLst/>
              <a:gdLst>
                <a:gd name="T0" fmla="*/ 219 w 219"/>
                <a:gd name="T1" fmla="*/ 43 h 148"/>
                <a:gd name="T2" fmla="*/ 184 w 219"/>
                <a:gd name="T3" fmla="*/ 7 h 148"/>
                <a:gd name="T4" fmla="*/ 175 w 219"/>
                <a:gd name="T5" fmla="*/ 1 h 148"/>
                <a:gd name="T6" fmla="*/ 166 w 219"/>
                <a:gd name="T7" fmla="*/ 2 h 148"/>
                <a:gd name="T8" fmla="*/ 66 w 219"/>
                <a:gd name="T9" fmla="*/ 41 h 148"/>
                <a:gd name="T10" fmla="*/ 0 w 219"/>
                <a:gd name="T11" fmla="*/ 122 h 148"/>
                <a:gd name="T12" fmla="*/ 29 w 219"/>
                <a:gd name="T13" fmla="*/ 142 h 148"/>
                <a:gd name="T14" fmla="*/ 41 w 219"/>
                <a:gd name="T15" fmla="*/ 142 h 148"/>
                <a:gd name="T16" fmla="*/ 49 w 219"/>
                <a:gd name="T17" fmla="*/ 119 h 148"/>
                <a:gd name="T18" fmla="*/ 74 w 219"/>
                <a:gd name="T19" fmla="*/ 97 h 148"/>
                <a:gd name="T20" fmla="*/ 219 w 219"/>
                <a:gd name="T21" fmla="*/ 4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148">
                  <a:moveTo>
                    <a:pt x="219" y="43"/>
                  </a:moveTo>
                  <a:cubicBezTo>
                    <a:pt x="208" y="31"/>
                    <a:pt x="196" y="19"/>
                    <a:pt x="184" y="7"/>
                  </a:cubicBezTo>
                  <a:cubicBezTo>
                    <a:pt x="182" y="5"/>
                    <a:pt x="179" y="2"/>
                    <a:pt x="175" y="1"/>
                  </a:cubicBezTo>
                  <a:cubicBezTo>
                    <a:pt x="172" y="0"/>
                    <a:pt x="169" y="1"/>
                    <a:pt x="166" y="2"/>
                  </a:cubicBezTo>
                  <a:cubicBezTo>
                    <a:pt x="131" y="12"/>
                    <a:pt x="97" y="23"/>
                    <a:pt x="66" y="41"/>
                  </a:cubicBezTo>
                  <a:cubicBezTo>
                    <a:pt x="36" y="60"/>
                    <a:pt x="10" y="88"/>
                    <a:pt x="0" y="122"/>
                  </a:cubicBezTo>
                  <a:cubicBezTo>
                    <a:pt x="0" y="120"/>
                    <a:pt x="27" y="141"/>
                    <a:pt x="29" y="142"/>
                  </a:cubicBezTo>
                  <a:cubicBezTo>
                    <a:pt x="38" y="146"/>
                    <a:pt x="35" y="148"/>
                    <a:pt x="41" y="142"/>
                  </a:cubicBezTo>
                  <a:cubicBezTo>
                    <a:pt x="46" y="137"/>
                    <a:pt x="45" y="125"/>
                    <a:pt x="49" y="119"/>
                  </a:cubicBezTo>
                  <a:cubicBezTo>
                    <a:pt x="55" y="110"/>
                    <a:pt x="65" y="103"/>
                    <a:pt x="74" y="97"/>
                  </a:cubicBezTo>
                  <a:cubicBezTo>
                    <a:pt x="117" y="67"/>
                    <a:pt x="167" y="48"/>
                    <a:pt x="219" y="43"/>
                  </a:cubicBezTo>
                  <a:close/>
                </a:path>
              </a:pathLst>
            </a:custGeom>
            <a:solidFill>
              <a:srgbClr val="C9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Freeform 106"/>
            <p:cNvSpPr/>
            <p:nvPr/>
          </p:nvSpPr>
          <p:spPr bwMode="auto">
            <a:xfrm>
              <a:off x="1671638" y="5940426"/>
              <a:ext cx="1692275" cy="1528763"/>
            </a:xfrm>
            <a:custGeom>
              <a:avLst/>
              <a:gdLst>
                <a:gd name="T0" fmla="*/ 7 w 398"/>
                <a:gd name="T1" fmla="*/ 140 h 359"/>
                <a:gd name="T2" fmla="*/ 106 w 398"/>
                <a:gd name="T3" fmla="*/ 40 h 359"/>
                <a:gd name="T4" fmla="*/ 241 w 398"/>
                <a:gd name="T5" fmla="*/ 5 h 359"/>
                <a:gd name="T6" fmla="*/ 255 w 398"/>
                <a:gd name="T7" fmla="*/ 9 h 359"/>
                <a:gd name="T8" fmla="*/ 264 w 398"/>
                <a:gd name="T9" fmla="*/ 20 h 359"/>
                <a:gd name="T10" fmla="*/ 398 w 398"/>
                <a:gd name="T11" fmla="*/ 226 h 359"/>
                <a:gd name="T12" fmla="*/ 178 w 398"/>
                <a:gd name="T13" fmla="*/ 328 h 359"/>
                <a:gd name="T14" fmla="*/ 91 w 398"/>
                <a:gd name="T15" fmla="*/ 298 h 359"/>
                <a:gd name="T16" fmla="*/ 7 w 398"/>
                <a:gd name="T17" fmla="*/ 14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8" h="359">
                  <a:moveTo>
                    <a:pt x="7" y="140"/>
                  </a:moveTo>
                  <a:cubicBezTo>
                    <a:pt x="0" y="127"/>
                    <a:pt x="94" y="49"/>
                    <a:pt x="106" y="40"/>
                  </a:cubicBezTo>
                  <a:cubicBezTo>
                    <a:pt x="143" y="11"/>
                    <a:pt x="195" y="0"/>
                    <a:pt x="241" y="5"/>
                  </a:cubicBezTo>
                  <a:cubicBezTo>
                    <a:pt x="246" y="6"/>
                    <a:pt x="251" y="6"/>
                    <a:pt x="255" y="9"/>
                  </a:cubicBezTo>
                  <a:cubicBezTo>
                    <a:pt x="259" y="12"/>
                    <a:pt x="262" y="16"/>
                    <a:pt x="264" y="20"/>
                  </a:cubicBezTo>
                  <a:cubicBezTo>
                    <a:pt x="309" y="88"/>
                    <a:pt x="353" y="157"/>
                    <a:pt x="398" y="226"/>
                  </a:cubicBezTo>
                  <a:cubicBezTo>
                    <a:pt x="370" y="195"/>
                    <a:pt x="208" y="308"/>
                    <a:pt x="178" y="328"/>
                  </a:cubicBezTo>
                  <a:cubicBezTo>
                    <a:pt x="132" y="359"/>
                    <a:pt x="108" y="343"/>
                    <a:pt x="91" y="298"/>
                  </a:cubicBezTo>
                  <a:cubicBezTo>
                    <a:pt x="71" y="244"/>
                    <a:pt x="35" y="191"/>
                    <a:pt x="7" y="140"/>
                  </a:cubicBezTo>
                  <a:close/>
                </a:path>
              </a:pathLst>
            </a:custGeom>
            <a:solidFill>
              <a:srgbClr val="F2F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Freeform 107"/>
            <p:cNvSpPr/>
            <p:nvPr/>
          </p:nvSpPr>
          <p:spPr bwMode="auto">
            <a:xfrm>
              <a:off x="2743200" y="5241926"/>
              <a:ext cx="1514475" cy="1685925"/>
            </a:xfrm>
            <a:custGeom>
              <a:avLst/>
              <a:gdLst>
                <a:gd name="T0" fmla="*/ 356 w 356"/>
                <a:gd name="T1" fmla="*/ 265 h 396"/>
                <a:gd name="T2" fmla="*/ 219 w 356"/>
                <a:gd name="T3" fmla="*/ 318 h 396"/>
                <a:gd name="T4" fmla="*/ 173 w 356"/>
                <a:gd name="T5" fmla="*/ 345 h 396"/>
                <a:gd name="T6" fmla="*/ 171 w 356"/>
                <a:gd name="T7" fmla="*/ 346 h 396"/>
                <a:gd name="T8" fmla="*/ 165 w 356"/>
                <a:gd name="T9" fmla="*/ 353 h 396"/>
                <a:gd name="T10" fmla="*/ 152 w 356"/>
                <a:gd name="T11" fmla="*/ 396 h 396"/>
                <a:gd name="T12" fmla="*/ 11 w 356"/>
                <a:gd name="T13" fmla="*/ 204 h 396"/>
                <a:gd name="T14" fmla="*/ 1 w 356"/>
                <a:gd name="T15" fmla="*/ 166 h 396"/>
                <a:gd name="T16" fmla="*/ 24 w 356"/>
                <a:gd name="T17" fmla="*/ 116 h 396"/>
                <a:gd name="T18" fmla="*/ 206 w 356"/>
                <a:gd name="T19" fmla="*/ 20 h 396"/>
                <a:gd name="T20" fmla="*/ 356 w 356"/>
                <a:gd name="T21" fmla="*/ 26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6" h="396">
                  <a:moveTo>
                    <a:pt x="356" y="265"/>
                  </a:moveTo>
                  <a:cubicBezTo>
                    <a:pt x="310" y="281"/>
                    <a:pt x="264" y="298"/>
                    <a:pt x="219" y="318"/>
                  </a:cubicBezTo>
                  <a:cubicBezTo>
                    <a:pt x="202" y="325"/>
                    <a:pt x="186" y="333"/>
                    <a:pt x="173" y="345"/>
                  </a:cubicBezTo>
                  <a:cubicBezTo>
                    <a:pt x="172" y="345"/>
                    <a:pt x="172" y="346"/>
                    <a:pt x="171" y="346"/>
                  </a:cubicBezTo>
                  <a:cubicBezTo>
                    <a:pt x="169" y="348"/>
                    <a:pt x="167" y="350"/>
                    <a:pt x="165" y="353"/>
                  </a:cubicBezTo>
                  <a:cubicBezTo>
                    <a:pt x="155" y="365"/>
                    <a:pt x="149" y="381"/>
                    <a:pt x="152" y="396"/>
                  </a:cubicBezTo>
                  <a:cubicBezTo>
                    <a:pt x="11" y="204"/>
                    <a:pt x="11" y="204"/>
                    <a:pt x="11" y="204"/>
                  </a:cubicBezTo>
                  <a:cubicBezTo>
                    <a:pt x="3" y="192"/>
                    <a:pt x="0" y="179"/>
                    <a:pt x="1" y="166"/>
                  </a:cubicBezTo>
                  <a:cubicBezTo>
                    <a:pt x="2" y="149"/>
                    <a:pt x="11" y="133"/>
                    <a:pt x="24" y="116"/>
                  </a:cubicBezTo>
                  <a:cubicBezTo>
                    <a:pt x="76" y="53"/>
                    <a:pt x="195" y="0"/>
                    <a:pt x="206" y="20"/>
                  </a:cubicBezTo>
                  <a:cubicBezTo>
                    <a:pt x="251" y="105"/>
                    <a:pt x="301" y="187"/>
                    <a:pt x="356" y="265"/>
                  </a:cubicBezTo>
                  <a:close/>
                </a:path>
              </a:pathLst>
            </a:custGeom>
            <a:solidFill>
              <a:srgbClr val="FFF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Freeform 108"/>
            <p:cNvSpPr/>
            <p:nvPr/>
          </p:nvSpPr>
          <p:spPr bwMode="auto">
            <a:xfrm>
              <a:off x="2747963" y="5735638"/>
              <a:ext cx="731838" cy="1009650"/>
            </a:xfrm>
            <a:custGeom>
              <a:avLst/>
              <a:gdLst>
                <a:gd name="T0" fmla="*/ 172 w 172"/>
                <a:gd name="T1" fmla="*/ 229 h 237"/>
                <a:gd name="T2" fmla="*/ 170 w 172"/>
                <a:gd name="T3" fmla="*/ 230 h 237"/>
                <a:gd name="T4" fmla="*/ 164 w 172"/>
                <a:gd name="T5" fmla="*/ 237 h 237"/>
                <a:gd name="T6" fmla="*/ 131 w 172"/>
                <a:gd name="T7" fmla="*/ 232 h 237"/>
                <a:gd name="T8" fmla="*/ 94 w 172"/>
                <a:gd name="T9" fmla="*/ 198 h 237"/>
                <a:gd name="T10" fmla="*/ 14 w 172"/>
                <a:gd name="T11" fmla="*/ 78 h 237"/>
                <a:gd name="T12" fmla="*/ 0 w 172"/>
                <a:gd name="T13" fmla="*/ 50 h 237"/>
                <a:gd name="T14" fmla="*/ 23 w 172"/>
                <a:gd name="T15" fmla="*/ 0 h 237"/>
                <a:gd name="T16" fmla="*/ 130 w 172"/>
                <a:gd name="T17" fmla="*/ 171 h 237"/>
                <a:gd name="T18" fmla="*/ 172 w 172"/>
                <a:gd name="T19" fmla="*/ 22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237">
                  <a:moveTo>
                    <a:pt x="172" y="229"/>
                  </a:moveTo>
                  <a:cubicBezTo>
                    <a:pt x="171" y="229"/>
                    <a:pt x="171" y="230"/>
                    <a:pt x="170" y="230"/>
                  </a:cubicBezTo>
                  <a:cubicBezTo>
                    <a:pt x="168" y="232"/>
                    <a:pt x="166" y="234"/>
                    <a:pt x="164" y="237"/>
                  </a:cubicBezTo>
                  <a:cubicBezTo>
                    <a:pt x="153" y="234"/>
                    <a:pt x="139" y="234"/>
                    <a:pt x="131" y="232"/>
                  </a:cubicBezTo>
                  <a:cubicBezTo>
                    <a:pt x="110" y="228"/>
                    <a:pt x="107" y="219"/>
                    <a:pt x="94" y="198"/>
                  </a:cubicBezTo>
                  <a:cubicBezTo>
                    <a:pt x="67" y="158"/>
                    <a:pt x="41" y="118"/>
                    <a:pt x="14" y="78"/>
                  </a:cubicBezTo>
                  <a:cubicBezTo>
                    <a:pt x="9" y="69"/>
                    <a:pt x="3" y="60"/>
                    <a:pt x="0" y="50"/>
                  </a:cubicBezTo>
                  <a:cubicBezTo>
                    <a:pt x="1" y="33"/>
                    <a:pt x="10" y="17"/>
                    <a:pt x="23" y="0"/>
                  </a:cubicBezTo>
                  <a:cubicBezTo>
                    <a:pt x="50" y="62"/>
                    <a:pt x="90" y="117"/>
                    <a:pt x="130" y="171"/>
                  </a:cubicBezTo>
                  <a:cubicBezTo>
                    <a:pt x="144" y="191"/>
                    <a:pt x="158" y="210"/>
                    <a:pt x="172" y="229"/>
                  </a:cubicBezTo>
                  <a:close/>
                </a:path>
              </a:pathLst>
            </a:custGeom>
            <a:solidFill>
              <a:srgbClr val="E0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Freeform 109"/>
            <p:cNvSpPr/>
            <p:nvPr/>
          </p:nvSpPr>
          <p:spPr bwMode="auto">
            <a:xfrm>
              <a:off x="1676400" y="6254751"/>
              <a:ext cx="1658938" cy="1085850"/>
            </a:xfrm>
            <a:custGeom>
              <a:avLst/>
              <a:gdLst>
                <a:gd name="T0" fmla="*/ 139 w 390"/>
                <a:gd name="T1" fmla="*/ 255 h 255"/>
                <a:gd name="T2" fmla="*/ 390 w 390"/>
                <a:gd name="T3" fmla="*/ 139 h 255"/>
                <a:gd name="T4" fmla="*/ 336 w 390"/>
                <a:gd name="T5" fmla="*/ 103 h 255"/>
                <a:gd name="T6" fmla="*/ 256 w 390"/>
                <a:gd name="T7" fmla="*/ 57 h 255"/>
                <a:gd name="T8" fmla="*/ 151 w 390"/>
                <a:gd name="T9" fmla="*/ 8 h 255"/>
                <a:gd name="T10" fmla="*/ 67 w 390"/>
                <a:gd name="T11" fmla="*/ 4 h 255"/>
                <a:gd name="T12" fmla="*/ 61 w 390"/>
                <a:gd name="T13" fmla="*/ 107 h 255"/>
                <a:gd name="T14" fmla="*/ 139 w 390"/>
                <a:gd name="T15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0" h="255">
                  <a:moveTo>
                    <a:pt x="139" y="255"/>
                  </a:moveTo>
                  <a:cubicBezTo>
                    <a:pt x="214" y="201"/>
                    <a:pt x="300" y="161"/>
                    <a:pt x="390" y="139"/>
                  </a:cubicBezTo>
                  <a:cubicBezTo>
                    <a:pt x="374" y="125"/>
                    <a:pt x="355" y="114"/>
                    <a:pt x="336" y="103"/>
                  </a:cubicBezTo>
                  <a:cubicBezTo>
                    <a:pt x="309" y="88"/>
                    <a:pt x="283" y="72"/>
                    <a:pt x="256" y="57"/>
                  </a:cubicBezTo>
                  <a:cubicBezTo>
                    <a:pt x="223" y="37"/>
                    <a:pt x="189" y="18"/>
                    <a:pt x="151" y="8"/>
                  </a:cubicBezTo>
                  <a:cubicBezTo>
                    <a:pt x="124" y="1"/>
                    <a:pt x="95" y="0"/>
                    <a:pt x="67" y="4"/>
                  </a:cubicBezTo>
                  <a:cubicBezTo>
                    <a:pt x="0" y="15"/>
                    <a:pt x="43" y="72"/>
                    <a:pt x="61" y="107"/>
                  </a:cubicBezTo>
                  <a:cubicBezTo>
                    <a:pt x="87" y="157"/>
                    <a:pt x="113" y="206"/>
                    <a:pt x="139" y="255"/>
                  </a:cubicBezTo>
                  <a:close/>
                </a:path>
              </a:pathLst>
            </a:custGeom>
            <a:solidFill>
              <a:srgbClr val="E0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Freeform 110"/>
            <p:cNvSpPr/>
            <p:nvPr/>
          </p:nvSpPr>
          <p:spPr bwMode="auto">
            <a:xfrm>
              <a:off x="1719263" y="5727701"/>
              <a:ext cx="1644650" cy="1531938"/>
            </a:xfrm>
            <a:custGeom>
              <a:avLst/>
              <a:gdLst>
                <a:gd name="T0" fmla="*/ 357 w 387"/>
                <a:gd name="T1" fmla="*/ 260 h 360"/>
                <a:gd name="T2" fmla="*/ 387 w 387"/>
                <a:gd name="T3" fmla="*/ 264 h 360"/>
                <a:gd name="T4" fmla="*/ 285 w 387"/>
                <a:gd name="T5" fmla="*/ 120 h 360"/>
                <a:gd name="T6" fmla="*/ 186 w 387"/>
                <a:gd name="T7" fmla="*/ 15 h 360"/>
                <a:gd name="T8" fmla="*/ 75 w 387"/>
                <a:gd name="T9" fmla="*/ 27 h 360"/>
                <a:gd name="T10" fmla="*/ 0 w 387"/>
                <a:gd name="T11" fmla="*/ 113 h 360"/>
                <a:gd name="T12" fmla="*/ 122 w 387"/>
                <a:gd name="T13" fmla="*/ 360 h 360"/>
                <a:gd name="T14" fmla="*/ 146 w 387"/>
                <a:gd name="T15" fmla="*/ 336 h 360"/>
                <a:gd name="T16" fmla="*/ 208 w 387"/>
                <a:gd name="T17" fmla="*/ 302 h 360"/>
                <a:gd name="T18" fmla="*/ 300 w 387"/>
                <a:gd name="T19" fmla="*/ 270 h 360"/>
                <a:gd name="T20" fmla="*/ 357 w 387"/>
                <a:gd name="T21" fmla="*/ 2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7" h="360">
                  <a:moveTo>
                    <a:pt x="357" y="260"/>
                  </a:moveTo>
                  <a:cubicBezTo>
                    <a:pt x="368" y="259"/>
                    <a:pt x="379" y="260"/>
                    <a:pt x="387" y="264"/>
                  </a:cubicBezTo>
                  <a:cubicBezTo>
                    <a:pt x="351" y="217"/>
                    <a:pt x="317" y="169"/>
                    <a:pt x="285" y="120"/>
                  </a:cubicBezTo>
                  <a:cubicBezTo>
                    <a:pt x="259" y="82"/>
                    <a:pt x="231" y="34"/>
                    <a:pt x="186" y="15"/>
                  </a:cubicBezTo>
                  <a:cubicBezTo>
                    <a:pt x="150" y="0"/>
                    <a:pt x="108" y="7"/>
                    <a:pt x="75" y="27"/>
                  </a:cubicBezTo>
                  <a:cubicBezTo>
                    <a:pt x="42" y="47"/>
                    <a:pt x="17" y="78"/>
                    <a:pt x="0" y="113"/>
                  </a:cubicBezTo>
                  <a:cubicBezTo>
                    <a:pt x="48" y="191"/>
                    <a:pt x="89" y="274"/>
                    <a:pt x="122" y="360"/>
                  </a:cubicBezTo>
                  <a:cubicBezTo>
                    <a:pt x="125" y="348"/>
                    <a:pt x="136" y="342"/>
                    <a:pt x="146" y="336"/>
                  </a:cubicBezTo>
                  <a:cubicBezTo>
                    <a:pt x="167" y="324"/>
                    <a:pt x="187" y="313"/>
                    <a:pt x="208" y="302"/>
                  </a:cubicBezTo>
                  <a:cubicBezTo>
                    <a:pt x="237" y="288"/>
                    <a:pt x="268" y="277"/>
                    <a:pt x="300" y="270"/>
                  </a:cubicBezTo>
                  <a:cubicBezTo>
                    <a:pt x="316" y="267"/>
                    <a:pt x="337" y="261"/>
                    <a:pt x="357" y="260"/>
                  </a:cubicBezTo>
                  <a:close/>
                </a:path>
              </a:pathLst>
            </a:custGeom>
            <a:solidFill>
              <a:srgbClr val="FFF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Freeform 111"/>
            <p:cNvSpPr/>
            <p:nvPr/>
          </p:nvSpPr>
          <p:spPr bwMode="auto">
            <a:xfrm>
              <a:off x="1897063" y="5880101"/>
              <a:ext cx="749300" cy="285750"/>
            </a:xfrm>
            <a:custGeom>
              <a:avLst/>
              <a:gdLst>
                <a:gd name="T0" fmla="*/ 173 w 176"/>
                <a:gd name="T1" fmla="*/ 19 h 67"/>
                <a:gd name="T2" fmla="*/ 126 w 176"/>
                <a:gd name="T3" fmla="*/ 2 h 67"/>
                <a:gd name="T4" fmla="*/ 69 w 176"/>
                <a:gd name="T5" fmla="*/ 6 h 67"/>
                <a:gd name="T6" fmla="*/ 0 w 176"/>
                <a:gd name="T7" fmla="*/ 65 h 67"/>
                <a:gd name="T8" fmla="*/ 3 w 176"/>
                <a:gd name="T9" fmla="*/ 66 h 67"/>
                <a:gd name="T10" fmla="*/ 68 w 176"/>
                <a:gd name="T11" fmla="*/ 13 h 67"/>
                <a:gd name="T12" fmla="*/ 168 w 176"/>
                <a:gd name="T13" fmla="*/ 23 h 67"/>
                <a:gd name="T14" fmla="*/ 173 w 176"/>
                <a:gd name="T15" fmla="*/ 1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6" h="67">
                  <a:moveTo>
                    <a:pt x="173" y="19"/>
                  </a:moveTo>
                  <a:cubicBezTo>
                    <a:pt x="163" y="6"/>
                    <a:pt x="141" y="4"/>
                    <a:pt x="126" y="2"/>
                  </a:cubicBezTo>
                  <a:cubicBezTo>
                    <a:pt x="107" y="0"/>
                    <a:pt x="87" y="1"/>
                    <a:pt x="69" y="6"/>
                  </a:cubicBezTo>
                  <a:cubicBezTo>
                    <a:pt x="39" y="15"/>
                    <a:pt x="12" y="36"/>
                    <a:pt x="0" y="65"/>
                  </a:cubicBezTo>
                  <a:cubicBezTo>
                    <a:pt x="0" y="66"/>
                    <a:pt x="2" y="67"/>
                    <a:pt x="3" y="66"/>
                  </a:cubicBezTo>
                  <a:cubicBezTo>
                    <a:pt x="18" y="41"/>
                    <a:pt x="39" y="22"/>
                    <a:pt x="68" y="13"/>
                  </a:cubicBezTo>
                  <a:cubicBezTo>
                    <a:pt x="95" y="4"/>
                    <a:pt x="146" y="2"/>
                    <a:pt x="168" y="23"/>
                  </a:cubicBezTo>
                  <a:cubicBezTo>
                    <a:pt x="172" y="26"/>
                    <a:pt x="176" y="22"/>
                    <a:pt x="173" y="19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Freeform 112"/>
            <p:cNvSpPr/>
            <p:nvPr/>
          </p:nvSpPr>
          <p:spPr bwMode="auto">
            <a:xfrm>
              <a:off x="1970088" y="6026151"/>
              <a:ext cx="795338" cy="266700"/>
            </a:xfrm>
            <a:custGeom>
              <a:avLst/>
              <a:gdLst>
                <a:gd name="T0" fmla="*/ 183 w 187"/>
                <a:gd name="T1" fmla="*/ 20 h 63"/>
                <a:gd name="T2" fmla="*/ 1 w 187"/>
                <a:gd name="T3" fmla="*/ 61 h 63"/>
                <a:gd name="T4" fmla="*/ 3 w 187"/>
                <a:gd name="T5" fmla="*/ 62 h 63"/>
                <a:gd name="T6" fmla="*/ 84 w 187"/>
                <a:gd name="T7" fmla="*/ 20 h 63"/>
                <a:gd name="T8" fmla="*/ 181 w 187"/>
                <a:gd name="T9" fmla="*/ 27 h 63"/>
                <a:gd name="T10" fmla="*/ 183 w 187"/>
                <a:gd name="T11" fmla="*/ 2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7" h="63">
                  <a:moveTo>
                    <a:pt x="183" y="20"/>
                  </a:moveTo>
                  <a:cubicBezTo>
                    <a:pt x="125" y="0"/>
                    <a:pt x="41" y="9"/>
                    <a:pt x="1" y="61"/>
                  </a:cubicBezTo>
                  <a:cubicBezTo>
                    <a:pt x="0" y="62"/>
                    <a:pt x="2" y="63"/>
                    <a:pt x="3" y="62"/>
                  </a:cubicBezTo>
                  <a:cubicBezTo>
                    <a:pt x="29" y="44"/>
                    <a:pt x="53" y="28"/>
                    <a:pt x="84" y="20"/>
                  </a:cubicBezTo>
                  <a:cubicBezTo>
                    <a:pt x="117" y="13"/>
                    <a:pt x="150" y="15"/>
                    <a:pt x="181" y="27"/>
                  </a:cubicBezTo>
                  <a:cubicBezTo>
                    <a:pt x="185" y="28"/>
                    <a:pt x="187" y="22"/>
                    <a:pt x="183" y="20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Freeform 113"/>
            <p:cNvSpPr/>
            <p:nvPr/>
          </p:nvSpPr>
          <p:spPr bwMode="auto">
            <a:xfrm>
              <a:off x="2092325" y="6183313"/>
              <a:ext cx="795338" cy="336550"/>
            </a:xfrm>
            <a:custGeom>
              <a:avLst/>
              <a:gdLst>
                <a:gd name="T0" fmla="*/ 184 w 187"/>
                <a:gd name="T1" fmla="*/ 12 h 79"/>
                <a:gd name="T2" fmla="*/ 1 w 187"/>
                <a:gd name="T3" fmla="*/ 75 h 79"/>
                <a:gd name="T4" fmla="*/ 4 w 187"/>
                <a:gd name="T5" fmla="*/ 77 h 79"/>
                <a:gd name="T6" fmla="*/ 82 w 187"/>
                <a:gd name="T7" fmla="*/ 25 h 79"/>
                <a:gd name="T8" fmla="*/ 183 w 187"/>
                <a:gd name="T9" fmla="*/ 19 h 79"/>
                <a:gd name="T10" fmla="*/ 184 w 187"/>
                <a:gd name="T11" fmla="*/ 1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7" h="79">
                  <a:moveTo>
                    <a:pt x="184" y="12"/>
                  </a:moveTo>
                  <a:cubicBezTo>
                    <a:pt x="122" y="0"/>
                    <a:pt x="36" y="18"/>
                    <a:pt x="1" y="75"/>
                  </a:cubicBezTo>
                  <a:cubicBezTo>
                    <a:pt x="0" y="77"/>
                    <a:pt x="2" y="79"/>
                    <a:pt x="4" y="77"/>
                  </a:cubicBezTo>
                  <a:cubicBezTo>
                    <a:pt x="26" y="54"/>
                    <a:pt x="50" y="35"/>
                    <a:pt x="82" y="25"/>
                  </a:cubicBezTo>
                  <a:cubicBezTo>
                    <a:pt x="115" y="15"/>
                    <a:pt x="148" y="17"/>
                    <a:pt x="183" y="19"/>
                  </a:cubicBezTo>
                  <a:cubicBezTo>
                    <a:pt x="186" y="19"/>
                    <a:pt x="187" y="13"/>
                    <a:pt x="184" y="12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0" name="Freeform 114"/>
            <p:cNvSpPr/>
            <p:nvPr/>
          </p:nvSpPr>
          <p:spPr bwMode="auto">
            <a:xfrm>
              <a:off x="2220913" y="6413501"/>
              <a:ext cx="785813" cy="279400"/>
            </a:xfrm>
            <a:custGeom>
              <a:avLst/>
              <a:gdLst>
                <a:gd name="T0" fmla="*/ 182 w 185"/>
                <a:gd name="T1" fmla="*/ 8 h 66"/>
                <a:gd name="T2" fmla="*/ 78 w 185"/>
                <a:gd name="T3" fmla="*/ 17 h 66"/>
                <a:gd name="T4" fmla="*/ 0 w 185"/>
                <a:gd name="T5" fmla="*/ 64 h 66"/>
                <a:gd name="T6" fmla="*/ 2 w 185"/>
                <a:gd name="T7" fmla="*/ 66 h 66"/>
                <a:gd name="T8" fmla="*/ 86 w 185"/>
                <a:gd name="T9" fmla="*/ 22 h 66"/>
                <a:gd name="T10" fmla="*/ 181 w 185"/>
                <a:gd name="T11" fmla="*/ 14 h 66"/>
                <a:gd name="T12" fmla="*/ 182 w 185"/>
                <a:gd name="T13" fmla="*/ 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5" h="66">
                  <a:moveTo>
                    <a:pt x="182" y="8"/>
                  </a:moveTo>
                  <a:cubicBezTo>
                    <a:pt x="149" y="0"/>
                    <a:pt x="109" y="8"/>
                    <a:pt x="78" y="17"/>
                  </a:cubicBezTo>
                  <a:cubicBezTo>
                    <a:pt x="51" y="26"/>
                    <a:pt x="15" y="38"/>
                    <a:pt x="0" y="64"/>
                  </a:cubicBezTo>
                  <a:cubicBezTo>
                    <a:pt x="0" y="65"/>
                    <a:pt x="1" y="66"/>
                    <a:pt x="2" y="66"/>
                  </a:cubicBezTo>
                  <a:cubicBezTo>
                    <a:pt x="27" y="44"/>
                    <a:pt x="55" y="31"/>
                    <a:pt x="86" y="22"/>
                  </a:cubicBezTo>
                  <a:cubicBezTo>
                    <a:pt x="118" y="14"/>
                    <a:pt x="148" y="16"/>
                    <a:pt x="181" y="14"/>
                  </a:cubicBezTo>
                  <a:cubicBezTo>
                    <a:pt x="184" y="13"/>
                    <a:pt x="185" y="9"/>
                    <a:pt x="182" y="8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Freeform 115"/>
            <p:cNvSpPr/>
            <p:nvPr/>
          </p:nvSpPr>
          <p:spPr bwMode="auto">
            <a:xfrm>
              <a:off x="2317750" y="6608763"/>
              <a:ext cx="731838" cy="268288"/>
            </a:xfrm>
            <a:custGeom>
              <a:avLst/>
              <a:gdLst>
                <a:gd name="T0" fmla="*/ 168 w 172"/>
                <a:gd name="T1" fmla="*/ 3 h 63"/>
                <a:gd name="T2" fmla="*/ 1 w 172"/>
                <a:gd name="T3" fmla="*/ 59 h 63"/>
                <a:gd name="T4" fmla="*/ 3 w 172"/>
                <a:gd name="T5" fmla="*/ 62 h 63"/>
                <a:gd name="T6" fmla="*/ 168 w 172"/>
                <a:gd name="T7" fmla="*/ 9 h 63"/>
                <a:gd name="T8" fmla="*/ 168 w 172"/>
                <a:gd name="T9" fmla="*/ 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63">
                  <a:moveTo>
                    <a:pt x="168" y="3"/>
                  </a:moveTo>
                  <a:cubicBezTo>
                    <a:pt x="109" y="0"/>
                    <a:pt x="44" y="17"/>
                    <a:pt x="1" y="59"/>
                  </a:cubicBezTo>
                  <a:cubicBezTo>
                    <a:pt x="0" y="60"/>
                    <a:pt x="1" y="63"/>
                    <a:pt x="3" y="62"/>
                  </a:cubicBezTo>
                  <a:cubicBezTo>
                    <a:pt x="53" y="28"/>
                    <a:pt x="106" y="6"/>
                    <a:pt x="168" y="9"/>
                  </a:cubicBezTo>
                  <a:cubicBezTo>
                    <a:pt x="172" y="10"/>
                    <a:pt x="172" y="3"/>
                    <a:pt x="168" y="3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Freeform 116"/>
            <p:cNvSpPr/>
            <p:nvPr/>
          </p:nvSpPr>
          <p:spPr bwMode="auto">
            <a:xfrm>
              <a:off x="2892425" y="5484813"/>
              <a:ext cx="693738" cy="425450"/>
            </a:xfrm>
            <a:custGeom>
              <a:avLst/>
              <a:gdLst>
                <a:gd name="T0" fmla="*/ 161 w 163"/>
                <a:gd name="T1" fmla="*/ 4 h 100"/>
                <a:gd name="T2" fmla="*/ 73 w 163"/>
                <a:gd name="T3" fmla="*/ 32 h 100"/>
                <a:gd name="T4" fmla="*/ 1 w 163"/>
                <a:gd name="T5" fmla="*/ 97 h 100"/>
                <a:gd name="T6" fmla="*/ 4 w 163"/>
                <a:gd name="T7" fmla="*/ 99 h 100"/>
                <a:gd name="T8" fmla="*/ 76 w 163"/>
                <a:gd name="T9" fmla="*/ 37 h 100"/>
                <a:gd name="T10" fmla="*/ 120 w 163"/>
                <a:gd name="T11" fmla="*/ 18 h 100"/>
                <a:gd name="T12" fmla="*/ 162 w 163"/>
                <a:gd name="T13" fmla="*/ 8 h 100"/>
                <a:gd name="T14" fmla="*/ 161 w 163"/>
                <a:gd name="T15" fmla="*/ 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3" h="100">
                  <a:moveTo>
                    <a:pt x="161" y="4"/>
                  </a:moveTo>
                  <a:cubicBezTo>
                    <a:pt x="134" y="0"/>
                    <a:pt x="97" y="18"/>
                    <a:pt x="73" y="32"/>
                  </a:cubicBezTo>
                  <a:cubicBezTo>
                    <a:pt x="46" y="47"/>
                    <a:pt x="18" y="69"/>
                    <a:pt x="1" y="97"/>
                  </a:cubicBezTo>
                  <a:cubicBezTo>
                    <a:pt x="0" y="98"/>
                    <a:pt x="2" y="100"/>
                    <a:pt x="4" y="99"/>
                  </a:cubicBezTo>
                  <a:cubicBezTo>
                    <a:pt x="26" y="75"/>
                    <a:pt x="47" y="53"/>
                    <a:pt x="76" y="37"/>
                  </a:cubicBezTo>
                  <a:cubicBezTo>
                    <a:pt x="90" y="29"/>
                    <a:pt x="105" y="23"/>
                    <a:pt x="120" y="18"/>
                  </a:cubicBezTo>
                  <a:cubicBezTo>
                    <a:pt x="134" y="14"/>
                    <a:pt x="149" y="14"/>
                    <a:pt x="162" y="8"/>
                  </a:cubicBezTo>
                  <a:cubicBezTo>
                    <a:pt x="163" y="7"/>
                    <a:pt x="163" y="5"/>
                    <a:pt x="161" y="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Freeform 117"/>
            <p:cNvSpPr/>
            <p:nvPr/>
          </p:nvSpPr>
          <p:spPr bwMode="auto">
            <a:xfrm>
              <a:off x="2986088" y="5715001"/>
              <a:ext cx="655638" cy="344488"/>
            </a:xfrm>
            <a:custGeom>
              <a:avLst/>
              <a:gdLst>
                <a:gd name="T0" fmla="*/ 149 w 154"/>
                <a:gd name="T1" fmla="*/ 1 h 81"/>
                <a:gd name="T2" fmla="*/ 55 w 154"/>
                <a:gd name="T3" fmla="*/ 30 h 81"/>
                <a:gd name="T4" fmla="*/ 6 w 154"/>
                <a:gd name="T5" fmla="*/ 80 h 81"/>
                <a:gd name="T6" fmla="*/ 8 w 154"/>
                <a:gd name="T7" fmla="*/ 80 h 81"/>
                <a:gd name="T8" fmla="*/ 74 w 154"/>
                <a:gd name="T9" fmla="*/ 28 h 81"/>
                <a:gd name="T10" fmla="*/ 150 w 154"/>
                <a:gd name="T11" fmla="*/ 9 h 81"/>
                <a:gd name="T12" fmla="*/ 149 w 154"/>
                <a:gd name="T13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" h="81">
                  <a:moveTo>
                    <a:pt x="149" y="1"/>
                  </a:moveTo>
                  <a:cubicBezTo>
                    <a:pt x="116" y="3"/>
                    <a:pt x="84" y="14"/>
                    <a:pt x="55" y="30"/>
                  </a:cubicBezTo>
                  <a:cubicBezTo>
                    <a:pt x="40" y="38"/>
                    <a:pt x="0" y="59"/>
                    <a:pt x="6" y="80"/>
                  </a:cubicBezTo>
                  <a:cubicBezTo>
                    <a:pt x="6" y="81"/>
                    <a:pt x="8" y="81"/>
                    <a:pt x="8" y="80"/>
                  </a:cubicBezTo>
                  <a:cubicBezTo>
                    <a:pt x="15" y="56"/>
                    <a:pt x="52" y="38"/>
                    <a:pt x="74" y="28"/>
                  </a:cubicBezTo>
                  <a:cubicBezTo>
                    <a:pt x="98" y="17"/>
                    <a:pt x="123" y="12"/>
                    <a:pt x="150" y="9"/>
                  </a:cubicBezTo>
                  <a:cubicBezTo>
                    <a:pt x="154" y="8"/>
                    <a:pt x="153" y="0"/>
                    <a:pt x="149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Freeform 118"/>
            <p:cNvSpPr/>
            <p:nvPr/>
          </p:nvSpPr>
          <p:spPr bwMode="auto">
            <a:xfrm>
              <a:off x="3059113" y="5867401"/>
              <a:ext cx="714375" cy="349250"/>
            </a:xfrm>
            <a:custGeom>
              <a:avLst/>
              <a:gdLst>
                <a:gd name="T0" fmla="*/ 164 w 168"/>
                <a:gd name="T1" fmla="*/ 4 h 82"/>
                <a:gd name="T2" fmla="*/ 74 w 168"/>
                <a:gd name="T3" fmla="*/ 24 h 82"/>
                <a:gd name="T4" fmla="*/ 1 w 168"/>
                <a:gd name="T5" fmla="*/ 79 h 82"/>
                <a:gd name="T6" fmla="*/ 3 w 168"/>
                <a:gd name="T7" fmla="*/ 81 h 82"/>
                <a:gd name="T8" fmla="*/ 80 w 168"/>
                <a:gd name="T9" fmla="*/ 29 h 82"/>
                <a:gd name="T10" fmla="*/ 165 w 168"/>
                <a:gd name="T11" fmla="*/ 9 h 82"/>
                <a:gd name="T12" fmla="*/ 164 w 168"/>
                <a:gd name="T13" fmla="*/ 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82">
                  <a:moveTo>
                    <a:pt x="164" y="4"/>
                  </a:moveTo>
                  <a:cubicBezTo>
                    <a:pt x="134" y="0"/>
                    <a:pt x="100" y="12"/>
                    <a:pt x="74" y="24"/>
                  </a:cubicBezTo>
                  <a:cubicBezTo>
                    <a:pt x="46" y="36"/>
                    <a:pt x="18" y="55"/>
                    <a:pt x="1" y="79"/>
                  </a:cubicBezTo>
                  <a:cubicBezTo>
                    <a:pt x="0" y="81"/>
                    <a:pt x="2" y="82"/>
                    <a:pt x="3" y="81"/>
                  </a:cubicBezTo>
                  <a:cubicBezTo>
                    <a:pt x="28" y="61"/>
                    <a:pt x="50" y="42"/>
                    <a:pt x="80" y="29"/>
                  </a:cubicBezTo>
                  <a:cubicBezTo>
                    <a:pt x="108" y="17"/>
                    <a:pt x="135" y="15"/>
                    <a:pt x="165" y="9"/>
                  </a:cubicBezTo>
                  <a:cubicBezTo>
                    <a:pt x="168" y="8"/>
                    <a:pt x="167" y="4"/>
                    <a:pt x="164" y="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Freeform 119"/>
            <p:cNvSpPr/>
            <p:nvPr/>
          </p:nvSpPr>
          <p:spPr bwMode="auto">
            <a:xfrm>
              <a:off x="3155950" y="6051551"/>
              <a:ext cx="739775" cy="344488"/>
            </a:xfrm>
            <a:custGeom>
              <a:avLst/>
              <a:gdLst>
                <a:gd name="T0" fmla="*/ 170 w 174"/>
                <a:gd name="T1" fmla="*/ 8 h 81"/>
                <a:gd name="T2" fmla="*/ 1 w 174"/>
                <a:gd name="T3" fmla="*/ 77 h 81"/>
                <a:gd name="T4" fmla="*/ 3 w 174"/>
                <a:gd name="T5" fmla="*/ 80 h 81"/>
                <a:gd name="T6" fmla="*/ 75 w 174"/>
                <a:gd name="T7" fmla="*/ 35 h 81"/>
                <a:gd name="T8" fmla="*/ 169 w 174"/>
                <a:gd name="T9" fmla="*/ 14 h 81"/>
                <a:gd name="T10" fmla="*/ 170 w 174"/>
                <a:gd name="T11" fmla="*/ 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81">
                  <a:moveTo>
                    <a:pt x="170" y="8"/>
                  </a:moveTo>
                  <a:cubicBezTo>
                    <a:pt x="113" y="0"/>
                    <a:pt x="38" y="35"/>
                    <a:pt x="1" y="77"/>
                  </a:cubicBezTo>
                  <a:cubicBezTo>
                    <a:pt x="0" y="78"/>
                    <a:pt x="1" y="81"/>
                    <a:pt x="3" y="80"/>
                  </a:cubicBezTo>
                  <a:cubicBezTo>
                    <a:pt x="26" y="63"/>
                    <a:pt x="49" y="46"/>
                    <a:pt x="75" y="35"/>
                  </a:cubicBezTo>
                  <a:cubicBezTo>
                    <a:pt x="105" y="22"/>
                    <a:pt x="136" y="16"/>
                    <a:pt x="169" y="14"/>
                  </a:cubicBezTo>
                  <a:cubicBezTo>
                    <a:pt x="172" y="14"/>
                    <a:pt x="174" y="8"/>
                    <a:pt x="170" y="8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Freeform 120"/>
            <p:cNvSpPr/>
            <p:nvPr/>
          </p:nvSpPr>
          <p:spPr bwMode="auto">
            <a:xfrm>
              <a:off x="3279775" y="6353176"/>
              <a:ext cx="390525" cy="225425"/>
            </a:xfrm>
            <a:custGeom>
              <a:avLst/>
              <a:gdLst>
                <a:gd name="T0" fmla="*/ 85 w 92"/>
                <a:gd name="T1" fmla="*/ 1 h 53"/>
                <a:gd name="T2" fmla="*/ 1 w 92"/>
                <a:gd name="T3" fmla="*/ 50 h 53"/>
                <a:gd name="T4" fmla="*/ 4 w 92"/>
                <a:gd name="T5" fmla="*/ 52 h 53"/>
                <a:gd name="T6" fmla="*/ 87 w 92"/>
                <a:gd name="T7" fmla="*/ 8 h 53"/>
                <a:gd name="T8" fmla="*/ 85 w 92"/>
                <a:gd name="T9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53">
                  <a:moveTo>
                    <a:pt x="85" y="1"/>
                  </a:moveTo>
                  <a:cubicBezTo>
                    <a:pt x="55" y="8"/>
                    <a:pt x="20" y="24"/>
                    <a:pt x="1" y="50"/>
                  </a:cubicBezTo>
                  <a:cubicBezTo>
                    <a:pt x="0" y="51"/>
                    <a:pt x="2" y="53"/>
                    <a:pt x="4" y="52"/>
                  </a:cubicBezTo>
                  <a:cubicBezTo>
                    <a:pt x="31" y="33"/>
                    <a:pt x="54" y="17"/>
                    <a:pt x="87" y="8"/>
                  </a:cubicBezTo>
                  <a:cubicBezTo>
                    <a:pt x="92" y="7"/>
                    <a:pt x="90" y="0"/>
                    <a:pt x="85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16" name="文本框 115">
            <a:extLst>
              <a:ext uri="{FF2B5EF4-FFF2-40B4-BE49-F238E27FC236}">
                <a16:creationId xmlns:a16="http://schemas.microsoft.com/office/drawing/2014/main" id="{8F0B8735-C7A8-4962-ABFB-29F69B95C298}"/>
              </a:ext>
            </a:extLst>
          </p:cNvPr>
          <p:cNvSpPr txBox="1"/>
          <p:nvPr/>
        </p:nvSpPr>
        <p:spPr>
          <a:xfrm>
            <a:off x="1091718" y="2894545"/>
            <a:ext cx="5074409" cy="338550"/>
          </a:xfrm>
          <a:prstGeom prst="rect">
            <a:avLst/>
          </a:prstGeom>
          <a:noFill/>
        </p:spPr>
        <p:txBody>
          <a:bodyPr wrap="squar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汇报人：千库网       时间：</a:t>
            </a:r>
            <a:r>
              <a:rPr kumimoji="1" lang="en-US" altLang="zh-CN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201X</a:t>
            </a:r>
            <a:r>
              <a:rPr kumimoji="1" lang="zh-CN" altLang="en-US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年</a:t>
            </a:r>
            <a:r>
              <a:rPr kumimoji="1" lang="en-US" altLang="zh-CN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X</a:t>
            </a:r>
            <a:r>
              <a:rPr kumimoji="1" lang="zh-CN" altLang="en-US" sz="16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月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51"/>
          <p:cNvSpPr/>
          <p:nvPr/>
        </p:nvSpPr>
        <p:spPr bwMode="auto">
          <a:xfrm>
            <a:off x="2227263" y="5074582"/>
            <a:ext cx="6551613" cy="1211263"/>
          </a:xfrm>
          <a:custGeom>
            <a:avLst/>
            <a:gdLst>
              <a:gd name="T0" fmla="*/ 3810 w 4127"/>
              <a:gd name="T1" fmla="*/ 763 h 763"/>
              <a:gd name="T2" fmla="*/ 1906 w 4127"/>
              <a:gd name="T3" fmla="*/ 763 h 763"/>
              <a:gd name="T4" fmla="*/ 0 w 4127"/>
              <a:gd name="T5" fmla="*/ 763 h 763"/>
              <a:gd name="T6" fmla="*/ 0 w 4127"/>
              <a:gd name="T7" fmla="*/ 381 h 763"/>
              <a:gd name="T8" fmla="*/ 0 w 4127"/>
              <a:gd name="T9" fmla="*/ 0 h 763"/>
              <a:gd name="T10" fmla="*/ 1906 w 4127"/>
              <a:gd name="T11" fmla="*/ 0 h 763"/>
              <a:gd name="T12" fmla="*/ 3810 w 4127"/>
              <a:gd name="T13" fmla="*/ 0 h 763"/>
              <a:gd name="T14" fmla="*/ 4127 w 4127"/>
              <a:gd name="T15" fmla="*/ 381 h 763"/>
              <a:gd name="T16" fmla="*/ 3810 w 4127"/>
              <a:gd name="T17" fmla="*/ 763 h 7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27" h="763">
                <a:moveTo>
                  <a:pt x="3810" y="763"/>
                </a:moveTo>
                <a:lnTo>
                  <a:pt x="1906" y="763"/>
                </a:lnTo>
                <a:lnTo>
                  <a:pt x="0" y="763"/>
                </a:lnTo>
                <a:lnTo>
                  <a:pt x="0" y="381"/>
                </a:lnTo>
                <a:lnTo>
                  <a:pt x="0" y="0"/>
                </a:lnTo>
                <a:lnTo>
                  <a:pt x="1906" y="0"/>
                </a:lnTo>
                <a:lnTo>
                  <a:pt x="3810" y="0"/>
                </a:lnTo>
                <a:lnTo>
                  <a:pt x="4127" y="381"/>
                </a:lnTo>
                <a:lnTo>
                  <a:pt x="3810" y="7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47"/>
          <p:cNvSpPr/>
          <p:nvPr/>
        </p:nvSpPr>
        <p:spPr bwMode="auto">
          <a:xfrm>
            <a:off x="2227263" y="3360082"/>
            <a:ext cx="6551613" cy="1209675"/>
          </a:xfrm>
          <a:custGeom>
            <a:avLst/>
            <a:gdLst>
              <a:gd name="T0" fmla="*/ 3810 w 4127"/>
              <a:gd name="T1" fmla="*/ 762 h 762"/>
              <a:gd name="T2" fmla="*/ 1906 w 4127"/>
              <a:gd name="T3" fmla="*/ 762 h 762"/>
              <a:gd name="T4" fmla="*/ 0 w 4127"/>
              <a:gd name="T5" fmla="*/ 762 h 762"/>
              <a:gd name="T6" fmla="*/ 0 w 4127"/>
              <a:gd name="T7" fmla="*/ 381 h 762"/>
              <a:gd name="T8" fmla="*/ 0 w 4127"/>
              <a:gd name="T9" fmla="*/ 0 h 762"/>
              <a:gd name="T10" fmla="*/ 1906 w 4127"/>
              <a:gd name="T11" fmla="*/ 0 h 762"/>
              <a:gd name="T12" fmla="*/ 3810 w 4127"/>
              <a:gd name="T13" fmla="*/ 0 h 762"/>
              <a:gd name="T14" fmla="*/ 4127 w 4127"/>
              <a:gd name="T15" fmla="*/ 381 h 762"/>
              <a:gd name="T16" fmla="*/ 3810 w 4127"/>
              <a:gd name="T17" fmla="*/ 762 h 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27" h="762">
                <a:moveTo>
                  <a:pt x="3810" y="762"/>
                </a:moveTo>
                <a:lnTo>
                  <a:pt x="1906" y="762"/>
                </a:lnTo>
                <a:lnTo>
                  <a:pt x="0" y="762"/>
                </a:lnTo>
                <a:lnTo>
                  <a:pt x="0" y="381"/>
                </a:lnTo>
                <a:lnTo>
                  <a:pt x="0" y="0"/>
                </a:lnTo>
                <a:lnTo>
                  <a:pt x="1906" y="0"/>
                </a:lnTo>
                <a:lnTo>
                  <a:pt x="3810" y="0"/>
                </a:lnTo>
                <a:lnTo>
                  <a:pt x="4127" y="381"/>
                </a:lnTo>
                <a:lnTo>
                  <a:pt x="3810" y="7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reeform 44"/>
          <p:cNvSpPr/>
          <p:nvPr/>
        </p:nvSpPr>
        <p:spPr bwMode="auto">
          <a:xfrm>
            <a:off x="2227263" y="1645582"/>
            <a:ext cx="6551613" cy="1209675"/>
          </a:xfrm>
          <a:custGeom>
            <a:avLst/>
            <a:gdLst>
              <a:gd name="T0" fmla="*/ 3810 w 4127"/>
              <a:gd name="T1" fmla="*/ 762 h 762"/>
              <a:gd name="T2" fmla="*/ 1906 w 4127"/>
              <a:gd name="T3" fmla="*/ 762 h 762"/>
              <a:gd name="T4" fmla="*/ 0 w 4127"/>
              <a:gd name="T5" fmla="*/ 762 h 762"/>
              <a:gd name="T6" fmla="*/ 0 w 4127"/>
              <a:gd name="T7" fmla="*/ 381 h 762"/>
              <a:gd name="T8" fmla="*/ 0 w 4127"/>
              <a:gd name="T9" fmla="*/ 0 h 762"/>
              <a:gd name="T10" fmla="*/ 1906 w 4127"/>
              <a:gd name="T11" fmla="*/ 0 h 762"/>
              <a:gd name="T12" fmla="*/ 3810 w 4127"/>
              <a:gd name="T13" fmla="*/ 0 h 762"/>
              <a:gd name="T14" fmla="*/ 4127 w 4127"/>
              <a:gd name="T15" fmla="*/ 381 h 762"/>
              <a:gd name="T16" fmla="*/ 3810 w 4127"/>
              <a:gd name="T17" fmla="*/ 762 h 7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27" h="762">
                <a:moveTo>
                  <a:pt x="3810" y="762"/>
                </a:moveTo>
                <a:lnTo>
                  <a:pt x="1906" y="762"/>
                </a:lnTo>
                <a:lnTo>
                  <a:pt x="0" y="762"/>
                </a:lnTo>
                <a:lnTo>
                  <a:pt x="0" y="381"/>
                </a:lnTo>
                <a:lnTo>
                  <a:pt x="0" y="0"/>
                </a:lnTo>
                <a:lnTo>
                  <a:pt x="1906" y="0"/>
                </a:lnTo>
                <a:lnTo>
                  <a:pt x="3810" y="0"/>
                </a:lnTo>
                <a:lnTo>
                  <a:pt x="4127" y="381"/>
                </a:lnTo>
                <a:lnTo>
                  <a:pt x="3810" y="7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8878888" y="5304769"/>
            <a:ext cx="746125" cy="746126"/>
            <a:chOff x="8878888" y="4770438"/>
            <a:chExt cx="746125" cy="746126"/>
          </a:xfrm>
          <a:solidFill>
            <a:schemeClr val="accent3"/>
          </a:solidFill>
        </p:grpSpPr>
        <p:sp>
          <p:nvSpPr>
            <p:cNvPr id="12" name="Freeform 5"/>
            <p:cNvSpPr/>
            <p:nvPr/>
          </p:nvSpPr>
          <p:spPr bwMode="auto">
            <a:xfrm>
              <a:off x="8878888" y="5494338"/>
              <a:ext cx="746125" cy="22225"/>
            </a:xfrm>
            <a:custGeom>
              <a:avLst/>
              <a:gdLst>
                <a:gd name="T0" fmla="*/ 470 w 470"/>
                <a:gd name="T1" fmla="*/ 14 h 14"/>
                <a:gd name="T2" fmla="*/ 0 w 470"/>
                <a:gd name="T3" fmla="*/ 14 h 14"/>
                <a:gd name="T4" fmla="*/ 0 w 470"/>
                <a:gd name="T5" fmla="*/ 0 h 14"/>
                <a:gd name="T6" fmla="*/ 456 w 470"/>
                <a:gd name="T7" fmla="*/ 0 h 14"/>
                <a:gd name="T8" fmla="*/ 470 w 470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0" h="14">
                  <a:moveTo>
                    <a:pt x="470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456" y="0"/>
                  </a:lnTo>
                  <a:lnTo>
                    <a:pt x="470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8878888" y="4770438"/>
              <a:ext cx="22225" cy="746125"/>
            </a:xfrm>
            <a:custGeom>
              <a:avLst/>
              <a:gdLst>
                <a:gd name="T0" fmla="*/ 14 w 14"/>
                <a:gd name="T1" fmla="*/ 14 h 470"/>
                <a:gd name="T2" fmla="*/ 14 w 14"/>
                <a:gd name="T3" fmla="*/ 26 h 470"/>
                <a:gd name="T4" fmla="*/ 14 w 14"/>
                <a:gd name="T5" fmla="*/ 470 h 470"/>
                <a:gd name="T6" fmla="*/ 0 w 14"/>
                <a:gd name="T7" fmla="*/ 470 h 470"/>
                <a:gd name="T8" fmla="*/ 0 w 14"/>
                <a:gd name="T9" fmla="*/ 26 h 470"/>
                <a:gd name="T10" fmla="*/ 0 w 14"/>
                <a:gd name="T11" fmla="*/ 0 h 470"/>
                <a:gd name="T12" fmla="*/ 14 w 14"/>
                <a:gd name="T13" fmla="*/ 14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470">
                  <a:moveTo>
                    <a:pt x="14" y="14"/>
                  </a:moveTo>
                  <a:lnTo>
                    <a:pt x="14" y="26"/>
                  </a:lnTo>
                  <a:lnTo>
                    <a:pt x="14" y="470"/>
                  </a:lnTo>
                  <a:lnTo>
                    <a:pt x="0" y="470"/>
                  </a:lnTo>
                  <a:lnTo>
                    <a:pt x="0" y="26"/>
                  </a:lnTo>
                  <a:lnTo>
                    <a:pt x="0" y="0"/>
                  </a:lnTo>
                  <a:lnTo>
                    <a:pt x="14" y="1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8878888" y="4770438"/>
              <a:ext cx="41275" cy="41275"/>
            </a:xfrm>
            <a:custGeom>
              <a:avLst/>
              <a:gdLst>
                <a:gd name="T0" fmla="*/ 0 w 26"/>
                <a:gd name="T1" fmla="*/ 0 h 26"/>
                <a:gd name="T2" fmla="*/ 26 w 26"/>
                <a:gd name="T3" fmla="*/ 26 h 26"/>
                <a:gd name="T4" fmla="*/ 0 w 26"/>
                <a:gd name="T5" fmla="*/ 26 h 26"/>
                <a:gd name="T6" fmla="*/ 0 w 26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26">
                  <a:moveTo>
                    <a:pt x="0" y="0"/>
                  </a:moveTo>
                  <a:lnTo>
                    <a:pt x="26" y="26"/>
                  </a:lnTo>
                  <a:lnTo>
                    <a:pt x="0" y="2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9583738" y="5476876"/>
              <a:ext cx="41275" cy="39688"/>
            </a:xfrm>
            <a:custGeom>
              <a:avLst/>
              <a:gdLst>
                <a:gd name="T0" fmla="*/ 26 w 26"/>
                <a:gd name="T1" fmla="*/ 25 h 25"/>
                <a:gd name="T2" fmla="*/ 0 w 26"/>
                <a:gd name="T3" fmla="*/ 25 h 25"/>
                <a:gd name="T4" fmla="*/ 0 w 26"/>
                <a:gd name="T5" fmla="*/ 0 h 25"/>
                <a:gd name="T6" fmla="*/ 26 w 26"/>
                <a:gd name="T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" h="25">
                  <a:moveTo>
                    <a:pt x="26" y="25"/>
                  </a:moveTo>
                  <a:lnTo>
                    <a:pt x="0" y="25"/>
                  </a:lnTo>
                  <a:lnTo>
                    <a:pt x="0" y="0"/>
                  </a:lnTo>
                  <a:lnTo>
                    <a:pt x="26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9024938" y="5476876"/>
              <a:ext cx="22225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9169401" y="5476876"/>
              <a:ext cx="22225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9313863" y="5476876"/>
              <a:ext cx="22225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9458326" y="5476876"/>
              <a:ext cx="22225" cy="396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8878888" y="4914901"/>
              <a:ext cx="46038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8878888" y="5060951"/>
              <a:ext cx="46038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8878888" y="5205413"/>
              <a:ext cx="46038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8878888" y="5349876"/>
              <a:ext cx="46038" cy="22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17"/>
            <p:cNvSpPr>
              <a:spLocks noEditPoints="1"/>
            </p:cNvSpPr>
            <p:nvPr/>
          </p:nvSpPr>
          <p:spPr bwMode="auto">
            <a:xfrm>
              <a:off x="8920163" y="5133976"/>
              <a:ext cx="85725" cy="382588"/>
            </a:xfrm>
            <a:custGeom>
              <a:avLst/>
              <a:gdLst>
                <a:gd name="T0" fmla="*/ 49 w 54"/>
                <a:gd name="T1" fmla="*/ 0 h 241"/>
                <a:gd name="T2" fmla="*/ 40 w 54"/>
                <a:gd name="T3" fmla="*/ 0 h 241"/>
                <a:gd name="T4" fmla="*/ 28 w 54"/>
                <a:gd name="T5" fmla="*/ 0 h 241"/>
                <a:gd name="T6" fmla="*/ 17 w 54"/>
                <a:gd name="T7" fmla="*/ 0 h 241"/>
                <a:gd name="T8" fmla="*/ 5 w 54"/>
                <a:gd name="T9" fmla="*/ 0 h 241"/>
                <a:gd name="T10" fmla="*/ 0 w 54"/>
                <a:gd name="T11" fmla="*/ 0 h 241"/>
                <a:gd name="T12" fmla="*/ 0 w 54"/>
                <a:gd name="T13" fmla="*/ 5 h 241"/>
                <a:gd name="T14" fmla="*/ 0 w 54"/>
                <a:gd name="T15" fmla="*/ 17 h 241"/>
                <a:gd name="T16" fmla="*/ 0 w 54"/>
                <a:gd name="T17" fmla="*/ 26 h 241"/>
                <a:gd name="T18" fmla="*/ 0 w 54"/>
                <a:gd name="T19" fmla="*/ 40 h 241"/>
                <a:gd name="T20" fmla="*/ 0 w 54"/>
                <a:gd name="T21" fmla="*/ 50 h 241"/>
                <a:gd name="T22" fmla="*/ 0 w 54"/>
                <a:gd name="T23" fmla="*/ 61 h 241"/>
                <a:gd name="T24" fmla="*/ 0 w 54"/>
                <a:gd name="T25" fmla="*/ 73 h 241"/>
                <a:gd name="T26" fmla="*/ 0 w 54"/>
                <a:gd name="T27" fmla="*/ 80 h 241"/>
                <a:gd name="T28" fmla="*/ 0 w 54"/>
                <a:gd name="T29" fmla="*/ 241 h 241"/>
                <a:gd name="T30" fmla="*/ 54 w 54"/>
                <a:gd name="T31" fmla="*/ 241 h 241"/>
                <a:gd name="T32" fmla="*/ 54 w 54"/>
                <a:gd name="T33" fmla="*/ 80 h 241"/>
                <a:gd name="T34" fmla="*/ 54 w 54"/>
                <a:gd name="T35" fmla="*/ 75 h 241"/>
                <a:gd name="T36" fmla="*/ 54 w 54"/>
                <a:gd name="T37" fmla="*/ 64 h 241"/>
                <a:gd name="T38" fmla="*/ 54 w 54"/>
                <a:gd name="T39" fmla="*/ 54 h 241"/>
                <a:gd name="T40" fmla="*/ 54 w 54"/>
                <a:gd name="T41" fmla="*/ 40 h 241"/>
                <a:gd name="T42" fmla="*/ 54 w 54"/>
                <a:gd name="T43" fmla="*/ 31 h 241"/>
                <a:gd name="T44" fmla="*/ 54 w 54"/>
                <a:gd name="T45" fmla="*/ 19 h 241"/>
                <a:gd name="T46" fmla="*/ 54 w 54"/>
                <a:gd name="T47" fmla="*/ 7 h 241"/>
                <a:gd name="T48" fmla="*/ 54 w 54"/>
                <a:gd name="T49" fmla="*/ 0 h 241"/>
                <a:gd name="T50" fmla="*/ 49 w 54"/>
                <a:gd name="T51" fmla="*/ 0 h 241"/>
                <a:gd name="T52" fmla="*/ 7 w 54"/>
                <a:gd name="T53" fmla="*/ 7 h 241"/>
                <a:gd name="T54" fmla="*/ 12 w 54"/>
                <a:gd name="T55" fmla="*/ 7 h 241"/>
                <a:gd name="T56" fmla="*/ 7 w 54"/>
                <a:gd name="T57" fmla="*/ 10 h 241"/>
                <a:gd name="T58" fmla="*/ 7 w 54"/>
                <a:gd name="T59" fmla="*/ 7 h 241"/>
                <a:gd name="T60" fmla="*/ 7 w 54"/>
                <a:gd name="T61" fmla="*/ 21 h 241"/>
                <a:gd name="T62" fmla="*/ 21 w 54"/>
                <a:gd name="T63" fmla="*/ 7 h 241"/>
                <a:gd name="T64" fmla="*/ 33 w 54"/>
                <a:gd name="T65" fmla="*/ 7 h 241"/>
                <a:gd name="T66" fmla="*/ 7 w 54"/>
                <a:gd name="T67" fmla="*/ 33 h 241"/>
                <a:gd name="T68" fmla="*/ 7 w 54"/>
                <a:gd name="T69" fmla="*/ 21 h 241"/>
                <a:gd name="T70" fmla="*/ 7 w 54"/>
                <a:gd name="T71" fmla="*/ 43 h 241"/>
                <a:gd name="T72" fmla="*/ 42 w 54"/>
                <a:gd name="T73" fmla="*/ 7 h 241"/>
                <a:gd name="T74" fmla="*/ 47 w 54"/>
                <a:gd name="T75" fmla="*/ 7 h 241"/>
                <a:gd name="T76" fmla="*/ 47 w 54"/>
                <a:gd name="T77" fmla="*/ 14 h 241"/>
                <a:gd name="T78" fmla="*/ 7 w 54"/>
                <a:gd name="T79" fmla="*/ 57 h 241"/>
                <a:gd name="T80" fmla="*/ 7 w 54"/>
                <a:gd name="T81" fmla="*/ 43 h 241"/>
                <a:gd name="T82" fmla="*/ 47 w 54"/>
                <a:gd name="T83" fmla="*/ 71 h 241"/>
                <a:gd name="T84" fmla="*/ 47 w 54"/>
                <a:gd name="T85" fmla="*/ 73 h 241"/>
                <a:gd name="T86" fmla="*/ 42 w 54"/>
                <a:gd name="T87" fmla="*/ 73 h 241"/>
                <a:gd name="T88" fmla="*/ 47 w 54"/>
                <a:gd name="T89" fmla="*/ 71 h 241"/>
                <a:gd name="T90" fmla="*/ 33 w 54"/>
                <a:gd name="T91" fmla="*/ 73 h 241"/>
                <a:gd name="T92" fmla="*/ 21 w 54"/>
                <a:gd name="T93" fmla="*/ 73 h 241"/>
                <a:gd name="T94" fmla="*/ 47 w 54"/>
                <a:gd name="T95" fmla="*/ 47 h 241"/>
                <a:gd name="T96" fmla="*/ 47 w 54"/>
                <a:gd name="T97" fmla="*/ 61 h 241"/>
                <a:gd name="T98" fmla="*/ 33 w 54"/>
                <a:gd name="T99" fmla="*/ 73 h 241"/>
                <a:gd name="T100" fmla="*/ 7 w 54"/>
                <a:gd name="T101" fmla="*/ 66 h 241"/>
                <a:gd name="T102" fmla="*/ 47 w 54"/>
                <a:gd name="T103" fmla="*/ 24 h 241"/>
                <a:gd name="T104" fmla="*/ 47 w 54"/>
                <a:gd name="T105" fmla="*/ 38 h 241"/>
                <a:gd name="T106" fmla="*/ 12 w 54"/>
                <a:gd name="T107" fmla="*/ 73 h 241"/>
                <a:gd name="T108" fmla="*/ 7 w 54"/>
                <a:gd name="T109" fmla="*/ 73 h 241"/>
                <a:gd name="T110" fmla="*/ 7 w 54"/>
                <a:gd name="T111" fmla="*/ 66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" h="241">
                  <a:moveTo>
                    <a:pt x="49" y="0"/>
                  </a:moveTo>
                  <a:lnTo>
                    <a:pt x="40" y="0"/>
                  </a:lnTo>
                  <a:lnTo>
                    <a:pt x="28" y="0"/>
                  </a:lnTo>
                  <a:lnTo>
                    <a:pt x="17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7"/>
                  </a:lnTo>
                  <a:lnTo>
                    <a:pt x="0" y="26"/>
                  </a:lnTo>
                  <a:lnTo>
                    <a:pt x="0" y="40"/>
                  </a:lnTo>
                  <a:lnTo>
                    <a:pt x="0" y="50"/>
                  </a:lnTo>
                  <a:lnTo>
                    <a:pt x="0" y="61"/>
                  </a:lnTo>
                  <a:lnTo>
                    <a:pt x="0" y="73"/>
                  </a:lnTo>
                  <a:lnTo>
                    <a:pt x="0" y="80"/>
                  </a:lnTo>
                  <a:lnTo>
                    <a:pt x="0" y="241"/>
                  </a:lnTo>
                  <a:lnTo>
                    <a:pt x="54" y="241"/>
                  </a:lnTo>
                  <a:lnTo>
                    <a:pt x="54" y="80"/>
                  </a:lnTo>
                  <a:lnTo>
                    <a:pt x="54" y="75"/>
                  </a:lnTo>
                  <a:lnTo>
                    <a:pt x="54" y="64"/>
                  </a:lnTo>
                  <a:lnTo>
                    <a:pt x="54" y="54"/>
                  </a:lnTo>
                  <a:lnTo>
                    <a:pt x="54" y="40"/>
                  </a:lnTo>
                  <a:lnTo>
                    <a:pt x="54" y="31"/>
                  </a:lnTo>
                  <a:lnTo>
                    <a:pt x="54" y="19"/>
                  </a:lnTo>
                  <a:lnTo>
                    <a:pt x="54" y="7"/>
                  </a:lnTo>
                  <a:lnTo>
                    <a:pt x="54" y="0"/>
                  </a:lnTo>
                  <a:lnTo>
                    <a:pt x="49" y="0"/>
                  </a:lnTo>
                  <a:close/>
                  <a:moveTo>
                    <a:pt x="7" y="7"/>
                  </a:moveTo>
                  <a:lnTo>
                    <a:pt x="12" y="7"/>
                  </a:lnTo>
                  <a:lnTo>
                    <a:pt x="7" y="10"/>
                  </a:lnTo>
                  <a:lnTo>
                    <a:pt x="7" y="7"/>
                  </a:lnTo>
                  <a:close/>
                  <a:moveTo>
                    <a:pt x="7" y="21"/>
                  </a:moveTo>
                  <a:lnTo>
                    <a:pt x="21" y="7"/>
                  </a:lnTo>
                  <a:lnTo>
                    <a:pt x="33" y="7"/>
                  </a:lnTo>
                  <a:lnTo>
                    <a:pt x="7" y="33"/>
                  </a:lnTo>
                  <a:lnTo>
                    <a:pt x="7" y="21"/>
                  </a:lnTo>
                  <a:close/>
                  <a:moveTo>
                    <a:pt x="7" y="43"/>
                  </a:moveTo>
                  <a:lnTo>
                    <a:pt x="42" y="7"/>
                  </a:lnTo>
                  <a:lnTo>
                    <a:pt x="47" y="7"/>
                  </a:lnTo>
                  <a:lnTo>
                    <a:pt x="47" y="14"/>
                  </a:lnTo>
                  <a:lnTo>
                    <a:pt x="7" y="57"/>
                  </a:lnTo>
                  <a:lnTo>
                    <a:pt x="7" y="43"/>
                  </a:lnTo>
                  <a:close/>
                  <a:moveTo>
                    <a:pt x="47" y="71"/>
                  </a:moveTo>
                  <a:lnTo>
                    <a:pt x="47" y="73"/>
                  </a:lnTo>
                  <a:lnTo>
                    <a:pt x="42" y="73"/>
                  </a:lnTo>
                  <a:lnTo>
                    <a:pt x="47" y="71"/>
                  </a:lnTo>
                  <a:close/>
                  <a:moveTo>
                    <a:pt x="33" y="73"/>
                  </a:moveTo>
                  <a:lnTo>
                    <a:pt x="21" y="73"/>
                  </a:lnTo>
                  <a:lnTo>
                    <a:pt x="47" y="47"/>
                  </a:lnTo>
                  <a:lnTo>
                    <a:pt x="47" y="61"/>
                  </a:lnTo>
                  <a:lnTo>
                    <a:pt x="33" y="73"/>
                  </a:lnTo>
                  <a:close/>
                  <a:moveTo>
                    <a:pt x="7" y="66"/>
                  </a:moveTo>
                  <a:lnTo>
                    <a:pt x="47" y="24"/>
                  </a:lnTo>
                  <a:lnTo>
                    <a:pt x="47" y="38"/>
                  </a:lnTo>
                  <a:lnTo>
                    <a:pt x="12" y="73"/>
                  </a:lnTo>
                  <a:lnTo>
                    <a:pt x="7" y="73"/>
                  </a:lnTo>
                  <a:lnTo>
                    <a:pt x="7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9064626" y="5072063"/>
              <a:ext cx="85725" cy="444500"/>
            </a:xfrm>
            <a:custGeom>
              <a:avLst/>
              <a:gdLst>
                <a:gd name="T0" fmla="*/ 49 w 54"/>
                <a:gd name="T1" fmla="*/ 0 h 280"/>
                <a:gd name="T2" fmla="*/ 40 w 54"/>
                <a:gd name="T3" fmla="*/ 0 h 280"/>
                <a:gd name="T4" fmla="*/ 28 w 54"/>
                <a:gd name="T5" fmla="*/ 0 h 280"/>
                <a:gd name="T6" fmla="*/ 19 w 54"/>
                <a:gd name="T7" fmla="*/ 0 h 280"/>
                <a:gd name="T8" fmla="*/ 5 w 54"/>
                <a:gd name="T9" fmla="*/ 0 h 280"/>
                <a:gd name="T10" fmla="*/ 0 w 54"/>
                <a:gd name="T11" fmla="*/ 0 h 280"/>
                <a:gd name="T12" fmla="*/ 0 w 54"/>
                <a:gd name="T13" fmla="*/ 4 h 280"/>
                <a:gd name="T14" fmla="*/ 0 w 54"/>
                <a:gd name="T15" fmla="*/ 16 h 280"/>
                <a:gd name="T16" fmla="*/ 0 w 54"/>
                <a:gd name="T17" fmla="*/ 25 h 280"/>
                <a:gd name="T18" fmla="*/ 0 w 54"/>
                <a:gd name="T19" fmla="*/ 39 h 280"/>
                <a:gd name="T20" fmla="*/ 0 w 54"/>
                <a:gd name="T21" fmla="*/ 49 h 280"/>
                <a:gd name="T22" fmla="*/ 0 w 54"/>
                <a:gd name="T23" fmla="*/ 60 h 280"/>
                <a:gd name="T24" fmla="*/ 0 w 54"/>
                <a:gd name="T25" fmla="*/ 70 h 280"/>
                <a:gd name="T26" fmla="*/ 0 w 54"/>
                <a:gd name="T27" fmla="*/ 79 h 280"/>
                <a:gd name="T28" fmla="*/ 0 w 54"/>
                <a:gd name="T29" fmla="*/ 280 h 280"/>
                <a:gd name="T30" fmla="*/ 54 w 54"/>
                <a:gd name="T31" fmla="*/ 280 h 280"/>
                <a:gd name="T32" fmla="*/ 54 w 54"/>
                <a:gd name="T33" fmla="*/ 79 h 280"/>
                <a:gd name="T34" fmla="*/ 54 w 54"/>
                <a:gd name="T35" fmla="*/ 74 h 280"/>
                <a:gd name="T36" fmla="*/ 54 w 54"/>
                <a:gd name="T37" fmla="*/ 60 h 280"/>
                <a:gd name="T38" fmla="*/ 54 w 54"/>
                <a:gd name="T39" fmla="*/ 51 h 280"/>
                <a:gd name="T40" fmla="*/ 54 w 54"/>
                <a:gd name="T41" fmla="*/ 39 h 280"/>
                <a:gd name="T42" fmla="*/ 54 w 54"/>
                <a:gd name="T43" fmla="*/ 30 h 280"/>
                <a:gd name="T44" fmla="*/ 54 w 54"/>
                <a:gd name="T45" fmla="*/ 16 h 280"/>
                <a:gd name="T46" fmla="*/ 54 w 54"/>
                <a:gd name="T47" fmla="*/ 7 h 280"/>
                <a:gd name="T48" fmla="*/ 54 w 54"/>
                <a:gd name="T49" fmla="*/ 0 h 280"/>
                <a:gd name="T50" fmla="*/ 49 w 54"/>
                <a:gd name="T51" fmla="*/ 0 h 280"/>
                <a:gd name="T52" fmla="*/ 7 w 54"/>
                <a:gd name="T53" fmla="*/ 4 h 280"/>
                <a:gd name="T54" fmla="*/ 12 w 54"/>
                <a:gd name="T55" fmla="*/ 4 h 280"/>
                <a:gd name="T56" fmla="*/ 7 w 54"/>
                <a:gd name="T57" fmla="*/ 9 h 280"/>
                <a:gd name="T58" fmla="*/ 7 w 54"/>
                <a:gd name="T59" fmla="*/ 4 h 280"/>
                <a:gd name="T60" fmla="*/ 7 w 54"/>
                <a:gd name="T61" fmla="*/ 18 h 280"/>
                <a:gd name="T62" fmla="*/ 21 w 54"/>
                <a:gd name="T63" fmla="*/ 4 h 280"/>
                <a:gd name="T64" fmla="*/ 33 w 54"/>
                <a:gd name="T65" fmla="*/ 4 h 280"/>
                <a:gd name="T66" fmla="*/ 7 w 54"/>
                <a:gd name="T67" fmla="*/ 32 h 280"/>
                <a:gd name="T68" fmla="*/ 7 w 54"/>
                <a:gd name="T69" fmla="*/ 18 h 280"/>
                <a:gd name="T70" fmla="*/ 7 w 54"/>
                <a:gd name="T71" fmla="*/ 42 h 280"/>
                <a:gd name="T72" fmla="*/ 42 w 54"/>
                <a:gd name="T73" fmla="*/ 4 h 280"/>
                <a:gd name="T74" fmla="*/ 47 w 54"/>
                <a:gd name="T75" fmla="*/ 4 h 280"/>
                <a:gd name="T76" fmla="*/ 47 w 54"/>
                <a:gd name="T77" fmla="*/ 14 h 280"/>
                <a:gd name="T78" fmla="*/ 7 w 54"/>
                <a:gd name="T79" fmla="*/ 53 h 280"/>
                <a:gd name="T80" fmla="*/ 7 w 54"/>
                <a:gd name="T81" fmla="*/ 42 h 280"/>
                <a:gd name="T82" fmla="*/ 47 w 54"/>
                <a:gd name="T83" fmla="*/ 67 h 280"/>
                <a:gd name="T84" fmla="*/ 47 w 54"/>
                <a:gd name="T85" fmla="*/ 72 h 280"/>
                <a:gd name="T86" fmla="*/ 42 w 54"/>
                <a:gd name="T87" fmla="*/ 72 h 280"/>
                <a:gd name="T88" fmla="*/ 47 w 54"/>
                <a:gd name="T89" fmla="*/ 67 h 280"/>
                <a:gd name="T90" fmla="*/ 33 w 54"/>
                <a:gd name="T91" fmla="*/ 72 h 280"/>
                <a:gd name="T92" fmla="*/ 21 w 54"/>
                <a:gd name="T93" fmla="*/ 72 h 280"/>
                <a:gd name="T94" fmla="*/ 47 w 54"/>
                <a:gd name="T95" fmla="*/ 46 h 280"/>
                <a:gd name="T96" fmla="*/ 47 w 54"/>
                <a:gd name="T97" fmla="*/ 58 h 280"/>
                <a:gd name="T98" fmla="*/ 33 w 54"/>
                <a:gd name="T99" fmla="*/ 72 h 280"/>
                <a:gd name="T100" fmla="*/ 7 w 54"/>
                <a:gd name="T101" fmla="*/ 63 h 280"/>
                <a:gd name="T102" fmla="*/ 47 w 54"/>
                <a:gd name="T103" fmla="*/ 23 h 280"/>
                <a:gd name="T104" fmla="*/ 47 w 54"/>
                <a:gd name="T105" fmla="*/ 37 h 280"/>
                <a:gd name="T106" fmla="*/ 12 w 54"/>
                <a:gd name="T107" fmla="*/ 72 h 280"/>
                <a:gd name="T108" fmla="*/ 7 w 54"/>
                <a:gd name="T109" fmla="*/ 72 h 280"/>
                <a:gd name="T110" fmla="*/ 7 w 54"/>
                <a:gd name="T111" fmla="*/ 6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" h="280">
                  <a:moveTo>
                    <a:pt x="49" y="0"/>
                  </a:moveTo>
                  <a:lnTo>
                    <a:pt x="40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6"/>
                  </a:lnTo>
                  <a:lnTo>
                    <a:pt x="0" y="25"/>
                  </a:lnTo>
                  <a:lnTo>
                    <a:pt x="0" y="39"/>
                  </a:lnTo>
                  <a:lnTo>
                    <a:pt x="0" y="49"/>
                  </a:lnTo>
                  <a:lnTo>
                    <a:pt x="0" y="60"/>
                  </a:lnTo>
                  <a:lnTo>
                    <a:pt x="0" y="70"/>
                  </a:lnTo>
                  <a:lnTo>
                    <a:pt x="0" y="79"/>
                  </a:lnTo>
                  <a:lnTo>
                    <a:pt x="0" y="280"/>
                  </a:lnTo>
                  <a:lnTo>
                    <a:pt x="54" y="280"/>
                  </a:lnTo>
                  <a:lnTo>
                    <a:pt x="54" y="79"/>
                  </a:lnTo>
                  <a:lnTo>
                    <a:pt x="54" y="74"/>
                  </a:lnTo>
                  <a:lnTo>
                    <a:pt x="54" y="60"/>
                  </a:lnTo>
                  <a:lnTo>
                    <a:pt x="54" y="51"/>
                  </a:lnTo>
                  <a:lnTo>
                    <a:pt x="54" y="39"/>
                  </a:lnTo>
                  <a:lnTo>
                    <a:pt x="54" y="30"/>
                  </a:lnTo>
                  <a:lnTo>
                    <a:pt x="54" y="16"/>
                  </a:lnTo>
                  <a:lnTo>
                    <a:pt x="54" y="7"/>
                  </a:lnTo>
                  <a:lnTo>
                    <a:pt x="54" y="0"/>
                  </a:lnTo>
                  <a:lnTo>
                    <a:pt x="49" y="0"/>
                  </a:lnTo>
                  <a:close/>
                  <a:moveTo>
                    <a:pt x="7" y="4"/>
                  </a:moveTo>
                  <a:lnTo>
                    <a:pt x="12" y="4"/>
                  </a:lnTo>
                  <a:lnTo>
                    <a:pt x="7" y="9"/>
                  </a:lnTo>
                  <a:lnTo>
                    <a:pt x="7" y="4"/>
                  </a:lnTo>
                  <a:close/>
                  <a:moveTo>
                    <a:pt x="7" y="18"/>
                  </a:moveTo>
                  <a:lnTo>
                    <a:pt x="21" y="4"/>
                  </a:lnTo>
                  <a:lnTo>
                    <a:pt x="33" y="4"/>
                  </a:lnTo>
                  <a:lnTo>
                    <a:pt x="7" y="32"/>
                  </a:lnTo>
                  <a:lnTo>
                    <a:pt x="7" y="18"/>
                  </a:lnTo>
                  <a:close/>
                  <a:moveTo>
                    <a:pt x="7" y="42"/>
                  </a:moveTo>
                  <a:lnTo>
                    <a:pt x="42" y="4"/>
                  </a:lnTo>
                  <a:lnTo>
                    <a:pt x="47" y="4"/>
                  </a:lnTo>
                  <a:lnTo>
                    <a:pt x="47" y="14"/>
                  </a:lnTo>
                  <a:lnTo>
                    <a:pt x="7" y="53"/>
                  </a:lnTo>
                  <a:lnTo>
                    <a:pt x="7" y="42"/>
                  </a:lnTo>
                  <a:close/>
                  <a:moveTo>
                    <a:pt x="47" y="67"/>
                  </a:moveTo>
                  <a:lnTo>
                    <a:pt x="47" y="72"/>
                  </a:lnTo>
                  <a:lnTo>
                    <a:pt x="42" y="72"/>
                  </a:lnTo>
                  <a:lnTo>
                    <a:pt x="47" y="67"/>
                  </a:lnTo>
                  <a:close/>
                  <a:moveTo>
                    <a:pt x="33" y="72"/>
                  </a:moveTo>
                  <a:lnTo>
                    <a:pt x="21" y="72"/>
                  </a:lnTo>
                  <a:lnTo>
                    <a:pt x="47" y="46"/>
                  </a:lnTo>
                  <a:lnTo>
                    <a:pt x="47" y="58"/>
                  </a:lnTo>
                  <a:lnTo>
                    <a:pt x="33" y="72"/>
                  </a:lnTo>
                  <a:close/>
                  <a:moveTo>
                    <a:pt x="7" y="63"/>
                  </a:moveTo>
                  <a:lnTo>
                    <a:pt x="47" y="23"/>
                  </a:lnTo>
                  <a:lnTo>
                    <a:pt x="47" y="37"/>
                  </a:lnTo>
                  <a:lnTo>
                    <a:pt x="12" y="72"/>
                  </a:lnTo>
                  <a:lnTo>
                    <a:pt x="7" y="72"/>
                  </a:lnTo>
                  <a:lnTo>
                    <a:pt x="7" y="6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9"/>
            <p:cNvSpPr>
              <a:spLocks noEditPoints="1"/>
            </p:cNvSpPr>
            <p:nvPr/>
          </p:nvSpPr>
          <p:spPr bwMode="auto">
            <a:xfrm>
              <a:off x="9209088" y="5005388"/>
              <a:ext cx="85725" cy="511175"/>
            </a:xfrm>
            <a:custGeom>
              <a:avLst/>
              <a:gdLst>
                <a:gd name="T0" fmla="*/ 49 w 54"/>
                <a:gd name="T1" fmla="*/ 0 h 322"/>
                <a:gd name="T2" fmla="*/ 40 w 54"/>
                <a:gd name="T3" fmla="*/ 0 h 322"/>
                <a:gd name="T4" fmla="*/ 28 w 54"/>
                <a:gd name="T5" fmla="*/ 0 h 322"/>
                <a:gd name="T6" fmla="*/ 19 w 54"/>
                <a:gd name="T7" fmla="*/ 0 h 322"/>
                <a:gd name="T8" fmla="*/ 5 w 54"/>
                <a:gd name="T9" fmla="*/ 0 h 322"/>
                <a:gd name="T10" fmla="*/ 0 w 54"/>
                <a:gd name="T11" fmla="*/ 0 h 322"/>
                <a:gd name="T12" fmla="*/ 0 w 54"/>
                <a:gd name="T13" fmla="*/ 4 h 322"/>
                <a:gd name="T14" fmla="*/ 0 w 54"/>
                <a:gd name="T15" fmla="*/ 18 h 322"/>
                <a:gd name="T16" fmla="*/ 0 w 54"/>
                <a:gd name="T17" fmla="*/ 28 h 322"/>
                <a:gd name="T18" fmla="*/ 0 w 54"/>
                <a:gd name="T19" fmla="*/ 39 h 322"/>
                <a:gd name="T20" fmla="*/ 0 w 54"/>
                <a:gd name="T21" fmla="*/ 49 h 322"/>
                <a:gd name="T22" fmla="*/ 0 w 54"/>
                <a:gd name="T23" fmla="*/ 63 h 322"/>
                <a:gd name="T24" fmla="*/ 0 w 54"/>
                <a:gd name="T25" fmla="*/ 72 h 322"/>
                <a:gd name="T26" fmla="*/ 0 w 54"/>
                <a:gd name="T27" fmla="*/ 81 h 322"/>
                <a:gd name="T28" fmla="*/ 0 w 54"/>
                <a:gd name="T29" fmla="*/ 322 h 322"/>
                <a:gd name="T30" fmla="*/ 54 w 54"/>
                <a:gd name="T31" fmla="*/ 322 h 322"/>
                <a:gd name="T32" fmla="*/ 54 w 54"/>
                <a:gd name="T33" fmla="*/ 81 h 322"/>
                <a:gd name="T34" fmla="*/ 54 w 54"/>
                <a:gd name="T35" fmla="*/ 77 h 322"/>
                <a:gd name="T36" fmla="*/ 54 w 54"/>
                <a:gd name="T37" fmla="*/ 63 h 322"/>
                <a:gd name="T38" fmla="*/ 54 w 54"/>
                <a:gd name="T39" fmla="*/ 53 h 322"/>
                <a:gd name="T40" fmla="*/ 54 w 54"/>
                <a:gd name="T41" fmla="*/ 42 h 322"/>
                <a:gd name="T42" fmla="*/ 54 w 54"/>
                <a:gd name="T43" fmla="*/ 32 h 322"/>
                <a:gd name="T44" fmla="*/ 54 w 54"/>
                <a:gd name="T45" fmla="*/ 18 h 322"/>
                <a:gd name="T46" fmla="*/ 54 w 54"/>
                <a:gd name="T47" fmla="*/ 9 h 322"/>
                <a:gd name="T48" fmla="*/ 54 w 54"/>
                <a:gd name="T49" fmla="*/ 0 h 322"/>
                <a:gd name="T50" fmla="*/ 49 w 54"/>
                <a:gd name="T51" fmla="*/ 0 h 322"/>
                <a:gd name="T52" fmla="*/ 7 w 54"/>
                <a:gd name="T53" fmla="*/ 7 h 322"/>
                <a:gd name="T54" fmla="*/ 12 w 54"/>
                <a:gd name="T55" fmla="*/ 7 h 322"/>
                <a:gd name="T56" fmla="*/ 7 w 54"/>
                <a:gd name="T57" fmla="*/ 11 h 322"/>
                <a:gd name="T58" fmla="*/ 7 w 54"/>
                <a:gd name="T59" fmla="*/ 7 h 322"/>
                <a:gd name="T60" fmla="*/ 7 w 54"/>
                <a:gd name="T61" fmla="*/ 21 h 322"/>
                <a:gd name="T62" fmla="*/ 21 w 54"/>
                <a:gd name="T63" fmla="*/ 7 h 322"/>
                <a:gd name="T64" fmla="*/ 33 w 54"/>
                <a:gd name="T65" fmla="*/ 7 h 322"/>
                <a:gd name="T66" fmla="*/ 7 w 54"/>
                <a:gd name="T67" fmla="*/ 35 h 322"/>
                <a:gd name="T68" fmla="*/ 7 w 54"/>
                <a:gd name="T69" fmla="*/ 21 h 322"/>
                <a:gd name="T70" fmla="*/ 7 w 54"/>
                <a:gd name="T71" fmla="*/ 44 h 322"/>
                <a:gd name="T72" fmla="*/ 42 w 54"/>
                <a:gd name="T73" fmla="*/ 7 h 322"/>
                <a:gd name="T74" fmla="*/ 47 w 54"/>
                <a:gd name="T75" fmla="*/ 7 h 322"/>
                <a:gd name="T76" fmla="*/ 47 w 54"/>
                <a:gd name="T77" fmla="*/ 16 h 322"/>
                <a:gd name="T78" fmla="*/ 7 w 54"/>
                <a:gd name="T79" fmla="*/ 56 h 322"/>
                <a:gd name="T80" fmla="*/ 7 w 54"/>
                <a:gd name="T81" fmla="*/ 44 h 322"/>
                <a:gd name="T82" fmla="*/ 47 w 54"/>
                <a:gd name="T83" fmla="*/ 70 h 322"/>
                <a:gd name="T84" fmla="*/ 47 w 54"/>
                <a:gd name="T85" fmla="*/ 74 h 322"/>
                <a:gd name="T86" fmla="*/ 42 w 54"/>
                <a:gd name="T87" fmla="*/ 74 h 322"/>
                <a:gd name="T88" fmla="*/ 47 w 54"/>
                <a:gd name="T89" fmla="*/ 70 h 322"/>
                <a:gd name="T90" fmla="*/ 33 w 54"/>
                <a:gd name="T91" fmla="*/ 74 h 322"/>
                <a:gd name="T92" fmla="*/ 21 w 54"/>
                <a:gd name="T93" fmla="*/ 74 h 322"/>
                <a:gd name="T94" fmla="*/ 47 w 54"/>
                <a:gd name="T95" fmla="*/ 49 h 322"/>
                <a:gd name="T96" fmla="*/ 47 w 54"/>
                <a:gd name="T97" fmla="*/ 60 h 322"/>
                <a:gd name="T98" fmla="*/ 33 w 54"/>
                <a:gd name="T99" fmla="*/ 74 h 322"/>
                <a:gd name="T100" fmla="*/ 7 w 54"/>
                <a:gd name="T101" fmla="*/ 65 h 322"/>
                <a:gd name="T102" fmla="*/ 47 w 54"/>
                <a:gd name="T103" fmla="*/ 25 h 322"/>
                <a:gd name="T104" fmla="*/ 47 w 54"/>
                <a:gd name="T105" fmla="*/ 37 h 322"/>
                <a:gd name="T106" fmla="*/ 12 w 54"/>
                <a:gd name="T107" fmla="*/ 74 h 322"/>
                <a:gd name="T108" fmla="*/ 7 w 54"/>
                <a:gd name="T109" fmla="*/ 74 h 322"/>
                <a:gd name="T110" fmla="*/ 7 w 54"/>
                <a:gd name="T111" fmla="*/ 65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" h="322">
                  <a:moveTo>
                    <a:pt x="49" y="0"/>
                  </a:moveTo>
                  <a:lnTo>
                    <a:pt x="40" y="0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39"/>
                  </a:lnTo>
                  <a:lnTo>
                    <a:pt x="0" y="49"/>
                  </a:lnTo>
                  <a:lnTo>
                    <a:pt x="0" y="63"/>
                  </a:lnTo>
                  <a:lnTo>
                    <a:pt x="0" y="72"/>
                  </a:lnTo>
                  <a:lnTo>
                    <a:pt x="0" y="81"/>
                  </a:lnTo>
                  <a:lnTo>
                    <a:pt x="0" y="322"/>
                  </a:lnTo>
                  <a:lnTo>
                    <a:pt x="54" y="322"/>
                  </a:lnTo>
                  <a:lnTo>
                    <a:pt x="54" y="81"/>
                  </a:lnTo>
                  <a:lnTo>
                    <a:pt x="54" y="77"/>
                  </a:lnTo>
                  <a:lnTo>
                    <a:pt x="54" y="63"/>
                  </a:lnTo>
                  <a:lnTo>
                    <a:pt x="54" y="53"/>
                  </a:lnTo>
                  <a:lnTo>
                    <a:pt x="54" y="42"/>
                  </a:lnTo>
                  <a:lnTo>
                    <a:pt x="54" y="32"/>
                  </a:lnTo>
                  <a:lnTo>
                    <a:pt x="54" y="18"/>
                  </a:lnTo>
                  <a:lnTo>
                    <a:pt x="54" y="9"/>
                  </a:lnTo>
                  <a:lnTo>
                    <a:pt x="54" y="0"/>
                  </a:lnTo>
                  <a:lnTo>
                    <a:pt x="49" y="0"/>
                  </a:lnTo>
                  <a:close/>
                  <a:moveTo>
                    <a:pt x="7" y="7"/>
                  </a:moveTo>
                  <a:lnTo>
                    <a:pt x="12" y="7"/>
                  </a:lnTo>
                  <a:lnTo>
                    <a:pt x="7" y="11"/>
                  </a:lnTo>
                  <a:lnTo>
                    <a:pt x="7" y="7"/>
                  </a:lnTo>
                  <a:close/>
                  <a:moveTo>
                    <a:pt x="7" y="21"/>
                  </a:moveTo>
                  <a:lnTo>
                    <a:pt x="21" y="7"/>
                  </a:lnTo>
                  <a:lnTo>
                    <a:pt x="33" y="7"/>
                  </a:lnTo>
                  <a:lnTo>
                    <a:pt x="7" y="35"/>
                  </a:lnTo>
                  <a:lnTo>
                    <a:pt x="7" y="21"/>
                  </a:lnTo>
                  <a:close/>
                  <a:moveTo>
                    <a:pt x="7" y="44"/>
                  </a:moveTo>
                  <a:lnTo>
                    <a:pt x="42" y="7"/>
                  </a:lnTo>
                  <a:lnTo>
                    <a:pt x="47" y="7"/>
                  </a:lnTo>
                  <a:lnTo>
                    <a:pt x="47" y="16"/>
                  </a:lnTo>
                  <a:lnTo>
                    <a:pt x="7" y="56"/>
                  </a:lnTo>
                  <a:lnTo>
                    <a:pt x="7" y="44"/>
                  </a:lnTo>
                  <a:close/>
                  <a:moveTo>
                    <a:pt x="47" y="70"/>
                  </a:moveTo>
                  <a:lnTo>
                    <a:pt x="47" y="74"/>
                  </a:lnTo>
                  <a:lnTo>
                    <a:pt x="42" y="74"/>
                  </a:lnTo>
                  <a:lnTo>
                    <a:pt x="47" y="70"/>
                  </a:lnTo>
                  <a:close/>
                  <a:moveTo>
                    <a:pt x="33" y="74"/>
                  </a:moveTo>
                  <a:lnTo>
                    <a:pt x="21" y="74"/>
                  </a:lnTo>
                  <a:lnTo>
                    <a:pt x="47" y="49"/>
                  </a:lnTo>
                  <a:lnTo>
                    <a:pt x="47" y="60"/>
                  </a:lnTo>
                  <a:lnTo>
                    <a:pt x="33" y="74"/>
                  </a:lnTo>
                  <a:close/>
                  <a:moveTo>
                    <a:pt x="7" y="65"/>
                  </a:moveTo>
                  <a:lnTo>
                    <a:pt x="47" y="25"/>
                  </a:lnTo>
                  <a:lnTo>
                    <a:pt x="47" y="37"/>
                  </a:lnTo>
                  <a:lnTo>
                    <a:pt x="12" y="74"/>
                  </a:lnTo>
                  <a:lnTo>
                    <a:pt x="7" y="74"/>
                  </a:lnTo>
                  <a:lnTo>
                    <a:pt x="7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9353551" y="4941888"/>
              <a:ext cx="85725" cy="574675"/>
            </a:xfrm>
            <a:custGeom>
              <a:avLst/>
              <a:gdLst>
                <a:gd name="T0" fmla="*/ 50 w 54"/>
                <a:gd name="T1" fmla="*/ 0 h 362"/>
                <a:gd name="T2" fmla="*/ 40 w 54"/>
                <a:gd name="T3" fmla="*/ 0 h 362"/>
                <a:gd name="T4" fmla="*/ 29 w 54"/>
                <a:gd name="T5" fmla="*/ 0 h 362"/>
                <a:gd name="T6" fmla="*/ 19 w 54"/>
                <a:gd name="T7" fmla="*/ 0 h 362"/>
                <a:gd name="T8" fmla="*/ 5 w 54"/>
                <a:gd name="T9" fmla="*/ 0 h 362"/>
                <a:gd name="T10" fmla="*/ 0 w 54"/>
                <a:gd name="T11" fmla="*/ 0 h 362"/>
                <a:gd name="T12" fmla="*/ 0 w 54"/>
                <a:gd name="T13" fmla="*/ 5 h 362"/>
                <a:gd name="T14" fmla="*/ 0 w 54"/>
                <a:gd name="T15" fmla="*/ 19 h 362"/>
                <a:gd name="T16" fmla="*/ 0 w 54"/>
                <a:gd name="T17" fmla="*/ 28 h 362"/>
                <a:gd name="T18" fmla="*/ 0 w 54"/>
                <a:gd name="T19" fmla="*/ 40 h 362"/>
                <a:gd name="T20" fmla="*/ 0 w 54"/>
                <a:gd name="T21" fmla="*/ 49 h 362"/>
                <a:gd name="T22" fmla="*/ 0 w 54"/>
                <a:gd name="T23" fmla="*/ 63 h 362"/>
                <a:gd name="T24" fmla="*/ 0 w 54"/>
                <a:gd name="T25" fmla="*/ 72 h 362"/>
                <a:gd name="T26" fmla="*/ 0 w 54"/>
                <a:gd name="T27" fmla="*/ 82 h 362"/>
                <a:gd name="T28" fmla="*/ 0 w 54"/>
                <a:gd name="T29" fmla="*/ 362 h 362"/>
                <a:gd name="T30" fmla="*/ 54 w 54"/>
                <a:gd name="T31" fmla="*/ 362 h 362"/>
                <a:gd name="T32" fmla="*/ 54 w 54"/>
                <a:gd name="T33" fmla="*/ 82 h 362"/>
                <a:gd name="T34" fmla="*/ 54 w 54"/>
                <a:gd name="T35" fmla="*/ 77 h 362"/>
                <a:gd name="T36" fmla="*/ 54 w 54"/>
                <a:gd name="T37" fmla="*/ 63 h 362"/>
                <a:gd name="T38" fmla="*/ 54 w 54"/>
                <a:gd name="T39" fmla="*/ 54 h 362"/>
                <a:gd name="T40" fmla="*/ 54 w 54"/>
                <a:gd name="T41" fmla="*/ 40 h 362"/>
                <a:gd name="T42" fmla="*/ 54 w 54"/>
                <a:gd name="T43" fmla="*/ 30 h 362"/>
                <a:gd name="T44" fmla="*/ 54 w 54"/>
                <a:gd name="T45" fmla="*/ 19 h 362"/>
                <a:gd name="T46" fmla="*/ 54 w 54"/>
                <a:gd name="T47" fmla="*/ 9 h 362"/>
                <a:gd name="T48" fmla="*/ 54 w 54"/>
                <a:gd name="T49" fmla="*/ 0 h 362"/>
                <a:gd name="T50" fmla="*/ 50 w 54"/>
                <a:gd name="T51" fmla="*/ 0 h 362"/>
                <a:gd name="T52" fmla="*/ 8 w 54"/>
                <a:gd name="T53" fmla="*/ 7 h 362"/>
                <a:gd name="T54" fmla="*/ 12 w 54"/>
                <a:gd name="T55" fmla="*/ 7 h 362"/>
                <a:gd name="T56" fmla="*/ 8 w 54"/>
                <a:gd name="T57" fmla="*/ 12 h 362"/>
                <a:gd name="T58" fmla="*/ 8 w 54"/>
                <a:gd name="T59" fmla="*/ 7 h 362"/>
                <a:gd name="T60" fmla="*/ 8 w 54"/>
                <a:gd name="T61" fmla="*/ 21 h 362"/>
                <a:gd name="T62" fmla="*/ 22 w 54"/>
                <a:gd name="T63" fmla="*/ 7 h 362"/>
                <a:gd name="T64" fmla="*/ 33 w 54"/>
                <a:gd name="T65" fmla="*/ 7 h 362"/>
                <a:gd name="T66" fmla="*/ 8 w 54"/>
                <a:gd name="T67" fmla="*/ 33 h 362"/>
                <a:gd name="T68" fmla="*/ 8 w 54"/>
                <a:gd name="T69" fmla="*/ 21 h 362"/>
                <a:gd name="T70" fmla="*/ 8 w 54"/>
                <a:gd name="T71" fmla="*/ 42 h 362"/>
                <a:gd name="T72" fmla="*/ 43 w 54"/>
                <a:gd name="T73" fmla="*/ 7 h 362"/>
                <a:gd name="T74" fmla="*/ 47 w 54"/>
                <a:gd name="T75" fmla="*/ 7 h 362"/>
                <a:gd name="T76" fmla="*/ 47 w 54"/>
                <a:gd name="T77" fmla="*/ 16 h 362"/>
                <a:gd name="T78" fmla="*/ 8 w 54"/>
                <a:gd name="T79" fmla="*/ 56 h 362"/>
                <a:gd name="T80" fmla="*/ 8 w 54"/>
                <a:gd name="T81" fmla="*/ 42 h 362"/>
                <a:gd name="T82" fmla="*/ 47 w 54"/>
                <a:gd name="T83" fmla="*/ 70 h 362"/>
                <a:gd name="T84" fmla="*/ 47 w 54"/>
                <a:gd name="T85" fmla="*/ 75 h 362"/>
                <a:gd name="T86" fmla="*/ 43 w 54"/>
                <a:gd name="T87" fmla="*/ 75 h 362"/>
                <a:gd name="T88" fmla="*/ 47 w 54"/>
                <a:gd name="T89" fmla="*/ 70 h 362"/>
                <a:gd name="T90" fmla="*/ 33 w 54"/>
                <a:gd name="T91" fmla="*/ 75 h 362"/>
                <a:gd name="T92" fmla="*/ 22 w 54"/>
                <a:gd name="T93" fmla="*/ 75 h 362"/>
                <a:gd name="T94" fmla="*/ 47 w 54"/>
                <a:gd name="T95" fmla="*/ 47 h 362"/>
                <a:gd name="T96" fmla="*/ 47 w 54"/>
                <a:gd name="T97" fmla="*/ 61 h 362"/>
                <a:gd name="T98" fmla="*/ 33 w 54"/>
                <a:gd name="T99" fmla="*/ 75 h 362"/>
                <a:gd name="T100" fmla="*/ 8 w 54"/>
                <a:gd name="T101" fmla="*/ 65 h 362"/>
                <a:gd name="T102" fmla="*/ 47 w 54"/>
                <a:gd name="T103" fmla="*/ 26 h 362"/>
                <a:gd name="T104" fmla="*/ 47 w 54"/>
                <a:gd name="T105" fmla="*/ 37 h 362"/>
                <a:gd name="T106" fmla="*/ 12 w 54"/>
                <a:gd name="T107" fmla="*/ 75 h 362"/>
                <a:gd name="T108" fmla="*/ 8 w 54"/>
                <a:gd name="T109" fmla="*/ 75 h 362"/>
                <a:gd name="T110" fmla="*/ 8 w 54"/>
                <a:gd name="T111" fmla="*/ 65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4" h="362">
                  <a:moveTo>
                    <a:pt x="50" y="0"/>
                  </a:moveTo>
                  <a:lnTo>
                    <a:pt x="40" y="0"/>
                  </a:lnTo>
                  <a:lnTo>
                    <a:pt x="29" y="0"/>
                  </a:lnTo>
                  <a:lnTo>
                    <a:pt x="19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9"/>
                  </a:lnTo>
                  <a:lnTo>
                    <a:pt x="0" y="28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0" y="63"/>
                  </a:lnTo>
                  <a:lnTo>
                    <a:pt x="0" y="72"/>
                  </a:lnTo>
                  <a:lnTo>
                    <a:pt x="0" y="82"/>
                  </a:lnTo>
                  <a:lnTo>
                    <a:pt x="0" y="362"/>
                  </a:lnTo>
                  <a:lnTo>
                    <a:pt x="54" y="362"/>
                  </a:lnTo>
                  <a:lnTo>
                    <a:pt x="54" y="82"/>
                  </a:lnTo>
                  <a:lnTo>
                    <a:pt x="54" y="77"/>
                  </a:lnTo>
                  <a:lnTo>
                    <a:pt x="54" y="63"/>
                  </a:lnTo>
                  <a:lnTo>
                    <a:pt x="54" y="54"/>
                  </a:lnTo>
                  <a:lnTo>
                    <a:pt x="54" y="40"/>
                  </a:lnTo>
                  <a:lnTo>
                    <a:pt x="54" y="30"/>
                  </a:lnTo>
                  <a:lnTo>
                    <a:pt x="54" y="19"/>
                  </a:lnTo>
                  <a:lnTo>
                    <a:pt x="54" y="9"/>
                  </a:lnTo>
                  <a:lnTo>
                    <a:pt x="54" y="0"/>
                  </a:lnTo>
                  <a:lnTo>
                    <a:pt x="50" y="0"/>
                  </a:lnTo>
                  <a:close/>
                  <a:moveTo>
                    <a:pt x="8" y="7"/>
                  </a:moveTo>
                  <a:lnTo>
                    <a:pt x="12" y="7"/>
                  </a:lnTo>
                  <a:lnTo>
                    <a:pt x="8" y="12"/>
                  </a:lnTo>
                  <a:lnTo>
                    <a:pt x="8" y="7"/>
                  </a:lnTo>
                  <a:close/>
                  <a:moveTo>
                    <a:pt x="8" y="21"/>
                  </a:moveTo>
                  <a:lnTo>
                    <a:pt x="22" y="7"/>
                  </a:lnTo>
                  <a:lnTo>
                    <a:pt x="33" y="7"/>
                  </a:lnTo>
                  <a:lnTo>
                    <a:pt x="8" y="33"/>
                  </a:lnTo>
                  <a:lnTo>
                    <a:pt x="8" y="21"/>
                  </a:lnTo>
                  <a:close/>
                  <a:moveTo>
                    <a:pt x="8" y="42"/>
                  </a:moveTo>
                  <a:lnTo>
                    <a:pt x="43" y="7"/>
                  </a:lnTo>
                  <a:lnTo>
                    <a:pt x="47" y="7"/>
                  </a:lnTo>
                  <a:lnTo>
                    <a:pt x="47" y="16"/>
                  </a:lnTo>
                  <a:lnTo>
                    <a:pt x="8" y="56"/>
                  </a:lnTo>
                  <a:lnTo>
                    <a:pt x="8" y="42"/>
                  </a:lnTo>
                  <a:close/>
                  <a:moveTo>
                    <a:pt x="47" y="70"/>
                  </a:moveTo>
                  <a:lnTo>
                    <a:pt x="47" y="75"/>
                  </a:lnTo>
                  <a:lnTo>
                    <a:pt x="43" y="75"/>
                  </a:lnTo>
                  <a:lnTo>
                    <a:pt x="47" y="70"/>
                  </a:lnTo>
                  <a:close/>
                  <a:moveTo>
                    <a:pt x="33" y="75"/>
                  </a:moveTo>
                  <a:lnTo>
                    <a:pt x="22" y="75"/>
                  </a:lnTo>
                  <a:lnTo>
                    <a:pt x="47" y="47"/>
                  </a:lnTo>
                  <a:lnTo>
                    <a:pt x="47" y="61"/>
                  </a:lnTo>
                  <a:lnTo>
                    <a:pt x="33" y="75"/>
                  </a:lnTo>
                  <a:close/>
                  <a:moveTo>
                    <a:pt x="8" y="65"/>
                  </a:moveTo>
                  <a:lnTo>
                    <a:pt x="47" y="26"/>
                  </a:lnTo>
                  <a:lnTo>
                    <a:pt x="47" y="37"/>
                  </a:lnTo>
                  <a:lnTo>
                    <a:pt x="12" y="75"/>
                  </a:lnTo>
                  <a:lnTo>
                    <a:pt x="8" y="75"/>
                  </a:lnTo>
                  <a:lnTo>
                    <a:pt x="8" y="6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9499601" y="4878388"/>
              <a:ext cx="84138" cy="638175"/>
            </a:xfrm>
            <a:custGeom>
              <a:avLst/>
              <a:gdLst>
                <a:gd name="T0" fmla="*/ 49 w 53"/>
                <a:gd name="T1" fmla="*/ 0 h 402"/>
                <a:gd name="T2" fmla="*/ 39 w 53"/>
                <a:gd name="T3" fmla="*/ 0 h 402"/>
                <a:gd name="T4" fmla="*/ 28 w 53"/>
                <a:gd name="T5" fmla="*/ 0 h 402"/>
                <a:gd name="T6" fmla="*/ 18 w 53"/>
                <a:gd name="T7" fmla="*/ 0 h 402"/>
                <a:gd name="T8" fmla="*/ 4 w 53"/>
                <a:gd name="T9" fmla="*/ 0 h 402"/>
                <a:gd name="T10" fmla="*/ 0 w 53"/>
                <a:gd name="T11" fmla="*/ 0 h 402"/>
                <a:gd name="T12" fmla="*/ 0 w 53"/>
                <a:gd name="T13" fmla="*/ 5 h 402"/>
                <a:gd name="T14" fmla="*/ 0 w 53"/>
                <a:gd name="T15" fmla="*/ 16 h 402"/>
                <a:gd name="T16" fmla="*/ 0 w 53"/>
                <a:gd name="T17" fmla="*/ 26 h 402"/>
                <a:gd name="T18" fmla="*/ 0 w 53"/>
                <a:gd name="T19" fmla="*/ 40 h 402"/>
                <a:gd name="T20" fmla="*/ 0 w 53"/>
                <a:gd name="T21" fmla="*/ 49 h 402"/>
                <a:gd name="T22" fmla="*/ 0 w 53"/>
                <a:gd name="T23" fmla="*/ 63 h 402"/>
                <a:gd name="T24" fmla="*/ 0 w 53"/>
                <a:gd name="T25" fmla="*/ 73 h 402"/>
                <a:gd name="T26" fmla="*/ 0 w 53"/>
                <a:gd name="T27" fmla="*/ 80 h 402"/>
                <a:gd name="T28" fmla="*/ 0 w 53"/>
                <a:gd name="T29" fmla="*/ 402 h 402"/>
                <a:gd name="T30" fmla="*/ 53 w 53"/>
                <a:gd name="T31" fmla="*/ 402 h 402"/>
                <a:gd name="T32" fmla="*/ 53 w 53"/>
                <a:gd name="T33" fmla="*/ 80 h 402"/>
                <a:gd name="T34" fmla="*/ 53 w 53"/>
                <a:gd name="T35" fmla="*/ 75 h 402"/>
                <a:gd name="T36" fmla="*/ 53 w 53"/>
                <a:gd name="T37" fmla="*/ 63 h 402"/>
                <a:gd name="T38" fmla="*/ 53 w 53"/>
                <a:gd name="T39" fmla="*/ 54 h 402"/>
                <a:gd name="T40" fmla="*/ 53 w 53"/>
                <a:gd name="T41" fmla="*/ 40 h 402"/>
                <a:gd name="T42" fmla="*/ 53 w 53"/>
                <a:gd name="T43" fmla="*/ 30 h 402"/>
                <a:gd name="T44" fmla="*/ 53 w 53"/>
                <a:gd name="T45" fmla="*/ 19 h 402"/>
                <a:gd name="T46" fmla="*/ 53 w 53"/>
                <a:gd name="T47" fmla="*/ 9 h 402"/>
                <a:gd name="T48" fmla="*/ 53 w 53"/>
                <a:gd name="T49" fmla="*/ 0 h 402"/>
                <a:gd name="T50" fmla="*/ 49 w 53"/>
                <a:gd name="T51" fmla="*/ 0 h 402"/>
                <a:gd name="T52" fmla="*/ 7 w 53"/>
                <a:gd name="T53" fmla="*/ 7 h 402"/>
                <a:gd name="T54" fmla="*/ 11 w 53"/>
                <a:gd name="T55" fmla="*/ 7 h 402"/>
                <a:gd name="T56" fmla="*/ 7 w 53"/>
                <a:gd name="T57" fmla="*/ 9 h 402"/>
                <a:gd name="T58" fmla="*/ 7 w 53"/>
                <a:gd name="T59" fmla="*/ 7 h 402"/>
                <a:gd name="T60" fmla="*/ 7 w 53"/>
                <a:gd name="T61" fmla="*/ 21 h 402"/>
                <a:gd name="T62" fmla="*/ 21 w 53"/>
                <a:gd name="T63" fmla="*/ 7 h 402"/>
                <a:gd name="T64" fmla="*/ 32 w 53"/>
                <a:gd name="T65" fmla="*/ 7 h 402"/>
                <a:gd name="T66" fmla="*/ 7 w 53"/>
                <a:gd name="T67" fmla="*/ 33 h 402"/>
                <a:gd name="T68" fmla="*/ 7 w 53"/>
                <a:gd name="T69" fmla="*/ 21 h 402"/>
                <a:gd name="T70" fmla="*/ 7 w 53"/>
                <a:gd name="T71" fmla="*/ 42 h 402"/>
                <a:gd name="T72" fmla="*/ 44 w 53"/>
                <a:gd name="T73" fmla="*/ 7 h 402"/>
                <a:gd name="T74" fmla="*/ 46 w 53"/>
                <a:gd name="T75" fmla="*/ 7 h 402"/>
                <a:gd name="T76" fmla="*/ 46 w 53"/>
                <a:gd name="T77" fmla="*/ 14 h 402"/>
                <a:gd name="T78" fmla="*/ 7 w 53"/>
                <a:gd name="T79" fmla="*/ 56 h 402"/>
                <a:gd name="T80" fmla="*/ 7 w 53"/>
                <a:gd name="T81" fmla="*/ 42 h 402"/>
                <a:gd name="T82" fmla="*/ 46 w 53"/>
                <a:gd name="T83" fmla="*/ 70 h 402"/>
                <a:gd name="T84" fmla="*/ 46 w 53"/>
                <a:gd name="T85" fmla="*/ 73 h 402"/>
                <a:gd name="T86" fmla="*/ 44 w 53"/>
                <a:gd name="T87" fmla="*/ 73 h 402"/>
                <a:gd name="T88" fmla="*/ 46 w 53"/>
                <a:gd name="T89" fmla="*/ 70 h 402"/>
                <a:gd name="T90" fmla="*/ 32 w 53"/>
                <a:gd name="T91" fmla="*/ 73 h 402"/>
                <a:gd name="T92" fmla="*/ 21 w 53"/>
                <a:gd name="T93" fmla="*/ 73 h 402"/>
                <a:gd name="T94" fmla="*/ 46 w 53"/>
                <a:gd name="T95" fmla="*/ 47 h 402"/>
                <a:gd name="T96" fmla="*/ 46 w 53"/>
                <a:gd name="T97" fmla="*/ 61 h 402"/>
                <a:gd name="T98" fmla="*/ 32 w 53"/>
                <a:gd name="T99" fmla="*/ 73 h 402"/>
                <a:gd name="T100" fmla="*/ 7 w 53"/>
                <a:gd name="T101" fmla="*/ 66 h 402"/>
                <a:gd name="T102" fmla="*/ 46 w 53"/>
                <a:gd name="T103" fmla="*/ 23 h 402"/>
                <a:gd name="T104" fmla="*/ 46 w 53"/>
                <a:gd name="T105" fmla="*/ 37 h 402"/>
                <a:gd name="T106" fmla="*/ 11 w 53"/>
                <a:gd name="T107" fmla="*/ 73 h 402"/>
                <a:gd name="T108" fmla="*/ 7 w 53"/>
                <a:gd name="T109" fmla="*/ 73 h 402"/>
                <a:gd name="T110" fmla="*/ 7 w 53"/>
                <a:gd name="T111" fmla="*/ 66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53" h="402">
                  <a:moveTo>
                    <a:pt x="49" y="0"/>
                  </a:moveTo>
                  <a:lnTo>
                    <a:pt x="39" y="0"/>
                  </a:lnTo>
                  <a:lnTo>
                    <a:pt x="28" y="0"/>
                  </a:lnTo>
                  <a:lnTo>
                    <a:pt x="1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16"/>
                  </a:lnTo>
                  <a:lnTo>
                    <a:pt x="0" y="26"/>
                  </a:lnTo>
                  <a:lnTo>
                    <a:pt x="0" y="40"/>
                  </a:lnTo>
                  <a:lnTo>
                    <a:pt x="0" y="49"/>
                  </a:lnTo>
                  <a:lnTo>
                    <a:pt x="0" y="63"/>
                  </a:lnTo>
                  <a:lnTo>
                    <a:pt x="0" y="73"/>
                  </a:lnTo>
                  <a:lnTo>
                    <a:pt x="0" y="80"/>
                  </a:lnTo>
                  <a:lnTo>
                    <a:pt x="0" y="402"/>
                  </a:lnTo>
                  <a:lnTo>
                    <a:pt x="53" y="402"/>
                  </a:lnTo>
                  <a:lnTo>
                    <a:pt x="53" y="80"/>
                  </a:lnTo>
                  <a:lnTo>
                    <a:pt x="53" y="75"/>
                  </a:lnTo>
                  <a:lnTo>
                    <a:pt x="53" y="63"/>
                  </a:lnTo>
                  <a:lnTo>
                    <a:pt x="53" y="54"/>
                  </a:lnTo>
                  <a:lnTo>
                    <a:pt x="53" y="40"/>
                  </a:lnTo>
                  <a:lnTo>
                    <a:pt x="53" y="30"/>
                  </a:lnTo>
                  <a:lnTo>
                    <a:pt x="53" y="19"/>
                  </a:lnTo>
                  <a:lnTo>
                    <a:pt x="53" y="9"/>
                  </a:lnTo>
                  <a:lnTo>
                    <a:pt x="53" y="0"/>
                  </a:lnTo>
                  <a:lnTo>
                    <a:pt x="49" y="0"/>
                  </a:lnTo>
                  <a:close/>
                  <a:moveTo>
                    <a:pt x="7" y="7"/>
                  </a:moveTo>
                  <a:lnTo>
                    <a:pt x="11" y="7"/>
                  </a:lnTo>
                  <a:lnTo>
                    <a:pt x="7" y="9"/>
                  </a:lnTo>
                  <a:lnTo>
                    <a:pt x="7" y="7"/>
                  </a:lnTo>
                  <a:close/>
                  <a:moveTo>
                    <a:pt x="7" y="21"/>
                  </a:moveTo>
                  <a:lnTo>
                    <a:pt x="21" y="7"/>
                  </a:lnTo>
                  <a:lnTo>
                    <a:pt x="32" y="7"/>
                  </a:lnTo>
                  <a:lnTo>
                    <a:pt x="7" y="33"/>
                  </a:lnTo>
                  <a:lnTo>
                    <a:pt x="7" y="21"/>
                  </a:lnTo>
                  <a:close/>
                  <a:moveTo>
                    <a:pt x="7" y="42"/>
                  </a:moveTo>
                  <a:lnTo>
                    <a:pt x="44" y="7"/>
                  </a:lnTo>
                  <a:lnTo>
                    <a:pt x="46" y="7"/>
                  </a:lnTo>
                  <a:lnTo>
                    <a:pt x="46" y="14"/>
                  </a:lnTo>
                  <a:lnTo>
                    <a:pt x="7" y="56"/>
                  </a:lnTo>
                  <a:lnTo>
                    <a:pt x="7" y="42"/>
                  </a:lnTo>
                  <a:close/>
                  <a:moveTo>
                    <a:pt x="46" y="70"/>
                  </a:moveTo>
                  <a:lnTo>
                    <a:pt x="46" y="73"/>
                  </a:lnTo>
                  <a:lnTo>
                    <a:pt x="44" y="73"/>
                  </a:lnTo>
                  <a:lnTo>
                    <a:pt x="46" y="70"/>
                  </a:lnTo>
                  <a:close/>
                  <a:moveTo>
                    <a:pt x="32" y="73"/>
                  </a:moveTo>
                  <a:lnTo>
                    <a:pt x="21" y="73"/>
                  </a:lnTo>
                  <a:lnTo>
                    <a:pt x="46" y="47"/>
                  </a:lnTo>
                  <a:lnTo>
                    <a:pt x="46" y="61"/>
                  </a:lnTo>
                  <a:lnTo>
                    <a:pt x="32" y="73"/>
                  </a:lnTo>
                  <a:close/>
                  <a:moveTo>
                    <a:pt x="7" y="66"/>
                  </a:moveTo>
                  <a:lnTo>
                    <a:pt x="46" y="23"/>
                  </a:lnTo>
                  <a:lnTo>
                    <a:pt x="46" y="37"/>
                  </a:lnTo>
                  <a:lnTo>
                    <a:pt x="11" y="73"/>
                  </a:lnTo>
                  <a:lnTo>
                    <a:pt x="7" y="73"/>
                  </a:lnTo>
                  <a:lnTo>
                    <a:pt x="7" y="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2"/>
            <p:cNvSpPr/>
            <p:nvPr/>
          </p:nvSpPr>
          <p:spPr bwMode="auto">
            <a:xfrm>
              <a:off x="8916988" y="4819651"/>
              <a:ext cx="630238" cy="285750"/>
            </a:xfrm>
            <a:custGeom>
              <a:avLst/>
              <a:gdLst>
                <a:gd name="T0" fmla="*/ 2 w 397"/>
                <a:gd name="T1" fmla="*/ 180 h 180"/>
                <a:gd name="T2" fmla="*/ 0 w 397"/>
                <a:gd name="T3" fmla="*/ 173 h 180"/>
                <a:gd name="T4" fmla="*/ 395 w 397"/>
                <a:gd name="T5" fmla="*/ 0 h 180"/>
                <a:gd name="T6" fmla="*/ 397 w 397"/>
                <a:gd name="T7" fmla="*/ 7 h 180"/>
                <a:gd name="T8" fmla="*/ 2 w 397"/>
                <a:gd name="T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7" h="180">
                  <a:moveTo>
                    <a:pt x="2" y="180"/>
                  </a:moveTo>
                  <a:lnTo>
                    <a:pt x="0" y="173"/>
                  </a:lnTo>
                  <a:lnTo>
                    <a:pt x="395" y="0"/>
                  </a:lnTo>
                  <a:lnTo>
                    <a:pt x="397" y="7"/>
                  </a:lnTo>
                  <a:lnTo>
                    <a:pt x="2" y="1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3"/>
            <p:cNvSpPr/>
            <p:nvPr/>
          </p:nvSpPr>
          <p:spPr bwMode="auto">
            <a:xfrm>
              <a:off x="9513888" y="4800601"/>
              <a:ext cx="69850" cy="63500"/>
            </a:xfrm>
            <a:custGeom>
              <a:avLst/>
              <a:gdLst>
                <a:gd name="T0" fmla="*/ 19 w 19"/>
                <a:gd name="T1" fmla="*/ 1 h 17"/>
                <a:gd name="T2" fmla="*/ 7 w 19"/>
                <a:gd name="T3" fmla="*/ 17 h 17"/>
                <a:gd name="T4" fmla="*/ 7 w 19"/>
                <a:gd name="T5" fmla="*/ 7 h 17"/>
                <a:gd name="T6" fmla="*/ 0 w 19"/>
                <a:gd name="T7" fmla="*/ 0 h 17"/>
                <a:gd name="T8" fmla="*/ 19 w 19"/>
                <a:gd name="T9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7">
                  <a:moveTo>
                    <a:pt x="19" y="1"/>
                  </a:moveTo>
                  <a:cubicBezTo>
                    <a:pt x="15" y="6"/>
                    <a:pt x="10" y="12"/>
                    <a:pt x="7" y="1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1"/>
                    <a:pt x="13" y="2"/>
                    <a:pt x="1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8924926" y="1864657"/>
            <a:ext cx="655638" cy="760413"/>
            <a:chOff x="8924926" y="1330326"/>
            <a:chExt cx="655638" cy="760413"/>
          </a:xfrm>
          <a:solidFill>
            <a:schemeClr val="accent1"/>
          </a:solidFill>
        </p:grpSpPr>
        <p:sp>
          <p:nvSpPr>
            <p:cNvPr id="32" name="Freeform 24"/>
            <p:cNvSpPr/>
            <p:nvPr/>
          </p:nvSpPr>
          <p:spPr bwMode="auto">
            <a:xfrm>
              <a:off x="9236076" y="1470026"/>
              <a:ext cx="33338" cy="63500"/>
            </a:xfrm>
            <a:custGeom>
              <a:avLst/>
              <a:gdLst>
                <a:gd name="T0" fmla="*/ 5 w 9"/>
                <a:gd name="T1" fmla="*/ 17 h 17"/>
                <a:gd name="T2" fmla="*/ 5 w 9"/>
                <a:gd name="T3" fmla="*/ 17 h 17"/>
                <a:gd name="T4" fmla="*/ 0 w 9"/>
                <a:gd name="T5" fmla="*/ 13 h 17"/>
                <a:gd name="T6" fmla="*/ 0 w 9"/>
                <a:gd name="T7" fmla="*/ 4 h 17"/>
                <a:gd name="T8" fmla="*/ 5 w 9"/>
                <a:gd name="T9" fmla="*/ 0 h 17"/>
                <a:gd name="T10" fmla="*/ 5 w 9"/>
                <a:gd name="T11" fmla="*/ 0 h 17"/>
                <a:gd name="T12" fmla="*/ 9 w 9"/>
                <a:gd name="T13" fmla="*/ 4 h 17"/>
                <a:gd name="T14" fmla="*/ 9 w 9"/>
                <a:gd name="T15" fmla="*/ 13 h 17"/>
                <a:gd name="T16" fmla="*/ 5 w 9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7">
                  <a:moveTo>
                    <a:pt x="5" y="17"/>
                  </a:moveTo>
                  <a:cubicBezTo>
                    <a:pt x="5" y="17"/>
                    <a:pt x="5" y="17"/>
                    <a:pt x="5" y="17"/>
                  </a:cubicBezTo>
                  <a:cubicBezTo>
                    <a:pt x="2" y="17"/>
                    <a:pt x="0" y="15"/>
                    <a:pt x="0" y="1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7" y="0"/>
                    <a:pt x="9" y="2"/>
                    <a:pt x="9" y="4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5"/>
                    <a:pt x="7" y="17"/>
                    <a:pt x="5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5"/>
            <p:cNvSpPr/>
            <p:nvPr/>
          </p:nvSpPr>
          <p:spPr bwMode="auto">
            <a:xfrm>
              <a:off x="9120188" y="1504951"/>
              <a:ext cx="41275" cy="58738"/>
            </a:xfrm>
            <a:custGeom>
              <a:avLst/>
              <a:gdLst>
                <a:gd name="T0" fmla="*/ 10 w 11"/>
                <a:gd name="T1" fmla="*/ 15 h 16"/>
                <a:gd name="T2" fmla="*/ 10 w 11"/>
                <a:gd name="T3" fmla="*/ 15 h 16"/>
                <a:gd name="T4" fmla="*/ 7 w 11"/>
                <a:gd name="T5" fmla="*/ 14 h 16"/>
                <a:gd name="T6" fmla="*/ 1 w 11"/>
                <a:gd name="T7" fmla="*/ 3 h 16"/>
                <a:gd name="T8" fmla="*/ 1 w 11"/>
                <a:gd name="T9" fmla="*/ 0 h 16"/>
                <a:gd name="T10" fmla="*/ 1 w 11"/>
                <a:gd name="T11" fmla="*/ 0 h 16"/>
                <a:gd name="T12" fmla="*/ 4 w 11"/>
                <a:gd name="T13" fmla="*/ 1 h 16"/>
                <a:gd name="T14" fmla="*/ 11 w 11"/>
                <a:gd name="T15" fmla="*/ 12 h 16"/>
                <a:gd name="T16" fmla="*/ 10 w 11"/>
                <a:gd name="T1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6">
                  <a:moveTo>
                    <a:pt x="10" y="15"/>
                  </a:moveTo>
                  <a:cubicBezTo>
                    <a:pt x="10" y="15"/>
                    <a:pt x="10" y="15"/>
                    <a:pt x="10" y="15"/>
                  </a:cubicBezTo>
                  <a:cubicBezTo>
                    <a:pt x="9" y="16"/>
                    <a:pt x="7" y="15"/>
                    <a:pt x="7" y="1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4" y="0"/>
                    <a:pt x="4" y="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3"/>
                    <a:pt x="11" y="14"/>
                    <a:pt x="1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6"/>
            <p:cNvSpPr/>
            <p:nvPr/>
          </p:nvSpPr>
          <p:spPr bwMode="auto">
            <a:xfrm>
              <a:off x="9031288" y="1593851"/>
              <a:ext cx="55563" cy="39688"/>
            </a:xfrm>
            <a:custGeom>
              <a:avLst/>
              <a:gdLst>
                <a:gd name="T0" fmla="*/ 15 w 15"/>
                <a:gd name="T1" fmla="*/ 10 h 11"/>
                <a:gd name="T2" fmla="*/ 15 w 15"/>
                <a:gd name="T3" fmla="*/ 10 h 11"/>
                <a:gd name="T4" fmla="*/ 12 w 15"/>
                <a:gd name="T5" fmla="*/ 11 h 11"/>
                <a:gd name="T6" fmla="*/ 1 w 15"/>
                <a:gd name="T7" fmla="*/ 4 h 11"/>
                <a:gd name="T8" fmla="*/ 0 w 15"/>
                <a:gd name="T9" fmla="*/ 2 h 11"/>
                <a:gd name="T10" fmla="*/ 0 w 15"/>
                <a:gd name="T11" fmla="*/ 2 h 11"/>
                <a:gd name="T12" fmla="*/ 3 w 15"/>
                <a:gd name="T13" fmla="*/ 1 h 11"/>
                <a:gd name="T14" fmla="*/ 14 w 15"/>
                <a:gd name="T15" fmla="*/ 7 h 11"/>
                <a:gd name="T16" fmla="*/ 15 w 15"/>
                <a:gd name="T17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11">
                  <a:moveTo>
                    <a:pt x="15" y="10"/>
                  </a:moveTo>
                  <a:cubicBezTo>
                    <a:pt x="15" y="10"/>
                    <a:pt x="15" y="10"/>
                    <a:pt x="15" y="10"/>
                  </a:cubicBezTo>
                  <a:cubicBezTo>
                    <a:pt x="14" y="11"/>
                    <a:pt x="13" y="11"/>
                    <a:pt x="12" y="11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5" y="8"/>
                    <a:pt x="15" y="9"/>
                    <a:pt x="15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7"/>
            <p:cNvSpPr/>
            <p:nvPr/>
          </p:nvSpPr>
          <p:spPr bwMode="auto">
            <a:xfrm>
              <a:off x="9031288" y="1816101"/>
              <a:ext cx="55563" cy="41275"/>
            </a:xfrm>
            <a:custGeom>
              <a:avLst/>
              <a:gdLst>
                <a:gd name="T0" fmla="*/ 15 w 15"/>
                <a:gd name="T1" fmla="*/ 2 h 11"/>
                <a:gd name="T2" fmla="*/ 15 w 15"/>
                <a:gd name="T3" fmla="*/ 2 h 11"/>
                <a:gd name="T4" fmla="*/ 14 w 15"/>
                <a:gd name="T5" fmla="*/ 5 h 11"/>
                <a:gd name="T6" fmla="*/ 3 w 15"/>
                <a:gd name="T7" fmla="*/ 11 h 11"/>
                <a:gd name="T8" fmla="*/ 0 w 15"/>
                <a:gd name="T9" fmla="*/ 10 h 11"/>
                <a:gd name="T10" fmla="*/ 0 w 15"/>
                <a:gd name="T11" fmla="*/ 10 h 11"/>
                <a:gd name="T12" fmla="*/ 1 w 15"/>
                <a:gd name="T13" fmla="*/ 7 h 11"/>
                <a:gd name="T14" fmla="*/ 12 w 15"/>
                <a:gd name="T15" fmla="*/ 1 h 11"/>
                <a:gd name="T16" fmla="*/ 15 w 15"/>
                <a:gd name="T17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11">
                  <a:moveTo>
                    <a:pt x="15" y="2"/>
                  </a:moveTo>
                  <a:cubicBezTo>
                    <a:pt x="15" y="2"/>
                    <a:pt x="15" y="2"/>
                    <a:pt x="15" y="2"/>
                  </a:cubicBezTo>
                  <a:cubicBezTo>
                    <a:pt x="15" y="3"/>
                    <a:pt x="15" y="4"/>
                    <a:pt x="14" y="5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1" y="11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8"/>
                    <a:pt x="1" y="7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3" y="0"/>
                    <a:pt x="14" y="1"/>
                    <a:pt x="1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8"/>
            <p:cNvSpPr/>
            <p:nvPr/>
          </p:nvSpPr>
          <p:spPr bwMode="auto">
            <a:xfrm>
              <a:off x="9120188" y="1890713"/>
              <a:ext cx="41275" cy="58738"/>
            </a:xfrm>
            <a:custGeom>
              <a:avLst/>
              <a:gdLst>
                <a:gd name="T0" fmla="*/ 10 w 11"/>
                <a:gd name="T1" fmla="*/ 1 h 16"/>
                <a:gd name="T2" fmla="*/ 10 w 11"/>
                <a:gd name="T3" fmla="*/ 1 h 16"/>
                <a:gd name="T4" fmla="*/ 11 w 11"/>
                <a:gd name="T5" fmla="*/ 3 h 16"/>
                <a:gd name="T6" fmla="*/ 4 w 11"/>
                <a:gd name="T7" fmla="*/ 14 h 16"/>
                <a:gd name="T8" fmla="*/ 1 w 11"/>
                <a:gd name="T9" fmla="*/ 15 h 16"/>
                <a:gd name="T10" fmla="*/ 1 w 11"/>
                <a:gd name="T11" fmla="*/ 15 h 16"/>
                <a:gd name="T12" fmla="*/ 1 w 11"/>
                <a:gd name="T13" fmla="*/ 12 h 16"/>
                <a:gd name="T14" fmla="*/ 7 w 11"/>
                <a:gd name="T15" fmla="*/ 1 h 16"/>
                <a:gd name="T16" fmla="*/ 10 w 11"/>
                <a:gd name="T17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6">
                  <a:moveTo>
                    <a:pt x="10" y="1"/>
                  </a:moveTo>
                  <a:cubicBezTo>
                    <a:pt x="10" y="1"/>
                    <a:pt x="10" y="1"/>
                    <a:pt x="10" y="1"/>
                  </a:cubicBezTo>
                  <a:cubicBezTo>
                    <a:pt x="11" y="1"/>
                    <a:pt x="11" y="2"/>
                    <a:pt x="11" y="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5"/>
                    <a:pt x="2" y="16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3"/>
                    <a:pt x="1" y="12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0"/>
                    <a:pt x="9" y="0"/>
                    <a:pt x="1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29"/>
            <p:cNvSpPr/>
            <p:nvPr/>
          </p:nvSpPr>
          <p:spPr bwMode="auto">
            <a:xfrm>
              <a:off x="9342438" y="1890713"/>
              <a:ext cx="41275" cy="58738"/>
            </a:xfrm>
            <a:custGeom>
              <a:avLst/>
              <a:gdLst>
                <a:gd name="T0" fmla="*/ 1 w 11"/>
                <a:gd name="T1" fmla="*/ 1 h 16"/>
                <a:gd name="T2" fmla="*/ 1 w 11"/>
                <a:gd name="T3" fmla="*/ 1 h 16"/>
                <a:gd name="T4" fmla="*/ 4 w 11"/>
                <a:gd name="T5" fmla="*/ 1 h 16"/>
                <a:gd name="T6" fmla="*/ 11 w 11"/>
                <a:gd name="T7" fmla="*/ 12 h 16"/>
                <a:gd name="T8" fmla="*/ 10 w 11"/>
                <a:gd name="T9" fmla="*/ 15 h 16"/>
                <a:gd name="T10" fmla="*/ 10 w 11"/>
                <a:gd name="T11" fmla="*/ 15 h 16"/>
                <a:gd name="T12" fmla="*/ 7 w 11"/>
                <a:gd name="T13" fmla="*/ 14 h 16"/>
                <a:gd name="T14" fmla="*/ 1 w 11"/>
                <a:gd name="T15" fmla="*/ 3 h 16"/>
                <a:gd name="T16" fmla="*/ 1 w 11"/>
                <a:gd name="T17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6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4" y="0"/>
                    <a:pt x="4" y="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11" y="13"/>
                    <a:pt x="11" y="15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9" y="16"/>
                    <a:pt x="8" y="15"/>
                    <a:pt x="7" y="1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0"/>
            <p:cNvSpPr/>
            <p:nvPr/>
          </p:nvSpPr>
          <p:spPr bwMode="auto">
            <a:xfrm>
              <a:off x="9417051" y="1816101"/>
              <a:ext cx="60325" cy="41275"/>
            </a:xfrm>
            <a:custGeom>
              <a:avLst/>
              <a:gdLst>
                <a:gd name="T0" fmla="*/ 0 w 16"/>
                <a:gd name="T1" fmla="*/ 2 h 11"/>
                <a:gd name="T2" fmla="*/ 0 w 16"/>
                <a:gd name="T3" fmla="*/ 2 h 11"/>
                <a:gd name="T4" fmla="*/ 3 w 16"/>
                <a:gd name="T5" fmla="*/ 1 h 11"/>
                <a:gd name="T6" fmla="*/ 14 w 16"/>
                <a:gd name="T7" fmla="*/ 7 h 11"/>
                <a:gd name="T8" fmla="*/ 15 w 16"/>
                <a:gd name="T9" fmla="*/ 10 h 11"/>
                <a:gd name="T10" fmla="*/ 15 w 16"/>
                <a:gd name="T11" fmla="*/ 10 h 11"/>
                <a:gd name="T12" fmla="*/ 12 w 16"/>
                <a:gd name="T13" fmla="*/ 11 h 11"/>
                <a:gd name="T14" fmla="*/ 1 w 16"/>
                <a:gd name="T15" fmla="*/ 5 h 11"/>
                <a:gd name="T16" fmla="*/ 0 w 16"/>
                <a:gd name="T17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1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1"/>
                    <a:pt x="2" y="0"/>
                    <a:pt x="3" y="1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15" y="8"/>
                    <a:pt x="16" y="9"/>
                    <a:pt x="15" y="10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1"/>
                    <a:pt x="13" y="11"/>
                    <a:pt x="12" y="1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31"/>
            <p:cNvSpPr/>
            <p:nvPr/>
          </p:nvSpPr>
          <p:spPr bwMode="auto">
            <a:xfrm>
              <a:off x="9417051" y="1593851"/>
              <a:ext cx="60325" cy="39688"/>
            </a:xfrm>
            <a:custGeom>
              <a:avLst/>
              <a:gdLst>
                <a:gd name="T0" fmla="*/ 0 w 16"/>
                <a:gd name="T1" fmla="*/ 10 h 11"/>
                <a:gd name="T2" fmla="*/ 0 w 16"/>
                <a:gd name="T3" fmla="*/ 10 h 11"/>
                <a:gd name="T4" fmla="*/ 1 w 16"/>
                <a:gd name="T5" fmla="*/ 7 h 11"/>
                <a:gd name="T6" fmla="*/ 12 w 16"/>
                <a:gd name="T7" fmla="*/ 1 h 11"/>
                <a:gd name="T8" fmla="*/ 15 w 16"/>
                <a:gd name="T9" fmla="*/ 2 h 11"/>
                <a:gd name="T10" fmla="*/ 15 w 16"/>
                <a:gd name="T11" fmla="*/ 2 h 11"/>
                <a:gd name="T12" fmla="*/ 14 w 16"/>
                <a:gd name="T13" fmla="*/ 4 h 11"/>
                <a:gd name="T14" fmla="*/ 3 w 16"/>
                <a:gd name="T15" fmla="*/ 11 h 11"/>
                <a:gd name="T16" fmla="*/ 0 w 16"/>
                <a:gd name="T17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11"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9"/>
                    <a:pt x="0" y="8"/>
                    <a:pt x="1" y="7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3" y="0"/>
                    <a:pt x="14" y="1"/>
                    <a:pt x="15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3"/>
                    <a:pt x="15" y="4"/>
                    <a:pt x="14" y="4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2" y="11"/>
                    <a:pt x="1" y="11"/>
                    <a:pt x="0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32"/>
            <p:cNvSpPr/>
            <p:nvPr/>
          </p:nvSpPr>
          <p:spPr bwMode="auto">
            <a:xfrm>
              <a:off x="9342438" y="1504951"/>
              <a:ext cx="41275" cy="58738"/>
            </a:xfrm>
            <a:custGeom>
              <a:avLst/>
              <a:gdLst>
                <a:gd name="T0" fmla="*/ 1 w 11"/>
                <a:gd name="T1" fmla="*/ 15 h 16"/>
                <a:gd name="T2" fmla="*/ 1 w 11"/>
                <a:gd name="T3" fmla="*/ 15 h 16"/>
                <a:gd name="T4" fmla="*/ 1 w 11"/>
                <a:gd name="T5" fmla="*/ 12 h 16"/>
                <a:gd name="T6" fmla="*/ 7 w 11"/>
                <a:gd name="T7" fmla="*/ 1 h 16"/>
                <a:gd name="T8" fmla="*/ 10 w 11"/>
                <a:gd name="T9" fmla="*/ 0 h 16"/>
                <a:gd name="T10" fmla="*/ 10 w 11"/>
                <a:gd name="T11" fmla="*/ 0 h 16"/>
                <a:gd name="T12" fmla="*/ 11 w 11"/>
                <a:gd name="T13" fmla="*/ 3 h 16"/>
                <a:gd name="T14" fmla="*/ 4 w 11"/>
                <a:gd name="T15" fmla="*/ 14 h 16"/>
                <a:gd name="T16" fmla="*/ 1 w 11"/>
                <a:gd name="T17" fmla="*/ 1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16"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0" y="14"/>
                    <a:pt x="0" y="13"/>
                    <a:pt x="1" y="12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1"/>
                    <a:pt x="11" y="2"/>
                    <a:pt x="11" y="3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4" y="15"/>
                    <a:pt x="2" y="16"/>
                    <a:pt x="1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3"/>
            <p:cNvSpPr/>
            <p:nvPr/>
          </p:nvSpPr>
          <p:spPr bwMode="auto">
            <a:xfrm>
              <a:off x="8997951" y="1711326"/>
              <a:ext cx="63500" cy="30163"/>
            </a:xfrm>
            <a:custGeom>
              <a:avLst/>
              <a:gdLst>
                <a:gd name="T0" fmla="*/ 17 w 17"/>
                <a:gd name="T1" fmla="*/ 4 h 8"/>
                <a:gd name="T2" fmla="*/ 17 w 17"/>
                <a:gd name="T3" fmla="*/ 4 h 8"/>
                <a:gd name="T4" fmla="*/ 13 w 17"/>
                <a:gd name="T5" fmla="*/ 8 h 8"/>
                <a:gd name="T6" fmla="*/ 4 w 17"/>
                <a:gd name="T7" fmla="*/ 8 h 8"/>
                <a:gd name="T8" fmla="*/ 0 w 17"/>
                <a:gd name="T9" fmla="*/ 4 h 8"/>
                <a:gd name="T10" fmla="*/ 0 w 17"/>
                <a:gd name="T11" fmla="*/ 4 h 8"/>
                <a:gd name="T12" fmla="*/ 4 w 17"/>
                <a:gd name="T13" fmla="*/ 0 h 8"/>
                <a:gd name="T14" fmla="*/ 13 w 17"/>
                <a:gd name="T15" fmla="*/ 0 h 8"/>
                <a:gd name="T16" fmla="*/ 17 w 17"/>
                <a:gd name="T17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8">
                  <a:moveTo>
                    <a:pt x="17" y="4"/>
                  </a:moveTo>
                  <a:cubicBezTo>
                    <a:pt x="17" y="4"/>
                    <a:pt x="17" y="4"/>
                    <a:pt x="17" y="4"/>
                  </a:cubicBezTo>
                  <a:cubicBezTo>
                    <a:pt x="17" y="6"/>
                    <a:pt x="15" y="8"/>
                    <a:pt x="13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34"/>
            <p:cNvSpPr/>
            <p:nvPr/>
          </p:nvSpPr>
          <p:spPr bwMode="auto">
            <a:xfrm>
              <a:off x="9236076" y="1919288"/>
              <a:ext cx="33338" cy="60325"/>
            </a:xfrm>
            <a:custGeom>
              <a:avLst/>
              <a:gdLst>
                <a:gd name="T0" fmla="*/ 5 w 9"/>
                <a:gd name="T1" fmla="*/ 0 h 16"/>
                <a:gd name="T2" fmla="*/ 5 w 9"/>
                <a:gd name="T3" fmla="*/ 0 h 16"/>
                <a:gd name="T4" fmla="*/ 9 w 9"/>
                <a:gd name="T5" fmla="*/ 4 h 16"/>
                <a:gd name="T6" fmla="*/ 9 w 9"/>
                <a:gd name="T7" fmla="*/ 12 h 16"/>
                <a:gd name="T8" fmla="*/ 5 w 9"/>
                <a:gd name="T9" fmla="*/ 16 h 16"/>
                <a:gd name="T10" fmla="*/ 5 w 9"/>
                <a:gd name="T11" fmla="*/ 16 h 16"/>
                <a:gd name="T12" fmla="*/ 0 w 9"/>
                <a:gd name="T13" fmla="*/ 12 h 16"/>
                <a:gd name="T14" fmla="*/ 0 w 9"/>
                <a:gd name="T15" fmla="*/ 4 h 16"/>
                <a:gd name="T16" fmla="*/ 5 w 9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16"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7" y="0"/>
                    <a:pt x="9" y="1"/>
                    <a:pt x="9" y="4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9" y="15"/>
                    <a:pt x="7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2" y="16"/>
                    <a:pt x="0" y="15"/>
                    <a:pt x="0" y="1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35"/>
            <p:cNvSpPr/>
            <p:nvPr/>
          </p:nvSpPr>
          <p:spPr bwMode="auto">
            <a:xfrm>
              <a:off x="9444038" y="1711326"/>
              <a:ext cx="61913" cy="30163"/>
            </a:xfrm>
            <a:custGeom>
              <a:avLst/>
              <a:gdLst>
                <a:gd name="T0" fmla="*/ 0 w 17"/>
                <a:gd name="T1" fmla="*/ 4 h 8"/>
                <a:gd name="T2" fmla="*/ 0 w 17"/>
                <a:gd name="T3" fmla="*/ 4 h 8"/>
                <a:gd name="T4" fmla="*/ 4 w 17"/>
                <a:gd name="T5" fmla="*/ 0 h 8"/>
                <a:gd name="T6" fmla="*/ 13 w 17"/>
                <a:gd name="T7" fmla="*/ 0 h 8"/>
                <a:gd name="T8" fmla="*/ 17 w 17"/>
                <a:gd name="T9" fmla="*/ 4 h 8"/>
                <a:gd name="T10" fmla="*/ 17 w 17"/>
                <a:gd name="T11" fmla="*/ 4 h 8"/>
                <a:gd name="T12" fmla="*/ 13 w 17"/>
                <a:gd name="T13" fmla="*/ 8 h 8"/>
                <a:gd name="T14" fmla="*/ 4 w 17"/>
                <a:gd name="T15" fmla="*/ 8 h 8"/>
                <a:gd name="T16" fmla="*/ 0 w 17"/>
                <a:gd name="T17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8"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7" y="1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6"/>
                    <a:pt x="15" y="8"/>
                    <a:pt x="13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36"/>
            <p:cNvSpPr/>
            <p:nvPr/>
          </p:nvSpPr>
          <p:spPr bwMode="auto">
            <a:xfrm>
              <a:off x="9120188" y="1641476"/>
              <a:ext cx="334963" cy="315913"/>
            </a:xfrm>
            <a:custGeom>
              <a:avLst/>
              <a:gdLst>
                <a:gd name="T0" fmla="*/ 90 w 90"/>
                <a:gd name="T1" fmla="*/ 11 h 85"/>
                <a:gd name="T2" fmla="*/ 89 w 90"/>
                <a:gd name="T3" fmla="*/ 6 h 85"/>
                <a:gd name="T4" fmla="*/ 43 w 90"/>
                <a:gd name="T5" fmla="*/ 18 h 85"/>
                <a:gd name="T6" fmla="*/ 39 w 90"/>
                <a:gd name="T7" fmla="*/ 15 h 85"/>
                <a:gd name="T8" fmla="*/ 41 w 90"/>
                <a:gd name="T9" fmla="*/ 8 h 85"/>
                <a:gd name="T10" fmla="*/ 38 w 90"/>
                <a:gd name="T11" fmla="*/ 7 h 85"/>
                <a:gd name="T12" fmla="*/ 37 w 90"/>
                <a:gd name="T13" fmla="*/ 14 h 85"/>
                <a:gd name="T14" fmla="*/ 36 w 90"/>
                <a:gd name="T15" fmla="*/ 14 h 85"/>
                <a:gd name="T16" fmla="*/ 31 w 90"/>
                <a:gd name="T17" fmla="*/ 16 h 85"/>
                <a:gd name="T18" fmla="*/ 4 w 90"/>
                <a:gd name="T19" fmla="*/ 0 h 85"/>
                <a:gd name="T20" fmla="*/ 0 w 90"/>
                <a:gd name="T21" fmla="*/ 7 h 85"/>
                <a:gd name="T22" fmla="*/ 27 w 90"/>
                <a:gd name="T23" fmla="*/ 23 h 85"/>
                <a:gd name="T24" fmla="*/ 20 w 90"/>
                <a:gd name="T25" fmla="*/ 24 h 85"/>
                <a:gd name="T26" fmla="*/ 21 w 90"/>
                <a:gd name="T27" fmla="*/ 29 h 85"/>
                <a:gd name="T28" fmla="*/ 28 w 90"/>
                <a:gd name="T29" fmla="*/ 27 h 85"/>
                <a:gd name="T30" fmla="*/ 32 w 90"/>
                <a:gd name="T31" fmla="*/ 31 h 85"/>
                <a:gd name="T32" fmla="*/ 18 w 90"/>
                <a:gd name="T33" fmla="*/ 85 h 85"/>
                <a:gd name="T34" fmla="*/ 20 w 90"/>
                <a:gd name="T35" fmla="*/ 85 h 85"/>
                <a:gd name="T36" fmla="*/ 35 w 90"/>
                <a:gd name="T37" fmla="*/ 31 h 85"/>
                <a:gd name="T38" fmla="*/ 36 w 90"/>
                <a:gd name="T39" fmla="*/ 31 h 85"/>
                <a:gd name="T40" fmla="*/ 40 w 90"/>
                <a:gd name="T41" fmla="*/ 30 h 85"/>
                <a:gd name="T42" fmla="*/ 47 w 90"/>
                <a:gd name="T43" fmla="*/ 34 h 85"/>
                <a:gd name="T44" fmla="*/ 51 w 90"/>
                <a:gd name="T45" fmla="*/ 27 h 85"/>
                <a:gd name="T46" fmla="*/ 44 w 90"/>
                <a:gd name="T47" fmla="*/ 23 h 85"/>
                <a:gd name="T48" fmla="*/ 90 w 90"/>
                <a:gd name="T49" fmla="*/ 1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0" h="85">
                  <a:moveTo>
                    <a:pt x="90" y="11"/>
                  </a:moveTo>
                  <a:cubicBezTo>
                    <a:pt x="89" y="6"/>
                    <a:pt x="89" y="6"/>
                    <a:pt x="89" y="6"/>
                  </a:cubicBezTo>
                  <a:cubicBezTo>
                    <a:pt x="43" y="18"/>
                    <a:pt x="43" y="18"/>
                    <a:pt x="43" y="18"/>
                  </a:cubicBezTo>
                  <a:cubicBezTo>
                    <a:pt x="42" y="17"/>
                    <a:pt x="41" y="16"/>
                    <a:pt x="39" y="15"/>
                  </a:cubicBezTo>
                  <a:cubicBezTo>
                    <a:pt x="41" y="8"/>
                    <a:pt x="41" y="8"/>
                    <a:pt x="41" y="8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4" y="14"/>
                    <a:pt x="33" y="15"/>
                    <a:pt x="31" y="16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9" y="29"/>
                    <a:pt x="31" y="30"/>
                    <a:pt x="32" y="31"/>
                  </a:cubicBezTo>
                  <a:cubicBezTo>
                    <a:pt x="18" y="85"/>
                    <a:pt x="18" y="85"/>
                    <a:pt x="18" y="85"/>
                  </a:cubicBezTo>
                  <a:cubicBezTo>
                    <a:pt x="20" y="85"/>
                    <a:pt x="20" y="85"/>
                    <a:pt x="20" y="85"/>
                  </a:cubicBezTo>
                  <a:cubicBezTo>
                    <a:pt x="35" y="31"/>
                    <a:pt x="35" y="31"/>
                    <a:pt x="35" y="31"/>
                  </a:cubicBezTo>
                  <a:cubicBezTo>
                    <a:pt x="35" y="31"/>
                    <a:pt x="35" y="31"/>
                    <a:pt x="36" y="31"/>
                  </a:cubicBezTo>
                  <a:cubicBezTo>
                    <a:pt x="37" y="31"/>
                    <a:pt x="39" y="31"/>
                    <a:pt x="40" y="30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51" y="27"/>
                    <a:pt x="51" y="27"/>
                    <a:pt x="51" y="27"/>
                  </a:cubicBezTo>
                  <a:cubicBezTo>
                    <a:pt x="44" y="23"/>
                    <a:pt x="44" y="23"/>
                    <a:pt x="44" y="23"/>
                  </a:cubicBezTo>
                  <a:lnTo>
                    <a:pt x="90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37"/>
            <p:cNvSpPr>
              <a:spLocks noEditPoints="1"/>
            </p:cNvSpPr>
            <p:nvPr/>
          </p:nvSpPr>
          <p:spPr bwMode="auto">
            <a:xfrm>
              <a:off x="8924926" y="1330326"/>
              <a:ext cx="655638" cy="760413"/>
            </a:xfrm>
            <a:custGeom>
              <a:avLst/>
              <a:gdLst>
                <a:gd name="T0" fmla="*/ 138 w 177"/>
                <a:gd name="T1" fmla="*/ 175 h 205"/>
                <a:gd name="T2" fmla="*/ 173 w 177"/>
                <a:gd name="T3" fmla="*/ 107 h 205"/>
                <a:gd name="T4" fmla="*/ 142 w 177"/>
                <a:gd name="T5" fmla="*/ 41 h 205"/>
                <a:gd name="T6" fmla="*/ 147 w 177"/>
                <a:gd name="T7" fmla="*/ 34 h 205"/>
                <a:gd name="T8" fmla="*/ 165 w 177"/>
                <a:gd name="T9" fmla="*/ 54 h 205"/>
                <a:gd name="T10" fmla="*/ 169 w 177"/>
                <a:gd name="T11" fmla="*/ 50 h 205"/>
                <a:gd name="T12" fmla="*/ 156 w 177"/>
                <a:gd name="T13" fmla="*/ 11 h 205"/>
                <a:gd name="T14" fmla="*/ 114 w 177"/>
                <a:gd name="T15" fmla="*/ 11 h 205"/>
                <a:gd name="T16" fmla="*/ 112 w 177"/>
                <a:gd name="T17" fmla="*/ 17 h 205"/>
                <a:gd name="T18" fmla="*/ 137 w 177"/>
                <a:gd name="T19" fmla="*/ 27 h 205"/>
                <a:gd name="T20" fmla="*/ 132 w 177"/>
                <a:gd name="T21" fmla="*/ 34 h 205"/>
                <a:gd name="T22" fmla="*/ 93 w 177"/>
                <a:gd name="T23" fmla="*/ 22 h 205"/>
                <a:gd name="T24" fmla="*/ 93 w 177"/>
                <a:gd name="T25" fmla="*/ 16 h 205"/>
                <a:gd name="T26" fmla="*/ 97 w 177"/>
                <a:gd name="T27" fmla="*/ 16 h 205"/>
                <a:gd name="T28" fmla="*/ 101 w 177"/>
                <a:gd name="T29" fmla="*/ 11 h 205"/>
                <a:gd name="T30" fmla="*/ 101 w 177"/>
                <a:gd name="T31" fmla="*/ 11 h 205"/>
                <a:gd name="T32" fmla="*/ 97 w 177"/>
                <a:gd name="T33" fmla="*/ 7 h 205"/>
                <a:gd name="T34" fmla="*/ 80 w 177"/>
                <a:gd name="T35" fmla="*/ 7 h 205"/>
                <a:gd name="T36" fmla="*/ 76 w 177"/>
                <a:gd name="T37" fmla="*/ 11 h 205"/>
                <a:gd name="T38" fmla="*/ 76 w 177"/>
                <a:gd name="T39" fmla="*/ 11 h 205"/>
                <a:gd name="T40" fmla="*/ 80 w 177"/>
                <a:gd name="T41" fmla="*/ 16 h 205"/>
                <a:gd name="T42" fmla="*/ 84 w 177"/>
                <a:gd name="T43" fmla="*/ 16 h 205"/>
                <a:gd name="T44" fmla="*/ 84 w 177"/>
                <a:gd name="T45" fmla="*/ 22 h 205"/>
                <a:gd name="T46" fmla="*/ 45 w 177"/>
                <a:gd name="T47" fmla="*/ 34 h 205"/>
                <a:gd name="T48" fmla="*/ 41 w 177"/>
                <a:gd name="T49" fmla="*/ 27 h 205"/>
                <a:gd name="T50" fmla="*/ 65 w 177"/>
                <a:gd name="T51" fmla="*/ 17 h 205"/>
                <a:gd name="T52" fmla="*/ 63 w 177"/>
                <a:gd name="T53" fmla="*/ 11 h 205"/>
                <a:gd name="T54" fmla="*/ 21 w 177"/>
                <a:gd name="T55" fmla="*/ 11 h 205"/>
                <a:gd name="T56" fmla="*/ 8 w 177"/>
                <a:gd name="T57" fmla="*/ 50 h 205"/>
                <a:gd name="T58" fmla="*/ 12 w 177"/>
                <a:gd name="T59" fmla="*/ 54 h 205"/>
                <a:gd name="T60" fmla="*/ 30 w 177"/>
                <a:gd name="T61" fmla="*/ 34 h 205"/>
                <a:gd name="T62" fmla="*/ 35 w 177"/>
                <a:gd name="T63" fmla="*/ 41 h 205"/>
                <a:gd name="T64" fmla="*/ 4 w 177"/>
                <a:gd name="T65" fmla="*/ 107 h 205"/>
                <a:gd name="T66" fmla="*/ 39 w 177"/>
                <a:gd name="T67" fmla="*/ 175 h 205"/>
                <a:gd name="T68" fmla="*/ 30 w 177"/>
                <a:gd name="T69" fmla="*/ 192 h 205"/>
                <a:gd name="T70" fmla="*/ 33 w 177"/>
                <a:gd name="T71" fmla="*/ 203 h 205"/>
                <a:gd name="T72" fmla="*/ 33 w 177"/>
                <a:gd name="T73" fmla="*/ 203 h 205"/>
                <a:gd name="T74" fmla="*/ 45 w 177"/>
                <a:gd name="T75" fmla="*/ 200 h 205"/>
                <a:gd name="T76" fmla="*/ 54 w 177"/>
                <a:gd name="T77" fmla="*/ 184 h 205"/>
                <a:gd name="T78" fmla="*/ 89 w 177"/>
                <a:gd name="T79" fmla="*/ 191 h 205"/>
                <a:gd name="T80" fmla="*/ 123 w 177"/>
                <a:gd name="T81" fmla="*/ 184 h 205"/>
                <a:gd name="T82" fmla="*/ 133 w 177"/>
                <a:gd name="T83" fmla="*/ 200 h 205"/>
                <a:gd name="T84" fmla="*/ 144 w 177"/>
                <a:gd name="T85" fmla="*/ 203 h 205"/>
                <a:gd name="T86" fmla="*/ 144 w 177"/>
                <a:gd name="T87" fmla="*/ 203 h 205"/>
                <a:gd name="T88" fmla="*/ 147 w 177"/>
                <a:gd name="T89" fmla="*/ 192 h 205"/>
                <a:gd name="T90" fmla="*/ 138 w 177"/>
                <a:gd name="T91" fmla="*/ 175 h 205"/>
                <a:gd name="T92" fmla="*/ 13 w 177"/>
                <a:gd name="T93" fmla="*/ 107 h 205"/>
                <a:gd name="T94" fmla="*/ 89 w 177"/>
                <a:gd name="T95" fmla="*/ 31 h 205"/>
                <a:gd name="T96" fmla="*/ 165 w 177"/>
                <a:gd name="T97" fmla="*/ 107 h 205"/>
                <a:gd name="T98" fmla="*/ 89 w 177"/>
                <a:gd name="T99" fmla="*/ 183 h 205"/>
                <a:gd name="T100" fmla="*/ 13 w 177"/>
                <a:gd name="T101" fmla="*/ 107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7" h="205">
                  <a:moveTo>
                    <a:pt x="138" y="175"/>
                  </a:moveTo>
                  <a:cubicBezTo>
                    <a:pt x="159" y="160"/>
                    <a:pt x="173" y="135"/>
                    <a:pt x="173" y="107"/>
                  </a:cubicBezTo>
                  <a:cubicBezTo>
                    <a:pt x="173" y="80"/>
                    <a:pt x="161" y="57"/>
                    <a:pt x="142" y="41"/>
                  </a:cubicBezTo>
                  <a:cubicBezTo>
                    <a:pt x="147" y="34"/>
                    <a:pt x="147" y="34"/>
                    <a:pt x="147" y="34"/>
                  </a:cubicBezTo>
                  <a:cubicBezTo>
                    <a:pt x="154" y="40"/>
                    <a:pt x="160" y="47"/>
                    <a:pt x="165" y="54"/>
                  </a:cubicBezTo>
                  <a:cubicBezTo>
                    <a:pt x="167" y="53"/>
                    <a:pt x="168" y="52"/>
                    <a:pt x="169" y="50"/>
                  </a:cubicBezTo>
                  <a:cubicBezTo>
                    <a:pt x="177" y="39"/>
                    <a:pt x="171" y="22"/>
                    <a:pt x="156" y="11"/>
                  </a:cubicBezTo>
                  <a:cubicBezTo>
                    <a:pt x="141" y="0"/>
                    <a:pt x="122" y="0"/>
                    <a:pt x="114" y="11"/>
                  </a:cubicBezTo>
                  <a:cubicBezTo>
                    <a:pt x="113" y="13"/>
                    <a:pt x="112" y="15"/>
                    <a:pt x="112" y="17"/>
                  </a:cubicBezTo>
                  <a:cubicBezTo>
                    <a:pt x="120" y="19"/>
                    <a:pt x="129" y="22"/>
                    <a:pt x="137" y="27"/>
                  </a:cubicBezTo>
                  <a:cubicBezTo>
                    <a:pt x="132" y="34"/>
                    <a:pt x="132" y="34"/>
                    <a:pt x="132" y="34"/>
                  </a:cubicBezTo>
                  <a:cubicBezTo>
                    <a:pt x="120" y="27"/>
                    <a:pt x="107" y="23"/>
                    <a:pt x="93" y="22"/>
                  </a:cubicBezTo>
                  <a:cubicBezTo>
                    <a:pt x="93" y="16"/>
                    <a:pt x="93" y="16"/>
                    <a:pt x="93" y="16"/>
                  </a:cubicBezTo>
                  <a:cubicBezTo>
                    <a:pt x="97" y="16"/>
                    <a:pt x="97" y="16"/>
                    <a:pt x="97" y="16"/>
                  </a:cubicBezTo>
                  <a:cubicBezTo>
                    <a:pt x="99" y="16"/>
                    <a:pt x="101" y="14"/>
                    <a:pt x="101" y="11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1" y="9"/>
                    <a:pt x="99" y="7"/>
                    <a:pt x="97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78" y="7"/>
                    <a:pt x="76" y="9"/>
                    <a:pt x="76" y="11"/>
                  </a:cubicBezTo>
                  <a:cubicBezTo>
                    <a:pt x="76" y="11"/>
                    <a:pt x="76" y="11"/>
                    <a:pt x="76" y="11"/>
                  </a:cubicBezTo>
                  <a:cubicBezTo>
                    <a:pt x="76" y="14"/>
                    <a:pt x="78" y="16"/>
                    <a:pt x="80" y="16"/>
                  </a:cubicBezTo>
                  <a:cubicBezTo>
                    <a:pt x="84" y="16"/>
                    <a:pt x="84" y="16"/>
                    <a:pt x="84" y="16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70" y="23"/>
                    <a:pt x="57" y="27"/>
                    <a:pt x="45" y="34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8" y="22"/>
                    <a:pt x="57" y="19"/>
                    <a:pt x="65" y="17"/>
                  </a:cubicBezTo>
                  <a:cubicBezTo>
                    <a:pt x="65" y="15"/>
                    <a:pt x="64" y="13"/>
                    <a:pt x="63" y="11"/>
                  </a:cubicBezTo>
                  <a:cubicBezTo>
                    <a:pt x="55" y="0"/>
                    <a:pt x="37" y="0"/>
                    <a:pt x="21" y="11"/>
                  </a:cubicBezTo>
                  <a:cubicBezTo>
                    <a:pt x="6" y="22"/>
                    <a:pt x="0" y="39"/>
                    <a:pt x="8" y="50"/>
                  </a:cubicBezTo>
                  <a:cubicBezTo>
                    <a:pt x="9" y="52"/>
                    <a:pt x="10" y="53"/>
                    <a:pt x="12" y="54"/>
                  </a:cubicBezTo>
                  <a:cubicBezTo>
                    <a:pt x="17" y="47"/>
                    <a:pt x="23" y="40"/>
                    <a:pt x="30" y="34"/>
                  </a:cubicBezTo>
                  <a:cubicBezTo>
                    <a:pt x="35" y="41"/>
                    <a:pt x="35" y="41"/>
                    <a:pt x="35" y="41"/>
                  </a:cubicBezTo>
                  <a:cubicBezTo>
                    <a:pt x="16" y="57"/>
                    <a:pt x="4" y="80"/>
                    <a:pt x="4" y="107"/>
                  </a:cubicBezTo>
                  <a:cubicBezTo>
                    <a:pt x="4" y="135"/>
                    <a:pt x="18" y="160"/>
                    <a:pt x="39" y="175"/>
                  </a:cubicBezTo>
                  <a:cubicBezTo>
                    <a:pt x="30" y="192"/>
                    <a:pt x="30" y="192"/>
                    <a:pt x="30" y="192"/>
                  </a:cubicBezTo>
                  <a:cubicBezTo>
                    <a:pt x="28" y="196"/>
                    <a:pt x="29" y="201"/>
                    <a:pt x="33" y="203"/>
                  </a:cubicBezTo>
                  <a:cubicBezTo>
                    <a:pt x="33" y="203"/>
                    <a:pt x="33" y="203"/>
                    <a:pt x="33" y="203"/>
                  </a:cubicBezTo>
                  <a:cubicBezTo>
                    <a:pt x="37" y="205"/>
                    <a:pt x="42" y="204"/>
                    <a:pt x="45" y="200"/>
                  </a:cubicBezTo>
                  <a:cubicBezTo>
                    <a:pt x="54" y="184"/>
                    <a:pt x="54" y="184"/>
                    <a:pt x="54" y="184"/>
                  </a:cubicBezTo>
                  <a:cubicBezTo>
                    <a:pt x="64" y="189"/>
                    <a:pt x="76" y="191"/>
                    <a:pt x="89" y="191"/>
                  </a:cubicBezTo>
                  <a:cubicBezTo>
                    <a:pt x="101" y="191"/>
                    <a:pt x="113" y="189"/>
                    <a:pt x="123" y="184"/>
                  </a:cubicBezTo>
                  <a:cubicBezTo>
                    <a:pt x="133" y="200"/>
                    <a:pt x="133" y="200"/>
                    <a:pt x="133" y="200"/>
                  </a:cubicBezTo>
                  <a:cubicBezTo>
                    <a:pt x="135" y="204"/>
                    <a:pt x="140" y="205"/>
                    <a:pt x="144" y="203"/>
                  </a:cubicBezTo>
                  <a:cubicBezTo>
                    <a:pt x="144" y="203"/>
                    <a:pt x="144" y="203"/>
                    <a:pt x="144" y="203"/>
                  </a:cubicBezTo>
                  <a:cubicBezTo>
                    <a:pt x="148" y="201"/>
                    <a:pt x="150" y="196"/>
                    <a:pt x="147" y="192"/>
                  </a:cubicBezTo>
                  <a:lnTo>
                    <a:pt x="138" y="175"/>
                  </a:lnTo>
                  <a:close/>
                  <a:moveTo>
                    <a:pt x="13" y="107"/>
                  </a:moveTo>
                  <a:cubicBezTo>
                    <a:pt x="13" y="65"/>
                    <a:pt x="47" y="31"/>
                    <a:pt x="89" y="31"/>
                  </a:cubicBezTo>
                  <a:cubicBezTo>
                    <a:pt x="131" y="31"/>
                    <a:pt x="165" y="65"/>
                    <a:pt x="165" y="107"/>
                  </a:cubicBezTo>
                  <a:cubicBezTo>
                    <a:pt x="165" y="149"/>
                    <a:pt x="131" y="183"/>
                    <a:pt x="89" y="183"/>
                  </a:cubicBezTo>
                  <a:cubicBezTo>
                    <a:pt x="47" y="183"/>
                    <a:pt x="13" y="149"/>
                    <a:pt x="13" y="1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842376" y="3556932"/>
            <a:ext cx="815975" cy="815975"/>
            <a:chOff x="8842376" y="3022601"/>
            <a:chExt cx="815975" cy="815975"/>
          </a:xfrm>
          <a:solidFill>
            <a:schemeClr val="accent2"/>
          </a:solidFill>
        </p:grpSpPr>
        <p:sp>
          <p:nvSpPr>
            <p:cNvPr id="47" name="Freeform 38"/>
            <p:cNvSpPr/>
            <p:nvPr/>
          </p:nvSpPr>
          <p:spPr bwMode="auto">
            <a:xfrm>
              <a:off x="9172576" y="3352801"/>
              <a:ext cx="155575" cy="160338"/>
            </a:xfrm>
            <a:custGeom>
              <a:avLst/>
              <a:gdLst>
                <a:gd name="T0" fmla="*/ 18 w 42"/>
                <a:gd name="T1" fmla="*/ 25 h 43"/>
                <a:gd name="T2" fmla="*/ 23 w 42"/>
                <a:gd name="T3" fmla="*/ 5 h 43"/>
                <a:gd name="T4" fmla="*/ 25 w 42"/>
                <a:gd name="T5" fmla="*/ 1 h 43"/>
                <a:gd name="T6" fmla="*/ 7 w 42"/>
                <a:gd name="T7" fmla="*/ 6 h 43"/>
                <a:gd name="T8" fmla="*/ 7 w 42"/>
                <a:gd name="T9" fmla="*/ 35 h 43"/>
                <a:gd name="T10" fmla="*/ 36 w 42"/>
                <a:gd name="T11" fmla="*/ 35 h 43"/>
                <a:gd name="T12" fmla="*/ 41 w 42"/>
                <a:gd name="T13" fmla="*/ 18 h 43"/>
                <a:gd name="T14" fmla="*/ 38 w 42"/>
                <a:gd name="T15" fmla="*/ 19 h 43"/>
                <a:gd name="T16" fmla="*/ 18 w 42"/>
                <a:gd name="T17" fmla="*/ 2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43">
                  <a:moveTo>
                    <a:pt x="18" y="25"/>
                  </a:moveTo>
                  <a:cubicBezTo>
                    <a:pt x="23" y="5"/>
                    <a:pt x="23" y="5"/>
                    <a:pt x="23" y="5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18" y="0"/>
                    <a:pt x="12" y="2"/>
                    <a:pt x="7" y="6"/>
                  </a:cubicBezTo>
                  <a:cubicBezTo>
                    <a:pt x="0" y="14"/>
                    <a:pt x="0" y="27"/>
                    <a:pt x="7" y="35"/>
                  </a:cubicBezTo>
                  <a:cubicBezTo>
                    <a:pt x="15" y="43"/>
                    <a:pt x="28" y="43"/>
                    <a:pt x="36" y="35"/>
                  </a:cubicBezTo>
                  <a:cubicBezTo>
                    <a:pt x="40" y="30"/>
                    <a:pt x="42" y="24"/>
                    <a:pt x="41" y="18"/>
                  </a:cubicBezTo>
                  <a:cubicBezTo>
                    <a:pt x="38" y="19"/>
                    <a:pt x="38" y="19"/>
                    <a:pt x="38" y="19"/>
                  </a:cubicBezTo>
                  <a:lnTo>
                    <a:pt x="18" y="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39"/>
            <p:cNvSpPr/>
            <p:nvPr/>
          </p:nvSpPr>
          <p:spPr bwMode="auto">
            <a:xfrm>
              <a:off x="9005888" y="3181351"/>
              <a:ext cx="493713" cy="493713"/>
            </a:xfrm>
            <a:custGeom>
              <a:avLst/>
              <a:gdLst>
                <a:gd name="T0" fmla="*/ 99 w 133"/>
                <a:gd name="T1" fmla="*/ 42 h 133"/>
                <a:gd name="T2" fmla="*/ 95 w 133"/>
                <a:gd name="T3" fmla="*/ 95 h 133"/>
                <a:gd name="T4" fmla="*/ 38 w 133"/>
                <a:gd name="T5" fmla="*/ 95 h 133"/>
                <a:gd name="T6" fmla="*/ 38 w 133"/>
                <a:gd name="T7" fmla="*/ 38 h 133"/>
                <a:gd name="T8" fmla="*/ 91 w 133"/>
                <a:gd name="T9" fmla="*/ 35 h 133"/>
                <a:gd name="T10" fmla="*/ 100 w 133"/>
                <a:gd name="T11" fmla="*/ 26 h 133"/>
                <a:gd name="T12" fmla="*/ 105 w 133"/>
                <a:gd name="T13" fmla="*/ 20 h 133"/>
                <a:gd name="T14" fmla="*/ 24 w 133"/>
                <a:gd name="T15" fmla="*/ 24 h 133"/>
                <a:gd name="T16" fmla="*/ 24 w 133"/>
                <a:gd name="T17" fmla="*/ 109 h 133"/>
                <a:gd name="T18" fmla="*/ 109 w 133"/>
                <a:gd name="T19" fmla="*/ 109 h 133"/>
                <a:gd name="T20" fmla="*/ 113 w 133"/>
                <a:gd name="T21" fmla="*/ 28 h 133"/>
                <a:gd name="T22" fmla="*/ 107 w 133"/>
                <a:gd name="T23" fmla="*/ 33 h 133"/>
                <a:gd name="T24" fmla="*/ 99 w 133"/>
                <a:gd name="T25" fmla="*/ 42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3" h="133">
                  <a:moveTo>
                    <a:pt x="99" y="42"/>
                  </a:moveTo>
                  <a:cubicBezTo>
                    <a:pt x="111" y="58"/>
                    <a:pt x="109" y="81"/>
                    <a:pt x="95" y="95"/>
                  </a:cubicBezTo>
                  <a:cubicBezTo>
                    <a:pt x="79" y="111"/>
                    <a:pt x="54" y="111"/>
                    <a:pt x="38" y="95"/>
                  </a:cubicBezTo>
                  <a:cubicBezTo>
                    <a:pt x="22" y="79"/>
                    <a:pt x="22" y="54"/>
                    <a:pt x="38" y="38"/>
                  </a:cubicBezTo>
                  <a:cubicBezTo>
                    <a:pt x="53" y="24"/>
                    <a:pt x="75" y="23"/>
                    <a:pt x="91" y="35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82" y="0"/>
                    <a:pt x="46" y="2"/>
                    <a:pt x="24" y="24"/>
                  </a:cubicBezTo>
                  <a:cubicBezTo>
                    <a:pt x="0" y="48"/>
                    <a:pt x="0" y="86"/>
                    <a:pt x="24" y="109"/>
                  </a:cubicBezTo>
                  <a:cubicBezTo>
                    <a:pt x="47" y="133"/>
                    <a:pt x="86" y="133"/>
                    <a:pt x="109" y="109"/>
                  </a:cubicBezTo>
                  <a:cubicBezTo>
                    <a:pt x="132" y="87"/>
                    <a:pt x="133" y="52"/>
                    <a:pt x="113" y="28"/>
                  </a:cubicBezTo>
                  <a:cubicBezTo>
                    <a:pt x="107" y="33"/>
                    <a:pt x="107" y="33"/>
                    <a:pt x="107" y="33"/>
                  </a:cubicBezTo>
                  <a:lnTo>
                    <a:pt x="99" y="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40"/>
            <p:cNvSpPr/>
            <p:nvPr/>
          </p:nvSpPr>
          <p:spPr bwMode="auto">
            <a:xfrm>
              <a:off x="8842376" y="3022601"/>
              <a:ext cx="815975" cy="815975"/>
            </a:xfrm>
            <a:custGeom>
              <a:avLst/>
              <a:gdLst>
                <a:gd name="T0" fmla="*/ 194 w 220"/>
                <a:gd name="T1" fmla="*/ 55 h 220"/>
                <a:gd name="T2" fmla="*/ 183 w 220"/>
                <a:gd name="T3" fmla="*/ 56 h 220"/>
                <a:gd name="T4" fmla="*/ 171 w 220"/>
                <a:gd name="T5" fmla="*/ 57 h 220"/>
                <a:gd name="T6" fmla="*/ 171 w 220"/>
                <a:gd name="T7" fmla="*/ 57 h 220"/>
                <a:gd name="T8" fmla="*/ 167 w 220"/>
                <a:gd name="T9" fmla="*/ 167 h 220"/>
                <a:gd name="T10" fmla="*/ 54 w 220"/>
                <a:gd name="T11" fmla="*/ 167 h 220"/>
                <a:gd name="T12" fmla="*/ 54 w 220"/>
                <a:gd name="T13" fmla="*/ 53 h 220"/>
                <a:gd name="T14" fmla="*/ 164 w 220"/>
                <a:gd name="T15" fmla="*/ 49 h 220"/>
                <a:gd name="T16" fmla="*/ 164 w 220"/>
                <a:gd name="T17" fmla="*/ 49 h 220"/>
                <a:gd name="T18" fmla="*/ 165 w 220"/>
                <a:gd name="T19" fmla="*/ 38 h 220"/>
                <a:gd name="T20" fmla="*/ 166 w 220"/>
                <a:gd name="T21" fmla="*/ 26 h 220"/>
                <a:gd name="T22" fmla="*/ 166 w 220"/>
                <a:gd name="T23" fmla="*/ 26 h 220"/>
                <a:gd name="T24" fmla="*/ 39 w 220"/>
                <a:gd name="T25" fmla="*/ 39 h 220"/>
                <a:gd name="T26" fmla="*/ 39 w 220"/>
                <a:gd name="T27" fmla="*/ 181 h 220"/>
                <a:gd name="T28" fmla="*/ 182 w 220"/>
                <a:gd name="T29" fmla="*/ 181 h 220"/>
                <a:gd name="T30" fmla="*/ 195 w 220"/>
                <a:gd name="T31" fmla="*/ 54 h 220"/>
                <a:gd name="T32" fmla="*/ 194 w 220"/>
                <a:gd name="T33" fmla="*/ 55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0" h="220">
                  <a:moveTo>
                    <a:pt x="194" y="55"/>
                  </a:moveTo>
                  <a:cubicBezTo>
                    <a:pt x="183" y="56"/>
                    <a:pt x="183" y="56"/>
                    <a:pt x="183" y="56"/>
                  </a:cubicBezTo>
                  <a:cubicBezTo>
                    <a:pt x="171" y="57"/>
                    <a:pt x="171" y="57"/>
                    <a:pt x="171" y="57"/>
                  </a:cubicBezTo>
                  <a:cubicBezTo>
                    <a:pt x="171" y="57"/>
                    <a:pt x="171" y="57"/>
                    <a:pt x="171" y="57"/>
                  </a:cubicBezTo>
                  <a:cubicBezTo>
                    <a:pt x="199" y="88"/>
                    <a:pt x="198" y="136"/>
                    <a:pt x="167" y="167"/>
                  </a:cubicBezTo>
                  <a:cubicBezTo>
                    <a:pt x="136" y="198"/>
                    <a:pt x="85" y="198"/>
                    <a:pt x="54" y="167"/>
                  </a:cubicBezTo>
                  <a:cubicBezTo>
                    <a:pt x="22" y="135"/>
                    <a:pt x="22" y="84"/>
                    <a:pt x="54" y="53"/>
                  </a:cubicBezTo>
                  <a:cubicBezTo>
                    <a:pt x="84" y="23"/>
                    <a:pt x="132" y="21"/>
                    <a:pt x="164" y="49"/>
                  </a:cubicBezTo>
                  <a:cubicBezTo>
                    <a:pt x="164" y="49"/>
                    <a:pt x="164" y="49"/>
                    <a:pt x="164" y="49"/>
                  </a:cubicBezTo>
                  <a:cubicBezTo>
                    <a:pt x="165" y="38"/>
                    <a:pt x="165" y="38"/>
                    <a:pt x="165" y="38"/>
                  </a:cubicBezTo>
                  <a:cubicBezTo>
                    <a:pt x="166" y="26"/>
                    <a:pt x="166" y="26"/>
                    <a:pt x="166" y="26"/>
                  </a:cubicBezTo>
                  <a:cubicBezTo>
                    <a:pt x="166" y="26"/>
                    <a:pt x="166" y="26"/>
                    <a:pt x="166" y="26"/>
                  </a:cubicBezTo>
                  <a:cubicBezTo>
                    <a:pt x="127" y="0"/>
                    <a:pt x="74" y="4"/>
                    <a:pt x="39" y="39"/>
                  </a:cubicBezTo>
                  <a:cubicBezTo>
                    <a:pt x="0" y="78"/>
                    <a:pt x="0" y="141"/>
                    <a:pt x="39" y="181"/>
                  </a:cubicBezTo>
                  <a:cubicBezTo>
                    <a:pt x="79" y="220"/>
                    <a:pt x="142" y="220"/>
                    <a:pt x="182" y="181"/>
                  </a:cubicBezTo>
                  <a:cubicBezTo>
                    <a:pt x="216" y="146"/>
                    <a:pt x="220" y="93"/>
                    <a:pt x="195" y="54"/>
                  </a:cubicBezTo>
                  <a:lnTo>
                    <a:pt x="194" y="5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41"/>
            <p:cNvSpPr/>
            <p:nvPr/>
          </p:nvSpPr>
          <p:spPr bwMode="auto">
            <a:xfrm>
              <a:off x="9253538" y="3059113"/>
              <a:ext cx="371475" cy="371475"/>
            </a:xfrm>
            <a:custGeom>
              <a:avLst/>
              <a:gdLst>
                <a:gd name="T0" fmla="*/ 180 w 234"/>
                <a:gd name="T1" fmla="*/ 61 h 234"/>
                <a:gd name="T2" fmla="*/ 171 w 234"/>
                <a:gd name="T3" fmla="*/ 61 h 234"/>
                <a:gd name="T4" fmla="*/ 171 w 234"/>
                <a:gd name="T5" fmla="*/ 54 h 234"/>
                <a:gd name="T6" fmla="*/ 176 w 234"/>
                <a:gd name="T7" fmla="*/ 0 h 234"/>
                <a:gd name="T8" fmla="*/ 134 w 234"/>
                <a:gd name="T9" fmla="*/ 40 h 234"/>
                <a:gd name="T10" fmla="*/ 129 w 234"/>
                <a:gd name="T11" fmla="*/ 94 h 234"/>
                <a:gd name="T12" fmla="*/ 24 w 234"/>
                <a:gd name="T13" fmla="*/ 201 h 234"/>
                <a:gd name="T14" fmla="*/ 24 w 234"/>
                <a:gd name="T15" fmla="*/ 152 h 234"/>
                <a:gd name="T16" fmla="*/ 3 w 234"/>
                <a:gd name="T17" fmla="*/ 222 h 234"/>
                <a:gd name="T18" fmla="*/ 3 w 234"/>
                <a:gd name="T19" fmla="*/ 222 h 234"/>
                <a:gd name="T20" fmla="*/ 0 w 234"/>
                <a:gd name="T21" fmla="*/ 234 h 234"/>
                <a:gd name="T22" fmla="*/ 0 w 234"/>
                <a:gd name="T23" fmla="*/ 234 h 234"/>
                <a:gd name="T24" fmla="*/ 0 w 234"/>
                <a:gd name="T25" fmla="*/ 234 h 234"/>
                <a:gd name="T26" fmla="*/ 7 w 234"/>
                <a:gd name="T27" fmla="*/ 232 h 234"/>
                <a:gd name="T28" fmla="*/ 12 w 234"/>
                <a:gd name="T29" fmla="*/ 229 h 234"/>
                <a:gd name="T30" fmla="*/ 12 w 234"/>
                <a:gd name="T31" fmla="*/ 229 h 234"/>
                <a:gd name="T32" fmla="*/ 82 w 234"/>
                <a:gd name="T33" fmla="*/ 208 h 234"/>
                <a:gd name="T34" fmla="*/ 31 w 234"/>
                <a:gd name="T35" fmla="*/ 208 h 234"/>
                <a:gd name="T36" fmla="*/ 138 w 234"/>
                <a:gd name="T37" fmla="*/ 103 h 234"/>
                <a:gd name="T38" fmla="*/ 192 w 234"/>
                <a:gd name="T39" fmla="*/ 98 h 234"/>
                <a:gd name="T40" fmla="*/ 234 w 234"/>
                <a:gd name="T41" fmla="*/ 56 h 234"/>
                <a:gd name="T42" fmla="*/ 180 w 234"/>
                <a:gd name="T43" fmla="*/ 6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4" h="234">
                  <a:moveTo>
                    <a:pt x="180" y="61"/>
                  </a:moveTo>
                  <a:lnTo>
                    <a:pt x="171" y="61"/>
                  </a:lnTo>
                  <a:lnTo>
                    <a:pt x="171" y="54"/>
                  </a:lnTo>
                  <a:lnTo>
                    <a:pt x="176" y="0"/>
                  </a:lnTo>
                  <a:lnTo>
                    <a:pt x="134" y="40"/>
                  </a:lnTo>
                  <a:lnTo>
                    <a:pt x="129" y="94"/>
                  </a:lnTo>
                  <a:lnTo>
                    <a:pt x="24" y="201"/>
                  </a:lnTo>
                  <a:lnTo>
                    <a:pt x="24" y="152"/>
                  </a:lnTo>
                  <a:lnTo>
                    <a:pt x="3" y="222"/>
                  </a:lnTo>
                  <a:lnTo>
                    <a:pt x="3" y="222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7" y="232"/>
                  </a:lnTo>
                  <a:lnTo>
                    <a:pt x="12" y="229"/>
                  </a:lnTo>
                  <a:lnTo>
                    <a:pt x="12" y="229"/>
                  </a:lnTo>
                  <a:lnTo>
                    <a:pt x="82" y="208"/>
                  </a:lnTo>
                  <a:lnTo>
                    <a:pt x="31" y="208"/>
                  </a:lnTo>
                  <a:lnTo>
                    <a:pt x="138" y="103"/>
                  </a:lnTo>
                  <a:lnTo>
                    <a:pt x="192" y="98"/>
                  </a:lnTo>
                  <a:lnTo>
                    <a:pt x="234" y="56"/>
                  </a:lnTo>
                  <a:lnTo>
                    <a:pt x="180" y="6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1" name="Rectangle 43"/>
          <p:cNvSpPr>
            <a:spLocks noChangeArrowheads="1"/>
          </p:cNvSpPr>
          <p:nvPr/>
        </p:nvSpPr>
        <p:spPr bwMode="auto">
          <a:xfrm>
            <a:off x="12700" y="1440794"/>
            <a:ext cx="1609725" cy="16144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2" name="Freeform 45"/>
          <p:cNvSpPr/>
          <p:nvPr/>
        </p:nvSpPr>
        <p:spPr bwMode="auto">
          <a:xfrm>
            <a:off x="1622425" y="1440794"/>
            <a:ext cx="604838" cy="1614488"/>
          </a:xfrm>
          <a:custGeom>
            <a:avLst/>
            <a:gdLst>
              <a:gd name="T0" fmla="*/ 381 w 381"/>
              <a:gd name="T1" fmla="*/ 891 h 1017"/>
              <a:gd name="T2" fmla="*/ 0 w 381"/>
              <a:gd name="T3" fmla="*/ 1017 h 1017"/>
              <a:gd name="T4" fmla="*/ 0 w 381"/>
              <a:gd name="T5" fmla="*/ 0 h 1017"/>
              <a:gd name="T6" fmla="*/ 381 w 381"/>
              <a:gd name="T7" fmla="*/ 129 h 1017"/>
              <a:gd name="T8" fmla="*/ 381 w 381"/>
              <a:gd name="T9" fmla="*/ 891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" h="1017">
                <a:moveTo>
                  <a:pt x="381" y="891"/>
                </a:moveTo>
                <a:lnTo>
                  <a:pt x="0" y="1017"/>
                </a:lnTo>
                <a:lnTo>
                  <a:pt x="0" y="0"/>
                </a:lnTo>
                <a:lnTo>
                  <a:pt x="381" y="129"/>
                </a:lnTo>
                <a:lnTo>
                  <a:pt x="381" y="89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3" name="Rectangle 48"/>
          <p:cNvSpPr>
            <a:spLocks noChangeArrowheads="1"/>
          </p:cNvSpPr>
          <p:nvPr/>
        </p:nvSpPr>
        <p:spPr bwMode="auto">
          <a:xfrm>
            <a:off x="12700" y="3155294"/>
            <a:ext cx="1609725" cy="16160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4" name="Freeform 49"/>
          <p:cNvSpPr/>
          <p:nvPr/>
        </p:nvSpPr>
        <p:spPr bwMode="auto">
          <a:xfrm>
            <a:off x="1622425" y="3155294"/>
            <a:ext cx="604838" cy="1616075"/>
          </a:xfrm>
          <a:custGeom>
            <a:avLst/>
            <a:gdLst>
              <a:gd name="T0" fmla="*/ 381 w 381"/>
              <a:gd name="T1" fmla="*/ 891 h 1018"/>
              <a:gd name="T2" fmla="*/ 0 w 381"/>
              <a:gd name="T3" fmla="*/ 1018 h 1018"/>
              <a:gd name="T4" fmla="*/ 0 w 381"/>
              <a:gd name="T5" fmla="*/ 0 h 1018"/>
              <a:gd name="T6" fmla="*/ 381 w 381"/>
              <a:gd name="T7" fmla="*/ 129 h 1018"/>
              <a:gd name="T8" fmla="*/ 381 w 381"/>
              <a:gd name="T9" fmla="*/ 891 h 10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" h="1018">
                <a:moveTo>
                  <a:pt x="381" y="891"/>
                </a:moveTo>
                <a:lnTo>
                  <a:pt x="0" y="1018"/>
                </a:lnTo>
                <a:lnTo>
                  <a:pt x="0" y="0"/>
                </a:lnTo>
                <a:lnTo>
                  <a:pt x="381" y="129"/>
                </a:lnTo>
                <a:lnTo>
                  <a:pt x="381" y="8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5" name="Rectangle 52"/>
          <p:cNvSpPr>
            <a:spLocks noChangeArrowheads="1"/>
          </p:cNvSpPr>
          <p:nvPr/>
        </p:nvSpPr>
        <p:spPr bwMode="auto">
          <a:xfrm>
            <a:off x="12700" y="4871382"/>
            <a:ext cx="1609725" cy="16144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Freeform 53"/>
          <p:cNvSpPr/>
          <p:nvPr/>
        </p:nvSpPr>
        <p:spPr bwMode="auto">
          <a:xfrm>
            <a:off x="1622425" y="4871382"/>
            <a:ext cx="604838" cy="1614488"/>
          </a:xfrm>
          <a:custGeom>
            <a:avLst/>
            <a:gdLst>
              <a:gd name="T0" fmla="*/ 381 w 381"/>
              <a:gd name="T1" fmla="*/ 891 h 1017"/>
              <a:gd name="T2" fmla="*/ 0 w 381"/>
              <a:gd name="T3" fmla="*/ 1017 h 1017"/>
              <a:gd name="T4" fmla="*/ 0 w 381"/>
              <a:gd name="T5" fmla="*/ 0 h 1017"/>
              <a:gd name="T6" fmla="*/ 381 w 381"/>
              <a:gd name="T7" fmla="*/ 128 h 1017"/>
              <a:gd name="T8" fmla="*/ 381 w 381"/>
              <a:gd name="T9" fmla="*/ 891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" h="1017">
                <a:moveTo>
                  <a:pt x="381" y="891"/>
                </a:moveTo>
                <a:lnTo>
                  <a:pt x="0" y="1017"/>
                </a:lnTo>
                <a:lnTo>
                  <a:pt x="0" y="0"/>
                </a:lnTo>
                <a:lnTo>
                  <a:pt x="381" y="128"/>
                </a:lnTo>
                <a:lnTo>
                  <a:pt x="381" y="8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7" name="Freeform 54"/>
          <p:cNvSpPr>
            <a:spLocks noEditPoints="1"/>
          </p:cNvSpPr>
          <p:nvPr/>
        </p:nvSpPr>
        <p:spPr bwMode="auto">
          <a:xfrm>
            <a:off x="587375" y="1809094"/>
            <a:ext cx="460375" cy="846138"/>
          </a:xfrm>
          <a:custGeom>
            <a:avLst/>
            <a:gdLst>
              <a:gd name="T0" fmla="*/ 75 w 290"/>
              <a:gd name="T1" fmla="*/ 425 h 533"/>
              <a:gd name="T2" fmla="*/ 54 w 290"/>
              <a:gd name="T3" fmla="*/ 533 h 533"/>
              <a:gd name="T4" fmla="*/ 0 w 290"/>
              <a:gd name="T5" fmla="*/ 533 h 533"/>
              <a:gd name="T6" fmla="*/ 101 w 290"/>
              <a:gd name="T7" fmla="*/ 0 h 533"/>
              <a:gd name="T8" fmla="*/ 187 w 290"/>
              <a:gd name="T9" fmla="*/ 0 h 533"/>
              <a:gd name="T10" fmla="*/ 290 w 290"/>
              <a:gd name="T11" fmla="*/ 533 h 533"/>
              <a:gd name="T12" fmla="*/ 231 w 290"/>
              <a:gd name="T13" fmla="*/ 533 h 533"/>
              <a:gd name="T14" fmla="*/ 210 w 290"/>
              <a:gd name="T15" fmla="*/ 425 h 533"/>
              <a:gd name="T16" fmla="*/ 75 w 290"/>
              <a:gd name="T17" fmla="*/ 425 h 533"/>
              <a:gd name="T18" fmla="*/ 82 w 290"/>
              <a:gd name="T19" fmla="*/ 374 h 533"/>
              <a:gd name="T20" fmla="*/ 201 w 290"/>
              <a:gd name="T21" fmla="*/ 374 h 533"/>
              <a:gd name="T22" fmla="*/ 140 w 290"/>
              <a:gd name="T23" fmla="*/ 65 h 533"/>
              <a:gd name="T24" fmla="*/ 82 w 290"/>
              <a:gd name="T25" fmla="*/ 374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0" h="533">
                <a:moveTo>
                  <a:pt x="75" y="425"/>
                </a:moveTo>
                <a:lnTo>
                  <a:pt x="54" y="533"/>
                </a:lnTo>
                <a:lnTo>
                  <a:pt x="0" y="533"/>
                </a:lnTo>
                <a:lnTo>
                  <a:pt x="101" y="0"/>
                </a:lnTo>
                <a:lnTo>
                  <a:pt x="187" y="0"/>
                </a:lnTo>
                <a:lnTo>
                  <a:pt x="290" y="533"/>
                </a:lnTo>
                <a:lnTo>
                  <a:pt x="231" y="533"/>
                </a:lnTo>
                <a:lnTo>
                  <a:pt x="210" y="425"/>
                </a:lnTo>
                <a:lnTo>
                  <a:pt x="75" y="425"/>
                </a:lnTo>
                <a:close/>
                <a:moveTo>
                  <a:pt x="82" y="374"/>
                </a:moveTo>
                <a:lnTo>
                  <a:pt x="201" y="374"/>
                </a:lnTo>
                <a:lnTo>
                  <a:pt x="140" y="65"/>
                </a:lnTo>
                <a:lnTo>
                  <a:pt x="82" y="374"/>
                </a:lnTo>
                <a:close/>
              </a:path>
            </a:pathLst>
          </a:custGeom>
          <a:solidFill>
            <a:srgbClr val="F5F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Freeform 55"/>
          <p:cNvSpPr>
            <a:spLocks noEditPoints="1"/>
          </p:cNvSpPr>
          <p:nvPr/>
        </p:nvSpPr>
        <p:spPr bwMode="auto">
          <a:xfrm>
            <a:off x="628650" y="3523594"/>
            <a:ext cx="388938" cy="846138"/>
          </a:xfrm>
          <a:custGeom>
            <a:avLst/>
            <a:gdLst>
              <a:gd name="T0" fmla="*/ 51 w 105"/>
              <a:gd name="T1" fmla="*/ 0 h 228"/>
              <a:gd name="T2" fmla="*/ 101 w 105"/>
              <a:gd name="T3" fmla="*/ 50 h 228"/>
              <a:gd name="T4" fmla="*/ 101 w 105"/>
              <a:gd name="T5" fmla="*/ 61 h 228"/>
              <a:gd name="T6" fmla="*/ 74 w 105"/>
              <a:gd name="T7" fmla="*/ 106 h 228"/>
              <a:gd name="T8" fmla="*/ 105 w 105"/>
              <a:gd name="T9" fmla="*/ 155 h 228"/>
              <a:gd name="T10" fmla="*/ 105 w 105"/>
              <a:gd name="T11" fmla="*/ 175 h 228"/>
              <a:gd name="T12" fmla="*/ 53 w 105"/>
              <a:gd name="T13" fmla="*/ 228 h 228"/>
              <a:gd name="T14" fmla="*/ 0 w 105"/>
              <a:gd name="T15" fmla="*/ 228 h 228"/>
              <a:gd name="T16" fmla="*/ 0 w 105"/>
              <a:gd name="T17" fmla="*/ 0 h 228"/>
              <a:gd name="T18" fmla="*/ 51 w 105"/>
              <a:gd name="T19" fmla="*/ 0 h 228"/>
              <a:gd name="T20" fmla="*/ 45 w 105"/>
              <a:gd name="T21" fmla="*/ 97 h 228"/>
              <a:gd name="T22" fmla="*/ 76 w 105"/>
              <a:gd name="T23" fmla="*/ 66 h 228"/>
              <a:gd name="T24" fmla="*/ 76 w 105"/>
              <a:gd name="T25" fmla="*/ 53 h 228"/>
              <a:gd name="T26" fmla="*/ 51 w 105"/>
              <a:gd name="T27" fmla="*/ 23 h 228"/>
              <a:gd name="T28" fmla="*/ 26 w 105"/>
              <a:gd name="T29" fmla="*/ 23 h 228"/>
              <a:gd name="T30" fmla="*/ 26 w 105"/>
              <a:gd name="T31" fmla="*/ 97 h 228"/>
              <a:gd name="T32" fmla="*/ 45 w 105"/>
              <a:gd name="T33" fmla="*/ 97 h 228"/>
              <a:gd name="T34" fmla="*/ 53 w 105"/>
              <a:gd name="T35" fmla="*/ 205 h 228"/>
              <a:gd name="T36" fmla="*/ 80 w 105"/>
              <a:gd name="T37" fmla="*/ 174 h 228"/>
              <a:gd name="T38" fmla="*/ 80 w 105"/>
              <a:gd name="T39" fmla="*/ 154 h 228"/>
              <a:gd name="T40" fmla="*/ 48 w 105"/>
              <a:gd name="T41" fmla="*/ 120 h 228"/>
              <a:gd name="T42" fmla="*/ 26 w 105"/>
              <a:gd name="T43" fmla="*/ 120 h 228"/>
              <a:gd name="T44" fmla="*/ 26 w 105"/>
              <a:gd name="T45" fmla="*/ 205 h 228"/>
              <a:gd name="T46" fmla="*/ 53 w 105"/>
              <a:gd name="T47" fmla="*/ 205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05" h="228">
                <a:moveTo>
                  <a:pt x="51" y="0"/>
                </a:moveTo>
                <a:cubicBezTo>
                  <a:pt x="87" y="0"/>
                  <a:pt x="101" y="17"/>
                  <a:pt x="101" y="50"/>
                </a:cubicBezTo>
                <a:cubicBezTo>
                  <a:pt x="101" y="61"/>
                  <a:pt x="101" y="61"/>
                  <a:pt x="101" y="61"/>
                </a:cubicBezTo>
                <a:cubicBezTo>
                  <a:pt x="101" y="85"/>
                  <a:pt x="94" y="100"/>
                  <a:pt x="74" y="106"/>
                </a:cubicBezTo>
                <a:cubicBezTo>
                  <a:pt x="96" y="113"/>
                  <a:pt x="105" y="130"/>
                  <a:pt x="105" y="155"/>
                </a:cubicBezTo>
                <a:cubicBezTo>
                  <a:pt x="105" y="175"/>
                  <a:pt x="105" y="175"/>
                  <a:pt x="105" y="175"/>
                </a:cubicBezTo>
                <a:cubicBezTo>
                  <a:pt x="105" y="209"/>
                  <a:pt x="88" y="228"/>
                  <a:pt x="53" y="228"/>
                </a:cubicBezTo>
                <a:cubicBezTo>
                  <a:pt x="0" y="228"/>
                  <a:pt x="0" y="228"/>
                  <a:pt x="0" y="228"/>
                </a:cubicBezTo>
                <a:cubicBezTo>
                  <a:pt x="0" y="0"/>
                  <a:pt x="0" y="0"/>
                  <a:pt x="0" y="0"/>
                </a:cubicBezTo>
                <a:lnTo>
                  <a:pt x="51" y="0"/>
                </a:lnTo>
                <a:close/>
                <a:moveTo>
                  <a:pt x="45" y="97"/>
                </a:moveTo>
                <a:cubicBezTo>
                  <a:pt x="65" y="97"/>
                  <a:pt x="76" y="90"/>
                  <a:pt x="76" y="66"/>
                </a:cubicBezTo>
                <a:cubicBezTo>
                  <a:pt x="76" y="53"/>
                  <a:pt x="76" y="53"/>
                  <a:pt x="76" y="53"/>
                </a:cubicBezTo>
                <a:cubicBezTo>
                  <a:pt x="76" y="33"/>
                  <a:pt x="69" y="23"/>
                  <a:pt x="51" y="23"/>
                </a:cubicBezTo>
                <a:cubicBezTo>
                  <a:pt x="26" y="23"/>
                  <a:pt x="26" y="23"/>
                  <a:pt x="26" y="23"/>
                </a:cubicBezTo>
                <a:cubicBezTo>
                  <a:pt x="26" y="97"/>
                  <a:pt x="26" y="97"/>
                  <a:pt x="26" y="97"/>
                </a:cubicBezTo>
                <a:lnTo>
                  <a:pt x="45" y="97"/>
                </a:lnTo>
                <a:close/>
                <a:moveTo>
                  <a:pt x="53" y="205"/>
                </a:moveTo>
                <a:cubicBezTo>
                  <a:pt x="71" y="205"/>
                  <a:pt x="80" y="195"/>
                  <a:pt x="80" y="174"/>
                </a:cubicBezTo>
                <a:cubicBezTo>
                  <a:pt x="80" y="154"/>
                  <a:pt x="80" y="154"/>
                  <a:pt x="80" y="154"/>
                </a:cubicBezTo>
                <a:cubicBezTo>
                  <a:pt x="80" y="128"/>
                  <a:pt x="70" y="120"/>
                  <a:pt x="48" y="120"/>
                </a:cubicBezTo>
                <a:cubicBezTo>
                  <a:pt x="26" y="120"/>
                  <a:pt x="26" y="120"/>
                  <a:pt x="26" y="120"/>
                </a:cubicBezTo>
                <a:cubicBezTo>
                  <a:pt x="26" y="205"/>
                  <a:pt x="26" y="205"/>
                  <a:pt x="26" y="205"/>
                </a:cubicBezTo>
                <a:lnTo>
                  <a:pt x="53" y="205"/>
                </a:lnTo>
                <a:close/>
              </a:path>
            </a:pathLst>
          </a:custGeom>
          <a:solidFill>
            <a:srgbClr val="F5F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9" name="Freeform 56"/>
          <p:cNvSpPr/>
          <p:nvPr/>
        </p:nvSpPr>
        <p:spPr bwMode="auto">
          <a:xfrm>
            <a:off x="628650" y="5226982"/>
            <a:ext cx="381000" cy="865188"/>
          </a:xfrm>
          <a:custGeom>
            <a:avLst/>
            <a:gdLst>
              <a:gd name="T0" fmla="*/ 103 w 103"/>
              <a:gd name="T1" fmla="*/ 58 h 233"/>
              <a:gd name="T2" fmla="*/ 103 w 103"/>
              <a:gd name="T3" fmla="*/ 78 h 233"/>
              <a:gd name="T4" fmla="*/ 79 w 103"/>
              <a:gd name="T5" fmla="*/ 78 h 233"/>
              <a:gd name="T6" fmla="*/ 79 w 103"/>
              <a:gd name="T7" fmla="*/ 57 h 233"/>
              <a:gd name="T8" fmla="*/ 52 w 103"/>
              <a:gd name="T9" fmla="*/ 24 h 233"/>
              <a:gd name="T10" fmla="*/ 25 w 103"/>
              <a:gd name="T11" fmla="*/ 57 h 233"/>
              <a:gd name="T12" fmla="*/ 25 w 103"/>
              <a:gd name="T13" fmla="*/ 177 h 233"/>
              <a:gd name="T14" fmla="*/ 52 w 103"/>
              <a:gd name="T15" fmla="*/ 210 h 233"/>
              <a:gd name="T16" fmla="*/ 79 w 103"/>
              <a:gd name="T17" fmla="*/ 177 h 233"/>
              <a:gd name="T18" fmla="*/ 79 w 103"/>
              <a:gd name="T19" fmla="*/ 148 h 233"/>
              <a:gd name="T20" fmla="*/ 103 w 103"/>
              <a:gd name="T21" fmla="*/ 148 h 233"/>
              <a:gd name="T22" fmla="*/ 103 w 103"/>
              <a:gd name="T23" fmla="*/ 176 h 233"/>
              <a:gd name="T24" fmla="*/ 51 w 103"/>
              <a:gd name="T25" fmla="*/ 233 h 233"/>
              <a:gd name="T26" fmla="*/ 0 w 103"/>
              <a:gd name="T27" fmla="*/ 176 h 233"/>
              <a:gd name="T28" fmla="*/ 0 w 103"/>
              <a:gd name="T29" fmla="*/ 58 h 233"/>
              <a:gd name="T30" fmla="*/ 51 w 103"/>
              <a:gd name="T31" fmla="*/ 0 h 233"/>
              <a:gd name="T32" fmla="*/ 103 w 103"/>
              <a:gd name="T33" fmla="*/ 58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3" h="233">
                <a:moveTo>
                  <a:pt x="103" y="58"/>
                </a:moveTo>
                <a:cubicBezTo>
                  <a:pt x="103" y="78"/>
                  <a:pt x="103" y="78"/>
                  <a:pt x="103" y="78"/>
                </a:cubicBezTo>
                <a:cubicBezTo>
                  <a:pt x="79" y="78"/>
                  <a:pt x="79" y="78"/>
                  <a:pt x="79" y="78"/>
                </a:cubicBezTo>
                <a:cubicBezTo>
                  <a:pt x="79" y="57"/>
                  <a:pt x="79" y="57"/>
                  <a:pt x="79" y="57"/>
                </a:cubicBezTo>
                <a:cubicBezTo>
                  <a:pt x="79" y="36"/>
                  <a:pt x="71" y="24"/>
                  <a:pt x="52" y="24"/>
                </a:cubicBezTo>
                <a:cubicBezTo>
                  <a:pt x="34" y="24"/>
                  <a:pt x="25" y="36"/>
                  <a:pt x="25" y="57"/>
                </a:cubicBezTo>
                <a:cubicBezTo>
                  <a:pt x="25" y="177"/>
                  <a:pt x="25" y="177"/>
                  <a:pt x="25" y="177"/>
                </a:cubicBezTo>
                <a:cubicBezTo>
                  <a:pt x="25" y="198"/>
                  <a:pt x="34" y="210"/>
                  <a:pt x="52" y="210"/>
                </a:cubicBezTo>
                <a:cubicBezTo>
                  <a:pt x="71" y="210"/>
                  <a:pt x="79" y="198"/>
                  <a:pt x="79" y="177"/>
                </a:cubicBezTo>
                <a:cubicBezTo>
                  <a:pt x="79" y="148"/>
                  <a:pt x="79" y="148"/>
                  <a:pt x="79" y="148"/>
                </a:cubicBezTo>
                <a:cubicBezTo>
                  <a:pt x="103" y="148"/>
                  <a:pt x="103" y="148"/>
                  <a:pt x="103" y="148"/>
                </a:cubicBezTo>
                <a:cubicBezTo>
                  <a:pt x="103" y="176"/>
                  <a:pt x="103" y="176"/>
                  <a:pt x="103" y="176"/>
                </a:cubicBezTo>
                <a:cubicBezTo>
                  <a:pt x="103" y="211"/>
                  <a:pt x="87" y="233"/>
                  <a:pt x="51" y="233"/>
                </a:cubicBezTo>
                <a:cubicBezTo>
                  <a:pt x="16" y="233"/>
                  <a:pt x="0" y="211"/>
                  <a:pt x="0" y="176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23"/>
                  <a:pt x="16" y="0"/>
                  <a:pt x="51" y="0"/>
                </a:cubicBezTo>
                <a:cubicBezTo>
                  <a:pt x="87" y="0"/>
                  <a:pt x="103" y="23"/>
                  <a:pt x="103" y="58"/>
                </a:cubicBezTo>
                <a:close/>
              </a:path>
            </a:pathLst>
          </a:custGeom>
          <a:solidFill>
            <a:srgbClr val="F5F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0" name="矩形 323"/>
          <p:cNvSpPr>
            <a:spLocks noChangeArrowheads="1"/>
          </p:cNvSpPr>
          <p:nvPr/>
        </p:nvSpPr>
        <p:spPr bwMode="auto">
          <a:xfrm>
            <a:off x="2396886" y="1952763"/>
            <a:ext cx="6000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dirty="0">
                <a:latin typeface="宋体" panose="02010600030101010101" pitchFamily="2" charset="-122"/>
              </a:rPr>
              <a:t>zero</a:t>
            </a:r>
            <a:r>
              <a:rPr lang="zh-CN" altLang="en-US" sz="1600" dirty="0"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sp>
        <p:nvSpPr>
          <p:cNvPr id="61" name="矩形 323"/>
          <p:cNvSpPr>
            <a:spLocks noChangeArrowheads="1"/>
          </p:cNvSpPr>
          <p:nvPr/>
        </p:nvSpPr>
        <p:spPr bwMode="auto">
          <a:xfrm>
            <a:off x="2396886" y="3663990"/>
            <a:ext cx="6000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dirty="0">
                <a:latin typeface="宋体" panose="02010600030101010101" pitchFamily="2" charset="-122"/>
              </a:rPr>
              <a:t>zero</a:t>
            </a:r>
            <a:r>
              <a:rPr lang="zh-CN" altLang="en-US" sz="1600" dirty="0"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sp>
        <p:nvSpPr>
          <p:cNvPr id="62" name="矩形 323"/>
          <p:cNvSpPr>
            <a:spLocks noChangeArrowheads="1"/>
          </p:cNvSpPr>
          <p:nvPr/>
        </p:nvSpPr>
        <p:spPr bwMode="auto">
          <a:xfrm>
            <a:off x="2396886" y="5367476"/>
            <a:ext cx="6000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dirty="0">
                <a:latin typeface="宋体" panose="02010600030101010101" pitchFamily="2" charset="-122"/>
              </a:rPr>
              <a:t>zero</a:t>
            </a:r>
            <a:r>
              <a:rPr lang="zh-CN" altLang="en-US" sz="1600" dirty="0"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0" grpId="0"/>
      <p:bldP spid="61" grpId="0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H_Other_1"/>
          <p:cNvSpPr>
            <a:spLocks noChangeAspect="1"/>
          </p:cNvSpPr>
          <p:nvPr>
            <p:custDataLst>
              <p:tags r:id="rId2"/>
            </p:custDataLst>
          </p:nvPr>
        </p:nvSpPr>
        <p:spPr bwMode="auto">
          <a:xfrm>
            <a:off x="4641850" y="2001838"/>
            <a:ext cx="1658938" cy="1344612"/>
          </a:xfrm>
          <a:custGeom>
            <a:avLst/>
            <a:gdLst>
              <a:gd name="T0" fmla="*/ 1165 w 1381"/>
              <a:gd name="T1" fmla="*/ 639 h 1119"/>
              <a:gd name="T2" fmla="*/ 1112 w 1381"/>
              <a:gd name="T3" fmla="*/ 646 h 1119"/>
              <a:gd name="T4" fmla="*/ 1062 w 1381"/>
              <a:gd name="T5" fmla="*/ 658 h 1119"/>
              <a:gd name="T6" fmla="*/ 1038 w 1381"/>
              <a:gd name="T7" fmla="*/ 665 h 1119"/>
              <a:gd name="T8" fmla="*/ 1002 w 1381"/>
              <a:gd name="T9" fmla="*/ 677 h 1119"/>
              <a:gd name="T10" fmla="*/ 966 w 1381"/>
              <a:gd name="T11" fmla="*/ 692 h 1119"/>
              <a:gd name="T12" fmla="*/ 921 w 1381"/>
              <a:gd name="T13" fmla="*/ 714 h 1119"/>
              <a:gd name="T14" fmla="*/ 879 w 1381"/>
              <a:gd name="T15" fmla="*/ 741 h 1119"/>
              <a:gd name="T16" fmla="*/ 838 w 1381"/>
              <a:gd name="T17" fmla="*/ 770 h 1119"/>
              <a:gd name="T18" fmla="*/ 799 w 1381"/>
              <a:gd name="T19" fmla="*/ 801 h 1119"/>
              <a:gd name="T20" fmla="*/ 781 w 1381"/>
              <a:gd name="T21" fmla="*/ 818 h 1119"/>
              <a:gd name="T22" fmla="*/ 747 w 1381"/>
              <a:gd name="T23" fmla="*/ 854 h 1119"/>
              <a:gd name="T24" fmla="*/ 716 w 1381"/>
              <a:gd name="T25" fmla="*/ 894 h 1119"/>
              <a:gd name="T26" fmla="*/ 701 w 1381"/>
              <a:gd name="T27" fmla="*/ 914 h 1119"/>
              <a:gd name="T28" fmla="*/ 674 w 1381"/>
              <a:gd name="T29" fmla="*/ 956 h 1119"/>
              <a:gd name="T30" fmla="*/ 656 w 1381"/>
              <a:gd name="T31" fmla="*/ 989 h 1119"/>
              <a:gd name="T32" fmla="*/ 640 w 1381"/>
              <a:gd name="T33" fmla="*/ 1023 h 1119"/>
              <a:gd name="T34" fmla="*/ 621 w 1381"/>
              <a:gd name="T35" fmla="*/ 1071 h 1119"/>
              <a:gd name="T36" fmla="*/ 610 w 1381"/>
              <a:gd name="T37" fmla="*/ 1107 h 1119"/>
              <a:gd name="T38" fmla="*/ 383 w 1381"/>
              <a:gd name="T39" fmla="*/ 833 h 1119"/>
              <a:gd name="T40" fmla="*/ 7 w 1381"/>
              <a:gd name="T41" fmla="*/ 899 h 1119"/>
              <a:gd name="T42" fmla="*/ 23 w 1381"/>
              <a:gd name="T43" fmla="*/ 850 h 1119"/>
              <a:gd name="T44" fmla="*/ 42 w 1381"/>
              <a:gd name="T45" fmla="*/ 804 h 1119"/>
              <a:gd name="T46" fmla="*/ 61 w 1381"/>
              <a:gd name="T47" fmla="*/ 758 h 1119"/>
              <a:gd name="T48" fmla="*/ 83 w 1381"/>
              <a:gd name="T49" fmla="*/ 712 h 1119"/>
              <a:gd name="T50" fmla="*/ 105 w 1381"/>
              <a:gd name="T51" fmla="*/ 668 h 1119"/>
              <a:gd name="T52" fmla="*/ 130 w 1381"/>
              <a:gd name="T53" fmla="*/ 625 h 1119"/>
              <a:gd name="T54" fmla="*/ 156 w 1381"/>
              <a:gd name="T55" fmla="*/ 583 h 1119"/>
              <a:gd name="T56" fmla="*/ 184 w 1381"/>
              <a:gd name="T57" fmla="*/ 541 h 1119"/>
              <a:gd name="T58" fmla="*/ 214 w 1381"/>
              <a:gd name="T59" fmla="*/ 502 h 1119"/>
              <a:gd name="T60" fmla="*/ 245 w 1381"/>
              <a:gd name="T61" fmla="*/ 463 h 1119"/>
              <a:gd name="T62" fmla="*/ 277 w 1381"/>
              <a:gd name="T63" fmla="*/ 426 h 1119"/>
              <a:gd name="T64" fmla="*/ 310 w 1381"/>
              <a:gd name="T65" fmla="*/ 389 h 1119"/>
              <a:gd name="T66" fmla="*/ 345 w 1381"/>
              <a:gd name="T67" fmla="*/ 354 h 1119"/>
              <a:gd name="T68" fmla="*/ 382 w 1381"/>
              <a:gd name="T69" fmla="*/ 321 h 1119"/>
              <a:gd name="T70" fmla="*/ 439 w 1381"/>
              <a:gd name="T71" fmla="*/ 274 h 1119"/>
              <a:gd name="T72" fmla="*/ 478 w 1381"/>
              <a:gd name="T73" fmla="*/ 244 h 1119"/>
              <a:gd name="T74" fmla="*/ 519 w 1381"/>
              <a:gd name="T75" fmla="*/ 215 h 1119"/>
              <a:gd name="T76" fmla="*/ 561 w 1381"/>
              <a:gd name="T77" fmla="*/ 188 h 1119"/>
              <a:gd name="T78" fmla="*/ 603 w 1381"/>
              <a:gd name="T79" fmla="*/ 163 h 1119"/>
              <a:gd name="T80" fmla="*/ 647 w 1381"/>
              <a:gd name="T81" fmla="*/ 140 h 1119"/>
              <a:gd name="T82" fmla="*/ 693 w 1381"/>
              <a:gd name="T83" fmla="*/ 118 h 1119"/>
              <a:gd name="T84" fmla="*/ 738 w 1381"/>
              <a:gd name="T85" fmla="*/ 98 h 1119"/>
              <a:gd name="T86" fmla="*/ 785 w 1381"/>
              <a:gd name="T87" fmla="*/ 79 h 1119"/>
              <a:gd name="T88" fmla="*/ 833 w 1381"/>
              <a:gd name="T89" fmla="*/ 62 h 1119"/>
              <a:gd name="T90" fmla="*/ 882 w 1381"/>
              <a:gd name="T91" fmla="*/ 47 h 1119"/>
              <a:gd name="T92" fmla="*/ 931 w 1381"/>
              <a:gd name="T93" fmla="*/ 35 h 1119"/>
              <a:gd name="T94" fmla="*/ 980 w 1381"/>
              <a:gd name="T95" fmla="*/ 24 h 1119"/>
              <a:gd name="T96" fmla="*/ 1032 w 1381"/>
              <a:gd name="T97" fmla="*/ 15 h 1119"/>
              <a:gd name="T98" fmla="*/ 1083 w 1381"/>
              <a:gd name="T99" fmla="*/ 8 h 1119"/>
              <a:gd name="T100" fmla="*/ 1135 w 1381"/>
              <a:gd name="T101" fmla="*/ 3 h 1119"/>
              <a:gd name="T102" fmla="*/ 1188 w 1381"/>
              <a:gd name="T103" fmla="*/ 0 h 1119"/>
              <a:gd name="T104" fmla="*/ 1190 w 1381"/>
              <a:gd name="T105" fmla="*/ 637 h 1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381" h="1119">
                <a:moveTo>
                  <a:pt x="1191" y="637"/>
                </a:moveTo>
                <a:lnTo>
                  <a:pt x="1165" y="639"/>
                </a:lnTo>
                <a:lnTo>
                  <a:pt x="1138" y="642"/>
                </a:lnTo>
                <a:lnTo>
                  <a:pt x="1112" y="646"/>
                </a:lnTo>
                <a:lnTo>
                  <a:pt x="1087" y="652"/>
                </a:lnTo>
                <a:lnTo>
                  <a:pt x="1062" y="658"/>
                </a:lnTo>
                <a:lnTo>
                  <a:pt x="1050" y="661"/>
                </a:lnTo>
                <a:lnTo>
                  <a:pt x="1038" y="665"/>
                </a:lnTo>
                <a:lnTo>
                  <a:pt x="1014" y="673"/>
                </a:lnTo>
                <a:lnTo>
                  <a:pt x="1002" y="677"/>
                </a:lnTo>
                <a:lnTo>
                  <a:pt x="989" y="682"/>
                </a:lnTo>
                <a:lnTo>
                  <a:pt x="966" y="692"/>
                </a:lnTo>
                <a:lnTo>
                  <a:pt x="943" y="703"/>
                </a:lnTo>
                <a:lnTo>
                  <a:pt x="921" y="714"/>
                </a:lnTo>
                <a:lnTo>
                  <a:pt x="900" y="728"/>
                </a:lnTo>
                <a:lnTo>
                  <a:pt x="879" y="741"/>
                </a:lnTo>
                <a:lnTo>
                  <a:pt x="858" y="755"/>
                </a:lnTo>
                <a:lnTo>
                  <a:pt x="838" y="770"/>
                </a:lnTo>
                <a:lnTo>
                  <a:pt x="818" y="785"/>
                </a:lnTo>
                <a:lnTo>
                  <a:pt x="799" y="801"/>
                </a:lnTo>
                <a:lnTo>
                  <a:pt x="790" y="810"/>
                </a:lnTo>
                <a:lnTo>
                  <a:pt x="781" y="818"/>
                </a:lnTo>
                <a:lnTo>
                  <a:pt x="764" y="836"/>
                </a:lnTo>
                <a:lnTo>
                  <a:pt x="747" y="854"/>
                </a:lnTo>
                <a:lnTo>
                  <a:pt x="731" y="873"/>
                </a:lnTo>
                <a:lnTo>
                  <a:pt x="716" y="894"/>
                </a:lnTo>
                <a:lnTo>
                  <a:pt x="708" y="904"/>
                </a:lnTo>
                <a:lnTo>
                  <a:pt x="701" y="914"/>
                </a:lnTo>
                <a:lnTo>
                  <a:pt x="687" y="934"/>
                </a:lnTo>
                <a:lnTo>
                  <a:pt x="674" y="956"/>
                </a:lnTo>
                <a:lnTo>
                  <a:pt x="661" y="978"/>
                </a:lnTo>
                <a:lnTo>
                  <a:pt x="656" y="989"/>
                </a:lnTo>
                <a:lnTo>
                  <a:pt x="650" y="1000"/>
                </a:lnTo>
                <a:lnTo>
                  <a:pt x="640" y="1023"/>
                </a:lnTo>
                <a:lnTo>
                  <a:pt x="630" y="1047"/>
                </a:lnTo>
                <a:lnTo>
                  <a:pt x="621" y="1071"/>
                </a:lnTo>
                <a:lnTo>
                  <a:pt x="614" y="1095"/>
                </a:lnTo>
                <a:lnTo>
                  <a:pt x="610" y="1107"/>
                </a:lnTo>
                <a:lnTo>
                  <a:pt x="607" y="1119"/>
                </a:lnTo>
                <a:lnTo>
                  <a:pt x="383" y="833"/>
                </a:lnTo>
                <a:lnTo>
                  <a:pt x="0" y="923"/>
                </a:lnTo>
                <a:lnTo>
                  <a:pt x="7" y="899"/>
                </a:lnTo>
                <a:lnTo>
                  <a:pt x="15" y="874"/>
                </a:lnTo>
                <a:lnTo>
                  <a:pt x="23" y="850"/>
                </a:lnTo>
                <a:lnTo>
                  <a:pt x="33" y="827"/>
                </a:lnTo>
                <a:lnTo>
                  <a:pt x="42" y="804"/>
                </a:lnTo>
                <a:lnTo>
                  <a:pt x="51" y="781"/>
                </a:lnTo>
                <a:lnTo>
                  <a:pt x="61" y="758"/>
                </a:lnTo>
                <a:lnTo>
                  <a:pt x="72" y="735"/>
                </a:lnTo>
                <a:lnTo>
                  <a:pt x="83" y="712"/>
                </a:lnTo>
                <a:lnTo>
                  <a:pt x="94" y="690"/>
                </a:lnTo>
                <a:lnTo>
                  <a:pt x="105" y="668"/>
                </a:lnTo>
                <a:lnTo>
                  <a:pt x="117" y="646"/>
                </a:lnTo>
                <a:lnTo>
                  <a:pt x="130" y="625"/>
                </a:lnTo>
                <a:lnTo>
                  <a:pt x="143" y="604"/>
                </a:lnTo>
                <a:lnTo>
                  <a:pt x="156" y="583"/>
                </a:lnTo>
                <a:lnTo>
                  <a:pt x="170" y="562"/>
                </a:lnTo>
                <a:lnTo>
                  <a:pt x="184" y="541"/>
                </a:lnTo>
                <a:lnTo>
                  <a:pt x="199" y="521"/>
                </a:lnTo>
                <a:lnTo>
                  <a:pt x="214" y="502"/>
                </a:lnTo>
                <a:lnTo>
                  <a:pt x="229" y="482"/>
                </a:lnTo>
                <a:lnTo>
                  <a:pt x="245" y="463"/>
                </a:lnTo>
                <a:lnTo>
                  <a:pt x="260" y="444"/>
                </a:lnTo>
                <a:lnTo>
                  <a:pt x="277" y="426"/>
                </a:lnTo>
                <a:lnTo>
                  <a:pt x="293" y="408"/>
                </a:lnTo>
                <a:lnTo>
                  <a:pt x="310" y="389"/>
                </a:lnTo>
                <a:lnTo>
                  <a:pt x="327" y="371"/>
                </a:lnTo>
                <a:lnTo>
                  <a:pt x="345" y="354"/>
                </a:lnTo>
                <a:lnTo>
                  <a:pt x="364" y="337"/>
                </a:lnTo>
                <a:lnTo>
                  <a:pt x="382" y="321"/>
                </a:lnTo>
                <a:lnTo>
                  <a:pt x="401" y="305"/>
                </a:lnTo>
                <a:lnTo>
                  <a:pt x="439" y="274"/>
                </a:lnTo>
                <a:lnTo>
                  <a:pt x="458" y="259"/>
                </a:lnTo>
                <a:lnTo>
                  <a:pt x="478" y="244"/>
                </a:lnTo>
                <a:lnTo>
                  <a:pt x="498" y="229"/>
                </a:lnTo>
                <a:lnTo>
                  <a:pt x="519" y="215"/>
                </a:lnTo>
                <a:lnTo>
                  <a:pt x="540" y="201"/>
                </a:lnTo>
                <a:lnTo>
                  <a:pt x="561" y="188"/>
                </a:lnTo>
                <a:lnTo>
                  <a:pt x="582" y="175"/>
                </a:lnTo>
                <a:lnTo>
                  <a:pt x="603" y="163"/>
                </a:lnTo>
                <a:lnTo>
                  <a:pt x="625" y="151"/>
                </a:lnTo>
                <a:lnTo>
                  <a:pt x="647" y="140"/>
                </a:lnTo>
                <a:lnTo>
                  <a:pt x="669" y="129"/>
                </a:lnTo>
                <a:lnTo>
                  <a:pt x="693" y="118"/>
                </a:lnTo>
                <a:lnTo>
                  <a:pt x="715" y="108"/>
                </a:lnTo>
                <a:lnTo>
                  <a:pt x="738" y="98"/>
                </a:lnTo>
                <a:lnTo>
                  <a:pt x="762" y="88"/>
                </a:lnTo>
                <a:lnTo>
                  <a:pt x="785" y="79"/>
                </a:lnTo>
                <a:lnTo>
                  <a:pt x="808" y="70"/>
                </a:lnTo>
                <a:lnTo>
                  <a:pt x="833" y="62"/>
                </a:lnTo>
                <a:lnTo>
                  <a:pt x="857" y="54"/>
                </a:lnTo>
                <a:lnTo>
                  <a:pt x="882" y="47"/>
                </a:lnTo>
                <a:lnTo>
                  <a:pt x="906" y="41"/>
                </a:lnTo>
                <a:lnTo>
                  <a:pt x="931" y="35"/>
                </a:lnTo>
                <a:lnTo>
                  <a:pt x="955" y="29"/>
                </a:lnTo>
                <a:lnTo>
                  <a:pt x="980" y="24"/>
                </a:lnTo>
                <a:lnTo>
                  <a:pt x="1006" y="19"/>
                </a:lnTo>
                <a:lnTo>
                  <a:pt x="1032" y="15"/>
                </a:lnTo>
                <a:lnTo>
                  <a:pt x="1057" y="11"/>
                </a:lnTo>
                <a:lnTo>
                  <a:pt x="1083" y="8"/>
                </a:lnTo>
                <a:lnTo>
                  <a:pt x="1109" y="5"/>
                </a:lnTo>
                <a:lnTo>
                  <a:pt x="1135" y="3"/>
                </a:lnTo>
                <a:lnTo>
                  <a:pt x="1162" y="1"/>
                </a:lnTo>
                <a:lnTo>
                  <a:pt x="1188" y="0"/>
                </a:lnTo>
                <a:lnTo>
                  <a:pt x="1381" y="334"/>
                </a:lnTo>
                <a:lnTo>
                  <a:pt x="1190" y="637"/>
                </a:lnTo>
                <a:lnTo>
                  <a:pt x="1191" y="637"/>
                </a:lnTo>
                <a:close/>
              </a:path>
            </a:pathLst>
          </a:custGeom>
          <a:solidFill>
            <a:schemeClr val="accent4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  <p:sp>
        <p:nvSpPr>
          <p:cNvPr id="9" name="MH_Other_2"/>
          <p:cNvSpPr>
            <a:spLocks noChangeAspect="1"/>
          </p:cNvSpPr>
          <p:nvPr>
            <p:custDataLst>
              <p:tags r:id="rId3"/>
            </p:custDataLst>
          </p:nvPr>
        </p:nvSpPr>
        <p:spPr bwMode="auto">
          <a:xfrm>
            <a:off x="6148388" y="2001838"/>
            <a:ext cx="1428750" cy="1389062"/>
          </a:xfrm>
          <a:custGeom>
            <a:avLst/>
            <a:gdLst>
              <a:gd name="T0" fmla="*/ 25 w 1190"/>
              <a:gd name="T1" fmla="*/ 637 h 1155"/>
              <a:gd name="T2" fmla="*/ 49 w 1190"/>
              <a:gd name="T3" fmla="*/ 639 h 1155"/>
              <a:gd name="T4" fmla="*/ 98 w 1190"/>
              <a:gd name="T5" fmla="*/ 647 h 1155"/>
              <a:gd name="T6" fmla="*/ 121 w 1190"/>
              <a:gd name="T7" fmla="*/ 652 h 1155"/>
              <a:gd name="T8" fmla="*/ 167 w 1190"/>
              <a:gd name="T9" fmla="*/ 664 h 1155"/>
              <a:gd name="T10" fmla="*/ 201 w 1190"/>
              <a:gd name="T11" fmla="*/ 675 h 1155"/>
              <a:gd name="T12" fmla="*/ 235 w 1190"/>
              <a:gd name="T13" fmla="*/ 688 h 1155"/>
              <a:gd name="T14" fmla="*/ 256 w 1190"/>
              <a:gd name="T15" fmla="*/ 698 h 1155"/>
              <a:gd name="T16" fmla="*/ 277 w 1190"/>
              <a:gd name="T17" fmla="*/ 708 h 1155"/>
              <a:gd name="T18" fmla="*/ 297 w 1190"/>
              <a:gd name="T19" fmla="*/ 721 h 1155"/>
              <a:gd name="T20" fmla="*/ 317 w 1190"/>
              <a:gd name="T21" fmla="*/ 733 h 1155"/>
              <a:gd name="T22" fmla="*/ 356 w 1190"/>
              <a:gd name="T23" fmla="*/ 758 h 1155"/>
              <a:gd name="T24" fmla="*/ 393 w 1190"/>
              <a:gd name="T25" fmla="*/ 787 h 1155"/>
              <a:gd name="T26" fmla="*/ 427 w 1190"/>
              <a:gd name="T27" fmla="*/ 818 h 1155"/>
              <a:gd name="T28" fmla="*/ 443 w 1190"/>
              <a:gd name="T29" fmla="*/ 834 h 1155"/>
              <a:gd name="T30" fmla="*/ 467 w 1190"/>
              <a:gd name="T31" fmla="*/ 860 h 1155"/>
              <a:gd name="T32" fmla="*/ 489 w 1190"/>
              <a:gd name="T33" fmla="*/ 888 h 1155"/>
              <a:gd name="T34" fmla="*/ 515 w 1190"/>
              <a:gd name="T35" fmla="*/ 926 h 1155"/>
              <a:gd name="T36" fmla="*/ 541 w 1190"/>
              <a:gd name="T37" fmla="*/ 965 h 1155"/>
              <a:gd name="T38" fmla="*/ 562 w 1190"/>
              <a:gd name="T39" fmla="*/ 1007 h 1155"/>
              <a:gd name="T40" fmla="*/ 580 w 1190"/>
              <a:gd name="T41" fmla="*/ 1051 h 1155"/>
              <a:gd name="T42" fmla="*/ 1190 w 1190"/>
              <a:gd name="T43" fmla="*/ 865 h 1155"/>
              <a:gd name="T44" fmla="*/ 1173 w 1190"/>
              <a:gd name="T45" fmla="*/ 819 h 1155"/>
              <a:gd name="T46" fmla="*/ 1154 w 1190"/>
              <a:gd name="T47" fmla="*/ 774 h 1155"/>
              <a:gd name="T48" fmla="*/ 1134 w 1190"/>
              <a:gd name="T49" fmla="*/ 730 h 1155"/>
              <a:gd name="T50" fmla="*/ 1112 w 1190"/>
              <a:gd name="T51" fmla="*/ 685 h 1155"/>
              <a:gd name="T52" fmla="*/ 1089 w 1190"/>
              <a:gd name="T53" fmla="*/ 643 h 1155"/>
              <a:gd name="T54" fmla="*/ 1064 w 1190"/>
              <a:gd name="T55" fmla="*/ 602 h 1155"/>
              <a:gd name="T56" fmla="*/ 1038 w 1190"/>
              <a:gd name="T57" fmla="*/ 561 h 1155"/>
              <a:gd name="T58" fmla="*/ 1009 w 1190"/>
              <a:gd name="T59" fmla="*/ 521 h 1155"/>
              <a:gd name="T60" fmla="*/ 980 w 1190"/>
              <a:gd name="T61" fmla="*/ 483 h 1155"/>
              <a:gd name="T62" fmla="*/ 934 w 1190"/>
              <a:gd name="T63" fmla="*/ 428 h 1155"/>
              <a:gd name="T64" fmla="*/ 901 w 1190"/>
              <a:gd name="T65" fmla="*/ 392 h 1155"/>
              <a:gd name="T66" fmla="*/ 868 w 1190"/>
              <a:gd name="T67" fmla="*/ 358 h 1155"/>
              <a:gd name="T68" fmla="*/ 831 w 1190"/>
              <a:gd name="T69" fmla="*/ 326 h 1155"/>
              <a:gd name="T70" fmla="*/ 795 w 1190"/>
              <a:gd name="T71" fmla="*/ 294 h 1155"/>
              <a:gd name="T72" fmla="*/ 758 w 1190"/>
              <a:gd name="T73" fmla="*/ 264 h 1155"/>
              <a:gd name="T74" fmla="*/ 719 w 1190"/>
              <a:gd name="T75" fmla="*/ 235 h 1155"/>
              <a:gd name="T76" fmla="*/ 678 w 1190"/>
              <a:gd name="T77" fmla="*/ 208 h 1155"/>
              <a:gd name="T78" fmla="*/ 638 w 1190"/>
              <a:gd name="T79" fmla="*/ 182 h 1155"/>
              <a:gd name="T80" fmla="*/ 596 w 1190"/>
              <a:gd name="T81" fmla="*/ 158 h 1155"/>
              <a:gd name="T82" fmla="*/ 553 w 1190"/>
              <a:gd name="T83" fmla="*/ 136 h 1155"/>
              <a:gd name="T84" fmla="*/ 508 w 1190"/>
              <a:gd name="T85" fmla="*/ 115 h 1155"/>
              <a:gd name="T86" fmla="*/ 464 w 1190"/>
              <a:gd name="T87" fmla="*/ 96 h 1155"/>
              <a:gd name="T88" fmla="*/ 418 w 1190"/>
              <a:gd name="T89" fmla="*/ 77 h 1155"/>
              <a:gd name="T90" fmla="*/ 371 w 1190"/>
              <a:gd name="T91" fmla="*/ 61 h 1155"/>
              <a:gd name="T92" fmla="*/ 324 w 1190"/>
              <a:gd name="T93" fmla="*/ 47 h 1155"/>
              <a:gd name="T94" fmla="*/ 276 w 1190"/>
              <a:gd name="T95" fmla="*/ 34 h 1155"/>
              <a:gd name="T96" fmla="*/ 202 w 1190"/>
              <a:gd name="T97" fmla="*/ 19 h 1155"/>
              <a:gd name="T98" fmla="*/ 153 w 1190"/>
              <a:gd name="T99" fmla="*/ 12 h 1155"/>
              <a:gd name="T100" fmla="*/ 102 w 1190"/>
              <a:gd name="T101" fmla="*/ 6 h 1155"/>
              <a:gd name="T102" fmla="*/ 51 w 1190"/>
              <a:gd name="T103" fmla="*/ 2 h 1155"/>
              <a:gd name="T104" fmla="*/ 0 w 1190"/>
              <a:gd name="T105" fmla="*/ 0 h 1155"/>
              <a:gd name="T106" fmla="*/ 0 w 1190"/>
              <a:gd name="T107" fmla="*/ 636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90" h="1155">
                <a:moveTo>
                  <a:pt x="0" y="636"/>
                </a:moveTo>
                <a:lnTo>
                  <a:pt x="25" y="637"/>
                </a:lnTo>
                <a:lnTo>
                  <a:pt x="37" y="638"/>
                </a:lnTo>
                <a:lnTo>
                  <a:pt x="49" y="639"/>
                </a:lnTo>
                <a:lnTo>
                  <a:pt x="74" y="643"/>
                </a:lnTo>
                <a:lnTo>
                  <a:pt x="98" y="647"/>
                </a:lnTo>
                <a:lnTo>
                  <a:pt x="110" y="649"/>
                </a:lnTo>
                <a:lnTo>
                  <a:pt x="121" y="652"/>
                </a:lnTo>
                <a:lnTo>
                  <a:pt x="145" y="657"/>
                </a:lnTo>
                <a:lnTo>
                  <a:pt x="167" y="664"/>
                </a:lnTo>
                <a:lnTo>
                  <a:pt x="190" y="671"/>
                </a:lnTo>
                <a:lnTo>
                  <a:pt x="201" y="675"/>
                </a:lnTo>
                <a:lnTo>
                  <a:pt x="212" y="679"/>
                </a:lnTo>
                <a:lnTo>
                  <a:pt x="235" y="688"/>
                </a:lnTo>
                <a:lnTo>
                  <a:pt x="245" y="693"/>
                </a:lnTo>
                <a:lnTo>
                  <a:pt x="256" y="698"/>
                </a:lnTo>
                <a:lnTo>
                  <a:pt x="266" y="703"/>
                </a:lnTo>
                <a:lnTo>
                  <a:pt x="277" y="708"/>
                </a:lnTo>
                <a:lnTo>
                  <a:pt x="287" y="714"/>
                </a:lnTo>
                <a:lnTo>
                  <a:pt x="297" y="721"/>
                </a:lnTo>
                <a:lnTo>
                  <a:pt x="307" y="727"/>
                </a:lnTo>
                <a:lnTo>
                  <a:pt x="317" y="733"/>
                </a:lnTo>
                <a:lnTo>
                  <a:pt x="337" y="745"/>
                </a:lnTo>
                <a:lnTo>
                  <a:pt x="356" y="758"/>
                </a:lnTo>
                <a:lnTo>
                  <a:pt x="374" y="772"/>
                </a:lnTo>
                <a:lnTo>
                  <a:pt x="393" y="787"/>
                </a:lnTo>
                <a:lnTo>
                  <a:pt x="410" y="802"/>
                </a:lnTo>
                <a:lnTo>
                  <a:pt x="427" y="818"/>
                </a:lnTo>
                <a:lnTo>
                  <a:pt x="435" y="826"/>
                </a:lnTo>
                <a:lnTo>
                  <a:pt x="443" y="834"/>
                </a:lnTo>
                <a:lnTo>
                  <a:pt x="459" y="851"/>
                </a:lnTo>
                <a:lnTo>
                  <a:pt x="467" y="860"/>
                </a:lnTo>
                <a:lnTo>
                  <a:pt x="474" y="869"/>
                </a:lnTo>
                <a:lnTo>
                  <a:pt x="489" y="888"/>
                </a:lnTo>
                <a:lnTo>
                  <a:pt x="502" y="907"/>
                </a:lnTo>
                <a:lnTo>
                  <a:pt x="515" y="926"/>
                </a:lnTo>
                <a:lnTo>
                  <a:pt x="528" y="945"/>
                </a:lnTo>
                <a:lnTo>
                  <a:pt x="541" y="965"/>
                </a:lnTo>
                <a:lnTo>
                  <a:pt x="552" y="986"/>
                </a:lnTo>
                <a:lnTo>
                  <a:pt x="562" y="1007"/>
                </a:lnTo>
                <a:lnTo>
                  <a:pt x="571" y="1028"/>
                </a:lnTo>
                <a:lnTo>
                  <a:pt x="580" y="1051"/>
                </a:lnTo>
                <a:lnTo>
                  <a:pt x="926" y="1155"/>
                </a:lnTo>
                <a:lnTo>
                  <a:pt x="1190" y="865"/>
                </a:lnTo>
                <a:lnTo>
                  <a:pt x="1182" y="842"/>
                </a:lnTo>
                <a:lnTo>
                  <a:pt x="1173" y="819"/>
                </a:lnTo>
                <a:lnTo>
                  <a:pt x="1164" y="796"/>
                </a:lnTo>
                <a:lnTo>
                  <a:pt x="1154" y="774"/>
                </a:lnTo>
                <a:lnTo>
                  <a:pt x="1144" y="752"/>
                </a:lnTo>
                <a:lnTo>
                  <a:pt x="1134" y="730"/>
                </a:lnTo>
                <a:lnTo>
                  <a:pt x="1123" y="707"/>
                </a:lnTo>
                <a:lnTo>
                  <a:pt x="1112" y="685"/>
                </a:lnTo>
                <a:lnTo>
                  <a:pt x="1101" y="664"/>
                </a:lnTo>
                <a:lnTo>
                  <a:pt x="1089" y="643"/>
                </a:lnTo>
                <a:lnTo>
                  <a:pt x="1077" y="622"/>
                </a:lnTo>
                <a:lnTo>
                  <a:pt x="1064" y="602"/>
                </a:lnTo>
                <a:lnTo>
                  <a:pt x="1051" y="581"/>
                </a:lnTo>
                <a:lnTo>
                  <a:pt x="1038" y="561"/>
                </a:lnTo>
                <a:lnTo>
                  <a:pt x="1024" y="541"/>
                </a:lnTo>
                <a:lnTo>
                  <a:pt x="1009" y="521"/>
                </a:lnTo>
                <a:lnTo>
                  <a:pt x="995" y="502"/>
                </a:lnTo>
                <a:lnTo>
                  <a:pt x="980" y="483"/>
                </a:lnTo>
                <a:lnTo>
                  <a:pt x="950" y="446"/>
                </a:lnTo>
                <a:lnTo>
                  <a:pt x="934" y="428"/>
                </a:lnTo>
                <a:lnTo>
                  <a:pt x="918" y="410"/>
                </a:lnTo>
                <a:lnTo>
                  <a:pt x="901" y="392"/>
                </a:lnTo>
                <a:lnTo>
                  <a:pt x="885" y="375"/>
                </a:lnTo>
                <a:lnTo>
                  <a:pt x="868" y="358"/>
                </a:lnTo>
                <a:lnTo>
                  <a:pt x="849" y="342"/>
                </a:lnTo>
                <a:lnTo>
                  <a:pt x="831" y="326"/>
                </a:lnTo>
                <a:lnTo>
                  <a:pt x="813" y="310"/>
                </a:lnTo>
                <a:lnTo>
                  <a:pt x="795" y="294"/>
                </a:lnTo>
                <a:lnTo>
                  <a:pt x="777" y="279"/>
                </a:lnTo>
                <a:lnTo>
                  <a:pt x="758" y="264"/>
                </a:lnTo>
                <a:lnTo>
                  <a:pt x="738" y="250"/>
                </a:lnTo>
                <a:lnTo>
                  <a:pt x="719" y="235"/>
                </a:lnTo>
                <a:lnTo>
                  <a:pt x="699" y="221"/>
                </a:lnTo>
                <a:lnTo>
                  <a:pt x="678" y="208"/>
                </a:lnTo>
                <a:lnTo>
                  <a:pt x="658" y="195"/>
                </a:lnTo>
                <a:lnTo>
                  <a:pt x="638" y="182"/>
                </a:lnTo>
                <a:lnTo>
                  <a:pt x="617" y="170"/>
                </a:lnTo>
                <a:lnTo>
                  <a:pt x="596" y="158"/>
                </a:lnTo>
                <a:lnTo>
                  <a:pt x="575" y="147"/>
                </a:lnTo>
                <a:lnTo>
                  <a:pt x="553" y="136"/>
                </a:lnTo>
                <a:lnTo>
                  <a:pt x="530" y="125"/>
                </a:lnTo>
                <a:lnTo>
                  <a:pt x="508" y="115"/>
                </a:lnTo>
                <a:lnTo>
                  <a:pt x="486" y="105"/>
                </a:lnTo>
                <a:lnTo>
                  <a:pt x="464" y="96"/>
                </a:lnTo>
                <a:lnTo>
                  <a:pt x="441" y="87"/>
                </a:lnTo>
                <a:lnTo>
                  <a:pt x="418" y="77"/>
                </a:lnTo>
                <a:lnTo>
                  <a:pt x="395" y="69"/>
                </a:lnTo>
                <a:lnTo>
                  <a:pt x="371" y="61"/>
                </a:lnTo>
                <a:lnTo>
                  <a:pt x="348" y="54"/>
                </a:lnTo>
                <a:lnTo>
                  <a:pt x="324" y="47"/>
                </a:lnTo>
                <a:lnTo>
                  <a:pt x="300" y="40"/>
                </a:lnTo>
                <a:lnTo>
                  <a:pt x="276" y="34"/>
                </a:lnTo>
                <a:lnTo>
                  <a:pt x="252" y="29"/>
                </a:lnTo>
                <a:lnTo>
                  <a:pt x="202" y="19"/>
                </a:lnTo>
                <a:lnTo>
                  <a:pt x="177" y="15"/>
                </a:lnTo>
                <a:lnTo>
                  <a:pt x="153" y="12"/>
                </a:lnTo>
                <a:lnTo>
                  <a:pt x="128" y="8"/>
                </a:lnTo>
                <a:lnTo>
                  <a:pt x="102" y="6"/>
                </a:lnTo>
                <a:lnTo>
                  <a:pt x="77" y="4"/>
                </a:lnTo>
                <a:lnTo>
                  <a:pt x="51" y="2"/>
                </a:lnTo>
                <a:lnTo>
                  <a:pt x="25" y="1"/>
                </a:lnTo>
                <a:lnTo>
                  <a:pt x="0" y="0"/>
                </a:lnTo>
                <a:lnTo>
                  <a:pt x="196" y="347"/>
                </a:lnTo>
                <a:lnTo>
                  <a:pt x="0" y="6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" name="MH_Other_3"/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6651625" y="3125788"/>
            <a:ext cx="1006475" cy="1603375"/>
          </a:xfrm>
          <a:custGeom>
            <a:avLst/>
            <a:gdLst>
              <a:gd name="T0" fmla="*/ 11 w 839"/>
              <a:gd name="T1" fmla="*/ 803 h 1334"/>
              <a:gd name="T2" fmla="*/ 44 w 839"/>
              <a:gd name="T3" fmla="*/ 768 h 1334"/>
              <a:gd name="T4" fmla="*/ 64 w 839"/>
              <a:gd name="T5" fmla="*/ 743 h 1334"/>
              <a:gd name="T6" fmla="*/ 93 w 839"/>
              <a:gd name="T7" fmla="*/ 704 h 1334"/>
              <a:gd name="T8" fmla="*/ 110 w 839"/>
              <a:gd name="T9" fmla="*/ 677 h 1334"/>
              <a:gd name="T10" fmla="*/ 127 w 839"/>
              <a:gd name="T11" fmla="*/ 649 h 1334"/>
              <a:gd name="T12" fmla="*/ 142 w 839"/>
              <a:gd name="T13" fmla="*/ 620 h 1334"/>
              <a:gd name="T14" fmla="*/ 161 w 839"/>
              <a:gd name="T15" fmla="*/ 574 h 1334"/>
              <a:gd name="T16" fmla="*/ 172 w 839"/>
              <a:gd name="T17" fmla="*/ 543 h 1334"/>
              <a:gd name="T18" fmla="*/ 181 w 839"/>
              <a:gd name="T19" fmla="*/ 512 h 1334"/>
              <a:gd name="T20" fmla="*/ 189 w 839"/>
              <a:gd name="T21" fmla="*/ 480 h 1334"/>
              <a:gd name="T22" fmla="*/ 195 w 839"/>
              <a:gd name="T23" fmla="*/ 447 h 1334"/>
              <a:gd name="T24" fmla="*/ 199 w 839"/>
              <a:gd name="T25" fmla="*/ 413 h 1334"/>
              <a:gd name="T26" fmla="*/ 202 w 839"/>
              <a:gd name="T27" fmla="*/ 379 h 1334"/>
              <a:gd name="T28" fmla="*/ 203 w 839"/>
              <a:gd name="T29" fmla="*/ 345 h 1334"/>
              <a:gd name="T30" fmla="*/ 202 w 839"/>
              <a:gd name="T31" fmla="*/ 306 h 1334"/>
              <a:gd name="T32" fmla="*/ 198 w 839"/>
              <a:gd name="T33" fmla="*/ 268 h 1334"/>
              <a:gd name="T34" fmla="*/ 193 w 839"/>
              <a:gd name="T35" fmla="*/ 230 h 1334"/>
              <a:gd name="T36" fmla="*/ 185 w 839"/>
              <a:gd name="T37" fmla="*/ 194 h 1334"/>
              <a:gd name="T38" fmla="*/ 793 w 839"/>
              <a:gd name="T39" fmla="*/ 0 h 1334"/>
              <a:gd name="T40" fmla="*/ 808 w 839"/>
              <a:gd name="T41" fmla="*/ 62 h 1334"/>
              <a:gd name="T42" fmla="*/ 817 w 839"/>
              <a:gd name="T43" fmla="*/ 104 h 1334"/>
              <a:gd name="T44" fmla="*/ 824 w 839"/>
              <a:gd name="T45" fmla="*/ 147 h 1334"/>
              <a:gd name="T46" fmla="*/ 833 w 839"/>
              <a:gd name="T47" fmla="*/ 212 h 1334"/>
              <a:gd name="T48" fmla="*/ 838 w 839"/>
              <a:gd name="T49" fmla="*/ 278 h 1334"/>
              <a:gd name="T50" fmla="*/ 839 w 839"/>
              <a:gd name="T51" fmla="*/ 345 h 1334"/>
              <a:gd name="T52" fmla="*/ 837 w 839"/>
              <a:gd name="T53" fmla="*/ 418 h 1334"/>
              <a:gd name="T54" fmla="*/ 835 w 839"/>
              <a:gd name="T55" fmla="*/ 456 h 1334"/>
              <a:gd name="T56" fmla="*/ 831 w 839"/>
              <a:gd name="T57" fmla="*/ 492 h 1334"/>
              <a:gd name="T58" fmla="*/ 823 w 839"/>
              <a:gd name="T59" fmla="*/ 546 h 1334"/>
              <a:gd name="T60" fmla="*/ 814 w 839"/>
              <a:gd name="T61" fmla="*/ 600 h 1334"/>
              <a:gd name="T62" fmla="*/ 798 w 839"/>
              <a:gd name="T63" fmla="*/ 669 h 1334"/>
              <a:gd name="T64" fmla="*/ 778 w 839"/>
              <a:gd name="T65" fmla="*/ 737 h 1334"/>
              <a:gd name="T66" fmla="*/ 753 w 839"/>
              <a:gd name="T67" fmla="*/ 805 h 1334"/>
              <a:gd name="T68" fmla="*/ 740 w 839"/>
              <a:gd name="T69" fmla="*/ 837 h 1334"/>
              <a:gd name="T70" fmla="*/ 711 w 839"/>
              <a:gd name="T71" fmla="*/ 901 h 1334"/>
              <a:gd name="T72" fmla="*/ 695 w 839"/>
              <a:gd name="T73" fmla="*/ 933 h 1334"/>
              <a:gd name="T74" fmla="*/ 679 w 839"/>
              <a:gd name="T75" fmla="*/ 963 h 1334"/>
              <a:gd name="T76" fmla="*/ 644 w 839"/>
              <a:gd name="T77" fmla="*/ 1023 h 1334"/>
              <a:gd name="T78" fmla="*/ 605 w 839"/>
              <a:gd name="T79" fmla="*/ 1082 h 1334"/>
              <a:gd name="T80" fmla="*/ 563 w 839"/>
              <a:gd name="T81" fmla="*/ 1137 h 1334"/>
              <a:gd name="T82" fmla="*/ 518 w 839"/>
              <a:gd name="T83" fmla="*/ 1190 h 1334"/>
              <a:gd name="T84" fmla="*/ 495 w 839"/>
              <a:gd name="T85" fmla="*/ 1215 h 1334"/>
              <a:gd name="T86" fmla="*/ 447 w 839"/>
              <a:gd name="T87" fmla="*/ 1265 h 1334"/>
              <a:gd name="T88" fmla="*/ 395 w 839"/>
              <a:gd name="T89" fmla="*/ 1312 h 1334"/>
              <a:gd name="T90" fmla="*/ 13 w 839"/>
              <a:gd name="T91" fmla="*/ 1187 h 1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839" h="1334">
                <a:moveTo>
                  <a:pt x="0" y="814"/>
                </a:moveTo>
                <a:lnTo>
                  <a:pt x="11" y="803"/>
                </a:lnTo>
                <a:lnTo>
                  <a:pt x="22" y="792"/>
                </a:lnTo>
                <a:lnTo>
                  <a:pt x="44" y="768"/>
                </a:lnTo>
                <a:lnTo>
                  <a:pt x="54" y="756"/>
                </a:lnTo>
                <a:lnTo>
                  <a:pt x="64" y="743"/>
                </a:lnTo>
                <a:lnTo>
                  <a:pt x="84" y="717"/>
                </a:lnTo>
                <a:lnTo>
                  <a:pt x="93" y="704"/>
                </a:lnTo>
                <a:lnTo>
                  <a:pt x="102" y="690"/>
                </a:lnTo>
                <a:lnTo>
                  <a:pt x="110" y="677"/>
                </a:lnTo>
                <a:lnTo>
                  <a:pt x="119" y="663"/>
                </a:lnTo>
                <a:lnTo>
                  <a:pt x="127" y="649"/>
                </a:lnTo>
                <a:lnTo>
                  <a:pt x="134" y="634"/>
                </a:lnTo>
                <a:lnTo>
                  <a:pt x="142" y="620"/>
                </a:lnTo>
                <a:lnTo>
                  <a:pt x="148" y="605"/>
                </a:lnTo>
                <a:lnTo>
                  <a:pt x="161" y="574"/>
                </a:lnTo>
                <a:lnTo>
                  <a:pt x="166" y="559"/>
                </a:lnTo>
                <a:lnTo>
                  <a:pt x="172" y="543"/>
                </a:lnTo>
                <a:lnTo>
                  <a:pt x="176" y="528"/>
                </a:lnTo>
                <a:lnTo>
                  <a:pt x="181" y="512"/>
                </a:lnTo>
                <a:lnTo>
                  <a:pt x="185" y="496"/>
                </a:lnTo>
                <a:lnTo>
                  <a:pt x="189" y="480"/>
                </a:lnTo>
                <a:lnTo>
                  <a:pt x="192" y="463"/>
                </a:lnTo>
                <a:lnTo>
                  <a:pt x="195" y="447"/>
                </a:lnTo>
                <a:lnTo>
                  <a:pt x="197" y="430"/>
                </a:lnTo>
                <a:lnTo>
                  <a:pt x="199" y="413"/>
                </a:lnTo>
                <a:lnTo>
                  <a:pt x="201" y="396"/>
                </a:lnTo>
                <a:lnTo>
                  <a:pt x="202" y="379"/>
                </a:lnTo>
                <a:lnTo>
                  <a:pt x="202" y="362"/>
                </a:lnTo>
                <a:lnTo>
                  <a:pt x="203" y="345"/>
                </a:lnTo>
                <a:lnTo>
                  <a:pt x="202" y="325"/>
                </a:lnTo>
                <a:lnTo>
                  <a:pt x="202" y="306"/>
                </a:lnTo>
                <a:lnTo>
                  <a:pt x="200" y="287"/>
                </a:lnTo>
                <a:lnTo>
                  <a:pt x="198" y="268"/>
                </a:lnTo>
                <a:lnTo>
                  <a:pt x="196" y="249"/>
                </a:lnTo>
                <a:lnTo>
                  <a:pt x="193" y="230"/>
                </a:lnTo>
                <a:lnTo>
                  <a:pt x="189" y="212"/>
                </a:lnTo>
                <a:lnTo>
                  <a:pt x="185" y="194"/>
                </a:lnTo>
                <a:lnTo>
                  <a:pt x="513" y="300"/>
                </a:lnTo>
                <a:lnTo>
                  <a:pt x="793" y="0"/>
                </a:lnTo>
                <a:lnTo>
                  <a:pt x="803" y="41"/>
                </a:lnTo>
                <a:lnTo>
                  <a:pt x="808" y="62"/>
                </a:lnTo>
                <a:lnTo>
                  <a:pt x="813" y="83"/>
                </a:lnTo>
                <a:lnTo>
                  <a:pt x="817" y="104"/>
                </a:lnTo>
                <a:lnTo>
                  <a:pt x="821" y="126"/>
                </a:lnTo>
                <a:lnTo>
                  <a:pt x="824" y="147"/>
                </a:lnTo>
                <a:lnTo>
                  <a:pt x="827" y="169"/>
                </a:lnTo>
                <a:lnTo>
                  <a:pt x="833" y="212"/>
                </a:lnTo>
                <a:lnTo>
                  <a:pt x="836" y="255"/>
                </a:lnTo>
                <a:lnTo>
                  <a:pt x="838" y="278"/>
                </a:lnTo>
                <a:lnTo>
                  <a:pt x="839" y="300"/>
                </a:lnTo>
                <a:lnTo>
                  <a:pt x="839" y="345"/>
                </a:lnTo>
                <a:lnTo>
                  <a:pt x="839" y="382"/>
                </a:lnTo>
                <a:lnTo>
                  <a:pt x="837" y="418"/>
                </a:lnTo>
                <a:lnTo>
                  <a:pt x="836" y="438"/>
                </a:lnTo>
                <a:lnTo>
                  <a:pt x="835" y="456"/>
                </a:lnTo>
                <a:lnTo>
                  <a:pt x="833" y="474"/>
                </a:lnTo>
                <a:lnTo>
                  <a:pt x="831" y="492"/>
                </a:lnTo>
                <a:lnTo>
                  <a:pt x="826" y="528"/>
                </a:lnTo>
                <a:lnTo>
                  <a:pt x="823" y="546"/>
                </a:lnTo>
                <a:lnTo>
                  <a:pt x="821" y="564"/>
                </a:lnTo>
                <a:lnTo>
                  <a:pt x="814" y="600"/>
                </a:lnTo>
                <a:lnTo>
                  <a:pt x="806" y="635"/>
                </a:lnTo>
                <a:lnTo>
                  <a:pt x="798" y="669"/>
                </a:lnTo>
                <a:lnTo>
                  <a:pt x="788" y="704"/>
                </a:lnTo>
                <a:lnTo>
                  <a:pt x="778" y="737"/>
                </a:lnTo>
                <a:lnTo>
                  <a:pt x="766" y="772"/>
                </a:lnTo>
                <a:lnTo>
                  <a:pt x="753" y="805"/>
                </a:lnTo>
                <a:lnTo>
                  <a:pt x="747" y="821"/>
                </a:lnTo>
                <a:lnTo>
                  <a:pt x="740" y="837"/>
                </a:lnTo>
                <a:lnTo>
                  <a:pt x="726" y="869"/>
                </a:lnTo>
                <a:lnTo>
                  <a:pt x="711" y="901"/>
                </a:lnTo>
                <a:lnTo>
                  <a:pt x="703" y="917"/>
                </a:lnTo>
                <a:lnTo>
                  <a:pt x="695" y="933"/>
                </a:lnTo>
                <a:lnTo>
                  <a:pt x="687" y="948"/>
                </a:lnTo>
                <a:lnTo>
                  <a:pt x="679" y="963"/>
                </a:lnTo>
                <a:lnTo>
                  <a:pt x="662" y="993"/>
                </a:lnTo>
                <a:lnTo>
                  <a:pt x="644" y="1023"/>
                </a:lnTo>
                <a:lnTo>
                  <a:pt x="625" y="1052"/>
                </a:lnTo>
                <a:lnTo>
                  <a:pt x="605" y="1082"/>
                </a:lnTo>
                <a:lnTo>
                  <a:pt x="584" y="1109"/>
                </a:lnTo>
                <a:lnTo>
                  <a:pt x="563" y="1137"/>
                </a:lnTo>
                <a:lnTo>
                  <a:pt x="541" y="1164"/>
                </a:lnTo>
                <a:lnTo>
                  <a:pt x="518" y="1190"/>
                </a:lnTo>
                <a:lnTo>
                  <a:pt x="507" y="1203"/>
                </a:lnTo>
                <a:lnTo>
                  <a:pt x="495" y="1215"/>
                </a:lnTo>
                <a:lnTo>
                  <a:pt x="471" y="1241"/>
                </a:lnTo>
                <a:lnTo>
                  <a:pt x="447" y="1265"/>
                </a:lnTo>
                <a:lnTo>
                  <a:pt x="421" y="1289"/>
                </a:lnTo>
                <a:lnTo>
                  <a:pt x="395" y="1312"/>
                </a:lnTo>
                <a:lnTo>
                  <a:pt x="368" y="1334"/>
                </a:lnTo>
                <a:lnTo>
                  <a:pt x="13" y="1187"/>
                </a:lnTo>
                <a:lnTo>
                  <a:pt x="0" y="81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3605" rIns="0" bIns="33605" anchor="ctr"/>
          <a:lstStyle/>
          <a:p>
            <a:pPr marL="137160" indent="-137160" defTabSz="914400" eaLnBrk="1" fontAlgn="auto" hangingPunct="1">
              <a:lnSpc>
                <a:spcPct val="120000"/>
              </a:lnSpc>
              <a:spcBef>
                <a:spcPts val="45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endParaRPr lang="en-US" sz="1050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  <p:sp>
        <p:nvSpPr>
          <p:cNvPr id="11" name="MH_Other_4"/>
          <p:cNvSpPr>
            <a:spLocks noChangeAspect="1"/>
          </p:cNvSpPr>
          <p:nvPr>
            <p:custDataLst>
              <p:tags r:id="rId5"/>
            </p:custDataLst>
          </p:nvPr>
        </p:nvSpPr>
        <p:spPr bwMode="auto">
          <a:xfrm>
            <a:off x="5327650" y="4171950"/>
            <a:ext cx="1693863" cy="904875"/>
          </a:xfrm>
          <a:custGeom>
            <a:avLst/>
            <a:gdLst>
              <a:gd name="T0" fmla="*/ 33 w 1411"/>
              <a:gd name="T1" fmla="*/ 196 h 754"/>
              <a:gd name="T2" fmla="*/ 406 w 1411"/>
              <a:gd name="T3" fmla="*/ 64 h 754"/>
              <a:gd name="T4" fmla="*/ 438 w 1411"/>
              <a:gd name="T5" fmla="*/ 77 h 754"/>
              <a:gd name="T6" fmla="*/ 470 w 1411"/>
              <a:gd name="T7" fmla="*/ 88 h 754"/>
              <a:gd name="T8" fmla="*/ 503 w 1411"/>
              <a:gd name="T9" fmla="*/ 97 h 754"/>
              <a:gd name="T10" fmla="*/ 537 w 1411"/>
              <a:gd name="T11" fmla="*/ 105 h 754"/>
              <a:gd name="T12" fmla="*/ 571 w 1411"/>
              <a:gd name="T13" fmla="*/ 111 h 754"/>
              <a:gd name="T14" fmla="*/ 607 w 1411"/>
              <a:gd name="T15" fmla="*/ 115 h 754"/>
              <a:gd name="T16" fmla="*/ 643 w 1411"/>
              <a:gd name="T17" fmla="*/ 117 h 754"/>
              <a:gd name="T18" fmla="*/ 686 w 1411"/>
              <a:gd name="T19" fmla="*/ 117 h 754"/>
              <a:gd name="T20" fmla="*/ 737 w 1411"/>
              <a:gd name="T21" fmla="*/ 113 h 754"/>
              <a:gd name="T22" fmla="*/ 787 w 1411"/>
              <a:gd name="T23" fmla="*/ 105 h 754"/>
              <a:gd name="T24" fmla="*/ 835 w 1411"/>
              <a:gd name="T25" fmla="*/ 94 h 754"/>
              <a:gd name="T26" fmla="*/ 882 w 1411"/>
              <a:gd name="T27" fmla="*/ 79 h 754"/>
              <a:gd name="T28" fmla="*/ 928 w 1411"/>
              <a:gd name="T29" fmla="*/ 60 h 754"/>
              <a:gd name="T30" fmla="*/ 960 w 1411"/>
              <a:gd name="T31" fmla="*/ 44 h 754"/>
              <a:gd name="T32" fmla="*/ 981 w 1411"/>
              <a:gd name="T33" fmla="*/ 32 h 754"/>
              <a:gd name="T34" fmla="*/ 1002 w 1411"/>
              <a:gd name="T35" fmla="*/ 19 h 754"/>
              <a:gd name="T36" fmla="*/ 1022 w 1411"/>
              <a:gd name="T37" fmla="*/ 6 h 754"/>
              <a:gd name="T38" fmla="*/ 1036 w 1411"/>
              <a:gd name="T39" fmla="*/ 351 h 754"/>
              <a:gd name="T40" fmla="*/ 1391 w 1411"/>
              <a:gd name="T41" fmla="*/ 526 h 754"/>
              <a:gd name="T42" fmla="*/ 1350 w 1411"/>
              <a:gd name="T43" fmla="*/ 553 h 754"/>
              <a:gd name="T44" fmla="*/ 1308 w 1411"/>
              <a:gd name="T45" fmla="*/ 579 h 754"/>
              <a:gd name="T46" fmla="*/ 1266 w 1411"/>
              <a:gd name="T47" fmla="*/ 602 h 754"/>
              <a:gd name="T48" fmla="*/ 1222 w 1411"/>
              <a:gd name="T49" fmla="*/ 625 h 754"/>
              <a:gd name="T50" fmla="*/ 1177 w 1411"/>
              <a:gd name="T51" fmla="*/ 645 h 754"/>
              <a:gd name="T52" fmla="*/ 1132 w 1411"/>
              <a:gd name="T53" fmla="*/ 664 h 754"/>
              <a:gd name="T54" fmla="*/ 1086 w 1411"/>
              <a:gd name="T55" fmla="*/ 683 h 754"/>
              <a:gd name="T56" fmla="*/ 1038 w 1411"/>
              <a:gd name="T57" fmla="*/ 698 h 754"/>
              <a:gd name="T58" fmla="*/ 990 w 1411"/>
              <a:gd name="T59" fmla="*/ 712 h 754"/>
              <a:gd name="T60" fmla="*/ 941 w 1411"/>
              <a:gd name="T61" fmla="*/ 724 h 754"/>
              <a:gd name="T62" fmla="*/ 866 w 1411"/>
              <a:gd name="T63" fmla="*/ 738 h 754"/>
              <a:gd name="T64" fmla="*/ 816 w 1411"/>
              <a:gd name="T65" fmla="*/ 745 h 754"/>
              <a:gd name="T66" fmla="*/ 765 w 1411"/>
              <a:gd name="T67" fmla="*/ 750 h 754"/>
              <a:gd name="T68" fmla="*/ 713 w 1411"/>
              <a:gd name="T69" fmla="*/ 753 h 754"/>
              <a:gd name="T70" fmla="*/ 661 w 1411"/>
              <a:gd name="T71" fmla="*/ 754 h 754"/>
              <a:gd name="T72" fmla="*/ 593 w 1411"/>
              <a:gd name="T73" fmla="*/ 752 h 754"/>
              <a:gd name="T74" fmla="*/ 548 w 1411"/>
              <a:gd name="T75" fmla="*/ 749 h 754"/>
              <a:gd name="T76" fmla="*/ 504 w 1411"/>
              <a:gd name="T77" fmla="*/ 744 h 754"/>
              <a:gd name="T78" fmla="*/ 461 w 1411"/>
              <a:gd name="T79" fmla="*/ 738 h 754"/>
              <a:gd name="T80" fmla="*/ 417 w 1411"/>
              <a:gd name="T81" fmla="*/ 731 h 754"/>
              <a:gd name="T82" fmla="*/ 374 w 1411"/>
              <a:gd name="T83" fmla="*/ 722 h 754"/>
              <a:gd name="T84" fmla="*/ 333 w 1411"/>
              <a:gd name="T85" fmla="*/ 711 h 754"/>
              <a:gd name="T86" fmla="*/ 271 w 1411"/>
              <a:gd name="T87" fmla="*/ 693 h 754"/>
              <a:gd name="T88" fmla="*/ 229 w 1411"/>
              <a:gd name="T89" fmla="*/ 679 h 754"/>
              <a:gd name="T90" fmla="*/ 190 w 1411"/>
              <a:gd name="T91" fmla="*/ 663 h 754"/>
              <a:gd name="T92" fmla="*/ 150 w 1411"/>
              <a:gd name="T93" fmla="*/ 646 h 754"/>
              <a:gd name="T94" fmla="*/ 112 w 1411"/>
              <a:gd name="T95" fmla="*/ 628 h 754"/>
              <a:gd name="T96" fmla="*/ 73 w 1411"/>
              <a:gd name="T97" fmla="*/ 610 h 754"/>
              <a:gd name="T98" fmla="*/ 0 w 1411"/>
              <a:gd name="T99" fmla="*/ 568 h 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411" h="754">
                <a:moveTo>
                  <a:pt x="0" y="568"/>
                </a:moveTo>
                <a:lnTo>
                  <a:pt x="33" y="196"/>
                </a:lnTo>
                <a:lnTo>
                  <a:pt x="390" y="57"/>
                </a:lnTo>
                <a:lnTo>
                  <a:pt x="406" y="64"/>
                </a:lnTo>
                <a:lnTo>
                  <a:pt x="422" y="71"/>
                </a:lnTo>
                <a:lnTo>
                  <a:pt x="438" y="77"/>
                </a:lnTo>
                <a:lnTo>
                  <a:pt x="454" y="83"/>
                </a:lnTo>
                <a:lnTo>
                  <a:pt x="470" y="88"/>
                </a:lnTo>
                <a:lnTo>
                  <a:pt x="487" y="93"/>
                </a:lnTo>
                <a:lnTo>
                  <a:pt x="503" y="97"/>
                </a:lnTo>
                <a:lnTo>
                  <a:pt x="520" y="102"/>
                </a:lnTo>
                <a:lnTo>
                  <a:pt x="537" y="105"/>
                </a:lnTo>
                <a:lnTo>
                  <a:pt x="554" y="108"/>
                </a:lnTo>
                <a:lnTo>
                  <a:pt x="571" y="111"/>
                </a:lnTo>
                <a:lnTo>
                  <a:pt x="590" y="113"/>
                </a:lnTo>
                <a:lnTo>
                  <a:pt x="607" y="115"/>
                </a:lnTo>
                <a:lnTo>
                  <a:pt x="625" y="117"/>
                </a:lnTo>
                <a:lnTo>
                  <a:pt x="643" y="117"/>
                </a:lnTo>
                <a:lnTo>
                  <a:pt x="661" y="118"/>
                </a:lnTo>
                <a:lnTo>
                  <a:pt x="686" y="117"/>
                </a:lnTo>
                <a:lnTo>
                  <a:pt x="712" y="116"/>
                </a:lnTo>
                <a:lnTo>
                  <a:pt x="737" y="113"/>
                </a:lnTo>
                <a:lnTo>
                  <a:pt x="763" y="110"/>
                </a:lnTo>
                <a:lnTo>
                  <a:pt x="787" y="105"/>
                </a:lnTo>
                <a:lnTo>
                  <a:pt x="811" y="100"/>
                </a:lnTo>
                <a:lnTo>
                  <a:pt x="835" y="94"/>
                </a:lnTo>
                <a:lnTo>
                  <a:pt x="859" y="87"/>
                </a:lnTo>
                <a:lnTo>
                  <a:pt x="882" y="79"/>
                </a:lnTo>
                <a:lnTo>
                  <a:pt x="905" y="70"/>
                </a:lnTo>
                <a:lnTo>
                  <a:pt x="928" y="60"/>
                </a:lnTo>
                <a:lnTo>
                  <a:pt x="949" y="50"/>
                </a:lnTo>
                <a:lnTo>
                  <a:pt x="960" y="44"/>
                </a:lnTo>
                <a:lnTo>
                  <a:pt x="971" y="39"/>
                </a:lnTo>
                <a:lnTo>
                  <a:pt x="981" y="32"/>
                </a:lnTo>
                <a:lnTo>
                  <a:pt x="991" y="26"/>
                </a:lnTo>
                <a:lnTo>
                  <a:pt x="1002" y="19"/>
                </a:lnTo>
                <a:lnTo>
                  <a:pt x="1012" y="13"/>
                </a:lnTo>
                <a:lnTo>
                  <a:pt x="1022" y="6"/>
                </a:lnTo>
                <a:lnTo>
                  <a:pt x="1032" y="0"/>
                </a:lnTo>
                <a:lnTo>
                  <a:pt x="1036" y="351"/>
                </a:lnTo>
                <a:lnTo>
                  <a:pt x="1411" y="511"/>
                </a:lnTo>
                <a:lnTo>
                  <a:pt x="1391" y="526"/>
                </a:lnTo>
                <a:lnTo>
                  <a:pt x="1370" y="540"/>
                </a:lnTo>
                <a:lnTo>
                  <a:pt x="1350" y="553"/>
                </a:lnTo>
                <a:lnTo>
                  <a:pt x="1329" y="566"/>
                </a:lnTo>
                <a:lnTo>
                  <a:pt x="1308" y="579"/>
                </a:lnTo>
                <a:lnTo>
                  <a:pt x="1287" y="591"/>
                </a:lnTo>
                <a:lnTo>
                  <a:pt x="1266" y="602"/>
                </a:lnTo>
                <a:lnTo>
                  <a:pt x="1244" y="614"/>
                </a:lnTo>
                <a:lnTo>
                  <a:pt x="1222" y="625"/>
                </a:lnTo>
                <a:lnTo>
                  <a:pt x="1199" y="635"/>
                </a:lnTo>
                <a:lnTo>
                  <a:pt x="1177" y="645"/>
                </a:lnTo>
                <a:lnTo>
                  <a:pt x="1154" y="655"/>
                </a:lnTo>
                <a:lnTo>
                  <a:pt x="1132" y="664"/>
                </a:lnTo>
                <a:lnTo>
                  <a:pt x="1109" y="673"/>
                </a:lnTo>
                <a:lnTo>
                  <a:pt x="1086" y="683"/>
                </a:lnTo>
                <a:lnTo>
                  <a:pt x="1062" y="691"/>
                </a:lnTo>
                <a:lnTo>
                  <a:pt x="1038" y="698"/>
                </a:lnTo>
                <a:lnTo>
                  <a:pt x="1014" y="705"/>
                </a:lnTo>
                <a:lnTo>
                  <a:pt x="990" y="712"/>
                </a:lnTo>
                <a:lnTo>
                  <a:pt x="966" y="718"/>
                </a:lnTo>
                <a:lnTo>
                  <a:pt x="941" y="724"/>
                </a:lnTo>
                <a:lnTo>
                  <a:pt x="917" y="729"/>
                </a:lnTo>
                <a:lnTo>
                  <a:pt x="866" y="738"/>
                </a:lnTo>
                <a:lnTo>
                  <a:pt x="841" y="742"/>
                </a:lnTo>
                <a:lnTo>
                  <a:pt x="816" y="745"/>
                </a:lnTo>
                <a:lnTo>
                  <a:pt x="791" y="748"/>
                </a:lnTo>
                <a:lnTo>
                  <a:pt x="765" y="750"/>
                </a:lnTo>
                <a:lnTo>
                  <a:pt x="738" y="752"/>
                </a:lnTo>
                <a:lnTo>
                  <a:pt x="713" y="753"/>
                </a:lnTo>
                <a:lnTo>
                  <a:pt x="687" y="754"/>
                </a:lnTo>
                <a:lnTo>
                  <a:pt x="661" y="754"/>
                </a:lnTo>
                <a:lnTo>
                  <a:pt x="616" y="753"/>
                </a:lnTo>
                <a:lnTo>
                  <a:pt x="593" y="752"/>
                </a:lnTo>
                <a:lnTo>
                  <a:pt x="570" y="751"/>
                </a:lnTo>
                <a:lnTo>
                  <a:pt x="548" y="749"/>
                </a:lnTo>
                <a:lnTo>
                  <a:pt x="526" y="747"/>
                </a:lnTo>
                <a:lnTo>
                  <a:pt x="504" y="744"/>
                </a:lnTo>
                <a:lnTo>
                  <a:pt x="482" y="742"/>
                </a:lnTo>
                <a:lnTo>
                  <a:pt x="461" y="738"/>
                </a:lnTo>
                <a:lnTo>
                  <a:pt x="439" y="735"/>
                </a:lnTo>
                <a:lnTo>
                  <a:pt x="417" y="731"/>
                </a:lnTo>
                <a:lnTo>
                  <a:pt x="396" y="726"/>
                </a:lnTo>
                <a:lnTo>
                  <a:pt x="374" y="722"/>
                </a:lnTo>
                <a:lnTo>
                  <a:pt x="353" y="716"/>
                </a:lnTo>
                <a:lnTo>
                  <a:pt x="333" y="711"/>
                </a:lnTo>
                <a:lnTo>
                  <a:pt x="312" y="705"/>
                </a:lnTo>
                <a:lnTo>
                  <a:pt x="271" y="693"/>
                </a:lnTo>
                <a:lnTo>
                  <a:pt x="250" y="686"/>
                </a:lnTo>
                <a:lnTo>
                  <a:pt x="229" y="679"/>
                </a:lnTo>
                <a:lnTo>
                  <a:pt x="209" y="670"/>
                </a:lnTo>
                <a:lnTo>
                  <a:pt x="190" y="663"/>
                </a:lnTo>
                <a:lnTo>
                  <a:pt x="170" y="655"/>
                </a:lnTo>
                <a:lnTo>
                  <a:pt x="150" y="646"/>
                </a:lnTo>
                <a:lnTo>
                  <a:pt x="131" y="637"/>
                </a:lnTo>
                <a:lnTo>
                  <a:pt x="112" y="628"/>
                </a:lnTo>
                <a:lnTo>
                  <a:pt x="92" y="619"/>
                </a:lnTo>
                <a:lnTo>
                  <a:pt x="73" y="610"/>
                </a:lnTo>
                <a:lnTo>
                  <a:pt x="36" y="590"/>
                </a:lnTo>
                <a:lnTo>
                  <a:pt x="0" y="568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  <p:sp>
        <p:nvSpPr>
          <p:cNvPr id="12" name="MH_Other_5"/>
          <p:cNvSpPr>
            <a:spLocks noChangeAspect="1"/>
          </p:cNvSpPr>
          <p:nvPr>
            <p:custDataLst>
              <p:tags r:id="rId6"/>
            </p:custDataLst>
          </p:nvPr>
        </p:nvSpPr>
        <p:spPr bwMode="auto">
          <a:xfrm>
            <a:off x="4583113" y="3089275"/>
            <a:ext cx="1120775" cy="1722438"/>
          </a:xfrm>
          <a:custGeom>
            <a:avLst/>
            <a:gdLst>
              <a:gd name="T0" fmla="*/ 917 w 934"/>
              <a:gd name="T1" fmla="*/ 907 h 1434"/>
              <a:gd name="T2" fmla="*/ 885 w 934"/>
              <a:gd name="T3" fmla="*/ 883 h 1434"/>
              <a:gd name="T4" fmla="*/ 854 w 934"/>
              <a:gd name="T5" fmla="*/ 858 h 1434"/>
              <a:gd name="T6" fmla="*/ 825 w 934"/>
              <a:gd name="T7" fmla="*/ 831 h 1434"/>
              <a:gd name="T8" fmla="*/ 798 w 934"/>
              <a:gd name="T9" fmla="*/ 803 h 1434"/>
              <a:gd name="T10" fmla="*/ 773 w 934"/>
              <a:gd name="T11" fmla="*/ 771 h 1434"/>
              <a:gd name="T12" fmla="*/ 750 w 934"/>
              <a:gd name="T13" fmla="*/ 740 h 1434"/>
              <a:gd name="T14" fmla="*/ 729 w 934"/>
              <a:gd name="T15" fmla="*/ 706 h 1434"/>
              <a:gd name="T16" fmla="*/ 708 w 934"/>
              <a:gd name="T17" fmla="*/ 672 h 1434"/>
              <a:gd name="T18" fmla="*/ 691 w 934"/>
              <a:gd name="T19" fmla="*/ 636 h 1434"/>
              <a:gd name="T20" fmla="*/ 676 w 934"/>
              <a:gd name="T21" fmla="*/ 598 h 1434"/>
              <a:gd name="T22" fmla="*/ 663 w 934"/>
              <a:gd name="T23" fmla="*/ 560 h 1434"/>
              <a:gd name="T24" fmla="*/ 653 w 934"/>
              <a:gd name="T25" fmla="*/ 521 h 1434"/>
              <a:gd name="T26" fmla="*/ 645 w 934"/>
              <a:gd name="T27" fmla="*/ 480 h 1434"/>
              <a:gd name="T28" fmla="*/ 640 w 934"/>
              <a:gd name="T29" fmla="*/ 438 h 1434"/>
              <a:gd name="T30" fmla="*/ 637 w 934"/>
              <a:gd name="T31" fmla="*/ 397 h 1434"/>
              <a:gd name="T32" fmla="*/ 637 w 934"/>
              <a:gd name="T33" fmla="*/ 355 h 1434"/>
              <a:gd name="T34" fmla="*/ 639 w 934"/>
              <a:gd name="T35" fmla="*/ 315 h 1434"/>
              <a:gd name="T36" fmla="*/ 401 w 934"/>
              <a:gd name="T37" fmla="*/ 0 h 1434"/>
              <a:gd name="T38" fmla="*/ 26 w 934"/>
              <a:gd name="T39" fmla="*/ 115 h 1434"/>
              <a:gd name="T40" fmla="*/ 14 w 934"/>
              <a:gd name="T41" fmla="*/ 188 h 1434"/>
              <a:gd name="T42" fmla="*/ 9 w 934"/>
              <a:gd name="T43" fmla="*/ 225 h 1434"/>
              <a:gd name="T44" fmla="*/ 5 w 934"/>
              <a:gd name="T45" fmla="*/ 262 h 1434"/>
              <a:gd name="T46" fmla="*/ 1 w 934"/>
              <a:gd name="T47" fmla="*/ 338 h 1434"/>
              <a:gd name="T48" fmla="*/ 0 w 934"/>
              <a:gd name="T49" fmla="*/ 396 h 1434"/>
              <a:gd name="T50" fmla="*/ 2 w 934"/>
              <a:gd name="T51" fmla="*/ 437 h 1434"/>
              <a:gd name="T52" fmla="*/ 4 w 934"/>
              <a:gd name="T53" fmla="*/ 478 h 1434"/>
              <a:gd name="T54" fmla="*/ 10 w 934"/>
              <a:gd name="T55" fmla="*/ 538 h 1434"/>
              <a:gd name="T56" fmla="*/ 16 w 934"/>
              <a:gd name="T57" fmla="*/ 577 h 1434"/>
              <a:gd name="T58" fmla="*/ 31 w 934"/>
              <a:gd name="T59" fmla="*/ 656 h 1434"/>
              <a:gd name="T60" fmla="*/ 40 w 934"/>
              <a:gd name="T61" fmla="*/ 694 h 1434"/>
              <a:gd name="T62" fmla="*/ 62 w 934"/>
              <a:gd name="T63" fmla="*/ 769 h 1434"/>
              <a:gd name="T64" fmla="*/ 82 w 934"/>
              <a:gd name="T65" fmla="*/ 825 h 1434"/>
              <a:gd name="T66" fmla="*/ 96 w 934"/>
              <a:gd name="T67" fmla="*/ 861 h 1434"/>
              <a:gd name="T68" fmla="*/ 119 w 934"/>
              <a:gd name="T69" fmla="*/ 914 h 1434"/>
              <a:gd name="T70" fmla="*/ 154 w 934"/>
              <a:gd name="T71" fmla="*/ 983 h 1434"/>
              <a:gd name="T72" fmla="*/ 173 w 934"/>
              <a:gd name="T73" fmla="*/ 1016 h 1434"/>
              <a:gd name="T74" fmla="*/ 203 w 934"/>
              <a:gd name="T75" fmla="*/ 1065 h 1434"/>
              <a:gd name="T76" fmla="*/ 235 w 934"/>
              <a:gd name="T77" fmla="*/ 1114 h 1434"/>
              <a:gd name="T78" fmla="*/ 281 w 934"/>
              <a:gd name="T79" fmla="*/ 1175 h 1434"/>
              <a:gd name="T80" fmla="*/ 306 w 934"/>
              <a:gd name="T81" fmla="*/ 1204 h 1434"/>
              <a:gd name="T82" fmla="*/ 331 w 934"/>
              <a:gd name="T83" fmla="*/ 1232 h 1434"/>
              <a:gd name="T84" fmla="*/ 357 w 934"/>
              <a:gd name="T85" fmla="*/ 1261 h 1434"/>
              <a:gd name="T86" fmla="*/ 383 w 934"/>
              <a:gd name="T87" fmla="*/ 1288 h 1434"/>
              <a:gd name="T88" fmla="*/ 412 w 934"/>
              <a:gd name="T89" fmla="*/ 1315 h 1434"/>
              <a:gd name="T90" fmla="*/ 469 w 934"/>
              <a:gd name="T91" fmla="*/ 1364 h 1434"/>
              <a:gd name="T92" fmla="*/ 529 w 934"/>
              <a:gd name="T93" fmla="*/ 1411 h 1434"/>
              <a:gd name="T94" fmla="*/ 601 w 934"/>
              <a:gd name="T95" fmla="*/ 1030 h 14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34" h="1434">
                <a:moveTo>
                  <a:pt x="934" y="918"/>
                </a:moveTo>
                <a:lnTo>
                  <a:pt x="917" y="907"/>
                </a:lnTo>
                <a:lnTo>
                  <a:pt x="901" y="895"/>
                </a:lnTo>
                <a:lnTo>
                  <a:pt x="885" y="883"/>
                </a:lnTo>
                <a:lnTo>
                  <a:pt x="869" y="871"/>
                </a:lnTo>
                <a:lnTo>
                  <a:pt x="854" y="858"/>
                </a:lnTo>
                <a:lnTo>
                  <a:pt x="839" y="845"/>
                </a:lnTo>
                <a:lnTo>
                  <a:pt x="825" y="831"/>
                </a:lnTo>
                <a:lnTo>
                  <a:pt x="812" y="817"/>
                </a:lnTo>
                <a:lnTo>
                  <a:pt x="798" y="803"/>
                </a:lnTo>
                <a:lnTo>
                  <a:pt x="786" y="788"/>
                </a:lnTo>
                <a:lnTo>
                  <a:pt x="773" y="771"/>
                </a:lnTo>
                <a:lnTo>
                  <a:pt x="761" y="756"/>
                </a:lnTo>
                <a:lnTo>
                  <a:pt x="750" y="740"/>
                </a:lnTo>
                <a:lnTo>
                  <a:pt x="739" y="723"/>
                </a:lnTo>
                <a:lnTo>
                  <a:pt x="729" y="706"/>
                </a:lnTo>
                <a:lnTo>
                  <a:pt x="718" y="689"/>
                </a:lnTo>
                <a:lnTo>
                  <a:pt x="708" y="672"/>
                </a:lnTo>
                <a:lnTo>
                  <a:pt x="699" y="654"/>
                </a:lnTo>
                <a:lnTo>
                  <a:pt x="691" y="636"/>
                </a:lnTo>
                <a:lnTo>
                  <a:pt x="683" y="618"/>
                </a:lnTo>
                <a:lnTo>
                  <a:pt x="676" y="598"/>
                </a:lnTo>
                <a:lnTo>
                  <a:pt x="669" y="579"/>
                </a:lnTo>
                <a:lnTo>
                  <a:pt x="663" y="560"/>
                </a:lnTo>
                <a:lnTo>
                  <a:pt x="658" y="540"/>
                </a:lnTo>
                <a:lnTo>
                  <a:pt x="653" y="521"/>
                </a:lnTo>
                <a:lnTo>
                  <a:pt x="649" y="501"/>
                </a:lnTo>
                <a:lnTo>
                  <a:pt x="645" y="480"/>
                </a:lnTo>
                <a:lnTo>
                  <a:pt x="642" y="460"/>
                </a:lnTo>
                <a:lnTo>
                  <a:pt x="640" y="438"/>
                </a:lnTo>
                <a:lnTo>
                  <a:pt x="638" y="418"/>
                </a:lnTo>
                <a:lnTo>
                  <a:pt x="637" y="397"/>
                </a:lnTo>
                <a:lnTo>
                  <a:pt x="637" y="376"/>
                </a:lnTo>
                <a:lnTo>
                  <a:pt x="637" y="355"/>
                </a:lnTo>
                <a:lnTo>
                  <a:pt x="638" y="335"/>
                </a:lnTo>
                <a:lnTo>
                  <a:pt x="639" y="315"/>
                </a:lnTo>
                <a:lnTo>
                  <a:pt x="642" y="295"/>
                </a:lnTo>
                <a:lnTo>
                  <a:pt x="401" y="0"/>
                </a:lnTo>
                <a:lnTo>
                  <a:pt x="34" y="80"/>
                </a:lnTo>
                <a:lnTo>
                  <a:pt x="26" y="115"/>
                </a:lnTo>
                <a:lnTo>
                  <a:pt x="20" y="152"/>
                </a:lnTo>
                <a:lnTo>
                  <a:pt x="14" y="188"/>
                </a:lnTo>
                <a:lnTo>
                  <a:pt x="11" y="207"/>
                </a:lnTo>
                <a:lnTo>
                  <a:pt x="9" y="225"/>
                </a:lnTo>
                <a:lnTo>
                  <a:pt x="7" y="243"/>
                </a:lnTo>
                <a:lnTo>
                  <a:pt x="5" y="262"/>
                </a:lnTo>
                <a:lnTo>
                  <a:pt x="2" y="300"/>
                </a:lnTo>
                <a:lnTo>
                  <a:pt x="1" y="338"/>
                </a:lnTo>
                <a:lnTo>
                  <a:pt x="0" y="376"/>
                </a:lnTo>
                <a:lnTo>
                  <a:pt x="0" y="396"/>
                </a:lnTo>
                <a:lnTo>
                  <a:pt x="1" y="416"/>
                </a:lnTo>
                <a:lnTo>
                  <a:pt x="2" y="437"/>
                </a:lnTo>
                <a:lnTo>
                  <a:pt x="3" y="458"/>
                </a:lnTo>
                <a:lnTo>
                  <a:pt x="4" y="478"/>
                </a:lnTo>
                <a:lnTo>
                  <a:pt x="6" y="498"/>
                </a:lnTo>
                <a:lnTo>
                  <a:pt x="10" y="538"/>
                </a:lnTo>
                <a:lnTo>
                  <a:pt x="13" y="557"/>
                </a:lnTo>
                <a:lnTo>
                  <a:pt x="16" y="577"/>
                </a:lnTo>
                <a:lnTo>
                  <a:pt x="23" y="617"/>
                </a:lnTo>
                <a:lnTo>
                  <a:pt x="31" y="656"/>
                </a:lnTo>
                <a:lnTo>
                  <a:pt x="35" y="675"/>
                </a:lnTo>
                <a:lnTo>
                  <a:pt x="40" y="694"/>
                </a:lnTo>
                <a:lnTo>
                  <a:pt x="50" y="732"/>
                </a:lnTo>
                <a:lnTo>
                  <a:pt x="62" y="769"/>
                </a:lnTo>
                <a:lnTo>
                  <a:pt x="74" y="807"/>
                </a:lnTo>
                <a:lnTo>
                  <a:pt x="82" y="825"/>
                </a:lnTo>
                <a:lnTo>
                  <a:pt x="89" y="843"/>
                </a:lnTo>
                <a:lnTo>
                  <a:pt x="96" y="861"/>
                </a:lnTo>
                <a:lnTo>
                  <a:pt x="104" y="878"/>
                </a:lnTo>
                <a:lnTo>
                  <a:pt x="119" y="914"/>
                </a:lnTo>
                <a:lnTo>
                  <a:pt x="136" y="949"/>
                </a:lnTo>
                <a:lnTo>
                  <a:pt x="154" y="983"/>
                </a:lnTo>
                <a:lnTo>
                  <a:pt x="163" y="1000"/>
                </a:lnTo>
                <a:lnTo>
                  <a:pt x="173" y="1016"/>
                </a:lnTo>
                <a:lnTo>
                  <a:pt x="192" y="1049"/>
                </a:lnTo>
                <a:lnTo>
                  <a:pt x="203" y="1065"/>
                </a:lnTo>
                <a:lnTo>
                  <a:pt x="213" y="1081"/>
                </a:lnTo>
                <a:lnTo>
                  <a:pt x="235" y="1114"/>
                </a:lnTo>
                <a:lnTo>
                  <a:pt x="258" y="1145"/>
                </a:lnTo>
                <a:lnTo>
                  <a:pt x="281" y="1175"/>
                </a:lnTo>
                <a:lnTo>
                  <a:pt x="293" y="1189"/>
                </a:lnTo>
                <a:lnTo>
                  <a:pt x="306" y="1204"/>
                </a:lnTo>
                <a:lnTo>
                  <a:pt x="318" y="1218"/>
                </a:lnTo>
                <a:lnTo>
                  <a:pt x="331" y="1232"/>
                </a:lnTo>
                <a:lnTo>
                  <a:pt x="344" y="1246"/>
                </a:lnTo>
                <a:lnTo>
                  <a:pt x="357" y="1261"/>
                </a:lnTo>
                <a:lnTo>
                  <a:pt x="370" y="1275"/>
                </a:lnTo>
                <a:lnTo>
                  <a:pt x="383" y="1288"/>
                </a:lnTo>
                <a:lnTo>
                  <a:pt x="397" y="1301"/>
                </a:lnTo>
                <a:lnTo>
                  <a:pt x="412" y="1315"/>
                </a:lnTo>
                <a:lnTo>
                  <a:pt x="440" y="1340"/>
                </a:lnTo>
                <a:lnTo>
                  <a:pt x="469" y="1364"/>
                </a:lnTo>
                <a:lnTo>
                  <a:pt x="499" y="1388"/>
                </a:lnTo>
                <a:lnTo>
                  <a:pt x="529" y="1411"/>
                </a:lnTo>
                <a:lnTo>
                  <a:pt x="561" y="1434"/>
                </a:lnTo>
                <a:lnTo>
                  <a:pt x="601" y="1030"/>
                </a:lnTo>
                <a:lnTo>
                  <a:pt x="934" y="918"/>
                </a:ln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  <p:sp>
        <p:nvSpPr>
          <p:cNvPr id="13" name="MH_Title_1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376863" y="2881313"/>
            <a:ext cx="1477962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</a:t>
            </a:r>
            <a:endParaRPr lang="en-US" altLang="zh-CN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defTabSz="91440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</a:p>
        </p:txBody>
      </p:sp>
      <p:sp>
        <p:nvSpPr>
          <p:cNvPr id="14" name="KSO_Shape"/>
          <p:cNvSpPr/>
          <p:nvPr/>
        </p:nvSpPr>
        <p:spPr bwMode="auto">
          <a:xfrm>
            <a:off x="6751638" y="2543175"/>
            <a:ext cx="269875" cy="341313"/>
          </a:xfrm>
          <a:custGeom>
            <a:avLst/>
            <a:gdLst>
              <a:gd name="T0" fmla="*/ 508479 w 1679575"/>
              <a:gd name="T1" fmla="*/ 933537 h 2125662"/>
              <a:gd name="T2" fmla="*/ 645344 w 1679575"/>
              <a:gd name="T3" fmla="*/ 1004349 h 2125662"/>
              <a:gd name="T4" fmla="*/ 637947 w 1679575"/>
              <a:gd name="T5" fmla="*/ 1045870 h 2125662"/>
              <a:gd name="T6" fmla="*/ 629410 w 1679575"/>
              <a:gd name="T7" fmla="*/ 1095637 h 2125662"/>
              <a:gd name="T8" fmla="*/ 645913 w 1679575"/>
              <a:gd name="T9" fmla="*/ 1148533 h 2125662"/>
              <a:gd name="T10" fmla="*/ 923628 w 1679575"/>
              <a:gd name="T11" fmla="*/ 1679766 h 2125662"/>
              <a:gd name="T12" fmla="*/ 886068 w 1679575"/>
              <a:gd name="T13" fmla="*/ 1137442 h 2125662"/>
              <a:gd name="T14" fmla="*/ 896597 w 1679575"/>
              <a:gd name="T15" fmla="*/ 1083408 h 2125662"/>
              <a:gd name="T16" fmla="*/ 885214 w 1679575"/>
              <a:gd name="T17" fmla="*/ 1039044 h 2125662"/>
              <a:gd name="T18" fmla="*/ 917083 w 1679575"/>
              <a:gd name="T19" fmla="*/ 999799 h 2125662"/>
              <a:gd name="T20" fmla="*/ 1048543 w 1679575"/>
              <a:gd name="T21" fmla="*/ 927280 h 2125662"/>
              <a:gd name="T22" fmla="*/ 1168905 w 1679575"/>
              <a:gd name="T23" fmla="*/ 933822 h 2125662"/>
              <a:gd name="T24" fmla="*/ 1257397 w 1679575"/>
              <a:gd name="T25" fmla="*/ 1021128 h 2125662"/>
              <a:gd name="T26" fmla="*/ 1333655 w 1679575"/>
              <a:gd name="T27" fmla="*/ 1118957 h 2125662"/>
              <a:gd name="T28" fmla="*/ 1397392 w 1679575"/>
              <a:gd name="T29" fmla="*/ 1227592 h 2125662"/>
              <a:gd name="T30" fmla="*/ 1446903 w 1679575"/>
              <a:gd name="T31" fmla="*/ 1349025 h 2125662"/>
              <a:gd name="T32" fmla="*/ 1482186 w 1679575"/>
              <a:gd name="T33" fmla="*/ 1483540 h 2125662"/>
              <a:gd name="T34" fmla="*/ 1501820 w 1679575"/>
              <a:gd name="T35" fmla="*/ 1632274 h 2125662"/>
              <a:gd name="T36" fmla="*/ 1439790 w 1679575"/>
              <a:gd name="T37" fmla="*/ 1742331 h 2125662"/>
              <a:gd name="T38" fmla="*/ 1242601 w 1679575"/>
              <a:gd name="T39" fmla="*/ 1826794 h 2125662"/>
              <a:gd name="T40" fmla="*/ 1035738 w 1679575"/>
              <a:gd name="T41" fmla="*/ 1881112 h 2125662"/>
              <a:gd name="T42" fmla="*/ 822331 w 1679575"/>
              <a:gd name="T43" fmla="*/ 1904432 h 2125662"/>
              <a:gd name="T44" fmla="*/ 596403 w 1679575"/>
              <a:gd name="T45" fmla="*/ 1894194 h 2125662"/>
              <a:gd name="T46" fmla="*/ 373036 w 1679575"/>
              <a:gd name="T47" fmla="*/ 1847838 h 2125662"/>
              <a:gd name="T48" fmla="*/ 159344 w 1679575"/>
              <a:gd name="T49" fmla="*/ 1766788 h 2125662"/>
              <a:gd name="T50" fmla="*/ 0 w 1679575"/>
              <a:gd name="T51" fmla="*/ 1676354 h 2125662"/>
              <a:gd name="T52" fmla="*/ 15365 w 1679575"/>
              <a:gd name="T53" fmla="*/ 1518519 h 2125662"/>
              <a:gd name="T54" fmla="*/ 47234 w 1679575"/>
              <a:gd name="T55" fmla="*/ 1376611 h 2125662"/>
              <a:gd name="T56" fmla="*/ 94468 w 1679575"/>
              <a:gd name="T57" fmla="*/ 1249206 h 2125662"/>
              <a:gd name="T58" fmla="*/ 155930 w 1679575"/>
              <a:gd name="T59" fmla="*/ 1135735 h 2125662"/>
              <a:gd name="T60" fmla="*/ 230765 w 1679575"/>
              <a:gd name="T61" fmla="*/ 1035348 h 2125662"/>
              <a:gd name="T62" fmla="*/ 317835 w 1679575"/>
              <a:gd name="T63" fmla="*/ 946334 h 2125662"/>
              <a:gd name="T64" fmla="*/ 427669 w 1679575"/>
              <a:gd name="T65" fmla="*/ 860449 h 2125662"/>
              <a:gd name="T66" fmla="*/ 831848 w 1679575"/>
              <a:gd name="T67" fmla="*/ 5125 h 2125662"/>
              <a:gd name="T68" fmla="*/ 927152 w 1679575"/>
              <a:gd name="T69" fmla="*/ 31035 h 2125662"/>
              <a:gd name="T70" fmla="*/ 1013353 w 1679575"/>
              <a:gd name="T71" fmla="*/ 76590 h 2125662"/>
              <a:gd name="T72" fmla="*/ 1087035 w 1679575"/>
              <a:gd name="T73" fmla="*/ 138945 h 2125662"/>
              <a:gd name="T74" fmla="*/ 1145356 w 1679575"/>
              <a:gd name="T75" fmla="*/ 215250 h 2125662"/>
              <a:gd name="T76" fmla="*/ 1186607 w 1679575"/>
              <a:gd name="T77" fmla="*/ 303514 h 2125662"/>
              <a:gd name="T78" fmla="*/ 1207944 w 1679575"/>
              <a:gd name="T79" fmla="*/ 401174 h 2125662"/>
              <a:gd name="T80" fmla="*/ 1205383 w 1679575"/>
              <a:gd name="T81" fmla="*/ 513924 h 2125662"/>
              <a:gd name="T82" fmla="*/ 1172382 w 1679575"/>
              <a:gd name="T83" fmla="*/ 626673 h 2125662"/>
              <a:gd name="T84" fmla="*/ 1112924 w 1679575"/>
              <a:gd name="T85" fmla="*/ 725187 h 2125662"/>
              <a:gd name="T86" fmla="*/ 1030706 w 1679575"/>
              <a:gd name="T87" fmla="*/ 804625 h 2125662"/>
              <a:gd name="T88" fmla="*/ 915204 w 1679575"/>
              <a:gd name="T89" fmla="*/ 867264 h 2125662"/>
              <a:gd name="T90" fmla="*/ 837253 w 1679575"/>
              <a:gd name="T91" fmla="*/ 887764 h 2125662"/>
              <a:gd name="T92" fmla="*/ 753044 w 1679575"/>
              <a:gd name="T93" fmla="*/ 893458 h 2125662"/>
              <a:gd name="T94" fmla="*/ 658879 w 1679575"/>
              <a:gd name="T95" fmla="*/ 881215 h 2125662"/>
              <a:gd name="T96" fmla="*/ 572394 w 1679575"/>
              <a:gd name="T97" fmla="*/ 850180 h 2125662"/>
              <a:gd name="T98" fmla="*/ 494728 w 1679575"/>
              <a:gd name="T99" fmla="*/ 802917 h 2125662"/>
              <a:gd name="T100" fmla="*/ 424459 w 1679575"/>
              <a:gd name="T101" fmla="*/ 736576 h 2125662"/>
              <a:gd name="T102" fmla="*/ 366992 w 1679575"/>
              <a:gd name="T103" fmla="*/ 651159 h 2125662"/>
              <a:gd name="T104" fmla="*/ 330578 w 1679575"/>
              <a:gd name="T105" fmla="*/ 553500 h 2125662"/>
              <a:gd name="T106" fmla="*/ 317206 w 1679575"/>
              <a:gd name="T107" fmla="*/ 446729 h 2125662"/>
              <a:gd name="T108" fmla="*/ 328586 w 1679575"/>
              <a:gd name="T109" fmla="*/ 345653 h 2125662"/>
              <a:gd name="T110" fmla="*/ 361587 w 1679575"/>
              <a:gd name="T111" fmla="*/ 253403 h 2125662"/>
              <a:gd name="T112" fmla="*/ 412795 w 1679575"/>
              <a:gd name="T113" fmla="*/ 171118 h 2125662"/>
              <a:gd name="T114" fmla="*/ 479934 w 1679575"/>
              <a:gd name="T115" fmla="*/ 101931 h 2125662"/>
              <a:gd name="T116" fmla="*/ 560729 w 1679575"/>
              <a:gd name="T117" fmla="*/ 48972 h 2125662"/>
              <a:gd name="T118" fmla="*/ 652620 w 1679575"/>
              <a:gd name="T119" fmla="*/ 13952 h 2125662"/>
              <a:gd name="T120" fmla="*/ 752191 w 1679575"/>
              <a:gd name="T121" fmla="*/ 0 h 212566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679575" h="2125662">
                <a:moveTo>
                  <a:pt x="481421" y="957262"/>
                </a:moveTo>
                <a:lnTo>
                  <a:pt x="484914" y="961070"/>
                </a:lnTo>
                <a:lnTo>
                  <a:pt x="490948" y="968686"/>
                </a:lnTo>
                <a:lnTo>
                  <a:pt x="497299" y="975667"/>
                </a:lnTo>
                <a:lnTo>
                  <a:pt x="510319" y="990264"/>
                </a:lnTo>
                <a:lnTo>
                  <a:pt x="523657" y="1003909"/>
                </a:lnTo>
                <a:lnTo>
                  <a:pt x="537947" y="1017237"/>
                </a:lnTo>
                <a:lnTo>
                  <a:pt x="552237" y="1029613"/>
                </a:lnTo>
                <a:lnTo>
                  <a:pt x="567480" y="1041671"/>
                </a:lnTo>
                <a:lnTo>
                  <a:pt x="583040" y="1053095"/>
                </a:lnTo>
                <a:lnTo>
                  <a:pt x="598601" y="1063884"/>
                </a:lnTo>
                <a:lnTo>
                  <a:pt x="615114" y="1074039"/>
                </a:lnTo>
                <a:lnTo>
                  <a:pt x="631627" y="1083558"/>
                </a:lnTo>
                <a:lnTo>
                  <a:pt x="649093" y="1092126"/>
                </a:lnTo>
                <a:lnTo>
                  <a:pt x="666241" y="1100377"/>
                </a:lnTo>
                <a:lnTo>
                  <a:pt x="684025" y="1107993"/>
                </a:lnTo>
                <a:lnTo>
                  <a:pt x="701808" y="1114657"/>
                </a:lnTo>
                <a:lnTo>
                  <a:pt x="720226" y="1120686"/>
                </a:lnTo>
                <a:lnTo>
                  <a:pt x="738645" y="1125763"/>
                </a:lnTo>
                <a:lnTo>
                  <a:pt x="734517" y="1130840"/>
                </a:lnTo>
                <a:lnTo>
                  <a:pt x="730706" y="1135283"/>
                </a:lnTo>
                <a:lnTo>
                  <a:pt x="727213" y="1140043"/>
                </a:lnTo>
                <a:lnTo>
                  <a:pt x="723402" y="1145437"/>
                </a:lnTo>
                <a:lnTo>
                  <a:pt x="720544" y="1150515"/>
                </a:lnTo>
                <a:lnTo>
                  <a:pt x="717368" y="1155909"/>
                </a:lnTo>
                <a:lnTo>
                  <a:pt x="714510" y="1161304"/>
                </a:lnTo>
                <a:lnTo>
                  <a:pt x="711970" y="1167016"/>
                </a:lnTo>
                <a:lnTo>
                  <a:pt x="710064" y="1172410"/>
                </a:lnTo>
                <a:lnTo>
                  <a:pt x="708159" y="1178439"/>
                </a:lnTo>
                <a:lnTo>
                  <a:pt x="706254" y="1184151"/>
                </a:lnTo>
                <a:lnTo>
                  <a:pt x="704983" y="1190498"/>
                </a:lnTo>
                <a:lnTo>
                  <a:pt x="704031" y="1196210"/>
                </a:lnTo>
                <a:lnTo>
                  <a:pt x="702761" y="1202556"/>
                </a:lnTo>
                <a:lnTo>
                  <a:pt x="702443" y="1208903"/>
                </a:lnTo>
                <a:lnTo>
                  <a:pt x="702125" y="1215249"/>
                </a:lnTo>
                <a:lnTo>
                  <a:pt x="702443" y="1222548"/>
                </a:lnTo>
                <a:lnTo>
                  <a:pt x="703078" y="1229529"/>
                </a:lnTo>
                <a:lnTo>
                  <a:pt x="704348" y="1236510"/>
                </a:lnTo>
                <a:lnTo>
                  <a:pt x="705619" y="1243174"/>
                </a:lnTo>
                <a:lnTo>
                  <a:pt x="707206" y="1249838"/>
                </a:lnTo>
                <a:lnTo>
                  <a:pt x="709112" y="1256819"/>
                </a:lnTo>
                <a:lnTo>
                  <a:pt x="711652" y="1263166"/>
                </a:lnTo>
                <a:lnTo>
                  <a:pt x="714193" y="1269512"/>
                </a:lnTo>
                <a:lnTo>
                  <a:pt x="717686" y="1275542"/>
                </a:lnTo>
                <a:lnTo>
                  <a:pt x="720861" y="1281571"/>
                </a:lnTo>
                <a:lnTo>
                  <a:pt x="724355" y="1287283"/>
                </a:lnTo>
                <a:lnTo>
                  <a:pt x="728483" y="1292995"/>
                </a:lnTo>
                <a:lnTo>
                  <a:pt x="732611" y="1298389"/>
                </a:lnTo>
                <a:lnTo>
                  <a:pt x="737057" y="1303784"/>
                </a:lnTo>
                <a:lnTo>
                  <a:pt x="742138" y="1308861"/>
                </a:lnTo>
                <a:lnTo>
                  <a:pt x="746901" y="1313304"/>
                </a:lnTo>
                <a:lnTo>
                  <a:pt x="672275" y="1874339"/>
                </a:lnTo>
                <a:lnTo>
                  <a:pt x="854237" y="2050773"/>
                </a:lnTo>
                <a:lnTo>
                  <a:pt x="1030800" y="1874339"/>
                </a:lnTo>
                <a:lnTo>
                  <a:pt x="956173" y="1313304"/>
                </a:lnTo>
                <a:lnTo>
                  <a:pt x="961572" y="1308544"/>
                </a:lnTo>
                <a:lnTo>
                  <a:pt x="966018" y="1303466"/>
                </a:lnTo>
                <a:lnTo>
                  <a:pt x="970781" y="1298072"/>
                </a:lnTo>
                <a:lnTo>
                  <a:pt x="974910" y="1292995"/>
                </a:lnTo>
                <a:lnTo>
                  <a:pt x="978720" y="1286965"/>
                </a:lnTo>
                <a:lnTo>
                  <a:pt x="982531" y="1281571"/>
                </a:lnTo>
                <a:lnTo>
                  <a:pt x="986024" y="1275224"/>
                </a:lnTo>
                <a:lnTo>
                  <a:pt x="988882" y="1269195"/>
                </a:lnTo>
                <a:lnTo>
                  <a:pt x="991423" y="1262849"/>
                </a:lnTo>
                <a:lnTo>
                  <a:pt x="994281" y="1256502"/>
                </a:lnTo>
                <a:lnTo>
                  <a:pt x="996186" y="1249838"/>
                </a:lnTo>
                <a:lnTo>
                  <a:pt x="997774" y="1243174"/>
                </a:lnTo>
                <a:lnTo>
                  <a:pt x="999044" y="1236510"/>
                </a:lnTo>
                <a:lnTo>
                  <a:pt x="999997" y="1229212"/>
                </a:lnTo>
                <a:lnTo>
                  <a:pt x="1000632" y="1222548"/>
                </a:lnTo>
                <a:lnTo>
                  <a:pt x="1000632" y="1215249"/>
                </a:lnTo>
                <a:lnTo>
                  <a:pt x="1000632" y="1208903"/>
                </a:lnTo>
                <a:lnTo>
                  <a:pt x="1000314" y="1203191"/>
                </a:lnTo>
                <a:lnTo>
                  <a:pt x="999679" y="1197479"/>
                </a:lnTo>
                <a:lnTo>
                  <a:pt x="998727" y="1191767"/>
                </a:lnTo>
                <a:lnTo>
                  <a:pt x="997456" y="1186055"/>
                </a:lnTo>
                <a:lnTo>
                  <a:pt x="996186" y="1180661"/>
                </a:lnTo>
                <a:lnTo>
                  <a:pt x="994598" y="1175266"/>
                </a:lnTo>
                <a:lnTo>
                  <a:pt x="992375" y="1169872"/>
                </a:lnTo>
                <a:lnTo>
                  <a:pt x="990152" y="1164794"/>
                </a:lnTo>
                <a:lnTo>
                  <a:pt x="987929" y="1159400"/>
                </a:lnTo>
                <a:lnTo>
                  <a:pt x="985389" y="1154640"/>
                </a:lnTo>
                <a:lnTo>
                  <a:pt x="982849" y="1149563"/>
                </a:lnTo>
                <a:lnTo>
                  <a:pt x="979355" y="1144803"/>
                </a:lnTo>
                <a:lnTo>
                  <a:pt x="976497" y="1139725"/>
                </a:lnTo>
                <a:lnTo>
                  <a:pt x="973004" y="1135283"/>
                </a:lnTo>
                <a:lnTo>
                  <a:pt x="969829" y="1130840"/>
                </a:lnTo>
                <a:lnTo>
                  <a:pt x="987612" y="1126398"/>
                </a:lnTo>
                <a:lnTo>
                  <a:pt x="1005713" y="1121320"/>
                </a:lnTo>
                <a:lnTo>
                  <a:pt x="1023496" y="1115609"/>
                </a:lnTo>
                <a:lnTo>
                  <a:pt x="1041280" y="1109262"/>
                </a:lnTo>
                <a:lnTo>
                  <a:pt x="1058428" y="1101963"/>
                </a:lnTo>
                <a:lnTo>
                  <a:pt x="1075576" y="1094665"/>
                </a:lnTo>
                <a:lnTo>
                  <a:pt x="1092089" y="1086097"/>
                </a:lnTo>
                <a:lnTo>
                  <a:pt x="1108602" y="1076895"/>
                </a:lnTo>
                <a:lnTo>
                  <a:pt x="1124480" y="1067375"/>
                </a:lnTo>
                <a:lnTo>
                  <a:pt x="1140041" y="1056903"/>
                </a:lnTo>
                <a:lnTo>
                  <a:pt x="1155601" y="1046114"/>
                </a:lnTo>
                <a:lnTo>
                  <a:pt x="1170209" y="1034690"/>
                </a:lnTo>
                <a:lnTo>
                  <a:pt x="1184817" y="1022632"/>
                </a:lnTo>
                <a:lnTo>
                  <a:pt x="1198472" y="1009938"/>
                </a:lnTo>
                <a:lnTo>
                  <a:pt x="1211809" y="996928"/>
                </a:lnTo>
                <a:lnTo>
                  <a:pt x="1225147" y="983283"/>
                </a:lnTo>
                <a:lnTo>
                  <a:pt x="1228640" y="979792"/>
                </a:lnTo>
                <a:lnTo>
                  <a:pt x="1232451" y="982966"/>
                </a:lnTo>
                <a:lnTo>
                  <a:pt x="1257220" y="1002005"/>
                </a:lnTo>
                <a:lnTo>
                  <a:pt x="1281037" y="1021680"/>
                </a:lnTo>
                <a:lnTo>
                  <a:pt x="1304537" y="1041989"/>
                </a:lnTo>
                <a:lnTo>
                  <a:pt x="1316604" y="1052143"/>
                </a:lnTo>
                <a:lnTo>
                  <a:pt x="1327719" y="1062615"/>
                </a:lnTo>
                <a:lnTo>
                  <a:pt x="1338833" y="1073404"/>
                </a:lnTo>
                <a:lnTo>
                  <a:pt x="1349948" y="1084193"/>
                </a:lnTo>
                <a:lnTo>
                  <a:pt x="1361062" y="1094982"/>
                </a:lnTo>
                <a:lnTo>
                  <a:pt x="1371860" y="1105771"/>
                </a:lnTo>
                <a:lnTo>
                  <a:pt x="1382339" y="1116561"/>
                </a:lnTo>
                <a:lnTo>
                  <a:pt x="1392818" y="1127984"/>
                </a:lnTo>
                <a:lnTo>
                  <a:pt x="1403298" y="1139408"/>
                </a:lnTo>
                <a:lnTo>
                  <a:pt x="1413460" y="1150832"/>
                </a:lnTo>
                <a:lnTo>
                  <a:pt x="1423304" y="1162573"/>
                </a:lnTo>
                <a:lnTo>
                  <a:pt x="1433149" y="1174314"/>
                </a:lnTo>
                <a:lnTo>
                  <a:pt x="1442675" y="1186373"/>
                </a:lnTo>
                <a:lnTo>
                  <a:pt x="1452202" y="1198748"/>
                </a:lnTo>
                <a:lnTo>
                  <a:pt x="1461411" y="1210807"/>
                </a:lnTo>
                <a:lnTo>
                  <a:pt x="1470621" y="1223183"/>
                </a:lnTo>
                <a:lnTo>
                  <a:pt x="1479830" y="1235876"/>
                </a:lnTo>
                <a:lnTo>
                  <a:pt x="1488404" y="1248569"/>
                </a:lnTo>
                <a:lnTo>
                  <a:pt x="1496978" y="1261262"/>
                </a:lnTo>
                <a:lnTo>
                  <a:pt x="1505552" y="1274272"/>
                </a:lnTo>
                <a:lnTo>
                  <a:pt x="1513809" y="1287600"/>
                </a:lnTo>
                <a:lnTo>
                  <a:pt x="1521748" y="1300611"/>
                </a:lnTo>
                <a:lnTo>
                  <a:pt x="1529687" y="1314573"/>
                </a:lnTo>
                <a:lnTo>
                  <a:pt x="1537308" y="1328218"/>
                </a:lnTo>
                <a:lnTo>
                  <a:pt x="1544930" y="1341863"/>
                </a:lnTo>
                <a:lnTo>
                  <a:pt x="1552234" y="1355826"/>
                </a:lnTo>
                <a:lnTo>
                  <a:pt x="1559537" y="1369788"/>
                </a:lnTo>
                <a:lnTo>
                  <a:pt x="1566206" y="1384385"/>
                </a:lnTo>
                <a:lnTo>
                  <a:pt x="1573193" y="1398982"/>
                </a:lnTo>
                <a:lnTo>
                  <a:pt x="1579544" y="1413579"/>
                </a:lnTo>
                <a:lnTo>
                  <a:pt x="1586213" y="1428176"/>
                </a:lnTo>
                <a:lnTo>
                  <a:pt x="1592246" y="1443725"/>
                </a:lnTo>
                <a:lnTo>
                  <a:pt x="1598280" y="1458640"/>
                </a:lnTo>
                <a:lnTo>
                  <a:pt x="1603996" y="1473871"/>
                </a:lnTo>
                <a:lnTo>
                  <a:pt x="1609712" y="1489738"/>
                </a:lnTo>
                <a:lnTo>
                  <a:pt x="1614793" y="1505287"/>
                </a:lnTo>
                <a:lnTo>
                  <a:pt x="1620191" y="1521153"/>
                </a:lnTo>
                <a:lnTo>
                  <a:pt x="1624955" y="1537337"/>
                </a:lnTo>
                <a:lnTo>
                  <a:pt x="1630036" y="1553521"/>
                </a:lnTo>
                <a:lnTo>
                  <a:pt x="1634482" y="1570339"/>
                </a:lnTo>
                <a:lnTo>
                  <a:pt x="1638610" y="1586840"/>
                </a:lnTo>
                <a:lnTo>
                  <a:pt x="1643056" y="1603976"/>
                </a:lnTo>
                <a:lnTo>
                  <a:pt x="1646867" y="1620794"/>
                </a:lnTo>
                <a:lnTo>
                  <a:pt x="1650677" y="1637930"/>
                </a:lnTo>
                <a:lnTo>
                  <a:pt x="1654170" y="1655383"/>
                </a:lnTo>
                <a:lnTo>
                  <a:pt x="1657664" y="1673153"/>
                </a:lnTo>
                <a:lnTo>
                  <a:pt x="1660522" y="1690923"/>
                </a:lnTo>
                <a:lnTo>
                  <a:pt x="1663697" y="1709011"/>
                </a:lnTo>
                <a:lnTo>
                  <a:pt x="1666238" y="1727099"/>
                </a:lnTo>
                <a:lnTo>
                  <a:pt x="1668461" y="1745821"/>
                </a:lnTo>
                <a:lnTo>
                  <a:pt x="1670684" y="1764226"/>
                </a:lnTo>
                <a:lnTo>
                  <a:pt x="1672589" y="1783266"/>
                </a:lnTo>
                <a:lnTo>
                  <a:pt x="1674177" y="1802305"/>
                </a:lnTo>
                <a:lnTo>
                  <a:pt x="1676082" y="1821345"/>
                </a:lnTo>
                <a:lnTo>
                  <a:pt x="1677352" y="1841019"/>
                </a:lnTo>
                <a:lnTo>
                  <a:pt x="1678305" y="1860694"/>
                </a:lnTo>
                <a:lnTo>
                  <a:pt x="1679258" y="1880368"/>
                </a:lnTo>
                <a:lnTo>
                  <a:pt x="1679575" y="1900677"/>
                </a:lnTo>
                <a:lnTo>
                  <a:pt x="1679575" y="1903850"/>
                </a:lnTo>
                <a:lnTo>
                  <a:pt x="1677035" y="1905437"/>
                </a:lnTo>
                <a:lnTo>
                  <a:pt x="1653853" y="1918765"/>
                </a:lnTo>
                <a:lnTo>
                  <a:pt x="1630353" y="1931775"/>
                </a:lnTo>
                <a:lnTo>
                  <a:pt x="1606854" y="1944151"/>
                </a:lnTo>
                <a:lnTo>
                  <a:pt x="1583037" y="1956209"/>
                </a:lnTo>
                <a:lnTo>
                  <a:pt x="1558902" y="1967950"/>
                </a:lnTo>
                <a:lnTo>
                  <a:pt x="1534768" y="1979374"/>
                </a:lnTo>
                <a:lnTo>
                  <a:pt x="1510316" y="1990163"/>
                </a:lnTo>
                <a:lnTo>
                  <a:pt x="1485864" y="2000635"/>
                </a:lnTo>
                <a:lnTo>
                  <a:pt x="1461411" y="2010790"/>
                </a:lnTo>
                <a:lnTo>
                  <a:pt x="1436642" y="2020627"/>
                </a:lnTo>
                <a:lnTo>
                  <a:pt x="1411872" y="2029512"/>
                </a:lnTo>
                <a:lnTo>
                  <a:pt x="1386785" y="2038397"/>
                </a:lnTo>
                <a:lnTo>
                  <a:pt x="1361380" y="2046965"/>
                </a:lnTo>
                <a:lnTo>
                  <a:pt x="1335975" y="2054581"/>
                </a:lnTo>
                <a:lnTo>
                  <a:pt x="1310570" y="2062514"/>
                </a:lnTo>
                <a:lnTo>
                  <a:pt x="1285166" y="2069495"/>
                </a:lnTo>
                <a:lnTo>
                  <a:pt x="1259443" y="2076159"/>
                </a:lnTo>
                <a:lnTo>
                  <a:pt x="1233403" y="2082506"/>
                </a:lnTo>
                <a:lnTo>
                  <a:pt x="1207681" y="2088535"/>
                </a:lnTo>
                <a:lnTo>
                  <a:pt x="1181959" y="2093929"/>
                </a:lnTo>
                <a:lnTo>
                  <a:pt x="1155919" y="2099007"/>
                </a:lnTo>
                <a:lnTo>
                  <a:pt x="1129561" y="2103767"/>
                </a:lnTo>
                <a:lnTo>
                  <a:pt x="1103204" y="2107892"/>
                </a:lnTo>
                <a:lnTo>
                  <a:pt x="1077164" y="2111382"/>
                </a:lnTo>
                <a:lnTo>
                  <a:pt x="1050806" y="2114873"/>
                </a:lnTo>
                <a:lnTo>
                  <a:pt x="1024131" y="2117729"/>
                </a:lnTo>
                <a:lnTo>
                  <a:pt x="997774" y="2119950"/>
                </a:lnTo>
                <a:lnTo>
                  <a:pt x="971099" y="2121854"/>
                </a:lnTo>
                <a:lnTo>
                  <a:pt x="944424" y="2123441"/>
                </a:lnTo>
                <a:lnTo>
                  <a:pt x="917749" y="2125028"/>
                </a:lnTo>
                <a:lnTo>
                  <a:pt x="891074" y="2125662"/>
                </a:lnTo>
                <a:lnTo>
                  <a:pt x="864399" y="2125662"/>
                </a:lnTo>
                <a:lnTo>
                  <a:pt x="835818" y="2125662"/>
                </a:lnTo>
                <a:lnTo>
                  <a:pt x="807238" y="2124710"/>
                </a:lnTo>
                <a:lnTo>
                  <a:pt x="778657" y="2123124"/>
                </a:lnTo>
                <a:lnTo>
                  <a:pt x="750395" y="2121537"/>
                </a:lnTo>
                <a:lnTo>
                  <a:pt x="722132" y="2119316"/>
                </a:lnTo>
                <a:lnTo>
                  <a:pt x="693869" y="2116777"/>
                </a:lnTo>
                <a:lnTo>
                  <a:pt x="665606" y="2113604"/>
                </a:lnTo>
                <a:lnTo>
                  <a:pt x="637661" y="2109478"/>
                </a:lnTo>
                <a:lnTo>
                  <a:pt x="609398" y="2105353"/>
                </a:lnTo>
                <a:lnTo>
                  <a:pt x="581453" y="2100593"/>
                </a:lnTo>
                <a:lnTo>
                  <a:pt x="553825" y="2095199"/>
                </a:lnTo>
                <a:lnTo>
                  <a:pt x="525880" y="2089487"/>
                </a:lnTo>
                <a:lnTo>
                  <a:pt x="498252" y="2083458"/>
                </a:lnTo>
                <a:lnTo>
                  <a:pt x="470624" y="2076476"/>
                </a:lnTo>
                <a:lnTo>
                  <a:pt x="443314" y="2069495"/>
                </a:lnTo>
                <a:lnTo>
                  <a:pt x="416321" y="2061879"/>
                </a:lnTo>
                <a:lnTo>
                  <a:pt x="389011" y="2053629"/>
                </a:lnTo>
                <a:lnTo>
                  <a:pt x="362019" y="2045378"/>
                </a:lnTo>
                <a:lnTo>
                  <a:pt x="335343" y="2036176"/>
                </a:lnTo>
                <a:lnTo>
                  <a:pt x="308668" y="2026656"/>
                </a:lnTo>
                <a:lnTo>
                  <a:pt x="282311" y="2016502"/>
                </a:lnTo>
                <a:lnTo>
                  <a:pt x="255953" y="2006030"/>
                </a:lnTo>
                <a:lnTo>
                  <a:pt x="229913" y="1994923"/>
                </a:lnTo>
                <a:lnTo>
                  <a:pt x="203556" y="1983499"/>
                </a:lnTo>
                <a:lnTo>
                  <a:pt x="177833" y="1971441"/>
                </a:lnTo>
                <a:lnTo>
                  <a:pt x="152429" y="1959065"/>
                </a:lnTo>
                <a:lnTo>
                  <a:pt x="127024" y="1946372"/>
                </a:lnTo>
                <a:lnTo>
                  <a:pt x="101619" y="1933044"/>
                </a:lnTo>
                <a:lnTo>
                  <a:pt x="76532" y="1919399"/>
                </a:lnTo>
                <a:lnTo>
                  <a:pt x="51762" y="1905437"/>
                </a:lnTo>
                <a:lnTo>
                  <a:pt x="27310" y="1890523"/>
                </a:lnTo>
                <a:lnTo>
                  <a:pt x="2858" y="1875291"/>
                </a:lnTo>
                <a:lnTo>
                  <a:pt x="0" y="1888301"/>
                </a:lnTo>
                <a:lnTo>
                  <a:pt x="0" y="1870531"/>
                </a:lnTo>
                <a:lnTo>
                  <a:pt x="952" y="1850222"/>
                </a:lnTo>
                <a:lnTo>
                  <a:pt x="2223" y="1829913"/>
                </a:lnTo>
                <a:lnTo>
                  <a:pt x="3493" y="1809604"/>
                </a:lnTo>
                <a:lnTo>
                  <a:pt x="5398" y="1790247"/>
                </a:lnTo>
                <a:lnTo>
                  <a:pt x="6986" y="1770573"/>
                </a:lnTo>
                <a:lnTo>
                  <a:pt x="9209" y="1750898"/>
                </a:lnTo>
                <a:lnTo>
                  <a:pt x="11749" y="1732176"/>
                </a:lnTo>
                <a:lnTo>
                  <a:pt x="14290" y="1713136"/>
                </a:lnTo>
                <a:lnTo>
                  <a:pt x="17148" y="1694414"/>
                </a:lnTo>
                <a:lnTo>
                  <a:pt x="20006" y="1676009"/>
                </a:lnTo>
                <a:lnTo>
                  <a:pt x="23499" y="1657604"/>
                </a:lnTo>
                <a:lnTo>
                  <a:pt x="26992" y="1639834"/>
                </a:lnTo>
                <a:lnTo>
                  <a:pt x="30486" y="1621746"/>
                </a:lnTo>
                <a:lnTo>
                  <a:pt x="34931" y="1604293"/>
                </a:lnTo>
                <a:lnTo>
                  <a:pt x="38742" y="1586840"/>
                </a:lnTo>
                <a:lnTo>
                  <a:pt x="43188" y="1569704"/>
                </a:lnTo>
                <a:lnTo>
                  <a:pt x="47951" y="1552569"/>
                </a:lnTo>
                <a:lnTo>
                  <a:pt x="52715" y="1536068"/>
                </a:lnTo>
                <a:lnTo>
                  <a:pt x="57796" y="1519249"/>
                </a:lnTo>
                <a:lnTo>
                  <a:pt x="62877" y="1503066"/>
                </a:lnTo>
                <a:lnTo>
                  <a:pt x="68593" y="1486564"/>
                </a:lnTo>
                <a:lnTo>
                  <a:pt x="73991" y="1470698"/>
                </a:lnTo>
                <a:lnTo>
                  <a:pt x="80025" y="1455149"/>
                </a:lnTo>
                <a:lnTo>
                  <a:pt x="86059" y="1439283"/>
                </a:lnTo>
                <a:lnTo>
                  <a:pt x="92410" y="1424051"/>
                </a:lnTo>
                <a:lnTo>
                  <a:pt x="98761" y="1409137"/>
                </a:lnTo>
                <a:lnTo>
                  <a:pt x="105430" y="1393905"/>
                </a:lnTo>
                <a:lnTo>
                  <a:pt x="112098" y="1378990"/>
                </a:lnTo>
                <a:lnTo>
                  <a:pt x="119402" y="1364393"/>
                </a:lnTo>
                <a:lnTo>
                  <a:pt x="126706" y="1350114"/>
                </a:lnTo>
                <a:lnTo>
                  <a:pt x="134010" y="1335834"/>
                </a:lnTo>
                <a:lnTo>
                  <a:pt x="141632" y="1321871"/>
                </a:lnTo>
                <a:lnTo>
                  <a:pt x="149571" y="1307909"/>
                </a:lnTo>
                <a:lnTo>
                  <a:pt x="157510" y="1294264"/>
                </a:lnTo>
                <a:lnTo>
                  <a:pt x="165766" y="1280936"/>
                </a:lnTo>
                <a:lnTo>
                  <a:pt x="174023" y="1267291"/>
                </a:lnTo>
                <a:lnTo>
                  <a:pt x="182597" y="1253963"/>
                </a:lnTo>
                <a:lnTo>
                  <a:pt x="191171" y="1241270"/>
                </a:lnTo>
                <a:lnTo>
                  <a:pt x="200380" y="1228260"/>
                </a:lnTo>
                <a:lnTo>
                  <a:pt x="209589" y="1215884"/>
                </a:lnTo>
                <a:lnTo>
                  <a:pt x="218799" y="1203191"/>
                </a:lnTo>
                <a:lnTo>
                  <a:pt x="228008" y="1191133"/>
                </a:lnTo>
                <a:lnTo>
                  <a:pt x="237852" y="1178757"/>
                </a:lnTo>
                <a:lnTo>
                  <a:pt x="247697" y="1167016"/>
                </a:lnTo>
                <a:lnTo>
                  <a:pt x="257541" y="1155275"/>
                </a:lnTo>
                <a:lnTo>
                  <a:pt x="267703" y="1143533"/>
                </a:lnTo>
                <a:lnTo>
                  <a:pt x="278182" y="1132110"/>
                </a:lnTo>
                <a:lnTo>
                  <a:pt x="288662" y="1120686"/>
                </a:lnTo>
                <a:lnTo>
                  <a:pt x="298824" y="1109579"/>
                </a:lnTo>
                <a:lnTo>
                  <a:pt x="309938" y="1098473"/>
                </a:lnTo>
                <a:lnTo>
                  <a:pt x="320735" y="1087684"/>
                </a:lnTo>
                <a:lnTo>
                  <a:pt x="331850" y="1076895"/>
                </a:lnTo>
                <a:lnTo>
                  <a:pt x="343282" y="1066423"/>
                </a:lnTo>
                <a:lnTo>
                  <a:pt x="354715" y="1055951"/>
                </a:lnTo>
                <a:lnTo>
                  <a:pt x="366147" y="1045797"/>
                </a:lnTo>
                <a:lnTo>
                  <a:pt x="377897" y="1035642"/>
                </a:lnTo>
                <a:lnTo>
                  <a:pt x="389964" y="1025805"/>
                </a:lnTo>
                <a:lnTo>
                  <a:pt x="401714" y="1015968"/>
                </a:lnTo>
                <a:lnTo>
                  <a:pt x="414099" y="1006448"/>
                </a:lnTo>
                <a:lnTo>
                  <a:pt x="426801" y="996928"/>
                </a:lnTo>
                <a:lnTo>
                  <a:pt x="439186" y="987408"/>
                </a:lnTo>
                <a:lnTo>
                  <a:pt x="451571" y="977888"/>
                </a:lnTo>
                <a:lnTo>
                  <a:pt x="477293" y="960118"/>
                </a:lnTo>
                <a:lnTo>
                  <a:pt x="481421" y="957262"/>
                </a:lnTo>
                <a:close/>
                <a:moveTo>
                  <a:pt x="839471" y="0"/>
                </a:moveTo>
                <a:lnTo>
                  <a:pt x="852171" y="0"/>
                </a:lnTo>
                <a:lnTo>
                  <a:pt x="865506" y="0"/>
                </a:lnTo>
                <a:lnTo>
                  <a:pt x="878206" y="636"/>
                </a:lnTo>
                <a:lnTo>
                  <a:pt x="890906" y="1271"/>
                </a:lnTo>
                <a:lnTo>
                  <a:pt x="903288" y="2542"/>
                </a:lnTo>
                <a:lnTo>
                  <a:pt x="915988" y="3813"/>
                </a:lnTo>
                <a:lnTo>
                  <a:pt x="928371" y="5719"/>
                </a:lnTo>
                <a:lnTo>
                  <a:pt x="940436" y="7943"/>
                </a:lnTo>
                <a:lnTo>
                  <a:pt x="952818" y="10167"/>
                </a:lnTo>
                <a:lnTo>
                  <a:pt x="964883" y="12708"/>
                </a:lnTo>
                <a:lnTo>
                  <a:pt x="976631" y="15568"/>
                </a:lnTo>
                <a:lnTo>
                  <a:pt x="988696" y="19062"/>
                </a:lnTo>
                <a:lnTo>
                  <a:pt x="1000443" y="22239"/>
                </a:lnTo>
                <a:lnTo>
                  <a:pt x="1011873" y="26052"/>
                </a:lnTo>
                <a:lnTo>
                  <a:pt x="1023621" y="30182"/>
                </a:lnTo>
                <a:lnTo>
                  <a:pt x="1034733" y="34630"/>
                </a:lnTo>
                <a:lnTo>
                  <a:pt x="1046163" y="39395"/>
                </a:lnTo>
                <a:lnTo>
                  <a:pt x="1057276" y="44161"/>
                </a:lnTo>
                <a:lnTo>
                  <a:pt x="1068388" y="48926"/>
                </a:lnTo>
                <a:lnTo>
                  <a:pt x="1079183" y="54645"/>
                </a:lnTo>
                <a:lnTo>
                  <a:pt x="1089661" y="60046"/>
                </a:lnTo>
                <a:lnTo>
                  <a:pt x="1100456" y="66082"/>
                </a:lnTo>
                <a:lnTo>
                  <a:pt x="1110616" y="72119"/>
                </a:lnTo>
                <a:lnTo>
                  <a:pt x="1120776" y="78790"/>
                </a:lnTo>
                <a:lnTo>
                  <a:pt x="1130936" y="85462"/>
                </a:lnTo>
                <a:lnTo>
                  <a:pt x="1140461" y="92134"/>
                </a:lnTo>
                <a:lnTo>
                  <a:pt x="1150303" y="99123"/>
                </a:lnTo>
                <a:lnTo>
                  <a:pt x="1159828" y="106430"/>
                </a:lnTo>
                <a:lnTo>
                  <a:pt x="1169353" y="114055"/>
                </a:lnTo>
                <a:lnTo>
                  <a:pt x="1178561" y="121680"/>
                </a:lnTo>
                <a:lnTo>
                  <a:pt x="1187133" y="129623"/>
                </a:lnTo>
                <a:lnTo>
                  <a:pt x="1196023" y="137883"/>
                </a:lnTo>
                <a:lnTo>
                  <a:pt x="1204596" y="146143"/>
                </a:lnTo>
                <a:lnTo>
                  <a:pt x="1213168" y="155039"/>
                </a:lnTo>
                <a:lnTo>
                  <a:pt x="1221106" y="163299"/>
                </a:lnTo>
                <a:lnTo>
                  <a:pt x="1229043" y="172513"/>
                </a:lnTo>
                <a:lnTo>
                  <a:pt x="1236981" y="181726"/>
                </a:lnTo>
                <a:lnTo>
                  <a:pt x="1244283" y="190939"/>
                </a:lnTo>
                <a:lnTo>
                  <a:pt x="1251586" y="200153"/>
                </a:lnTo>
                <a:lnTo>
                  <a:pt x="1258888" y="210001"/>
                </a:lnTo>
                <a:lnTo>
                  <a:pt x="1265556" y="219850"/>
                </a:lnTo>
                <a:lnTo>
                  <a:pt x="1272223" y="230017"/>
                </a:lnTo>
                <a:lnTo>
                  <a:pt x="1278256" y="240183"/>
                </a:lnTo>
                <a:lnTo>
                  <a:pt x="1284606" y="250667"/>
                </a:lnTo>
                <a:lnTo>
                  <a:pt x="1290321" y="261151"/>
                </a:lnTo>
                <a:lnTo>
                  <a:pt x="1296353" y="271953"/>
                </a:lnTo>
                <a:lnTo>
                  <a:pt x="1301433" y="282755"/>
                </a:lnTo>
                <a:lnTo>
                  <a:pt x="1306831" y="293239"/>
                </a:lnTo>
                <a:lnTo>
                  <a:pt x="1311593" y="304359"/>
                </a:lnTo>
                <a:lnTo>
                  <a:pt x="1316356" y="315796"/>
                </a:lnTo>
                <a:lnTo>
                  <a:pt x="1320483" y="327234"/>
                </a:lnTo>
                <a:lnTo>
                  <a:pt x="1324293" y="338671"/>
                </a:lnTo>
                <a:lnTo>
                  <a:pt x="1328421" y="350426"/>
                </a:lnTo>
                <a:lnTo>
                  <a:pt x="1331913" y="362181"/>
                </a:lnTo>
                <a:lnTo>
                  <a:pt x="1335088" y="373936"/>
                </a:lnTo>
                <a:lnTo>
                  <a:pt x="1337946" y="386009"/>
                </a:lnTo>
                <a:lnTo>
                  <a:pt x="1340803" y="398081"/>
                </a:lnTo>
                <a:lnTo>
                  <a:pt x="1343026" y="410472"/>
                </a:lnTo>
                <a:lnTo>
                  <a:pt x="1344931" y="422862"/>
                </a:lnTo>
                <a:lnTo>
                  <a:pt x="1346518" y="435252"/>
                </a:lnTo>
                <a:lnTo>
                  <a:pt x="1348106" y="447643"/>
                </a:lnTo>
                <a:lnTo>
                  <a:pt x="1349058" y="460033"/>
                </a:lnTo>
                <a:lnTo>
                  <a:pt x="1350011" y="472741"/>
                </a:lnTo>
                <a:lnTo>
                  <a:pt x="1350646" y="485449"/>
                </a:lnTo>
                <a:lnTo>
                  <a:pt x="1350963" y="498475"/>
                </a:lnTo>
                <a:lnTo>
                  <a:pt x="1350646" y="513407"/>
                </a:lnTo>
                <a:lnTo>
                  <a:pt x="1349693" y="528975"/>
                </a:lnTo>
                <a:lnTo>
                  <a:pt x="1348423" y="543907"/>
                </a:lnTo>
                <a:lnTo>
                  <a:pt x="1347153" y="558521"/>
                </a:lnTo>
                <a:lnTo>
                  <a:pt x="1345248" y="573453"/>
                </a:lnTo>
                <a:lnTo>
                  <a:pt x="1342708" y="588067"/>
                </a:lnTo>
                <a:lnTo>
                  <a:pt x="1339851" y="602682"/>
                </a:lnTo>
                <a:lnTo>
                  <a:pt x="1336358" y="616660"/>
                </a:lnTo>
                <a:lnTo>
                  <a:pt x="1332866" y="631275"/>
                </a:lnTo>
                <a:lnTo>
                  <a:pt x="1328738" y="645254"/>
                </a:lnTo>
                <a:lnTo>
                  <a:pt x="1324293" y="658915"/>
                </a:lnTo>
                <a:lnTo>
                  <a:pt x="1319531" y="672576"/>
                </a:lnTo>
                <a:lnTo>
                  <a:pt x="1314133" y="685920"/>
                </a:lnTo>
                <a:lnTo>
                  <a:pt x="1308418" y="699263"/>
                </a:lnTo>
                <a:lnTo>
                  <a:pt x="1302386" y="712607"/>
                </a:lnTo>
                <a:lnTo>
                  <a:pt x="1296353" y="725315"/>
                </a:lnTo>
                <a:lnTo>
                  <a:pt x="1289368" y="738023"/>
                </a:lnTo>
                <a:lnTo>
                  <a:pt x="1282383" y="750413"/>
                </a:lnTo>
                <a:lnTo>
                  <a:pt x="1275081" y="762486"/>
                </a:lnTo>
                <a:lnTo>
                  <a:pt x="1267143" y="774559"/>
                </a:lnTo>
                <a:lnTo>
                  <a:pt x="1259206" y="786313"/>
                </a:lnTo>
                <a:lnTo>
                  <a:pt x="1250633" y="797751"/>
                </a:lnTo>
                <a:lnTo>
                  <a:pt x="1242061" y="809188"/>
                </a:lnTo>
                <a:lnTo>
                  <a:pt x="1232853" y="819990"/>
                </a:lnTo>
                <a:lnTo>
                  <a:pt x="1223963" y="830792"/>
                </a:lnTo>
                <a:lnTo>
                  <a:pt x="1214121" y="841276"/>
                </a:lnTo>
                <a:lnTo>
                  <a:pt x="1204278" y="851442"/>
                </a:lnTo>
                <a:lnTo>
                  <a:pt x="1193801" y="860974"/>
                </a:lnTo>
                <a:lnTo>
                  <a:pt x="1183323" y="870822"/>
                </a:lnTo>
                <a:lnTo>
                  <a:pt x="1172528" y="880036"/>
                </a:lnTo>
                <a:lnTo>
                  <a:pt x="1161733" y="889249"/>
                </a:lnTo>
                <a:lnTo>
                  <a:pt x="1150303" y="897827"/>
                </a:lnTo>
                <a:lnTo>
                  <a:pt x="1134746" y="909264"/>
                </a:lnTo>
                <a:lnTo>
                  <a:pt x="1118236" y="920066"/>
                </a:lnTo>
                <a:lnTo>
                  <a:pt x="1101408" y="929915"/>
                </a:lnTo>
                <a:lnTo>
                  <a:pt x="1084581" y="939446"/>
                </a:lnTo>
                <a:lnTo>
                  <a:pt x="1066801" y="948342"/>
                </a:lnTo>
                <a:lnTo>
                  <a:pt x="1048703" y="956602"/>
                </a:lnTo>
                <a:lnTo>
                  <a:pt x="1040131" y="960414"/>
                </a:lnTo>
                <a:lnTo>
                  <a:pt x="1030606" y="963909"/>
                </a:lnTo>
                <a:lnTo>
                  <a:pt x="1021398" y="967722"/>
                </a:lnTo>
                <a:lnTo>
                  <a:pt x="1011873" y="970899"/>
                </a:lnTo>
                <a:lnTo>
                  <a:pt x="1002348" y="973758"/>
                </a:lnTo>
                <a:lnTo>
                  <a:pt x="993141" y="976617"/>
                </a:lnTo>
                <a:lnTo>
                  <a:pt x="983616" y="979794"/>
                </a:lnTo>
                <a:lnTo>
                  <a:pt x="973773" y="982018"/>
                </a:lnTo>
                <a:lnTo>
                  <a:pt x="963931" y="984560"/>
                </a:lnTo>
                <a:lnTo>
                  <a:pt x="954088" y="986466"/>
                </a:lnTo>
                <a:lnTo>
                  <a:pt x="944246" y="988372"/>
                </a:lnTo>
                <a:lnTo>
                  <a:pt x="934403" y="990596"/>
                </a:lnTo>
                <a:lnTo>
                  <a:pt x="924561" y="991867"/>
                </a:lnTo>
                <a:lnTo>
                  <a:pt x="914401" y="993455"/>
                </a:lnTo>
                <a:lnTo>
                  <a:pt x="904241" y="994409"/>
                </a:lnTo>
                <a:lnTo>
                  <a:pt x="893763" y="995362"/>
                </a:lnTo>
                <a:lnTo>
                  <a:pt x="883603" y="995997"/>
                </a:lnTo>
                <a:lnTo>
                  <a:pt x="873126" y="996632"/>
                </a:lnTo>
                <a:lnTo>
                  <a:pt x="862648" y="996950"/>
                </a:lnTo>
                <a:lnTo>
                  <a:pt x="852171" y="996950"/>
                </a:lnTo>
                <a:lnTo>
                  <a:pt x="840423" y="996950"/>
                </a:lnTo>
                <a:lnTo>
                  <a:pt x="828358" y="996315"/>
                </a:lnTo>
                <a:lnTo>
                  <a:pt x="816293" y="995679"/>
                </a:lnTo>
                <a:lnTo>
                  <a:pt x="804546" y="994726"/>
                </a:lnTo>
                <a:lnTo>
                  <a:pt x="792798" y="993455"/>
                </a:lnTo>
                <a:lnTo>
                  <a:pt x="781368" y="992185"/>
                </a:lnTo>
                <a:lnTo>
                  <a:pt x="769621" y="990278"/>
                </a:lnTo>
                <a:lnTo>
                  <a:pt x="758191" y="988054"/>
                </a:lnTo>
                <a:lnTo>
                  <a:pt x="746761" y="985831"/>
                </a:lnTo>
                <a:lnTo>
                  <a:pt x="735331" y="983289"/>
                </a:lnTo>
                <a:lnTo>
                  <a:pt x="724218" y="980430"/>
                </a:lnTo>
                <a:lnTo>
                  <a:pt x="713106" y="977253"/>
                </a:lnTo>
                <a:lnTo>
                  <a:pt x="702311" y="973758"/>
                </a:lnTo>
                <a:lnTo>
                  <a:pt x="691198" y="970263"/>
                </a:lnTo>
                <a:lnTo>
                  <a:pt x="680721" y="966768"/>
                </a:lnTo>
                <a:lnTo>
                  <a:pt x="670243" y="962321"/>
                </a:lnTo>
                <a:lnTo>
                  <a:pt x="659448" y="958190"/>
                </a:lnTo>
                <a:lnTo>
                  <a:pt x="648971" y="953425"/>
                </a:lnTo>
                <a:lnTo>
                  <a:pt x="638811" y="948659"/>
                </a:lnTo>
                <a:lnTo>
                  <a:pt x="628651" y="943894"/>
                </a:lnTo>
                <a:lnTo>
                  <a:pt x="618491" y="938493"/>
                </a:lnTo>
                <a:lnTo>
                  <a:pt x="608648" y="933410"/>
                </a:lnTo>
                <a:lnTo>
                  <a:pt x="599123" y="927373"/>
                </a:lnTo>
                <a:lnTo>
                  <a:pt x="589281" y="921655"/>
                </a:lnTo>
                <a:lnTo>
                  <a:pt x="579756" y="915618"/>
                </a:lnTo>
                <a:lnTo>
                  <a:pt x="570548" y="909264"/>
                </a:lnTo>
                <a:lnTo>
                  <a:pt x="561023" y="902910"/>
                </a:lnTo>
                <a:lnTo>
                  <a:pt x="552133" y="895921"/>
                </a:lnTo>
                <a:lnTo>
                  <a:pt x="543561" y="889249"/>
                </a:lnTo>
                <a:lnTo>
                  <a:pt x="534671" y="881942"/>
                </a:lnTo>
                <a:lnTo>
                  <a:pt x="526098" y="874952"/>
                </a:lnTo>
                <a:lnTo>
                  <a:pt x="517526" y="867328"/>
                </a:lnTo>
                <a:lnTo>
                  <a:pt x="508318" y="858750"/>
                </a:lnTo>
                <a:lnTo>
                  <a:pt x="499428" y="849854"/>
                </a:lnTo>
                <a:lnTo>
                  <a:pt x="490538" y="840958"/>
                </a:lnTo>
                <a:lnTo>
                  <a:pt x="481648" y="831427"/>
                </a:lnTo>
                <a:lnTo>
                  <a:pt x="473711" y="821896"/>
                </a:lnTo>
                <a:lnTo>
                  <a:pt x="465456" y="812047"/>
                </a:lnTo>
                <a:lnTo>
                  <a:pt x="457518" y="801881"/>
                </a:lnTo>
                <a:lnTo>
                  <a:pt x="449898" y="791714"/>
                </a:lnTo>
                <a:lnTo>
                  <a:pt x="442596" y="781548"/>
                </a:lnTo>
                <a:lnTo>
                  <a:pt x="435293" y="770746"/>
                </a:lnTo>
                <a:lnTo>
                  <a:pt x="428626" y="759944"/>
                </a:lnTo>
                <a:lnTo>
                  <a:pt x="421958" y="749142"/>
                </a:lnTo>
                <a:lnTo>
                  <a:pt x="415608" y="738023"/>
                </a:lnTo>
                <a:lnTo>
                  <a:pt x="409576" y="726585"/>
                </a:lnTo>
                <a:lnTo>
                  <a:pt x="403861" y="715148"/>
                </a:lnTo>
                <a:lnTo>
                  <a:pt x="398463" y="703393"/>
                </a:lnTo>
                <a:lnTo>
                  <a:pt x="393383" y="691638"/>
                </a:lnTo>
                <a:lnTo>
                  <a:pt x="388303" y="679566"/>
                </a:lnTo>
                <a:lnTo>
                  <a:pt x="383858" y="667493"/>
                </a:lnTo>
                <a:lnTo>
                  <a:pt x="379731" y="655420"/>
                </a:lnTo>
                <a:lnTo>
                  <a:pt x="375603" y="643030"/>
                </a:lnTo>
                <a:lnTo>
                  <a:pt x="372111" y="630322"/>
                </a:lnTo>
                <a:lnTo>
                  <a:pt x="368936" y="617614"/>
                </a:lnTo>
                <a:lnTo>
                  <a:pt x="365443" y="604588"/>
                </a:lnTo>
                <a:lnTo>
                  <a:pt x="362903" y="591880"/>
                </a:lnTo>
                <a:lnTo>
                  <a:pt x="360681" y="578854"/>
                </a:lnTo>
                <a:lnTo>
                  <a:pt x="358776" y="565828"/>
                </a:lnTo>
                <a:lnTo>
                  <a:pt x="357188" y="552485"/>
                </a:lnTo>
                <a:lnTo>
                  <a:pt x="355601" y="539141"/>
                </a:lnTo>
                <a:lnTo>
                  <a:pt x="354648" y="525480"/>
                </a:lnTo>
                <a:lnTo>
                  <a:pt x="354331" y="511819"/>
                </a:lnTo>
                <a:lnTo>
                  <a:pt x="354013" y="498475"/>
                </a:lnTo>
                <a:lnTo>
                  <a:pt x="354331" y="485449"/>
                </a:lnTo>
                <a:lnTo>
                  <a:pt x="354648" y="472741"/>
                </a:lnTo>
                <a:lnTo>
                  <a:pt x="355601" y="460033"/>
                </a:lnTo>
                <a:lnTo>
                  <a:pt x="356871" y="447643"/>
                </a:lnTo>
                <a:lnTo>
                  <a:pt x="358141" y="434935"/>
                </a:lnTo>
                <a:lnTo>
                  <a:pt x="360046" y="422544"/>
                </a:lnTo>
                <a:lnTo>
                  <a:pt x="361951" y="410472"/>
                </a:lnTo>
                <a:lnTo>
                  <a:pt x="364173" y="397763"/>
                </a:lnTo>
                <a:lnTo>
                  <a:pt x="366713" y="385691"/>
                </a:lnTo>
                <a:lnTo>
                  <a:pt x="369888" y="373936"/>
                </a:lnTo>
                <a:lnTo>
                  <a:pt x="373063" y="361863"/>
                </a:lnTo>
                <a:lnTo>
                  <a:pt x="376556" y="350108"/>
                </a:lnTo>
                <a:lnTo>
                  <a:pt x="380683" y="338671"/>
                </a:lnTo>
                <a:lnTo>
                  <a:pt x="384493" y="326916"/>
                </a:lnTo>
                <a:lnTo>
                  <a:pt x="388621" y="315796"/>
                </a:lnTo>
                <a:lnTo>
                  <a:pt x="393383" y="304359"/>
                </a:lnTo>
                <a:lnTo>
                  <a:pt x="398146" y="293239"/>
                </a:lnTo>
                <a:lnTo>
                  <a:pt x="403543" y="282755"/>
                </a:lnTo>
                <a:lnTo>
                  <a:pt x="408623" y="271636"/>
                </a:lnTo>
                <a:lnTo>
                  <a:pt x="414656" y="261151"/>
                </a:lnTo>
                <a:lnTo>
                  <a:pt x="420371" y="250667"/>
                </a:lnTo>
                <a:lnTo>
                  <a:pt x="426721" y="240183"/>
                </a:lnTo>
                <a:lnTo>
                  <a:pt x="432753" y="230017"/>
                </a:lnTo>
                <a:lnTo>
                  <a:pt x="439421" y="219850"/>
                </a:lnTo>
                <a:lnTo>
                  <a:pt x="446088" y="210001"/>
                </a:lnTo>
                <a:lnTo>
                  <a:pt x="453391" y="200153"/>
                </a:lnTo>
                <a:lnTo>
                  <a:pt x="460693" y="190939"/>
                </a:lnTo>
                <a:lnTo>
                  <a:pt x="467996" y="181408"/>
                </a:lnTo>
                <a:lnTo>
                  <a:pt x="475933" y="172195"/>
                </a:lnTo>
                <a:lnTo>
                  <a:pt x="483871" y="163299"/>
                </a:lnTo>
                <a:lnTo>
                  <a:pt x="491808" y="154403"/>
                </a:lnTo>
                <a:lnTo>
                  <a:pt x="500381" y="146143"/>
                </a:lnTo>
                <a:lnTo>
                  <a:pt x="508953" y="137565"/>
                </a:lnTo>
                <a:lnTo>
                  <a:pt x="517526" y="129305"/>
                </a:lnTo>
                <a:lnTo>
                  <a:pt x="526416" y="121680"/>
                </a:lnTo>
                <a:lnTo>
                  <a:pt x="535623" y="113738"/>
                </a:lnTo>
                <a:lnTo>
                  <a:pt x="545148" y="106113"/>
                </a:lnTo>
                <a:lnTo>
                  <a:pt x="554673" y="99123"/>
                </a:lnTo>
                <a:lnTo>
                  <a:pt x="564516" y="92134"/>
                </a:lnTo>
                <a:lnTo>
                  <a:pt x="574041" y="85462"/>
                </a:lnTo>
                <a:lnTo>
                  <a:pt x="584201" y="78473"/>
                </a:lnTo>
                <a:lnTo>
                  <a:pt x="594361" y="72119"/>
                </a:lnTo>
                <a:lnTo>
                  <a:pt x="604838" y="66082"/>
                </a:lnTo>
                <a:lnTo>
                  <a:pt x="615316" y="60046"/>
                </a:lnTo>
                <a:lnTo>
                  <a:pt x="625793" y="54645"/>
                </a:lnTo>
                <a:lnTo>
                  <a:pt x="636906" y="48926"/>
                </a:lnTo>
                <a:lnTo>
                  <a:pt x="647701" y="44161"/>
                </a:lnTo>
                <a:lnTo>
                  <a:pt x="658813" y="39395"/>
                </a:lnTo>
                <a:lnTo>
                  <a:pt x="670243" y="34630"/>
                </a:lnTo>
                <a:lnTo>
                  <a:pt x="681356" y="30182"/>
                </a:lnTo>
                <a:lnTo>
                  <a:pt x="693103" y="26052"/>
                </a:lnTo>
                <a:lnTo>
                  <a:pt x="704533" y="22239"/>
                </a:lnTo>
                <a:lnTo>
                  <a:pt x="716281" y="19062"/>
                </a:lnTo>
                <a:lnTo>
                  <a:pt x="728346" y="15568"/>
                </a:lnTo>
                <a:lnTo>
                  <a:pt x="740093" y="12708"/>
                </a:lnTo>
                <a:lnTo>
                  <a:pt x="752158" y="10167"/>
                </a:lnTo>
                <a:lnTo>
                  <a:pt x="764541" y="7625"/>
                </a:lnTo>
                <a:lnTo>
                  <a:pt x="776606" y="5719"/>
                </a:lnTo>
                <a:lnTo>
                  <a:pt x="788988" y="3813"/>
                </a:lnTo>
                <a:lnTo>
                  <a:pt x="801688" y="2542"/>
                </a:lnTo>
                <a:lnTo>
                  <a:pt x="814071" y="1271"/>
                </a:lnTo>
                <a:lnTo>
                  <a:pt x="826771" y="636"/>
                </a:lnTo>
                <a:lnTo>
                  <a:pt x="83947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5" name="KSO_Shape"/>
          <p:cNvSpPr/>
          <p:nvPr/>
        </p:nvSpPr>
        <p:spPr bwMode="auto">
          <a:xfrm>
            <a:off x="6019800" y="4525963"/>
            <a:ext cx="182563" cy="341312"/>
          </a:xfrm>
          <a:custGeom>
            <a:avLst/>
            <a:gdLst>
              <a:gd name="T0" fmla="*/ 134485 w 2938"/>
              <a:gd name="T1" fmla="*/ 2420 h 5511"/>
              <a:gd name="T2" fmla="*/ 89887 w 2938"/>
              <a:gd name="T3" fmla="*/ 15901 h 5511"/>
              <a:gd name="T4" fmla="*/ 51858 w 2938"/>
              <a:gd name="T5" fmla="*/ 41481 h 5511"/>
              <a:gd name="T6" fmla="*/ 22817 w 2938"/>
              <a:gd name="T7" fmla="*/ 77085 h 5511"/>
              <a:gd name="T8" fmla="*/ 4840 w 2938"/>
              <a:gd name="T9" fmla="*/ 119257 h 5511"/>
              <a:gd name="T10" fmla="*/ 0 w 2938"/>
              <a:gd name="T11" fmla="*/ 1746336 h 5511"/>
              <a:gd name="T12" fmla="*/ 4840 w 2938"/>
              <a:gd name="T13" fmla="*/ 1786089 h 5511"/>
              <a:gd name="T14" fmla="*/ 22817 w 2938"/>
              <a:gd name="T15" fmla="*/ 1828606 h 5511"/>
              <a:gd name="T16" fmla="*/ 51858 w 2938"/>
              <a:gd name="T17" fmla="*/ 1863865 h 5511"/>
              <a:gd name="T18" fmla="*/ 89887 w 2938"/>
              <a:gd name="T19" fmla="*/ 1889445 h 5511"/>
              <a:gd name="T20" fmla="*/ 134485 w 2938"/>
              <a:gd name="T21" fmla="*/ 1903272 h 5511"/>
              <a:gd name="T22" fmla="*/ 864989 w 2938"/>
              <a:gd name="T23" fmla="*/ 1905000 h 5511"/>
              <a:gd name="T24" fmla="*/ 911316 w 2938"/>
              <a:gd name="T25" fmla="*/ 1895667 h 5511"/>
              <a:gd name="T26" fmla="*/ 952111 w 2938"/>
              <a:gd name="T27" fmla="*/ 1873544 h 5511"/>
              <a:gd name="T28" fmla="*/ 984263 w 2938"/>
              <a:gd name="T29" fmla="*/ 1841396 h 5511"/>
              <a:gd name="T30" fmla="*/ 1006043 w 2938"/>
              <a:gd name="T31" fmla="*/ 1800953 h 5511"/>
              <a:gd name="T32" fmla="*/ 1015377 w 2938"/>
              <a:gd name="T33" fmla="*/ 1754633 h 5511"/>
              <a:gd name="T34" fmla="*/ 1013994 w 2938"/>
              <a:gd name="T35" fmla="*/ 134812 h 5511"/>
              <a:gd name="T36" fmla="*/ 999820 w 2938"/>
              <a:gd name="T37" fmla="*/ 90220 h 5511"/>
              <a:gd name="T38" fmla="*/ 974237 w 2938"/>
              <a:gd name="T39" fmla="*/ 52542 h 5511"/>
              <a:gd name="T40" fmla="*/ 938973 w 2938"/>
              <a:gd name="T41" fmla="*/ 23160 h 5511"/>
              <a:gd name="T42" fmla="*/ 896450 w 2938"/>
              <a:gd name="T43" fmla="*/ 5531 h 5511"/>
              <a:gd name="T44" fmla="*/ 412789 w 2938"/>
              <a:gd name="T45" fmla="*/ 127553 h 5511"/>
              <a:gd name="T46" fmla="*/ 615380 w 2938"/>
              <a:gd name="T47" fmla="*/ 129973 h 5511"/>
              <a:gd name="T48" fmla="*/ 629209 w 2938"/>
              <a:gd name="T49" fmla="*/ 141034 h 5511"/>
              <a:gd name="T50" fmla="*/ 635086 w 2938"/>
              <a:gd name="T51" fmla="*/ 159009 h 5511"/>
              <a:gd name="T52" fmla="*/ 630938 w 2938"/>
              <a:gd name="T53" fmla="*/ 174219 h 5511"/>
              <a:gd name="T54" fmla="*/ 618146 w 2938"/>
              <a:gd name="T55" fmla="*/ 187009 h 5511"/>
              <a:gd name="T56" fmla="*/ 412789 w 2938"/>
              <a:gd name="T57" fmla="*/ 190811 h 5511"/>
              <a:gd name="T58" fmla="*/ 397577 w 2938"/>
              <a:gd name="T59" fmla="*/ 187009 h 5511"/>
              <a:gd name="T60" fmla="*/ 384440 w 2938"/>
              <a:gd name="T61" fmla="*/ 174219 h 5511"/>
              <a:gd name="T62" fmla="*/ 380637 w 2938"/>
              <a:gd name="T63" fmla="*/ 159009 h 5511"/>
              <a:gd name="T64" fmla="*/ 386168 w 2938"/>
              <a:gd name="T65" fmla="*/ 141034 h 5511"/>
              <a:gd name="T66" fmla="*/ 400343 w 2938"/>
              <a:gd name="T67" fmla="*/ 129973 h 5511"/>
              <a:gd name="T68" fmla="*/ 507516 w 2938"/>
              <a:gd name="T69" fmla="*/ 1841742 h 5511"/>
              <a:gd name="T70" fmla="*/ 479513 w 2938"/>
              <a:gd name="T71" fmla="*/ 1837594 h 5511"/>
              <a:gd name="T72" fmla="*/ 454275 w 2938"/>
              <a:gd name="T73" fmla="*/ 1825495 h 5511"/>
              <a:gd name="T74" fmla="*/ 434223 w 2938"/>
              <a:gd name="T75" fmla="*/ 1806829 h 5511"/>
              <a:gd name="T76" fmla="*/ 420049 w 2938"/>
              <a:gd name="T77" fmla="*/ 1783323 h 5511"/>
              <a:gd name="T78" fmla="*/ 413134 w 2938"/>
              <a:gd name="T79" fmla="*/ 1756015 h 5511"/>
              <a:gd name="T80" fmla="*/ 413826 w 2938"/>
              <a:gd name="T81" fmla="*/ 1731818 h 5511"/>
              <a:gd name="T82" fmla="*/ 422123 w 2938"/>
              <a:gd name="T83" fmla="*/ 1704856 h 5511"/>
              <a:gd name="T84" fmla="*/ 437335 w 2938"/>
              <a:gd name="T85" fmla="*/ 1682387 h 5511"/>
              <a:gd name="T86" fmla="*/ 458078 w 2938"/>
              <a:gd name="T87" fmla="*/ 1665103 h 5511"/>
              <a:gd name="T88" fmla="*/ 483661 w 2938"/>
              <a:gd name="T89" fmla="*/ 1654042 h 5511"/>
              <a:gd name="T90" fmla="*/ 507516 w 2938"/>
              <a:gd name="T91" fmla="*/ 1651277 h 5511"/>
              <a:gd name="T92" fmla="*/ 536210 w 2938"/>
              <a:gd name="T93" fmla="*/ 1655425 h 5511"/>
              <a:gd name="T94" fmla="*/ 561102 w 2938"/>
              <a:gd name="T95" fmla="*/ 1667523 h 5511"/>
              <a:gd name="T96" fmla="*/ 581154 w 2938"/>
              <a:gd name="T97" fmla="*/ 1685498 h 5511"/>
              <a:gd name="T98" fmla="*/ 595674 w 2938"/>
              <a:gd name="T99" fmla="*/ 1709349 h 5511"/>
              <a:gd name="T100" fmla="*/ 602589 w 2938"/>
              <a:gd name="T101" fmla="*/ 1737003 h 5511"/>
              <a:gd name="T102" fmla="*/ 601897 w 2938"/>
              <a:gd name="T103" fmla="*/ 1761200 h 5511"/>
              <a:gd name="T104" fmla="*/ 593600 w 2938"/>
              <a:gd name="T105" fmla="*/ 1787817 h 5511"/>
              <a:gd name="T106" fmla="*/ 578388 w 2938"/>
              <a:gd name="T107" fmla="*/ 1810631 h 5511"/>
              <a:gd name="T108" fmla="*/ 556954 w 2938"/>
              <a:gd name="T109" fmla="*/ 1827915 h 5511"/>
              <a:gd name="T110" fmla="*/ 531370 w 2938"/>
              <a:gd name="T111" fmla="*/ 1838631 h 5511"/>
              <a:gd name="T112" fmla="*/ 952456 w 2938"/>
              <a:gd name="T113" fmla="*/ 1587673 h 551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938" h="5511">
                <a:moveTo>
                  <a:pt x="2479" y="0"/>
                </a:moveTo>
                <a:lnTo>
                  <a:pt x="458" y="0"/>
                </a:lnTo>
                <a:lnTo>
                  <a:pt x="435" y="1"/>
                </a:lnTo>
                <a:lnTo>
                  <a:pt x="412" y="3"/>
                </a:lnTo>
                <a:lnTo>
                  <a:pt x="389" y="7"/>
                </a:lnTo>
                <a:lnTo>
                  <a:pt x="366" y="11"/>
                </a:lnTo>
                <a:lnTo>
                  <a:pt x="345" y="16"/>
                </a:lnTo>
                <a:lnTo>
                  <a:pt x="322" y="22"/>
                </a:lnTo>
                <a:lnTo>
                  <a:pt x="301" y="29"/>
                </a:lnTo>
                <a:lnTo>
                  <a:pt x="281" y="37"/>
                </a:lnTo>
                <a:lnTo>
                  <a:pt x="260" y="46"/>
                </a:lnTo>
                <a:lnTo>
                  <a:pt x="240" y="56"/>
                </a:lnTo>
                <a:lnTo>
                  <a:pt x="221" y="67"/>
                </a:lnTo>
                <a:lnTo>
                  <a:pt x="203" y="80"/>
                </a:lnTo>
                <a:lnTo>
                  <a:pt x="184" y="93"/>
                </a:lnTo>
                <a:lnTo>
                  <a:pt x="167" y="106"/>
                </a:lnTo>
                <a:lnTo>
                  <a:pt x="150" y="120"/>
                </a:lnTo>
                <a:lnTo>
                  <a:pt x="135" y="135"/>
                </a:lnTo>
                <a:lnTo>
                  <a:pt x="119" y="152"/>
                </a:lnTo>
                <a:lnTo>
                  <a:pt x="104" y="169"/>
                </a:lnTo>
                <a:lnTo>
                  <a:pt x="91" y="186"/>
                </a:lnTo>
                <a:lnTo>
                  <a:pt x="78" y="203"/>
                </a:lnTo>
                <a:lnTo>
                  <a:pt x="66" y="223"/>
                </a:lnTo>
                <a:lnTo>
                  <a:pt x="55" y="242"/>
                </a:lnTo>
                <a:lnTo>
                  <a:pt x="45" y="261"/>
                </a:lnTo>
                <a:lnTo>
                  <a:pt x="35" y="281"/>
                </a:lnTo>
                <a:lnTo>
                  <a:pt x="27" y="303"/>
                </a:lnTo>
                <a:lnTo>
                  <a:pt x="20" y="324"/>
                </a:lnTo>
                <a:lnTo>
                  <a:pt x="14" y="345"/>
                </a:lnTo>
                <a:lnTo>
                  <a:pt x="9" y="368"/>
                </a:lnTo>
                <a:lnTo>
                  <a:pt x="5" y="390"/>
                </a:lnTo>
                <a:lnTo>
                  <a:pt x="2" y="413"/>
                </a:lnTo>
                <a:lnTo>
                  <a:pt x="0" y="437"/>
                </a:lnTo>
                <a:lnTo>
                  <a:pt x="0" y="460"/>
                </a:lnTo>
                <a:lnTo>
                  <a:pt x="0" y="5052"/>
                </a:lnTo>
                <a:lnTo>
                  <a:pt x="0" y="5076"/>
                </a:lnTo>
                <a:lnTo>
                  <a:pt x="2" y="5099"/>
                </a:lnTo>
                <a:lnTo>
                  <a:pt x="5" y="5122"/>
                </a:lnTo>
                <a:lnTo>
                  <a:pt x="9" y="5144"/>
                </a:lnTo>
                <a:lnTo>
                  <a:pt x="14" y="5167"/>
                </a:lnTo>
                <a:lnTo>
                  <a:pt x="20" y="5189"/>
                </a:lnTo>
                <a:lnTo>
                  <a:pt x="27" y="5210"/>
                </a:lnTo>
                <a:lnTo>
                  <a:pt x="35" y="5230"/>
                </a:lnTo>
                <a:lnTo>
                  <a:pt x="45" y="5251"/>
                </a:lnTo>
                <a:lnTo>
                  <a:pt x="55" y="5271"/>
                </a:lnTo>
                <a:lnTo>
                  <a:pt x="66" y="5290"/>
                </a:lnTo>
                <a:lnTo>
                  <a:pt x="78" y="5309"/>
                </a:lnTo>
                <a:lnTo>
                  <a:pt x="91" y="5327"/>
                </a:lnTo>
                <a:lnTo>
                  <a:pt x="104" y="5344"/>
                </a:lnTo>
                <a:lnTo>
                  <a:pt x="119" y="5360"/>
                </a:lnTo>
                <a:lnTo>
                  <a:pt x="135" y="5377"/>
                </a:lnTo>
                <a:lnTo>
                  <a:pt x="150" y="5392"/>
                </a:lnTo>
                <a:lnTo>
                  <a:pt x="167" y="5406"/>
                </a:lnTo>
                <a:lnTo>
                  <a:pt x="184" y="5420"/>
                </a:lnTo>
                <a:lnTo>
                  <a:pt x="203" y="5433"/>
                </a:lnTo>
                <a:lnTo>
                  <a:pt x="221" y="5445"/>
                </a:lnTo>
                <a:lnTo>
                  <a:pt x="240" y="5456"/>
                </a:lnTo>
                <a:lnTo>
                  <a:pt x="260" y="5466"/>
                </a:lnTo>
                <a:lnTo>
                  <a:pt x="281" y="5475"/>
                </a:lnTo>
                <a:lnTo>
                  <a:pt x="301" y="5484"/>
                </a:lnTo>
                <a:lnTo>
                  <a:pt x="322" y="5491"/>
                </a:lnTo>
                <a:lnTo>
                  <a:pt x="345" y="5497"/>
                </a:lnTo>
                <a:lnTo>
                  <a:pt x="366" y="5502"/>
                </a:lnTo>
                <a:lnTo>
                  <a:pt x="389" y="5506"/>
                </a:lnTo>
                <a:lnTo>
                  <a:pt x="412" y="5509"/>
                </a:lnTo>
                <a:lnTo>
                  <a:pt x="435" y="5511"/>
                </a:lnTo>
                <a:lnTo>
                  <a:pt x="458" y="5511"/>
                </a:lnTo>
                <a:lnTo>
                  <a:pt x="2479" y="5511"/>
                </a:lnTo>
                <a:lnTo>
                  <a:pt x="2502" y="5511"/>
                </a:lnTo>
                <a:lnTo>
                  <a:pt x="2525" y="5509"/>
                </a:lnTo>
                <a:lnTo>
                  <a:pt x="2549" y="5506"/>
                </a:lnTo>
                <a:lnTo>
                  <a:pt x="2571" y="5502"/>
                </a:lnTo>
                <a:lnTo>
                  <a:pt x="2593" y="5497"/>
                </a:lnTo>
                <a:lnTo>
                  <a:pt x="2615" y="5491"/>
                </a:lnTo>
                <a:lnTo>
                  <a:pt x="2636" y="5484"/>
                </a:lnTo>
                <a:lnTo>
                  <a:pt x="2657" y="5475"/>
                </a:lnTo>
                <a:lnTo>
                  <a:pt x="2677" y="5466"/>
                </a:lnTo>
                <a:lnTo>
                  <a:pt x="2698" y="5456"/>
                </a:lnTo>
                <a:lnTo>
                  <a:pt x="2716" y="5445"/>
                </a:lnTo>
                <a:lnTo>
                  <a:pt x="2735" y="5433"/>
                </a:lnTo>
                <a:lnTo>
                  <a:pt x="2754" y="5420"/>
                </a:lnTo>
                <a:lnTo>
                  <a:pt x="2771" y="5406"/>
                </a:lnTo>
                <a:lnTo>
                  <a:pt x="2787" y="5392"/>
                </a:lnTo>
                <a:lnTo>
                  <a:pt x="2803" y="5377"/>
                </a:lnTo>
                <a:lnTo>
                  <a:pt x="2818" y="5360"/>
                </a:lnTo>
                <a:lnTo>
                  <a:pt x="2833" y="5344"/>
                </a:lnTo>
                <a:lnTo>
                  <a:pt x="2847" y="5327"/>
                </a:lnTo>
                <a:lnTo>
                  <a:pt x="2859" y="5309"/>
                </a:lnTo>
                <a:lnTo>
                  <a:pt x="2871" y="5290"/>
                </a:lnTo>
                <a:lnTo>
                  <a:pt x="2882" y="5271"/>
                </a:lnTo>
                <a:lnTo>
                  <a:pt x="2892" y="5251"/>
                </a:lnTo>
                <a:lnTo>
                  <a:pt x="2902" y="5230"/>
                </a:lnTo>
                <a:lnTo>
                  <a:pt x="2910" y="5210"/>
                </a:lnTo>
                <a:lnTo>
                  <a:pt x="2918" y="5189"/>
                </a:lnTo>
                <a:lnTo>
                  <a:pt x="2924" y="5167"/>
                </a:lnTo>
                <a:lnTo>
                  <a:pt x="2929" y="5144"/>
                </a:lnTo>
                <a:lnTo>
                  <a:pt x="2933" y="5122"/>
                </a:lnTo>
                <a:lnTo>
                  <a:pt x="2936" y="5099"/>
                </a:lnTo>
                <a:lnTo>
                  <a:pt x="2937" y="5076"/>
                </a:lnTo>
                <a:lnTo>
                  <a:pt x="2938" y="5052"/>
                </a:lnTo>
                <a:lnTo>
                  <a:pt x="2938" y="460"/>
                </a:lnTo>
                <a:lnTo>
                  <a:pt x="2937" y="437"/>
                </a:lnTo>
                <a:lnTo>
                  <a:pt x="2936" y="413"/>
                </a:lnTo>
                <a:lnTo>
                  <a:pt x="2933" y="390"/>
                </a:lnTo>
                <a:lnTo>
                  <a:pt x="2929" y="368"/>
                </a:lnTo>
                <a:lnTo>
                  <a:pt x="2924" y="345"/>
                </a:lnTo>
                <a:lnTo>
                  <a:pt x="2918" y="324"/>
                </a:lnTo>
                <a:lnTo>
                  <a:pt x="2910" y="303"/>
                </a:lnTo>
                <a:lnTo>
                  <a:pt x="2902" y="281"/>
                </a:lnTo>
                <a:lnTo>
                  <a:pt x="2892" y="261"/>
                </a:lnTo>
                <a:lnTo>
                  <a:pt x="2882" y="242"/>
                </a:lnTo>
                <a:lnTo>
                  <a:pt x="2871" y="223"/>
                </a:lnTo>
                <a:lnTo>
                  <a:pt x="2859" y="203"/>
                </a:lnTo>
                <a:lnTo>
                  <a:pt x="2847" y="186"/>
                </a:lnTo>
                <a:lnTo>
                  <a:pt x="2833" y="169"/>
                </a:lnTo>
                <a:lnTo>
                  <a:pt x="2818" y="152"/>
                </a:lnTo>
                <a:lnTo>
                  <a:pt x="2803" y="135"/>
                </a:lnTo>
                <a:lnTo>
                  <a:pt x="2787" y="120"/>
                </a:lnTo>
                <a:lnTo>
                  <a:pt x="2771" y="106"/>
                </a:lnTo>
                <a:lnTo>
                  <a:pt x="2754" y="93"/>
                </a:lnTo>
                <a:lnTo>
                  <a:pt x="2735" y="80"/>
                </a:lnTo>
                <a:lnTo>
                  <a:pt x="2716" y="67"/>
                </a:lnTo>
                <a:lnTo>
                  <a:pt x="2698" y="56"/>
                </a:lnTo>
                <a:lnTo>
                  <a:pt x="2677" y="46"/>
                </a:lnTo>
                <a:lnTo>
                  <a:pt x="2657" y="37"/>
                </a:lnTo>
                <a:lnTo>
                  <a:pt x="2636" y="29"/>
                </a:lnTo>
                <a:lnTo>
                  <a:pt x="2615" y="22"/>
                </a:lnTo>
                <a:lnTo>
                  <a:pt x="2593" y="16"/>
                </a:lnTo>
                <a:lnTo>
                  <a:pt x="2571" y="11"/>
                </a:lnTo>
                <a:lnTo>
                  <a:pt x="2549" y="7"/>
                </a:lnTo>
                <a:lnTo>
                  <a:pt x="2525" y="3"/>
                </a:lnTo>
                <a:lnTo>
                  <a:pt x="2502" y="1"/>
                </a:lnTo>
                <a:lnTo>
                  <a:pt x="2479" y="0"/>
                </a:lnTo>
                <a:close/>
                <a:moveTo>
                  <a:pt x="1194" y="369"/>
                </a:moveTo>
                <a:lnTo>
                  <a:pt x="1744" y="369"/>
                </a:lnTo>
                <a:lnTo>
                  <a:pt x="1753" y="369"/>
                </a:lnTo>
                <a:lnTo>
                  <a:pt x="1763" y="370"/>
                </a:lnTo>
                <a:lnTo>
                  <a:pt x="1772" y="373"/>
                </a:lnTo>
                <a:lnTo>
                  <a:pt x="1780" y="376"/>
                </a:lnTo>
                <a:lnTo>
                  <a:pt x="1788" y="379"/>
                </a:lnTo>
                <a:lnTo>
                  <a:pt x="1796" y="384"/>
                </a:lnTo>
                <a:lnTo>
                  <a:pt x="1803" y="389"/>
                </a:lnTo>
                <a:lnTo>
                  <a:pt x="1809" y="395"/>
                </a:lnTo>
                <a:lnTo>
                  <a:pt x="1815" y="401"/>
                </a:lnTo>
                <a:lnTo>
                  <a:pt x="1820" y="408"/>
                </a:lnTo>
                <a:lnTo>
                  <a:pt x="1825" y="416"/>
                </a:lnTo>
                <a:lnTo>
                  <a:pt x="1828" y="424"/>
                </a:lnTo>
                <a:lnTo>
                  <a:pt x="1833" y="433"/>
                </a:lnTo>
                <a:lnTo>
                  <a:pt x="1835" y="442"/>
                </a:lnTo>
                <a:lnTo>
                  <a:pt x="1836" y="451"/>
                </a:lnTo>
                <a:lnTo>
                  <a:pt x="1837" y="460"/>
                </a:lnTo>
                <a:lnTo>
                  <a:pt x="1836" y="469"/>
                </a:lnTo>
                <a:lnTo>
                  <a:pt x="1835" y="478"/>
                </a:lnTo>
                <a:lnTo>
                  <a:pt x="1833" y="487"/>
                </a:lnTo>
                <a:lnTo>
                  <a:pt x="1828" y="495"/>
                </a:lnTo>
                <a:lnTo>
                  <a:pt x="1825" y="504"/>
                </a:lnTo>
                <a:lnTo>
                  <a:pt x="1820" y="512"/>
                </a:lnTo>
                <a:lnTo>
                  <a:pt x="1815" y="519"/>
                </a:lnTo>
                <a:lnTo>
                  <a:pt x="1809" y="525"/>
                </a:lnTo>
                <a:lnTo>
                  <a:pt x="1803" y="531"/>
                </a:lnTo>
                <a:lnTo>
                  <a:pt x="1796" y="536"/>
                </a:lnTo>
                <a:lnTo>
                  <a:pt x="1788" y="541"/>
                </a:lnTo>
                <a:lnTo>
                  <a:pt x="1780" y="545"/>
                </a:lnTo>
                <a:lnTo>
                  <a:pt x="1772" y="548"/>
                </a:lnTo>
                <a:lnTo>
                  <a:pt x="1763" y="550"/>
                </a:lnTo>
                <a:lnTo>
                  <a:pt x="1753" y="551"/>
                </a:lnTo>
                <a:lnTo>
                  <a:pt x="1744" y="552"/>
                </a:lnTo>
                <a:lnTo>
                  <a:pt x="1194" y="552"/>
                </a:lnTo>
                <a:lnTo>
                  <a:pt x="1184" y="551"/>
                </a:lnTo>
                <a:lnTo>
                  <a:pt x="1175" y="550"/>
                </a:lnTo>
                <a:lnTo>
                  <a:pt x="1166" y="548"/>
                </a:lnTo>
                <a:lnTo>
                  <a:pt x="1158" y="545"/>
                </a:lnTo>
                <a:lnTo>
                  <a:pt x="1150" y="541"/>
                </a:lnTo>
                <a:lnTo>
                  <a:pt x="1142" y="536"/>
                </a:lnTo>
                <a:lnTo>
                  <a:pt x="1135" y="531"/>
                </a:lnTo>
                <a:lnTo>
                  <a:pt x="1129" y="525"/>
                </a:lnTo>
                <a:lnTo>
                  <a:pt x="1123" y="519"/>
                </a:lnTo>
                <a:lnTo>
                  <a:pt x="1117" y="512"/>
                </a:lnTo>
                <a:lnTo>
                  <a:pt x="1112" y="504"/>
                </a:lnTo>
                <a:lnTo>
                  <a:pt x="1108" y="495"/>
                </a:lnTo>
                <a:lnTo>
                  <a:pt x="1105" y="487"/>
                </a:lnTo>
                <a:lnTo>
                  <a:pt x="1103" y="478"/>
                </a:lnTo>
                <a:lnTo>
                  <a:pt x="1102" y="469"/>
                </a:lnTo>
                <a:lnTo>
                  <a:pt x="1101" y="460"/>
                </a:lnTo>
                <a:lnTo>
                  <a:pt x="1102" y="451"/>
                </a:lnTo>
                <a:lnTo>
                  <a:pt x="1103" y="442"/>
                </a:lnTo>
                <a:lnTo>
                  <a:pt x="1105" y="433"/>
                </a:lnTo>
                <a:lnTo>
                  <a:pt x="1108" y="424"/>
                </a:lnTo>
                <a:lnTo>
                  <a:pt x="1112" y="416"/>
                </a:lnTo>
                <a:lnTo>
                  <a:pt x="1117" y="408"/>
                </a:lnTo>
                <a:lnTo>
                  <a:pt x="1123" y="401"/>
                </a:lnTo>
                <a:lnTo>
                  <a:pt x="1129" y="395"/>
                </a:lnTo>
                <a:lnTo>
                  <a:pt x="1135" y="389"/>
                </a:lnTo>
                <a:lnTo>
                  <a:pt x="1142" y="384"/>
                </a:lnTo>
                <a:lnTo>
                  <a:pt x="1150" y="379"/>
                </a:lnTo>
                <a:lnTo>
                  <a:pt x="1158" y="376"/>
                </a:lnTo>
                <a:lnTo>
                  <a:pt x="1166" y="373"/>
                </a:lnTo>
                <a:lnTo>
                  <a:pt x="1175" y="370"/>
                </a:lnTo>
                <a:lnTo>
                  <a:pt x="1184" y="369"/>
                </a:lnTo>
                <a:lnTo>
                  <a:pt x="1194" y="369"/>
                </a:lnTo>
                <a:close/>
                <a:moveTo>
                  <a:pt x="1468" y="5328"/>
                </a:moveTo>
                <a:lnTo>
                  <a:pt x="1468" y="5328"/>
                </a:lnTo>
                <a:lnTo>
                  <a:pt x="1454" y="5328"/>
                </a:lnTo>
                <a:lnTo>
                  <a:pt x="1441" y="5327"/>
                </a:lnTo>
                <a:lnTo>
                  <a:pt x="1427" y="5325"/>
                </a:lnTo>
                <a:lnTo>
                  <a:pt x="1414" y="5322"/>
                </a:lnTo>
                <a:lnTo>
                  <a:pt x="1399" y="5319"/>
                </a:lnTo>
                <a:lnTo>
                  <a:pt x="1387" y="5316"/>
                </a:lnTo>
                <a:lnTo>
                  <a:pt x="1374" y="5312"/>
                </a:lnTo>
                <a:lnTo>
                  <a:pt x="1362" y="5307"/>
                </a:lnTo>
                <a:lnTo>
                  <a:pt x="1350" y="5300"/>
                </a:lnTo>
                <a:lnTo>
                  <a:pt x="1338" y="5294"/>
                </a:lnTo>
                <a:lnTo>
                  <a:pt x="1325" y="5288"/>
                </a:lnTo>
                <a:lnTo>
                  <a:pt x="1314" y="5281"/>
                </a:lnTo>
                <a:lnTo>
                  <a:pt x="1304" y="5273"/>
                </a:lnTo>
                <a:lnTo>
                  <a:pt x="1294" y="5265"/>
                </a:lnTo>
                <a:lnTo>
                  <a:pt x="1284" y="5257"/>
                </a:lnTo>
                <a:lnTo>
                  <a:pt x="1274" y="5248"/>
                </a:lnTo>
                <a:lnTo>
                  <a:pt x="1265" y="5238"/>
                </a:lnTo>
                <a:lnTo>
                  <a:pt x="1256" y="5227"/>
                </a:lnTo>
                <a:lnTo>
                  <a:pt x="1248" y="5217"/>
                </a:lnTo>
                <a:lnTo>
                  <a:pt x="1240" y="5206"/>
                </a:lnTo>
                <a:lnTo>
                  <a:pt x="1233" y="5195"/>
                </a:lnTo>
                <a:lnTo>
                  <a:pt x="1227" y="5184"/>
                </a:lnTo>
                <a:lnTo>
                  <a:pt x="1221" y="5172"/>
                </a:lnTo>
                <a:lnTo>
                  <a:pt x="1215" y="5159"/>
                </a:lnTo>
                <a:lnTo>
                  <a:pt x="1210" y="5147"/>
                </a:lnTo>
                <a:lnTo>
                  <a:pt x="1206" y="5134"/>
                </a:lnTo>
                <a:lnTo>
                  <a:pt x="1202" y="5121"/>
                </a:lnTo>
                <a:lnTo>
                  <a:pt x="1199" y="5108"/>
                </a:lnTo>
                <a:lnTo>
                  <a:pt x="1197" y="5095"/>
                </a:lnTo>
                <a:lnTo>
                  <a:pt x="1195" y="5080"/>
                </a:lnTo>
                <a:lnTo>
                  <a:pt x="1194" y="5066"/>
                </a:lnTo>
                <a:lnTo>
                  <a:pt x="1194" y="5052"/>
                </a:lnTo>
                <a:lnTo>
                  <a:pt x="1194" y="5038"/>
                </a:lnTo>
                <a:lnTo>
                  <a:pt x="1195" y="5025"/>
                </a:lnTo>
                <a:lnTo>
                  <a:pt x="1197" y="5010"/>
                </a:lnTo>
                <a:lnTo>
                  <a:pt x="1199" y="4997"/>
                </a:lnTo>
                <a:lnTo>
                  <a:pt x="1202" y="4983"/>
                </a:lnTo>
                <a:lnTo>
                  <a:pt x="1206" y="4970"/>
                </a:lnTo>
                <a:lnTo>
                  <a:pt x="1210" y="4958"/>
                </a:lnTo>
                <a:lnTo>
                  <a:pt x="1215" y="4945"/>
                </a:lnTo>
                <a:lnTo>
                  <a:pt x="1221" y="4932"/>
                </a:lnTo>
                <a:lnTo>
                  <a:pt x="1227" y="4921"/>
                </a:lnTo>
                <a:lnTo>
                  <a:pt x="1233" y="4909"/>
                </a:lnTo>
                <a:lnTo>
                  <a:pt x="1240" y="4898"/>
                </a:lnTo>
                <a:lnTo>
                  <a:pt x="1248" y="4888"/>
                </a:lnTo>
                <a:lnTo>
                  <a:pt x="1256" y="4876"/>
                </a:lnTo>
                <a:lnTo>
                  <a:pt x="1265" y="4867"/>
                </a:lnTo>
                <a:lnTo>
                  <a:pt x="1274" y="4857"/>
                </a:lnTo>
                <a:lnTo>
                  <a:pt x="1284" y="4848"/>
                </a:lnTo>
                <a:lnTo>
                  <a:pt x="1294" y="4840"/>
                </a:lnTo>
                <a:lnTo>
                  <a:pt x="1304" y="4832"/>
                </a:lnTo>
                <a:lnTo>
                  <a:pt x="1314" y="4824"/>
                </a:lnTo>
                <a:lnTo>
                  <a:pt x="1325" y="4817"/>
                </a:lnTo>
                <a:lnTo>
                  <a:pt x="1338" y="4810"/>
                </a:lnTo>
                <a:lnTo>
                  <a:pt x="1350" y="4803"/>
                </a:lnTo>
                <a:lnTo>
                  <a:pt x="1362" y="4798"/>
                </a:lnTo>
                <a:lnTo>
                  <a:pt x="1374" y="4793"/>
                </a:lnTo>
                <a:lnTo>
                  <a:pt x="1387" y="4789"/>
                </a:lnTo>
                <a:lnTo>
                  <a:pt x="1399" y="4785"/>
                </a:lnTo>
                <a:lnTo>
                  <a:pt x="1414" y="4782"/>
                </a:lnTo>
                <a:lnTo>
                  <a:pt x="1427" y="4780"/>
                </a:lnTo>
                <a:lnTo>
                  <a:pt x="1441" y="4778"/>
                </a:lnTo>
                <a:lnTo>
                  <a:pt x="1454" y="4777"/>
                </a:lnTo>
                <a:lnTo>
                  <a:pt x="1468" y="4777"/>
                </a:lnTo>
                <a:lnTo>
                  <a:pt x="1483" y="4777"/>
                </a:lnTo>
                <a:lnTo>
                  <a:pt x="1497" y="4778"/>
                </a:lnTo>
                <a:lnTo>
                  <a:pt x="1511" y="4780"/>
                </a:lnTo>
                <a:lnTo>
                  <a:pt x="1524" y="4782"/>
                </a:lnTo>
                <a:lnTo>
                  <a:pt x="1537" y="4785"/>
                </a:lnTo>
                <a:lnTo>
                  <a:pt x="1551" y="4789"/>
                </a:lnTo>
                <a:lnTo>
                  <a:pt x="1564" y="4793"/>
                </a:lnTo>
                <a:lnTo>
                  <a:pt x="1576" y="4798"/>
                </a:lnTo>
                <a:lnTo>
                  <a:pt x="1588" y="4803"/>
                </a:lnTo>
                <a:lnTo>
                  <a:pt x="1600" y="4810"/>
                </a:lnTo>
                <a:lnTo>
                  <a:pt x="1611" y="4817"/>
                </a:lnTo>
                <a:lnTo>
                  <a:pt x="1623" y="4824"/>
                </a:lnTo>
                <a:lnTo>
                  <a:pt x="1634" y="4832"/>
                </a:lnTo>
                <a:lnTo>
                  <a:pt x="1644" y="4840"/>
                </a:lnTo>
                <a:lnTo>
                  <a:pt x="1654" y="4848"/>
                </a:lnTo>
                <a:lnTo>
                  <a:pt x="1664" y="4857"/>
                </a:lnTo>
                <a:lnTo>
                  <a:pt x="1673" y="4867"/>
                </a:lnTo>
                <a:lnTo>
                  <a:pt x="1681" y="4876"/>
                </a:lnTo>
                <a:lnTo>
                  <a:pt x="1690" y="4888"/>
                </a:lnTo>
                <a:lnTo>
                  <a:pt x="1698" y="4898"/>
                </a:lnTo>
                <a:lnTo>
                  <a:pt x="1705" y="4909"/>
                </a:lnTo>
                <a:lnTo>
                  <a:pt x="1711" y="4921"/>
                </a:lnTo>
                <a:lnTo>
                  <a:pt x="1717" y="4932"/>
                </a:lnTo>
                <a:lnTo>
                  <a:pt x="1723" y="4945"/>
                </a:lnTo>
                <a:lnTo>
                  <a:pt x="1728" y="4958"/>
                </a:lnTo>
                <a:lnTo>
                  <a:pt x="1732" y="4970"/>
                </a:lnTo>
                <a:lnTo>
                  <a:pt x="1736" y="4983"/>
                </a:lnTo>
                <a:lnTo>
                  <a:pt x="1739" y="4997"/>
                </a:lnTo>
                <a:lnTo>
                  <a:pt x="1741" y="5010"/>
                </a:lnTo>
                <a:lnTo>
                  <a:pt x="1743" y="5025"/>
                </a:lnTo>
                <a:lnTo>
                  <a:pt x="1744" y="5038"/>
                </a:lnTo>
                <a:lnTo>
                  <a:pt x="1744" y="5052"/>
                </a:lnTo>
                <a:lnTo>
                  <a:pt x="1744" y="5066"/>
                </a:lnTo>
                <a:lnTo>
                  <a:pt x="1743" y="5080"/>
                </a:lnTo>
                <a:lnTo>
                  <a:pt x="1741" y="5095"/>
                </a:lnTo>
                <a:lnTo>
                  <a:pt x="1739" y="5108"/>
                </a:lnTo>
                <a:lnTo>
                  <a:pt x="1736" y="5121"/>
                </a:lnTo>
                <a:lnTo>
                  <a:pt x="1732" y="5134"/>
                </a:lnTo>
                <a:lnTo>
                  <a:pt x="1728" y="5147"/>
                </a:lnTo>
                <a:lnTo>
                  <a:pt x="1723" y="5159"/>
                </a:lnTo>
                <a:lnTo>
                  <a:pt x="1717" y="5172"/>
                </a:lnTo>
                <a:lnTo>
                  <a:pt x="1711" y="5184"/>
                </a:lnTo>
                <a:lnTo>
                  <a:pt x="1705" y="5195"/>
                </a:lnTo>
                <a:lnTo>
                  <a:pt x="1698" y="5206"/>
                </a:lnTo>
                <a:lnTo>
                  <a:pt x="1690" y="5217"/>
                </a:lnTo>
                <a:lnTo>
                  <a:pt x="1681" y="5227"/>
                </a:lnTo>
                <a:lnTo>
                  <a:pt x="1673" y="5238"/>
                </a:lnTo>
                <a:lnTo>
                  <a:pt x="1664" y="5248"/>
                </a:lnTo>
                <a:lnTo>
                  <a:pt x="1654" y="5257"/>
                </a:lnTo>
                <a:lnTo>
                  <a:pt x="1644" y="5265"/>
                </a:lnTo>
                <a:lnTo>
                  <a:pt x="1634" y="5273"/>
                </a:lnTo>
                <a:lnTo>
                  <a:pt x="1623" y="5281"/>
                </a:lnTo>
                <a:lnTo>
                  <a:pt x="1611" y="5288"/>
                </a:lnTo>
                <a:lnTo>
                  <a:pt x="1600" y="5294"/>
                </a:lnTo>
                <a:lnTo>
                  <a:pt x="1588" y="5300"/>
                </a:lnTo>
                <a:lnTo>
                  <a:pt x="1576" y="5307"/>
                </a:lnTo>
                <a:lnTo>
                  <a:pt x="1564" y="5312"/>
                </a:lnTo>
                <a:lnTo>
                  <a:pt x="1551" y="5316"/>
                </a:lnTo>
                <a:lnTo>
                  <a:pt x="1537" y="5319"/>
                </a:lnTo>
                <a:lnTo>
                  <a:pt x="1524" y="5322"/>
                </a:lnTo>
                <a:lnTo>
                  <a:pt x="1511" y="5325"/>
                </a:lnTo>
                <a:lnTo>
                  <a:pt x="1497" y="5327"/>
                </a:lnTo>
                <a:lnTo>
                  <a:pt x="1483" y="5328"/>
                </a:lnTo>
                <a:lnTo>
                  <a:pt x="1468" y="5328"/>
                </a:lnTo>
                <a:close/>
                <a:moveTo>
                  <a:pt x="2755" y="4593"/>
                </a:moveTo>
                <a:lnTo>
                  <a:pt x="183" y="4593"/>
                </a:lnTo>
                <a:lnTo>
                  <a:pt x="183" y="919"/>
                </a:lnTo>
                <a:lnTo>
                  <a:pt x="2755" y="919"/>
                </a:lnTo>
                <a:lnTo>
                  <a:pt x="2755" y="459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black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6" name="KSO_Shape"/>
          <p:cNvSpPr/>
          <p:nvPr/>
        </p:nvSpPr>
        <p:spPr>
          <a:xfrm>
            <a:off x="4884738" y="3732213"/>
            <a:ext cx="342900" cy="341312"/>
          </a:xfrm>
          <a:custGeom>
            <a:avLst/>
            <a:gdLst>
              <a:gd name="connsiteX0" fmla="*/ 320662 w 792088"/>
              <a:gd name="connsiteY0" fmla="*/ 99114 h 792088"/>
              <a:gd name="connsiteX1" fmla="*/ 320662 w 792088"/>
              <a:gd name="connsiteY1" fmla="*/ 475062 h 792088"/>
              <a:gd name="connsiteX2" fmla="*/ 696610 w 792088"/>
              <a:gd name="connsiteY2" fmla="*/ 475062 h 792088"/>
              <a:gd name="connsiteX3" fmla="*/ 696610 w 792088"/>
              <a:gd name="connsiteY3" fmla="*/ 434076 h 792088"/>
              <a:gd name="connsiteX4" fmla="*/ 361648 w 792088"/>
              <a:gd name="connsiteY4" fmla="*/ 434076 h 792088"/>
              <a:gd name="connsiteX5" fmla="*/ 361648 w 792088"/>
              <a:gd name="connsiteY5" fmla="*/ 99114 h 792088"/>
              <a:gd name="connsiteX6" fmla="*/ 396044 w 792088"/>
              <a:gd name="connsiteY6" fmla="*/ 0 h 792088"/>
              <a:gd name="connsiteX7" fmla="*/ 792088 w 792088"/>
              <a:gd name="connsiteY7" fmla="*/ 396044 h 792088"/>
              <a:gd name="connsiteX8" fmla="*/ 396044 w 792088"/>
              <a:gd name="connsiteY8" fmla="*/ 792088 h 792088"/>
              <a:gd name="connsiteX9" fmla="*/ 0 w 792088"/>
              <a:gd name="connsiteY9" fmla="*/ 396044 h 792088"/>
              <a:gd name="connsiteX10" fmla="*/ 396044 w 792088"/>
              <a:gd name="connsiteY10" fmla="*/ 0 h 792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92088" h="792088">
                <a:moveTo>
                  <a:pt x="320662" y="99114"/>
                </a:moveTo>
                <a:lnTo>
                  <a:pt x="320662" y="475062"/>
                </a:lnTo>
                <a:lnTo>
                  <a:pt x="696610" y="475062"/>
                </a:lnTo>
                <a:lnTo>
                  <a:pt x="696610" y="434076"/>
                </a:lnTo>
                <a:lnTo>
                  <a:pt x="361648" y="434076"/>
                </a:lnTo>
                <a:lnTo>
                  <a:pt x="361648" y="99114"/>
                </a:lnTo>
                <a:close/>
                <a:moveTo>
                  <a:pt x="396044" y="0"/>
                </a:moveTo>
                <a:cubicBezTo>
                  <a:pt x="614773" y="0"/>
                  <a:pt x="792088" y="177315"/>
                  <a:pt x="792088" y="396044"/>
                </a:cubicBezTo>
                <a:cubicBezTo>
                  <a:pt x="792088" y="614773"/>
                  <a:pt x="614773" y="792088"/>
                  <a:pt x="396044" y="792088"/>
                </a:cubicBezTo>
                <a:cubicBezTo>
                  <a:pt x="177315" y="792088"/>
                  <a:pt x="0" y="614773"/>
                  <a:pt x="0" y="396044"/>
                </a:cubicBezTo>
                <a:cubicBezTo>
                  <a:pt x="0" y="177315"/>
                  <a:pt x="177315" y="0"/>
                  <a:pt x="396044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7" name="KSO_Shape"/>
          <p:cNvSpPr/>
          <p:nvPr/>
        </p:nvSpPr>
        <p:spPr>
          <a:xfrm>
            <a:off x="5310188" y="2444750"/>
            <a:ext cx="336550" cy="341313"/>
          </a:xfrm>
          <a:custGeom>
            <a:avLst/>
            <a:gdLst>
              <a:gd name="connsiteX0" fmla="*/ 150612 w 405200"/>
              <a:gd name="connsiteY0" fmla="*/ 52389 h 413075"/>
              <a:gd name="connsiteX1" fmla="*/ 52389 w 405200"/>
              <a:gd name="connsiteY1" fmla="*/ 150612 h 413075"/>
              <a:gd name="connsiteX2" fmla="*/ 150612 w 405200"/>
              <a:gd name="connsiteY2" fmla="*/ 248836 h 413075"/>
              <a:gd name="connsiteX3" fmla="*/ 248836 w 405200"/>
              <a:gd name="connsiteY3" fmla="*/ 150612 h 413075"/>
              <a:gd name="connsiteX4" fmla="*/ 150612 w 405200"/>
              <a:gd name="connsiteY4" fmla="*/ 52389 h 413075"/>
              <a:gd name="connsiteX5" fmla="*/ 150612 w 405200"/>
              <a:gd name="connsiteY5" fmla="*/ 0 h 413075"/>
              <a:gd name="connsiteX6" fmla="*/ 301225 w 405200"/>
              <a:gd name="connsiteY6" fmla="*/ 150612 h 413075"/>
              <a:gd name="connsiteX7" fmla="*/ 276789 w 405200"/>
              <a:gd name="connsiteY7" fmla="*/ 232452 h 413075"/>
              <a:gd name="connsiteX8" fmla="*/ 279486 w 405200"/>
              <a:gd name="connsiteY8" fmla="*/ 234307 h 413075"/>
              <a:gd name="connsiteX9" fmla="*/ 395404 w 405200"/>
              <a:gd name="connsiteY9" fmla="*/ 354065 h 413075"/>
              <a:gd name="connsiteX10" fmla="*/ 394603 w 405200"/>
              <a:gd name="connsiteY10" fmla="*/ 403280 h 413075"/>
              <a:gd name="connsiteX11" fmla="*/ 345389 w 405200"/>
              <a:gd name="connsiteY11" fmla="*/ 402478 h 413075"/>
              <a:gd name="connsiteX12" fmla="*/ 229470 w 405200"/>
              <a:gd name="connsiteY12" fmla="*/ 282720 h 413075"/>
              <a:gd name="connsiteX13" fmla="*/ 227420 w 405200"/>
              <a:gd name="connsiteY13" fmla="*/ 279520 h 413075"/>
              <a:gd name="connsiteX14" fmla="*/ 150612 w 405200"/>
              <a:gd name="connsiteY14" fmla="*/ 301225 h 413075"/>
              <a:gd name="connsiteX15" fmla="*/ 0 w 405200"/>
              <a:gd name="connsiteY15" fmla="*/ 150612 h 413075"/>
              <a:gd name="connsiteX16" fmla="*/ 150612 w 405200"/>
              <a:gd name="connsiteY16" fmla="*/ 0 h 413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05200" h="413075">
                <a:moveTo>
                  <a:pt x="150612" y="52389"/>
                </a:moveTo>
                <a:cubicBezTo>
                  <a:pt x="96365" y="52389"/>
                  <a:pt x="52389" y="96365"/>
                  <a:pt x="52389" y="150612"/>
                </a:cubicBezTo>
                <a:cubicBezTo>
                  <a:pt x="52389" y="204860"/>
                  <a:pt x="96365" y="248836"/>
                  <a:pt x="150612" y="248836"/>
                </a:cubicBezTo>
                <a:cubicBezTo>
                  <a:pt x="204860" y="248836"/>
                  <a:pt x="248836" y="204860"/>
                  <a:pt x="248836" y="150612"/>
                </a:cubicBezTo>
                <a:cubicBezTo>
                  <a:pt x="248836" y="96365"/>
                  <a:pt x="204860" y="52389"/>
                  <a:pt x="150612" y="52389"/>
                </a:cubicBezTo>
                <a:close/>
                <a:moveTo>
                  <a:pt x="150612" y="0"/>
                </a:moveTo>
                <a:cubicBezTo>
                  <a:pt x="233793" y="0"/>
                  <a:pt x="301225" y="67431"/>
                  <a:pt x="301225" y="150612"/>
                </a:cubicBezTo>
                <a:cubicBezTo>
                  <a:pt x="301225" y="180842"/>
                  <a:pt x="292319" y="208992"/>
                  <a:pt x="276789" y="232452"/>
                </a:cubicBezTo>
                <a:cubicBezTo>
                  <a:pt x="277931" y="232774"/>
                  <a:pt x="278722" y="233519"/>
                  <a:pt x="279486" y="234307"/>
                </a:cubicBezTo>
                <a:lnTo>
                  <a:pt x="395404" y="354065"/>
                </a:lnTo>
                <a:cubicBezTo>
                  <a:pt x="408773" y="367877"/>
                  <a:pt x="408414" y="389911"/>
                  <a:pt x="394603" y="403280"/>
                </a:cubicBezTo>
                <a:cubicBezTo>
                  <a:pt x="380791" y="416648"/>
                  <a:pt x="358757" y="416289"/>
                  <a:pt x="345389" y="402478"/>
                </a:cubicBezTo>
                <a:lnTo>
                  <a:pt x="229470" y="282720"/>
                </a:lnTo>
                <a:lnTo>
                  <a:pt x="227420" y="279520"/>
                </a:lnTo>
                <a:cubicBezTo>
                  <a:pt x="205163" y="293486"/>
                  <a:pt x="178791" y="301225"/>
                  <a:pt x="150612" y="301225"/>
                </a:cubicBezTo>
                <a:cubicBezTo>
                  <a:pt x="67431" y="301225"/>
                  <a:pt x="0" y="233793"/>
                  <a:pt x="0" y="150612"/>
                </a:cubicBezTo>
                <a:cubicBezTo>
                  <a:pt x="0" y="67431"/>
                  <a:pt x="67431" y="0"/>
                  <a:pt x="15061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8" name="KSO_Shape"/>
          <p:cNvSpPr/>
          <p:nvPr/>
        </p:nvSpPr>
        <p:spPr bwMode="auto">
          <a:xfrm>
            <a:off x="6986588" y="3854450"/>
            <a:ext cx="342900" cy="311150"/>
          </a:xfrm>
          <a:custGeom>
            <a:avLst/>
            <a:gdLst>
              <a:gd name="T0" fmla="*/ 726341 w 2395538"/>
              <a:gd name="T1" fmla="*/ 2170112 h 2170112"/>
              <a:gd name="T2" fmla="*/ 1441768 w 2395538"/>
              <a:gd name="T3" fmla="*/ 728510 h 2170112"/>
              <a:gd name="T4" fmla="*/ 1885633 w 2395538"/>
              <a:gd name="T5" fmla="*/ 1143658 h 2170112"/>
              <a:gd name="T6" fmla="*/ 1870393 w 2395538"/>
              <a:gd name="T7" fmla="*/ 1187775 h 2170112"/>
              <a:gd name="T8" fmla="*/ 1824038 w 2395538"/>
              <a:gd name="T9" fmla="*/ 1209358 h 2170112"/>
              <a:gd name="T10" fmla="*/ 1774825 w 2395538"/>
              <a:gd name="T11" fmla="*/ 1196345 h 2170112"/>
              <a:gd name="T12" fmla="*/ 87630 w 2395538"/>
              <a:gd name="T13" fmla="*/ 1207136 h 2170112"/>
              <a:gd name="T14" fmla="*/ 36195 w 2395538"/>
              <a:gd name="T15" fmla="*/ 1203010 h 2170112"/>
              <a:gd name="T16" fmla="*/ 2540 w 2395538"/>
              <a:gd name="T17" fmla="*/ 1166510 h 2170112"/>
              <a:gd name="T18" fmla="*/ 7937 w 2395538"/>
              <a:gd name="T19" fmla="*/ 1121123 h 2170112"/>
              <a:gd name="T20" fmla="*/ 1968140 w 2395538"/>
              <a:gd name="T21" fmla="*/ 219388 h 2170112"/>
              <a:gd name="T22" fmla="*/ 2114413 w 2395538"/>
              <a:gd name="T23" fmla="*/ 243789 h 2170112"/>
              <a:gd name="T24" fmla="*/ 2240697 w 2395538"/>
              <a:gd name="T25" fmla="*/ 284667 h 2170112"/>
              <a:gd name="T26" fmla="*/ 2388557 w 2395538"/>
              <a:gd name="T27" fmla="*/ 355016 h 2170112"/>
              <a:gd name="T28" fmla="*/ 2336521 w 2395538"/>
              <a:gd name="T29" fmla="*/ 373079 h 2170112"/>
              <a:gd name="T30" fmla="*/ 2250533 w 2395538"/>
              <a:gd name="T31" fmla="*/ 415225 h 2170112"/>
              <a:gd name="T32" fmla="*/ 2138845 w 2395538"/>
              <a:gd name="T33" fmla="*/ 508390 h 2170112"/>
              <a:gd name="T34" fmla="*/ 2044926 w 2395538"/>
              <a:gd name="T35" fmla="*/ 621519 h 2170112"/>
              <a:gd name="T36" fmla="*/ 1960525 w 2395538"/>
              <a:gd name="T37" fmla="*/ 747006 h 2170112"/>
              <a:gd name="T38" fmla="*/ 1902777 w 2395538"/>
              <a:gd name="T39" fmla="*/ 803412 h 2170112"/>
              <a:gd name="T40" fmla="*/ 1832020 w 2395538"/>
              <a:gd name="T41" fmla="*/ 843974 h 2170112"/>
              <a:gd name="T42" fmla="*/ 1753013 w 2395538"/>
              <a:gd name="T43" fmla="*/ 868374 h 2170112"/>
              <a:gd name="T44" fmla="*/ 1568664 w 2395538"/>
              <a:gd name="T45" fmla="*/ 707079 h 2170112"/>
              <a:gd name="T46" fmla="*/ 1657507 w 2395538"/>
              <a:gd name="T47" fmla="*/ 590147 h 2170112"/>
              <a:gd name="T48" fmla="*/ 1736514 w 2395538"/>
              <a:gd name="T49" fmla="*/ 513143 h 2170112"/>
              <a:gd name="T50" fmla="*/ 1825674 w 2395538"/>
              <a:gd name="T51" fmla="*/ 448498 h 2170112"/>
              <a:gd name="T52" fmla="*/ 1925622 w 2395538"/>
              <a:gd name="T53" fmla="*/ 399381 h 2170112"/>
              <a:gd name="T54" fmla="*/ 2033820 w 2395538"/>
              <a:gd name="T55" fmla="*/ 369910 h 2170112"/>
              <a:gd name="T56" fmla="*/ 2147095 w 2395538"/>
              <a:gd name="T57" fmla="*/ 361671 h 2170112"/>
              <a:gd name="T58" fmla="*/ 2032234 w 2395538"/>
              <a:gd name="T59" fmla="*/ 356601 h 2170112"/>
              <a:gd name="T60" fmla="*/ 1917373 w 2395538"/>
              <a:gd name="T61" fmla="*/ 373713 h 2170112"/>
              <a:gd name="T62" fmla="*/ 1806953 w 2395538"/>
              <a:gd name="T63" fmla="*/ 412690 h 2170112"/>
              <a:gd name="T64" fmla="*/ 1703832 w 2395538"/>
              <a:gd name="T65" fmla="*/ 469730 h 2170112"/>
              <a:gd name="T66" fmla="*/ 1610230 w 2395538"/>
              <a:gd name="T67" fmla="*/ 542297 h 2170112"/>
              <a:gd name="T68" fmla="*/ 1526146 w 2395538"/>
              <a:gd name="T69" fmla="*/ 625638 h 2170112"/>
              <a:gd name="T70" fmla="*/ 1409381 w 2395538"/>
              <a:gd name="T71" fmla="*/ 589196 h 2170112"/>
              <a:gd name="T72" fmla="*/ 1430322 w 2395538"/>
              <a:gd name="T73" fmla="*/ 523601 h 2170112"/>
              <a:gd name="T74" fmla="*/ 1476648 w 2395538"/>
              <a:gd name="T75" fmla="*/ 444696 h 2170112"/>
              <a:gd name="T76" fmla="*/ 1541376 w 2395538"/>
              <a:gd name="T77" fmla="*/ 367375 h 2170112"/>
              <a:gd name="T78" fmla="*/ 1611816 w 2395538"/>
              <a:gd name="T79" fmla="*/ 308117 h 2170112"/>
              <a:gd name="T80" fmla="*/ 1686381 w 2395538"/>
              <a:gd name="T81" fmla="*/ 265337 h 2170112"/>
              <a:gd name="T82" fmla="*/ 1763166 w 2395538"/>
              <a:gd name="T83" fmla="*/ 237134 h 2170112"/>
              <a:gd name="T84" fmla="*/ 1910075 w 2395538"/>
              <a:gd name="T85" fmla="*/ 217487 h 2170112"/>
              <a:gd name="T86" fmla="*/ 1198124 w 2395538"/>
              <a:gd name="T87" fmla="*/ 20298 h 2170112"/>
              <a:gd name="T88" fmla="*/ 1336237 w 2395538"/>
              <a:gd name="T89" fmla="*/ 78653 h 2170112"/>
              <a:gd name="T90" fmla="*/ 1406886 w 2395538"/>
              <a:gd name="T91" fmla="*/ 127177 h 2170112"/>
              <a:gd name="T92" fmla="*/ 1468305 w 2395538"/>
              <a:gd name="T93" fmla="*/ 191241 h 2170112"/>
              <a:gd name="T94" fmla="*/ 1512540 w 2395538"/>
              <a:gd name="T95" fmla="*/ 273066 h 2170112"/>
              <a:gd name="T96" fmla="*/ 1474351 w 2395538"/>
              <a:gd name="T97" fmla="*/ 374554 h 2170112"/>
              <a:gd name="T98" fmla="*/ 1420252 w 2395538"/>
              <a:gd name="T99" fmla="*/ 385654 h 2170112"/>
              <a:gd name="T100" fmla="*/ 1384927 w 2395538"/>
              <a:gd name="T101" fmla="*/ 273700 h 2170112"/>
              <a:gd name="T102" fmla="*/ 1348012 w 2395538"/>
              <a:gd name="T103" fmla="*/ 208050 h 2170112"/>
              <a:gd name="T104" fmla="*/ 1299640 w 2395538"/>
              <a:gd name="T105" fmla="*/ 150963 h 2170112"/>
              <a:gd name="T106" fmla="*/ 1242040 w 2395538"/>
              <a:gd name="T107" fmla="*/ 104659 h 2170112"/>
              <a:gd name="T108" fmla="*/ 1280546 w 2395538"/>
              <a:gd name="T109" fmla="*/ 143986 h 2170112"/>
              <a:gd name="T110" fmla="*/ 1323508 w 2395538"/>
              <a:gd name="T111" fmla="*/ 202024 h 2170112"/>
              <a:gd name="T112" fmla="*/ 1356923 w 2395538"/>
              <a:gd name="T113" fmla="*/ 274969 h 2170112"/>
              <a:gd name="T114" fmla="*/ 1381108 w 2395538"/>
              <a:gd name="T115" fmla="*/ 413880 h 2170112"/>
              <a:gd name="T116" fmla="*/ 1369652 w 2395538"/>
              <a:gd name="T117" fmla="*/ 554378 h 2170112"/>
              <a:gd name="T118" fmla="*/ 1166937 w 2395538"/>
              <a:gd name="T119" fmla="*/ 363136 h 2170112"/>
              <a:gd name="T120" fmla="*/ 1178711 w 2395538"/>
              <a:gd name="T121" fmla="*/ 227079 h 2170112"/>
              <a:gd name="T122" fmla="*/ 1172028 w 2395538"/>
              <a:gd name="T123" fmla="*/ 132568 h 2170112"/>
              <a:gd name="T124" fmla="*/ 1144342 w 2395538"/>
              <a:gd name="T125" fmla="*/ 45670 h 2170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395538" h="2170112">
                <a:moveTo>
                  <a:pt x="940433" y="595312"/>
                </a:moveTo>
                <a:lnTo>
                  <a:pt x="1643062" y="1217102"/>
                </a:lnTo>
                <a:lnTo>
                  <a:pt x="1643062" y="2170112"/>
                </a:lnTo>
                <a:lnTo>
                  <a:pt x="1433735" y="2170112"/>
                </a:lnTo>
                <a:lnTo>
                  <a:pt x="1159290" y="2170112"/>
                </a:lnTo>
                <a:lnTo>
                  <a:pt x="1159290" y="1557214"/>
                </a:lnTo>
                <a:lnTo>
                  <a:pt x="726341" y="1557214"/>
                </a:lnTo>
                <a:lnTo>
                  <a:pt x="726341" y="2170112"/>
                </a:lnTo>
                <a:lnTo>
                  <a:pt x="612307" y="2170112"/>
                </a:lnTo>
                <a:lnTo>
                  <a:pt x="242887" y="2170112"/>
                </a:lnTo>
                <a:lnTo>
                  <a:pt x="242887" y="1655658"/>
                </a:lnTo>
                <a:lnTo>
                  <a:pt x="242887" y="1217102"/>
                </a:lnTo>
                <a:lnTo>
                  <a:pt x="940433" y="595312"/>
                </a:lnTo>
                <a:close/>
                <a:moveTo>
                  <a:pt x="942657" y="284162"/>
                </a:moveTo>
                <a:lnTo>
                  <a:pt x="1252855" y="559975"/>
                </a:lnTo>
                <a:lnTo>
                  <a:pt x="1441768" y="728510"/>
                </a:lnTo>
                <a:lnTo>
                  <a:pt x="1865630" y="1106523"/>
                </a:lnTo>
                <a:lnTo>
                  <a:pt x="1870393" y="1110966"/>
                </a:lnTo>
                <a:lnTo>
                  <a:pt x="1874520" y="1115727"/>
                </a:lnTo>
                <a:lnTo>
                  <a:pt x="1878013" y="1121123"/>
                </a:lnTo>
                <a:lnTo>
                  <a:pt x="1880553" y="1126519"/>
                </a:lnTo>
                <a:lnTo>
                  <a:pt x="1882775" y="1132232"/>
                </a:lnTo>
                <a:lnTo>
                  <a:pt x="1884680" y="1137627"/>
                </a:lnTo>
                <a:lnTo>
                  <a:pt x="1885633" y="1143658"/>
                </a:lnTo>
                <a:lnTo>
                  <a:pt x="1885950" y="1149053"/>
                </a:lnTo>
                <a:lnTo>
                  <a:pt x="1885633" y="1155084"/>
                </a:lnTo>
                <a:lnTo>
                  <a:pt x="1884680" y="1160797"/>
                </a:lnTo>
                <a:lnTo>
                  <a:pt x="1882775" y="1166510"/>
                </a:lnTo>
                <a:lnTo>
                  <a:pt x="1880553" y="1171906"/>
                </a:lnTo>
                <a:lnTo>
                  <a:pt x="1878013" y="1177619"/>
                </a:lnTo>
                <a:lnTo>
                  <a:pt x="1874520" y="1182697"/>
                </a:lnTo>
                <a:lnTo>
                  <a:pt x="1870393" y="1187775"/>
                </a:lnTo>
                <a:lnTo>
                  <a:pt x="1865630" y="1192219"/>
                </a:lnTo>
                <a:lnTo>
                  <a:pt x="1860550" y="1196345"/>
                </a:lnTo>
                <a:lnTo>
                  <a:pt x="1855153" y="1200153"/>
                </a:lnTo>
                <a:lnTo>
                  <a:pt x="1849438" y="1203010"/>
                </a:lnTo>
                <a:lnTo>
                  <a:pt x="1843405" y="1205549"/>
                </a:lnTo>
                <a:lnTo>
                  <a:pt x="1836738" y="1207453"/>
                </a:lnTo>
                <a:lnTo>
                  <a:pt x="1830705" y="1208723"/>
                </a:lnTo>
                <a:lnTo>
                  <a:pt x="1824038" y="1209358"/>
                </a:lnTo>
                <a:lnTo>
                  <a:pt x="1817688" y="1209675"/>
                </a:lnTo>
                <a:lnTo>
                  <a:pt x="1811020" y="1209358"/>
                </a:lnTo>
                <a:lnTo>
                  <a:pt x="1804670" y="1208723"/>
                </a:lnTo>
                <a:lnTo>
                  <a:pt x="1798320" y="1207453"/>
                </a:lnTo>
                <a:lnTo>
                  <a:pt x="1792288" y="1205549"/>
                </a:lnTo>
                <a:lnTo>
                  <a:pt x="1785938" y="1203010"/>
                </a:lnTo>
                <a:lnTo>
                  <a:pt x="1780223" y="1200153"/>
                </a:lnTo>
                <a:lnTo>
                  <a:pt x="1774825" y="1196345"/>
                </a:lnTo>
                <a:lnTo>
                  <a:pt x="1769745" y="1192219"/>
                </a:lnTo>
                <a:lnTo>
                  <a:pt x="942657" y="455553"/>
                </a:lnTo>
                <a:lnTo>
                  <a:pt x="116205" y="1192219"/>
                </a:lnTo>
                <a:lnTo>
                  <a:pt x="111125" y="1196345"/>
                </a:lnTo>
                <a:lnTo>
                  <a:pt x="105410" y="1200153"/>
                </a:lnTo>
                <a:lnTo>
                  <a:pt x="99695" y="1203010"/>
                </a:lnTo>
                <a:lnTo>
                  <a:pt x="93662" y="1205549"/>
                </a:lnTo>
                <a:lnTo>
                  <a:pt x="87630" y="1207136"/>
                </a:lnTo>
                <a:lnTo>
                  <a:pt x="80962" y="1208723"/>
                </a:lnTo>
                <a:lnTo>
                  <a:pt x="74930" y="1209358"/>
                </a:lnTo>
                <a:lnTo>
                  <a:pt x="68262" y="1209675"/>
                </a:lnTo>
                <a:lnTo>
                  <a:pt x="61277" y="1209358"/>
                </a:lnTo>
                <a:lnTo>
                  <a:pt x="55245" y="1208723"/>
                </a:lnTo>
                <a:lnTo>
                  <a:pt x="48577" y="1207136"/>
                </a:lnTo>
                <a:lnTo>
                  <a:pt x="42545" y="1205549"/>
                </a:lnTo>
                <a:lnTo>
                  <a:pt x="36195" y="1203010"/>
                </a:lnTo>
                <a:lnTo>
                  <a:pt x="30797" y="1200153"/>
                </a:lnTo>
                <a:lnTo>
                  <a:pt x="25082" y="1196345"/>
                </a:lnTo>
                <a:lnTo>
                  <a:pt x="20002" y="1192219"/>
                </a:lnTo>
                <a:lnTo>
                  <a:pt x="15240" y="1187775"/>
                </a:lnTo>
                <a:lnTo>
                  <a:pt x="11112" y="1182697"/>
                </a:lnTo>
                <a:lnTo>
                  <a:pt x="7937" y="1177619"/>
                </a:lnTo>
                <a:lnTo>
                  <a:pt x="5080" y="1171906"/>
                </a:lnTo>
                <a:lnTo>
                  <a:pt x="2540" y="1166510"/>
                </a:lnTo>
                <a:lnTo>
                  <a:pt x="1270" y="1160797"/>
                </a:lnTo>
                <a:lnTo>
                  <a:pt x="317" y="1155084"/>
                </a:lnTo>
                <a:lnTo>
                  <a:pt x="0" y="1149053"/>
                </a:lnTo>
                <a:lnTo>
                  <a:pt x="317" y="1143658"/>
                </a:lnTo>
                <a:lnTo>
                  <a:pt x="1270" y="1137627"/>
                </a:lnTo>
                <a:lnTo>
                  <a:pt x="2540" y="1131914"/>
                </a:lnTo>
                <a:lnTo>
                  <a:pt x="5080" y="1126201"/>
                </a:lnTo>
                <a:lnTo>
                  <a:pt x="7937" y="1121123"/>
                </a:lnTo>
                <a:lnTo>
                  <a:pt x="11112" y="1115727"/>
                </a:lnTo>
                <a:lnTo>
                  <a:pt x="15240" y="1110966"/>
                </a:lnTo>
                <a:lnTo>
                  <a:pt x="20002" y="1106523"/>
                </a:lnTo>
                <a:lnTo>
                  <a:pt x="942657" y="284162"/>
                </a:lnTo>
                <a:close/>
                <a:moveTo>
                  <a:pt x="1910075" y="217487"/>
                </a:moveTo>
                <a:lnTo>
                  <a:pt x="1929430" y="217487"/>
                </a:lnTo>
                <a:lnTo>
                  <a:pt x="1948785" y="218121"/>
                </a:lnTo>
                <a:lnTo>
                  <a:pt x="1968140" y="219388"/>
                </a:lnTo>
                <a:lnTo>
                  <a:pt x="1986860" y="220973"/>
                </a:lnTo>
                <a:lnTo>
                  <a:pt x="2005898" y="222874"/>
                </a:lnTo>
                <a:lnTo>
                  <a:pt x="2024301" y="225726"/>
                </a:lnTo>
                <a:lnTo>
                  <a:pt x="2043022" y="228578"/>
                </a:lnTo>
                <a:lnTo>
                  <a:pt x="2061425" y="231747"/>
                </a:lnTo>
                <a:lnTo>
                  <a:pt x="2079193" y="235550"/>
                </a:lnTo>
                <a:lnTo>
                  <a:pt x="2097279" y="239669"/>
                </a:lnTo>
                <a:lnTo>
                  <a:pt x="2114413" y="243789"/>
                </a:lnTo>
                <a:lnTo>
                  <a:pt x="2131865" y="248542"/>
                </a:lnTo>
                <a:lnTo>
                  <a:pt x="2148364" y="252979"/>
                </a:lnTo>
                <a:lnTo>
                  <a:pt x="2164546" y="258049"/>
                </a:lnTo>
                <a:lnTo>
                  <a:pt x="2181046" y="263119"/>
                </a:lnTo>
                <a:lnTo>
                  <a:pt x="2196593" y="268189"/>
                </a:lnTo>
                <a:lnTo>
                  <a:pt x="2211506" y="273893"/>
                </a:lnTo>
                <a:lnTo>
                  <a:pt x="2226419" y="278963"/>
                </a:lnTo>
                <a:lnTo>
                  <a:pt x="2240697" y="284667"/>
                </a:lnTo>
                <a:lnTo>
                  <a:pt x="2267668" y="295758"/>
                </a:lnTo>
                <a:lnTo>
                  <a:pt x="2292734" y="306216"/>
                </a:lnTo>
                <a:lnTo>
                  <a:pt x="2315579" y="316673"/>
                </a:lnTo>
                <a:lnTo>
                  <a:pt x="2335886" y="326496"/>
                </a:lnTo>
                <a:lnTo>
                  <a:pt x="2353338" y="335686"/>
                </a:lnTo>
                <a:lnTo>
                  <a:pt x="2368251" y="343608"/>
                </a:lnTo>
                <a:lnTo>
                  <a:pt x="2379991" y="349946"/>
                </a:lnTo>
                <a:lnTo>
                  <a:pt x="2388557" y="355016"/>
                </a:lnTo>
                <a:lnTo>
                  <a:pt x="2395538" y="359136"/>
                </a:lnTo>
                <a:lnTo>
                  <a:pt x="2386971" y="360403"/>
                </a:lnTo>
                <a:lnTo>
                  <a:pt x="2378721" y="361988"/>
                </a:lnTo>
                <a:lnTo>
                  <a:pt x="2370154" y="363572"/>
                </a:lnTo>
                <a:lnTo>
                  <a:pt x="2361587" y="365791"/>
                </a:lnTo>
                <a:lnTo>
                  <a:pt x="2353020" y="368009"/>
                </a:lnTo>
                <a:lnTo>
                  <a:pt x="2345088" y="370544"/>
                </a:lnTo>
                <a:lnTo>
                  <a:pt x="2336521" y="373079"/>
                </a:lnTo>
                <a:lnTo>
                  <a:pt x="2328271" y="375614"/>
                </a:lnTo>
                <a:lnTo>
                  <a:pt x="2320656" y="379100"/>
                </a:lnTo>
                <a:lnTo>
                  <a:pt x="2312406" y="382269"/>
                </a:lnTo>
                <a:lnTo>
                  <a:pt x="2304157" y="385755"/>
                </a:lnTo>
                <a:lnTo>
                  <a:pt x="2296541" y="389557"/>
                </a:lnTo>
                <a:lnTo>
                  <a:pt x="2280677" y="397162"/>
                </a:lnTo>
                <a:lnTo>
                  <a:pt x="2265446" y="405718"/>
                </a:lnTo>
                <a:lnTo>
                  <a:pt x="2250533" y="415225"/>
                </a:lnTo>
                <a:lnTo>
                  <a:pt x="2235303" y="425049"/>
                </a:lnTo>
                <a:lnTo>
                  <a:pt x="2220708" y="435189"/>
                </a:lnTo>
                <a:lnTo>
                  <a:pt x="2206429" y="446280"/>
                </a:lnTo>
                <a:lnTo>
                  <a:pt x="2192468" y="457688"/>
                </a:lnTo>
                <a:lnTo>
                  <a:pt x="2178825" y="469730"/>
                </a:lnTo>
                <a:lnTo>
                  <a:pt x="2164863" y="482088"/>
                </a:lnTo>
                <a:lnTo>
                  <a:pt x="2151854" y="495081"/>
                </a:lnTo>
                <a:lnTo>
                  <a:pt x="2138845" y="508390"/>
                </a:lnTo>
                <a:lnTo>
                  <a:pt x="2126153" y="521699"/>
                </a:lnTo>
                <a:lnTo>
                  <a:pt x="2113779" y="535325"/>
                </a:lnTo>
                <a:lnTo>
                  <a:pt x="2101721" y="549268"/>
                </a:lnTo>
                <a:lnTo>
                  <a:pt x="2089664" y="563528"/>
                </a:lnTo>
                <a:lnTo>
                  <a:pt x="2078242" y="578105"/>
                </a:lnTo>
                <a:lnTo>
                  <a:pt x="2066819" y="592682"/>
                </a:lnTo>
                <a:lnTo>
                  <a:pt x="2055714" y="607259"/>
                </a:lnTo>
                <a:lnTo>
                  <a:pt x="2044926" y="621519"/>
                </a:lnTo>
                <a:lnTo>
                  <a:pt x="2034455" y="636413"/>
                </a:lnTo>
                <a:lnTo>
                  <a:pt x="2024301" y="650989"/>
                </a:lnTo>
                <a:lnTo>
                  <a:pt x="2014782" y="665566"/>
                </a:lnTo>
                <a:lnTo>
                  <a:pt x="1995745" y="694403"/>
                </a:lnTo>
                <a:lnTo>
                  <a:pt x="1977976" y="722289"/>
                </a:lnTo>
                <a:lnTo>
                  <a:pt x="1972582" y="730845"/>
                </a:lnTo>
                <a:lnTo>
                  <a:pt x="1966553" y="739084"/>
                </a:lnTo>
                <a:lnTo>
                  <a:pt x="1960525" y="747006"/>
                </a:lnTo>
                <a:lnTo>
                  <a:pt x="1954179" y="755245"/>
                </a:lnTo>
                <a:lnTo>
                  <a:pt x="1947833" y="762534"/>
                </a:lnTo>
                <a:lnTo>
                  <a:pt x="1940852" y="770139"/>
                </a:lnTo>
                <a:lnTo>
                  <a:pt x="1933872" y="777111"/>
                </a:lnTo>
                <a:lnTo>
                  <a:pt x="1926257" y="784082"/>
                </a:lnTo>
                <a:lnTo>
                  <a:pt x="1918642" y="790737"/>
                </a:lnTo>
                <a:lnTo>
                  <a:pt x="1911027" y="797075"/>
                </a:lnTo>
                <a:lnTo>
                  <a:pt x="1902777" y="803412"/>
                </a:lnTo>
                <a:lnTo>
                  <a:pt x="1894527" y="809116"/>
                </a:lnTo>
                <a:lnTo>
                  <a:pt x="1886277" y="815137"/>
                </a:lnTo>
                <a:lnTo>
                  <a:pt x="1877710" y="820524"/>
                </a:lnTo>
                <a:lnTo>
                  <a:pt x="1868826" y="825911"/>
                </a:lnTo>
                <a:lnTo>
                  <a:pt x="1859625" y="830665"/>
                </a:lnTo>
                <a:lnTo>
                  <a:pt x="1850740" y="835735"/>
                </a:lnTo>
                <a:lnTo>
                  <a:pt x="1841539" y="839854"/>
                </a:lnTo>
                <a:lnTo>
                  <a:pt x="1832020" y="843974"/>
                </a:lnTo>
                <a:lnTo>
                  <a:pt x="1822501" y="848410"/>
                </a:lnTo>
                <a:lnTo>
                  <a:pt x="1812665" y="851896"/>
                </a:lnTo>
                <a:lnTo>
                  <a:pt x="1803146" y="855065"/>
                </a:lnTo>
                <a:lnTo>
                  <a:pt x="1793310" y="858551"/>
                </a:lnTo>
                <a:lnTo>
                  <a:pt x="1783473" y="861403"/>
                </a:lnTo>
                <a:lnTo>
                  <a:pt x="1773320" y="863938"/>
                </a:lnTo>
                <a:lnTo>
                  <a:pt x="1763166" y="866156"/>
                </a:lnTo>
                <a:lnTo>
                  <a:pt x="1753013" y="868374"/>
                </a:lnTo>
                <a:lnTo>
                  <a:pt x="1742542" y="870276"/>
                </a:lnTo>
                <a:lnTo>
                  <a:pt x="1732706" y="871860"/>
                </a:lnTo>
                <a:lnTo>
                  <a:pt x="1722235" y="873128"/>
                </a:lnTo>
                <a:lnTo>
                  <a:pt x="1711764" y="874078"/>
                </a:lnTo>
                <a:lnTo>
                  <a:pt x="1701611" y="874712"/>
                </a:lnTo>
                <a:lnTo>
                  <a:pt x="1548674" y="738450"/>
                </a:lnTo>
                <a:lnTo>
                  <a:pt x="1558510" y="722923"/>
                </a:lnTo>
                <a:lnTo>
                  <a:pt x="1568664" y="707079"/>
                </a:lnTo>
                <a:lnTo>
                  <a:pt x="1578500" y="691234"/>
                </a:lnTo>
                <a:lnTo>
                  <a:pt x="1589288" y="676024"/>
                </a:lnTo>
                <a:lnTo>
                  <a:pt x="1605470" y="653841"/>
                </a:lnTo>
                <a:lnTo>
                  <a:pt x="1622287" y="631976"/>
                </a:lnTo>
                <a:lnTo>
                  <a:pt x="1630854" y="621202"/>
                </a:lnTo>
                <a:lnTo>
                  <a:pt x="1639738" y="610745"/>
                </a:lnTo>
                <a:lnTo>
                  <a:pt x="1648305" y="600604"/>
                </a:lnTo>
                <a:lnTo>
                  <a:pt x="1657507" y="590147"/>
                </a:lnTo>
                <a:lnTo>
                  <a:pt x="1667026" y="580007"/>
                </a:lnTo>
                <a:lnTo>
                  <a:pt x="1676545" y="569866"/>
                </a:lnTo>
                <a:lnTo>
                  <a:pt x="1686063" y="560043"/>
                </a:lnTo>
                <a:lnTo>
                  <a:pt x="1695582" y="550219"/>
                </a:lnTo>
                <a:lnTo>
                  <a:pt x="1705418" y="540396"/>
                </a:lnTo>
                <a:lnTo>
                  <a:pt x="1715572" y="531523"/>
                </a:lnTo>
                <a:lnTo>
                  <a:pt x="1726043" y="522016"/>
                </a:lnTo>
                <a:lnTo>
                  <a:pt x="1736514" y="513143"/>
                </a:lnTo>
                <a:lnTo>
                  <a:pt x="1746984" y="503954"/>
                </a:lnTo>
                <a:lnTo>
                  <a:pt x="1757772" y="495714"/>
                </a:lnTo>
                <a:lnTo>
                  <a:pt x="1768878" y="487158"/>
                </a:lnTo>
                <a:lnTo>
                  <a:pt x="1779983" y="478919"/>
                </a:lnTo>
                <a:lnTo>
                  <a:pt x="1791089" y="470680"/>
                </a:lnTo>
                <a:lnTo>
                  <a:pt x="1802194" y="463075"/>
                </a:lnTo>
                <a:lnTo>
                  <a:pt x="1813934" y="455470"/>
                </a:lnTo>
                <a:lnTo>
                  <a:pt x="1825674" y="448498"/>
                </a:lnTo>
                <a:lnTo>
                  <a:pt x="1838048" y="441210"/>
                </a:lnTo>
                <a:lnTo>
                  <a:pt x="1850106" y="434238"/>
                </a:lnTo>
                <a:lnTo>
                  <a:pt x="1862163" y="427901"/>
                </a:lnTo>
                <a:lnTo>
                  <a:pt x="1874537" y="421563"/>
                </a:lnTo>
                <a:lnTo>
                  <a:pt x="1887229" y="415859"/>
                </a:lnTo>
                <a:lnTo>
                  <a:pt x="1899921" y="409838"/>
                </a:lnTo>
                <a:lnTo>
                  <a:pt x="1912613" y="404451"/>
                </a:lnTo>
                <a:lnTo>
                  <a:pt x="1925622" y="399381"/>
                </a:lnTo>
                <a:lnTo>
                  <a:pt x="1938631" y="394627"/>
                </a:lnTo>
                <a:lnTo>
                  <a:pt x="1951958" y="390191"/>
                </a:lnTo>
                <a:lnTo>
                  <a:pt x="1965284" y="385755"/>
                </a:lnTo>
                <a:lnTo>
                  <a:pt x="1978928" y="382269"/>
                </a:lnTo>
                <a:lnTo>
                  <a:pt x="1992572" y="378783"/>
                </a:lnTo>
                <a:lnTo>
                  <a:pt x="2006215" y="375297"/>
                </a:lnTo>
                <a:lnTo>
                  <a:pt x="2019859" y="372445"/>
                </a:lnTo>
                <a:lnTo>
                  <a:pt x="2033820" y="369910"/>
                </a:lnTo>
                <a:lnTo>
                  <a:pt x="2047781" y="368009"/>
                </a:lnTo>
                <a:lnTo>
                  <a:pt x="2062059" y="366107"/>
                </a:lnTo>
                <a:lnTo>
                  <a:pt x="2076021" y="364206"/>
                </a:lnTo>
                <a:lnTo>
                  <a:pt x="2089981" y="362938"/>
                </a:lnTo>
                <a:lnTo>
                  <a:pt x="2104260" y="362305"/>
                </a:lnTo>
                <a:lnTo>
                  <a:pt x="2118538" y="361671"/>
                </a:lnTo>
                <a:lnTo>
                  <a:pt x="2132817" y="361354"/>
                </a:lnTo>
                <a:lnTo>
                  <a:pt x="2147095" y="361671"/>
                </a:lnTo>
                <a:lnTo>
                  <a:pt x="2133134" y="359770"/>
                </a:lnTo>
                <a:lnTo>
                  <a:pt x="2118538" y="358502"/>
                </a:lnTo>
                <a:lnTo>
                  <a:pt x="2104260" y="357235"/>
                </a:lnTo>
                <a:lnTo>
                  <a:pt x="2089981" y="356601"/>
                </a:lnTo>
                <a:lnTo>
                  <a:pt x="2075703" y="355967"/>
                </a:lnTo>
                <a:lnTo>
                  <a:pt x="2061425" y="355967"/>
                </a:lnTo>
                <a:lnTo>
                  <a:pt x="2046829" y="355967"/>
                </a:lnTo>
                <a:lnTo>
                  <a:pt x="2032234" y="356601"/>
                </a:lnTo>
                <a:lnTo>
                  <a:pt x="2017955" y="357552"/>
                </a:lnTo>
                <a:lnTo>
                  <a:pt x="2003677" y="358819"/>
                </a:lnTo>
                <a:lnTo>
                  <a:pt x="1989081" y="360403"/>
                </a:lnTo>
                <a:lnTo>
                  <a:pt x="1974803" y="362305"/>
                </a:lnTo>
                <a:lnTo>
                  <a:pt x="1960525" y="364523"/>
                </a:lnTo>
                <a:lnTo>
                  <a:pt x="1946246" y="367375"/>
                </a:lnTo>
                <a:lnTo>
                  <a:pt x="1931968" y="370227"/>
                </a:lnTo>
                <a:lnTo>
                  <a:pt x="1917373" y="373713"/>
                </a:lnTo>
                <a:lnTo>
                  <a:pt x="1903411" y="377515"/>
                </a:lnTo>
                <a:lnTo>
                  <a:pt x="1889450" y="381318"/>
                </a:lnTo>
                <a:lnTo>
                  <a:pt x="1875489" y="385755"/>
                </a:lnTo>
                <a:lnTo>
                  <a:pt x="1861528" y="390508"/>
                </a:lnTo>
                <a:lnTo>
                  <a:pt x="1847567" y="395578"/>
                </a:lnTo>
                <a:lnTo>
                  <a:pt x="1833924" y="400965"/>
                </a:lnTo>
                <a:lnTo>
                  <a:pt x="1820280" y="406669"/>
                </a:lnTo>
                <a:lnTo>
                  <a:pt x="1806953" y="412690"/>
                </a:lnTo>
                <a:lnTo>
                  <a:pt x="1793627" y="418711"/>
                </a:lnTo>
                <a:lnTo>
                  <a:pt x="1780618" y="425366"/>
                </a:lnTo>
                <a:lnTo>
                  <a:pt x="1766974" y="432020"/>
                </a:lnTo>
                <a:lnTo>
                  <a:pt x="1754282" y="438992"/>
                </a:lnTo>
                <a:lnTo>
                  <a:pt x="1741273" y="446280"/>
                </a:lnTo>
                <a:lnTo>
                  <a:pt x="1728898" y="453885"/>
                </a:lnTo>
                <a:lnTo>
                  <a:pt x="1716207" y="461808"/>
                </a:lnTo>
                <a:lnTo>
                  <a:pt x="1703832" y="469730"/>
                </a:lnTo>
                <a:lnTo>
                  <a:pt x="1691775" y="478286"/>
                </a:lnTo>
                <a:lnTo>
                  <a:pt x="1679717" y="486842"/>
                </a:lnTo>
                <a:lnTo>
                  <a:pt x="1667660" y="495398"/>
                </a:lnTo>
                <a:lnTo>
                  <a:pt x="1655920" y="504270"/>
                </a:lnTo>
                <a:lnTo>
                  <a:pt x="1644180" y="513460"/>
                </a:lnTo>
                <a:lnTo>
                  <a:pt x="1632758" y="522967"/>
                </a:lnTo>
                <a:lnTo>
                  <a:pt x="1621335" y="532473"/>
                </a:lnTo>
                <a:lnTo>
                  <a:pt x="1610230" y="542297"/>
                </a:lnTo>
                <a:lnTo>
                  <a:pt x="1599124" y="551804"/>
                </a:lnTo>
                <a:lnTo>
                  <a:pt x="1588336" y="561944"/>
                </a:lnTo>
                <a:lnTo>
                  <a:pt x="1577548" y="572084"/>
                </a:lnTo>
                <a:lnTo>
                  <a:pt x="1566760" y="582542"/>
                </a:lnTo>
                <a:lnTo>
                  <a:pt x="1556606" y="592999"/>
                </a:lnTo>
                <a:lnTo>
                  <a:pt x="1546136" y="603773"/>
                </a:lnTo>
                <a:lnTo>
                  <a:pt x="1535982" y="614547"/>
                </a:lnTo>
                <a:lnTo>
                  <a:pt x="1526146" y="625638"/>
                </a:lnTo>
                <a:lnTo>
                  <a:pt x="1514406" y="638631"/>
                </a:lnTo>
                <a:lnTo>
                  <a:pt x="1503301" y="651623"/>
                </a:lnTo>
                <a:lnTo>
                  <a:pt x="1492195" y="664932"/>
                </a:lnTo>
                <a:lnTo>
                  <a:pt x="1481407" y="678559"/>
                </a:lnTo>
                <a:lnTo>
                  <a:pt x="1406525" y="612012"/>
                </a:lnTo>
                <a:lnTo>
                  <a:pt x="1407160" y="604407"/>
                </a:lnTo>
                <a:lnTo>
                  <a:pt x="1408112" y="596802"/>
                </a:lnTo>
                <a:lnTo>
                  <a:pt x="1409381" y="589196"/>
                </a:lnTo>
                <a:lnTo>
                  <a:pt x="1410967" y="581274"/>
                </a:lnTo>
                <a:lnTo>
                  <a:pt x="1412554" y="573352"/>
                </a:lnTo>
                <a:lnTo>
                  <a:pt x="1415092" y="565430"/>
                </a:lnTo>
                <a:lnTo>
                  <a:pt x="1417313" y="557191"/>
                </a:lnTo>
                <a:lnTo>
                  <a:pt x="1420169" y="548952"/>
                </a:lnTo>
                <a:lnTo>
                  <a:pt x="1423025" y="540396"/>
                </a:lnTo>
                <a:lnTo>
                  <a:pt x="1426198" y="532157"/>
                </a:lnTo>
                <a:lnTo>
                  <a:pt x="1430322" y="523601"/>
                </a:lnTo>
                <a:lnTo>
                  <a:pt x="1434130" y="514728"/>
                </a:lnTo>
                <a:lnTo>
                  <a:pt x="1438572" y="505855"/>
                </a:lnTo>
                <a:lnTo>
                  <a:pt x="1443332" y="497299"/>
                </a:lnTo>
                <a:lnTo>
                  <a:pt x="1448408" y="488109"/>
                </a:lnTo>
                <a:lnTo>
                  <a:pt x="1453802" y="478919"/>
                </a:lnTo>
                <a:lnTo>
                  <a:pt x="1461100" y="467195"/>
                </a:lnTo>
                <a:lnTo>
                  <a:pt x="1469033" y="455787"/>
                </a:lnTo>
                <a:lnTo>
                  <a:pt x="1476648" y="444696"/>
                </a:lnTo>
                <a:lnTo>
                  <a:pt x="1484263" y="433921"/>
                </a:lnTo>
                <a:lnTo>
                  <a:pt x="1492195" y="423464"/>
                </a:lnTo>
                <a:lnTo>
                  <a:pt x="1500128" y="413641"/>
                </a:lnTo>
                <a:lnTo>
                  <a:pt x="1508060" y="403817"/>
                </a:lnTo>
                <a:lnTo>
                  <a:pt x="1516310" y="393994"/>
                </a:lnTo>
                <a:lnTo>
                  <a:pt x="1524877" y="384804"/>
                </a:lnTo>
                <a:lnTo>
                  <a:pt x="1533127" y="375614"/>
                </a:lnTo>
                <a:lnTo>
                  <a:pt x="1541376" y="367375"/>
                </a:lnTo>
                <a:lnTo>
                  <a:pt x="1549943" y="358819"/>
                </a:lnTo>
                <a:lnTo>
                  <a:pt x="1558828" y="350580"/>
                </a:lnTo>
                <a:lnTo>
                  <a:pt x="1567077" y="342975"/>
                </a:lnTo>
                <a:lnTo>
                  <a:pt x="1575962" y="335369"/>
                </a:lnTo>
                <a:lnTo>
                  <a:pt x="1584846" y="328081"/>
                </a:lnTo>
                <a:lnTo>
                  <a:pt x="1594047" y="321109"/>
                </a:lnTo>
                <a:lnTo>
                  <a:pt x="1602932" y="314455"/>
                </a:lnTo>
                <a:lnTo>
                  <a:pt x="1611816" y="308117"/>
                </a:lnTo>
                <a:lnTo>
                  <a:pt x="1621018" y="301779"/>
                </a:lnTo>
                <a:lnTo>
                  <a:pt x="1630219" y="296075"/>
                </a:lnTo>
                <a:lnTo>
                  <a:pt x="1639421" y="290054"/>
                </a:lnTo>
                <a:lnTo>
                  <a:pt x="1648622" y="284667"/>
                </a:lnTo>
                <a:lnTo>
                  <a:pt x="1657824" y="279280"/>
                </a:lnTo>
                <a:lnTo>
                  <a:pt x="1667343" y="274527"/>
                </a:lnTo>
                <a:lnTo>
                  <a:pt x="1676862" y="269457"/>
                </a:lnTo>
                <a:lnTo>
                  <a:pt x="1686381" y="265337"/>
                </a:lnTo>
                <a:lnTo>
                  <a:pt x="1695582" y="261218"/>
                </a:lnTo>
                <a:lnTo>
                  <a:pt x="1705101" y="256781"/>
                </a:lnTo>
                <a:lnTo>
                  <a:pt x="1714937" y="252979"/>
                </a:lnTo>
                <a:lnTo>
                  <a:pt x="1724456" y="249493"/>
                </a:lnTo>
                <a:lnTo>
                  <a:pt x="1734292" y="246007"/>
                </a:lnTo>
                <a:lnTo>
                  <a:pt x="1743494" y="242838"/>
                </a:lnTo>
                <a:lnTo>
                  <a:pt x="1753330" y="239986"/>
                </a:lnTo>
                <a:lnTo>
                  <a:pt x="1763166" y="237134"/>
                </a:lnTo>
                <a:lnTo>
                  <a:pt x="1773003" y="234599"/>
                </a:lnTo>
                <a:lnTo>
                  <a:pt x="1792675" y="230163"/>
                </a:lnTo>
                <a:lnTo>
                  <a:pt x="1812030" y="226360"/>
                </a:lnTo>
                <a:lnTo>
                  <a:pt x="1831702" y="222874"/>
                </a:lnTo>
                <a:lnTo>
                  <a:pt x="1851375" y="220656"/>
                </a:lnTo>
                <a:lnTo>
                  <a:pt x="1870730" y="219072"/>
                </a:lnTo>
                <a:lnTo>
                  <a:pt x="1890402" y="217804"/>
                </a:lnTo>
                <a:lnTo>
                  <a:pt x="1910075" y="217487"/>
                </a:lnTo>
                <a:close/>
                <a:moveTo>
                  <a:pt x="1112837" y="0"/>
                </a:moveTo>
                <a:lnTo>
                  <a:pt x="1116656" y="634"/>
                </a:lnTo>
                <a:lnTo>
                  <a:pt x="1128112" y="2854"/>
                </a:lnTo>
                <a:lnTo>
                  <a:pt x="1146570" y="6660"/>
                </a:lnTo>
                <a:lnTo>
                  <a:pt x="1157708" y="9197"/>
                </a:lnTo>
                <a:lnTo>
                  <a:pt x="1170119" y="12369"/>
                </a:lnTo>
                <a:lnTo>
                  <a:pt x="1183485" y="16175"/>
                </a:lnTo>
                <a:lnTo>
                  <a:pt x="1198124" y="20298"/>
                </a:lnTo>
                <a:lnTo>
                  <a:pt x="1213399" y="25372"/>
                </a:lnTo>
                <a:lnTo>
                  <a:pt x="1229629" y="30763"/>
                </a:lnTo>
                <a:lnTo>
                  <a:pt x="1246495" y="37106"/>
                </a:lnTo>
                <a:lnTo>
                  <a:pt x="1263998" y="43767"/>
                </a:lnTo>
                <a:lnTo>
                  <a:pt x="1281501" y="51378"/>
                </a:lnTo>
                <a:lnTo>
                  <a:pt x="1299640" y="59307"/>
                </a:lnTo>
                <a:lnTo>
                  <a:pt x="1317780" y="68504"/>
                </a:lnTo>
                <a:lnTo>
                  <a:pt x="1336237" y="78653"/>
                </a:lnTo>
                <a:lnTo>
                  <a:pt x="1345148" y="84045"/>
                </a:lnTo>
                <a:lnTo>
                  <a:pt x="1354058" y="89436"/>
                </a:lnTo>
                <a:lnTo>
                  <a:pt x="1363287" y="95462"/>
                </a:lnTo>
                <a:lnTo>
                  <a:pt x="1372198" y="101171"/>
                </a:lnTo>
                <a:lnTo>
                  <a:pt x="1381108" y="107514"/>
                </a:lnTo>
                <a:lnTo>
                  <a:pt x="1389701" y="113540"/>
                </a:lnTo>
                <a:lnTo>
                  <a:pt x="1398293" y="120517"/>
                </a:lnTo>
                <a:lnTo>
                  <a:pt x="1406886" y="127177"/>
                </a:lnTo>
                <a:lnTo>
                  <a:pt x="1415160" y="134471"/>
                </a:lnTo>
                <a:lnTo>
                  <a:pt x="1423116" y="141449"/>
                </a:lnTo>
                <a:lnTo>
                  <a:pt x="1431390" y="149377"/>
                </a:lnTo>
                <a:lnTo>
                  <a:pt x="1439346" y="157306"/>
                </a:lnTo>
                <a:lnTo>
                  <a:pt x="1446665" y="165552"/>
                </a:lnTo>
                <a:lnTo>
                  <a:pt x="1454303" y="173798"/>
                </a:lnTo>
                <a:lnTo>
                  <a:pt x="1461304" y="182361"/>
                </a:lnTo>
                <a:lnTo>
                  <a:pt x="1468305" y="191241"/>
                </a:lnTo>
                <a:lnTo>
                  <a:pt x="1474988" y="200756"/>
                </a:lnTo>
                <a:lnTo>
                  <a:pt x="1481034" y="209953"/>
                </a:lnTo>
                <a:lnTo>
                  <a:pt x="1487399" y="219785"/>
                </a:lnTo>
                <a:lnTo>
                  <a:pt x="1492809" y="229616"/>
                </a:lnTo>
                <a:lnTo>
                  <a:pt x="1498537" y="240082"/>
                </a:lnTo>
                <a:lnTo>
                  <a:pt x="1503311" y="250865"/>
                </a:lnTo>
                <a:lnTo>
                  <a:pt x="1508084" y="261648"/>
                </a:lnTo>
                <a:lnTo>
                  <a:pt x="1512540" y="273066"/>
                </a:lnTo>
                <a:lnTo>
                  <a:pt x="1516358" y="284483"/>
                </a:lnTo>
                <a:lnTo>
                  <a:pt x="1519859" y="296218"/>
                </a:lnTo>
                <a:lnTo>
                  <a:pt x="1523041" y="308269"/>
                </a:lnTo>
                <a:lnTo>
                  <a:pt x="1525587" y="320955"/>
                </a:lnTo>
                <a:lnTo>
                  <a:pt x="1512540" y="333641"/>
                </a:lnTo>
                <a:lnTo>
                  <a:pt x="1499492" y="346645"/>
                </a:lnTo>
                <a:lnTo>
                  <a:pt x="1486763" y="360599"/>
                </a:lnTo>
                <a:lnTo>
                  <a:pt x="1474351" y="374554"/>
                </a:lnTo>
                <a:lnTo>
                  <a:pt x="1462259" y="389777"/>
                </a:lnTo>
                <a:lnTo>
                  <a:pt x="1450484" y="405000"/>
                </a:lnTo>
                <a:lnTo>
                  <a:pt x="1439027" y="420540"/>
                </a:lnTo>
                <a:lnTo>
                  <a:pt x="1427889" y="437032"/>
                </a:lnTo>
                <a:lnTo>
                  <a:pt x="1426616" y="424346"/>
                </a:lnTo>
                <a:lnTo>
                  <a:pt x="1424389" y="411343"/>
                </a:lnTo>
                <a:lnTo>
                  <a:pt x="1422479" y="398340"/>
                </a:lnTo>
                <a:lnTo>
                  <a:pt x="1420252" y="385654"/>
                </a:lnTo>
                <a:lnTo>
                  <a:pt x="1417706" y="373285"/>
                </a:lnTo>
                <a:lnTo>
                  <a:pt x="1414842" y="360599"/>
                </a:lnTo>
                <a:lnTo>
                  <a:pt x="1411341" y="348230"/>
                </a:lnTo>
                <a:lnTo>
                  <a:pt x="1408159" y="335544"/>
                </a:lnTo>
                <a:lnTo>
                  <a:pt x="1402112" y="317467"/>
                </a:lnTo>
                <a:lnTo>
                  <a:pt x="1396065" y="299706"/>
                </a:lnTo>
                <a:lnTo>
                  <a:pt x="1388746" y="281946"/>
                </a:lnTo>
                <a:lnTo>
                  <a:pt x="1384927" y="273700"/>
                </a:lnTo>
                <a:lnTo>
                  <a:pt x="1381108" y="265137"/>
                </a:lnTo>
                <a:lnTo>
                  <a:pt x="1376653" y="256574"/>
                </a:lnTo>
                <a:lnTo>
                  <a:pt x="1372516" y="248328"/>
                </a:lnTo>
                <a:lnTo>
                  <a:pt x="1368061" y="240082"/>
                </a:lnTo>
                <a:lnTo>
                  <a:pt x="1363287" y="231836"/>
                </a:lnTo>
                <a:lnTo>
                  <a:pt x="1358514" y="223591"/>
                </a:lnTo>
                <a:lnTo>
                  <a:pt x="1353104" y="215979"/>
                </a:lnTo>
                <a:lnTo>
                  <a:pt x="1348012" y="208050"/>
                </a:lnTo>
                <a:lnTo>
                  <a:pt x="1342284" y="200121"/>
                </a:lnTo>
                <a:lnTo>
                  <a:pt x="1336874" y="192827"/>
                </a:lnTo>
                <a:lnTo>
                  <a:pt x="1330827" y="185215"/>
                </a:lnTo>
                <a:lnTo>
                  <a:pt x="1325099" y="178238"/>
                </a:lnTo>
                <a:lnTo>
                  <a:pt x="1319053" y="171261"/>
                </a:lnTo>
                <a:lnTo>
                  <a:pt x="1312688" y="164284"/>
                </a:lnTo>
                <a:lnTo>
                  <a:pt x="1306323" y="157623"/>
                </a:lnTo>
                <a:lnTo>
                  <a:pt x="1299640" y="150963"/>
                </a:lnTo>
                <a:lnTo>
                  <a:pt x="1292957" y="144620"/>
                </a:lnTo>
                <a:lnTo>
                  <a:pt x="1286274" y="138277"/>
                </a:lnTo>
                <a:lnTo>
                  <a:pt x="1278955" y="132251"/>
                </a:lnTo>
                <a:lnTo>
                  <a:pt x="1271636" y="126225"/>
                </a:lnTo>
                <a:lnTo>
                  <a:pt x="1264635" y="120834"/>
                </a:lnTo>
                <a:lnTo>
                  <a:pt x="1257315" y="115125"/>
                </a:lnTo>
                <a:lnTo>
                  <a:pt x="1249996" y="110051"/>
                </a:lnTo>
                <a:lnTo>
                  <a:pt x="1242040" y="104659"/>
                </a:lnTo>
                <a:lnTo>
                  <a:pt x="1234402" y="99902"/>
                </a:lnTo>
                <a:lnTo>
                  <a:pt x="1241403" y="105611"/>
                </a:lnTo>
                <a:lnTo>
                  <a:pt x="1248086" y="111637"/>
                </a:lnTo>
                <a:lnTo>
                  <a:pt x="1255088" y="117663"/>
                </a:lnTo>
                <a:lnTo>
                  <a:pt x="1262089" y="124006"/>
                </a:lnTo>
                <a:lnTo>
                  <a:pt x="1268135" y="130666"/>
                </a:lnTo>
                <a:lnTo>
                  <a:pt x="1274818" y="137009"/>
                </a:lnTo>
                <a:lnTo>
                  <a:pt x="1280546" y="143986"/>
                </a:lnTo>
                <a:lnTo>
                  <a:pt x="1286911" y="150646"/>
                </a:lnTo>
                <a:lnTo>
                  <a:pt x="1292321" y="157623"/>
                </a:lnTo>
                <a:lnTo>
                  <a:pt x="1298367" y="164601"/>
                </a:lnTo>
                <a:lnTo>
                  <a:pt x="1303459" y="171895"/>
                </a:lnTo>
                <a:lnTo>
                  <a:pt x="1308869" y="179190"/>
                </a:lnTo>
                <a:lnTo>
                  <a:pt x="1313961" y="186484"/>
                </a:lnTo>
                <a:lnTo>
                  <a:pt x="1318734" y="194095"/>
                </a:lnTo>
                <a:lnTo>
                  <a:pt x="1323508" y="202024"/>
                </a:lnTo>
                <a:lnTo>
                  <a:pt x="1327963" y="209636"/>
                </a:lnTo>
                <a:lnTo>
                  <a:pt x="1332418" y="217565"/>
                </a:lnTo>
                <a:lnTo>
                  <a:pt x="1336237" y="225493"/>
                </a:lnTo>
                <a:lnTo>
                  <a:pt x="1340056" y="233422"/>
                </a:lnTo>
                <a:lnTo>
                  <a:pt x="1344193" y="241668"/>
                </a:lnTo>
                <a:lnTo>
                  <a:pt x="1347376" y="249914"/>
                </a:lnTo>
                <a:lnTo>
                  <a:pt x="1350558" y="257843"/>
                </a:lnTo>
                <a:lnTo>
                  <a:pt x="1356923" y="274969"/>
                </a:lnTo>
                <a:lnTo>
                  <a:pt x="1362333" y="291778"/>
                </a:lnTo>
                <a:lnTo>
                  <a:pt x="1366788" y="308904"/>
                </a:lnTo>
                <a:lnTo>
                  <a:pt x="1370925" y="326030"/>
                </a:lnTo>
                <a:lnTo>
                  <a:pt x="1374107" y="343790"/>
                </a:lnTo>
                <a:lnTo>
                  <a:pt x="1376653" y="360916"/>
                </a:lnTo>
                <a:lnTo>
                  <a:pt x="1378562" y="378677"/>
                </a:lnTo>
                <a:lnTo>
                  <a:pt x="1380472" y="396120"/>
                </a:lnTo>
                <a:lnTo>
                  <a:pt x="1381108" y="413880"/>
                </a:lnTo>
                <a:lnTo>
                  <a:pt x="1381427" y="431641"/>
                </a:lnTo>
                <a:lnTo>
                  <a:pt x="1381108" y="449401"/>
                </a:lnTo>
                <a:lnTo>
                  <a:pt x="1380472" y="466844"/>
                </a:lnTo>
                <a:lnTo>
                  <a:pt x="1378881" y="484605"/>
                </a:lnTo>
                <a:lnTo>
                  <a:pt x="1377290" y="502048"/>
                </a:lnTo>
                <a:lnTo>
                  <a:pt x="1375380" y="519491"/>
                </a:lnTo>
                <a:lnTo>
                  <a:pt x="1372516" y="536934"/>
                </a:lnTo>
                <a:lnTo>
                  <a:pt x="1369652" y="554378"/>
                </a:lnTo>
                <a:lnTo>
                  <a:pt x="1367106" y="564843"/>
                </a:lnTo>
                <a:lnTo>
                  <a:pt x="1364878" y="574675"/>
                </a:lnTo>
                <a:lnTo>
                  <a:pt x="1334646" y="547717"/>
                </a:lnTo>
                <a:lnTo>
                  <a:pt x="1168210" y="399609"/>
                </a:lnTo>
                <a:lnTo>
                  <a:pt x="1166618" y="387557"/>
                </a:lnTo>
                <a:lnTo>
                  <a:pt x="1166300" y="375188"/>
                </a:lnTo>
                <a:lnTo>
                  <a:pt x="1166618" y="369479"/>
                </a:lnTo>
                <a:lnTo>
                  <a:pt x="1166937" y="363136"/>
                </a:lnTo>
                <a:lnTo>
                  <a:pt x="1167573" y="357110"/>
                </a:lnTo>
                <a:lnTo>
                  <a:pt x="1168528" y="350767"/>
                </a:lnTo>
                <a:lnTo>
                  <a:pt x="1171074" y="330153"/>
                </a:lnTo>
                <a:lnTo>
                  <a:pt x="1173620" y="308269"/>
                </a:lnTo>
                <a:lnTo>
                  <a:pt x="1175847" y="285435"/>
                </a:lnTo>
                <a:lnTo>
                  <a:pt x="1177438" y="262283"/>
                </a:lnTo>
                <a:lnTo>
                  <a:pt x="1178393" y="238814"/>
                </a:lnTo>
                <a:lnTo>
                  <a:pt x="1178711" y="227079"/>
                </a:lnTo>
                <a:lnTo>
                  <a:pt x="1178711" y="215027"/>
                </a:lnTo>
                <a:lnTo>
                  <a:pt x="1178393" y="203293"/>
                </a:lnTo>
                <a:lnTo>
                  <a:pt x="1178075" y="191241"/>
                </a:lnTo>
                <a:lnTo>
                  <a:pt x="1177438" y="179507"/>
                </a:lnTo>
                <a:lnTo>
                  <a:pt x="1176484" y="167772"/>
                </a:lnTo>
                <a:lnTo>
                  <a:pt x="1175211" y="155720"/>
                </a:lnTo>
                <a:lnTo>
                  <a:pt x="1173938" y="144303"/>
                </a:lnTo>
                <a:lnTo>
                  <a:pt x="1172028" y="132568"/>
                </a:lnTo>
                <a:lnTo>
                  <a:pt x="1169801" y="121151"/>
                </a:lnTo>
                <a:lnTo>
                  <a:pt x="1167573" y="109734"/>
                </a:lnTo>
                <a:lnTo>
                  <a:pt x="1164391" y="98633"/>
                </a:lnTo>
                <a:lnTo>
                  <a:pt x="1161208" y="87533"/>
                </a:lnTo>
                <a:lnTo>
                  <a:pt x="1157708" y="76750"/>
                </a:lnTo>
                <a:lnTo>
                  <a:pt x="1153571" y="66284"/>
                </a:lnTo>
                <a:lnTo>
                  <a:pt x="1149115" y="55818"/>
                </a:lnTo>
                <a:lnTo>
                  <a:pt x="1144342" y="45670"/>
                </a:lnTo>
                <a:lnTo>
                  <a:pt x="1138932" y="35838"/>
                </a:lnTo>
                <a:lnTo>
                  <a:pt x="1133204" y="26641"/>
                </a:lnTo>
                <a:lnTo>
                  <a:pt x="1126839" y="17443"/>
                </a:lnTo>
                <a:lnTo>
                  <a:pt x="1119838" y="8563"/>
                </a:lnTo>
                <a:lnTo>
                  <a:pt x="111283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FFFFFF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19" name="文本框 47"/>
          <p:cNvSpPr txBox="1">
            <a:spLocks noChangeArrowheads="1"/>
          </p:cNvSpPr>
          <p:nvPr/>
        </p:nvSpPr>
        <p:spPr bwMode="auto">
          <a:xfrm>
            <a:off x="3095625" y="1585913"/>
            <a:ext cx="1679575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</a:p>
        </p:txBody>
      </p:sp>
      <p:sp>
        <p:nvSpPr>
          <p:cNvPr id="20" name="文本框 47"/>
          <p:cNvSpPr txBox="1">
            <a:spLocks noChangeArrowheads="1"/>
          </p:cNvSpPr>
          <p:nvPr/>
        </p:nvSpPr>
        <p:spPr bwMode="auto">
          <a:xfrm>
            <a:off x="7642225" y="1585913"/>
            <a:ext cx="1679575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</a:p>
        </p:txBody>
      </p:sp>
      <p:sp>
        <p:nvSpPr>
          <p:cNvPr id="21" name="文本框 47"/>
          <p:cNvSpPr txBox="1">
            <a:spLocks noChangeArrowheads="1"/>
          </p:cNvSpPr>
          <p:nvPr/>
        </p:nvSpPr>
        <p:spPr bwMode="auto">
          <a:xfrm>
            <a:off x="7642225" y="4249738"/>
            <a:ext cx="1679575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</a:p>
        </p:txBody>
      </p:sp>
      <p:sp>
        <p:nvSpPr>
          <p:cNvPr id="22" name="文本框 21"/>
          <p:cNvSpPr txBox="1">
            <a:spLocks noChangeArrowheads="1"/>
          </p:cNvSpPr>
          <p:nvPr/>
        </p:nvSpPr>
        <p:spPr bwMode="auto">
          <a:xfrm>
            <a:off x="2933700" y="4249738"/>
            <a:ext cx="1679575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</a:p>
        </p:txBody>
      </p: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5256213" y="5360988"/>
            <a:ext cx="1679575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defTabSz="91440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此处输入文本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/>
      <p:bldP spid="19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1023938" y="1581150"/>
            <a:ext cx="4033837" cy="4030663"/>
            <a:chOff x="1023938" y="1581150"/>
            <a:chExt cx="4033837" cy="4030663"/>
          </a:xfrm>
        </p:grpSpPr>
        <p:sp>
          <p:nvSpPr>
            <p:cNvPr id="9" name="Freeform 112"/>
            <p:cNvSpPr/>
            <p:nvPr/>
          </p:nvSpPr>
          <p:spPr bwMode="auto">
            <a:xfrm>
              <a:off x="3040063" y="4227513"/>
              <a:ext cx="1427162" cy="1384300"/>
            </a:xfrm>
            <a:custGeom>
              <a:avLst/>
              <a:gdLst>
                <a:gd name="T0" fmla="*/ 0 w 336"/>
                <a:gd name="T1" fmla="*/ 2147483646 h 326"/>
                <a:gd name="T2" fmla="*/ 0 w 336"/>
                <a:gd name="T3" fmla="*/ 2147483646 h 326"/>
                <a:gd name="T4" fmla="*/ 2147483646 w 336"/>
                <a:gd name="T5" fmla="*/ 2147483646 h 326"/>
                <a:gd name="T6" fmla="*/ 2147483646 w 336"/>
                <a:gd name="T7" fmla="*/ 0 h 326"/>
                <a:gd name="T8" fmla="*/ 0 w 336"/>
                <a:gd name="T9" fmla="*/ 2147483646 h 3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326">
                  <a:moveTo>
                    <a:pt x="0" y="61"/>
                  </a:moveTo>
                  <a:cubicBezTo>
                    <a:pt x="0" y="326"/>
                    <a:pt x="0" y="326"/>
                    <a:pt x="0" y="326"/>
                  </a:cubicBezTo>
                  <a:cubicBezTo>
                    <a:pt x="131" y="326"/>
                    <a:pt x="250" y="273"/>
                    <a:pt x="336" y="187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10" y="38"/>
                    <a:pt x="58" y="61"/>
                    <a:pt x="0" y="6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" name="Freeform 113"/>
            <p:cNvSpPr/>
            <p:nvPr/>
          </p:nvSpPr>
          <p:spPr bwMode="auto">
            <a:xfrm>
              <a:off x="3668713" y="3598863"/>
              <a:ext cx="1389062" cy="1422400"/>
            </a:xfrm>
            <a:custGeom>
              <a:avLst/>
              <a:gdLst>
                <a:gd name="T0" fmla="*/ 62 w 327"/>
                <a:gd name="T1" fmla="*/ 0 h 335"/>
                <a:gd name="T2" fmla="*/ 0 w 327"/>
                <a:gd name="T3" fmla="*/ 148 h 335"/>
                <a:gd name="T4" fmla="*/ 188 w 327"/>
                <a:gd name="T5" fmla="*/ 335 h 335"/>
                <a:gd name="T6" fmla="*/ 327 w 327"/>
                <a:gd name="T7" fmla="*/ 0 h 335"/>
                <a:gd name="T8" fmla="*/ 62 w 327"/>
                <a:gd name="T9" fmla="*/ 0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335">
                  <a:moveTo>
                    <a:pt x="62" y="0"/>
                  </a:moveTo>
                  <a:cubicBezTo>
                    <a:pt x="62" y="58"/>
                    <a:pt x="38" y="110"/>
                    <a:pt x="0" y="148"/>
                  </a:cubicBezTo>
                  <a:cubicBezTo>
                    <a:pt x="188" y="335"/>
                    <a:pt x="188" y="335"/>
                    <a:pt x="188" y="335"/>
                  </a:cubicBezTo>
                  <a:cubicBezTo>
                    <a:pt x="274" y="250"/>
                    <a:pt x="327" y="131"/>
                    <a:pt x="327" y="0"/>
                  </a:cubicBezTo>
                  <a:lnTo>
                    <a:pt x="62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+mn-lt"/>
                <a:ea typeface="宋体" panose="02010600030101010101" pitchFamily="2" charset="-122"/>
              </a:endParaRPr>
            </a:p>
          </p:txBody>
        </p:sp>
        <p:sp>
          <p:nvSpPr>
            <p:cNvPr id="11" name="Freeform 114"/>
            <p:cNvSpPr/>
            <p:nvPr/>
          </p:nvSpPr>
          <p:spPr bwMode="auto">
            <a:xfrm>
              <a:off x="1612900" y="4227513"/>
              <a:ext cx="1427163" cy="1384300"/>
            </a:xfrm>
            <a:custGeom>
              <a:avLst/>
              <a:gdLst>
                <a:gd name="T0" fmla="*/ 2147483646 w 336"/>
                <a:gd name="T1" fmla="*/ 0 h 326"/>
                <a:gd name="T2" fmla="*/ 0 w 336"/>
                <a:gd name="T3" fmla="*/ 2147483646 h 326"/>
                <a:gd name="T4" fmla="*/ 2147483646 w 336"/>
                <a:gd name="T5" fmla="*/ 2147483646 h 326"/>
                <a:gd name="T6" fmla="*/ 2147483646 w 336"/>
                <a:gd name="T7" fmla="*/ 2147483646 h 326"/>
                <a:gd name="T8" fmla="*/ 2147483646 w 336"/>
                <a:gd name="T9" fmla="*/ 0 h 3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326">
                  <a:moveTo>
                    <a:pt x="188" y="0"/>
                  </a:moveTo>
                  <a:cubicBezTo>
                    <a:pt x="0" y="187"/>
                    <a:pt x="0" y="187"/>
                    <a:pt x="0" y="187"/>
                  </a:cubicBezTo>
                  <a:cubicBezTo>
                    <a:pt x="86" y="273"/>
                    <a:pt x="205" y="326"/>
                    <a:pt x="336" y="326"/>
                  </a:cubicBezTo>
                  <a:cubicBezTo>
                    <a:pt x="336" y="61"/>
                    <a:pt x="336" y="61"/>
                    <a:pt x="336" y="61"/>
                  </a:cubicBezTo>
                  <a:cubicBezTo>
                    <a:pt x="278" y="61"/>
                    <a:pt x="226" y="38"/>
                    <a:pt x="18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2" name="Freeform 115"/>
            <p:cNvSpPr/>
            <p:nvPr/>
          </p:nvSpPr>
          <p:spPr bwMode="auto">
            <a:xfrm>
              <a:off x="1612900" y="1581150"/>
              <a:ext cx="1427163" cy="1389063"/>
            </a:xfrm>
            <a:custGeom>
              <a:avLst/>
              <a:gdLst>
                <a:gd name="T0" fmla="*/ 2147483646 w 336"/>
                <a:gd name="T1" fmla="*/ 2147483646 h 327"/>
                <a:gd name="T2" fmla="*/ 2147483646 w 336"/>
                <a:gd name="T3" fmla="*/ 0 h 327"/>
                <a:gd name="T4" fmla="*/ 0 w 336"/>
                <a:gd name="T5" fmla="*/ 2147483646 h 327"/>
                <a:gd name="T6" fmla="*/ 2147483646 w 336"/>
                <a:gd name="T7" fmla="*/ 2147483646 h 327"/>
                <a:gd name="T8" fmla="*/ 2147483646 w 336"/>
                <a:gd name="T9" fmla="*/ 2147483646 h 3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327">
                  <a:moveTo>
                    <a:pt x="336" y="265"/>
                  </a:moveTo>
                  <a:cubicBezTo>
                    <a:pt x="336" y="0"/>
                    <a:pt x="336" y="0"/>
                    <a:pt x="336" y="0"/>
                  </a:cubicBezTo>
                  <a:cubicBezTo>
                    <a:pt x="205" y="0"/>
                    <a:pt x="86" y="53"/>
                    <a:pt x="0" y="139"/>
                  </a:cubicBezTo>
                  <a:cubicBezTo>
                    <a:pt x="188" y="327"/>
                    <a:pt x="188" y="327"/>
                    <a:pt x="188" y="327"/>
                  </a:cubicBezTo>
                  <a:cubicBezTo>
                    <a:pt x="226" y="289"/>
                    <a:pt x="278" y="265"/>
                    <a:pt x="336" y="265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/>
            <a:lstStyle/>
            <a:p>
              <a:endParaRPr lang="zh-CN" altLang="en-US" dirty="0"/>
            </a:p>
          </p:txBody>
        </p:sp>
        <p:sp>
          <p:nvSpPr>
            <p:cNvPr id="13" name="Freeform 116"/>
            <p:cNvSpPr/>
            <p:nvPr/>
          </p:nvSpPr>
          <p:spPr bwMode="auto">
            <a:xfrm>
              <a:off x="3668713" y="2171700"/>
              <a:ext cx="1389062" cy="1427163"/>
            </a:xfrm>
            <a:custGeom>
              <a:avLst/>
              <a:gdLst>
                <a:gd name="T0" fmla="*/ 2147483646 w 327"/>
                <a:gd name="T1" fmla="*/ 2147483646 h 336"/>
                <a:gd name="T2" fmla="*/ 2147483646 w 327"/>
                <a:gd name="T3" fmla="*/ 2147483646 h 336"/>
                <a:gd name="T4" fmla="*/ 2147483646 w 327"/>
                <a:gd name="T5" fmla="*/ 0 h 336"/>
                <a:gd name="T6" fmla="*/ 0 w 327"/>
                <a:gd name="T7" fmla="*/ 2147483646 h 336"/>
                <a:gd name="T8" fmla="*/ 2147483646 w 327"/>
                <a:gd name="T9" fmla="*/ 2147483646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7" h="336">
                  <a:moveTo>
                    <a:pt x="62" y="336"/>
                  </a:moveTo>
                  <a:cubicBezTo>
                    <a:pt x="327" y="336"/>
                    <a:pt x="327" y="336"/>
                    <a:pt x="327" y="336"/>
                  </a:cubicBezTo>
                  <a:cubicBezTo>
                    <a:pt x="327" y="205"/>
                    <a:pt x="274" y="86"/>
                    <a:pt x="188" y="0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38" y="226"/>
                    <a:pt x="62" y="278"/>
                    <a:pt x="62" y="33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" name="Freeform 117"/>
            <p:cNvSpPr/>
            <p:nvPr/>
          </p:nvSpPr>
          <p:spPr bwMode="auto">
            <a:xfrm>
              <a:off x="3040063" y="1581150"/>
              <a:ext cx="1427162" cy="1389063"/>
            </a:xfrm>
            <a:custGeom>
              <a:avLst/>
              <a:gdLst>
                <a:gd name="T0" fmla="*/ 2147483646 w 336"/>
                <a:gd name="T1" fmla="*/ 2147483646 h 327"/>
                <a:gd name="T2" fmla="*/ 2147483646 w 336"/>
                <a:gd name="T3" fmla="*/ 2147483646 h 327"/>
                <a:gd name="T4" fmla="*/ 0 w 336"/>
                <a:gd name="T5" fmla="*/ 0 h 327"/>
                <a:gd name="T6" fmla="*/ 0 w 336"/>
                <a:gd name="T7" fmla="*/ 2147483646 h 327"/>
                <a:gd name="T8" fmla="*/ 2147483646 w 336"/>
                <a:gd name="T9" fmla="*/ 2147483646 h 3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6" h="327">
                  <a:moveTo>
                    <a:pt x="148" y="327"/>
                  </a:moveTo>
                  <a:cubicBezTo>
                    <a:pt x="336" y="139"/>
                    <a:pt x="336" y="139"/>
                    <a:pt x="336" y="139"/>
                  </a:cubicBezTo>
                  <a:cubicBezTo>
                    <a:pt x="250" y="53"/>
                    <a:pt x="131" y="0"/>
                    <a:pt x="0" y="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58" y="265"/>
                    <a:pt x="110" y="289"/>
                    <a:pt x="148" y="32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dirty="0"/>
            </a:p>
          </p:txBody>
        </p:sp>
        <p:sp>
          <p:nvSpPr>
            <p:cNvPr id="15" name="Freeform 118"/>
            <p:cNvSpPr/>
            <p:nvPr/>
          </p:nvSpPr>
          <p:spPr bwMode="auto">
            <a:xfrm>
              <a:off x="1023938" y="2171700"/>
              <a:ext cx="1387475" cy="1427163"/>
            </a:xfrm>
            <a:custGeom>
              <a:avLst/>
              <a:gdLst>
                <a:gd name="T0" fmla="*/ 327 w 327"/>
                <a:gd name="T1" fmla="*/ 188 h 336"/>
                <a:gd name="T2" fmla="*/ 139 w 327"/>
                <a:gd name="T3" fmla="*/ 0 h 336"/>
                <a:gd name="T4" fmla="*/ 0 w 327"/>
                <a:gd name="T5" fmla="*/ 336 h 336"/>
                <a:gd name="T6" fmla="*/ 266 w 327"/>
                <a:gd name="T7" fmla="*/ 336 h 336"/>
                <a:gd name="T8" fmla="*/ 327 w 327"/>
                <a:gd name="T9" fmla="*/ 188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336">
                  <a:moveTo>
                    <a:pt x="327" y="188"/>
                  </a:moveTo>
                  <a:cubicBezTo>
                    <a:pt x="139" y="0"/>
                    <a:pt x="139" y="0"/>
                    <a:pt x="139" y="0"/>
                  </a:cubicBezTo>
                  <a:cubicBezTo>
                    <a:pt x="54" y="86"/>
                    <a:pt x="0" y="205"/>
                    <a:pt x="0" y="336"/>
                  </a:cubicBezTo>
                  <a:cubicBezTo>
                    <a:pt x="266" y="336"/>
                    <a:pt x="266" y="336"/>
                    <a:pt x="266" y="336"/>
                  </a:cubicBezTo>
                  <a:cubicBezTo>
                    <a:pt x="266" y="278"/>
                    <a:pt x="289" y="226"/>
                    <a:pt x="327" y="18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+mn-lt"/>
                <a:ea typeface="宋体" panose="02010600030101010101" pitchFamily="2" charset="-122"/>
              </a:endParaRPr>
            </a:p>
          </p:txBody>
        </p:sp>
        <p:sp>
          <p:nvSpPr>
            <p:cNvPr id="16" name="Freeform 119"/>
            <p:cNvSpPr/>
            <p:nvPr/>
          </p:nvSpPr>
          <p:spPr bwMode="auto">
            <a:xfrm>
              <a:off x="1023938" y="3598863"/>
              <a:ext cx="1387475" cy="1422400"/>
            </a:xfrm>
            <a:custGeom>
              <a:avLst/>
              <a:gdLst>
                <a:gd name="T0" fmla="*/ 2147483646 w 327"/>
                <a:gd name="T1" fmla="*/ 0 h 335"/>
                <a:gd name="T2" fmla="*/ 0 w 327"/>
                <a:gd name="T3" fmla="*/ 0 h 335"/>
                <a:gd name="T4" fmla="*/ 2147483646 w 327"/>
                <a:gd name="T5" fmla="*/ 2147483646 h 335"/>
                <a:gd name="T6" fmla="*/ 2147483646 w 327"/>
                <a:gd name="T7" fmla="*/ 2147483646 h 335"/>
                <a:gd name="T8" fmla="*/ 2147483646 w 327"/>
                <a:gd name="T9" fmla="*/ 0 h 3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7" h="335">
                  <a:moveTo>
                    <a:pt x="26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31"/>
                    <a:pt x="54" y="250"/>
                    <a:pt x="139" y="335"/>
                  </a:cubicBezTo>
                  <a:cubicBezTo>
                    <a:pt x="327" y="148"/>
                    <a:pt x="327" y="148"/>
                    <a:pt x="327" y="148"/>
                  </a:cubicBezTo>
                  <a:cubicBezTo>
                    <a:pt x="289" y="110"/>
                    <a:pt x="266" y="58"/>
                    <a:pt x="266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7" name="组合 3258"/>
            <p:cNvGrpSpPr/>
            <p:nvPr/>
          </p:nvGrpSpPr>
          <p:grpSpPr bwMode="auto">
            <a:xfrm>
              <a:off x="2403475" y="3051175"/>
              <a:ext cx="438150" cy="1082675"/>
              <a:chOff x="2359589" y="3316851"/>
              <a:chExt cx="438150" cy="1082675"/>
            </a:xfrm>
          </p:grpSpPr>
          <p:sp>
            <p:nvSpPr>
              <p:cNvPr id="46" name="Freeform 120"/>
              <p:cNvSpPr/>
              <p:nvPr/>
            </p:nvSpPr>
            <p:spPr bwMode="auto">
              <a:xfrm>
                <a:off x="2483414" y="3316851"/>
                <a:ext cx="314325" cy="1082675"/>
              </a:xfrm>
              <a:custGeom>
                <a:avLst/>
                <a:gdLst>
                  <a:gd name="T0" fmla="*/ 2147483646 w 74"/>
                  <a:gd name="T1" fmla="*/ 2147483646 h 255"/>
                  <a:gd name="T2" fmla="*/ 2147483646 w 74"/>
                  <a:gd name="T3" fmla="*/ 2147483646 h 255"/>
                  <a:gd name="T4" fmla="*/ 2147483646 w 74"/>
                  <a:gd name="T5" fmla="*/ 2147483646 h 255"/>
                  <a:gd name="T6" fmla="*/ 2147483646 w 74"/>
                  <a:gd name="T7" fmla="*/ 2147483646 h 255"/>
                  <a:gd name="T8" fmla="*/ 2147483646 w 74"/>
                  <a:gd name="T9" fmla="*/ 2147483646 h 255"/>
                  <a:gd name="T10" fmla="*/ 2147483646 w 74"/>
                  <a:gd name="T11" fmla="*/ 2147483646 h 255"/>
                  <a:gd name="T12" fmla="*/ 2147483646 w 74"/>
                  <a:gd name="T13" fmla="*/ 2147483646 h 255"/>
                  <a:gd name="T14" fmla="*/ 2147483646 w 74"/>
                  <a:gd name="T15" fmla="*/ 0 h 255"/>
                  <a:gd name="T16" fmla="*/ 2147483646 w 74"/>
                  <a:gd name="T17" fmla="*/ 2147483646 h 255"/>
                  <a:gd name="T18" fmla="*/ 2147483646 w 74"/>
                  <a:gd name="T19" fmla="*/ 2147483646 h 255"/>
                  <a:gd name="T20" fmla="*/ 2147483646 w 74"/>
                  <a:gd name="T21" fmla="*/ 2147483646 h 255"/>
                  <a:gd name="T22" fmla="*/ 2147483646 w 74"/>
                  <a:gd name="T23" fmla="*/ 2147483646 h 255"/>
                  <a:gd name="T24" fmla="*/ 2147483646 w 74"/>
                  <a:gd name="T25" fmla="*/ 2147483646 h 255"/>
                  <a:gd name="T26" fmla="*/ 2147483646 w 74"/>
                  <a:gd name="T27" fmla="*/ 2147483646 h 255"/>
                  <a:gd name="T28" fmla="*/ 2147483646 w 74"/>
                  <a:gd name="T29" fmla="*/ 2147483646 h 255"/>
                  <a:gd name="T30" fmla="*/ 0 w 74"/>
                  <a:gd name="T31" fmla="*/ 2147483646 h 255"/>
                  <a:gd name="T32" fmla="*/ 0 w 74"/>
                  <a:gd name="T33" fmla="*/ 2147483646 h 255"/>
                  <a:gd name="T34" fmla="*/ 2147483646 w 74"/>
                  <a:gd name="T35" fmla="*/ 2147483646 h 255"/>
                  <a:gd name="T36" fmla="*/ 2147483646 w 74"/>
                  <a:gd name="T37" fmla="*/ 2147483646 h 255"/>
                  <a:gd name="T38" fmla="*/ 2147483646 w 74"/>
                  <a:gd name="T39" fmla="*/ 2147483646 h 255"/>
                  <a:gd name="T40" fmla="*/ 2147483646 w 74"/>
                  <a:gd name="T41" fmla="*/ 2147483646 h 255"/>
                  <a:gd name="T42" fmla="*/ 2147483646 w 74"/>
                  <a:gd name="T43" fmla="*/ 2147483646 h 255"/>
                  <a:gd name="T44" fmla="*/ 2147483646 w 74"/>
                  <a:gd name="T45" fmla="*/ 2147483646 h 255"/>
                  <a:gd name="T46" fmla="*/ 2147483646 w 74"/>
                  <a:gd name="T47" fmla="*/ 2147483646 h 255"/>
                  <a:gd name="T48" fmla="*/ 2147483646 w 74"/>
                  <a:gd name="T49" fmla="*/ 2147483646 h 255"/>
                  <a:gd name="T50" fmla="*/ 2147483646 w 74"/>
                  <a:gd name="T51" fmla="*/ 2147483646 h 255"/>
                  <a:gd name="T52" fmla="*/ 2147483646 w 74"/>
                  <a:gd name="T53" fmla="*/ 2147483646 h 255"/>
                  <a:gd name="T54" fmla="*/ 2147483646 w 74"/>
                  <a:gd name="T55" fmla="*/ 2147483646 h 255"/>
                  <a:gd name="T56" fmla="*/ 2147483646 w 74"/>
                  <a:gd name="T57" fmla="*/ 2147483646 h 255"/>
                  <a:gd name="T58" fmla="*/ 2147483646 w 74"/>
                  <a:gd name="T59" fmla="*/ 2147483646 h 255"/>
                  <a:gd name="T60" fmla="*/ 2147483646 w 74"/>
                  <a:gd name="T61" fmla="*/ 2147483646 h 255"/>
                  <a:gd name="T62" fmla="*/ 2147483646 w 74"/>
                  <a:gd name="T63" fmla="*/ 2147483646 h 255"/>
                  <a:gd name="T64" fmla="*/ 2147483646 w 74"/>
                  <a:gd name="T65" fmla="*/ 2147483646 h 255"/>
                  <a:gd name="T66" fmla="*/ 2147483646 w 74"/>
                  <a:gd name="T67" fmla="*/ 2147483646 h 255"/>
                  <a:gd name="T68" fmla="*/ 2147483646 w 74"/>
                  <a:gd name="T69" fmla="*/ 2147483646 h 255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4" h="255">
                    <a:moveTo>
                      <a:pt x="71" y="56"/>
                    </a:moveTo>
                    <a:cubicBezTo>
                      <a:pt x="70" y="54"/>
                      <a:pt x="68" y="54"/>
                      <a:pt x="68" y="54"/>
                    </a:cubicBezTo>
                    <a:cubicBezTo>
                      <a:pt x="46" y="46"/>
                      <a:pt x="46" y="46"/>
                      <a:pt x="46" y="46"/>
                    </a:cubicBezTo>
                    <a:cubicBezTo>
                      <a:pt x="46" y="46"/>
                      <a:pt x="46" y="46"/>
                      <a:pt x="46" y="46"/>
                    </a:cubicBezTo>
                    <a:cubicBezTo>
                      <a:pt x="46" y="43"/>
                      <a:pt x="46" y="43"/>
                      <a:pt x="46" y="43"/>
                    </a:cubicBezTo>
                    <a:cubicBezTo>
                      <a:pt x="50" y="41"/>
                      <a:pt x="52" y="36"/>
                      <a:pt x="54" y="29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5" y="7"/>
                      <a:pt x="47" y="0"/>
                      <a:pt x="38" y="0"/>
                    </a:cubicBezTo>
                    <a:cubicBezTo>
                      <a:pt x="28" y="0"/>
                      <a:pt x="20" y="7"/>
                      <a:pt x="20" y="16"/>
                    </a:cubicBezTo>
                    <a:cubicBezTo>
                      <a:pt x="22" y="29"/>
                      <a:pt x="22" y="29"/>
                      <a:pt x="22" y="29"/>
                    </a:cubicBezTo>
                    <a:cubicBezTo>
                      <a:pt x="23" y="36"/>
                      <a:pt x="26" y="40"/>
                      <a:pt x="30" y="43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29" y="46"/>
                      <a:pt x="29" y="46"/>
                      <a:pt x="29" y="46"/>
                    </a:cubicBezTo>
                    <a:cubicBezTo>
                      <a:pt x="8" y="54"/>
                      <a:pt x="8" y="54"/>
                      <a:pt x="8" y="54"/>
                    </a:cubicBezTo>
                    <a:cubicBezTo>
                      <a:pt x="8" y="54"/>
                      <a:pt x="6" y="54"/>
                      <a:pt x="5" y="55"/>
                    </a:cubicBezTo>
                    <a:cubicBezTo>
                      <a:pt x="2" y="56"/>
                      <a:pt x="0" y="59"/>
                      <a:pt x="0" y="63"/>
                    </a:cubicBezTo>
                    <a:cubicBezTo>
                      <a:pt x="0" y="133"/>
                      <a:pt x="0" y="133"/>
                      <a:pt x="0" y="133"/>
                    </a:cubicBezTo>
                    <a:cubicBezTo>
                      <a:pt x="0" y="138"/>
                      <a:pt x="4" y="142"/>
                      <a:pt x="9" y="142"/>
                    </a:cubicBezTo>
                    <a:cubicBezTo>
                      <a:pt x="10" y="142"/>
                      <a:pt x="11" y="142"/>
                      <a:pt x="12" y="141"/>
                    </a:cubicBezTo>
                    <a:cubicBezTo>
                      <a:pt x="11" y="142"/>
                      <a:pt x="11" y="142"/>
                      <a:pt x="11" y="142"/>
                    </a:cubicBezTo>
                    <a:cubicBezTo>
                      <a:pt x="11" y="243"/>
                      <a:pt x="11" y="243"/>
                      <a:pt x="11" y="243"/>
                    </a:cubicBezTo>
                    <a:cubicBezTo>
                      <a:pt x="11" y="250"/>
                      <a:pt x="17" y="255"/>
                      <a:pt x="23" y="255"/>
                    </a:cubicBezTo>
                    <a:cubicBezTo>
                      <a:pt x="30" y="255"/>
                      <a:pt x="35" y="250"/>
                      <a:pt x="35" y="243"/>
                    </a:cubicBezTo>
                    <a:cubicBezTo>
                      <a:pt x="35" y="162"/>
                      <a:pt x="35" y="162"/>
                      <a:pt x="35" y="162"/>
                    </a:cubicBezTo>
                    <a:cubicBezTo>
                      <a:pt x="36" y="162"/>
                      <a:pt x="36" y="162"/>
                      <a:pt x="37" y="162"/>
                    </a:cubicBezTo>
                    <a:cubicBezTo>
                      <a:pt x="38" y="162"/>
                      <a:pt x="39" y="162"/>
                      <a:pt x="40" y="162"/>
                    </a:cubicBezTo>
                    <a:cubicBezTo>
                      <a:pt x="40" y="243"/>
                      <a:pt x="40" y="243"/>
                      <a:pt x="40" y="243"/>
                    </a:cubicBezTo>
                    <a:cubicBezTo>
                      <a:pt x="40" y="250"/>
                      <a:pt x="45" y="255"/>
                      <a:pt x="52" y="255"/>
                    </a:cubicBezTo>
                    <a:cubicBezTo>
                      <a:pt x="58" y="255"/>
                      <a:pt x="63" y="250"/>
                      <a:pt x="63" y="243"/>
                    </a:cubicBezTo>
                    <a:cubicBezTo>
                      <a:pt x="63" y="142"/>
                      <a:pt x="63" y="142"/>
                      <a:pt x="63" y="142"/>
                    </a:cubicBezTo>
                    <a:cubicBezTo>
                      <a:pt x="64" y="142"/>
                      <a:pt x="64" y="142"/>
                      <a:pt x="64" y="142"/>
                    </a:cubicBezTo>
                    <a:cubicBezTo>
                      <a:pt x="65" y="142"/>
                      <a:pt x="65" y="142"/>
                      <a:pt x="66" y="142"/>
                    </a:cubicBezTo>
                    <a:cubicBezTo>
                      <a:pt x="70" y="142"/>
                      <a:pt x="74" y="138"/>
                      <a:pt x="74" y="133"/>
                    </a:cubicBezTo>
                    <a:cubicBezTo>
                      <a:pt x="74" y="63"/>
                      <a:pt x="74" y="63"/>
                      <a:pt x="74" y="63"/>
                    </a:cubicBezTo>
                    <a:cubicBezTo>
                      <a:pt x="74" y="60"/>
                      <a:pt x="73" y="57"/>
                      <a:pt x="71" y="56"/>
                    </a:cubicBez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" name="Freeform 121"/>
              <p:cNvSpPr/>
              <p:nvPr/>
            </p:nvSpPr>
            <p:spPr bwMode="auto">
              <a:xfrm>
                <a:off x="2359589" y="3859776"/>
                <a:ext cx="280988" cy="327025"/>
              </a:xfrm>
              <a:custGeom>
                <a:avLst/>
                <a:gdLst>
                  <a:gd name="T0" fmla="*/ 2147483646 w 66"/>
                  <a:gd name="T1" fmla="*/ 2147483646 h 77"/>
                  <a:gd name="T2" fmla="*/ 2147483646 w 66"/>
                  <a:gd name="T3" fmla="*/ 2147483646 h 77"/>
                  <a:gd name="T4" fmla="*/ 2147483646 w 66"/>
                  <a:gd name="T5" fmla="*/ 2147483646 h 77"/>
                  <a:gd name="T6" fmla="*/ 2147483646 w 66"/>
                  <a:gd name="T7" fmla="*/ 2147483646 h 77"/>
                  <a:gd name="T8" fmla="*/ 2147483646 w 66"/>
                  <a:gd name="T9" fmla="*/ 2147483646 h 77"/>
                  <a:gd name="T10" fmla="*/ 2147483646 w 66"/>
                  <a:gd name="T11" fmla="*/ 2147483646 h 77"/>
                  <a:gd name="T12" fmla="*/ 2147483646 w 66"/>
                  <a:gd name="T13" fmla="*/ 2147483646 h 77"/>
                  <a:gd name="T14" fmla="*/ 2147483646 w 66"/>
                  <a:gd name="T15" fmla="*/ 2147483646 h 77"/>
                  <a:gd name="T16" fmla="*/ 2147483646 w 66"/>
                  <a:gd name="T17" fmla="*/ 2147483646 h 77"/>
                  <a:gd name="T18" fmla="*/ 2147483646 w 66"/>
                  <a:gd name="T19" fmla="*/ 2147483646 h 77"/>
                  <a:gd name="T20" fmla="*/ 2147483646 w 66"/>
                  <a:gd name="T21" fmla="*/ 2147483646 h 77"/>
                  <a:gd name="T22" fmla="*/ 2147483646 w 66"/>
                  <a:gd name="T23" fmla="*/ 2147483646 h 77"/>
                  <a:gd name="T24" fmla="*/ 2147483646 w 66"/>
                  <a:gd name="T25" fmla="*/ 2147483646 h 77"/>
                  <a:gd name="T26" fmla="*/ 2147483646 w 66"/>
                  <a:gd name="T27" fmla="*/ 2147483646 h 77"/>
                  <a:gd name="T28" fmla="*/ 2147483646 w 66"/>
                  <a:gd name="T29" fmla="*/ 2147483646 h 77"/>
                  <a:gd name="T30" fmla="*/ 2147483646 w 66"/>
                  <a:gd name="T31" fmla="*/ 2147483646 h 77"/>
                  <a:gd name="T32" fmla="*/ 2147483646 w 66"/>
                  <a:gd name="T33" fmla="*/ 2147483646 h 77"/>
                  <a:gd name="T34" fmla="*/ 2147483646 w 66"/>
                  <a:gd name="T35" fmla="*/ 2147483646 h 77"/>
                  <a:gd name="T36" fmla="*/ 2147483646 w 66"/>
                  <a:gd name="T37" fmla="*/ 2147483646 h 77"/>
                  <a:gd name="T38" fmla="*/ 2147483646 w 66"/>
                  <a:gd name="T39" fmla="*/ 2147483646 h 77"/>
                  <a:gd name="T40" fmla="*/ 2147483646 w 66"/>
                  <a:gd name="T41" fmla="*/ 2147483646 h 77"/>
                  <a:gd name="T42" fmla="*/ 0 w 66"/>
                  <a:gd name="T43" fmla="*/ 2147483646 h 77"/>
                  <a:gd name="T44" fmla="*/ 2147483646 w 66"/>
                  <a:gd name="T45" fmla="*/ 2147483646 h 77"/>
                  <a:gd name="T46" fmla="*/ 2147483646 w 66"/>
                  <a:gd name="T47" fmla="*/ 2147483646 h 77"/>
                  <a:gd name="T48" fmla="*/ 2147483646 w 66"/>
                  <a:gd name="T49" fmla="*/ 2147483646 h 77"/>
                  <a:gd name="T50" fmla="*/ 2147483646 w 66"/>
                  <a:gd name="T51" fmla="*/ 2147483646 h 77"/>
                  <a:gd name="T52" fmla="*/ 2147483646 w 66"/>
                  <a:gd name="T53" fmla="*/ 2147483646 h 77"/>
                  <a:gd name="T54" fmla="*/ 2147483646 w 66"/>
                  <a:gd name="T55" fmla="*/ 2147483646 h 77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66" h="77">
                    <a:moveTo>
                      <a:pt x="65" y="30"/>
                    </a:moveTo>
                    <a:cubicBezTo>
                      <a:pt x="65" y="28"/>
                      <a:pt x="64" y="26"/>
                      <a:pt x="62" y="25"/>
                    </a:cubicBezTo>
                    <a:cubicBezTo>
                      <a:pt x="45" y="19"/>
                      <a:pt x="45" y="19"/>
                      <a:pt x="45" y="19"/>
                    </a:cubicBezTo>
                    <a:cubicBezTo>
                      <a:pt x="45" y="17"/>
                      <a:pt x="45" y="12"/>
                      <a:pt x="45" y="11"/>
                    </a:cubicBezTo>
                    <a:cubicBezTo>
                      <a:pt x="45" y="9"/>
                      <a:pt x="44" y="8"/>
                      <a:pt x="44" y="8"/>
                    </a:cubicBezTo>
                    <a:cubicBezTo>
                      <a:pt x="44" y="8"/>
                      <a:pt x="42" y="7"/>
                      <a:pt x="39" y="6"/>
                    </a:cubicBezTo>
                    <a:cubicBezTo>
                      <a:pt x="39" y="6"/>
                      <a:pt x="36" y="8"/>
                      <a:pt x="39" y="10"/>
                    </a:cubicBezTo>
                    <a:cubicBezTo>
                      <a:pt x="39" y="10"/>
                      <a:pt x="39" y="10"/>
                      <a:pt x="39" y="10"/>
                    </a:cubicBezTo>
                    <a:cubicBezTo>
                      <a:pt x="40" y="11"/>
                      <a:pt x="41" y="11"/>
                      <a:pt x="42" y="11"/>
                    </a:cubicBezTo>
                    <a:cubicBezTo>
                      <a:pt x="42" y="17"/>
                      <a:pt x="42" y="17"/>
                      <a:pt x="42" y="17"/>
                    </a:cubicBezTo>
                    <a:cubicBezTo>
                      <a:pt x="27" y="11"/>
                      <a:pt x="27" y="11"/>
                      <a:pt x="27" y="11"/>
                    </a:cubicBezTo>
                    <a:cubicBezTo>
                      <a:pt x="27" y="5"/>
                      <a:pt x="27" y="5"/>
                      <a:pt x="27" y="5"/>
                    </a:cubicBezTo>
                    <a:cubicBezTo>
                      <a:pt x="28" y="5"/>
                      <a:pt x="28" y="6"/>
                      <a:pt x="29" y="6"/>
                    </a:cubicBezTo>
                    <a:cubicBezTo>
                      <a:pt x="29" y="5"/>
                      <a:pt x="29" y="3"/>
                      <a:pt x="29" y="2"/>
                    </a:cubicBezTo>
                    <a:cubicBezTo>
                      <a:pt x="29" y="1"/>
                      <a:pt x="28" y="1"/>
                      <a:pt x="28" y="1"/>
                    </a:cubicBezTo>
                    <a:cubicBezTo>
                      <a:pt x="24" y="0"/>
                      <a:pt x="23" y="3"/>
                      <a:pt x="23" y="3"/>
                    </a:cubicBezTo>
                    <a:cubicBezTo>
                      <a:pt x="23" y="10"/>
                      <a:pt x="23" y="10"/>
                      <a:pt x="23" y="10"/>
                    </a:cubicBezTo>
                    <a:cubicBezTo>
                      <a:pt x="14" y="6"/>
                      <a:pt x="14" y="6"/>
                      <a:pt x="14" y="6"/>
                    </a:cubicBezTo>
                    <a:cubicBezTo>
                      <a:pt x="12" y="5"/>
                      <a:pt x="9" y="5"/>
                      <a:pt x="7" y="6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3" y="8"/>
                      <a:pt x="2" y="10"/>
                      <a:pt x="2" y="12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54"/>
                      <a:pt x="1" y="56"/>
                      <a:pt x="3" y="57"/>
                    </a:cubicBezTo>
                    <a:cubicBezTo>
                      <a:pt x="51" y="76"/>
                      <a:pt x="51" y="76"/>
                      <a:pt x="51" y="76"/>
                    </a:cubicBezTo>
                    <a:cubicBezTo>
                      <a:pt x="53" y="77"/>
                      <a:pt x="56" y="77"/>
                      <a:pt x="58" y="76"/>
                    </a:cubicBezTo>
                    <a:cubicBezTo>
                      <a:pt x="63" y="73"/>
                      <a:pt x="63" y="73"/>
                      <a:pt x="63" y="73"/>
                    </a:cubicBezTo>
                    <a:cubicBezTo>
                      <a:pt x="64" y="72"/>
                      <a:pt x="66" y="70"/>
                      <a:pt x="66" y="68"/>
                    </a:cubicBezTo>
                    <a:lnTo>
                      <a:pt x="65" y="30"/>
                    </a:lnTo>
                    <a:close/>
                  </a:path>
                </a:pathLst>
              </a:cu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8" name="Freeform 122"/>
              <p:cNvSpPr/>
              <p:nvPr/>
            </p:nvSpPr>
            <p:spPr bwMode="auto">
              <a:xfrm>
                <a:off x="2631052" y="3527989"/>
                <a:ext cx="22225" cy="9525"/>
              </a:xfrm>
              <a:custGeom>
                <a:avLst/>
                <a:gdLst>
                  <a:gd name="T0" fmla="*/ 2147483646 w 14"/>
                  <a:gd name="T1" fmla="*/ 2147483646 h 6"/>
                  <a:gd name="T2" fmla="*/ 2147483646 w 14"/>
                  <a:gd name="T3" fmla="*/ 0 h 6"/>
                  <a:gd name="T4" fmla="*/ 0 w 14"/>
                  <a:gd name="T5" fmla="*/ 0 h 6"/>
                  <a:gd name="T6" fmla="*/ 2147483646 w 14"/>
                  <a:gd name="T7" fmla="*/ 2147483646 h 6"/>
                  <a:gd name="T8" fmla="*/ 2147483646 w 14"/>
                  <a:gd name="T9" fmla="*/ 2147483646 h 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4" h="6">
                    <a:moveTo>
                      <a:pt x="11" y="6"/>
                    </a:moveTo>
                    <a:lnTo>
                      <a:pt x="14" y="0"/>
                    </a:lnTo>
                    <a:lnTo>
                      <a:pt x="0" y="0"/>
                    </a:lnTo>
                    <a:lnTo>
                      <a:pt x="3" y="6"/>
                    </a:lnTo>
                    <a:lnTo>
                      <a:pt x="11" y="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9" name="Freeform 123"/>
              <p:cNvSpPr/>
              <p:nvPr/>
            </p:nvSpPr>
            <p:spPr bwMode="auto">
              <a:xfrm>
                <a:off x="2618352" y="3545451"/>
                <a:ext cx="50800" cy="215900"/>
              </a:xfrm>
              <a:custGeom>
                <a:avLst/>
                <a:gdLst>
                  <a:gd name="T0" fmla="*/ 2147483646 w 32"/>
                  <a:gd name="T1" fmla="*/ 0 h 136"/>
                  <a:gd name="T2" fmla="*/ 0 w 32"/>
                  <a:gd name="T3" fmla="*/ 2147483646 h 136"/>
                  <a:gd name="T4" fmla="*/ 2147483646 w 32"/>
                  <a:gd name="T5" fmla="*/ 2147483646 h 136"/>
                  <a:gd name="T6" fmla="*/ 2147483646 w 32"/>
                  <a:gd name="T7" fmla="*/ 2147483646 h 136"/>
                  <a:gd name="T8" fmla="*/ 2147483646 w 32"/>
                  <a:gd name="T9" fmla="*/ 0 h 136"/>
                  <a:gd name="T10" fmla="*/ 2147483646 w 32"/>
                  <a:gd name="T11" fmla="*/ 0 h 1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32" h="136">
                    <a:moveTo>
                      <a:pt x="11" y="0"/>
                    </a:moveTo>
                    <a:lnTo>
                      <a:pt x="0" y="120"/>
                    </a:lnTo>
                    <a:lnTo>
                      <a:pt x="16" y="136"/>
                    </a:lnTo>
                    <a:lnTo>
                      <a:pt x="32" y="120"/>
                    </a:lnTo>
                    <a:lnTo>
                      <a:pt x="19" y="0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8" name="Freeform 145"/>
            <p:cNvSpPr>
              <a:spLocks noEditPoints="1"/>
            </p:cNvSpPr>
            <p:nvPr/>
          </p:nvSpPr>
          <p:spPr bwMode="auto">
            <a:xfrm>
              <a:off x="2986088" y="3076575"/>
              <a:ext cx="352425" cy="355600"/>
            </a:xfrm>
            <a:custGeom>
              <a:avLst/>
              <a:gdLst>
                <a:gd name="T0" fmla="*/ 2147483646 w 83"/>
                <a:gd name="T1" fmla="*/ 2147483646 h 84"/>
                <a:gd name="T2" fmla="*/ 2147483646 w 83"/>
                <a:gd name="T3" fmla="*/ 2147483646 h 84"/>
                <a:gd name="T4" fmla="*/ 2147483646 w 83"/>
                <a:gd name="T5" fmla="*/ 2147483646 h 84"/>
                <a:gd name="T6" fmla="*/ 2147483646 w 83"/>
                <a:gd name="T7" fmla="*/ 2147483646 h 84"/>
                <a:gd name="T8" fmla="*/ 2147483646 w 83"/>
                <a:gd name="T9" fmla="*/ 2147483646 h 84"/>
                <a:gd name="T10" fmla="*/ 2147483646 w 83"/>
                <a:gd name="T11" fmla="*/ 2147483646 h 84"/>
                <a:gd name="T12" fmla="*/ 2147483646 w 83"/>
                <a:gd name="T13" fmla="*/ 2147483646 h 84"/>
                <a:gd name="T14" fmla="*/ 2147483646 w 83"/>
                <a:gd name="T15" fmla="*/ 2147483646 h 84"/>
                <a:gd name="T16" fmla="*/ 2147483646 w 83"/>
                <a:gd name="T17" fmla="*/ 2147483646 h 84"/>
                <a:gd name="T18" fmla="*/ 2147483646 w 83"/>
                <a:gd name="T19" fmla="*/ 2147483646 h 84"/>
                <a:gd name="T20" fmla="*/ 2147483646 w 83"/>
                <a:gd name="T21" fmla="*/ 2147483646 h 84"/>
                <a:gd name="T22" fmla="*/ 2147483646 w 83"/>
                <a:gd name="T23" fmla="*/ 2147483646 h 84"/>
                <a:gd name="T24" fmla="*/ 2147483646 w 83"/>
                <a:gd name="T25" fmla="*/ 2147483646 h 84"/>
                <a:gd name="T26" fmla="*/ 2147483646 w 83"/>
                <a:gd name="T27" fmla="*/ 2147483646 h 84"/>
                <a:gd name="T28" fmla="*/ 2147483646 w 83"/>
                <a:gd name="T29" fmla="*/ 2147483646 h 84"/>
                <a:gd name="T30" fmla="*/ 2147483646 w 83"/>
                <a:gd name="T31" fmla="*/ 2147483646 h 84"/>
                <a:gd name="T32" fmla="*/ 2147483646 w 83"/>
                <a:gd name="T33" fmla="*/ 2147483646 h 84"/>
                <a:gd name="T34" fmla="*/ 2147483646 w 83"/>
                <a:gd name="T35" fmla="*/ 2147483646 h 84"/>
                <a:gd name="T36" fmla="*/ 2147483646 w 83"/>
                <a:gd name="T37" fmla="*/ 2147483646 h 84"/>
                <a:gd name="T38" fmla="*/ 2147483646 w 83"/>
                <a:gd name="T39" fmla="*/ 2147483646 h 84"/>
                <a:gd name="T40" fmla="*/ 2147483646 w 83"/>
                <a:gd name="T41" fmla="*/ 2147483646 h 84"/>
                <a:gd name="T42" fmla="*/ 2147483646 w 83"/>
                <a:gd name="T43" fmla="*/ 2147483646 h 84"/>
                <a:gd name="T44" fmla="*/ 2147483646 w 83"/>
                <a:gd name="T45" fmla="*/ 2147483646 h 84"/>
                <a:gd name="T46" fmla="*/ 0 w 83"/>
                <a:gd name="T47" fmla="*/ 2147483646 h 84"/>
                <a:gd name="T48" fmla="*/ 2147483646 w 83"/>
                <a:gd name="T49" fmla="*/ 2147483646 h 84"/>
                <a:gd name="T50" fmla="*/ 2147483646 w 83"/>
                <a:gd name="T51" fmla="*/ 2147483646 h 84"/>
                <a:gd name="T52" fmla="*/ 2147483646 w 83"/>
                <a:gd name="T53" fmla="*/ 2147483646 h 84"/>
                <a:gd name="T54" fmla="*/ 2147483646 w 83"/>
                <a:gd name="T55" fmla="*/ 2147483646 h 84"/>
                <a:gd name="T56" fmla="*/ 2147483646 w 83"/>
                <a:gd name="T57" fmla="*/ 2147483646 h 84"/>
                <a:gd name="T58" fmla="*/ 2147483646 w 83"/>
                <a:gd name="T59" fmla="*/ 2147483646 h 84"/>
                <a:gd name="T60" fmla="*/ 2147483646 w 83"/>
                <a:gd name="T61" fmla="*/ 2147483646 h 84"/>
                <a:gd name="T62" fmla="*/ 2147483646 w 83"/>
                <a:gd name="T63" fmla="*/ 2147483646 h 84"/>
                <a:gd name="T64" fmla="*/ 2147483646 w 83"/>
                <a:gd name="T65" fmla="*/ 2147483646 h 84"/>
                <a:gd name="T66" fmla="*/ 2147483646 w 83"/>
                <a:gd name="T67" fmla="*/ 2147483646 h 84"/>
                <a:gd name="T68" fmla="*/ 2147483646 w 83"/>
                <a:gd name="T69" fmla="*/ 2147483646 h 84"/>
                <a:gd name="T70" fmla="*/ 2147483646 w 83"/>
                <a:gd name="T71" fmla="*/ 2147483646 h 84"/>
                <a:gd name="T72" fmla="*/ 2147483646 w 83"/>
                <a:gd name="T73" fmla="*/ 2147483646 h 84"/>
                <a:gd name="T74" fmla="*/ 2147483646 w 83"/>
                <a:gd name="T75" fmla="*/ 2147483646 h 84"/>
                <a:gd name="T76" fmla="*/ 2147483646 w 83"/>
                <a:gd name="T77" fmla="*/ 2147483646 h 84"/>
                <a:gd name="T78" fmla="*/ 2147483646 w 83"/>
                <a:gd name="T79" fmla="*/ 2147483646 h 84"/>
                <a:gd name="T80" fmla="*/ 2147483646 w 83"/>
                <a:gd name="T81" fmla="*/ 2147483646 h 84"/>
                <a:gd name="T82" fmla="*/ 2147483646 w 83"/>
                <a:gd name="T83" fmla="*/ 2147483646 h 84"/>
                <a:gd name="T84" fmla="*/ 2147483646 w 83"/>
                <a:gd name="T85" fmla="*/ 2147483646 h 84"/>
                <a:gd name="T86" fmla="*/ 2147483646 w 83"/>
                <a:gd name="T87" fmla="*/ 2147483646 h 84"/>
                <a:gd name="T88" fmla="*/ 2147483646 w 83"/>
                <a:gd name="T89" fmla="*/ 2147483646 h 84"/>
                <a:gd name="T90" fmla="*/ 2147483646 w 83"/>
                <a:gd name="T91" fmla="*/ 2147483646 h 84"/>
                <a:gd name="T92" fmla="*/ 2147483646 w 83"/>
                <a:gd name="T93" fmla="*/ 2147483646 h 84"/>
                <a:gd name="T94" fmla="*/ 2147483646 w 83"/>
                <a:gd name="T95" fmla="*/ 2147483646 h 84"/>
                <a:gd name="T96" fmla="*/ 2147483646 w 83"/>
                <a:gd name="T97" fmla="*/ 2147483646 h 84"/>
                <a:gd name="T98" fmla="*/ 2147483646 w 83"/>
                <a:gd name="T99" fmla="*/ 2147483646 h 84"/>
                <a:gd name="T100" fmla="*/ 2147483646 w 83"/>
                <a:gd name="T101" fmla="*/ 2147483646 h 84"/>
                <a:gd name="T102" fmla="*/ 2147483646 w 83"/>
                <a:gd name="T103" fmla="*/ 2147483646 h 84"/>
                <a:gd name="T104" fmla="*/ 2147483646 w 83"/>
                <a:gd name="T105" fmla="*/ 2147483646 h 84"/>
                <a:gd name="T106" fmla="*/ 2147483646 w 83"/>
                <a:gd name="T107" fmla="*/ 2147483646 h 84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83" h="84">
                  <a:moveTo>
                    <a:pt x="78" y="39"/>
                  </a:moveTo>
                  <a:cubicBezTo>
                    <a:pt x="72" y="38"/>
                    <a:pt x="72" y="38"/>
                    <a:pt x="72" y="38"/>
                  </a:cubicBezTo>
                  <a:cubicBezTo>
                    <a:pt x="72" y="36"/>
                    <a:pt x="71" y="34"/>
                    <a:pt x="71" y="32"/>
                  </a:cubicBezTo>
                  <a:cubicBezTo>
                    <a:pt x="76" y="29"/>
                    <a:pt x="76" y="29"/>
                    <a:pt x="76" y="29"/>
                  </a:cubicBezTo>
                  <a:cubicBezTo>
                    <a:pt x="78" y="27"/>
                    <a:pt x="79" y="23"/>
                    <a:pt x="77" y="20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1" y="13"/>
                    <a:pt x="67" y="12"/>
                    <a:pt x="65" y="14"/>
                  </a:cubicBezTo>
                  <a:cubicBezTo>
                    <a:pt x="60" y="18"/>
                    <a:pt x="60" y="18"/>
                    <a:pt x="60" y="18"/>
                  </a:cubicBezTo>
                  <a:cubicBezTo>
                    <a:pt x="58" y="16"/>
                    <a:pt x="57" y="15"/>
                    <a:pt x="55" y="15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5"/>
                    <a:pt x="54" y="2"/>
                    <a:pt x="51" y="2"/>
                  </a:cubicBezTo>
                  <a:cubicBezTo>
                    <a:pt x="45" y="1"/>
                    <a:pt x="45" y="1"/>
                    <a:pt x="45" y="1"/>
                  </a:cubicBezTo>
                  <a:cubicBezTo>
                    <a:pt x="41" y="0"/>
                    <a:pt x="38" y="3"/>
                    <a:pt x="38" y="6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5" y="12"/>
                    <a:pt x="33" y="12"/>
                    <a:pt x="31" y="1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2" y="5"/>
                    <a:pt x="20" y="7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2" y="13"/>
                    <a:pt x="11" y="16"/>
                    <a:pt x="13" y="19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5"/>
                    <a:pt x="14" y="27"/>
                    <a:pt x="13" y="29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4" y="28"/>
                    <a:pt x="2" y="30"/>
                    <a:pt x="1" y="33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3"/>
                    <a:pt x="2" y="46"/>
                    <a:pt x="5" y="46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0" y="49"/>
                    <a:pt x="11" y="51"/>
                    <a:pt x="11" y="53"/>
                  </a:cubicBezTo>
                  <a:cubicBezTo>
                    <a:pt x="7" y="56"/>
                    <a:pt x="7" y="56"/>
                    <a:pt x="7" y="56"/>
                  </a:cubicBezTo>
                  <a:cubicBezTo>
                    <a:pt x="5" y="58"/>
                    <a:pt x="4" y="62"/>
                    <a:pt x="6" y="64"/>
                  </a:cubicBezTo>
                  <a:cubicBezTo>
                    <a:pt x="10" y="70"/>
                    <a:pt x="10" y="70"/>
                    <a:pt x="10" y="70"/>
                  </a:cubicBezTo>
                  <a:cubicBezTo>
                    <a:pt x="12" y="72"/>
                    <a:pt x="16" y="73"/>
                    <a:pt x="18" y="71"/>
                  </a:cubicBezTo>
                  <a:cubicBezTo>
                    <a:pt x="22" y="68"/>
                    <a:pt x="22" y="68"/>
                    <a:pt x="22" y="68"/>
                  </a:cubicBezTo>
                  <a:cubicBezTo>
                    <a:pt x="24" y="69"/>
                    <a:pt x="26" y="70"/>
                    <a:pt x="28" y="71"/>
                  </a:cubicBezTo>
                  <a:cubicBezTo>
                    <a:pt x="27" y="76"/>
                    <a:pt x="27" y="76"/>
                    <a:pt x="27" y="76"/>
                  </a:cubicBezTo>
                  <a:cubicBezTo>
                    <a:pt x="27" y="79"/>
                    <a:pt x="29" y="82"/>
                    <a:pt x="32" y="83"/>
                  </a:cubicBezTo>
                  <a:cubicBezTo>
                    <a:pt x="39" y="84"/>
                    <a:pt x="39" y="84"/>
                    <a:pt x="39" y="84"/>
                  </a:cubicBezTo>
                  <a:cubicBezTo>
                    <a:pt x="42" y="84"/>
                    <a:pt x="45" y="82"/>
                    <a:pt x="45" y="79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8" y="74"/>
                    <a:pt x="50" y="73"/>
                    <a:pt x="52" y="72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57" y="79"/>
                    <a:pt x="61" y="80"/>
                    <a:pt x="63" y="78"/>
                  </a:cubicBezTo>
                  <a:cubicBezTo>
                    <a:pt x="69" y="74"/>
                    <a:pt x="69" y="74"/>
                    <a:pt x="69" y="74"/>
                  </a:cubicBezTo>
                  <a:cubicBezTo>
                    <a:pt x="71" y="72"/>
                    <a:pt x="72" y="68"/>
                    <a:pt x="70" y="66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68" y="59"/>
                    <a:pt x="69" y="58"/>
                    <a:pt x="70" y="56"/>
                  </a:cubicBezTo>
                  <a:cubicBezTo>
                    <a:pt x="75" y="57"/>
                    <a:pt x="75" y="57"/>
                    <a:pt x="75" y="57"/>
                  </a:cubicBezTo>
                  <a:cubicBezTo>
                    <a:pt x="79" y="57"/>
                    <a:pt x="82" y="55"/>
                    <a:pt x="82" y="52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83" y="42"/>
                    <a:pt x="81" y="39"/>
                    <a:pt x="78" y="39"/>
                  </a:cubicBezTo>
                  <a:close/>
                  <a:moveTo>
                    <a:pt x="50" y="55"/>
                  </a:moveTo>
                  <a:cubicBezTo>
                    <a:pt x="43" y="61"/>
                    <a:pt x="33" y="59"/>
                    <a:pt x="28" y="52"/>
                  </a:cubicBezTo>
                  <a:cubicBezTo>
                    <a:pt x="23" y="45"/>
                    <a:pt x="25" y="35"/>
                    <a:pt x="32" y="30"/>
                  </a:cubicBezTo>
                  <a:cubicBezTo>
                    <a:pt x="39" y="25"/>
                    <a:pt x="49" y="27"/>
                    <a:pt x="54" y="34"/>
                  </a:cubicBezTo>
                  <a:cubicBezTo>
                    <a:pt x="59" y="40"/>
                    <a:pt x="57" y="50"/>
                    <a:pt x="50" y="55"/>
                  </a:cubicBez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" name="Freeform 146"/>
            <p:cNvSpPr>
              <a:spLocks noEditPoints="1"/>
            </p:cNvSpPr>
            <p:nvPr/>
          </p:nvSpPr>
          <p:spPr bwMode="auto">
            <a:xfrm>
              <a:off x="3325813" y="3275013"/>
              <a:ext cx="203200" cy="204787"/>
            </a:xfrm>
            <a:custGeom>
              <a:avLst/>
              <a:gdLst>
                <a:gd name="T0" fmla="*/ 2147483646 w 48"/>
                <a:gd name="T1" fmla="*/ 2147483646 h 48"/>
                <a:gd name="T2" fmla="*/ 2147483646 w 48"/>
                <a:gd name="T3" fmla="*/ 2147483646 h 48"/>
                <a:gd name="T4" fmla="*/ 2147483646 w 48"/>
                <a:gd name="T5" fmla="*/ 2147483646 h 48"/>
                <a:gd name="T6" fmla="*/ 2147483646 w 48"/>
                <a:gd name="T7" fmla="*/ 2147483646 h 48"/>
                <a:gd name="T8" fmla="*/ 2147483646 w 48"/>
                <a:gd name="T9" fmla="*/ 2147483646 h 48"/>
                <a:gd name="T10" fmla="*/ 2147483646 w 48"/>
                <a:gd name="T11" fmla="*/ 2147483646 h 48"/>
                <a:gd name="T12" fmla="*/ 2147483646 w 48"/>
                <a:gd name="T13" fmla="*/ 2147483646 h 48"/>
                <a:gd name="T14" fmla="*/ 2147483646 w 48"/>
                <a:gd name="T15" fmla="*/ 2147483646 h 48"/>
                <a:gd name="T16" fmla="*/ 2147483646 w 48"/>
                <a:gd name="T17" fmla="*/ 2147483646 h 48"/>
                <a:gd name="T18" fmla="*/ 2147483646 w 48"/>
                <a:gd name="T19" fmla="*/ 2147483646 h 48"/>
                <a:gd name="T20" fmla="*/ 2147483646 w 48"/>
                <a:gd name="T21" fmla="*/ 2147483646 h 48"/>
                <a:gd name="T22" fmla="*/ 2147483646 w 48"/>
                <a:gd name="T23" fmla="*/ 0 h 48"/>
                <a:gd name="T24" fmla="*/ 2147483646 w 48"/>
                <a:gd name="T25" fmla="*/ 2147483646 h 48"/>
                <a:gd name="T26" fmla="*/ 2147483646 w 48"/>
                <a:gd name="T27" fmla="*/ 2147483646 h 48"/>
                <a:gd name="T28" fmla="*/ 2147483646 w 48"/>
                <a:gd name="T29" fmla="*/ 2147483646 h 48"/>
                <a:gd name="T30" fmla="*/ 2147483646 w 48"/>
                <a:gd name="T31" fmla="*/ 2147483646 h 48"/>
                <a:gd name="T32" fmla="*/ 2147483646 w 48"/>
                <a:gd name="T33" fmla="*/ 2147483646 h 48"/>
                <a:gd name="T34" fmla="*/ 2147483646 w 48"/>
                <a:gd name="T35" fmla="*/ 2147483646 h 48"/>
                <a:gd name="T36" fmla="*/ 2147483646 w 48"/>
                <a:gd name="T37" fmla="*/ 2147483646 h 48"/>
                <a:gd name="T38" fmla="*/ 2147483646 w 48"/>
                <a:gd name="T39" fmla="*/ 2147483646 h 48"/>
                <a:gd name="T40" fmla="*/ 2147483646 w 48"/>
                <a:gd name="T41" fmla="*/ 2147483646 h 48"/>
                <a:gd name="T42" fmla="*/ 2147483646 w 48"/>
                <a:gd name="T43" fmla="*/ 2147483646 h 48"/>
                <a:gd name="T44" fmla="*/ 2147483646 w 48"/>
                <a:gd name="T45" fmla="*/ 2147483646 h 48"/>
                <a:gd name="T46" fmla="*/ 0 w 48"/>
                <a:gd name="T47" fmla="*/ 2147483646 h 48"/>
                <a:gd name="T48" fmla="*/ 2147483646 w 48"/>
                <a:gd name="T49" fmla="*/ 2147483646 h 48"/>
                <a:gd name="T50" fmla="*/ 2147483646 w 48"/>
                <a:gd name="T51" fmla="*/ 2147483646 h 48"/>
                <a:gd name="T52" fmla="*/ 2147483646 w 48"/>
                <a:gd name="T53" fmla="*/ 2147483646 h 48"/>
                <a:gd name="T54" fmla="*/ 2147483646 w 48"/>
                <a:gd name="T55" fmla="*/ 2147483646 h 48"/>
                <a:gd name="T56" fmla="*/ 2147483646 w 48"/>
                <a:gd name="T57" fmla="*/ 2147483646 h 48"/>
                <a:gd name="T58" fmla="*/ 2147483646 w 48"/>
                <a:gd name="T59" fmla="*/ 2147483646 h 48"/>
                <a:gd name="T60" fmla="*/ 2147483646 w 48"/>
                <a:gd name="T61" fmla="*/ 2147483646 h 48"/>
                <a:gd name="T62" fmla="*/ 2147483646 w 48"/>
                <a:gd name="T63" fmla="*/ 2147483646 h 48"/>
                <a:gd name="T64" fmla="*/ 2147483646 w 48"/>
                <a:gd name="T65" fmla="*/ 2147483646 h 48"/>
                <a:gd name="T66" fmla="*/ 2147483646 w 48"/>
                <a:gd name="T67" fmla="*/ 2147483646 h 48"/>
                <a:gd name="T68" fmla="*/ 2147483646 w 48"/>
                <a:gd name="T69" fmla="*/ 2147483646 h 48"/>
                <a:gd name="T70" fmla="*/ 2147483646 w 48"/>
                <a:gd name="T71" fmla="*/ 2147483646 h 48"/>
                <a:gd name="T72" fmla="*/ 2147483646 w 48"/>
                <a:gd name="T73" fmla="*/ 2147483646 h 48"/>
                <a:gd name="T74" fmla="*/ 2147483646 w 48"/>
                <a:gd name="T75" fmla="*/ 2147483646 h 48"/>
                <a:gd name="T76" fmla="*/ 2147483646 w 48"/>
                <a:gd name="T77" fmla="*/ 2147483646 h 48"/>
                <a:gd name="T78" fmla="*/ 2147483646 w 48"/>
                <a:gd name="T79" fmla="*/ 2147483646 h 48"/>
                <a:gd name="T80" fmla="*/ 2147483646 w 48"/>
                <a:gd name="T81" fmla="*/ 2147483646 h 48"/>
                <a:gd name="T82" fmla="*/ 2147483646 w 48"/>
                <a:gd name="T83" fmla="*/ 2147483646 h 48"/>
                <a:gd name="T84" fmla="*/ 2147483646 w 48"/>
                <a:gd name="T85" fmla="*/ 2147483646 h 48"/>
                <a:gd name="T86" fmla="*/ 2147483646 w 48"/>
                <a:gd name="T87" fmla="*/ 2147483646 h 48"/>
                <a:gd name="T88" fmla="*/ 2147483646 w 48"/>
                <a:gd name="T89" fmla="*/ 2147483646 h 48"/>
                <a:gd name="T90" fmla="*/ 2147483646 w 48"/>
                <a:gd name="T91" fmla="*/ 2147483646 h 48"/>
                <a:gd name="T92" fmla="*/ 2147483646 w 48"/>
                <a:gd name="T93" fmla="*/ 2147483646 h 48"/>
                <a:gd name="T94" fmla="*/ 2147483646 w 48"/>
                <a:gd name="T95" fmla="*/ 2147483646 h 48"/>
                <a:gd name="T96" fmla="*/ 2147483646 w 48"/>
                <a:gd name="T97" fmla="*/ 2147483646 h 48"/>
                <a:gd name="T98" fmla="*/ 2147483646 w 48"/>
                <a:gd name="T99" fmla="*/ 2147483646 h 48"/>
                <a:gd name="T100" fmla="*/ 2147483646 w 48"/>
                <a:gd name="T101" fmla="*/ 2147483646 h 48"/>
                <a:gd name="T102" fmla="*/ 2147483646 w 48"/>
                <a:gd name="T103" fmla="*/ 2147483646 h 48"/>
                <a:gd name="T104" fmla="*/ 2147483646 w 48"/>
                <a:gd name="T105" fmla="*/ 2147483646 h 48"/>
                <a:gd name="T106" fmla="*/ 2147483646 w 48"/>
                <a:gd name="T107" fmla="*/ 2147483646 h 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48" h="48">
                  <a:moveTo>
                    <a:pt x="45" y="22"/>
                  </a:moveTo>
                  <a:cubicBezTo>
                    <a:pt x="41" y="21"/>
                    <a:pt x="41" y="21"/>
                    <a:pt x="41" y="21"/>
                  </a:cubicBezTo>
                  <a:cubicBezTo>
                    <a:pt x="41" y="20"/>
                    <a:pt x="41" y="19"/>
                    <a:pt x="41" y="18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45" y="15"/>
                    <a:pt x="45" y="13"/>
                    <a:pt x="44" y="11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1" y="7"/>
                    <a:pt x="39" y="6"/>
                    <a:pt x="37" y="8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4" y="9"/>
                    <a:pt x="33" y="8"/>
                    <a:pt x="32" y="8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3"/>
                    <a:pt x="31" y="1"/>
                    <a:pt x="29" y="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4" y="0"/>
                    <a:pt x="22" y="1"/>
                    <a:pt x="22" y="3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0" y="6"/>
                    <a:pt x="19" y="7"/>
                    <a:pt x="18" y="7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5" y="3"/>
                    <a:pt x="13" y="3"/>
                    <a:pt x="11" y="4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7" y="7"/>
                    <a:pt x="7" y="9"/>
                    <a:pt x="8" y="10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4"/>
                    <a:pt x="8" y="15"/>
                    <a:pt x="7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3" y="15"/>
                    <a:pt x="1" y="17"/>
                    <a:pt x="1" y="18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4"/>
                    <a:pt x="1" y="26"/>
                    <a:pt x="3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8"/>
                    <a:pt x="6" y="29"/>
                    <a:pt x="7" y="30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3" y="33"/>
                    <a:pt x="3" y="35"/>
                    <a:pt x="4" y="36"/>
                  </a:cubicBezTo>
                  <a:cubicBezTo>
                    <a:pt x="6" y="39"/>
                    <a:pt x="6" y="39"/>
                    <a:pt x="6" y="39"/>
                  </a:cubicBezTo>
                  <a:cubicBezTo>
                    <a:pt x="7" y="41"/>
                    <a:pt x="9" y="41"/>
                    <a:pt x="11" y="40"/>
                  </a:cubicBezTo>
                  <a:cubicBezTo>
                    <a:pt x="13" y="39"/>
                    <a:pt x="13" y="39"/>
                    <a:pt x="13" y="39"/>
                  </a:cubicBezTo>
                  <a:cubicBezTo>
                    <a:pt x="14" y="39"/>
                    <a:pt x="15" y="40"/>
                    <a:pt x="16" y="41"/>
                  </a:cubicBezTo>
                  <a:cubicBezTo>
                    <a:pt x="16" y="43"/>
                    <a:pt x="16" y="43"/>
                    <a:pt x="16" y="43"/>
                  </a:cubicBezTo>
                  <a:cubicBezTo>
                    <a:pt x="15" y="45"/>
                    <a:pt x="17" y="47"/>
                    <a:pt x="18" y="47"/>
                  </a:cubicBezTo>
                  <a:cubicBezTo>
                    <a:pt x="22" y="48"/>
                    <a:pt x="22" y="48"/>
                    <a:pt x="22" y="48"/>
                  </a:cubicBezTo>
                  <a:cubicBezTo>
                    <a:pt x="24" y="48"/>
                    <a:pt x="26" y="47"/>
                    <a:pt x="26" y="45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8" y="42"/>
                    <a:pt x="29" y="41"/>
                    <a:pt x="30" y="41"/>
                  </a:cubicBezTo>
                  <a:cubicBezTo>
                    <a:pt x="32" y="43"/>
                    <a:pt x="32" y="43"/>
                    <a:pt x="32" y="43"/>
                  </a:cubicBezTo>
                  <a:cubicBezTo>
                    <a:pt x="33" y="45"/>
                    <a:pt x="35" y="45"/>
                    <a:pt x="36" y="44"/>
                  </a:cubicBezTo>
                  <a:cubicBezTo>
                    <a:pt x="40" y="42"/>
                    <a:pt x="40" y="42"/>
                    <a:pt x="40" y="42"/>
                  </a:cubicBezTo>
                  <a:cubicBezTo>
                    <a:pt x="41" y="41"/>
                    <a:pt x="41" y="39"/>
                    <a:pt x="40" y="37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9" y="34"/>
                    <a:pt x="40" y="33"/>
                    <a:pt x="40" y="32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45" y="32"/>
                    <a:pt x="47" y="31"/>
                    <a:pt x="47" y="29"/>
                  </a:cubicBezTo>
                  <a:cubicBezTo>
                    <a:pt x="48" y="26"/>
                    <a:pt x="48" y="26"/>
                    <a:pt x="48" y="26"/>
                  </a:cubicBezTo>
                  <a:cubicBezTo>
                    <a:pt x="48" y="24"/>
                    <a:pt x="47" y="22"/>
                    <a:pt x="45" y="22"/>
                  </a:cubicBezTo>
                  <a:close/>
                  <a:moveTo>
                    <a:pt x="29" y="31"/>
                  </a:moveTo>
                  <a:cubicBezTo>
                    <a:pt x="25" y="34"/>
                    <a:pt x="19" y="33"/>
                    <a:pt x="16" y="29"/>
                  </a:cubicBezTo>
                  <a:cubicBezTo>
                    <a:pt x="13" y="25"/>
                    <a:pt x="14" y="20"/>
                    <a:pt x="18" y="17"/>
                  </a:cubicBezTo>
                  <a:cubicBezTo>
                    <a:pt x="22" y="14"/>
                    <a:pt x="28" y="15"/>
                    <a:pt x="31" y="19"/>
                  </a:cubicBezTo>
                  <a:cubicBezTo>
                    <a:pt x="34" y="23"/>
                    <a:pt x="33" y="28"/>
                    <a:pt x="29" y="31"/>
                  </a:cubicBezTo>
                  <a:close/>
                </a:path>
              </a:pathLst>
            </a:custGeom>
            <a:solidFill>
              <a:srgbClr val="3936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0" name="组合 3257"/>
            <p:cNvGrpSpPr/>
            <p:nvPr/>
          </p:nvGrpSpPr>
          <p:grpSpPr bwMode="auto">
            <a:xfrm>
              <a:off x="1460500" y="3875088"/>
              <a:ext cx="547688" cy="403225"/>
              <a:chOff x="1416614" y="4140764"/>
              <a:chExt cx="547688" cy="403225"/>
            </a:xfrm>
          </p:grpSpPr>
          <p:sp>
            <p:nvSpPr>
              <p:cNvPr id="44" name="Freeform 155"/>
              <p:cNvSpPr>
                <a:spLocks noEditPoints="1"/>
              </p:cNvSpPr>
              <p:nvPr/>
            </p:nvSpPr>
            <p:spPr bwMode="auto">
              <a:xfrm>
                <a:off x="1416614" y="4140764"/>
                <a:ext cx="357188" cy="355600"/>
              </a:xfrm>
              <a:custGeom>
                <a:avLst/>
                <a:gdLst>
                  <a:gd name="T0" fmla="*/ 2147483646 w 84"/>
                  <a:gd name="T1" fmla="*/ 2147483646 h 84"/>
                  <a:gd name="T2" fmla="*/ 2147483646 w 84"/>
                  <a:gd name="T3" fmla="*/ 2147483646 h 84"/>
                  <a:gd name="T4" fmla="*/ 2147483646 w 84"/>
                  <a:gd name="T5" fmla="*/ 2147483646 h 84"/>
                  <a:gd name="T6" fmla="*/ 2147483646 w 84"/>
                  <a:gd name="T7" fmla="*/ 2147483646 h 84"/>
                  <a:gd name="T8" fmla="*/ 2147483646 w 84"/>
                  <a:gd name="T9" fmla="*/ 2147483646 h 84"/>
                  <a:gd name="T10" fmla="*/ 2147483646 w 84"/>
                  <a:gd name="T11" fmla="*/ 2147483646 h 84"/>
                  <a:gd name="T12" fmla="*/ 2147483646 w 84"/>
                  <a:gd name="T13" fmla="*/ 2147483646 h 84"/>
                  <a:gd name="T14" fmla="*/ 2147483646 w 84"/>
                  <a:gd name="T15" fmla="*/ 2147483646 h 84"/>
                  <a:gd name="T16" fmla="*/ 2147483646 w 84"/>
                  <a:gd name="T17" fmla="*/ 2147483646 h 84"/>
                  <a:gd name="T18" fmla="*/ 2147483646 w 84"/>
                  <a:gd name="T19" fmla="*/ 2147483646 h 84"/>
                  <a:gd name="T20" fmla="*/ 2147483646 w 84"/>
                  <a:gd name="T21" fmla="*/ 2147483646 h 84"/>
                  <a:gd name="T22" fmla="*/ 2147483646 w 84"/>
                  <a:gd name="T23" fmla="*/ 2147483646 h 84"/>
                  <a:gd name="T24" fmla="*/ 2147483646 w 84"/>
                  <a:gd name="T25" fmla="*/ 2147483646 h 84"/>
                  <a:gd name="T26" fmla="*/ 2147483646 w 84"/>
                  <a:gd name="T27" fmla="*/ 2147483646 h 84"/>
                  <a:gd name="T28" fmla="*/ 2147483646 w 84"/>
                  <a:gd name="T29" fmla="*/ 2147483646 h 84"/>
                  <a:gd name="T30" fmla="*/ 2147483646 w 84"/>
                  <a:gd name="T31" fmla="*/ 2147483646 h 84"/>
                  <a:gd name="T32" fmla="*/ 2147483646 w 84"/>
                  <a:gd name="T33" fmla="*/ 2147483646 h 84"/>
                  <a:gd name="T34" fmla="*/ 2147483646 w 84"/>
                  <a:gd name="T35" fmla="*/ 2147483646 h 84"/>
                  <a:gd name="T36" fmla="*/ 2147483646 w 84"/>
                  <a:gd name="T37" fmla="*/ 2147483646 h 84"/>
                  <a:gd name="T38" fmla="*/ 2147483646 w 84"/>
                  <a:gd name="T39" fmla="*/ 2147483646 h 84"/>
                  <a:gd name="T40" fmla="*/ 2147483646 w 84"/>
                  <a:gd name="T41" fmla="*/ 2147483646 h 84"/>
                  <a:gd name="T42" fmla="*/ 2147483646 w 84"/>
                  <a:gd name="T43" fmla="*/ 2147483646 h 84"/>
                  <a:gd name="T44" fmla="*/ 2147483646 w 84"/>
                  <a:gd name="T45" fmla="*/ 2147483646 h 84"/>
                  <a:gd name="T46" fmla="*/ 2147483646 w 84"/>
                  <a:gd name="T47" fmla="*/ 2147483646 h 84"/>
                  <a:gd name="T48" fmla="*/ 2147483646 w 84"/>
                  <a:gd name="T49" fmla="*/ 2147483646 h 84"/>
                  <a:gd name="T50" fmla="*/ 2147483646 w 84"/>
                  <a:gd name="T51" fmla="*/ 2147483646 h 84"/>
                  <a:gd name="T52" fmla="*/ 2147483646 w 84"/>
                  <a:gd name="T53" fmla="*/ 2147483646 h 84"/>
                  <a:gd name="T54" fmla="*/ 2147483646 w 84"/>
                  <a:gd name="T55" fmla="*/ 2147483646 h 84"/>
                  <a:gd name="T56" fmla="*/ 2147483646 w 84"/>
                  <a:gd name="T57" fmla="*/ 2147483646 h 84"/>
                  <a:gd name="T58" fmla="*/ 2147483646 w 84"/>
                  <a:gd name="T59" fmla="*/ 2147483646 h 84"/>
                  <a:gd name="T60" fmla="*/ 2147483646 w 84"/>
                  <a:gd name="T61" fmla="*/ 2147483646 h 84"/>
                  <a:gd name="T62" fmla="*/ 2147483646 w 84"/>
                  <a:gd name="T63" fmla="*/ 2147483646 h 84"/>
                  <a:gd name="T64" fmla="*/ 2147483646 w 84"/>
                  <a:gd name="T65" fmla="*/ 2147483646 h 84"/>
                  <a:gd name="T66" fmla="*/ 2147483646 w 84"/>
                  <a:gd name="T67" fmla="*/ 2147483646 h 84"/>
                  <a:gd name="T68" fmla="*/ 2147483646 w 84"/>
                  <a:gd name="T69" fmla="*/ 2147483646 h 84"/>
                  <a:gd name="T70" fmla="*/ 2147483646 w 84"/>
                  <a:gd name="T71" fmla="*/ 2147483646 h 84"/>
                  <a:gd name="T72" fmla="*/ 2147483646 w 84"/>
                  <a:gd name="T73" fmla="*/ 2147483646 h 84"/>
                  <a:gd name="T74" fmla="*/ 2147483646 w 84"/>
                  <a:gd name="T75" fmla="*/ 2147483646 h 84"/>
                  <a:gd name="T76" fmla="*/ 2147483646 w 84"/>
                  <a:gd name="T77" fmla="*/ 2147483646 h 84"/>
                  <a:gd name="T78" fmla="*/ 2147483646 w 84"/>
                  <a:gd name="T79" fmla="*/ 2147483646 h 84"/>
                  <a:gd name="T80" fmla="*/ 2147483646 w 84"/>
                  <a:gd name="T81" fmla="*/ 2147483646 h 84"/>
                  <a:gd name="T82" fmla="*/ 2147483646 w 84"/>
                  <a:gd name="T83" fmla="*/ 2147483646 h 84"/>
                  <a:gd name="T84" fmla="*/ 2147483646 w 84"/>
                  <a:gd name="T85" fmla="*/ 2147483646 h 84"/>
                  <a:gd name="T86" fmla="*/ 2147483646 w 84"/>
                  <a:gd name="T87" fmla="*/ 2147483646 h 84"/>
                  <a:gd name="T88" fmla="*/ 2147483646 w 84"/>
                  <a:gd name="T89" fmla="*/ 2147483646 h 84"/>
                  <a:gd name="T90" fmla="*/ 2147483646 w 84"/>
                  <a:gd name="T91" fmla="*/ 2147483646 h 84"/>
                  <a:gd name="T92" fmla="*/ 2147483646 w 84"/>
                  <a:gd name="T93" fmla="*/ 2147483646 h 84"/>
                  <a:gd name="T94" fmla="*/ 2147483646 w 84"/>
                  <a:gd name="T95" fmla="*/ 2147483646 h 84"/>
                  <a:gd name="T96" fmla="*/ 2147483646 w 84"/>
                  <a:gd name="T97" fmla="*/ 2147483646 h 84"/>
                  <a:gd name="T98" fmla="*/ 2147483646 w 84"/>
                  <a:gd name="T99" fmla="*/ 2147483646 h 84"/>
                  <a:gd name="T100" fmla="*/ 2147483646 w 84"/>
                  <a:gd name="T101" fmla="*/ 2147483646 h 84"/>
                  <a:gd name="T102" fmla="*/ 2147483646 w 84"/>
                  <a:gd name="T103" fmla="*/ 2147483646 h 84"/>
                  <a:gd name="T104" fmla="*/ 2147483646 w 84"/>
                  <a:gd name="T105" fmla="*/ 2147483646 h 84"/>
                  <a:gd name="T106" fmla="*/ 2147483646 w 84"/>
                  <a:gd name="T107" fmla="*/ 2147483646 h 8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84" h="84">
                    <a:moveTo>
                      <a:pt x="79" y="39"/>
                    </a:moveTo>
                    <a:cubicBezTo>
                      <a:pt x="73" y="38"/>
                      <a:pt x="73" y="38"/>
                      <a:pt x="73" y="38"/>
                    </a:cubicBezTo>
                    <a:cubicBezTo>
                      <a:pt x="72" y="36"/>
                      <a:pt x="72" y="34"/>
                      <a:pt x="71" y="32"/>
                    </a:cubicBezTo>
                    <a:cubicBezTo>
                      <a:pt x="76" y="29"/>
                      <a:pt x="76" y="29"/>
                      <a:pt x="76" y="29"/>
                    </a:cubicBezTo>
                    <a:cubicBezTo>
                      <a:pt x="79" y="27"/>
                      <a:pt x="79" y="23"/>
                      <a:pt x="78" y="20"/>
                    </a:cubicBezTo>
                    <a:cubicBezTo>
                      <a:pt x="74" y="15"/>
                      <a:pt x="74" y="15"/>
                      <a:pt x="74" y="15"/>
                    </a:cubicBezTo>
                    <a:cubicBezTo>
                      <a:pt x="72" y="13"/>
                      <a:pt x="68" y="12"/>
                      <a:pt x="66" y="14"/>
                    </a:cubicBezTo>
                    <a:cubicBezTo>
                      <a:pt x="61" y="18"/>
                      <a:pt x="61" y="18"/>
                      <a:pt x="61" y="18"/>
                    </a:cubicBezTo>
                    <a:cubicBezTo>
                      <a:pt x="59" y="16"/>
                      <a:pt x="57" y="15"/>
                      <a:pt x="56" y="15"/>
                    </a:cubicBezTo>
                    <a:cubicBezTo>
                      <a:pt x="57" y="8"/>
                      <a:pt x="57" y="8"/>
                      <a:pt x="57" y="8"/>
                    </a:cubicBezTo>
                    <a:cubicBezTo>
                      <a:pt x="57" y="5"/>
                      <a:pt x="55" y="2"/>
                      <a:pt x="52" y="2"/>
                    </a:cubicBezTo>
                    <a:cubicBezTo>
                      <a:pt x="45" y="1"/>
                      <a:pt x="45" y="1"/>
                      <a:pt x="45" y="1"/>
                    </a:cubicBezTo>
                    <a:cubicBezTo>
                      <a:pt x="42" y="0"/>
                      <a:pt x="39" y="3"/>
                      <a:pt x="39" y="6"/>
                    </a:cubicBezTo>
                    <a:cubicBezTo>
                      <a:pt x="38" y="11"/>
                      <a:pt x="38" y="11"/>
                      <a:pt x="38" y="11"/>
                    </a:cubicBezTo>
                    <a:cubicBezTo>
                      <a:pt x="36" y="12"/>
                      <a:pt x="34" y="12"/>
                      <a:pt x="32" y="13"/>
                    </a:cubicBezTo>
                    <a:cubicBezTo>
                      <a:pt x="28" y="8"/>
                      <a:pt x="28" y="8"/>
                      <a:pt x="28" y="8"/>
                    </a:cubicBezTo>
                    <a:cubicBezTo>
                      <a:pt x="26" y="6"/>
                      <a:pt x="23" y="5"/>
                      <a:pt x="20" y="7"/>
                    </a:cubicBezTo>
                    <a:cubicBezTo>
                      <a:pt x="15" y="11"/>
                      <a:pt x="15" y="11"/>
                      <a:pt x="15" y="11"/>
                    </a:cubicBezTo>
                    <a:cubicBezTo>
                      <a:pt x="12" y="13"/>
                      <a:pt x="12" y="16"/>
                      <a:pt x="14" y="19"/>
                    </a:cubicBezTo>
                    <a:cubicBezTo>
                      <a:pt x="17" y="23"/>
                      <a:pt x="17" y="23"/>
                      <a:pt x="17" y="23"/>
                    </a:cubicBezTo>
                    <a:cubicBezTo>
                      <a:pt x="16" y="25"/>
                      <a:pt x="14" y="27"/>
                      <a:pt x="13" y="29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5" y="27"/>
                      <a:pt x="2" y="30"/>
                      <a:pt x="2" y="33"/>
                    </a:cubicBezTo>
                    <a:cubicBezTo>
                      <a:pt x="1" y="39"/>
                      <a:pt x="1" y="39"/>
                      <a:pt x="1" y="39"/>
                    </a:cubicBezTo>
                    <a:cubicBezTo>
                      <a:pt x="0" y="42"/>
                      <a:pt x="2" y="45"/>
                      <a:pt x="6" y="46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1" y="49"/>
                      <a:pt x="11" y="51"/>
                      <a:pt x="12" y="53"/>
                    </a:cubicBezTo>
                    <a:cubicBezTo>
                      <a:pt x="8" y="56"/>
                      <a:pt x="8" y="56"/>
                      <a:pt x="8" y="56"/>
                    </a:cubicBezTo>
                    <a:cubicBezTo>
                      <a:pt x="5" y="58"/>
                      <a:pt x="5" y="62"/>
                      <a:pt x="7" y="64"/>
                    </a:cubicBezTo>
                    <a:cubicBezTo>
                      <a:pt x="11" y="70"/>
                      <a:pt x="11" y="70"/>
                      <a:pt x="11" y="70"/>
                    </a:cubicBezTo>
                    <a:cubicBezTo>
                      <a:pt x="13" y="72"/>
                      <a:pt x="16" y="73"/>
                      <a:pt x="19" y="71"/>
                    </a:cubicBezTo>
                    <a:cubicBezTo>
                      <a:pt x="23" y="68"/>
                      <a:pt x="23" y="68"/>
                      <a:pt x="23" y="68"/>
                    </a:cubicBezTo>
                    <a:cubicBezTo>
                      <a:pt x="25" y="69"/>
                      <a:pt x="27" y="70"/>
                      <a:pt x="29" y="71"/>
                    </a:cubicBezTo>
                    <a:cubicBezTo>
                      <a:pt x="28" y="76"/>
                      <a:pt x="28" y="76"/>
                      <a:pt x="28" y="76"/>
                    </a:cubicBezTo>
                    <a:cubicBezTo>
                      <a:pt x="27" y="79"/>
                      <a:pt x="29" y="82"/>
                      <a:pt x="33" y="83"/>
                    </a:cubicBezTo>
                    <a:cubicBezTo>
                      <a:pt x="39" y="84"/>
                      <a:pt x="39" y="84"/>
                      <a:pt x="39" y="84"/>
                    </a:cubicBezTo>
                    <a:cubicBezTo>
                      <a:pt x="42" y="84"/>
                      <a:pt x="45" y="82"/>
                      <a:pt x="46" y="79"/>
                    </a:cubicBezTo>
                    <a:cubicBezTo>
                      <a:pt x="47" y="74"/>
                      <a:pt x="47" y="74"/>
                      <a:pt x="47" y="74"/>
                    </a:cubicBezTo>
                    <a:cubicBezTo>
                      <a:pt x="49" y="73"/>
                      <a:pt x="51" y="73"/>
                      <a:pt x="53" y="72"/>
                    </a:cubicBezTo>
                    <a:cubicBezTo>
                      <a:pt x="56" y="76"/>
                      <a:pt x="56" y="76"/>
                      <a:pt x="56" y="76"/>
                    </a:cubicBezTo>
                    <a:cubicBezTo>
                      <a:pt x="58" y="79"/>
                      <a:pt x="62" y="80"/>
                      <a:pt x="64" y="78"/>
                    </a:cubicBezTo>
                    <a:cubicBezTo>
                      <a:pt x="69" y="74"/>
                      <a:pt x="69" y="74"/>
                      <a:pt x="69" y="74"/>
                    </a:cubicBezTo>
                    <a:cubicBezTo>
                      <a:pt x="72" y="72"/>
                      <a:pt x="73" y="68"/>
                      <a:pt x="71" y="66"/>
                    </a:cubicBezTo>
                    <a:cubicBezTo>
                      <a:pt x="67" y="61"/>
                      <a:pt x="67" y="61"/>
                      <a:pt x="67" y="61"/>
                    </a:cubicBezTo>
                    <a:cubicBezTo>
                      <a:pt x="68" y="59"/>
                      <a:pt x="69" y="58"/>
                      <a:pt x="70" y="56"/>
                    </a:cubicBezTo>
                    <a:cubicBezTo>
                      <a:pt x="76" y="57"/>
                      <a:pt x="76" y="57"/>
                      <a:pt x="76" y="57"/>
                    </a:cubicBezTo>
                    <a:cubicBezTo>
                      <a:pt x="79" y="57"/>
                      <a:pt x="82" y="55"/>
                      <a:pt x="83" y="52"/>
                    </a:cubicBezTo>
                    <a:cubicBezTo>
                      <a:pt x="84" y="45"/>
                      <a:pt x="84" y="45"/>
                      <a:pt x="84" y="45"/>
                    </a:cubicBezTo>
                    <a:cubicBezTo>
                      <a:pt x="84" y="42"/>
                      <a:pt x="82" y="39"/>
                      <a:pt x="79" y="39"/>
                    </a:cubicBezTo>
                    <a:close/>
                    <a:moveTo>
                      <a:pt x="51" y="55"/>
                    </a:moveTo>
                    <a:cubicBezTo>
                      <a:pt x="44" y="60"/>
                      <a:pt x="34" y="59"/>
                      <a:pt x="29" y="52"/>
                    </a:cubicBezTo>
                    <a:cubicBezTo>
                      <a:pt x="24" y="45"/>
                      <a:pt x="25" y="35"/>
                      <a:pt x="32" y="30"/>
                    </a:cubicBezTo>
                    <a:cubicBezTo>
                      <a:pt x="39" y="25"/>
                      <a:pt x="49" y="26"/>
                      <a:pt x="54" y="33"/>
                    </a:cubicBezTo>
                    <a:cubicBezTo>
                      <a:pt x="59" y="40"/>
                      <a:pt x="58" y="50"/>
                      <a:pt x="51" y="5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5" name="Freeform 156"/>
              <p:cNvSpPr>
                <a:spLocks noEditPoints="1"/>
              </p:cNvSpPr>
              <p:nvPr/>
            </p:nvSpPr>
            <p:spPr bwMode="auto">
              <a:xfrm>
                <a:off x="1756339" y="4339201"/>
                <a:ext cx="207963" cy="204788"/>
              </a:xfrm>
              <a:custGeom>
                <a:avLst/>
                <a:gdLst>
                  <a:gd name="T0" fmla="*/ 2147483646 w 49"/>
                  <a:gd name="T1" fmla="*/ 2147483646 h 48"/>
                  <a:gd name="T2" fmla="*/ 2147483646 w 49"/>
                  <a:gd name="T3" fmla="*/ 2147483646 h 48"/>
                  <a:gd name="T4" fmla="*/ 2147483646 w 49"/>
                  <a:gd name="T5" fmla="*/ 2147483646 h 48"/>
                  <a:gd name="T6" fmla="*/ 2147483646 w 49"/>
                  <a:gd name="T7" fmla="*/ 2147483646 h 48"/>
                  <a:gd name="T8" fmla="*/ 2147483646 w 49"/>
                  <a:gd name="T9" fmla="*/ 2147483646 h 48"/>
                  <a:gd name="T10" fmla="*/ 2147483646 w 49"/>
                  <a:gd name="T11" fmla="*/ 2147483646 h 48"/>
                  <a:gd name="T12" fmla="*/ 2147483646 w 49"/>
                  <a:gd name="T13" fmla="*/ 2147483646 h 48"/>
                  <a:gd name="T14" fmla="*/ 2147483646 w 49"/>
                  <a:gd name="T15" fmla="*/ 2147483646 h 48"/>
                  <a:gd name="T16" fmla="*/ 2147483646 w 49"/>
                  <a:gd name="T17" fmla="*/ 2147483646 h 48"/>
                  <a:gd name="T18" fmla="*/ 2147483646 w 49"/>
                  <a:gd name="T19" fmla="*/ 2147483646 h 48"/>
                  <a:gd name="T20" fmla="*/ 2147483646 w 49"/>
                  <a:gd name="T21" fmla="*/ 2147483646 h 48"/>
                  <a:gd name="T22" fmla="*/ 2147483646 w 49"/>
                  <a:gd name="T23" fmla="*/ 0 h 48"/>
                  <a:gd name="T24" fmla="*/ 2147483646 w 49"/>
                  <a:gd name="T25" fmla="*/ 2147483646 h 48"/>
                  <a:gd name="T26" fmla="*/ 2147483646 w 49"/>
                  <a:gd name="T27" fmla="*/ 2147483646 h 48"/>
                  <a:gd name="T28" fmla="*/ 2147483646 w 49"/>
                  <a:gd name="T29" fmla="*/ 2147483646 h 48"/>
                  <a:gd name="T30" fmla="*/ 2147483646 w 49"/>
                  <a:gd name="T31" fmla="*/ 2147483646 h 48"/>
                  <a:gd name="T32" fmla="*/ 2147483646 w 49"/>
                  <a:gd name="T33" fmla="*/ 2147483646 h 48"/>
                  <a:gd name="T34" fmla="*/ 2147483646 w 49"/>
                  <a:gd name="T35" fmla="*/ 2147483646 h 48"/>
                  <a:gd name="T36" fmla="*/ 2147483646 w 49"/>
                  <a:gd name="T37" fmla="*/ 2147483646 h 48"/>
                  <a:gd name="T38" fmla="*/ 2147483646 w 49"/>
                  <a:gd name="T39" fmla="*/ 2147483646 h 48"/>
                  <a:gd name="T40" fmla="*/ 2147483646 w 49"/>
                  <a:gd name="T41" fmla="*/ 2147483646 h 48"/>
                  <a:gd name="T42" fmla="*/ 2147483646 w 49"/>
                  <a:gd name="T43" fmla="*/ 2147483646 h 48"/>
                  <a:gd name="T44" fmla="*/ 2147483646 w 49"/>
                  <a:gd name="T45" fmla="*/ 2147483646 h 48"/>
                  <a:gd name="T46" fmla="*/ 2147483646 w 49"/>
                  <a:gd name="T47" fmla="*/ 2147483646 h 48"/>
                  <a:gd name="T48" fmla="*/ 2147483646 w 49"/>
                  <a:gd name="T49" fmla="*/ 2147483646 h 48"/>
                  <a:gd name="T50" fmla="*/ 2147483646 w 49"/>
                  <a:gd name="T51" fmla="*/ 2147483646 h 48"/>
                  <a:gd name="T52" fmla="*/ 2147483646 w 49"/>
                  <a:gd name="T53" fmla="*/ 2147483646 h 48"/>
                  <a:gd name="T54" fmla="*/ 2147483646 w 49"/>
                  <a:gd name="T55" fmla="*/ 2147483646 h 48"/>
                  <a:gd name="T56" fmla="*/ 2147483646 w 49"/>
                  <a:gd name="T57" fmla="*/ 2147483646 h 48"/>
                  <a:gd name="T58" fmla="*/ 2147483646 w 49"/>
                  <a:gd name="T59" fmla="*/ 2147483646 h 48"/>
                  <a:gd name="T60" fmla="*/ 2147483646 w 49"/>
                  <a:gd name="T61" fmla="*/ 2147483646 h 48"/>
                  <a:gd name="T62" fmla="*/ 2147483646 w 49"/>
                  <a:gd name="T63" fmla="*/ 2147483646 h 48"/>
                  <a:gd name="T64" fmla="*/ 2147483646 w 49"/>
                  <a:gd name="T65" fmla="*/ 2147483646 h 48"/>
                  <a:gd name="T66" fmla="*/ 2147483646 w 49"/>
                  <a:gd name="T67" fmla="*/ 2147483646 h 48"/>
                  <a:gd name="T68" fmla="*/ 2147483646 w 49"/>
                  <a:gd name="T69" fmla="*/ 2147483646 h 48"/>
                  <a:gd name="T70" fmla="*/ 2147483646 w 49"/>
                  <a:gd name="T71" fmla="*/ 2147483646 h 48"/>
                  <a:gd name="T72" fmla="*/ 2147483646 w 49"/>
                  <a:gd name="T73" fmla="*/ 2147483646 h 48"/>
                  <a:gd name="T74" fmla="*/ 2147483646 w 49"/>
                  <a:gd name="T75" fmla="*/ 2147483646 h 48"/>
                  <a:gd name="T76" fmla="*/ 2147483646 w 49"/>
                  <a:gd name="T77" fmla="*/ 2147483646 h 48"/>
                  <a:gd name="T78" fmla="*/ 2147483646 w 49"/>
                  <a:gd name="T79" fmla="*/ 2147483646 h 48"/>
                  <a:gd name="T80" fmla="*/ 2147483646 w 49"/>
                  <a:gd name="T81" fmla="*/ 2147483646 h 48"/>
                  <a:gd name="T82" fmla="*/ 2147483646 w 49"/>
                  <a:gd name="T83" fmla="*/ 2147483646 h 48"/>
                  <a:gd name="T84" fmla="*/ 2147483646 w 49"/>
                  <a:gd name="T85" fmla="*/ 2147483646 h 48"/>
                  <a:gd name="T86" fmla="*/ 2147483646 w 49"/>
                  <a:gd name="T87" fmla="*/ 2147483646 h 48"/>
                  <a:gd name="T88" fmla="*/ 2147483646 w 49"/>
                  <a:gd name="T89" fmla="*/ 2147483646 h 48"/>
                  <a:gd name="T90" fmla="*/ 2147483646 w 49"/>
                  <a:gd name="T91" fmla="*/ 2147483646 h 48"/>
                  <a:gd name="T92" fmla="*/ 2147483646 w 49"/>
                  <a:gd name="T93" fmla="*/ 2147483646 h 48"/>
                  <a:gd name="T94" fmla="*/ 2147483646 w 49"/>
                  <a:gd name="T95" fmla="*/ 2147483646 h 48"/>
                  <a:gd name="T96" fmla="*/ 2147483646 w 49"/>
                  <a:gd name="T97" fmla="*/ 2147483646 h 48"/>
                  <a:gd name="T98" fmla="*/ 2147483646 w 49"/>
                  <a:gd name="T99" fmla="*/ 2147483646 h 48"/>
                  <a:gd name="T100" fmla="*/ 2147483646 w 49"/>
                  <a:gd name="T101" fmla="*/ 2147483646 h 48"/>
                  <a:gd name="T102" fmla="*/ 2147483646 w 49"/>
                  <a:gd name="T103" fmla="*/ 2147483646 h 48"/>
                  <a:gd name="T104" fmla="*/ 2147483646 w 49"/>
                  <a:gd name="T105" fmla="*/ 2147483646 h 48"/>
                  <a:gd name="T106" fmla="*/ 2147483646 w 49"/>
                  <a:gd name="T107" fmla="*/ 2147483646 h 48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0" t="0" r="r" b="b"/>
                <a:pathLst>
                  <a:path w="49" h="48">
                    <a:moveTo>
                      <a:pt x="46" y="22"/>
                    </a:moveTo>
                    <a:cubicBezTo>
                      <a:pt x="42" y="21"/>
                      <a:pt x="42" y="21"/>
                      <a:pt x="42" y="21"/>
                    </a:cubicBezTo>
                    <a:cubicBezTo>
                      <a:pt x="42" y="20"/>
                      <a:pt x="42" y="19"/>
                      <a:pt x="41" y="18"/>
                    </a:cubicBezTo>
                    <a:cubicBezTo>
                      <a:pt x="44" y="16"/>
                      <a:pt x="44" y="16"/>
                      <a:pt x="44" y="16"/>
                    </a:cubicBezTo>
                    <a:cubicBezTo>
                      <a:pt x="46" y="15"/>
                      <a:pt x="46" y="13"/>
                      <a:pt x="45" y="11"/>
                    </a:cubicBezTo>
                    <a:cubicBezTo>
                      <a:pt x="43" y="8"/>
                      <a:pt x="43" y="8"/>
                      <a:pt x="43" y="8"/>
                    </a:cubicBezTo>
                    <a:cubicBezTo>
                      <a:pt x="42" y="7"/>
                      <a:pt x="39" y="6"/>
                      <a:pt x="38" y="8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34" y="9"/>
                      <a:pt x="33" y="8"/>
                      <a:pt x="32" y="8"/>
                    </a:cubicBezTo>
                    <a:cubicBezTo>
                      <a:pt x="33" y="4"/>
                      <a:pt x="33" y="4"/>
                      <a:pt x="33" y="4"/>
                    </a:cubicBezTo>
                    <a:cubicBezTo>
                      <a:pt x="33" y="3"/>
                      <a:pt x="32" y="1"/>
                      <a:pt x="30" y="1"/>
                    </a:cubicBezTo>
                    <a:cubicBezTo>
                      <a:pt x="26" y="0"/>
                      <a:pt x="26" y="0"/>
                      <a:pt x="26" y="0"/>
                    </a:cubicBezTo>
                    <a:cubicBezTo>
                      <a:pt x="24" y="0"/>
                      <a:pt x="23" y="1"/>
                      <a:pt x="22" y="3"/>
                    </a:cubicBezTo>
                    <a:cubicBezTo>
                      <a:pt x="22" y="6"/>
                      <a:pt x="22" y="6"/>
                      <a:pt x="22" y="6"/>
                    </a:cubicBezTo>
                    <a:cubicBezTo>
                      <a:pt x="21" y="6"/>
                      <a:pt x="20" y="7"/>
                      <a:pt x="19" y="7"/>
                    </a:cubicBezTo>
                    <a:cubicBezTo>
                      <a:pt x="17" y="4"/>
                      <a:pt x="17" y="4"/>
                      <a:pt x="17" y="4"/>
                    </a:cubicBezTo>
                    <a:cubicBezTo>
                      <a:pt x="16" y="3"/>
                      <a:pt x="13" y="2"/>
                      <a:pt x="12" y="4"/>
                    </a:cubicBezTo>
                    <a:cubicBezTo>
                      <a:pt x="9" y="6"/>
                      <a:pt x="9" y="6"/>
                      <a:pt x="9" y="6"/>
                    </a:cubicBezTo>
                    <a:cubicBezTo>
                      <a:pt x="7" y="7"/>
                      <a:pt x="7" y="9"/>
                      <a:pt x="8" y="10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9" y="14"/>
                      <a:pt x="9" y="15"/>
                      <a:pt x="8" y="16"/>
                    </a:cubicBezTo>
                    <a:cubicBezTo>
                      <a:pt x="5" y="16"/>
                      <a:pt x="5" y="16"/>
                      <a:pt x="5" y="16"/>
                    </a:cubicBezTo>
                    <a:cubicBezTo>
                      <a:pt x="3" y="15"/>
                      <a:pt x="2" y="17"/>
                      <a:pt x="1" y="18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0" y="24"/>
                      <a:pt x="2" y="26"/>
                      <a:pt x="4" y="26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6" y="28"/>
                      <a:pt x="7" y="29"/>
                      <a:pt x="7" y="30"/>
                    </a:cubicBezTo>
                    <a:cubicBezTo>
                      <a:pt x="5" y="32"/>
                      <a:pt x="5" y="32"/>
                      <a:pt x="5" y="32"/>
                    </a:cubicBezTo>
                    <a:cubicBezTo>
                      <a:pt x="4" y="33"/>
                      <a:pt x="3" y="35"/>
                      <a:pt x="4" y="36"/>
                    </a:cubicBezTo>
                    <a:cubicBezTo>
                      <a:pt x="7" y="39"/>
                      <a:pt x="7" y="39"/>
                      <a:pt x="7" y="39"/>
                    </a:cubicBezTo>
                    <a:cubicBezTo>
                      <a:pt x="8" y="41"/>
                      <a:pt x="10" y="41"/>
                      <a:pt x="11" y="40"/>
                    </a:cubicBezTo>
                    <a:cubicBezTo>
                      <a:pt x="13" y="38"/>
                      <a:pt x="13" y="38"/>
                      <a:pt x="13" y="38"/>
                    </a:cubicBezTo>
                    <a:cubicBezTo>
                      <a:pt x="14" y="39"/>
                      <a:pt x="16" y="40"/>
                      <a:pt x="17" y="40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16" y="45"/>
                      <a:pt x="17" y="47"/>
                      <a:pt x="19" y="47"/>
                    </a:cubicBezTo>
                    <a:cubicBezTo>
                      <a:pt x="23" y="48"/>
                      <a:pt x="23" y="48"/>
                      <a:pt x="23" y="48"/>
                    </a:cubicBezTo>
                    <a:cubicBezTo>
                      <a:pt x="25" y="48"/>
                      <a:pt x="26" y="47"/>
                      <a:pt x="27" y="45"/>
                    </a:cubicBezTo>
                    <a:cubicBezTo>
                      <a:pt x="27" y="42"/>
                      <a:pt x="27" y="42"/>
                      <a:pt x="27" y="42"/>
                    </a:cubicBezTo>
                    <a:cubicBezTo>
                      <a:pt x="28" y="42"/>
                      <a:pt x="29" y="41"/>
                      <a:pt x="31" y="41"/>
                    </a:cubicBezTo>
                    <a:cubicBezTo>
                      <a:pt x="32" y="43"/>
                      <a:pt x="32" y="43"/>
                      <a:pt x="32" y="43"/>
                    </a:cubicBezTo>
                    <a:cubicBezTo>
                      <a:pt x="34" y="45"/>
                      <a:pt x="36" y="45"/>
                      <a:pt x="37" y="44"/>
                    </a:cubicBezTo>
                    <a:cubicBezTo>
                      <a:pt x="40" y="42"/>
                      <a:pt x="40" y="42"/>
                      <a:pt x="40" y="42"/>
                    </a:cubicBezTo>
                    <a:cubicBezTo>
                      <a:pt x="42" y="41"/>
                      <a:pt x="42" y="39"/>
                      <a:pt x="41" y="37"/>
                    </a:cubicBezTo>
                    <a:cubicBezTo>
                      <a:pt x="39" y="35"/>
                      <a:pt x="39" y="35"/>
                      <a:pt x="39" y="35"/>
                    </a:cubicBezTo>
                    <a:cubicBezTo>
                      <a:pt x="40" y="34"/>
                      <a:pt x="40" y="33"/>
                      <a:pt x="41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6" y="32"/>
                      <a:pt x="48" y="31"/>
                      <a:pt x="48" y="29"/>
                    </a:cubicBezTo>
                    <a:cubicBezTo>
                      <a:pt x="48" y="26"/>
                      <a:pt x="48" y="26"/>
                      <a:pt x="48" y="26"/>
                    </a:cubicBezTo>
                    <a:cubicBezTo>
                      <a:pt x="49" y="24"/>
                      <a:pt x="47" y="22"/>
                      <a:pt x="46" y="22"/>
                    </a:cubicBezTo>
                    <a:close/>
                    <a:moveTo>
                      <a:pt x="30" y="31"/>
                    </a:moveTo>
                    <a:cubicBezTo>
                      <a:pt x="26" y="34"/>
                      <a:pt x="20" y="33"/>
                      <a:pt x="17" y="29"/>
                    </a:cubicBezTo>
                    <a:cubicBezTo>
                      <a:pt x="14" y="25"/>
                      <a:pt x="15" y="20"/>
                      <a:pt x="19" y="17"/>
                    </a:cubicBezTo>
                    <a:cubicBezTo>
                      <a:pt x="23" y="14"/>
                      <a:pt x="29" y="15"/>
                      <a:pt x="32" y="19"/>
                    </a:cubicBezTo>
                    <a:cubicBezTo>
                      <a:pt x="34" y="23"/>
                      <a:pt x="34" y="28"/>
                      <a:pt x="30" y="3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" name="Freeform 199"/>
            <p:cNvSpPr>
              <a:spLocks noEditPoints="1"/>
            </p:cNvSpPr>
            <p:nvPr/>
          </p:nvSpPr>
          <p:spPr bwMode="auto">
            <a:xfrm>
              <a:off x="2220913" y="4765675"/>
              <a:ext cx="407987" cy="344488"/>
            </a:xfrm>
            <a:custGeom>
              <a:avLst/>
              <a:gdLst>
                <a:gd name="T0" fmla="*/ 2147483646 w 96"/>
                <a:gd name="T1" fmla="*/ 2147483646 h 81"/>
                <a:gd name="T2" fmla="*/ 2147483646 w 96"/>
                <a:gd name="T3" fmla="*/ 2147483646 h 81"/>
                <a:gd name="T4" fmla="*/ 2147483646 w 96"/>
                <a:gd name="T5" fmla="*/ 2147483646 h 81"/>
                <a:gd name="T6" fmla="*/ 2147483646 w 96"/>
                <a:gd name="T7" fmla="*/ 2147483646 h 81"/>
                <a:gd name="T8" fmla="*/ 2147483646 w 96"/>
                <a:gd name="T9" fmla="*/ 2147483646 h 81"/>
                <a:gd name="T10" fmla="*/ 2147483646 w 96"/>
                <a:gd name="T11" fmla="*/ 2147483646 h 81"/>
                <a:gd name="T12" fmla="*/ 2147483646 w 96"/>
                <a:gd name="T13" fmla="*/ 2147483646 h 81"/>
                <a:gd name="T14" fmla="*/ 2147483646 w 96"/>
                <a:gd name="T15" fmla="*/ 0 h 81"/>
                <a:gd name="T16" fmla="*/ 2147483646 w 96"/>
                <a:gd name="T17" fmla="*/ 2147483646 h 81"/>
                <a:gd name="T18" fmla="*/ 2147483646 w 96"/>
                <a:gd name="T19" fmla="*/ 2147483646 h 81"/>
                <a:gd name="T20" fmla="*/ 2147483646 w 96"/>
                <a:gd name="T21" fmla="*/ 2147483646 h 81"/>
                <a:gd name="T22" fmla="*/ 2147483646 w 96"/>
                <a:gd name="T23" fmla="*/ 2147483646 h 81"/>
                <a:gd name="T24" fmla="*/ 2147483646 w 96"/>
                <a:gd name="T25" fmla="*/ 2147483646 h 81"/>
                <a:gd name="T26" fmla="*/ 2147483646 w 96"/>
                <a:gd name="T27" fmla="*/ 2147483646 h 81"/>
                <a:gd name="T28" fmla="*/ 2147483646 w 96"/>
                <a:gd name="T29" fmla="*/ 2147483646 h 81"/>
                <a:gd name="T30" fmla="*/ 0 w 96"/>
                <a:gd name="T31" fmla="*/ 2147483646 h 81"/>
                <a:gd name="T32" fmla="*/ 2147483646 w 96"/>
                <a:gd name="T33" fmla="*/ 2147483646 h 81"/>
                <a:gd name="T34" fmla="*/ 2147483646 w 96"/>
                <a:gd name="T35" fmla="*/ 2147483646 h 81"/>
                <a:gd name="T36" fmla="*/ 2147483646 w 96"/>
                <a:gd name="T37" fmla="*/ 2147483646 h 81"/>
                <a:gd name="T38" fmla="*/ 2147483646 w 96"/>
                <a:gd name="T39" fmla="*/ 2147483646 h 81"/>
                <a:gd name="T40" fmla="*/ 2147483646 w 96"/>
                <a:gd name="T41" fmla="*/ 2147483646 h 81"/>
                <a:gd name="T42" fmla="*/ 2147483646 w 96"/>
                <a:gd name="T43" fmla="*/ 2147483646 h 81"/>
                <a:gd name="T44" fmla="*/ 2147483646 w 96"/>
                <a:gd name="T45" fmla="*/ 2147483646 h 81"/>
                <a:gd name="T46" fmla="*/ 2147483646 w 96"/>
                <a:gd name="T47" fmla="*/ 2147483646 h 81"/>
                <a:gd name="T48" fmla="*/ 2147483646 w 96"/>
                <a:gd name="T49" fmla="*/ 2147483646 h 81"/>
                <a:gd name="T50" fmla="*/ 2147483646 w 96"/>
                <a:gd name="T51" fmla="*/ 2147483646 h 81"/>
                <a:gd name="T52" fmla="*/ 2147483646 w 96"/>
                <a:gd name="T53" fmla="*/ 2147483646 h 81"/>
                <a:gd name="T54" fmla="*/ 2147483646 w 96"/>
                <a:gd name="T55" fmla="*/ 2147483646 h 81"/>
                <a:gd name="T56" fmla="*/ 2147483646 w 96"/>
                <a:gd name="T57" fmla="*/ 2147483646 h 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6" h="81">
                  <a:moveTo>
                    <a:pt x="81" y="14"/>
                  </a:moveTo>
                  <a:cubicBezTo>
                    <a:pt x="81" y="14"/>
                    <a:pt x="81" y="14"/>
                    <a:pt x="81" y="14"/>
                  </a:cubicBezTo>
                  <a:cubicBezTo>
                    <a:pt x="81" y="13"/>
                    <a:pt x="80" y="12"/>
                    <a:pt x="78" y="12"/>
                  </a:cubicBezTo>
                  <a:cubicBezTo>
                    <a:pt x="70" y="12"/>
                    <a:pt x="70" y="12"/>
                    <a:pt x="70" y="12"/>
                  </a:cubicBezTo>
                  <a:cubicBezTo>
                    <a:pt x="69" y="12"/>
                    <a:pt x="68" y="13"/>
                    <a:pt x="68" y="14"/>
                  </a:cubicBezTo>
                  <a:cubicBezTo>
                    <a:pt x="63" y="15"/>
                    <a:pt x="63" y="15"/>
                    <a:pt x="63" y="15"/>
                  </a:cubicBezTo>
                  <a:cubicBezTo>
                    <a:pt x="63" y="9"/>
                    <a:pt x="63" y="9"/>
                    <a:pt x="63" y="9"/>
                  </a:cubicBezTo>
                  <a:cubicBezTo>
                    <a:pt x="63" y="2"/>
                    <a:pt x="58" y="0"/>
                    <a:pt x="51" y="0"/>
                  </a:cubicBezTo>
                  <a:cubicBezTo>
                    <a:pt x="43" y="1"/>
                    <a:pt x="43" y="1"/>
                    <a:pt x="43" y="1"/>
                  </a:cubicBezTo>
                  <a:cubicBezTo>
                    <a:pt x="36" y="1"/>
                    <a:pt x="31" y="3"/>
                    <a:pt x="31" y="9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14"/>
                    <a:pt x="26" y="13"/>
                    <a:pt x="24" y="13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5" y="14"/>
                    <a:pt x="14" y="15"/>
                    <a:pt x="14" y="16"/>
                  </a:cubicBezTo>
                  <a:cubicBezTo>
                    <a:pt x="6" y="17"/>
                    <a:pt x="0" y="24"/>
                    <a:pt x="0" y="33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74"/>
                    <a:pt x="9" y="81"/>
                    <a:pt x="18" y="81"/>
                  </a:cubicBezTo>
                  <a:cubicBezTo>
                    <a:pt x="79" y="80"/>
                    <a:pt x="79" y="80"/>
                    <a:pt x="79" y="80"/>
                  </a:cubicBezTo>
                  <a:cubicBezTo>
                    <a:pt x="88" y="80"/>
                    <a:pt x="96" y="72"/>
                    <a:pt x="96" y="62"/>
                  </a:cubicBezTo>
                  <a:cubicBezTo>
                    <a:pt x="95" y="31"/>
                    <a:pt x="95" y="31"/>
                    <a:pt x="95" y="31"/>
                  </a:cubicBezTo>
                  <a:cubicBezTo>
                    <a:pt x="95" y="22"/>
                    <a:pt x="89" y="16"/>
                    <a:pt x="81" y="14"/>
                  </a:cubicBezTo>
                  <a:close/>
                  <a:moveTo>
                    <a:pt x="37" y="9"/>
                  </a:moveTo>
                  <a:cubicBezTo>
                    <a:pt x="37" y="8"/>
                    <a:pt x="37" y="7"/>
                    <a:pt x="43" y="6"/>
                  </a:cubicBezTo>
                  <a:cubicBezTo>
                    <a:pt x="52" y="6"/>
                    <a:pt x="52" y="6"/>
                    <a:pt x="52" y="6"/>
                  </a:cubicBezTo>
                  <a:cubicBezTo>
                    <a:pt x="58" y="6"/>
                    <a:pt x="58" y="8"/>
                    <a:pt x="58" y="9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37" y="15"/>
                    <a:pt x="37" y="15"/>
                    <a:pt x="37" y="15"/>
                  </a:cubicBezTo>
                  <a:lnTo>
                    <a:pt x="37" y="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2" name="组合 3256"/>
            <p:cNvGrpSpPr/>
            <p:nvPr/>
          </p:nvGrpSpPr>
          <p:grpSpPr bwMode="auto">
            <a:xfrm>
              <a:off x="4162425" y="2808288"/>
              <a:ext cx="534988" cy="319087"/>
              <a:chOff x="4118539" y="3073964"/>
              <a:chExt cx="534988" cy="319088"/>
            </a:xfrm>
          </p:grpSpPr>
          <p:sp>
            <p:nvSpPr>
              <p:cNvPr id="42" name="Freeform 200"/>
              <p:cNvSpPr/>
              <p:nvPr/>
            </p:nvSpPr>
            <p:spPr bwMode="auto">
              <a:xfrm>
                <a:off x="4118539" y="3073964"/>
                <a:ext cx="261938" cy="258763"/>
              </a:xfrm>
              <a:custGeom>
                <a:avLst/>
                <a:gdLst>
                  <a:gd name="T0" fmla="*/ 2147483646 w 62"/>
                  <a:gd name="T1" fmla="*/ 0 h 61"/>
                  <a:gd name="T2" fmla="*/ 2147483646 w 62"/>
                  <a:gd name="T3" fmla="*/ 2147483646 h 61"/>
                  <a:gd name="T4" fmla="*/ 2147483646 w 62"/>
                  <a:gd name="T5" fmla="*/ 2147483646 h 61"/>
                  <a:gd name="T6" fmla="*/ 2147483646 w 62"/>
                  <a:gd name="T7" fmla="*/ 2147483646 h 61"/>
                  <a:gd name="T8" fmla="*/ 2147483646 w 62"/>
                  <a:gd name="T9" fmla="*/ 2147483646 h 61"/>
                  <a:gd name="T10" fmla="*/ 2147483646 w 62"/>
                  <a:gd name="T11" fmla="*/ 2147483646 h 61"/>
                  <a:gd name="T12" fmla="*/ 2147483646 w 62"/>
                  <a:gd name="T13" fmla="*/ 2147483646 h 61"/>
                  <a:gd name="T14" fmla="*/ 2147483646 w 62"/>
                  <a:gd name="T15" fmla="*/ 2147483646 h 61"/>
                  <a:gd name="T16" fmla="*/ 2147483646 w 62"/>
                  <a:gd name="T17" fmla="*/ 2147483646 h 61"/>
                  <a:gd name="T18" fmla="*/ 0 w 62"/>
                  <a:gd name="T19" fmla="*/ 2147483646 h 61"/>
                  <a:gd name="T20" fmla="*/ 2147483646 w 62"/>
                  <a:gd name="T21" fmla="*/ 2147483646 h 61"/>
                  <a:gd name="T22" fmla="*/ 2147483646 w 62"/>
                  <a:gd name="T23" fmla="*/ 0 h 6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2" h="61">
                    <a:moveTo>
                      <a:pt x="31" y="0"/>
                    </a:moveTo>
                    <a:cubicBezTo>
                      <a:pt x="32" y="0"/>
                      <a:pt x="33" y="1"/>
                      <a:pt x="33" y="1"/>
                    </a:cubicBezTo>
                    <a:cubicBezTo>
                      <a:pt x="62" y="35"/>
                      <a:pt x="62" y="35"/>
                      <a:pt x="62" y="35"/>
                    </a:cubicBezTo>
                    <a:cubicBezTo>
                      <a:pt x="48" y="35"/>
                      <a:pt x="48" y="35"/>
                      <a:pt x="48" y="35"/>
                    </a:cubicBezTo>
                    <a:cubicBezTo>
                      <a:pt x="48" y="58"/>
                      <a:pt x="48" y="58"/>
                      <a:pt x="48" y="58"/>
                    </a:cubicBezTo>
                    <a:cubicBezTo>
                      <a:pt x="48" y="60"/>
                      <a:pt x="47" y="61"/>
                      <a:pt x="45" y="61"/>
                    </a:cubicBezTo>
                    <a:cubicBezTo>
                      <a:pt x="16" y="61"/>
                      <a:pt x="16" y="61"/>
                      <a:pt x="16" y="61"/>
                    </a:cubicBezTo>
                    <a:cubicBezTo>
                      <a:pt x="15" y="61"/>
                      <a:pt x="14" y="60"/>
                      <a:pt x="14" y="58"/>
                    </a:cubicBezTo>
                    <a:cubicBezTo>
                      <a:pt x="14" y="35"/>
                      <a:pt x="14" y="35"/>
                      <a:pt x="14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29" y="1"/>
                      <a:pt x="29" y="1"/>
                      <a:pt x="29" y="1"/>
                    </a:cubicBezTo>
                    <a:cubicBezTo>
                      <a:pt x="29" y="1"/>
                      <a:pt x="30" y="0"/>
                      <a:pt x="3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3" name="Freeform 201"/>
              <p:cNvSpPr/>
              <p:nvPr/>
            </p:nvSpPr>
            <p:spPr bwMode="auto">
              <a:xfrm>
                <a:off x="4390002" y="3134289"/>
                <a:ext cx="263525" cy="258763"/>
              </a:xfrm>
              <a:custGeom>
                <a:avLst/>
                <a:gdLst>
                  <a:gd name="T0" fmla="*/ 2147483646 w 62"/>
                  <a:gd name="T1" fmla="*/ 2147483646 h 61"/>
                  <a:gd name="T2" fmla="*/ 2147483646 w 62"/>
                  <a:gd name="T3" fmla="*/ 2147483646 h 61"/>
                  <a:gd name="T4" fmla="*/ 0 w 62"/>
                  <a:gd name="T5" fmla="*/ 2147483646 h 61"/>
                  <a:gd name="T6" fmla="*/ 2147483646 w 62"/>
                  <a:gd name="T7" fmla="*/ 2147483646 h 61"/>
                  <a:gd name="T8" fmla="*/ 2147483646 w 62"/>
                  <a:gd name="T9" fmla="*/ 2147483646 h 61"/>
                  <a:gd name="T10" fmla="*/ 2147483646 w 62"/>
                  <a:gd name="T11" fmla="*/ 0 h 61"/>
                  <a:gd name="T12" fmla="*/ 2147483646 w 62"/>
                  <a:gd name="T13" fmla="*/ 0 h 61"/>
                  <a:gd name="T14" fmla="*/ 2147483646 w 62"/>
                  <a:gd name="T15" fmla="*/ 2147483646 h 61"/>
                  <a:gd name="T16" fmla="*/ 2147483646 w 62"/>
                  <a:gd name="T17" fmla="*/ 2147483646 h 61"/>
                  <a:gd name="T18" fmla="*/ 2147483646 w 62"/>
                  <a:gd name="T19" fmla="*/ 2147483646 h 61"/>
                  <a:gd name="T20" fmla="*/ 2147483646 w 62"/>
                  <a:gd name="T21" fmla="*/ 2147483646 h 61"/>
                  <a:gd name="T22" fmla="*/ 2147483646 w 62"/>
                  <a:gd name="T23" fmla="*/ 2147483646 h 61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62" h="61">
                    <a:moveTo>
                      <a:pt x="31" y="61"/>
                    </a:moveTo>
                    <a:cubicBezTo>
                      <a:pt x="30" y="61"/>
                      <a:pt x="30" y="60"/>
                      <a:pt x="29" y="59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5" y="2"/>
                      <a:pt x="15" y="2"/>
                      <a:pt x="15" y="2"/>
                    </a:cubicBezTo>
                    <a:cubicBezTo>
                      <a:pt x="15" y="1"/>
                      <a:pt x="16" y="0"/>
                      <a:pt x="17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7" y="0"/>
                      <a:pt x="48" y="1"/>
                      <a:pt x="48" y="2"/>
                    </a:cubicBezTo>
                    <a:cubicBezTo>
                      <a:pt x="48" y="26"/>
                      <a:pt x="48" y="26"/>
                      <a:pt x="48" y="26"/>
                    </a:cubicBezTo>
                    <a:cubicBezTo>
                      <a:pt x="62" y="26"/>
                      <a:pt x="62" y="26"/>
                      <a:pt x="62" y="26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60"/>
                      <a:pt x="32" y="61"/>
                      <a:pt x="31" y="6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23" name="组合 3255"/>
            <p:cNvGrpSpPr/>
            <p:nvPr/>
          </p:nvGrpSpPr>
          <p:grpSpPr bwMode="auto">
            <a:xfrm>
              <a:off x="3392488" y="2027238"/>
              <a:ext cx="390525" cy="352425"/>
              <a:chOff x="3348602" y="2292914"/>
              <a:chExt cx="390525" cy="352425"/>
            </a:xfrm>
          </p:grpSpPr>
          <p:sp>
            <p:nvSpPr>
              <p:cNvPr id="37" name="Freeform 202"/>
              <p:cNvSpPr/>
              <p:nvPr/>
            </p:nvSpPr>
            <p:spPr bwMode="auto">
              <a:xfrm>
                <a:off x="3566089" y="2310376"/>
                <a:ext cx="68263" cy="246063"/>
              </a:xfrm>
              <a:custGeom>
                <a:avLst/>
                <a:gdLst>
                  <a:gd name="T0" fmla="*/ 2147483646 w 16"/>
                  <a:gd name="T1" fmla="*/ 2147483646 h 58"/>
                  <a:gd name="T2" fmla="*/ 2147483646 w 16"/>
                  <a:gd name="T3" fmla="*/ 2147483646 h 58"/>
                  <a:gd name="T4" fmla="*/ 2147483646 w 16"/>
                  <a:gd name="T5" fmla="*/ 2147483646 h 58"/>
                  <a:gd name="T6" fmla="*/ 0 w 16"/>
                  <a:gd name="T7" fmla="*/ 2147483646 h 58"/>
                  <a:gd name="T8" fmla="*/ 0 w 16"/>
                  <a:gd name="T9" fmla="*/ 2147483646 h 58"/>
                  <a:gd name="T10" fmla="*/ 2147483646 w 16"/>
                  <a:gd name="T11" fmla="*/ 0 h 58"/>
                  <a:gd name="T12" fmla="*/ 2147483646 w 16"/>
                  <a:gd name="T13" fmla="*/ 0 h 58"/>
                  <a:gd name="T14" fmla="*/ 2147483646 w 16"/>
                  <a:gd name="T15" fmla="*/ 2147483646 h 58"/>
                  <a:gd name="T16" fmla="*/ 2147483646 w 16"/>
                  <a:gd name="T17" fmla="*/ 2147483646 h 5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58">
                    <a:moveTo>
                      <a:pt x="16" y="52"/>
                    </a:moveTo>
                    <a:cubicBezTo>
                      <a:pt x="16" y="55"/>
                      <a:pt x="13" y="58"/>
                      <a:pt x="10" y="58"/>
                    </a:cubicBezTo>
                    <a:cubicBezTo>
                      <a:pt x="5" y="58"/>
                      <a:pt x="5" y="58"/>
                      <a:pt x="5" y="58"/>
                    </a:cubicBezTo>
                    <a:cubicBezTo>
                      <a:pt x="2" y="58"/>
                      <a:pt x="0" y="55"/>
                      <a:pt x="0" y="5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13" y="0"/>
                      <a:pt x="16" y="2"/>
                      <a:pt x="16" y="5"/>
                    </a:cubicBezTo>
                    <a:lnTo>
                      <a:pt x="16" y="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Freeform 203"/>
              <p:cNvSpPr/>
              <p:nvPr/>
            </p:nvSpPr>
            <p:spPr bwMode="auto">
              <a:xfrm>
                <a:off x="3348602" y="2377051"/>
                <a:ext cx="68263" cy="179388"/>
              </a:xfrm>
              <a:custGeom>
                <a:avLst/>
                <a:gdLst>
                  <a:gd name="T0" fmla="*/ 2147483646 w 16"/>
                  <a:gd name="T1" fmla="*/ 2147483646 h 42"/>
                  <a:gd name="T2" fmla="*/ 2147483646 w 16"/>
                  <a:gd name="T3" fmla="*/ 2147483646 h 42"/>
                  <a:gd name="T4" fmla="*/ 2147483646 w 16"/>
                  <a:gd name="T5" fmla="*/ 2147483646 h 42"/>
                  <a:gd name="T6" fmla="*/ 0 w 16"/>
                  <a:gd name="T7" fmla="*/ 2147483646 h 42"/>
                  <a:gd name="T8" fmla="*/ 0 w 16"/>
                  <a:gd name="T9" fmla="*/ 2147483646 h 42"/>
                  <a:gd name="T10" fmla="*/ 2147483646 w 16"/>
                  <a:gd name="T11" fmla="*/ 0 h 42"/>
                  <a:gd name="T12" fmla="*/ 2147483646 w 16"/>
                  <a:gd name="T13" fmla="*/ 0 h 42"/>
                  <a:gd name="T14" fmla="*/ 2147483646 w 16"/>
                  <a:gd name="T15" fmla="*/ 2147483646 h 42"/>
                  <a:gd name="T16" fmla="*/ 2147483646 w 16"/>
                  <a:gd name="T17" fmla="*/ 2147483646 h 4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42">
                    <a:moveTo>
                      <a:pt x="16" y="36"/>
                    </a:moveTo>
                    <a:cubicBezTo>
                      <a:pt x="16" y="39"/>
                      <a:pt x="14" y="42"/>
                      <a:pt x="11" y="42"/>
                    </a:cubicBezTo>
                    <a:cubicBezTo>
                      <a:pt x="5" y="42"/>
                      <a:pt x="5" y="42"/>
                      <a:pt x="5" y="42"/>
                    </a:cubicBezTo>
                    <a:cubicBezTo>
                      <a:pt x="3" y="42"/>
                      <a:pt x="0" y="39"/>
                      <a:pt x="0" y="3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3"/>
                      <a:pt x="3" y="0"/>
                      <a:pt x="5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4" y="0"/>
                      <a:pt x="16" y="3"/>
                      <a:pt x="16" y="6"/>
                    </a:cubicBezTo>
                    <a:lnTo>
                      <a:pt x="16" y="3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9" name="Freeform 204"/>
              <p:cNvSpPr/>
              <p:nvPr/>
            </p:nvSpPr>
            <p:spPr bwMode="auto">
              <a:xfrm>
                <a:off x="3672452" y="2292914"/>
                <a:ext cx="66675" cy="263525"/>
              </a:xfrm>
              <a:custGeom>
                <a:avLst/>
                <a:gdLst>
                  <a:gd name="T0" fmla="*/ 2147483646 w 16"/>
                  <a:gd name="T1" fmla="*/ 2147483646 h 62"/>
                  <a:gd name="T2" fmla="*/ 2147483646 w 16"/>
                  <a:gd name="T3" fmla="*/ 2147483646 h 62"/>
                  <a:gd name="T4" fmla="*/ 2147483646 w 16"/>
                  <a:gd name="T5" fmla="*/ 2147483646 h 62"/>
                  <a:gd name="T6" fmla="*/ 0 w 16"/>
                  <a:gd name="T7" fmla="*/ 2147483646 h 62"/>
                  <a:gd name="T8" fmla="*/ 0 w 16"/>
                  <a:gd name="T9" fmla="*/ 2147483646 h 62"/>
                  <a:gd name="T10" fmla="*/ 2147483646 w 16"/>
                  <a:gd name="T11" fmla="*/ 0 h 62"/>
                  <a:gd name="T12" fmla="*/ 2147483646 w 16"/>
                  <a:gd name="T13" fmla="*/ 0 h 62"/>
                  <a:gd name="T14" fmla="*/ 2147483646 w 16"/>
                  <a:gd name="T15" fmla="*/ 2147483646 h 62"/>
                  <a:gd name="T16" fmla="*/ 2147483646 w 16"/>
                  <a:gd name="T17" fmla="*/ 2147483646 h 6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" h="62">
                    <a:moveTo>
                      <a:pt x="16" y="56"/>
                    </a:moveTo>
                    <a:cubicBezTo>
                      <a:pt x="16" y="59"/>
                      <a:pt x="13" y="62"/>
                      <a:pt x="11" y="62"/>
                    </a:cubicBezTo>
                    <a:cubicBezTo>
                      <a:pt x="5" y="62"/>
                      <a:pt x="5" y="62"/>
                      <a:pt x="5" y="62"/>
                    </a:cubicBezTo>
                    <a:cubicBezTo>
                      <a:pt x="2" y="62"/>
                      <a:pt x="0" y="59"/>
                      <a:pt x="0" y="56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3" y="0"/>
                      <a:pt x="16" y="2"/>
                      <a:pt x="16" y="5"/>
                    </a:cubicBezTo>
                    <a:lnTo>
                      <a:pt x="16" y="5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0" name="Freeform 205"/>
              <p:cNvSpPr/>
              <p:nvPr/>
            </p:nvSpPr>
            <p:spPr bwMode="auto">
              <a:xfrm>
                <a:off x="3348602" y="2581839"/>
                <a:ext cx="390525" cy="63500"/>
              </a:xfrm>
              <a:custGeom>
                <a:avLst/>
                <a:gdLst>
                  <a:gd name="T0" fmla="*/ 2147483646 w 92"/>
                  <a:gd name="T1" fmla="*/ 2147483646 h 15"/>
                  <a:gd name="T2" fmla="*/ 0 w 92"/>
                  <a:gd name="T3" fmla="*/ 2147483646 h 15"/>
                  <a:gd name="T4" fmla="*/ 0 w 92"/>
                  <a:gd name="T5" fmla="*/ 2147483646 h 15"/>
                  <a:gd name="T6" fmla="*/ 2147483646 w 92"/>
                  <a:gd name="T7" fmla="*/ 0 h 15"/>
                  <a:gd name="T8" fmla="*/ 2147483646 w 92"/>
                  <a:gd name="T9" fmla="*/ 0 h 15"/>
                  <a:gd name="T10" fmla="*/ 2147483646 w 92"/>
                  <a:gd name="T11" fmla="*/ 2147483646 h 15"/>
                  <a:gd name="T12" fmla="*/ 2147483646 w 92"/>
                  <a:gd name="T13" fmla="*/ 2147483646 h 15"/>
                  <a:gd name="T14" fmla="*/ 2147483646 w 92"/>
                  <a:gd name="T15" fmla="*/ 2147483646 h 15"/>
                  <a:gd name="T16" fmla="*/ 2147483646 w 92"/>
                  <a:gd name="T17" fmla="*/ 2147483646 h 1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92" h="15">
                    <a:moveTo>
                      <a:pt x="5" y="15"/>
                    </a:moveTo>
                    <a:cubicBezTo>
                      <a:pt x="3" y="15"/>
                      <a:pt x="0" y="13"/>
                      <a:pt x="0" y="1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5" y="0"/>
                    </a:cubicBezTo>
                    <a:cubicBezTo>
                      <a:pt x="87" y="0"/>
                      <a:pt x="87" y="0"/>
                      <a:pt x="87" y="0"/>
                    </a:cubicBezTo>
                    <a:cubicBezTo>
                      <a:pt x="89" y="0"/>
                      <a:pt x="92" y="2"/>
                      <a:pt x="92" y="5"/>
                    </a:cubicBezTo>
                    <a:cubicBezTo>
                      <a:pt x="92" y="10"/>
                      <a:pt x="92" y="10"/>
                      <a:pt x="92" y="10"/>
                    </a:cubicBezTo>
                    <a:cubicBezTo>
                      <a:pt x="92" y="13"/>
                      <a:pt x="89" y="15"/>
                      <a:pt x="87" y="15"/>
                    </a:cubicBezTo>
                    <a:lnTo>
                      <a:pt x="5" y="1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1" name="Freeform 206"/>
              <p:cNvSpPr/>
              <p:nvPr/>
            </p:nvSpPr>
            <p:spPr bwMode="auto">
              <a:xfrm>
                <a:off x="3454964" y="2351651"/>
                <a:ext cx="73025" cy="204788"/>
              </a:xfrm>
              <a:custGeom>
                <a:avLst/>
                <a:gdLst>
                  <a:gd name="T0" fmla="*/ 2147483646 w 17"/>
                  <a:gd name="T1" fmla="*/ 2147483646 h 48"/>
                  <a:gd name="T2" fmla="*/ 2147483646 w 17"/>
                  <a:gd name="T3" fmla="*/ 2147483646 h 48"/>
                  <a:gd name="T4" fmla="*/ 2147483646 w 17"/>
                  <a:gd name="T5" fmla="*/ 2147483646 h 48"/>
                  <a:gd name="T6" fmla="*/ 0 w 17"/>
                  <a:gd name="T7" fmla="*/ 2147483646 h 48"/>
                  <a:gd name="T8" fmla="*/ 0 w 17"/>
                  <a:gd name="T9" fmla="*/ 2147483646 h 48"/>
                  <a:gd name="T10" fmla="*/ 2147483646 w 17"/>
                  <a:gd name="T11" fmla="*/ 0 h 48"/>
                  <a:gd name="T12" fmla="*/ 2147483646 w 17"/>
                  <a:gd name="T13" fmla="*/ 0 h 48"/>
                  <a:gd name="T14" fmla="*/ 2147483646 w 17"/>
                  <a:gd name="T15" fmla="*/ 2147483646 h 48"/>
                  <a:gd name="T16" fmla="*/ 2147483646 w 17"/>
                  <a:gd name="T17" fmla="*/ 2147483646 h 4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7" h="48">
                    <a:moveTo>
                      <a:pt x="17" y="42"/>
                    </a:moveTo>
                    <a:cubicBezTo>
                      <a:pt x="17" y="45"/>
                      <a:pt x="14" y="48"/>
                      <a:pt x="11" y="48"/>
                    </a:cubicBezTo>
                    <a:cubicBezTo>
                      <a:pt x="6" y="48"/>
                      <a:pt x="6" y="48"/>
                      <a:pt x="6" y="48"/>
                    </a:cubicBezTo>
                    <a:cubicBezTo>
                      <a:pt x="3" y="48"/>
                      <a:pt x="0" y="45"/>
                      <a:pt x="0" y="42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0" y="2"/>
                      <a:pt x="3" y="0"/>
                      <a:pt x="6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14" y="0"/>
                      <a:pt x="17" y="2"/>
                      <a:pt x="17" y="5"/>
                    </a:cubicBezTo>
                    <a:lnTo>
                      <a:pt x="17" y="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4" name="Freeform 209"/>
            <p:cNvSpPr/>
            <p:nvPr/>
          </p:nvSpPr>
          <p:spPr bwMode="auto">
            <a:xfrm>
              <a:off x="4768850" y="3594100"/>
              <a:ext cx="195263" cy="169863"/>
            </a:xfrm>
            <a:custGeom>
              <a:avLst/>
              <a:gdLst>
                <a:gd name="T0" fmla="*/ 2147483646 w 123"/>
                <a:gd name="T1" fmla="*/ 0 h 107"/>
                <a:gd name="T2" fmla="*/ 2147483646 w 123"/>
                <a:gd name="T3" fmla="*/ 2147483646 h 107"/>
                <a:gd name="T4" fmla="*/ 0 w 123"/>
                <a:gd name="T5" fmla="*/ 0 h 107"/>
                <a:gd name="T6" fmla="*/ 2147483646 w 123"/>
                <a:gd name="T7" fmla="*/ 0 h 10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3" h="107">
                  <a:moveTo>
                    <a:pt x="123" y="0"/>
                  </a:moveTo>
                  <a:lnTo>
                    <a:pt x="62" y="107"/>
                  </a:lnTo>
                  <a:lnTo>
                    <a:pt x="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5" name="Freeform 210"/>
            <p:cNvSpPr/>
            <p:nvPr/>
          </p:nvSpPr>
          <p:spPr bwMode="auto">
            <a:xfrm>
              <a:off x="4264025" y="2230438"/>
              <a:ext cx="185738" cy="192087"/>
            </a:xfrm>
            <a:custGeom>
              <a:avLst/>
              <a:gdLst>
                <a:gd name="T0" fmla="*/ 2147483646 w 117"/>
                <a:gd name="T1" fmla="*/ 0 h 121"/>
                <a:gd name="T2" fmla="*/ 2147483646 w 117"/>
                <a:gd name="T3" fmla="*/ 2147483646 h 121"/>
                <a:gd name="T4" fmla="*/ 0 w 117"/>
                <a:gd name="T5" fmla="*/ 2147483646 h 121"/>
                <a:gd name="T6" fmla="*/ 2147483646 w 117"/>
                <a:gd name="T7" fmla="*/ 0 h 1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7" h="121">
                  <a:moveTo>
                    <a:pt x="85" y="0"/>
                  </a:moveTo>
                  <a:lnTo>
                    <a:pt x="117" y="121"/>
                  </a:lnTo>
                  <a:lnTo>
                    <a:pt x="0" y="89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6" name="Freeform 211"/>
            <p:cNvSpPr/>
            <p:nvPr/>
          </p:nvSpPr>
          <p:spPr bwMode="auto">
            <a:xfrm>
              <a:off x="3036888" y="1679575"/>
              <a:ext cx="169862" cy="198438"/>
            </a:xfrm>
            <a:custGeom>
              <a:avLst/>
              <a:gdLst>
                <a:gd name="T0" fmla="*/ 0 w 107"/>
                <a:gd name="T1" fmla="*/ 0 h 125"/>
                <a:gd name="T2" fmla="*/ 2147483646 w 107"/>
                <a:gd name="T3" fmla="*/ 2147483646 h 125"/>
                <a:gd name="T4" fmla="*/ 0 w 107"/>
                <a:gd name="T5" fmla="*/ 2147483646 h 125"/>
                <a:gd name="T6" fmla="*/ 0 w 107"/>
                <a:gd name="T7" fmla="*/ 0 h 12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7" h="125">
                  <a:moveTo>
                    <a:pt x="0" y="0"/>
                  </a:moveTo>
                  <a:lnTo>
                    <a:pt x="107" y="61"/>
                  </a:lnTo>
                  <a:lnTo>
                    <a:pt x="0" y="1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" name="Freeform 212"/>
            <p:cNvSpPr/>
            <p:nvPr/>
          </p:nvSpPr>
          <p:spPr bwMode="auto">
            <a:xfrm>
              <a:off x="1690688" y="2205038"/>
              <a:ext cx="190500" cy="187325"/>
            </a:xfrm>
            <a:custGeom>
              <a:avLst/>
              <a:gdLst>
                <a:gd name="T0" fmla="*/ 0 w 120"/>
                <a:gd name="T1" fmla="*/ 30 h 118"/>
                <a:gd name="T2" fmla="*/ 120 w 120"/>
                <a:gd name="T3" fmla="*/ 0 h 118"/>
                <a:gd name="T4" fmla="*/ 88 w 120"/>
                <a:gd name="T5" fmla="*/ 118 h 118"/>
                <a:gd name="T6" fmla="*/ 0 w 120"/>
                <a:gd name="T7" fmla="*/ 3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118">
                  <a:moveTo>
                    <a:pt x="0" y="30"/>
                  </a:moveTo>
                  <a:lnTo>
                    <a:pt x="120" y="0"/>
                  </a:lnTo>
                  <a:lnTo>
                    <a:pt x="88" y="118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+mn-lt"/>
                <a:ea typeface="宋体" panose="02010600030101010101" pitchFamily="2" charset="-122"/>
              </a:endParaRPr>
            </a:p>
          </p:txBody>
        </p:sp>
        <p:sp>
          <p:nvSpPr>
            <p:cNvPr id="28" name="Freeform 213"/>
            <p:cNvSpPr/>
            <p:nvPr/>
          </p:nvSpPr>
          <p:spPr bwMode="auto">
            <a:xfrm>
              <a:off x="1146175" y="3432175"/>
              <a:ext cx="195263" cy="169863"/>
            </a:xfrm>
            <a:custGeom>
              <a:avLst/>
              <a:gdLst>
                <a:gd name="T0" fmla="*/ 0 w 123"/>
                <a:gd name="T1" fmla="*/ 2147483646 h 107"/>
                <a:gd name="T2" fmla="*/ 2147483646 w 123"/>
                <a:gd name="T3" fmla="*/ 0 h 107"/>
                <a:gd name="T4" fmla="*/ 2147483646 w 123"/>
                <a:gd name="T5" fmla="*/ 2147483646 h 107"/>
                <a:gd name="T6" fmla="*/ 0 w 123"/>
                <a:gd name="T7" fmla="*/ 2147483646 h 10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3" h="107">
                  <a:moveTo>
                    <a:pt x="0" y="107"/>
                  </a:moveTo>
                  <a:lnTo>
                    <a:pt x="62" y="0"/>
                  </a:lnTo>
                  <a:lnTo>
                    <a:pt x="123" y="107"/>
                  </a:lnTo>
                  <a:lnTo>
                    <a:pt x="0" y="10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9" name="Freeform 214"/>
            <p:cNvSpPr/>
            <p:nvPr/>
          </p:nvSpPr>
          <p:spPr bwMode="auto">
            <a:xfrm>
              <a:off x="1655763" y="4749800"/>
              <a:ext cx="187325" cy="190500"/>
            </a:xfrm>
            <a:custGeom>
              <a:avLst/>
              <a:gdLst>
                <a:gd name="T0" fmla="*/ 2147483646 w 118"/>
                <a:gd name="T1" fmla="*/ 2147483646 h 120"/>
                <a:gd name="T2" fmla="*/ 0 w 118"/>
                <a:gd name="T3" fmla="*/ 0 h 120"/>
                <a:gd name="T4" fmla="*/ 2147483646 w 118"/>
                <a:gd name="T5" fmla="*/ 2147483646 h 120"/>
                <a:gd name="T6" fmla="*/ 2147483646 w 118"/>
                <a:gd name="T7" fmla="*/ 2147483646 h 12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18" h="120">
                  <a:moveTo>
                    <a:pt x="32" y="120"/>
                  </a:moveTo>
                  <a:lnTo>
                    <a:pt x="0" y="0"/>
                  </a:lnTo>
                  <a:lnTo>
                    <a:pt x="118" y="32"/>
                  </a:lnTo>
                  <a:lnTo>
                    <a:pt x="32" y="12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" name="Freeform 215"/>
            <p:cNvSpPr/>
            <p:nvPr/>
          </p:nvSpPr>
          <p:spPr bwMode="auto">
            <a:xfrm>
              <a:off x="2874963" y="5300663"/>
              <a:ext cx="169862" cy="195262"/>
            </a:xfrm>
            <a:custGeom>
              <a:avLst/>
              <a:gdLst>
                <a:gd name="T0" fmla="*/ 2147483646 w 107"/>
                <a:gd name="T1" fmla="*/ 2147483646 h 123"/>
                <a:gd name="T2" fmla="*/ 0 w 107"/>
                <a:gd name="T3" fmla="*/ 2147483646 h 123"/>
                <a:gd name="T4" fmla="*/ 2147483646 w 107"/>
                <a:gd name="T5" fmla="*/ 0 h 123"/>
                <a:gd name="T6" fmla="*/ 2147483646 w 107"/>
                <a:gd name="T7" fmla="*/ 2147483646 h 123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07" h="123">
                  <a:moveTo>
                    <a:pt x="107" y="123"/>
                  </a:moveTo>
                  <a:lnTo>
                    <a:pt x="0" y="62"/>
                  </a:lnTo>
                  <a:lnTo>
                    <a:pt x="107" y="0"/>
                  </a:lnTo>
                  <a:lnTo>
                    <a:pt x="107" y="12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" name="Freeform 216"/>
            <p:cNvSpPr/>
            <p:nvPr/>
          </p:nvSpPr>
          <p:spPr bwMode="auto">
            <a:xfrm>
              <a:off x="4208463" y="4808538"/>
              <a:ext cx="190500" cy="190500"/>
            </a:xfrm>
            <a:custGeom>
              <a:avLst/>
              <a:gdLst>
                <a:gd name="T0" fmla="*/ 120 w 120"/>
                <a:gd name="T1" fmla="*/ 88 h 120"/>
                <a:gd name="T2" fmla="*/ 0 w 120"/>
                <a:gd name="T3" fmla="*/ 120 h 120"/>
                <a:gd name="T4" fmla="*/ 32 w 120"/>
                <a:gd name="T5" fmla="*/ 0 h 120"/>
                <a:gd name="T6" fmla="*/ 120 w 120"/>
                <a:gd name="T7" fmla="*/ 8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120">
                  <a:moveTo>
                    <a:pt x="120" y="88"/>
                  </a:moveTo>
                  <a:lnTo>
                    <a:pt x="0" y="120"/>
                  </a:lnTo>
                  <a:lnTo>
                    <a:pt x="32" y="0"/>
                  </a:lnTo>
                  <a:lnTo>
                    <a:pt x="120" y="88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+mn-lt"/>
                <a:ea typeface="宋体" panose="02010600030101010101" pitchFamily="2" charset="-122"/>
              </a:endParaRPr>
            </a:p>
          </p:txBody>
        </p:sp>
        <p:sp>
          <p:nvSpPr>
            <p:cNvPr id="32" name="矩形 51"/>
            <p:cNvSpPr>
              <a:spLocks noChangeArrowheads="1"/>
            </p:cNvSpPr>
            <p:nvPr/>
          </p:nvSpPr>
          <p:spPr bwMode="auto">
            <a:xfrm>
              <a:off x="2913063" y="3573463"/>
              <a:ext cx="800100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defTabSz="914400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2400" b="1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</a:t>
              </a:r>
            </a:p>
          </p:txBody>
        </p:sp>
        <p:sp>
          <p:nvSpPr>
            <p:cNvPr id="33" name="KSO_Shape"/>
            <p:cNvSpPr/>
            <p:nvPr/>
          </p:nvSpPr>
          <p:spPr bwMode="auto">
            <a:xfrm>
              <a:off x="3236913" y="4740275"/>
              <a:ext cx="688975" cy="473075"/>
            </a:xfrm>
            <a:custGeom>
              <a:avLst/>
              <a:gdLst>
                <a:gd name="T0" fmla="*/ 2147483646 w 112"/>
                <a:gd name="T1" fmla="*/ 2147483646 h 77"/>
                <a:gd name="T2" fmla="*/ 2147483646 w 112"/>
                <a:gd name="T3" fmla="*/ 2147483646 h 77"/>
                <a:gd name="T4" fmla="*/ 2147483646 w 112"/>
                <a:gd name="T5" fmla="*/ 2147483646 h 77"/>
                <a:gd name="T6" fmla="*/ 2147483646 w 112"/>
                <a:gd name="T7" fmla="*/ 2147483646 h 77"/>
                <a:gd name="T8" fmla="*/ 2147483646 w 112"/>
                <a:gd name="T9" fmla="*/ 2147483646 h 77"/>
                <a:gd name="T10" fmla="*/ 0 w 112"/>
                <a:gd name="T11" fmla="*/ 2147483646 h 77"/>
                <a:gd name="T12" fmla="*/ 2147483646 w 112"/>
                <a:gd name="T13" fmla="*/ 2147483646 h 77"/>
                <a:gd name="T14" fmla="*/ 2147483646 w 112"/>
                <a:gd name="T15" fmla="*/ 2147483646 h 77"/>
                <a:gd name="T16" fmla="*/ 2147483646 w 112"/>
                <a:gd name="T17" fmla="*/ 2147483646 h 77"/>
                <a:gd name="T18" fmla="*/ 2147483646 w 112"/>
                <a:gd name="T19" fmla="*/ 2147483646 h 77"/>
                <a:gd name="T20" fmla="*/ 2147483646 w 112"/>
                <a:gd name="T21" fmla="*/ 2147483646 h 77"/>
                <a:gd name="T22" fmla="*/ 2147483646 w 112"/>
                <a:gd name="T23" fmla="*/ 2147483646 h 77"/>
                <a:gd name="T24" fmla="*/ 2147483646 w 112"/>
                <a:gd name="T25" fmla="*/ 2147483646 h 77"/>
                <a:gd name="T26" fmla="*/ 2147483646 w 112"/>
                <a:gd name="T27" fmla="*/ 2147483646 h 77"/>
                <a:gd name="T28" fmla="*/ 2147483646 w 112"/>
                <a:gd name="T29" fmla="*/ 2147483646 h 77"/>
                <a:gd name="T30" fmla="*/ 2147483646 w 112"/>
                <a:gd name="T31" fmla="*/ 2147483646 h 77"/>
                <a:gd name="T32" fmla="*/ 2147483646 w 112"/>
                <a:gd name="T33" fmla="*/ 2147483646 h 77"/>
                <a:gd name="T34" fmla="*/ 2147483646 w 112"/>
                <a:gd name="T35" fmla="*/ 2147483646 h 77"/>
                <a:gd name="T36" fmla="*/ 2147483646 w 112"/>
                <a:gd name="T37" fmla="*/ 2147483646 h 77"/>
                <a:gd name="T38" fmla="*/ 2147483646 w 112"/>
                <a:gd name="T39" fmla="*/ 2147483646 h 77"/>
                <a:gd name="T40" fmla="*/ 2147483646 w 112"/>
                <a:gd name="T41" fmla="*/ 2147483646 h 77"/>
                <a:gd name="T42" fmla="*/ 2147483646 w 112"/>
                <a:gd name="T43" fmla="*/ 2147483646 h 77"/>
                <a:gd name="T44" fmla="*/ 2147483646 w 112"/>
                <a:gd name="T45" fmla="*/ 2147483646 h 77"/>
                <a:gd name="T46" fmla="*/ 2147483646 w 112"/>
                <a:gd name="T47" fmla="*/ 2147483646 h 77"/>
                <a:gd name="T48" fmla="*/ 2147483646 w 112"/>
                <a:gd name="T49" fmla="*/ 2147483646 h 77"/>
                <a:gd name="T50" fmla="*/ 2147483646 w 112"/>
                <a:gd name="T51" fmla="*/ 2147483646 h 77"/>
                <a:gd name="T52" fmla="*/ 2147483646 w 112"/>
                <a:gd name="T53" fmla="*/ 2147483646 h 77"/>
                <a:gd name="T54" fmla="*/ 2147483646 w 112"/>
                <a:gd name="T55" fmla="*/ 2147483646 h 77"/>
                <a:gd name="T56" fmla="*/ 2147483646 w 112"/>
                <a:gd name="T57" fmla="*/ 2147483646 h 77"/>
                <a:gd name="T58" fmla="*/ 2147483646 w 112"/>
                <a:gd name="T59" fmla="*/ 2147483646 h 77"/>
                <a:gd name="T60" fmla="*/ 2147483646 w 112"/>
                <a:gd name="T61" fmla="*/ 2147483646 h 77"/>
                <a:gd name="T62" fmla="*/ 2147483646 w 112"/>
                <a:gd name="T63" fmla="*/ 2147483646 h 77"/>
                <a:gd name="T64" fmla="*/ 2147483646 w 112"/>
                <a:gd name="T65" fmla="*/ 2147483646 h 77"/>
                <a:gd name="T66" fmla="*/ 2147483646 w 112"/>
                <a:gd name="T67" fmla="*/ 2147483646 h 77"/>
                <a:gd name="T68" fmla="*/ 2147483646 w 112"/>
                <a:gd name="T69" fmla="*/ 2147483646 h 77"/>
                <a:gd name="T70" fmla="*/ 2147483646 w 112"/>
                <a:gd name="T71" fmla="*/ 2147483646 h 77"/>
                <a:gd name="T72" fmla="*/ 2147483646 w 112"/>
                <a:gd name="T73" fmla="*/ 2147483646 h 77"/>
                <a:gd name="T74" fmla="*/ 2147483646 w 112"/>
                <a:gd name="T75" fmla="*/ 2147483646 h 77"/>
                <a:gd name="T76" fmla="*/ 2147483646 w 112"/>
                <a:gd name="T77" fmla="*/ 2147483646 h 77"/>
                <a:gd name="T78" fmla="*/ 2147483646 w 112"/>
                <a:gd name="T79" fmla="*/ 2147483646 h 77"/>
                <a:gd name="T80" fmla="*/ 2147483646 w 112"/>
                <a:gd name="T81" fmla="*/ 2147483646 h 77"/>
                <a:gd name="T82" fmla="*/ 2147483646 w 112"/>
                <a:gd name="T83" fmla="*/ 2147483646 h 77"/>
                <a:gd name="T84" fmla="*/ 2147483646 w 112"/>
                <a:gd name="T85" fmla="*/ 2147483646 h 77"/>
                <a:gd name="T86" fmla="*/ 2147483646 w 112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12" h="77">
                  <a:moveTo>
                    <a:pt x="56" y="0"/>
                  </a:moveTo>
                  <a:cubicBezTo>
                    <a:pt x="62" y="0"/>
                    <a:pt x="66" y="4"/>
                    <a:pt x="66" y="10"/>
                  </a:cubicBezTo>
                  <a:cubicBezTo>
                    <a:pt x="66" y="15"/>
                    <a:pt x="62" y="20"/>
                    <a:pt x="56" y="20"/>
                  </a:cubicBezTo>
                  <a:cubicBezTo>
                    <a:pt x="51" y="20"/>
                    <a:pt x="46" y="15"/>
                    <a:pt x="46" y="10"/>
                  </a:cubicBezTo>
                  <a:cubicBezTo>
                    <a:pt x="46" y="4"/>
                    <a:pt x="51" y="0"/>
                    <a:pt x="56" y="0"/>
                  </a:cubicBezTo>
                  <a:close/>
                  <a:moveTo>
                    <a:pt x="15" y="49"/>
                  </a:moveTo>
                  <a:cubicBezTo>
                    <a:pt x="15" y="66"/>
                    <a:pt x="15" y="66"/>
                    <a:pt x="15" y="66"/>
                  </a:cubicBezTo>
                  <a:cubicBezTo>
                    <a:pt x="10" y="66"/>
                    <a:pt x="10" y="66"/>
                    <a:pt x="10" y="66"/>
                  </a:cubicBezTo>
                  <a:cubicBezTo>
                    <a:pt x="10" y="52"/>
                    <a:pt x="10" y="52"/>
                    <a:pt x="10" y="52"/>
                  </a:cubicBezTo>
                  <a:cubicBezTo>
                    <a:pt x="9" y="52"/>
                    <a:pt x="9" y="52"/>
                    <a:pt x="9" y="52"/>
                  </a:cubicBezTo>
                  <a:cubicBezTo>
                    <a:pt x="9" y="66"/>
                    <a:pt x="9" y="66"/>
                    <a:pt x="9" y="66"/>
                  </a:cubicBezTo>
                  <a:cubicBezTo>
                    <a:pt x="4" y="66"/>
                    <a:pt x="4" y="66"/>
                    <a:pt x="4" y="6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1"/>
                    <a:pt x="1" y="29"/>
                    <a:pt x="4" y="29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3" y="30"/>
                    <a:pt x="13" y="30"/>
                    <a:pt x="13" y="31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5" y="49"/>
                    <a:pt x="15" y="49"/>
                    <a:pt x="15" y="49"/>
                  </a:cubicBezTo>
                  <a:close/>
                  <a:moveTo>
                    <a:pt x="10" y="15"/>
                  </a:moveTo>
                  <a:cubicBezTo>
                    <a:pt x="13" y="15"/>
                    <a:pt x="16" y="18"/>
                    <a:pt x="16" y="22"/>
                  </a:cubicBezTo>
                  <a:cubicBezTo>
                    <a:pt x="16" y="23"/>
                    <a:pt x="16" y="24"/>
                    <a:pt x="15" y="25"/>
                  </a:cubicBezTo>
                  <a:cubicBezTo>
                    <a:pt x="15" y="26"/>
                    <a:pt x="15" y="26"/>
                    <a:pt x="14" y="26"/>
                  </a:cubicBezTo>
                  <a:cubicBezTo>
                    <a:pt x="13" y="27"/>
                    <a:pt x="12" y="28"/>
                    <a:pt x="10" y="28"/>
                  </a:cubicBezTo>
                  <a:cubicBezTo>
                    <a:pt x="6" y="28"/>
                    <a:pt x="3" y="25"/>
                    <a:pt x="3" y="22"/>
                  </a:cubicBezTo>
                  <a:cubicBezTo>
                    <a:pt x="3" y="18"/>
                    <a:pt x="6" y="15"/>
                    <a:pt x="10" y="15"/>
                  </a:cubicBezTo>
                  <a:close/>
                  <a:moveTo>
                    <a:pt x="96" y="49"/>
                  </a:moveTo>
                  <a:cubicBezTo>
                    <a:pt x="96" y="66"/>
                    <a:pt x="96" y="66"/>
                    <a:pt x="96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52"/>
                    <a:pt x="101" y="52"/>
                    <a:pt x="101" y="52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2" y="66"/>
                    <a:pt x="102" y="66"/>
                    <a:pt x="102" y="66"/>
                  </a:cubicBezTo>
                  <a:cubicBezTo>
                    <a:pt x="107" y="66"/>
                    <a:pt x="107" y="66"/>
                    <a:pt x="107" y="66"/>
                  </a:cubicBezTo>
                  <a:cubicBezTo>
                    <a:pt x="107" y="49"/>
                    <a:pt x="107" y="49"/>
                    <a:pt x="107" y="49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107" y="46"/>
                    <a:pt x="107" y="46"/>
                    <a:pt x="107" y="46"/>
                  </a:cubicBezTo>
                  <a:cubicBezTo>
                    <a:pt x="112" y="46"/>
                    <a:pt x="112" y="46"/>
                    <a:pt x="112" y="46"/>
                  </a:cubicBezTo>
                  <a:cubicBezTo>
                    <a:pt x="112" y="33"/>
                    <a:pt x="112" y="33"/>
                    <a:pt x="112" y="33"/>
                  </a:cubicBezTo>
                  <a:cubicBezTo>
                    <a:pt x="112" y="31"/>
                    <a:pt x="110" y="29"/>
                    <a:pt x="107" y="29"/>
                  </a:cubicBezTo>
                  <a:cubicBezTo>
                    <a:pt x="98" y="29"/>
                    <a:pt x="98" y="29"/>
                    <a:pt x="98" y="29"/>
                  </a:cubicBezTo>
                  <a:cubicBezTo>
                    <a:pt x="98" y="30"/>
                    <a:pt x="98" y="30"/>
                    <a:pt x="98" y="3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6" y="49"/>
                    <a:pt x="96" y="49"/>
                    <a:pt x="96" y="49"/>
                  </a:cubicBezTo>
                  <a:close/>
                  <a:moveTo>
                    <a:pt x="101" y="15"/>
                  </a:moveTo>
                  <a:cubicBezTo>
                    <a:pt x="98" y="15"/>
                    <a:pt x="95" y="18"/>
                    <a:pt x="95" y="22"/>
                  </a:cubicBezTo>
                  <a:cubicBezTo>
                    <a:pt x="95" y="23"/>
                    <a:pt x="95" y="24"/>
                    <a:pt x="96" y="25"/>
                  </a:cubicBezTo>
                  <a:cubicBezTo>
                    <a:pt x="96" y="26"/>
                    <a:pt x="97" y="26"/>
                    <a:pt x="97" y="26"/>
                  </a:cubicBezTo>
                  <a:cubicBezTo>
                    <a:pt x="98" y="27"/>
                    <a:pt x="100" y="28"/>
                    <a:pt x="101" y="28"/>
                  </a:cubicBezTo>
                  <a:cubicBezTo>
                    <a:pt x="105" y="28"/>
                    <a:pt x="108" y="25"/>
                    <a:pt x="108" y="22"/>
                  </a:cubicBezTo>
                  <a:cubicBezTo>
                    <a:pt x="108" y="18"/>
                    <a:pt x="105" y="15"/>
                    <a:pt x="101" y="15"/>
                  </a:cubicBezTo>
                  <a:close/>
                  <a:moveTo>
                    <a:pt x="75" y="51"/>
                  </a:moveTo>
                  <a:cubicBezTo>
                    <a:pt x="75" y="72"/>
                    <a:pt x="75" y="72"/>
                    <a:pt x="75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54"/>
                    <a:pt x="80" y="54"/>
                    <a:pt x="80" y="54"/>
                  </a:cubicBezTo>
                  <a:cubicBezTo>
                    <a:pt x="82" y="54"/>
                    <a:pt x="82" y="54"/>
                    <a:pt x="82" y="54"/>
                  </a:cubicBezTo>
                  <a:cubicBezTo>
                    <a:pt x="82" y="72"/>
                    <a:pt x="82" y="72"/>
                    <a:pt x="82" y="72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7" y="51"/>
                    <a:pt x="87" y="51"/>
                    <a:pt x="87" y="51"/>
                  </a:cubicBezTo>
                  <a:cubicBezTo>
                    <a:pt x="87" y="47"/>
                    <a:pt x="87" y="47"/>
                    <a:pt x="87" y="47"/>
                  </a:cubicBezTo>
                  <a:cubicBezTo>
                    <a:pt x="87" y="36"/>
                    <a:pt x="87" y="36"/>
                    <a:pt x="87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4" y="28"/>
                    <a:pt x="91" y="26"/>
                    <a:pt x="88" y="26"/>
                  </a:cubicBezTo>
                  <a:cubicBezTo>
                    <a:pt x="77" y="26"/>
                    <a:pt x="77" y="26"/>
                    <a:pt x="77" y="26"/>
                  </a:cubicBezTo>
                  <a:cubicBezTo>
                    <a:pt x="77" y="27"/>
                    <a:pt x="77" y="28"/>
                    <a:pt x="77" y="28"/>
                  </a:cubicBezTo>
                  <a:cubicBezTo>
                    <a:pt x="77" y="51"/>
                    <a:pt x="77" y="51"/>
                    <a:pt x="77" y="51"/>
                  </a:cubicBezTo>
                  <a:cubicBezTo>
                    <a:pt x="75" y="51"/>
                    <a:pt x="75" y="51"/>
                    <a:pt x="75" y="51"/>
                  </a:cubicBezTo>
                  <a:close/>
                  <a:moveTo>
                    <a:pt x="65" y="47"/>
                  </a:moveTo>
                  <a:cubicBezTo>
                    <a:pt x="65" y="32"/>
                    <a:pt x="65" y="32"/>
                    <a:pt x="65" y="32"/>
                  </a:cubicBezTo>
                  <a:cubicBezTo>
                    <a:pt x="64" y="32"/>
                    <a:pt x="64" y="32"/>
                    <a:pt x="64" y="32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64" y="77"/>
                    <a:pt x="64" y="77"/>
                    <a:pt x="64" y="77"/>
                  </a:cubicBezTo>
                  <a:cubicBezTo>
                    <a:pt x="57" y="77"/>
                    <a:pt x="57" y="77"/>
                    <a:pt x="57" y="77"/>
                  </a:cubicBezTo>
                  <a:cubicBezTo>
                    <a:pt x="57" y="55"/>
                    <a:pt x="57" y="55"/>
                    <a:pt x="57" y="55"/>
                  </a:cubicBezTo>
                  <a:cubicBezTo>
                    <a:pt x="55" y="55"/>
                    <a:pt x="55" y="55"/>
                    <a:pt x="55" y="55"/>
                  </a:cubicBezTo>
                  <a:cubicBezTo>
                    <a:pt x="55" y="77"/>
                    <a:pt x="55" y="77"/>
                    <a:pt x="55" y="77"/>
                  </a:cubicBezTo>
                  <a:cubicBezTo>
                    <a:pt x="48" y="77"/>
                    <a:pt x="48" y="77"/>
                    <a:pt x="48" y="77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7" y="47"/>
                    <a:pt x="47" y="47"/>
                    <a:pt x="47" y="47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4"/>
                    <a:pt x="44" y="21"/>
                    <a:pt x="47" y="21"/>
                  </a:cubicBezTo>
                  <a:cubicBezTo>
                    <a:pt x="66" y="21"/>
                    <a:pt x="46" y="21"/>
                    <a:pt x="65" y="21"/>
                  </a:cubicBezTo>
                  <a:cubicBezTo>
                    <a:pt x="69" y="21"/>
                    <a:pt x="71" y="24"/>
                    <a:pt x="71" y="2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7"/>
                    <a:pt x="68" y="47"/>
                    <a:pt x="65" y="47"/>
                  </a:cubicBezTo>
                  <a:close/>
                  <a:moveTo>
                    <a:pt x="37" y="51"/>
                  </a:moveTo>
                  <a:cubicBezTo>
                    <a:pt x="37" y="72"/>
                    <a:pt x="37" y="72"/>
                    <a:pt x="37" y="72"/>
                  </a:cubicBezTo>
                  <a:cubicBezTo>
                    <a:pt x="31" y="72"/>
                    <a:pt x="31" y="72"/>
                    <a:pt x="31" y="72"/>
                  </a:cubicBezTo>
                  <a:cubicBezTo>
                    <a:pt x="31" y="54"/>
                    <a:pt x="31" y="54"/>
                    <a:pt x="31" y="54"/>
                  </a:cubicBezTo>
                  <a:cubicBezTo>
                    <a:pt x="30" y="54"/>
                    <a:pt x="30" y="54"/>
                    <a:pt x="30" y="5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24" y="72"/>
                    <a:pt x="24" y="72"/>
                    <a:pt x="24" y="72"/>
                  </a:cubicBezTo>
                  <a:cubicBezTo>
                    <a:pt x="24" y="51"/>
                    <a:pt x="24" y="51"/>
                    <a:pt x="24" y="51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28"/>
                    <a:pt x="20" y="26"/>
                    <a:pt x="23" y="26"/>
                  </a:cubicBezTo>
                  <a:cubicBezTo>
                    <a:pt x="35" y="26"/>
                    <a:pt x="35" y="26"/>
                    <a:pt x="35" y="26"/>
                  </a:cubicBezTo>
                  <a:cubicBezTo>
                    <a:pt x="35" y="27"/>
                    <a:pt x="35" y="28"/>
                    <a:pt x="35" y="28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7" y="51"/>
                    <a:pt x="37" y="51"/>
                    <a:pt x="37" y="51"/>
                  </a:cubicBezTo>
                  <a:close/>
                  <a:moveTo>
                    <a:pt x="31" y="9"/>
                  </a:moveTo>
                  <a:cubicBezTo>
                    <a:pt x="35" y="9"/>
                    <a:pt x="39" y="12"/>
                    <a:pt x="39" y="17"/>
                  </a:cubicBezTo>
                  <a:cubicBezTo>
                    <a:pt x="39" y="19"/>
                    <a:pt x="38" y="20"/>
                    <a:pt x="37" y="22"/>
                  </a:cubicBezTo>
                  <a:cubicBezTo>
                    <a:pt x="37" y="22"/>
                    <a:pt x="37" y="22"/>
                    <a:pt x="37" y="23"/>
                  </a:cubicBezTo>
                  <a:cubicBezTo>
                    <a:pt x="35" y="24"/>
                    <a:pt x="33" y="25"/>
                    <a:pt x="31" y="25"/>
                  </a:cubicBezTo>
                  <a:cubicBezTo>
                    <a:pt x="26" y="25"/>
                    <a:pt x="22" y="21"/>
                    <a:pt x="22" y="17"/>
                  </a:cubicBezTo>
                  <a:cubicBezTo>
                    <a:pt x="22" y="12"/>
                    <a:pt x="26" y="9"/>
                    <a:pt x="31" y="9"/>
                  </a:cubicBezTo>
                  <a:close/>
                  <a:moveTo>
                    <a:pt x="81" y="9"/>
                  </a:moveTo>
                  <a:cubicBezTo>
                    <a:pt x="76" y="9"/>
                    <a:pt x="73" y="12"/>
                    <a:pt x="73" y="17"/>
                  </a:cubicBezTo>
                  <a:cubicBezTo>
                    <a:pt x="73" y="19"/>
                    <a:pt x="73" y="20"/>
                    <a:pt x="74" y="22"/>
                  </a:cubicBezTo>
                  <a:cubicBezTo>
                    <a:pt x="75" y="22"/>
                    <a:pt x="75" y="22"/>
                    <a:pt x="75" y="23"/>
                  </a:cubicBezTo>
                  <a:cubicBezTo>
                    <a:pt x="77" y="24"/>
                    <a:pt x="79" y="25"/>
                    <a:pt x="81" y="25"/>
                  </a:cubicBezTo>
                  <a:cubicBezTo>
                    <a:pt x="85" y="25"/>
                    <a:pt x="89" y="21"/>
                    <a:pt x="89" y="17"/>
                  </a:cubicBezTo>
                  <a:cubicBezTo>
                    <a:pt x="89" y="12"/>
                    <a:pt x="85" y="9"/>
                    <a:pt x="81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" name="KSO_Shape"/>
            <p:cNvSpPr/>
            <p:nvPr/>
          </p:nvSpPr>
          <p:spPr bwMode="auto">
            <a:xfrm>
              <a:off x="2141538" y="1976438"/>
              <a:ext cx="652462" cy="623887"/>
            </a:xfrm>
            <a:custGeom>
              <a:avLst/>
              <a:gdLst>
                <a:gd name="T0" fmla="*/ 859152 w 2887663"/>
                <a:gd name="T1" fmla="*/ 1613541 h 2762250"/>
                <a:gd name="T2" fmla="*/ 660904 w 2887663"/>
                <a:gd name="T3" fmla="*/ 1631599 h 2762250"/>
                <a:gd name="T4" fmla="*/ 582760 w 2887663"/>
                <a:gd name="T5" fmla="*/ 1615068 h 2762250"/>
                <a:gd name="T6" fmla="*/ 995462 w 2887663"/>
                <a:gd name="T7" fmla="*/ 1633083 h 2762250"/>
                <a:gd name="T8" fmla="*/ 794773 w 2887663"/>
                <a:gd name="T9" fmla="*/ 1314259 h 2762250"/>
                <a:gd name="T10" fmla="*/ 610807 w 2887663"/>
                <a:gd name="T11" fmla="*/ 1237111 h 2762250"/>
                <a:gd name="T12" fmla="*/ 1010000 w 2887663"/>
                <a:gd name="T13" fmla="*/ 1258119 h 2762250"/>
                <a:gd name="T14" fmla="*/ 971706 w 2887663"/>
                <a:gd name="T15" fmla="*/ 1228164 h 2762250"/>
                <a:gd name="T16" fmla="*/ 1592768 w 2887663"/>
                <a:gd name="T17" fmla="*/ 1051361 h 2762250"/>
                <a:gd name="T18" fmla="*/ 1541332 w 2887663"/>
                <a:gd name="T19" fmla="*/ 1069171 h 2762250"/>
                <a:gd name="T20" fmla="*/ 1858757 w 2887663"/>
                <a:gd name="T21" fmla="*/ 1072313 h 2762250"/>
                <a:gd name="T22" fmla="*/ 1791171 w 2887663"/>
                <a:gd name="T23" fmla="*/ 1051365 h 2762250"/>
                <a:gd name="T24" fmla="*/ 1711030 w 2887663"/>
                <a:gd name="T25" fmla="*/ 968622 h 2762250"/>
                <a:gd name="T26" fmla="*/ 151645 w 2887663"/>
                <a:gd name="T27" fmla="*/ 762046 h 2762250"/>
                <a:gd name="T28" fmla="*/ 981201 w 2887663"/>
                <a:gd name="T29" fmla="*/ 768990 h 2762250"/>
                <a:gd name="T30" fmla="*/ 971764 w 2887663"/>
                <a:gd name="T31" fmla="*/ 1009888 h 2762250"/>
                <a:gd name="T32" fmla="*/ 1026917 w 2887663"/>
                <a:gd name="T33" fmla="*/ 1583646 h 2762250"/>
                <a:gd name="T34" fmla="*/ 718440 w 2887663"/>
                <a:gd name="T35" fmla="*/ 1721482 h 2762250"/>
                <a:gd name="T36" fmla="*/ 610651 w 2887663"/>
                <a:gd name="T37" fmla="*/ 1478698 h 2762250"/>
                <a:gd name="T38" fmla="*/ 560741 w 2887663"/>
                <a:gd name="T39" fmla="*/ 1185640 h 2762250"/>
                <a:gd name="T40" fmla="*/ 815324 w 2887663"/>
                <a:gd name="T41" fmla="*/ 771713 h 2762250"/>
                <a:gd name="T42" fmla="*/ 136146 w 2887663"/>
                <a:gd name="T43" fmla="*/ 816029 h 2762250"/>
                <a:gd name="T44" fmla="*/ 1067177 w 2887663"/>
                <a:gd name="T45" fmla="*/ 813407 h 2762250"/>
                <a:gd name="T46" fmla="*/ 1528817 w 2887663"/>
                <a:gd name="T47" fmla="*/ 756426 h 2762250"/>
                <a:gd name="T48" fmla="*/ 1840906 w 2887663"/>
                <a:gd name="T49" fmla="*/ 737034 h 2762250"/>
                <a:gd name="T50" fmla="*/ 1292342 w 2887663"/>
                <a:gd name="T51" fmla="*/ 568311 h 2762250"/>
                <a:gd name="T52" fmla="*/ 47127 w 2887663"/>
                <a:gd name="T53" fmla="*/ 541498 h 2762250"/>
                <a:gd name="T54" fmla="*/ 1204370 w 2887663"/>
                <a:gd name="T55" fmla="*/ 510077 h 2762250"/>
                <a:gd name="T56" fmla="*/ 1155777 w 2887663"/>
                <a:gd name="T57" fmla="*/ 521860 h 2762250"/>
                <a:gd name="T58" fmla="*/ 1096152 w 2887663"/>
                <a:gd name="T59" fmla="*/ 532321 h 2762250"/>
                <a:gd name="T60" fmla="*/ 1242636 w 2887663"/>
                <a:gd name="T61" fmla="*/ 504891 h 2762250"/>
                <a:gd name="T62" fmla="*/ 870122 w 2887663"/>
                <a:gd name="T63" fmla="*/ 534990 h 2762250"/>
                <a:gd name="T64" fmla="*/ 913650 w 2887663"/>
                <a:gd name="T65" fmla="*/ 644448 h 2762250"/>
                <a:gd name="T66" fmla="*/ 779299 w 2887663"/>
                <a:gd name="T67" fmla="*/ 746385 h 2762250"/>
                <a:gd name="T68" fmla="*/ 691197 w 2887663"/>
                <a:gd name="T69" fmla="*/ 575724 h 2762250"/>
                <a:gd name="T70" fmla="*/ 1168871 w 2887663"/>
                <a:gd name="T71" fmla="*/ 480811 h 2762250"/>
                <a:gd name="T72" fmla="*/ 1840343 w 2887663"/>
                <a:gd name="T73" fmla="*/ 706985 h 2762250"/>
                <a:gd name="T74" fmla="*/ 1885331 w 2887663"/>
                <a:gd name="T75" fmla="*/ 1036912 h 2762250"/>
                <a:gd name="T76" fmla="*/ 1588622 w 2887663"/>
                <a:gd name="T77" fmla="*/ 1119655 h 2762250"/>
                <a:gd name="T78" fmla="*/ 1576695 w 2887663"/>
                <a:gd name="T79" fmla="*/ 720602 h 2762250"/>
                <a:gd name="T80" fmla="*/ 1493833 w 2887663"/>
                <a:gd name="T81" fmla="*/ 411832 h 2762250"/>
                <a:gd name="T82" fmla="*/ 1275484 w 2887663"/>
                <a:gd name="T83" fmla="*/ 362396 h 2762250"/>
                <a:gd name="T84" fmla="*/ 1107388 w 2887663"/>
                <a:gd name="T85" fmla="*/ 362576 h 2762250"/>
                <a:gd name="T86" fmla="*/ 326123 w 2887663"/>
                <a:gd name="T87" fmla="*/ 320344 h 2762250"/>
                <a:gd name="T88" fmla="*/ 258049 w 2887663"/>
                <a:gd name="T89" fmla="*/ 723731 h 2762250"/>
                <a:gd name="T90" fmla="*/ 204010 w 2887663"/>
                <a:gd name="T91" fmla="*/ 839314 h 2762250"/>
                <a:gd name="T92" fmla="*/ 59276 w 2887663"/>
                <a:gd name="T93" fmla="*/ 675484 h 2762250"/>
                <a:gd name="T94" fmla="*/ 32256 w 2887663"/>
                <a:gd name="T95" fmla="*/ 329155 h 2762250"/>
                <a:gd name="T96" fmla="*/ 1290906 w 2887663"/>
                <a:gd name="T97" fmla="*/ 155423 h 2762250"/>
                <a:gd name="T98" fmla="*/ 1253293 w 2887663"/>
                <a:gd name="T99" fmla="*/ 489815 h 2762250"/>
                <a:gd name="T100" fmla="*/ 1112660 w 2887663"/>
                <a:gd name="T101" fmla="*/ 568754 h 2762250"/>
                <a:gd name="T102" fmla="*/ 1105555 w 2887663"/>
                <a:gd name="T103" fmla="*/ 323142 h 2762250"/>
                <a:gd name="T104" fmla="*/ 1200843 w 2887663"/>
                <a:gd name="T105" fmla="*/ 214889 h 2762250"/>
                <a:gd name="T106" fmla="*/ 1747182 w 2887663"/>
                <a:gd name="T107" fmla="*/ 188111 h 2762250"/>
                <a:gd name="T108" fmla="*/ 1769224 w 2887663"/>
                <a:gd name="T109" fmla="*/ 298086 h 2762250"/>
                <a:gd name="T110" fmla="*/ 1613878 w 2887663"/>
                <a:gd name="T111" fmla="*/ 273578 h 2762250"/>
                <a:gd name="T112" fmla="*/ 1622904 w 2887663"/>
                <a:gd name="T113" fmla="*/ 148101 h 2762250"/>
                <a:gd name="T114" fmla="*/ 198167 w 2887663"/>
                <a:gd name="T115" fmla="*/ 155541 h 2762250"/>
                <a:gd name="T116" fmla="*/ 216304 w 2887663"/>
                <a:gd name="T117" fmla="*/ 266289 h 2762250"/>
                <a:gd name="T118" fmla="*/ 120615 w 2887663"/>
                <a:gd name="T119" fmla="*/ 174765 h 2762250"/>
                <a:gd name="T120" fmla="*/ 1223671 w 2887663"/>
                <a:gd name="T121" fmla="*/ 34092 h 2762250"/>
                <a:gd name="T122" fmla="*/ 1232241 w 2887663"/>
                <a:gd name="T123" fmla="*/ 84078 h 2762250"/>
                <a:gd name="T124" fmla="*/ 1135246 w 2887663"/>
                <a:gd name="T125" fmla="*/ 56889 h 276225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887663" h="2762250">
                  <a:moveTo>
                    <a:pt x="873134" y="2527300"/>
                  </a:moveTo>
                  <a:lnTo>
                    <a:pt x="877887" y="2538366"/>
                  </a:lnTo>
                  <a:lnTo>
                    <a:pt x="723573" y="2601913"/>
                  </a:lnTo>
                  <a:lnTo>
                    <a:pt x="719137" y="2590848"/>
                  </a:lnTo>
                  <a:lnTo>
                    <a:pt x="873134" y="2527300"/>
                  </a:lnTo>
                  <a:close/>
                  <a:moveTo>
                    <a:pt x="1277937" y="2406650"/>
                  </a:moveTo>
                  <a:lnTo>
                    <a:pt x="1369498" y="2406650"/>
                  </a:lnTo>
                  <a:lnTo>
                    <a:pt x="1373617" y="2409226"/>
                  </a:lnTo>
                  <a:lnTo>
                    <a:pt x="1384072" y="2416632"/>
                  </a:lnTo>
                  <a:lnTo>
                    <a:pt x="1390725" y="2421462"/>
                  </a:lnTo>
                  <a:lnTo>
                    <a:pt x="1398012" y="2426935"/>
                  </a:lnTo>
                  <a:lnTo>
                    <a:pt x="1404665" y="2432409"/>
                  </a:lnTo>
                  <a:lnTo>
                    <a:pt x="1411318" y="2438527"/>
                  </a:lnTo>
                  <a:lnTo>
                    <a:pt x="1417021" y="2444645"/>
                  </a:lnTo>
                  <a:lnTo>
                    <a:pt x="1419556" y="2447865"/>
                  </a:lnTo>
                  <a:lnTo>
                    <a:pt x="1421457" y="2450763"/>
                  </a:lnTo>
                  <a:lnTo>
                    <a:pt x="1423358" y="2453661"/>
                  </a:lnTo>
                  <a:lnTo>
                    <a:pt x="1424625" y="2456559"/>
                  </a:lnTo>
                  <a:lnTo>
                    <a:pt x="1425258" y="2459135"/>
                  </a:lnTo>
                  <a:lnTo>
                    <a:pt x="1425575" y="2461389"/>
                  </a:lnTo>
                  <a:lnTo>
                    <a:pt x="1425258" y="2464287"/>
                  </a:lnTo>
                  <a:lnTo>
                    <a:pt x="1423991" y="2466219"/>
                  </a:lnTo>
                  <a:lnTo>
                    <a:pt x="1422724" y="2468473"/>
                  </a:lnTo>
                  <a:lnTo>
                    <a:pt x="1419872" y="2469761"/>
                  </a:lnTo>
                  <a:lnTo>
                    <a:pt x="1417021" y="2471371"/>
                  </a:lnTo>
                  <a:lnTo>
                    <a:pt x="1412902" y="2472981"/>
                  </a:lnTo>
                  <a:lnTo>
                    <a:pt x="1408150" y="2473625"/>
                  </a:lnTo>
                  <a:lnTo>
                    <a:pt x="1402131" y="2474591"/>
                  </a:lnTo>
                  <a:lnTo>
                    <a:pt x="1394844" y="2474913"/>
                  </a:lnTo>
                  <a:lnTo>
                    <a:pt x="1387874" y="2474913"/>
                  </a:lnTo>
                  <a:lnTo>
                    <a:pt x="1380904" y="2474591"/>
                  </a:lnTo>
                  <a:lnTo>
                    <a:pt x="1374567" y="2473303"/>
                  </a:lnTo>
                  <a:lnTo>
                    <a:pt x="1368548" y="2472337"/>
                  </a:lnTo>
                  <a:lnTo>
                    <a:pt x="1362528" y="2471049"/>
                  </a:lnTo>
                  <a:lnTo>
                    <a:pt x="1357459" y="2469117"/>
                  </a:lnTo>
                  <a:lnTo>
                    <a:pt x="1351756" y="2467185"/>
                  </a:lnTo>
                  <a:lnTo>
                    <a:pt x="1347004" y="2464931"/>
                  </a:lnTo>
                  <a:lnTo>
                    <a:pt x="1341618" y="2462677"/>
                  </a:lnTo>
                  <a:lnTo>
                    <a:pt x="1332113" y="2456881"/>
                  </a:lnTo>
                  <a:lnTo>
                    <a:pt x="1323242" y="2451085"/>
                  </a:lnTo>
                  <a:lnTo>
                    <a:pt x="1314055" y="2444645"/>
                  </a:lnTo>
                  <a:lnTo>
                    <a:pt x="1310570" y="2442069"/>
                  </a:lnTo>
                  <a:lnTo>
                    <a:pt x="1307718" y="2440781"/>
                  </a:lnTo>
                  <a:lnTo>
                    <a:pt x="1306768" y="2440781"/>
                  </a:lnTo>
                  <a:lnTo>
                    <a:pt x="1305817" y="2440781"/>
                  </a:lnTo>
                  <a:lnTo>
                    <a:pt x="1305184" y="2441747"/>
                  </a:lnTo>
                  <a:lnTo>
                    <a:pt x="1304550" y="2442713"/>
                  </a:lnTo>
                  <a:lnTo>
                    <a:pt x="1304233" y="2444001"/>
                  </a:lnTo>
                  <a:lnTo>
                    <a:pt x="1303283" y="2444967"/>
                  </a:lnTo>
                  <a:lnTo>
                    <a:pt x="1302649" y="2444967"/>
                  </a:lnTo>
                  <a:lnTo>
                    <a:pt x="1302332" y="2445611"/>
                  </a:lnTo>
                  <a:lnTo>
                    <a:pt x="1291560" y="2444967"/>
                  </a:lnTo>
                  <a:lnTo>
                    <a:pt x="1286175" y="2444323"/>
                  </a:lnTo>
                  <a:lnTo>
                    <a:pt x="1283957" y="2444001"/>
                  </a:lnTo>
                  <a:lnTo>
                    <a:pt x="1282373" y="2443357"/>
                  </a:lnTo>
                  <a:lnTo>
                    <a:pt x="1280472" y="2434341"/>
                  </a:lnTo>
                  <a:lnTo>
                    <a:pt x="1279205" y="2426935"/>
                  </a:lnTo>
                  <a:lnTo>
                    <a:pt x="1278571" y="2421140"/>
                  </a:lnTo>
                  <a:lnTo>
                    <a:pt x="1278571" y="2416632"/>
                  </a:lnTo>
                  <a:lnTo>
                    <a:pt x="1278571" y="2413090"/>
                  </a:lnTo>
                  <a:lnTo>
                    <a:pt x="1278888" y="2411158"/>
                  </a:lnTo>
                  <a:lnTo>
                    <a:pt x="1279205" y="2409226"/>
                  </a:lnTo>
                  <a:lnTo>
                    <a:pt x="1277937" y="2406650"/>
                  </a:lnTo>
                  <a:close/>
                  <a:moveTo>
                    <a:pt x="1045692" y="2406650"/>
                  </a:moveTo>
                  <a:lnTo>
                    <a:pt x="1138237" y="2406650"/>
                  </a:lnTo>
                  <a:lnTo>
                    <a:pt x="1136956" y="2409226"/>
                  </a:lnTo>
                  <a:lnTo>
                    <a:pt x="1137277" y="2411158"/>
                  </a:lnTo>
                  <a:lnTo>
                    <a:pt x="1137597" y="2413090"/>
                  </a:lnTo>
                  <a:lnTo>
                    <a:pt x="1137597" y="2416632"/>
                  </a:lnTo>
                  <a:lnTo>
                    <a:pt x="1137597" y="2421140"/>
                  </a:lnTo>
                  <a:lnTo>
                    <a:pt x="1136956" y="2426935"/>
                  </a:lnTo>
                  <a:lnTo>
                    <a:pt x="1135675" y="2434341"/>
                  </a:lnTo>
                  <a:lnTo>
                    <a:pt x="1133754" y="2443357"/>
                  </a:lnTo>
                  <a:lnTo>
                    <a:pt x="1132153" y="2444001"/>
                  </a:lnTo>
                  <a:lnTo>
                    <a:pt x="1129911" y="2444323"/>
                  </a:lnTo>
                  <a:lnTo>
                    <a:pt x="1124147" y="2444967"/>
                  </a:lnTo>
                  <a:lnTo>
                    <a:pt x="1113580" y="2445611"/>
                  </a:lnTo>
                  <a:lnTo>
                    <a:pt x="1113260" y="2444967"/>
                  </a:lnTo>
                  <a:lnTo>
                    <a:pt x="1112619" y="2444967"/>
                  </a:lnTo>
                  <a:lnTo>
                    <a:pt x="1112299" y="2444001"/>
                  </a:lnTo>
                  <a:lnTo>
                    <a:pt x="1111338" y="2442713"/>
                  </a:lnTo>
                  <a:lnTo>
                    <a:pt x="1110698" y="2441747"/>
                  </a:lnTo>
                  <a:lnTo>
                    <a:pt x="1109737" y="2440781"/>
                  </a:lnTo>
                  <a:lnTo>
                    <a:pt x="1109097" y="2440781"/>
                  </a:lnTo>
                  <a:lnTo>
                    <a:pt x="1107816" y="2440781"/>
                  </a:lnTo>
                  <a:lnTo>
                    <a:pt x="1105254" y="2442069"/>
                  </a:lnTo>
                  <a:lnTo>
                    <a:pt x="1101411" y="2444645"/>
                  </a:lnTo>
                  <a:lnTo>
                    <a:pt x="1092445" y="2451085"/>
                  </a:lnTo>
                  <a:lnTo>
                    <a:pt x="1083479" y="2456881"/>
                  </a:lnTo>
                  <a:lnTo>
                    <a:pt x="1073872" y="2462677"/>
                  </a:lnTo>
                  <a:lnTo>
                    <a:pt x="1069069" y="2464931"/>
                  </a:lnTo>
                  <a:lnTo>
                    <a:pt x="1063625" y="2467185"/>
                  </a:lnTo>
                  <a:lnTo>
                    <a:pt x="1057861" y="2469117"/>
                  </a:lnTo>
                  <a:lnTo>
                    <a:pt x="1052737" y="2471049"/>
                  </a:lnTo>
                  <a:lnTo>
                    <a:pt x="1046653" y="2472337"/>
                  </a:lnTo>
                  <a:lnTo>
                    <a:pt x="1040569" y="2473303"/>
                  </a:lnTo>
                  <a:lnTo>
                    <a:pt x="1034164" y="2474591"/>
                  </a:lnTo>
                  <a:lnTo>
                    <a:pt x="1027119" y="2474913"/>
                  </a:lnTo>
                  <a:lnTo>
                    <a:pt x="1020394" y="2474913"/>
                  </a:lnTo>
                  <a:lnTo>
                    <a:pt x="1012709" y="2474591"/>
                  </a:lnTo>
                  <a:lnTo>
                    <a:pt x="1006625" y="2473625"/>
                  </a:lnTo>
                  <a:lnTo>
                    <a:pt x="1001821" y="2472981"/>
                  </a:lnTo>
                  <a:lnTo>
                    <a:pt x="997658" y="2471371"/>
                  </a:lnTo>
                  <a:lnTo>
                    <a:pt x="994456" y="2469761"/>
                  </a:lnTo>
                  <a:lnTo>
                    <a:pt x="991894" y="2468473"/>
                  </a:lnTo>
                  <a:lnTo>
                    <a:pt x="990293" y="2466219"/>
                  </a:lnTo>
                  <a:lnTo>
                    <a:pt x="989332" y="2464287"/>
                  </a:lnTo>
                  <a:lnTo>
                    <a:pt x="989012" y="2461389"/>
                  </a:lnTo>
                  <a:lnTo>
                    <a:pt x="989332" y="2459135"/>
                  </a:lnTo>
                  <a:lnTo>
                    <a:pt x="989973" y="2456559"/>
                  </a:lnTo>
                  <a:lnTo>
                    <a:pt x="991254" y="2453661"/>
                  </a:lnTo>
                  <a:lnTo>
                    <a:pt x="993175" y="2450763"/>
                  </a:lnTo>
                  <a:lnTo>
                    <a:pt x="995417" y="2447865"/>
                  </a:lnTo>
                  <a:lnTo>
                    <a:pt x="997658" y="2444645"/>
                  </a:lnTo>
                  <a:lnTo>
                    <a:pt x="1003422" y="2438527"/>
                  </a:lnTo>
                  <a:lnTo>
                    <a:pt x="1010147" y="2432409"/>
                  </a:lnTo>
                  <a:lnTo>
                    <a:pt x="1017192" y="2426935"/>
                  </a:lnTo>
                  <a:lnTo>
                    <a:pt x="1024237" y="2421462"/>
                  </a:lnTo>
                  <a:lnTo>
                    <a:pt x="1030962" y="2416632"/>
                  </a:lnTo>
                  <a:lnTo>
                    <a:pt x="1041529" y="2409226"/>
                  </a:lnTo>
                  <a:lnTo>
                    <a:pt x="1045692" y="2406650"/>
                  </a:lnTo>
                  <a:close/>
                  <a:moveTo>
                    <a:pt x="1201246" y="2330132"/>
                  </a:moveTo>
                  <a:lnTo>
                    <a:pt x="1182492" y="2330450"/>
                  </a:lnTo>
                  <a:lnTo>
                    <a:pt x="1164372" y="2331085"/>
                  </a:lnTo>
                  <a:lnTo>
                    <a:pt x="1157061" y="2331720"/>
                  </a:lnTo>
                  <a:lnTo>
                    <a:pt x="1155472" y="2331720"/>
                  </a:lnTo>
                  <a:lnTo>
                    <a:pt x="1153565" y="2344420"/>
                  </a:lnTo>
                  <a:lnTo>
                    <a:pt x="1148796" y="2388235"/>
                  </a:lnTo>
                  <a:lnTo>
                    <a:pt x="1139896" y="2388235"/>
                  </a:lnTo>
                  <a:lnTo>
                    <a:pt x="1042943" y="2389822"/>
                  </a:lnTo>
                  <a:lnTo>
                    <a:pt x="1039764" y="2347277"/>
                  </a:lnTo>
                  <a:lnTo>
                    <a:pt x="1022280" y="2352040"/>
                  </a:lnTo>
                  <a:lnTo>
                    <a:pt x="1005115" y="2356802"/>
                  </a:lnTo>
                  <a:lnTo>
                    <a:pt x="989539" y="2361565"/>
                  </a:lnTo>
                  <a:lnTo>
                    <a:pt x="974281" y="2367280"/>
                  </a:lnTo>
                  <a:lnTo>
                    <a:pt x="960930" y="2372995"/>
                  </a:lnTo>
                  <a:lnTo>
                    <a:pt x="947579" y="2379027"/>
                  </a:lnTo>
                  <a:lnTo>
                    <a:pt x="935817" y="2385377"/>
                  </a:lnTo>
                  <a:lnTo>
                    <a:pt x="925009" y="2391727"/>
                  </a:lnTo>
                  <a:lnTo>
                    <a:pt x="915791" y="2398395"/>
                  </a:lnTo>
                  <a:lnTo>
                    <a:pt x="907208" y="2405380"/>
                  </a:lnTo>
                  <a:lnTo>
                    <a:pt x="903711" y="2409190"/>
                  </a:lnTo>
                  <a:lnTo>
                    <a:pt x="900215" y="2412365"/>
                  </a:lnTo>
                  <a:lnTo>
                    <a:pt x="896718" y="2415857"/>
                  </a:lnTo>
                  <a:lnTo>
                    <a:pt x="894175" y="2419667"/>
                  </a:lnTo>
                  <a:lnTo>
                    <a:pt x="891632" y="2422842"/>
                  </a:lnTo>
                  <a:lnTo>
                    <a:pt x="889407" y="2426335"/>
                  </a:lnTo>
                  <a:lnTo>
                    <a:pt x="887500" y="2430145"/>
                  </a:lnTo>
                  <a:lnTo>
                    <a:pt x="885910" y="2433637"/>
                  </a:lnTo>
                  <a:lnTo>
                    <a:pt x="884639" y="2437130"/>
                  </a:lnTo>
                  <a:lnTo>
                    <a:pt x="884003" y="2440622"/>
                  </a:lnTo>
                  <a:lnTo>
                    <a:pt x="883367" y="2444432"/>
                  </a:lnTo>
                  <a:lnTo>
                    <a:pt x="883367" y="2447925"/>
                  </a:lnTo>
                  <a:lnTo>
                    <a:pt x="883367" y="2451100"/>
                  </a:lnTo>
                  <a:lnTo>
                    <a:pt x="883685" y="2454592"/>
                  </a:lnTo>
                  <a:lnTo>
                    <a:pt x="884639" y="2457450"/>
                  </a:lnTo>
                  <a:lnTo>
                    <a:pt x="885592" y="2460942"/>
                  </a:lnTo>
                  <a:lnTo>
                    <a:pt x="887182" y="2464435"/>
                  </a:lnTo>
                  <a:lnTo>
                    <a:pt x="888771" y="2467610"/>
                  </a:lnTo>
                  <a:lnTo>
                    <a:pt x="890678" y="2471102"/>
                  </a:lnTo>
                  <a:lnTo>
                    <a:pt x="892903" y="2473960"/>
                  </a:lnTo>
                  <a:lnTo>
                    <a:pt x="898307" y="2480945"/>
                  </a:lnTo>
                  <a:lnTo>
                    <a:pt x="904665" y="2487295"/>
                  </a:lnTo>
                  <a:lnTo>
                    <a:pt x="912294" y="2493645"/>
                  </a:lnTo>
                  <a:lnTo>
                    <a:pt x="920877" y="2499995"/>
                  </a:lnTo>
                  <a:lnTo>
                    <a:pt x="930413" y="2506027"/>
                  </a:lnTo>
                  <a:lnTo>
                    <a:pt x="940903" y="2512060"/>
                  </a:lnTo>
                  <a:lnTo>
                    <a:pt x="952665" y="2518092"/>
                  </a:lnTo>
                  <a:lnTo>
                    <a:pt x="964426" y="2523807"/>
                  </a:lnTo>
                  <a:lnTo>
                    <a:pt x="978095" y="2528888"/>
                  </a:lnTo>
                  <a:lnTo>
                    <a:pt x="992082" y="2533968"/>
                  </a:lnTo>
                  <a:lnTo>
                    <a:pt x="1006704" y="2538730"/>
                  </a:lnTo>
                  <a:lnTo>
                    <a:pt x="1022598" y="2543175"/>
                  </a:lnTo>
                  <a:lnTo>
                    <a:pt x="1041671" y="2548255"/>
                  </a:lnTo>
                  <a:lnTo>
                    <a:pt x="1062015" y="2552700"/>
                  </a:lnTo>
                  <a:lnTo>
                    <a:pt x="1083631" y="2556510"/>
                  </a:lnTo>
                  <a:lnTo>
                    <a:pt x="1105247" y="2559368"/>
                  </a:lnTo>
                  <a:lnTo>
                    <a:pt x="1128452" y="2562225"/>
                  </a:lnTo>
                  <a:lnTo>
                    <a:pt x="1151975" y="2564130"/>
                  </a:lnTo>
                  <a:lnTo>
                    <a:pt x="1176452" y="2565083"/>
                  </a:lnTo>
                  <a:lnTo>
                    <a:pt x="1201246" y="2565400"/>
                  </a:lnTo>
                  <a:lnTo>
                    <a:pt x="1222862" y="2565083"/>
                  </a:lnTo>
                  <a:lnTo>
                    <a:pt x="1243524" y="2564448"/>
                  </a:lnTo>
                  <a:lnTo>
                    <a:pt x="1264187" y="2562860"/>
                  </a:lnTo>
                  <a:lnTo>
                    <a:pt x="1283895" y="2560955"/>
                  </a:lnTo>
                  <a:lnTo>
                    <a:pt x="1303286" y="2558733"/>
                  </a:lnTo>
                  <a:lnTo>
                    <a:pt x="1321723" y="2555558"/>
                  </a:lnTo>
                  <a:lnTo>
                    <a:pt x="1339842" y="2552700"/>
                  </a:lnTo>
                  <a:lnTo>
                    <a:pt x="1357643" y="2548890"/>
                  </a:lnTo>
                  <a:lnTo>
                    <a:pt x="1374173" y="2544763"/>
                  </a:lnTo>
                  <a:lnTo>
                    <a:pt x="1390385" y="2540635"/>
                  </a:lnTo>
                  <a:lnTo>
                    <a:pt x="1405325" y="2535873"/>
                  </a:lnTo>
                  <a:lnTo>
                    <a:pt x="1419630" y="2530793"/>
                  </a:lnTo>
                  <a:lnTo>
                    <a:pt x="1431073" y="2526347"/>
                  </a:lnTo>
                  <a:lnTo>
                    <a:pt x="1441881" y="2521902"/>
                  </a:lnTo>
                  <a:lnTo>
                    <a:pt x="1452053" y="2516822"/>
                  </a:lnTo>
                  <a:lnTo>
                    <a:pt x="1461590" y="2512060"/>
                  </a:lnTo>
                  <a:lnTo>
                    <a:pt x="1470490" y="2507297"/>
                  </a:lnTo>
                  <a:lnTo>
                    <a:pt x="1478437" y="2502217"/>
                  </a:lnTo>
                  <a:lnTo>
                    <a:pt x="1486066" y="2497137"/>
                  </a:lnTo>
                  <a:lnTo>
                    <a:pt x="1492742" y="2491740"/>
                  </a:lnTo>
                  <a:lnTo>
                    <a:pt x="1499099" y="2486025"/>
                  </a:lnTo>
                  <a:lnTo>
                    <a:pt x="1504503" y="2480945"/>
                  </a:lnTo>
                  <a:lnTo>
                    <a:pt x="1508954" y="2475230"/>
                  </a:lnTo>
                  <a:lnTo>
                    <a:pt x="1512768" y="2469832"/>
                  </a:lnTo>
                  <a:lnTo>
                    <a:pt x="1515629" y="2464435"/>
                  </a:lnTo>
                  <a:lnTo>
                    <a:pt x="1517854" y="2458720"/>
                  </a:lnTo>
                  <a:lnTo>
                    <a:pt x="1519126" y="2453322"/>
                  </a:lnTo>
                  <a:lnTo>
                    <a:pt x="1519444" y="2447925"/>
                  </a:lnTo>
                  <a:lnTo>
                    <a:pt x="1519126" y="2442845"/>
                  </a:lnTo>
                  <a:lnTo>
                    <a:pt x="1518490" y="2438082"/>
                  </a:lnTo>
                  <a:lnTo>
                    <a:pt x="1516583" y="2433002"/>
                  </a:lnTo>
                  <a:lnTo>
                    <a:pt x="1514358" y="2427922"/>
                  </a:lnTo>
                  <a:lnTo>
                    <a:pt x="1511179" y="2422842"/>
                  </a:lnTo>
                  <a:lnTo>
                    <a:pt x="1507364" y="2418080"/>
                  </a:lnTo>
                  <a:lnTo>
                    <a:pt x="1503232" y="2413317"/>
                  </a:lnTo>
                  <a:lnTo>
                    <a:pt x="1498464" y="2408237"/>
                  </a:lnTo>
                  <a:lnTo>
                    <a:pt x="1493060" y="2403475"/>
                  </a:lnTo>
                  <a:lnTo>
                    <a:pt x="1487020" y="2399030"/>
                  </a:lnTo>
                  <a:lnTo>
                    <a:pt x="1480662" y="2393950"/>
                  </a:lnTo>
                  <a:lnTo>
                    <a:pt x="1473669" y="2389505"/>
                  </a:lnTo>
                  <a:lnTo>
                    <a:pt x="1465722" y="2385060"/>
                  </a:lnTo>
                  <a:lnTo>
                    <a:pt x="1457775" y="2380615"/>
                  </a:lnTo>
                  <a:lnTo>
                    <a:pt x="1448557" y="2376487"/>
                  </a:lnTo>
                  <a:lnTo>
                    <a:pt x="1439656" y="2372360"/>
                  </a:lnTo>
                  <a:lnTo>
                    <a:pt x="1424716" y="2365692"/>
                  </a:lnTo>
                  <a:lnTo>
                    <a:pt x="1408504" y="2360295"/>
                  </a:lnTo>
                  <a:lnTo>
                    <a:pt x="1391020" y="2354897"/>
                  </a:lnTo>
                  <a:lnTo>
                    <a:pt x="1372583" y="2350135"/>
                  </a:lnTo>
                  <a:lnTo>
                    <a:pt x="1369722" y="2389822"/>
                  </a:lnTo>
                  <a:lnTo>
                    <a:pt x="1268319" y="2389822"/>
                  </a:lnTo>
                  <a:lnTo>
                    <a:pt x="1260690" y="2332355"/>
                  </a:lnTo>
                  <a:lnTo>
                    <a:pt x="1246385" y="2331720"/>
                  </a:lnTo>
                  <a:lnTo>
                    <a:pt x="1231763" y="2330767"/>
                  </a:lnTo>
                  <a:lnTo>
                    <a:pt x="1216823" y="2330450"/>
                  </a:lnTo>
                  <a:lnTo>
                    <a:pt x="1201246" y="2330132"/>
                  </a:lnTo>
                  <a:close/>
                  <a:moveTo>
                    <a:pt x="1861529" y="2074863"/>
                  </a:moveTo>
                  <a:lnTo>
                    <a:pt x="1868488" y="2085078"/>
                  </a:lnTo>
                  <a:lnTo>
                    <a:pt x="1702093" y="2192338"/>
                  </a:lnTo>
                  <a:lnTo>
                    <a:pt x="1695450" y="2181803"/>
                  </a:lnTo>
                  <a:lnTo>
                    <a:pt x="1861529" y="2074863"/>
                  </a:lnTo>
                  <a:close/>
                  <a:moveTo>
                    <a:pt x="1219048" y="2005330"/>
                  </a:moveTo>
                  <a:lnTo>
                    <a:pt x="1186942" y="2065337"/>
                  </a:lnTo>
                  <a:lnTo>
                    <a:pt x="1161512" y="2280602"/>
                  </a:lnTo>
                  <a:lnTo>
                    <a:pt x="1180902" y="2279650"/>
                  </a:lnTo>
                  <a:lnTo>
                    <a:pt x="1201246" y="2279332"/>
                  </a:lnTo>
                  <a:lnTo>
                    <a:pt x="1214915" y="2279650"/>
                  </a:lnTo>
                  <a:lnTo>
                    <a:pt x="1227948" y="2279967"/>
                  </a:lnTo>
                  <a:lnTo>
                    <a:pt x="1254332" y="2281237"/>
                  </a:lnTo>
                  <a:lnTo>
                    <a:pt x="1219048" y="2005330"/>
                  </a:lnTo>
                  <a:close/>
                  <a:moveTo>
                    <a:pt x="1196160" y="1991360"/>
                  </a:moveTo>
                  <a:lnTo>
                    <a:pt x="1191074" y="2032000"/>
                  </a:lnTo>
                  <a:lnTo>
                    <a:pt x="1212690" y="1991360"/>
                  </a:lnTo>
                  <a:lnTo>
                    <a:pt x="1208876" y="1991677"/>
                  </a:lnTo>
                  <a:lnTo>
                    <a:pt x="1204743" y="1991995"/>
                  </a:lnTo>
                  <a:lnTo>
                    <a:pt x="1200293" y="1991677"/>
                  </a:lnTo>
                  <a:lnTo>
                    <a:pt x="1196160" y="1991360"/>
                  </a:lnTo>
                  <a:close/>
                  <a:moveTo>
                    <a:pt x="751423" y="1981200"/>
                  </a:moveTo>
                  <a:lnTo>
                    <a:pt x="838200" y="2111073"/>
                  </a:lnTo>
                  <a:lnTo>
                    <a:pt x="828139" y="2117725"/>
                  </a:lnTo>
                  <a:lnTo>
                    <a:pt x="741362" y="1987852"/>
                  </a:lnTo>
                  <a:lnTo>
                    <a:pt x="751423" y="1981200"/>
                  </a:lnTo>
                  <a:close/>
                  <a:moveTo>
                    <a:pt x="2195208" y="1862138"/>
                  </a:moveTo>
                  <a:lnTo>
                    <a:pt x="2201863" y="1872672"/>
                  </a:lnTo>
                  <a:lnTo>
                    <a:pt x="2035164" y="1979613"/>
                  </a:lnTo>
                  <a:lnTo>
                    <a:pt x="2028825" y="1969398"/>
                  </a:lnTo>
                  <a:lnTo>
                    <a:pt x="2195208" y="1862138"/>
                  </a:lnTo>
                  <a:close/>
                  <a:moveTo>
                    <a:pt x="857250" y="1828800"/>
                  </a:moveTo>
                  <a:lnTo>
                    <a:pt x="932616" y="1842554"/>
                  </a:lnTo>
                  <a:lnTo>
                    <a:pt x="934861" y="1843179"/>
                  </a:lnTo>
                  <a:lnTo>
                    <a:pt x="937106" y="1844430"/>
                  </a:lnTo>
                  <a:lnTo>
                    <a:pt x="939351" y="1846305"/>
                  </a:lnTo>
                  <a:lnTo>
                    <a:pt x="940955" y="1848806"/>
                  </a:lnTo>
                  <a:lnTo>
                    <a:pt x="942879" y="1851307"/>
                  </a:lnTo>
                  <a:lnTo>
                    <a:pt x="944162" y="1854745"/>
                  </a:lnTo>
                  <a:lnTo>
                    <a:pt x="945445" y="1858497"/>
                  </a:lnTo>
                  <a:lnTo>
                    <a:pt x="946407" y="1862560"/>
                  </a:lnTo>
                  <a:lnTo>
                    <a:pt x="948972" y="1871313"/>
                  </a:lnTo>
                  <a:lnTo>
                    <a:pt x="950255" y="1880691"/>
                  </a:lnTo>
                  <a:lnTo>
                    <a:pt x="952500" y="1899134"/>
                  </a:lnTo>
                  <a:lnTo>
                    <a:pt x="952500" y="1902886"/>
                  </a:lnTo>
                  <a:lnTo>
                    <a:pt x="952180" y="1905386"/>
                  </a:lnTo>
                  <a:lnTo>
                    <a:pt x="951859" y="1906949"/>
                  </a:lnTo>
                  <a:lnTo>
                    <a:pt x="951217" y="1907262"/>
                  </a:lnTo>
                  <a:lnTo>
                    <a:pt x="950576" y="1907262"/>
                  </a:lnTo>
                  <a:lnTo>
                    <a:pt x="949293" y="1907262"/>
                  </a:lnTo>
                  <a:lnTo>
                    <a:pt x="947690" y="1906324"/>
                  </a:lnTo>
                  <a:lnTo>
                    <a:pt x="945765" y="1904761"/>
                  </a:lnTo>
                  <a:lnTo>
                    <a:pt x="943841" y="1902886"/>
                  </a:lnTo>
                  <a:lnTo>
                    <a:pt x="939993" y="1897571"/>
                  </a:lnTo>
                  <a:lnTo>
                    <a:pt x="937106" y="1892257"/>
                  </a:lnTo>
                  <a:lnTo>
                    <a:pt x="935503" y="1889131"/>
                  </a:lnTo>
                  <a:lnTo>
                    <a:pt x="934541" y="1886318"/>
                  </a:lnTo>
                  <a:lnTo>
                    <a:pt x="933899" y="1883504"/>
                  </a:lnTo>
                  <a:lnTo>
                    <a:pt x="933579" y="1881316"/>
                  </a:lnTo>
                  <a:lnTo>
                    <a:pt x="933579" y="1879441"/>
                  </a:lnTo>
                  <a:lnTo>
                    <a:pt x="933258" y="1878190"/>
                  </a:lnTo>
                  <a:lnTo>
                    <a:pt x="932937" y="1876627"/>
                  </a:lnTo>
                  <a:lnTo>
                    <a:pt x="931975" y="1875064"/>
                  </a:lnTo>
                  <a:lnTo>
                    <a:pt x="931334" y="1874439"/>
                  </a:lnTo>
                  <a:lnTo>
                    <a:pt x="930692" y="1873501"/>
                  </a:lnTo>
                  <a:lnTo>
                    <a:pt x="929409" y="1873189"/>
                  </a:lnTo>
                  <a:lnTo>
                    <a:pt x="928768" y="1873189"/>
                  </a:lnTo>
                  <a:lnTo>
                    <a:pt x="927485" y="1873501"/>
                  </a:lnTo>
                  <a:lnTo>
                    <a:pt x="926844" y="1874439"/>
                  </a:lnTo>
                  <a:lnTo>
                    <a:pt x="925882" y="1875064"/>
                  </a:lnTo>
                  <a:lnTo>
                    <a:pt x="925240" y="1876627"/>
                  </a:lnTo>
                  <a:lnTo>
                    <a:pt x="924599" y="1878190"/>
                  </a:lnTo>
                  <a:lnTo>
                    <a:pt x="924278" y="1880378"/>
                  </a:lnTo>
                  <a:lnTo>
                    <a:pt x="923637" y="1882879"/>
                  </a:lnTo>
                  <a:lnTo>
                    <a:pt x="923316" y="1885380"/>
                  </a:lnTo>
                  <a:lnTo>
                    <a:pt x="923316" y="1891319"/>
                  </a:lnTo>
                  <a:lnTo>
                    <a:pt x="922354" y="1896321"/>
                  </a:lnTo>
                  <a:lnTo>
                    <a:pt x="921392" y="1898822"/>
                  </a:lnTo>
                  <a:lnTo>
                    <a:pt x="920430" y="1900697"/>
                  </a:lnTo>
                  <a:lnTo>
                    <a:pt x="919147" y="1902573"/>
                  </a:lnTo>
                  <a:lnTo>
                    <a:pt x="917543" y="1904449"/>
                  </a:lnTo>
                  <a:lnTo>
                    <a:pt x="916260" y="1905699"/>
                  </a:lnTo>
                  <a:lnTo>
                    <a:pt x="914336" y="1906949"/>
                  </a:lnTo>
                  <a:lnTo>
                    <a:pt x="912091" y="1908200"/>
                  </a:lnTo>
                  <a:lnTo>
                    <a:pt x="909846" y="1909138"/>
                  </a:lnTo>
                  <a:lnTo>
                    <a:pt x="906960" y="1909450"/>
                  </a:lnTo>
                  <a:lnTo>
                    <a:pt x="904073" y="1909763"/>
                  </a:lnTo>
                  <a:lnTo>
                    <a:pt x="900546" y="1909763"/>
                  </a:lnTo>
                  <a:lnTo>
                    <a:pt x="897018" y="1909763"/>
                  </a:lnTo>
                  <a:lnTo>
                    <a:pt x="894132" y="1909450"/>
                  </a:lnTo>
                  <a:lnTo>
                    <a:pt x="891245" y="1908512"/>
                  </a:lnTo>
                  <a:lnTo>
                    <a:pt x="888359" y="1907262"/>
                  </a:lnTo>
                  <a:lnTo>
                    <a:pt x="885793" y="1905386"/>
                  </a:lnTo>
                  <a:lnTo>
                    <a:pt x="883548" y="1903511"/>
                  </a:lnTo>
                  <a:lnTo>
                    <a:pt x="881303" y="1901323"/>
                  </a:lnTo>
                  <a:lnTo>
                    <a:pt x="879058" y="1898822"/>
                  </a:lnTo>
                  <a:lnTo>
                    <a:pt x="877134" y="1896321"/>
                  </a:lnTo>
                  <a:lnTo>
                    <a:pt x="873286" y="1889756"/>
                  </a:lnTo>
                  <a:lnTo>
                    <a:pt x="870079" y="1882879"/>
                  </a:lnTo>
                  <a:lnTo>
                    <a:pt x="867192" y="1875690"/>
                  </a:lnTo>
                  <a:lnTo>
                    <a:pt x="864947" y="1868500"/>
                  </a:lnTo>
                  <a:lnTo>
                    <a:pt x="863023" y="1860997"/>
                  </a:lnTo>
                  <a:lnTo>
                    <a:pt x="861099" y="1853495"/>
                  </a:lnTo>
                  <a:lnTo>
                    <a:pt x="858854" y="1840991"/>
                  </a:lnTo>
                  <a:lnTo>
                    <a:pt x="857571" y="1832238"/>
                  </a:lnTo>
                  <a:lnTo>
                    <a:pt x="857250" y="1828800"/>
                  </a:lnTo>
                  <a:close/>
                  <a:moveTo>
                    <a:pt x="1562100" y="1827213"/>
                  </a:moveTo>
                  <a:lnTo>
                    <a:pt x="1561780" y="1830705"/>
                  </a:lnTo>
                  <a:lnTo>
                    <a:pt x="1560497" y="1839595"/>
                  </a:lnTo>
                  <a:lnTo>
                    <a:pt x="1557931" y="1852613"/>
                  </a:lnTo>
                  <a:lnTo>
                    <a:pt x="1556328" y="1859915"/>
                  </a:lnTo>
                  <a:lnTo>
                    <a:pt x="1554403" y="1867535"/>
                  </a:lnTo>
                  <a:lnTo>
                    <a:pt x="1552158" y="1875155"/>
                  </a:lnTo>
                  <a:lnTo>
                    <a:pt x="1549272" y="1882140"/>
                  </a:lnTo>
                  <a:lnTo>
                    <a:pt x="1546065" y="1889443"/>
                  </a:lnTo>
                  <a:lnTo>
                    <a:pt x="1542537" y="1895475"/>
                  </a:lnTo>
                  <a:lnTo>
                    <a:pt x="1540613" y="1898333"/>
                  </a:lnTo>
                  <a:lnTo>
                    <a:pt x="1538047" y="1900873"/>
                  </a:lnTo>
                  <a:lnTo>
                    <a:pt x="1535802" y="1903413"/>
                  </a:lnTo>
                  <a:lnTo>
                    <a:pt x="1533237" y="1905000"/>
                  </a:lnTo>
                  <a:lnTo>
                    <a:pt x="1530992" y="1906905"/>
                  </a:lnTo>
                  <a:lnTo>
                    <a:pt x="1528426" y="1908175"/>
                  </a:lnTo>
                  <a:lnTo>
                    <a:pt x="1525219" y="1908810"/>
                  </a:lnTo>
                  <a:lnTo>
                    <a:pt x="1522333" y="1909763"/>
                  </a:lnTo>
                  <a:lnTo>
                    <a:pt x="1518805" y="1909763"/>
                  </a:lnTo>
                  <a:lnTo>
                    <a:pt x="1515277" y="1909763"/>
                  </a:lnTo>
                  <a:lnTo>
                    <a:pt x="1512391" y="1909445"/>
                  </a:lnTo>
                  <a:lnTo>
                    <a:pt x="1509825" y="1908493"/>
                  </a:lnTo>
                  <a:lnTo>
                    <a:pt x="1506939" y="1907858"/>
                  </a:lnTo>
                  <a:lnTo>
                    <a:pt x="1505014" y="1906588"/>
                  </a:lnTo>
                  <a:lnTo>
                    <a:pt x="1503411" y="1905635"/>
                  </a:lnTo>
                  <a:lnTo>
                    <a:pt x="1501487" y="1904048"/>
                  </a:lnTo>
                  <a:lnTo>
                    <a:pt x="1500204" y="1902143"/>
                  </a:lnTo>
                  <a:lnTo>
                    <a:pt x="1498600" y="1900238"/>
                  </a:lnTo>
                  <a:lnTo>
                    <a:pt x="1497959" y="1898333"/>
                  </a:lnTo>
                  <a:lnTo>
                    <a:pt x="1497317" y="1895793"/>
                  </a:lnTo>
                  <a:lnTo>
                    <a:pt x="1496035" y="1890713"/>
                  </a:lnTo>
                  <a:lnTo>
                    <a:pt x="1495714" y="1884998"/>
                  </a:lnTo>
                  <a:lnTo>
                    <a:pt x="1495714" y="1881823"/>
                  </a:lnTo>
                  <a:lnTo>
                    <a:pt x="1495393" y="1879600"/>
                  </a:lnTo>
                  <a:lnTo>
                    <a:pt x="1494752" y="1877378"/>
                  </a:lnTo>
                  <a:lnTo>
                    <a:pt x="1494110" y="1875790"/>
                  </a:lnTo>
                  <a:lnTo>
                    <a:pt x="1493469" y="1874203"/>
                  </a:lnTo>
                  <a:lnTo>
                    <a:pt x="1492507" y="1873568"/>
                  </a:lnTo>
                  <a:lnTo>
                    <a:pt x="1491865" y="1872933"/>
                  </a:lnTo>
                  <a:lnTo>
                    <a:pt x="1490583" y="1872298"/>
                  </a:lnTo>
                  <a:lnTo>
                    <a:pt x="1489941" y="1872298"/>
                  </a:lnTo>
                  <a:lnTo>
                    <a:pt x="1488979" y="1872933"/>
                  </a:lnTo>
                  <a:lnTo>
                    <a:pt x="1488017" y="1873568"/>
                  </a:lnTo>
                  <a:lnTo>
                    <a:pt x="1487376" y="1874203"/>
                  </a:lnTo>
                  <a:lnTo>
                    <a:pt x="1486413" y="1875790"/>
                  </a:lnTo>
                  <a:lnTo>
                    <a:pt x="1486093" y="1877060"/>
                  </a:lnTo>
                  <a:lnTo>
                    <a:pt x="1485772" y="1878965"/>
                  </a:lnTo>
                  <a:lnTo>
                    <a:pt x="1485772" y="1880870"/>
                  </a:lnTo>
                  <a:lnTo>
                    <a:pt x="1485451" y="1883093"/>
                  </a:lnTo>
                  <a:lnTo>
                    <a:pt x="1485131" y="1885633"/>
                  </a:lnTo>
                  <a:lnTo>
                    <a:pt x="1483848" y="1888490"/>
                  </a:lnTo>
                  <a:lnTo>
                    <a:pt x="1482244" y="1891665"/>
                  </a:lnTo>
                  <a:lnTo>
                    <a:pt x="1479358" y="1897380"/>
                  </a:lnTo>
                  <a:lnTo>
                    <a:pt x="1475509" y="1902460"/>
                  </a:lnTo>
                  <a:lnTo>
                    <a:pt x="1473585" y="1904365"/>
                  </a:lnTo>
                  <a:lnTo>
                    <a:pt x="1471661" y="1905953"/>
                  </a:lnTo>
                  <a:lnTo>
                    <a:pt x="1470378" y="1906905"/>
                  </a:lnTo>
                  <a:lnTo>
                    <a:pt x="1468774" y="1906905"/>
                  </a:lnTo>
                  <a:lnTo>
                    <a:pt x="1468454" y="1906905"/>
                  </a:lnTo>
                  <a:lnTo>
                    <a:pt x="1467492" y="1906588"/>
                  </a:lnTo>
                  <a:lnTo>
                    <a:pt x="1466850" y="1904683"/>
                  </a:lnTo>
                  <a:lnTo>
                    <a:pt x="1466850" y="1902143"/>
                  </a:lnTo>
                  <a:lnTo>
                    <a:pt x="1466850" y="1898650"/>
                  </a:lnTo>
                  <a:lnTo>
                    <a:pt x="1469095" y="1879918"/>
                  </a:lnTo>
                  <a:lnTo>
                    <a:pt x="1470699" y="1870710"/>
                  </a:lnTo>
                  <a:lnTo>
                    <a:pt x="1472944" y="1861503"/>
                  </a:lnTo>
                  <a:lnTo>
                    <a:pt x="1473906" y="1857375"/>
                  </a:lnTo>
                  <a:lnTo>
                    <a:pt x="1475189" y="1853565"/>
                  </a:lnTo>
                  <a:lnTo>
                    <a:pt x="1476792" y="1850390"/>
                  </a:lnTo>
                  <a:lnTo>
                    <a:pt x="1478716" y="1847215"/>
                  </a:lnTo>
                  <a:lnTo>
                    <a:pt x="1479999" y="1844993"/>
                  </a:lnTo>
                  <a:lnTo>
                    <a:pt x="1482244" y="1843088"/>
                  </a:lnTo>
                  <a:lnTo>
                    <a:pt x="1484810" y="1841500"/>
                  </a:lnTo>
                  <a:lnTo>
                    <a:pt x="1487055" y="1841183"/>
                  </a:lnTo>
                  <a:lnTo>
                    <a:pt x="1562100" y="1827213"/>
                  </a:lnTo>
                  <a:close/>
                  <a:moveTo>
                    <a:pt x="575376" y="1720850"/>
                  </a:moveTo>
                  <a:lnTo>
                    <a:pt x="663575" y="1850406"/>
                  </a:lnTo>
                  <a:lnTo>
                    <a:pt x="653349" y="1857375"/>
                  </a:lnTo>
                  <a:lnTo>
                    <a:pt x="565150" y="1727502"/>
                  </a:lnTo>
                  <a:lnTo>
                    <a:pt x="575376" y="1720850"/>
                  </a:lnTo>
                  <a:close/>
                  <a:moveTo>
                    <a:pt x="2438400" y="1706563"/>
                  </a:moveTo>
                  <a:lnTo>
                    <a:pt x="2444750" y="1717208"/>
                  </a:lnTo>
                  <a:lnTo>
                    <a:pt x="2368550" y="1766888"/>
                  </a:lnTo>
                  <a:lnTo>
                    <a:pt x="2362200" y="1756242"/>
                  </a:lnTo>
                  <a:lnTo>
                    <a:pt x="2438400" y="1706563"/>
                  </a:lnTo>
                  <a:close/>
                  <a:moveTo>
                    <a:pt x="2439910" y="1539875"/>
                  </a:moveTo>
                  <a:lnTo>
                    <a:pt x="2513012" y="1539875"/>
                  </a:lnTo>
                  <a:lnTo>
                    <a:pt x="2511735" y="1542137"/>
                  </a:lnTo>
                  <a:lnTo>
                    <a:pt x="2512374" y="1543430"/>
                  </a:lnTo>
                  <a:lnTo>
                    <a:pt x="2512693" y="1547632"/>
                  </a:lnTo>
                  <a:lnTo>
                    <a:pt x="2512693" y="1551510"/>
                  </a:lnTo>
                  <a:lnTo>
                    <a:pt x="2512374" y="1556035"/>
                  </a:lnTo>
                  <a:lnTo>
                    <a:pt x="2511097" y="1561853"/>
                  </a:lnTo>
                  <a:lnTo>
                    <a:pt x="2509501" y="1568963"/>
                  </a:lnTo>
                  <a:lnTo>
                    <a:pt x="2508543" y="1569286"/>
                  </a:lnTo>
                  <a:lnTo>
                    <a:pt x="2506628" y="1569933"/>
                  </a:lnTo>
                  <a:lnTo>
                    <a:pt x="2502478" y="1570256"/>
                  </a:lnTo>
                  <a:lnTo>
                    <a:pt x="2493859" y="1570579"/>
                  </a:lnTo>
                  <a:lnTo>
                    <a:pt x="2492901" y="1570256"/>
                  </a:lnTo>
                  <a:lnTo>
                    <a:pt x="2492582" y="1569286"/>
                  </a:lnTo>
                  <a:lnTo>
                    <a:pt x="2491305" y="1567347"/>
                  </a:lnTo>
                  <a:lnTo>
                    <a:pt x="2490666" y="1567024"/>
                  </a:lnTo>
                  <a:lnTo>
                    <a:pt x="2489070" y="1567024"/>
                  </a:lnTo>
                  <a:lnTo>
                    <a:pt x="2487155" y="1567994"/>
                  </a:lnTo>
                  <a:lnTo>
                    <a:pt x="2484282" y="1569933"/>
                  </a:lnTo>
                  <a:lnTo>
                    <a:pt x="2476940" y="1575104"/>
                  </a:lnTo>
                  <a:lnTo>
                    <a:pt x="2469917" y="1579629"/>
                  </a:lnTo>
                  <a:lnTo>
                    <a:pt x="2462255" y="1584477"/>
                  </a:lnTo>
                  <a:lnTo>
                    <a:pt x="2454275" y="1587709"/>
                  </a:lnTo>
                  <a:lnTo>
                    <a:pt x="2449806" y="1589325"/>
                  </a:lnTo>
                  <a:lnTo>
                    <a:pt x="2445336" y="1590941"/>
                  </a:lnTo>
                  <a:lnTo>
                    <a:pt x="2440867" y="1591911"/>
                  </a:lnTo>
                  <a:lnTo>
                    <a:pt x="2435760" y="1592880"/>
                  </a:lnTo>
                  <a:lnTo>
                    <a:pt x="2430971" y="1593527"/>
                  </a:lnTo>
                  <a:lnTo>
                    <a:pt x="2425544" y="1593850"/>
                  </a:lnTo>
                  <a:lnTo>
                    <a:pt x="2420118" y="1593850"/>
                  </a:lnTo>
                  <a:lnTo>
                    <a:pt x="2414372" y="1593527"/>
                  </a:lnTo>
                  <a:lnTo>
                    <a:pt x="2409264" y="1593203"/>
                  </a:lnTo>
                  <a:lnTo>
                    <a:pt x="2405752" y="1592234"/>
                  </a:lnTo>
                  <a:lnTo>
                    <a:pt x="2402241" y="1591264"/>
                  </a:lnTo>
                  <a:lnTo>
                    <a:pt x="2399687" y="1589971"/>
                  </a:lnTo>
                  <a:lnTo>
                    <a:pt x="2397772" y="1589002"/>
                  </a:lnTo>
                  <a:lnTo>
                    <a:pt x="2396495" y="1587063"/>
                  </a:lnTo>
                  <a:lnTo>
                    <a:pt x="2395856" y="1585447"/>
                  </a:lnTo>
                  <a:lnTo>
                    <a:pt x="2395537" y="1583507"/>
                  </a:lnTo>
                  <a:lnTo>
                    <a:pt x="2395537" y="1581568"/>
                  </a:lnTo>
                  <a:lnTo>
                    <a:pt x="2396176" y="1579306"/>
                  </a:lnTo>
                  <a:lnTo>
                    <a:pt x="2397453" y="1577043"/>
                  </a:lnTo>
                  <a:lnTo>
                    <a:pt x="2398410" y="1574781"/>
                  </a:lnTo>
                  <a:lnTo>
                    <a:pt x="2402241" y="1570256"/>
                  </a:lnTo>
                  <a:lnTo>
                    <a:pt x="2406710" y="1565085"/>
                  </a:lnTo>
                  <a:lnTo>
                    <a:pt x="2412137" y="1560237"/>
                  </a:lnTo>
                  <a:lnTo>
                    <a:pt x="2417564" y="1555712"/>
                  </a:lnTo>
                  <a:lnTo>
                    <a:pt x="2428417" y="1547632"/>
                  </a:lnTo>
                  <a:lnTo>
                    <a:pt x="2436717" y="1541814"/>
                  </a:lnTo>
                  <a:lnTo>
                    <a:pt x="2439910" y="1539875"/>
                  </a:lnTo>
                  <a:close/>
                  <a:moveTo>
                    <a:pt x="2579046" y="1497966"/>
                  </a:moveTo>
                  <a:lnTo>
                    <a:pt x="2564773" y="1498283"/>
                  </a:lnTo>
                  <a:lnTo>
                    <a:pt x="2550817" y="1498918"/>
                  </a:lnTo>
                  <a:lnTo>
                    <a:pt x="2537179" y="1499553"/>
                  </a:lnTo>
                  <a:lnTo>
                    <a:pt x="2524174" y="1500823"/>
                  </a:lnTo>
                  <a:lnTo>
                    <a:pt x="2521002" y="1525271"/>
                  </a:lnTo>
                  <a:lnTo>
                    <a:pt x="2437584" y="1526223"/>
                  </a:lnTo>
                  <a:lnTo>
                    <a:pt x="2436950" y="1515746"/>
                  </a:lnTo>
                  <a:lnTo>
                    <a:pt x="2424579" y="1519556"/>
                  </a:lnTo>
                  <a:lnTo>
                    <a:pt x="2412527" y="1523366"/>
                  </a:lnTo>
                  <a:lnTo>
                    <a:pt x="2401108" y="1527493"/>
                  </a:lnTo>
                  <a:lnTo>
                    <a:pt x="2390324" y="1531938"/>
                  </a:lnTo>
                  <a:lnTo>
                    <a:pt x="2380491" y="1536383"/>
                  </a:lnTo>
                  <a:lnTo>
                    <a:pt x="2371610" y="1541146"/>
                  </a:lnTo>
                  <a:lnTo>
                    <a:pt x="2363046" y="1546226"/>
                  </a:lnTo>
                  <a:lnTo>
                    <a:pt x="2355434" y="1551306"/>
                  </a:lnTo>
                  <a:lnTo>
                    <a:pt x="2348773" y="1556703"/>
                  </a:lnTo>
                  <a:lnTo>
                    <a:pt x="2342747" y="1562101"/>
                  </a:lnTo>
                  <a:lnTo>
                    <a:pt x="2337672" y="1567181"/>
                  </a:lnTo>
                  <a:lnTo>
                    <a:pt x="2333549" y="1572896"/>
                  </a:lnTo>
                  <a:lnTo>
                    <a:pt x="2330377" y="1578293"/>
                  </a:lnTo>
                  <a:lnTo>
                    <a:pt x="2327522" y="1583691"/>
                  </a:lnTo>
                  <a:lnTo>
                    <a:pt x="2326888" y="1586548"/>
                  </a:lnTo>
                  <a:lnTo>
                    <a:pt x="2326253" y="1589406"/>
                  </a:lnTo>
                  <a:lnTo>
                    <a:pt x="2325619" y="1591946"/>
                  </a:lnTo>
                  <a:lnTo>
                    <a:pt x="2325619" y="1594803"/>
                  </a:lnTo>
                  <a:lnTo>
                    <a:pt x="2326253" y="1599248"/>
                  </a:lnTo>
                  <a:lnTo>
                    <a:pt x="2326888" y="1603376"/>
                  </a:lnTo>
                  <a:lnTo>
                    <a:pt x="2328474" y="1607821"/>
                  </a:lnTo>
                  <a:lnTo>
                    <a:pt x="2330694" y="1611948"/>
                  </a:lnTo>
                  <a:lnTo>
                    <a:pt x="2333231" y="1616393"/>
                  </a:lnTo>
                  <a:lnTo>
                    <a:pt x="2336403" y="1620521"/>
                  </a:lnTo>
                  <a:lnTo>
                    <a:pt x="2339892" y="1625283"/>
                  </a:lnTo>
                  <a:lnTo>
                    <a:pt x="2344650" y="1629411"/>
                  </a:lnTo>
                  <a:lnTo>
                    <a:pt x="2349090" y="1633538"/>
                  </a:lnTo>
                  <a:lnTo>
                    <a:pt x="2354165" y="1637666"/>
                  </a:lnTo>
                  <a:lnTo>
                    <a:pt x="2360192" y="1641793"/>
                  </a:lnTo>
                  <a:lnTo>
                    <a:pt x="2366535" y="1645603"/>
                  </a:lnTo>
                  <a:lnTo>
                    <a:pt x="2373513" y="1649096"/>
                  </a:lnTo>
                  <a:lnTo>
                    <a:pt x="2380491" y="1652906"/>
                  </a:lnTo>
                  <a:lnTo>
                    <a:pt x="2388104" y="1656716"/>
                  </a:lnTo>
                  <a:lnTo>
                    <a:pt x="2396350" y="1660208"/>
                  </a:lnTo>
                  <a:lnTo>
                    <a:pt x="2404914" y="1663383"/>
                  </a:lnTo>
                  <a:lnTo>
                    <a:pt x="2414112" y="1666876"/>
                  </a:lnTo>
                  <a:lnTo>
                    <a:pt x="2423311" y="1670051"/>
                  </a:lnTo>
                  <a:lnTo>
                    <a:pt x="2433143" y="1672908"/>
                  </a:lnTo>
                  <a:lnTo>
                    <a:pt x="2443293" y="1675448"/>
                  </a:lnTo>
                  <a:lnTo>
                    <a:pt x="2454077" y="1678306"/>
                  </a:lnTo>
                  <a:lnTo>
                    <a:pt x="2465179" y="1680846"/>
                  </a:lnTo>
                  <a:lnTo>
                    <a:pt x="2476280" y="1682751"/>
                  </a:lnTo>
                  <a:lnTo>
                    <a:pt x="2488016" y="1684973"/>
                  </a:lnTo>
                  <a:lnTo>
                    <a:pt x="2500068" y="1686561"/>
                  </a:lnTo>
                  <a:lnTo>
                    <a:pt x="2512439" y="1687831"/>
                  </a:lnTo>
                  <a:lnTo>
                    <a:pt x="2525126" y="1689101"/>
                  </a:lnTo>
                  <a:lnTo>
                    <a:pt x="2537813" y="1690053"/>
                  </a:lnTo>
                  <a:lnTo>
                    <a:pt x="2551452" y="1691006"/>
                  </a:lnTo>
                  <a:lnTo>
                    <a:pt x="2565090" y="1691323"/>
                  </a:lnTo>
                  <a:lnTo>
                    <a:pt x="2579046" y="1691323"/>
                  </a:lnTo>
                  <a:lnTo>
                    <a:pt x="2592685" y="1691323"/>
                  </a:lnTo>
                  <a:lnTo>
                    <a:pt x="2606324" y="1691006"/>
                  </a:lnTo>
                  <a:lnTo>
                    <a:pt x="2619328" y="1690053"/>
                  </a:lnTo>
                  <a:lnTo>
                    <a:pt x="2632650" y="1689101"/>
                  </a:lnTo>
                  <a:lnTo>
                    <a:pt x="2645337" y="1687831"/>
                  </a:lnTo>
                  <a:lnTo>
                    <a:pt x="2657390" y="1686561"/>
                  </a:lnTo>
                  <a:lnTo>
                    <a:pt x="2669443" y="1684973"/>
                  </a:lnTo>
                  <a:lnTo>
                    <a:pt x="2681496" y="1682751"/>
                  </a:lnTo>
                  <a:lnTo>
                    <a:pt x="2692597" y="1680846"/>
                  </a:lnTo>
                  <a:lnTo>
                    <a:pt x="2703698" y="1678306"/>
                  </a:lnTo>
                  <a:lnTo>
                    <a:pt x="2714165" y="1675448"/>
                  </a:lnTo>
                  <a:lnTo>
                    <a:pt x="2724315" y="1672908"/>
                  </a:lnTo>
                  <a:lnTo>
                    <a:pt x="2734465" y="1670051"/>
                  </a:lnTo>
                  <a:lnTo>
                    <a:pt x="2743663" y="1666876"/>
                  </a:lnTo>
                  <a:lnTo>
                    <a:pt x="2752861" y="1663383"/>
                  </a:lnTo>
                  <a:lnTo>
                    <a:pt x="2761425" y="1660208"/>
                  </a:lnTo>
                  <a:lnTo>
                    <a:pt x="2769355" y="1656716"/>
                  </a:lnTo>
                  <a:lnTo>
                    <a:pt x="2777284" y="1652906"/>
                  </a:lnTo>
                  <a:lnTo>
                    <a:pt x="2784262" y="1649096"/>
                  </a:lnTo>
                  <a:lnTo>
                    <a:pt x="2791240" y="1645603"/>
                  </a:lnTo>
                  <a:lnTo>
                    <a:pt x="2797584" y="1641793"/>
                  </a:lnTo>
                  <a:lnTo>
                    <a:pt x="2803293" y="1637666"/>
                  </a:lnTo>
                  <a:lnTo>
                    <a:pt x="2808368" y="1633538"/>
                  </a:lnTo>
                  <a:lnTo>
                    <a:pt x="2813443" y="1629411"/>
                  </a:lnTo>
                  <a:lnTo>
                    <a:pt x="2817566" y="1625283"/>
                  </a:lnTo>
                  <a:lnTo>
                    <a:pt x="2821055" y="1620521"/>
                  </a:lnTo>
                  <a:lnTo>
                    <a:pt x="2824544" y="1616393"/>
                  </a:lnTo>
                  <a:lnTo>
                    <a:pt x="2827082" y="1611948"/>
                  </a:lnTo>
                  <a:lnTo>
                    <a:pt x="2828985" y="1607821"/>
                  </a:lnTo>
                  <a:lnTo>
                    <a:pt x="2830571" y="1603376"/>
                  </a:lnTo>
                  <a:lnTo>
                    <a:pt x="2831839" y="1599248"/>
                  </a:lnTo>
                  <a:lnTo>
                    <a:pt x="2832157" y="1594803"/>
                  </a:lnTo>
                  <a:lnTo>
                    <a:pt x="2831839" y="1591628"/>
                  </a:lnTo>
                  <a:lnTo>
                    <a:pt x="2831205" y="1588771"/>
                  </a:lnTo>
                  <a:lnTo>
                    <a:pt x="2830571" y="1585596"/>
                  </a:lnTo>
                  <a:lnTo>
                    <a:pt x="2829302" y="1582738"/>
                  </a:lnTo>
                  <a:lnTo>
                    <a:pt x="2828350" y="1579563"/>
                  </a:lnTo>
                  <a:lnTo>
                    <a:pt x="2826447" y="1576706"/>
                  </a:lnTo>
                  <a:lnTo>
                    <a:pt x="2824544" y="1573213"/>
                  </a:lnTo>
                  <a:lnTo>
                    <a:pt x="2822324" y="1570356"/>
                  </a:lnTo>
                  <a:lnTo>
                    <a:pt x="2817566" y="1564323"/>
                  </a:lnTo>
                  <a:lnTo>
                    <a:pt x="2810905" y="1558608"/>
                  </a:lnTo>
                  <a:lnTo>
                    <a:pt x="2803928" y="1552576"/>
                  </a:lnTo>
                  <a:lnTo>
                    <a:pt x="2795681" y="1546861"/>
                  </a:lnTo>
                  <a:lnTo>
                    <a:pt x="2786165" y="1541146"/>
                  </a:lnTo>
                  <a:lnTo>
                    <a:pt x="2776016" y="1536066"/>
                  </a:lnTo>
                  <a:lnTo>
                    <a:pt x="2764914" y="1531303"/>
                  </a:lnTo>
                  <a:lnTo>
                    <a:pt x="2752861" y="1526223"/>
                  </a:lnTo>
                  <a:lnTo>
                    <a:pt x="2740174" y="1521778"/>
                  </a:lnTo>
                  <a:lnTo>
                    <a:pt x="2726535" y="1517333"/>
                  </a:lnTo>
                  <a:lnTo>
                    <a:pt x="2711945" y="1513523"/>
                  </a:lnTo>
                  <a:lnTo>
                    <a:pt x="2696720" y="1510031"/>
                  </a:lnTo>
                  <a:lnTo>
                    <a:pt x="2695769" y="1526223"/>
                  </a:lnTo>
                  <a:lnTo>
                    <a:pt x="2673883" y="1526223"/>
                  </a:lnTo>
                  <a:lnTo>
                    <a:pt x="2688474" y="1540511"/>
                  </a:lnTo>
                  <a:lnTo>
                    <a:pt x="2695452" y="1540511"/>
                  </a:lnTo>
                  <a:lnTo>
                    <a:pt x="2698624" y="1542416"/>
                  </a:lnTo>
                  <a:lnTo>
                    <a:pt x="2706870" y="1548131"/>
                  </a:lnTo>
                  <a:lnTo>
                    <a:pt x="2717972" y="1556068"/>
                  </a:lnTo>
                  <a:lnTo>
                    <a:pt x="2723046" y="1560513"/>
                  </a:lnTo>
                  <a:lnTo>
                    <a:pt x="2728439" y="1565276"/>
                  </a:lnTo>
                  <a:lnTo>
                    <a:pt x="2732879" y="1570356"/>
                  </a:lnTo>
                  <a:lnTo>
                    <a:pt x="2736685" y="1574801"/>
                  </a:lnTo>
                  <a:lnTo>
                    <a:pt x="2738271" y="1577023"/>
                  </a:lnTo>
                  <a:lnTo>
                    <a:pt x="2738905" y="1579246"/>
                  </a:lnTo>
                  <a:lnTo>
                    <a:pt x="2739540" y="1581468"/>
                  </a:lnTo>
                  <a:lnTo>
                    <a:pt x="2740174" y="1583373"/>
                  </a:lnTo>
                  <a:lnTo>
                    <a:pt x="2739540" y="1585278"/>
                  </a:lnTo>
                  <a:lnTo>
                    <a:pt x="2738905" y="1586866"/>
                  </a:lnTo>
                  <a:lnTo>
                    <a:pt x="2737320" y="1588771"/>
                  </a:lnTo>
                  <a:lnTo>
                    <a:pt x="2735417" y="1589723"/>
                  </a:lnTo>
                  <a:lnTo>
                    <a:pt x="2732879" y="1590993"/>
                  </a:lnTo>
                  <a:lnTo>
                    <a:pt x="2730024" y="1591946"/>
                  </a:lnTo>
                  <a:lnTo>
                    <a:pt x="2725901" y="1592898"/>
                  </a:lnTo>
                  <a:lnTo>
                    <a:pt x="2721143" y="1593216"/>
                  </a:lnTo>
                  <a:lnTo>
                    <a:pt x="2715117" y="1593533"/>
                  </a:lnTo>
                  <a:lnTo>
                    <a:pt x="2710042" y="1593533"/>
                  </a:lnTo>
                  <a:lnTo>
                    <a:pt x="2704650" y="1593216"/>
                  </a:lnTo>
                  <a:lnTo>
                    <a:pt x="2699575" y="1592581"/>
                  </a:lnTo>
                  <a:lnTo>
                    <a:pt x="2694500" y="1591628"/>
                  </a:lnTo>
                  <a:lnTo>
                    <a:pt x="2690060" y="1590676"/>
                  </a:lnTo>
                  <a:lnTo>
                    <a:pt x="2685619" y="1589088"/>
                  </a:lnTo>
                  <a:lnTo>
                    <a:pt x="2681496" y="1587501"/>
                  </a:lnTo>
                  <a:lnTo>
                    <a:pt x="2673566" y="1584326"/>
                  </a:lnTo>
                  <a:lnTo>
                    <a:pt x="2665954" y="1579563"/>
                  </a:lnTo>
                  <a:lnTo>
                    <a:pt x="2658659" y="1575118"/>
                  </a:lnTo>
                  <a:lnTo>
                    <a:pt x="2651681" y="1570038"/>
                  </a:lnTo>
                  <a:lnTo>
                    <a:pt x="2648826" y="1568133"/>
                  </a:lnTo>
                  <a:lnTo>
                    <a:pt x="2646606" y="1567181"/>
                  </a:lnTo>
                  <a:lnTo>
                    <a:pt x="2645337" y="1567181"/>
                  </a:lnTo>
                  <a:lnTo>
                    <a:pt x="2644386" y="1567498"/>
                  </a:lnTo>
                  <a:lnTo>
                    <a:pt x="2643434" y="1569403"/>
                  </a:lnTo>
                  <a:lnTo>
                    <a:pt x="2643117" y="1570356"/>
                  </a:lnTo>
                  <a:lnTo>
                    <a:pt x="2642165" y="1570673"/>
                  </a:lnTo>
                  <a:lnTo>
                    <a:pt x="2633602" y="1570356"/>
                  </a:lnTo>
                  <a:lnTo>
                    <a:pt x="2629161" y="1570038"/>
                  </a:lnTo>
                  <a:lnTo>
                    <a:pt x="2627258" y="1569403"/>
                  </a:lnTo>
                  <a:lnTo>
                    <a:pt x="2626306" y="1569086"/>
                  </a:lnTo>
                  <a:lnTo>
                    <a:pt x="2624720" y="1562101"/>
                  </a:lnTo>
                  <a:lnTo>
                    <a:pt x="2624086" y="1556386"/>
                  </a:lnTo>
                  <a:lnTo>
                    <a:pt x="2623452" y="1551941"/>
                  </a:lnTo>
                  <a:lnTo>
                    <a:pt x="2623135" y="1548131"/>
                  </a:lnTo>
                  <a:lnTo>
                    <a:pt x="2623452" y="1544003"/>
                  </a:lnTo>
                  <a:lnTo>
                    <a:pt x="2624086" y="1542733"/>
                  </a:lnTo>
                  <a:lnTo>
                    <a:pt x="2622817" y="1540511"/>
                  </a:lnTo>
                  <a:lnTo>
                    <a:pt x="2671029" y="1540511"/>
                  </a:lnTo>
                  <a:lnTo>
                    <a:pt x="2656439" y="1526223"/>
                  </a:lnTo>
                  <a:lnTo>
                    <a:pt x="2615839" y="1526223"/>
                  </a:lnTo>
                  <a:lnTo>
                    <a:pt x="2612033" y="1499236"/>
                  </a:lnTo>
                  <a:lnTo>
                    <a:pt x="2595857" y="1498283"/>
                  </a:lnTo>
                  <a:lnTo>
                    <a:pt x="2579046" y="1497966"/>
                  </a:lnTo>
                  <a:close/>
                  <a:moveTo>
                    <a:pt x="400303" y="1460500"/>
                  </a:moveTo>
                  <a:lnTo>
                    <a:pt x="487363" y="1590373"/>
                  </a:lnTo>
                  <a:lnTo>
                    <a:pt x="477269" y="1597025"/>
                  </a:lnTo>
                  <a:lnTo>
                    <a:pt x="390525" y="1467152"/>
                  </a:lnTo>
                  <a:lnTo>
                    <a:pt x="400303" y="1460500"/>
                  </a:lnTo>
                  <a:close/>
                  <a:moveTo>
                    <a:pt x="2575557" y="1210946"/>
                  </a:moveTo>
                  <a:lnTo>
                    <a:pt x="2570165" y="1211581"/>
                  </a:lnTo>
                  <a:lnTo>
                    <a:pt x="2565408" y="1211898"/>
                  </a:lnTo>
                  <a:lnTo>
                    <a:pt x="2561919" y="1211581"/>
                  </a:lnTo>
                  <a:lnTo>
                    <a:pt x="2558747" y="1211263"/>
                  </a:lnTo>
                  <a:lnTo>
                    <a:pt x="2527663" y="1469708"/>
                  </a:lnTo>
                  <a:lnTo>
                    <a:pt x="2540350" y="1468756"/>
                  </a:lnTo>
                  <a:lnTo>
                    <a:pt x="2553038" y="1468438"/>
                  </a:lnTo>
                  <a:lnTo>
                    <a:pt x="2565725" y="1468121"/>
                  </a:lnTo>
                  <a:lnTo>
                    <a:pt x="2579046" y="1467486"/>
                  </a:lnTo>
                  <a:lnTo>
                    <a:pt x="2593637" y="1468121"/>
                  </a:lnTo>
                  <a:lnTo>
                    <a:pt x="2608227" y="1468438"/>
                  </a:lnTo>
                  <a:lnTo>
                    <a:pt x="2575557" y="1210946"/>
                  </a:lnTo>
                  <a:close/>
                  <a:moveTo>
                    <a:pt x="309562" y="1149350"/>
                  </a:moveTo>
                  <a:lnTo>
                    <a:pt x="361753" y="1149350"/>
                  </a:lnTo>
                  <a:lnTo>
                    <a:pt x="369977" y="1155018"/>
                  </a:lnTo>
                  <a:lnTo>
                    <a:pt x="377884" y="1160685"/>
                  </a:lnTo>
                  <a:lnTo>
                    <a:pt x="381680" y="1164149"/>
                  </a:lnTo>
                  <a:lnTo>
                    <a:pt x="385476" y="1167298"/>
                  </a:lnTo>
                  <a:lnTo>
                    <a:pt x="388639" y="1170761"/>
                  </a:lnTo>
                  <a:lnTo>
                    <a:pt x="391169" y="1174225"/>
                  </a:lnTo>
                  <a:lnTo>
                    <a:pt x="392751" y="1177059"/>
                  </a:lnTo>
                  <a:lnTo>
                    <a:pt x="393700" y="1178633"/>
                  </a:lnTo>
                  <a:lnTo>
                    <a:pt x="393700" y="1180208"/>
                  </a:lnTo>
                  <a:lnTo>
                    <a:pt x="393067" y="1181467"/>
                  </a:lnTo>
                  <a:lnTo>
                    <a:pt x="392751" y="1182727"/>
                  </a:lnTo>
                  <a:lnTo>
                    <a:pt x="391802" y="1183671"/>
                  </a:lnTo>
                  <a:lnTo>
                    <a:pt x="390537" y="1184616"/>
                  </a:lnTo>
                  <a:lnTo>
                    <a:pt x="388639" y="1185561"/>
                  </a:lnTo>
                  <a:lnTo>
                    <a:pt x="386425" y="1186505"/>
                  </a:lnTo>
                  <a:lnTo>
                    <a:pt x="383578" y="1186820"/>
                  </a:lnTo>
                  <a:lnTo>
                    <a:pt x="380098" y="1187135"/>
                  </a:lnTo>
                  <a:lnTo>
                    <a:pt x="375986" y="1187450"/>
                  </a:lnTo>
                  <a:lnTo>
                    <a:pt x="372191" y="1187450"/>
                  </a:lnTo>
                  <a:lnTo>
                    <a:pt x="364599" y="1186820"/>
                  </a:lnTo>
                  <a:lnTo>
                    <a:pt x="357957" y="1185246"/>
                  </a:lnTo>
                  <a:lnTo>
                    <a:pt x="351631" y="1183042"/>
                  </a:lnTo>
                  <a:lnTo>
                    <a:pt x="345937" y="1180523"/>
                  </a:lnTo>
                  <a:lnTo>
                    <a:pt x="340244" y="1177374"/>
                  </a:lnTo>
                  <a:lnTo>
                    <a:pt x="335499" y="1174225"/>
                  </a:lnTo>
                  <a:lnTo>
                    <a:pt x="330122" y="1170761"/>
                  </a:lnTo>
                  <a:lnTo>
                    <a:pt x="328540" y="1169187"/>
                  </a:lnTo>
                  <a:lnTo>
                    <a:pt x="326959" y="1168557"/>
                  </a:lnTo>
                  <a:lnTo>
                    <a:pt x="325693" y="1168557"/>
                  </a:lnTo>
                  <a:lnTo>
                    <a:pt x="325061" y="1168872"/>
                  </a:lnTo>
                  <a:lnTo>
                    <a:pt x="324745" y="1170447"/>
                  </a:lnTo>
                  <a:lnTo>
                    <a:pt x="324112" y="1170761"/>
                  </a:lnTo>
                  <a:lnTo>
                    <a:pt x="323479" y="1171076"/>
                  </a:lnTo>
                  <a:lnTo>
                    <a:pt x="317469" y="1170761"/>
                  </a:lnTo>
                  <a:lnTo>
                    <a:pt x="313990" y="1170447"/>
                  </a:lnTo>
                  <a:lnTo>
                    <a:pt x="312409" y="1170132"/>
                  </a:lnTo>
                  <a:lnTo>
                    <a:pt x="311143" y="1164779"/>
                  </a:lnTo>
                  <a:lnTo>
                    <a:pt x="310511" y="1160685"/>
                  </a:lnTo>
                  <a:lnTo>
                    <a:pt x="309878" y="1155018"/>
                  </a:lnTo>
                  <a:lnTo>
                    <a:pt x="310511" y="1152184"/>
                  </a:lnTo>
                  <a:lnTo>
                    <a:pt x="310827" y="1150924"/>
                  </a:lnTo>
                  <a:lnTo>
                    <a:pt x="309562" y="1149350"/>
                  </a:lnTo>
                  <a:close/>
                  <a:moveTo>
                    <a:pt x="178239" y="1149350"/>
                  </a:moveTo>
                  <a:lnTo>
                    <a:pt x="230188" y="1149350"/>
                  </a:lnTo>
                  <a:lnTo>
                    <a:pt x="229550" y="1150924"/>
                  </a:lnTo>
                  <a:lnTo>
                    <a:pt x="229869" y="1152184"/>
                  </a:lnTo>
                  <a:lnTo>
                    <a:pt x="229869" y="1155018"/>
                  </a:lnTo>
                  <a:lnTo>
                    <a:pt x="229550" y="1160685"/>
                  </a:lnTo>
                  <a:lnTo>
                    <a:pt x="229232" y="1164779"/>
                  </a:lnTo>
                  <a:lnTo>
                    <a:pt x="227957" y="1170132"/>
                  </a:lnTo>
                  <a:lnTo>
                    <a:pt x="225726" y="1170447"/>
                  </a:lnTo>
                  <a:lnTo>
                    <a:pt x="222858" y="1170761"/>
                  </a:lnTo>
                  <a:lnTo>
                    <a:pt x="216802" y="1171076"/>
                  </a:lnTo>
                  <a:lnTo>
                    <a:pt x="215846" y="1170761"/>
                  </a:lnTo>
                  <a:lnTo>
                    <a:pt x="215527" y="1170447"/>
                  </a:lnTo>
                  <a:lnTo>
                    <a:pt x="214890" y="1168872"/>
                  </a:lnTo>
                  <a:lnTo>
                    <a:pt x="214571" y="1168557"/>
                  </a:lnTo>
                  <a:lnTo>
                    <a:pt x="213296" y="1168557"/>
                  </a:lnTo>
                  <a:lnTo>
                    <a:pt x="211703" y="1169187"/>
                  </a:lnTo>
                  <a:lnTo>
                    <a:pt x="209472" y="1170761"/>
                  </a:lnTo>
                  <a:lnTo>
                    <a:pt x="204691" y="1174225"/>
                  </a:lnTo>
                  <a:lnTo>
                    <a:pt x="199273" y="1177374"/>
                  </a:lnTo>
                  <a:lnTo>
                    <a:pt x="194174" y="1180523"/>
                  </a:lnTo>
                  <a:lnTo>
                    <a:pt x="188119" y="1183042"/>
                  </a:lnTo>
                  <a:lnTo>
                    <a:pt x="182063" y="1185246"/>
                  </a:lnTo>
                  <a:lnTo>
                    <a:pt x="175371" y="1186820"/>
                  </a:lnTo>
                  <a:lnTo>
                    <a:pt x="167722" y="1187450"/>
                  </a:lnTo>
                  <a:lnTo>
                    <a:pt x="163579" y="1187450"/>
                  </a:lnTo>
                  <a:lnTo>
                    <a:pt x="159435" y="1187135"/>
                  </a:lnTo>
                  <a:lnTo>
                    <a:pt x="155930" y="1186820"/>
                  </a:lnTo>
                  <a:lnTo>
                    <a:pt x="153380" y="1186505"/>
                  </a:lnTo>
                  <a:lnTo>
                    <a:pt x="151149" y="1185561"/>
                  </a:lnTo>
                  <a:lnTo>
                    <a:pt x="149237" y="1184616"/>
                  </a:lnTo>
                  <a:lnTo>
                    <a:pt x="147643" y="1183671"/>
                  </a:lnTo>
                  <a:lnTo>
                    <a:pt x="147006" y="1182727"/>
                  </a:lnTo>
                  <a:lnTo>
                    <a:pt x="146050" y="1181467"/>
                  </a:lnTo>
                  <a:lnTo>
                    <a:pt x="146050" y="1180208"/>
                  </a:lnTo>
                  <a:lnTo>
                    <a:pt x="146050" y="1178633"/>
                  </a:lnTo>
                  <a:lnTo>
                    <a:pt x="146368" y="1177059"/>
                  </a:lnTo>
                  <a:lnTo>
                    <a:pt x="148281" y="1174225"/>
                  </a:lnTo>
                  <a:lnTo>
                    <a:pt x="151149" y="1170761"/>
                  </a:lnTo>
                  <a:lnTo>
                    <a:pt x="154017" y="1167298"/>
                  </a:lnTo>
                  <a:lnTo>
                    <a:pt x="157842" y="1164149"/>
                  </a:lnTo>
                  <a:lnTo>
                    <a:pt x="161985" y="1160685"/>
                  </a:lnTo>
                  <a:lnTo>
                    <a:pt x="169634" y="1155018"/>
                  </a:lnTo>
                  <a:lnTo>
                    <a:pt x="178239" y="1149350"/>
                  </a:lnTo>
                  <a:close/>
                  <a:moveTo>
                    <a:pt x="1364001" y="1136650"/>
                  </a:moveTo>
                  <a:lnTo>
                    <a:pt x="1375444" y="1136650"/>
                  </a:lnTo>
                  <a:lnTo>
                    <a:pt x="1386888" y="1137285"/>
                  </a:lnTo>
                  <a:lnTo>
                    <a:pt x="1398332" y="1138872"/>
                  </a:lnTo>
                  <a:lnTo>
                    <a:pt x="1409457" y="1140777"/>
                  </a:lnTo>
                  <a:lnTo>
                    <a:pt x="1421219" y="1143000"/>
                  </a:lnTo>
                  <a:lnTo>
                    <a:pt x="1432663" y="1146175"/>
                  </a:lnTo>
                  <a:lnTo>
                    <a:pt x="1443788" y="1149032"/>
                  </a:lnTo>
                  <a:lnTo>
                    <a:pt x="1455232" y="1152842"/>
                  </a:lnTo>
                  <a:lnTo>
                    <a:pt x="1466040" y="1156652"/>
                  </a:lnTo>
                  <a:lnTo>
                    <a:pt x="1476848" y="1161097"/>
                  </a:lnTo>
                  <a:lnTo>
                    <a:pt x="1487338" y="1165542"/>
                  </a:lnTo>
                  <a:lnTo>
                    <a:pt x="1498146" y="1169987"/>
                  </a:lnTo>
                  <a:lnTo>
                    <a:pt x="1508318" y="1175067"/>
                  </a:lnTo>
                  <a:lnTo>
                    <a:pt x="1518490" y="1180147"/>
                  </a:lnTo>
                  <a:lnTo>
                    <a:pt x="1527709" y="1185545"/>
                  </a:lnTo>
                  <a:lnTo>
                    <a:pt x="1537245" y="1190942"/>
                  </a:lnTo>
                  <a:lnTo>
                    <a:pt x="1545828" y="1196022"/>
                  </a:lnTo>
                  <a:lnTo>
                    <a:pt x="1554410" y="1201420"/>
                  </a:lnTo>
                  <a:lnTo>
                    <a:pt x="1569987" y="1211897"/>
                  </a:lnTo>
                  <a:lnTo>
                    <a:pt x="1583020" y="1222057"/>
                  </a:lnTo>
                  <a:lnTo>
                    <a:pt x="1594463" y="1231265"/>
                  </a:lnTo>
                  <a:lnTo>
                    <a:pt x="1599231" y="1235710"/>
                  </a:lnTo>
                  <a:lnTo>
                    <a:pt x="1603046" y="1239837"/>
                  </a:lnTo>
                  <a:lnTo>
                    <a:pt x="1606543" y="1243330"/>
                  </a:lnTo>
                  <a:lnTo>
                    <a:pt x="1609086" y="1246822"/>
                  </a:lnTo>
                  <a:lnTo>
                    <a:pt x="1610993" y="1249997"/>
                  </a:lnTo>
                  <a:lnTo>
                    <a:pt x="1611947" y="1252220"/>
                  </a:lnTo>
                  <a:lnTo>
                    <a:pt x="1612582" y="1256347"/>
                  </a:lnTo>
                  <a:lnTo>
                    <a:pt x="1612900" y="1261427"/>
                  </a:lnTo>
                  <a:lnTo>
                    <a:pt x="1612900" y="1276985"/>
                  </a:lnTo>
                  <a:lnTo>
                    <a:pt x="1612582" y="1297305"/>
                  </a:lnTo>
                  <a:lnTo>
                    <a:pt x="1611311" y="1322387"/>
                  </a:lnTo>
                  <a:lnTo>
                    <a:pt x="1609404" y="1351280"/>
                  </a:lnTo>
                  <a:lnTo>
                    <a:pt x="1607178" y="1383347"/>
                  </a:lnTo>
                  <a:lnTo>
                    <a:pt x="1601774" y="1455102"/>
                  </a:lnTo>
                  <a:lnTo>
                    <a:pt x="1595099" y="1531937"/>
                  </a:lnTo>
                  <a:lnTo>
                    <a:pt x="1588106" y="1608772"/>
                  </a:lnTo>
                  <a:lnTo>
                    <a:pt x="1580159" y="1680845"/>
                  </a:lnTo>
                  <a:lnTo>
                    <a:pt x="1576344" y="1713230"/>
                  </a:lnTo>
                  <a:lnTo>
                    <a:pt x="1572847" y="1742122"/>
                  </a:lnTo>
                  <a:lnTo>
                    <a:pt x="1568397" y="1774825"/>
                  </a:lnTo>
                  <a:lnTo>
                    <a:pt x="1566172" y="1787842"/>
                  </a:lnTo>
                  <a:lnTo>
                    <a:pt x="1564265" y="1798955"/>
                  </a:lnTo>
                  <a:lnTo>
                    <a:pt x="1551232" y="1804035"/>
                  </a:lnTo>
                  <a:lnTo>
                    <a:pt x="1539152" y="1808162"/>
                  </a:lnTo>
                  <a:lnTo>
                    <a:pt x="1527073" y="1811655"/>
                  </a:lnTo>
                  <a:lnTo>
                    <a:pt x="1515947" y="1813877"/>
                  </a:lnTo>
                  <a:lnTo>
                    <a:pt x="1505775" y="1815465"/>
                  </a:lnTo>
                  <a:lnTo>
                    <a:pt x="1501325" y="1815782"/>
                  </a:lnTo>
                  <a:lnTo>
                    <a:pt x="1496874" y="1815782"/>
                  </a:lnTo>
                  <a:lnTo>
                    <a:pt x="1492742" y="1815782"/>
                  </a:lnTo>
                  <a:lnTo>
                    <a:pt x="1488609" y="1814830"/>
                  </a:lnTo>
                  <a:lnTo>
                    <a:pt x="1485113" y="1814195"/>
                  </a:lnTo>
                  <a:lnTo>
                    <a:pt x="1481934" y="1813242"/>
                  </a:lnTo>
                  <a:lnTo>
                    <a:pt x="1482888" y="1798955"/>
                  </a:lnTo>
                  <a:lnTo>
                    <a:pt x="1484159" y="1778952"/>
                  </a:lnTo>
                  <a:lnTo>
                    <a:pt x="1486384" y="1724025"/>
                  </a:lnTo>
                  <a:lnTo>
                    <a:pt x="1487338" y="1671637"/>
                  </a:lnTo>
                  <a:lnTo>
                    <a:pt x="1488927" y="1614487"/>
                  </a:lnTo>
                  <a:lnTo>
                    <a:pt x="1489881" y="1556067"/>
                  </a:lnTo>
                  <a:lnTo>
                    <a:pt x="1490199" y="1498600"/>
                  </a:lnTo>
                  <a:lnTo>
                    <a:pt x="1473033" y="1530667"/>
                  </a:lnTo>
                  <a:lnTo>
                    <a:pt x="1462543" y="1524952"/>
                  </a:lnTo>
                  <a:lnTo>
                    <a:pt x="1490199" y="1472882"/>
                  </a:lnTo>
                  <a:lnTo>
                    <a:pt x="1489881" y="1423035"/>
                  </a:lnTo>
                  <a:lnTo>
                    <a:pt x="1489245" y="1402080"/>
                  </a:lnTo>
                  <a:lnTo>
                    <a:pt x="1488609" y="1384300"/>
                  </a:lnTo>
                  <a:lnTo>
                    <a:pt x="1487974" y="1370012"/>
                  </a:lnTo>
                  <a:lnTo>
                    <a:pt x="1486702" y="1360170"/>
                  </a:lnTo>
                  <a:lnTo>
                    <a:pt x="1486066" y="1356677"/>
                  </a:lnTo>
                  <a:lnTo>
                    <a:pt x="1485113" y="1354455"/>
                  </a:lnTo>
                  <a:lnTo>
                    <a:pt x="1484477" y="1353502"/>
                  </a:lnTo>
                  <a:lnTo>
                    <a:pt x="1484159" y="1353502"/>
                  </a:lnTo>
                  <a:lnTo>
                    <a:pt x="1483841" y="1354137"/>
                  </a:lnTo>
                  <a:lnTo>
                    <a:pt x="1477166" y="1362392"/>
                  </a:lnTo>
                  <a:lnTo>
                    <a:pt x="1470808" y="1371282"/>
                  </a:lnTo>
                  <a:lnTo>
                    <a:pt x="1469537" y="1373505"/>
                  </a:lnTo>
                  <a:lnTo>
                    <a:pt x="1449192" y="1674812"/>
                  </a:lnTo>
                  <a:lnTo>
                    <a:pt x="1443788" y="1731962"/>
                  </a:lnTo>
                  <a:lnTo>
                    <a:pt x="1437431" y="1803400"/>
                  </a:lnTo>
                  <a:lnTo>
                    <a:pt x="1434252" y="1830705"/>
                  </a:lnTo>
                  <a:lnTo>
                    <a:pt x="1433934" y="1834515"/>
                  </a:lnTo>
                  <a:lnTo>
                    <a:pt x="1431709" y="1841817"/>
                  </a:lnTo>
                  <a:lnTo>
                    <a:pt x="1429166" y="1848485"/>
                  </a:lnTo>
                  <a:lnTo>
                    <a:pt x="1426623" y="1855152"/>
                  </a:lnTo>
                  <a:lnTo>
                    <a:pt x="1423126" y="1861820"/>
                  </a:lnTo>
                  <a:lnTo>
                    <a:pt x="1419630" y="1868805"/>
                  </a:lnTo>
                  <a:lnTo>
                    <a:pt x="1415815" y="1875155"/>
                  </a:lnTo>
                  <a:lnTo>
                    <a:pt x="1411683" y="1881822"/>
                  </a:lnTo>
                  <a:lnTo>
                    <a:pt x="1407232" y="1888172"/>
                  </a:lnTo>
                  <a:lnTo>
                    <a:pt x="1400557" y="1978660"/>
                  </a:lnTo>
                  <a:lnTo>
                    <a:pt x="1376398" y="2298382"/>
                  </a:lnTo>
                  <a:lnTo>
                    <a:pt x="1388795" y="2301557"/>
                  </a:lnTo>
                  <a:lnTo>
                    <a:pt x="1400875" y="2305050"/>
                  </a:lnTo>
                  <a:lnTo>
                    <a:pt x="1412954" y="2308225"/>
                  </a:lnTo>
                  <a:lnTo>
                    <a:pt x="1424080" y="2312035"/>
                  </a:lnTo>
                  <a:lnTo>
                    <a:pt x="1435524" y="2315845"/>
                  </a:lnTo>
                  <a:lnTo>
                    <a:pt x="1446014" y="2319972"/>
                  </a:lnTo>
                  <a:lnTo>
                    <a:pt x="1456504" y="2324100"/>
                  </a:lnTo>
                  <a:lnTo>
                    <a:pt x="1466358" y="2328545"/>
                  </a:lnTo>
                  <a:lnTo>
                    <a:pt x="1529298" y="2288857"/>
                  </a:lnTo>
                  <a:lnTo>
                    <a:pt x="1535656" y="2299017"/>
                  </a:lnTo>
                  <a:lnTo>
                    <a:pt x="1479073" y="2334895"/>
                  </a:lnTo>
                  <a:lnTo>
                    <a:pt x="1489881" y="2340610"/>
                  </a:lnTo>
                  <a:lnTo>
                    <a:pt x="1499417" y="2346325"/>
                  </a:lnTo>
                  <a:lnTo>
                    <a:pt x="1508954" y="2352675"/>
                  </a:lnTo>
                  <a:lnTo>
                    <a:pt x="1517536" y="2358707"/>
                  </a:lnTo>
                  <a:lnTo>
                    <a:pt x="1525483" y="2365057"/>
                  </a:lnTo>
                  <a:lnTo>
                    <a:pt x="1533112" y="2371725"/>
                  </a:lnTo>
                  <a:lnTo>
                    <a:pt x="1539788" y="2378710"/>
                  </a:lnTo>
                  <a:lnTo>
                    <a:pt x="1546146" y="2385695"/>
                  </a:lnTo>
                  <a:lnTo>
                    <a:pt x="1551867" y="2392997"/>
                  </a:lnTo>
                  <a:lnTo>
                    <a:pt x="1556636" y="2400300"/>
                  </a:lnTo>
                  <a:lnTo>
                    <a:pt x="1560768" y="2407920"/>
                  </a:lnTo>
                  <a:lnTo>
                    <a:pt x="1564265" y="2415857"/>
                  </a:lnTo>
                  <a:lnTo>
                    <a:pt x="1566808" y="2423477"/>
                  </a:lnTo>
                  <a:lnTo>
                    <a:pt x="1568715" y="2431732"/>
                  </a:lnTo>
                  <a:lnTo>
                    <a:pt x="1569987" y="2439670"/>
                  </a:lnTo>
                  <a:lnTo>
                    <a:pt x="1570304" y="2447925"/>
                  </a:lnTo>
                  <a:lnTo>
                    <a:pt x="1569987" y="2455545"/>
                  </a:lnTo>
                  <a:lnTo>
                    <a:pt x="1569033" y="2463165"/>
                  </a:lnTo>
                  <a:lnTo>
                    <a:pt x="1567126" y="2470785"/>
                  </a:lnTo>
                  <a:lnTo>
                    <a:pt x="1564900" y="2477770"/>
                  </a:lnTo>
                  <a:lnTo>
                    <a:pt x="1562040" y="2485390"/>
                  </a:lnTo>
                  <a:lnTo>
                    <a:pt x="1558225" y="2492057"/>
                  </a:lnTo>
                  <a:lnTo>
                    <a:pt x="1554093" y="2499360"/>
                  </a:lnTo>
                  <a:lnTo>
                    <a:pt x="1549324" y="2506027"/>
                  </a:lnTo>
                  <a:lnTo>
                    <a:pt x="1543920" y="2512695"/>
                  </a:lnTo>
                  <a:lnTo>
                    <a:pt x="1537881" y="2519362"/>
                  </a:lnTo>
                  <a:lnTo>
                    <a:pt x="1531523" y="2525712"/>
                  </a:lnTo>
                  <a:lnTo>
                    <a:pt x="1524212" y="2531745"/>
                  </a:lnTo>
                  <a:lnTo>
                    <a:pt x="1516901" y="2537778"/>
                  </a:lnTo>
                  <a:lnTo>
                    <a:pt x="1508636" y="2543810"/>
                  </a:lnTo>
                  <a:lnTo>
                    <a:pt x="1500053" y="2549208"/>
                  </a:lnTo>
                  <a:lnTo>
                    <a:pt x="1490517" y="2554923"/>
                  </a:lnTo>
                  <a:lnTo>
                    <a:pt x="1480980" y="2560320"/>
                  </a:lnTo>
                  <a:lnTo>
                    <a:pt x="1470808" y="2565083"/>
                  </a:lnTo>
                  <a:lnTo>
                    <a:pt x="1460318" y="2569845"/>
                  </a:lnTo>
                  <a:lnTo>
                    <a:pt x="1449192" y="2574608"/>
                  </a:lnTo>
                  <a:lnTo>
                    <a:pt x="1437749" y="2579053"/>
                  </a:lnTo>
                  <a:lnTo>
                    <a:pt x="1425669" y="2583180"/>
                  </a:lnTo>
                  <a:lnTo>
                    <a:pt x="1413272" y="2587308"/>
                  </a:lnTo>
                  <a:lnTo>
                    <a:pt x="1400557" y="2591118"/>
                  </a:lnTo>
                  <a:lnTo>
                    <a:pt x="1387206" y="2594293"/>
                  </a:lnTo>
                  <a:lnTo>
                    <a:pt x="1373855" y="2597785"/>
                  </a:lnTo>
                  <a:lnTo>
                    <a:pt x="1360186" y="2600960"/>
                  </a:lnTo>
                  <a:lnTo>
                    <a:pt x="1345882" y="2603500"/>
                  </a:lnTo>
                  <a:lnTo>
                    <a:pt x="1331259" y="2606040"/>
                  </a:lnTo>
                  <a:lnTo>
                    <a:pt x="1316319" y="2608263"/>
                  </a:lnTo>
                  <a:lnTo>
                    <a:pt x="1301061" y="2610168"/>
                  </a:lnTo>
                  <a:lnTo>
                    <a:pt x="1285802" y="2612073"/>
                  </a:lnTo>
                  <a:lnTo>
                    <a:pt x="1381166" y="2755265"/>
                  </a:lnTo>
                  <a:lnTo>
                    <a:pt x="1370994" y="2762250"/>
                  </a:lnTo>
                  <a:lnTo>
                    <a:pt x="1271816" y="2613343"/>
                  </a:lnTo>
                  <a:lnTo>
                    <a:pt x="1254968" y="2614613"/>
                  </a:lnTo>
                  <a:lnTo>
                    <a:pt x="1237167" y="2615565"/>
                  </a:lnTo>
                  <a:lnTo>
                    <a:pt x="1219366" y="2615883"/>
                  </a:lnTo>
                  <a:lnTo>
                    <a:pt x="1201246" y="2616200"/>
                  </a:lnTo>
                  <a:lnTo>
                    <a:pt x="1181856" y="2615883"/>
                  </a:lnTo>
                  <a:lnTo>
                    <a:pt x="1162465" y="2615565"/>
                  </a:lnTo>
                  <a:lnTo>
                    <a:pt x="1143710" y="2614295"/>
                  </a:lnTo>
                  <a:lnTo>
                    <a:pt x="1124955" y="2612708"/>
                  </a:lnTo>
                  <a:lnTo>
                    <a:pt x="1106836" y="2611120"/>
                  </a:lnTo>
                  <a:lnTo>
                    <a:pt x="1089035" y="2609215"/>
                  </a:lnTo>
                  <a:lnTo>
                    <a:pt x="1071870" y="2606358"/>
                  </a:lnTo>
                  <a:lnTo>
                    <a:pt x="1055022" y="2603500"/>
                  </a:lnTo>
                  <a:lnTo>
                    <a:pt x="1038492" y="2600008"/>
                  </a:lnTo>
                  <a:lnTo>
                    <a:pt x="1022598" y="2596833"/>
                  </a:lnTo>
                  <a:lnTo>
                    <a:pt x="1007022" y="2592705"/>
                  </a:lnTo>
                  <a:lnTo>
                    <a:pt x="992082" y="2588260"/>
                  </a:lnTo>
                  <a:lnTo>
                    <a:pt x="977777" y="2583498"/>
                  </a:lnTo>
                  <a:lnTo>
                    <a:pt x="963791" y="2578735"/>
                  </a:lnTo>
                  <a:lnTo>
                    <a:pt x="950757" y="2573338"/>
                  </a:lnTo>
                  <a:lnTo>
                    <a:pt x="937724" y="2568258"/>
                  </a:lnTo>
                  <a:lnTo>
                    <a:pt x="925645" y="2562225"/>
                  </a:lnTo>
                  <a:lnTo>
                    <a:pt x="914519" y="2556193"/>
                  </a:lnTo>
                  <a:lnTo>
                    <a:pt x="903711" y="2550160"/>
                  </a:lnTo>
                  <a:lnTo>
                    <a:pt x="893857" y="2543175"/>
                  </a:lnTo>
                  <a:lnTo>
                    <a:pt x="884321" y="2536508"/>
                  </a:lnTo>
                  <a:lnTo>
                    <a:pt x="875738" y="2529523"/>
                  </a:lnTo>
                  <a:lnTo>
                    <a:pt x="867473" y="2522220"/>
                  </a:lnTo>
                  <a:lnTo>
                    <a:pt x="860162" y="2514600"/>
                  </a:lnTo>
                  <a:lnTo>
                    <a:pt x="853804" y="2506662"/>
                  </a:lnTo>
                  <a:lnTo>
                    <a:pt x="848400" y="2499042"/>
                  </a:lnTo>
                  <a:lnTo>
                    <a:pt x="843632" y="2491105"/>
                  </a:lnTo>
                  <a:lnTo>
                    <a:pt x="839500" y="2482850"/>
                  </a:lnTo>
                  <a:lnTo>
                    <a:pt x="836639" y="2473960"/>
                  </a:lnTo>
                  <a:lnTo>
                    <a:pt x="834414" y="2465387"/>
                  </a:lnTo>
                  <a:lnTo>
                    <a:pt x="833460" y="2461260"/>
                  </a:lnTo>
                  <a:lnTo>
                    <a:pt x="832824" y="2456815"/>
                  </a:lnTo>
                  <a:lnTo>
                    <a:pt x="832506" y="2452370"/>
                  </a:lnTo>
                  <a:lnTo>
                    <a:pt x="832506" y="2447925"/>
                  </a:lnTo>
                  <a:lnTo>
                    <a:pt x="832824" y="2440305"/>
                  </a:lnTo>
                  <a:lnTo>
                    <a:pt x="833460" y="2432685"/>
                  </a:lnTo>
                  <a:lnTo>
                    <a:pt x="835367" y="2425700"/>
                  </a:lnTo>
                  <a:lnTo>
                    <a:pt x="837592" y="2418397"/>
                  </a:lnTo>
                  <a:lnTo>
                    <a:pt x="840453" y="2411412"/>
                  </a:lnTo>
                  <a:lnTo>
                    <a:pt x="844268" y="2404110"/>
                  </a:lnTo>
                  <a:lnTo>
                    <a:pt x="847765" y="2397442"/>
                  </a:lnTo>
                  <a:lnTo>
                    <a:pt x="852851" y="2390775"/>
                  </a:lnTo>
                  <a:lnTo>
                    <a:pt x="857937" y="2384107"/>
                  </a:lnTo>
                  <a:lnTo>
                    <a:pt x="863659" y="2377757"/>
                  </a:lnTo>
                  <a:lnTo>
                    <a:pt x="870016" y="2371407"/>
                  </a:lnTo>
                  <a:lnTo>
                    <a:pt x="877009" y="2365375"/>
                  </a:lnTo>
                  <a:lnTo>
                    <a:pt x="884321" y="2359342"/>
                  </a:lnTo>
                  <a:lnTo>
                    <a:pt x="892268" y="2353945"/>
                  </a:lnTo>
                  <a:lnTo>
                    <a:pt x="900533" y="2348230"/>
                  </a:lnTo>
                  <a:lnTo>
                    <a:pt x="909115" y="2342515"/>
                  </a:lnTo>
                  <a:lnTo>
                    <a:pt x="921513" y="2335847"/>
                  </a:lnTo>
                  <a:lnTo>
                    <a:pt x="934546" y="2329497"/>
                  </a:lnTo>
                  <a:lnTo>
                    <a:pt x="947897" y="2323465"/>
                  </a:lnTo>
                  <a:lnTo>
                    <a:pt x="962201" y="2317750"/>
                  </a:lnTo>
                  <a:lnTo>
                    <a:pt x="957751" y="2310765"/>
                  </a:lnTo>
                  <a:lnTo>
                    <a:pt x="915791" y="2248217"/>
                  </a:lnTo>
                  <a:lnTo>
                    <a:pt x="925645" y="2241232"/>
                  </a:lnTo>
                  <a:lnTo>
                    <a:pt x="969194" y="2306002"/>
                  </a:lnTo>
                  <a:lnTo>
                    <a:pt x="974281" y="2313622"/>
                  </a:lnTo>
                  <a:lnTo>
                    <a:pt x="984453" y="2310130"/>
                  </a:lnTo>
                  <a:lnTo>
                    <a:pt x="994625" y="2306637"/>
                  </a:lnTo>
                  <a:lnTo>
                    <a:pt x="1005115" y="2303780"/>
                  </a:lnTo>
                  <a:lnTo>
                    <a:pt x="1016241" y="2300922"/>
                  </a:lnTo>
                  <a:lnTo>
                    <a:pt x="1035949" y="2296160"/>
                  </a:lnTo>
                  <a:lnTo>
                    <a:pt x="1004797" y="1881505"/>
                  </a:lnTo>
                  <a:lnTo>
                    <a:pt x="998439" y="1871980"/>
                  </a:lnTo>
                  <a:lnTo>
                    <a:pt x="992718" y="1862455"/>
                  </a:lnTo>
                  <a:lnTo>
                    <a:pt x="988903" y="1856105"/>
                  </a:lnTo>
                  <a:lnTo>
                    <a:pt x="985724" y="1849120"/>
                  </a:lnTo>
                  <a:lnTo>
                    <a:pt x="982545" y="1842135"/>
                  </a:lnTo>
                  <a:lnTo>
                    <a:pt x="980002" y="1835150"/>
                  </a:lnTo>
                  <a:lnTo>
                    <a:pt x="979685" y="1830705"/>
                  </a:lnTo>
                  <a:lnTo>
                    <a:pt x="976506" y="1798955"/>
                  </a:lnTo>
                  <a:lnTo>
                    <a:pt x="968559" y="1715452"/>
                  </a:lnTo>
                  <a:lnTo>
                    <a:pt x="963791" y="1658620"/>
                  </a:lnTo>
                  <a:lnTo>
                    <a:pt x="958704" y="1594485"/>
                  </a:lnTo>
                  <a:lnTo>
                    <a:pt x="943128" y="1365567"/>
                  </a:lnTo>
                  <a:lnTo>
                    <a:pt x="939950" y="1363027"/>
                  </a:lnTo>
                  <a:lnTo>
                    <a:pt x="937089" y="1360487"/>
                  </a:lnTo>
                  <a:lnTo>
                    <a:pt x="930731" y="1354137"/>
                  </a:lnTo>
                  <a:lnTo>
                    <a:pt x="930413" y="1353502"/>
                  </a:lnTo>
                  <a:lnTo>
                    <a:pt x="930095" y="1354137"/>
                  </a:lnTo>
                  <a:lnTo>
                    <a:pt x="929460" y="1355725"/>
                  </a:lnTo>
                  <a:lnTo>
                    <a:pt x="928824" y="1358900"/>
                  </a:lnTo>
                  <a:lnTo>
                    <a:pt x="928506" y="1363345"/>
                  </a:lnTo>
                  <a:lnTo>
                    <a:pt x="928188" y="1376997"/>
                  </a:lnTo>
                  <a:lnTo>
                    <a:pt x="928188" y="1395095"/>
                  </a:lnTo>
                  <a:lnTo>
                    <a:pt x="928506" y="1417320"/>
                  </a:lnTo>
                  <a:lnTo>
                    <a:pt x="928824" y="1442720"/>
                  </a:lnTo>
                  <a:lnTo>
                    <a:pt x="930731" y="1502092"/>
                  </a:lnTo>
                  <a:lnTo>
                    <a:pt x="933274" y="1568450"/>
                  </a:lnTo>
                  <a:lnTo>
                    <a:pt x="936453" y="1636077"/>
                  </a:lnTo>
                  <a:lnTo>
                    <a:pt x="939632" y="1699895"/>
                  </a:lnTo>
                  <a:lnTo>
                    <a:pt x="942811" y="1755140"/>
                  </a:lnTo>
                  <a:lnTo>
                    <a:pt x="945036" y="1791652"/>
                  </a:lnTo>
                  <a:lnTo>
                    <a:pt x="946943" y="1815465"/>
                  </a:lnTo>
                  <a:lnTo>
                    <a:pt x="938996" y="1815782"/>
                  </a:lnTo>
                  <a:lnTo>
                    <a:pt x="929142" y="1815782"/>
                  </a:lnTo>
                  <a:lnTo>
                    <a:pt x="918016" y="1815782"/>
                  </a:lnTo>
                  <a:lnTo>
                    <a:pt x="904983" y="1814512"/>
                  </a:lnTo>
                  <a:lnTo>
                    <a:pt x="898625" y="1813877"/>
                  </a:lnTo>
                  <a:lnTo>
                    <a:pt x="891950" y="1812607"/>
                  </a:lnTo>
                  <a:lnTo>
                    <a:pt x="884639" y="1811337"/>
                  </a:lnTo>
                  <a:lnTo>
                    <a:pt x="877963" y="1809115"/>
                  </a:lnTo>
                  <a:lnTo>
                    <a:pt x="870970" y="1806575"/>
                  </a:lnTo>
                  <a:lnTo>
                    <a:pt x="863659" y="1804035"/>
                  </a:lnTo>
                  <a:lnTo>
                    <a:pt x="856983" y="1800542"/>
                  </a:lnTo>
                  <a:lnTo>
                    <a:pt x="849990" y="1797050"/>
                  </a:lnTo>
                  <a:lnTo>
                    <a:pt x="847765" y="1783397"/>
                  </a:lnTo>
                  <a:lnTo>
                    <a:pt x="845222" y="1766887"/>
                  </a:lnTo>
                  <a:lnTo>
                    <a:pt x="842996" y="1747520"/>
                  </a:lnTo>
                  <a:lnTo>
                    <a:pt x="840453" y="1725930"/>
                  </a:lnTo>
                  <a:lnTo>
                    <a:pt x="837592" y="1697672"/>
                  </a:lnTo>
                  <a:lnTo>
                    <a:pt x="834732" y="1666875"/>
                  </a:lnTo>
                  <a:lnTo>
                    <a:pt x="829010" y="1599565"/>
                  </a:lnTo>
                  <a:lnTo>
                    <a:pt x="824242" y="1529080"/>
                  </a:lnTo>
                  <a:lnTo>
                    <a:pt x="820109" y="1460182"/>
                  </a:lnTo>
                  <a:lnTo>
                    <a:pt x="816612" y="1395730"/>
                  </a:lnTo>
                  <a:lnTo>
                    <a:pt x="815659" y="1367155"/>
                  </a:lnTo>
                  <a:lnTo>
                    <a:pt x="814705" y="1341120"/>
                  </a:lnTo>
                  <a:lnTo>
                    <a:pt x="814387" y="1318895"/>
                  </a:lnTo>
                  <a:lnTo>
                    <a:pt x="814387" y="1300480"/>
                  </a:lnTo>
                  <a:lnTo>
                    <a:pt x="814705" y="1286827"/>
                  </a:lnTo>
                  <a:lnTo>
                    <a:pt x="815023" y="1281747"/>
                  </a:lnTo>
                  <a:lnTo>
                    <a:pt x="815659" y="1277937"/>
                  </a:lnTo>
                  <a:lnTo>
                    <a:pt x="816295" y="1270635"/>
                  </a:lnTo>
                  <a:lnTo>
                    <a:pt x="818202" y="1263332"/>
                  </a:lnTo>
                  <a:lnTo>
                    <a:pt x="820427" y="1256347"/>
                  </a:lnTo>
                  <a:lnTo>
                    <a:pt x="823288" y="1249362"/>
                  </a:lnTo>
                  <a:lnTo>
                    <a:pt x="827102" y="1242695"/>
                  </a:lnTo>
                  <a:lnTo>
                    <a:pt x="831553" y="1236345"/>
                  </a:lnTo>
                  <a:lnTo>
                    <a:pt x="836957" y="1229995"/>
                  </a:lnTo>
                  <a:lnTo>
                    <a:pt x="842679" y="1223962"/>
                  </a:lnTo>
                  <a:lnTo>
                    <a:pt x="849036" y="1218247"/>
                  </a:lnTo>
                  <a:lnTo>
                    <a:pt x="856029" y="1212532"/>
                  </a:lnTo>
                  <a:lnTo>
                    <a:pt x="863659" y="1207452"/>
                  </a:lnTo>
                  <a:lnTo>
                    <a:pt x="871606" y="1202055"/>
                  </a:lnTo>
                  <a:lnTo>
                    <a:pt x="879870" y="1197292"/>
                  </a:lnTo>
                  <a:lnTo>
                    <a:pt x="888771" y="1192847"/>
                  </a:lnTo>
                  <a:lnTo>
                    <a:pt x="897990" y="1188085"/>
                  </a:lnTo>
                  <a:lnTo>
                    <a:pt x="907844" y="1183640"/>
                  </a:lnTo>
                  <a:lnTo>
                    <a:pt x="917380" y="1179512"/>
                  </a:lnTo>
                  <a:lnTo>
                    <a:pt x="928188" y="1175385"/>
                  </a:lnTo>
                  <a:lnTo>
                    <a:pt x="938360" y="1171575"/>
                  </a:lnTo>
                  <a:lnTo>
                    <a:pt x="949168" y="1168400"/>
                  </a:lnTo>
                  <a:lnTo>
                    <a:pt x="971420" y="1161415"/>
                  </a:lnTo>
                  <a:lnTo>
                    <a:pt x="993989" y="1155382"/>
                  </a:lnTo>
                  <a:lnTo>
                    <a:pt x="1016876" y="1150302"/>
                  </a:lnTo>
                  <a:lnTo>
                    <a:pt x="1040399" y="1145540"/>
                  </a:lnTo>
                  <a:lnTo>
                    <a:pt x="1063287" y="1141412"/>
                  </a:lnTo>
                  <a:lnTo>
                    <a:pt x="1085856" y="1138237"/>
                  </a:lnTo>
                  <a:lnTo>
                    <a:pt x="1090942" y="1137920"/>
                  </a:lnTo>
                  <a:lnTo>
                    <a:pt x="1096346" y="1138237"/>
                  </a:lnTo>
                  <a:lnTo>
                    <a:pt x="1169776" y="1409700"/>
                  </a:lnTo>
                  <a:lnTo>
                    <a:pt x="1171366" y="1398587"/>
                  </a:lnTo>
                  <a:lnTo>
                    <a:pt x="1196796" y="1212532"/>
                  </a:lnTo>
                  <a:lnTo>
                    <a:pt x="1189803" y="1194117"/>
                  </a:lnTo>
                  <a:lnTo>
                    <a:pt x="1203472" y="1169670"/>
                  </a:lnTo>
                  <a:lnTo>
                    <a:pt x="1235895" y="1169670"/>
                  </a:lnTo>
                  <a:lnTo>
                    <a:pt x="1249246" y="1194117"/>
                  </a:lnTo>
                  <a:lnTo>
                    <a:pt x="1242889" y="1216025"/>
                  </a:lnTo>
                  <a:lnTo>
                    <a:pt x="1265776" y="1412557"/>
                  </a:lnTo>
                  <a:lnTo>
                    <a:pt x="1325855" y="1146810"/>
                  </a:lnTo>
                  <a:lnTo>
                    <a:pt x="1332849" y="1143317"/>
                  </a:lnTo>
                  <a:lnTo>
                    <a:pt x="1337935" y="1141095"/>
                  </a:lnTo>
                  <a:lnTo>
                    <a:pt x="1341113" y="1139190"/>
                  </a:lnTo>
                  <a:lnTo>
                    <a:pt x="1341749" y="1138555"/>
                  </a:lnTo>
                  <a:lnTo>
                    <a:pt x="1341749" y="1138237"/>
                  </a:lnTo>
                  <a:lnTo>
                    <a:pt x="1352557" y="1136967"/>
                  </a:lnTo>
                  <a:lnTo>
                    <a:pt x="1364001" y="1136650"/>
                  </a:lnTo>
                  <a:close/>
                  <a:moveTo>
                    <a:pt x="276860" y="1112205"/>
                  </a:moveTo>
                  <a:lnTo>
                    <a:pt x="257810" y="1112523"/>
                  </a:lnTo>
                  <a:lnTo>
                    <a:pt x="239395" y="1114113"/>
                  </a:lnTo>
                  <a:lnTo>
                    <a:pt x="236537" y="1138913"/>
                  </a:lnTo>
                  <a:lnTo>
                    <a:pt x="176212" y="1139866"/>
                  </a:lnTo>
                  <a:lnTo>
                    <a:pt x="175260" y="1124923"/>
                  </a:lnTo>
                  <a:lnTo>
                    <a:pt x="166687" y="1127784"/>
                  </a:lnTo>
                  <a:lnTo>
                    <a:pt x="158432" y="1130328"/>
                  </a:lnTo>
                  <a:lnTo>
                    <a:pt x="151130" y="1132872"/>
                  </a:lnTo>
                  <a:lnTo>
                    <a:pt x="143827" y="1136051"/>
                  </a:lnTo>
                  <a:lnTo>
                    <a:pt x="137160" y="1138913"/>
                  </a:lnTo>
                  <a:lnTo>
                    <a:pt x="130810" y="1142410"/>
                  </a:lnTo>
                  <a:lnTo>
                    <a:pt x="125095" y="1145271"/>
                  </a:lnTo>
                  <a:lnTo>
                    <a:pt x="119697" y="1148769"/>
                  </a:lnTo>
                  <a:lnTo>
                    <a:pt x="115252" y="1152584"/>
                  </a:lnTo>
                  <a:lnTo>
                    <a:pt x="111125" y="1155763"/>
                  </a:lnTo>
                  <a:lnTo>
                    <a:pt x="107315" y="1159261"/>
                  </a:lnTo>
                  <a:lnTo>
                    <a:pt x="104457" y="1163076"/>
                  </a:lnTo>
                  <a:lnTo>
                    <a:pt x="102235" y="1166891"/>
                  </a:lnTo>
                  <a:lnTo>
                    <a:pt x="100647" y="1170071"/>
                  </a:lnTo>
                  <a:lnTo>
                    <a:pt x="99377" y="1173886"/>
                  </a:lnTo>
                  <a:lnTo>
                    <a:pt x="99060" y="1177384"/>
                  </a:lnTo>
                  <a:lnTo>
                    <a:pt x="99377" y="1180245"/>
                  </a:lnTo>
                  <a:lnTo>
                    <a:pt x="100330" y="1183425"/>
                  </a:lnTo>
                  <a:lnTo>
                    <a:pt x="101282" y="1186286"/>
                  </a:lnTo>
                  <a:lnTo>
                    <a:pt x="102870" y="1189148"/>
                  </a:lnTo>
                  <a:lnTo>
                    <a:pt x="104775" y="1192009"/>
                  </a:lnTo>
                  <a:lnTo>
                    <a:pt x="106997" y="1195188"/>
                  </a:lnTo>
                  <a:lnTo>
                    <a:pt x="109537" y="1197732"/>
                  </a:lnTo>
                  <a:lnTo>
                    <a:pt x="112712" y="1200593"/>
                  </a:lnTo>
                  <a:lnTo>
                    <a:pt x="116205" y="1203455"/>
                  </a:lnTo>
                  <a:lnTo>
                    <a:pt x="119697" y="1206316"/>
                  </a:lnTo>
                  <a:lnTo>
                    <a:pt x="124460" y="1208860"/>
                  </a:lnTo>
                  <a:lnTo>
                    <a:pt x="128905" y="1211721"/>
                  </a:lnTo>
                  <a:lnTo>
                    <a:pt x="138747" y="1216809"/>
                  </a:lnTo>
                  <a:lnTo>
                    <a:pt x="149860" y="1221896"/>
                  </a:lnTo>
                  <a:lnTo>
                    <a:pt x="162242" y="1226347"/>
                  </a:lnTo>
                  <a:lnTo>
                    <a:pt x="175895" y="1230162"/>
                  </a:lnTo>
                  <a:lnTo>
                    <a:pt x="190500" y="1233977"/>
                  </a:lnTo>
                  <a:lnTo>
                    <a:pt x="206375" y="1236839"/>
                  </a:lnTo>
                  <a:lnTo>
                    <a:pt x="222885" y="1239383"/>
                  </a:lnTo>
                  <a:lnTo>
                    <a:pt x="240030" y="1241290"/>
                  </a:lnTo>
                  <a:lnTo>
                    <a:pt x="258127" y="1242562"/>
                  </a:lnTo>
                  <a:lnTo>
                    <a:pt x="276860" y="1242880"/>
                  </a:lnTo>
                  <a:lnTo>
                    <a:pt x="295910" y="1242562"/>
                  </a:lnTo>
                  <a:lnTo>
                    <a:pt x="313690" y="1241290"/>
                  </a:lnTo>
                  <a:lnTo>
                    <a:pt x="331153" y="1239383"/>
                  </a:lnTo>
                  <a:lnTo>
                    <a:pt x="347663" y="1236839"/>
                  </a:lnTo>
                  <a:lnTo>
                    <a:pt x="363220" y="1233977"/>
                  </a:lnTo>
                  <a:lnTo>
                    <a:pt x="377825" y="1230162"/>
                  </a:lnTo>
                  <a:lnTo>
                    <a:pt x="391160" y="1226347"/>
                  </a:lnTo>
                  <a:lnTo>
                    <a:pt x="403860" y="1221896"/>
                  </a:lnTo>
                  <a:lnTo>
                    <a:pt x="414973" y="1216809"/>
                  </a:lnTo>
                  <a:lnTo>
                    <a:pt x="425133" y="1211721"/>
                  </a:lnTo>
                  <a:lnTo>
                    <a:pt x="429578" y="1208860"/>
                  </a:lnTo>
                  <a:lnTo>
                    <a:pt x="433705" y="1206316"/>
                  </a:lnTo>
                  <a:lnTo>
                    <a:pt x="437515" y="1203455"/>
                  </a:lnTo>
                  <a:lnTo>
                    <a:pt x="441008" y="1200593"/>
                  </a:lnTo>
                  <a:lnTo>
                    <a:pt x="444183" y="1197732"/>
                  </a:lnTo>
                  <a:lnTo>
                    <a:pt x="447040" y="1195188"/>
                  </a:lnTo>
                  <a:lnTo>
                    <a:pt x="449263" y="1192009"/>
                  </a:lnTo>
                  <a:lnTo>
                    <a:pt x="451168" y="1189148"/>
                  </a:lnTo>
                  <a:lnTo>
                    <a:pt x="452438" y="1186286"/>
                  </a:lnTo>
                  <a:lnTo>
                    <a:pt x="453708" y="1183425"/>
                  </a:lnTo>
                  <a:lnTo>
                    <a:pt x="454343" y="1180245"/>
                  </a:lnTo>
                  <a:lnTo>
                    <a:pt x="454343" y="1177384"/>
                  </a:lnTo>
                  <a:lnTo>
                    <a:pt x="454025" y="1173568"/>
                  </a:lnTo>
                  <a:lnTo>
                    <a:pt x="453073" y="1169435"/>
                  </a:lnTo>
                  <a:lnTo>
                    <a:pt x="450850" y="1165620"/>
                  </a:lnTo>
                  <a:lnTo>
                    <a:pt x="447993" y="1161486"/>
                  </a:lnTo>
                  <a:lnTo>
                    <a:pt x="444183" y="1157671"/>
                  </a:lnTo>
                  <a:lnTo>
                    <a:pt x="440055" y="1153538"/>
                  </a:lnTo>
                  <a:lnTo>
                    <a:pt x="435293" y="1149723"/>
                  </a:lnTo>
                  <a:lnTo>
                    <a:pt x="429578" y="1146225"/>
                  </a:lnTo>
                  <a:lnTo>
                    <a:pt x="423228" y="1142728"/>
                  </a:lnTo>
                  <a:lnTo>
                    <a:pt x="416560" y="1138913"/>
                  </a:lnTo>
                  <a:lnTo>
                    <a:pt x="408940" y="1135415"/>
                  </a:lnTo>
                  <a:lnTo>
                    <a:pt x="400685" y="1132554"/>
                  </a:lnTo>
                  <a:lnTo>
                    <a:pt x="392113" y="1129692"/>
                  </a:lnTo>
                  <a:lnTo>
                    <a:pt x="382905" y="1126513"/>
                  </a:lnTo>
                  <a:lnTo>
                    <a:pt x="373380" y="1123969"/>
                  </a:lnTo>
                  <a:lnTo>
                    <a:pt x="363220" y="1121744"/>
                  </a:lnTo>
                  <a:lnTo>
                    <a:pt x="361633" y="1139866"/>
                  </a:lnTo>
                  <a:lnTo>
                    <a:pt x="304165" y="1139866"/>
                  </a:lnTo>
                  <a:lnTo>
                    <a:pt x="300673" y="1113477"/>
                  </a:lnTo>
                  <a:lnTo>
                    <a:pt x="288925" y="1112523"/>
                  </a:lnTo>
                  <a:lnTo>
                    <a:pt x="276860" y="1112205"/>
                  </a:lnTo>
                  <a:close/>
                  <a:moveTo>
                    <a:pt x="1696009" y="1087438"/>
                  </a:moveTo>
                  <a:lnTo>
                    <a:pt x="1706562" y="1093141"/>
                  </a:lnTo>
                  <a:lnTo>
                    <a:pt x="1628215" y="1238251"/>
                  </a:lnTo>
                  <a:lnTo>
                    <a:pt x="1617662" y="1232865"/>
                  </a:lnTo>
                  <a:lnTo>
                    <a:pt x="1696009" y="1087438"/>
                  </a:lnTo>
                  <a:close/>
                  <a:moveTo>
                    <a:pt x="2290762" y="1082675"/>
                  </a:moveTo>
                  <a:lnTo>
                    <a:pt x="2349183" y="1093734"/>
                  </a:lnTo>
                  <a:lnTo>
                    <a:pt x="2351088" y="1094049"/>
                  </a:lnTo>
                  <a:lnTo>
                    <a:pt x="2352993" y="1095313"/>
                  </a:lnTo>
                  <a:lnTo>
                    <a:pt x="2354580" y="1096893"/>
                  </a:lnTo>
                  <a:lnTo>
                    <a:pt x="2356168" y="1098473"/>
                  </a:lnTo>
                  <a:lnTo>
                    <a:pt x="2357438" y="1101001"/>
                  </a:lnTo>
                  <a:lnTo>
                    <a:pt x="2358708" y="1103528"/>
                  </a:lnTo>
                  <a:lnTo>
                    <a:pt x="2360613" y="1109848"/>
                  </a:lnTo>
                  <a:lnTo>
                    <a:pt x="2362200" y="1116483"/>
                  </a:lnTo>
                  <a:lnTo>
                    <a:pt x="2363470" y="1124066"/>
                  </a:lnTo>
                  <a:lnTo>
                    <a:pt x="2365058" y="1138600"/>
                  </a:lnTo>
                  <a:lnTo>
                    <a:pt x="2365375" y="1141760"/>
                  </a:lnTo>
                  <a:lnTo>
                    <a:pt x="2365058" y="1143971"/>
                  </a:lnTo>
                  <a:lnTo>
                    <a:pt x="2364740" y="1144919"/>
                  </a:lnTo>
                  <a:lnTo>
                    <a:pt x="2363470" y="1145867"/>
                  </a:lnTo>
                  <a:lnTo>
                    <a:pt x="2362835" y="1145235"/>
                  </a:lnTo>
                  <a:lnTo>
                    <a:pt x="2361248" y="1144603"/>
                  </a:lnTo>
                  <a:lnTo>
                    <a:pt x="2359660" y="1143655"/>
                  </a:lnTo>
                  <a:lnTo>
                    <a:pt x="2358708" y="1142076"/>
                  </a:lnTo>
                  <a:lnTo>
                    <a:pt x="2355533" y="1137968"/>
                  </a:lnTo>
                  <a:lnTo>
                    <a:pt x="2352993" y="1133545"/>
                  </a:lnTo>
                  <a:lnTo>
                    <a:pt x="2351088" y="1128489"/>
                  </a:lnTo>
                  <a:lnTo>
                    <a:pt x="2350453" y="1126593"/>
                  </a:lnTo>
                  <a:lnTo>
                    <a:pt x="2350453" y="1124698"/>
                  </a:lnTo>
                  <a:lnTo>
                    <a:pt x="2350135" y="1121854"/>
                  </a:lnTo>
                  <a:lnTo>
                    <a:pt x="2349183" y="1119958"/>
                  </a:lnTo>
                  <a:lnTo>
                    <a:pt x="2347913" y="1118694"/>
                  </a:lnTo>
                  <a:lnTo>
                    <a:pt x="2346960" y="1118378"/>
                  </a:lnTo>
                  <a:lnTo>
                    <a:pt x="2346643" y="1118378"/>
                  </a:lnTo>
                  <a:lnTo>
                    <a:pt x="2346008" y="1118378"/>
                  </a:lnTo>
                  <a:lnTo>
                    <a:pt x="2345055" y="1119326"/>
                  </a:lnTo>
                  <a:lnTo>
                    <a:pt x="2344420" y="1119958"/>
                  </a:lnTo>
                  <a:lnTo>
                    <a:pt x="2343785" y="1120906"/>
                  </a:lnTo>
                  <a:lnTo>
                    <a:pt x="2342833" y="1124066"/>
                  </a:lnTo>
                  <a:lnTo>
                    <a:pt x="2342515" y="1128173"/>
                  </a:lnTo>
                  <a:lnTo>
                    <a:pt x="2342198" y="1132597"/>
                  </a:lnTo>
                  <a:lnTo>
                    <a:pt x="2341245" y="1136704"/>
                  </a:lnTo>
                  <a:lnTo>
                    <a:pt x="2340293" y="1140180"/>
                  </a:lnTo>
                  <a:lnTo>
                    <a:pt x="2339023" y="1141760"/>
                  </a:lnTo>
                  <a:lnTo>
                    <a:pt x="2338070" y="1143023"/>
                  </a:lnTo>
                  <a:lnTo>
                    <a:pt x="2336800" y="1144287"/>
                  </a:lnTo>
                  <a:lnTo>
                    <a:pt x="2335530" y="1145235"/>
                  </a:lnTo>
                  <a:lnTo>
                    <a:pt x="2333625" y="1146183"/>
                  </a:lnTo>
                  <a:lnTo>
                    <a:pt x="2331720" y="1146815"/>
                  </a:lnTo>
                  <a:lnTo>
                    <a:pt x="2329815" y="1147131"/>
                  </a:lnTo>
                  <a:lnTo>
                    <a:pt x="2326957" y="1147763"/>
                  </a:lnTo>
                  <a:lnTo>
                    <a:pt x="2321877" y="1147763"/>
                  </a:lnTo>
                  <a:lnTo>
                    <a:pt x="2319655" y="1147131"/>
                  </a:lnTo>
                  <a:lnTo>
                    <a:pt x="2317432" y="1146499"/>
                  </a:lnTo>
                  <a:lnTo>
                    <a:pt x="2315210" y="1145235"/>
                  </a:lnTo>
                  <a:lnTo>
                    <a:pt x="2313305" y="1144287"/>
                  </a:lnTo>
                  <a:lnTo>
                    <a:pt x="2311400" y="1142392"/>
                  </a:lnTo>
                  <a:lnTo>
                    <a:pt x="2309495" y="1140812"/>
                  </a:lnTo>
                  <a:lnTo>
                    <a:pt x="2306002" y="1136388"/>
                  </a:lnTo>
                  <a:lnTo>
                    <a:pt x="2303145" y="1131649"/>
                  </a:lnTo>
                  <a:lnTo>
                    <a:pt x="2300922" y="1125962"/>
                  </a:lnTo>
                  <a:lnTo>
                    <a:pt x="2298382" y="1120274"/>
                  </a:lnTo>
                  <a:lnTo>
                    <a:pt x="2296795" y="1114271"/>
                  </a:lnTo>
                  <a:lnTo>
                    <a:pt x="2295207" y="1108268"/>
                  </a:lnTo>
                  <a:lnTo>
                    <a:pt x="2293620" y="1102580"/>
                  </a:lnTo>
                  <a:lnTo>
                    <a:pt x="2291715" y="1092470"/>
                  </a:lnTo>
                  <a:lnTo>
                    <a:pt x="2291080" y="1085519"/>
                  </a:lnTo>
                  <a:lnTo>
                    <a:pt x="2290762" y="1082675"/>
                  </a:lnTo>
                  <a:close/>
                  <a:moveTo>
                    <a:pt x="2847975" y="1081088"/>
                  </a:moveTo>
                  <a:lnTo>
                    <a:pt x="2847658" y="1083616"/>
                  </a:lnTo>
                  <a:lnTo>
                    <a:pt x="2846705" y="1090883"/>
                  </a:lnTo>
                  <a:lnTo>
                    <a:pt x="2844800" y="1100993"/>
                  </a:lnTo>
                  <a:lnTo>
                    <a:pt x="2843530" y="1106997"/>
                  </a:lnTo>
                  <a:lnTo>
                    <a:pt x="2842260" y="1113000"/>
                  </a:lnTo>
                  <a:lnTo>
                    <a:pt x="2840355" y="1119003"/>
                  </a:lnTo>
                  <a:lnTo>
                    <a:pt x="2838133" y="1124375"/>
                  </a:lnTo>
                  <a:lnTo>
                    <a:pt x="2835275" y="1130062"/>
                  </a:lnTo>
                  <a:lnTo>
                    <a:pt x="2832735" y="1134801"/>
                  </a:lnTo>
                  <a:lnTo>
                    <a:pt x="2829243" y="1139225"/>
                  </a:lnTo>
                  <a:lnTo>
                    <a:pt x="2827338" y="1140805"/>
                  </a:lnTo>
                  <a:lnTo>
                    <a:pt x="2825433" y="1142384"/>
                  </a:lnTo>
                  <a:lnTo>
                    <a:pt x="2823845" y="1143964"/>
                  </a:lnTo>
                  <a:lnTo>
                    <a:pt x="2821305" y="1144596"/>
                  </a:lnTo>
                  <a:lnTo>
                    <a:pt x="2819083" y="1145544"/>
                  </a:lnTo>
                  <a:lnTo>
                    <a:pt x="2816860" y="1145860"/>
                  </a:lnTo>
                  <a:lnTo>
                    <a:pt x="2811145" y="1146176"/>
                  </a:lnTo>
                  <a:lnTo>
                    <a:pt x="2808922" y="1145860"/>
                  </a:lnTo>
                  <a:lnTo>
                    <a:pt x="2807017" y="1145544"/>
                  </a:lnTo>
                  <a:lnTo>
                    <a:pt x="2804795" y="1144596"/>
                  </a:lnTo>
                  <a:lnTo>
                    <a:pt x="2803525" y="1143964"/>
                  </a:lnTo>
                  <a:lnTo>
                    <a:pt x="2801937" y="1142700"/>
                  </a:lnTo>
                  <a:lnTo>
                    <a:pt x="2800667" y="1141752"/>
                  </a:lnTo>
                  <a:lnTo>
                    <a:pt x="2799715" y="1140173"/>
                  </a:lnTo>
                  <a:lnTo>
                    <a:pt x="2798445" y="1138593"/>
                  </a:lnTo>
                  <a:lnTo>
                    <a:pt x="2796857" y="1135433"/>
                  </a:lnTo>
                  <a:lnTo>
                    <a:pt x="2796222" y="1131326"/>
                  </a:lnTo>
                  <a:lnTo>
                    <a:pt x="2796222" y="1126586"/>
                  </a:lnTo>
                  <a:lnTo>
                    <a:pt x="2795905" y="1122163"/>
                  </a:lnTo>
                  <a:lnTo>
                    <a:pt x="2794635" y="1119319"/>
                  </a:lnTo>
                  <a:lnTo>
                    <a:pt x="2794317" y="1118371"/>
                  </a:lnTo>
                  <a:lnTo>
                    <a:pt x="2793682" y="1117423"/>
                  </a:lnTo>
                  <a:lnTo>
                    <a:pt x="2792730" y="1117107"/>
                  </a:lnTo>
                  <a:lnTo>
                    <a:pt x="2792095" y="1117107"/>
                  </a:lnTo>
                  <a:lnTo>
                    <a:pt x="2791460" y="1117107"/>
                  </a:lnTo>
                  <a:lnTo>
                    <a:pt x="2790507" y="1117107"/>
                  </a:lnTo>
                  <a:lnTo>
                    <a:pt x="2789555" y="1118371"/>
                  </a:lnTo>
                  <a:lnTo>
                    <a:pt x="2788602" y="1120267"/>
                  </a:lnTo>
                  <a:lnTo>
                    <a:pt x="2788285" y="1123427"/>
                  </a:lnTo>
                  <a:lnTo>
                    <a:pt x="2787967" y="1125322"/>
                  </a:lnTo>
                  <a:lnTo>
                    <a:pt x="2787650" y="1127218"/>
                  </a:lnTo>
                  <a:lnTo>
                    <a:pt x="2785745" y="1131642"/>
                  </a:lnTo>
                  <a:lnTo>
                    <a:pt x="2783205" y="1136381"/>
                  </a:lnTo>
                  <a:lnTo>
                    <a:pt x="2780030" y="1140489"/>
                  </a:lnTo>
                  <a:lnTo>
                    <a:pt x="2778442" y="1142068"/>
                  </a:lnTo>
                  <a:lnTo>
                    <a:pt x="2777490" y="1143332"/>
                  </a:lnTo>
                  <a:lnTo>
                    <a:pt x="2775902" y="1143964"/>
                  </a:lnTo>
                  <a:lnTo>
                    <a:pt x="2774950" y="1143964"/>
                  </a:lnTo>
                  <a:lnTo>
                    <a:pt x="2773997" y="1143648"/>
                  </a:lnTo>
                  <a:lnTo>
                    <a:pt x="2773680" y="1142384"/>
                  </a:lnTo>
                  <a:lnTo>
                    <a:pt x="2773362" y="1140173"/>
                  </a:lnTo>
                  <a:lnTo>
                    <a:pt x="2773362" y="1137329"/>
                  </a:lnTo>
                  <a:lnTo>
                    <a:pt x="2775267" y="1122479"/>
                  </a:lnTo>
                  <a:lnTo>
                    <a:pt x="2776220" y="1115212"/>
                  </a:lnTo>
                  <a:lnTo>
                    <a:pt x="2777807" y="1108261"/>
                  </a:lnTo>
                  <a:lnTo>
                    <a:pt x="2780030" y="1101941"/>
                  </a:lnTo>
                  <a:lnTo>
                    <a:pt x="2781300" y="1099414"/>
                  </a:lnTo>
                  <a:lnTo>
                    <a:pt x="2782252" y="1097202"/>
                  </a:lnTo>
                  <a:lnTo>
                    <a:pt x="2783840" y="1095306"/>
                  </a:lnTo>
                  <a:lnTo>
                    <a:pt x="2785427" y="1093410"/>
                  </a:lnTo>
                  <a:lnTo>
                    <a:pt x="2787332" y="1092778"/>
                  </a:lnTo>
                  <a:lnTo>
                    <a:pt x="2789237" y="1092147"/>
                  </a:lnTo>
                  <a:lnTo>
                    <a:pt x="2847975" y="1081088"/>
                  </a:lnTo>
                  <a:close/>
                  <a:moveTo>
                    <a:pt x="2154535" y="1031875"/>
                  </a:moveTo>
                  <a:lnTo>
                    <a:pt x="2276475" y="1148694"/>
                  </a:lnTo>
                  <a:lnTo>
                    <a:pt x="2268240" y="1157288"/>
                  </a:lnTo>
                  <a:lnTo>
                    <a:pt x="2146300" y="1040469"/>
                  </a:lnTo>
                  <a:lnTo>
                    <a:pt x="2154535" y="1031875"/>
                  </a:lnTo>
                  <a:close/>
                  <a:moveTo>
                    <a:pt x="951225" y="992188"/>
                  </a:moveTo>
                  <a:lnTo>
                    <a:pt x="954087" y="1004130"/>
                  </a:lnTo>
                  <a:lnTo>
                    <a:pt x="747081" y="1054101"/>
                  </a:lnTo>
                  <a:lnTo>
                    <a:pt x="744537" y="1042158"/>
                  </a:lnTo>
                  <a:lnTo>
                    <a:pt x="951225" y="992188"/>
                  </a:lnTo>
                  <a:close/>
                  <a:moveTo>
                    <a:pt x="263208" y="913173"/>
                  </a:moveTo>
                  <a:lnTo>
                    <a:pt x="242887" y="1082955"/>
                  </a:lnTo>
                  <a:lnTo>
                    <a:pt x="259715" y="1082001"/>
                  </a:lnTo>
                  <a:lnTo>
                    <a:pt x="276860" y="1081683"/>
                  </a:lnTo>
                  <a:lnTo>
                    <a:pt x="296863" y="1082001"/>
                  </a:lnTo>
                  <a:lnTo>
                    <a:pt x="275590" y="913173"/>
                  </a:lnTo>
                  <a:lnTo>
                    <a:pt x="271780" y="913491"/>
                  </a:lnTo>
                  <a:lnTo>
                    <a:pt x="267970" y="913491"/>
                  </a:lnTo>
                  <a:lnTo>
                    <a:pt x="265748" y="913491"/>
                  </a:lnTo>
                  <a:lnTo>
                    <a:pt x="263208" y="913173"/>
                  </a:lnTo>
                  <a:close/>
                  <a:moveTo>
                    <a:pt x="1967124" y="852488"/>
                  </a:moveTo>
                  <a:lnTo>
                    <a:pt x="2032000" y="915353"/>
                  </a:lnTo>
                  <a:lnTo>
                    <a:pt x="2023538" y="923926"/>
                  </a:lnTo>
                  <a:lnTo>
                    <a:pt x="1958975" y="861378"/>
                  </a:lnTo>
                  <a:lnTo>
                    <a:pt x="1967124" y="852488"/>
                  </a:lnTo>
                  <a:close/>
                  <a:moveTo>
                    <a:pt x="71437" y="820738"/>
                  </a:moveTo>
                  <a:lnTo>
                    <a:pt x="113846" y="828515"/>
                  </a:lnTo>
                  <a:lnTo>
                    <a:pt x="115452" y="828826"/>
                  </a:lnTo>
                  <a:lnTo>
                    <a:pt x="116737" y="829759"/>
                  </a:lnTo>
                  <a:lnTo>
                    <a:pt x="117701" y="830692"/>
                  </a:lnTo>
                  <a:lnTo>
                    <a:pt x="118986" y="832247"/>
                  </a:lnTo>
                  <a:lnTo>
                    <a:pt x="120914" y="835669"/>
                  </a:lnTo>
                  <a:lnTo>
                    <a:pt x="121878" y="840024"/>
                  </a:lnTo>
                  <a:lnTo>
                    <a:pt x="123163" y="844690"/>
                  </a:lnTo>
                  <a:lnTo>
                    <a:pt x="124127" y="850289"/>
                  </a:lnTo>
                  <a:lnTo>
                    <a:pt x="125412" y="860555"/>
                  </a:lnTo>
                  <a:lnTo>
                    <a:pt x="125412" y="862732"/>
                  </a:lnTo>
                  <a:lnTo>
                    <a:pt x="125412" y="863976"/>
                  </a:lnTo>
                  <a:lnTo>
                    <a:pt x="125090" y="864909"/>
                  </a:lnTo>
                  <a:lnTo>
                    <a:pt x="124127" y="865532"/>
                  </a:lnTo>
                  <a:lnTo>
                    <a:pt x="123484" y="865532"/>
                  </a:lnTo>
                  <a:lnTo>
                    <a:pt x="122842" y="864598"/>
                  </a:lnTo>
                  <a:lnTo>
                    <a:pt x="120271" y="862732"/>
                  </a:lnTo>
                  <a:lnTo>
                    <a:pt x="118344" y="859932"/>
                  </a:lnTo>
                  <a:lnTo>
                    <a:pt x="116737" y="856511"/>
                  </a:lnTo>
                  <a:lnTo>
                    <a:pt x="115131" y="853089"/>
                  </a:lnTo>
                  <a:lnTo>
                    <a:pt x="114810" y="850600"/>
                  </a:lnTo>
                  <a:lnTo>
                    <a:pt x="114167" y="848423"/>
                  </a:lnTo>
                  <a:lnTo>
                    <a:pt x="113846" y="846868"/>
                  </a:lnTo>
                  <a:lnTo>
                    <a:pt x="112882" y="846245"/>
                  </a:lnTo>
                  <a:lnTo>
                    <a:pt x="111597" y="846245"/>
                  </a:lnTo>
                  <a:lnTo>
                    <a:pt x="110954" y="846556"/>
                  </a:lnTo>
                  <a:lnTo>
                    <a:pt x="109669" y="847801"/>
                  </a:lnTo>
                  <a:lnTo>
                    <a:pt x="109348" y="849978"/>
                  </a:lnTo>
                  <a:lnTo>
                    <a:pt x="109026" y="852778"/>
                  </a:lnTo>
                  <a:lnTo>
                    <a:pt x="108705" y="856200"/>
                  </a:lnTo>
                  <a:lnTo>
                    <a:pt x="108384" y="858999"/>
                  </a:lnTo>
                  <a:lnTo>
                    <a:pt x="107099" y="861799"/>
                  </a:lnTo>
                  <a:lnTo>
                    <a:pt x="105492" y="863665"/>
                  </a:lnTo>
                  <a:lnTo>
                    <a:pt x="103565" y="864909"/>
                  </a:lnTo>
                  <a:lnTo>
                    <a:pt x="100994" y="866154"/>
                  </a:lnTo>
                  <a:lnTo>
                    <a:pt x="98103" y="866776"/>
                  </a:lnTo>
                  <a:lnTo>
                    <a:pt x="93926" y="866465"/>
                  </a:lnTo>
                  <a:lnTo>
                    <a:pt x="92320" y="866465"/>
                  </a:lnTo>
                  <a:lnTo>
                    <a:pt x="90392" y="865843"/>
                  </a:lnTo>
                  <a:lnTo>
                    <a:pt x="87822" y="864287"/>
                  </a:lnTo>
                  <a:lnTo>
                    <a:pt x="84931" y="861799"/>
                  </a:lnTo>
                  <a:lnTo>
                    <a:pt x="82360" y="858688"/>
                  </a:lnTo>
                  <a:lnTo>
                    <a:pt x="80433" y="855577"/>
                  </a:lnTo>
                  <a:lnTo>
                    <a:pt x="78505" y="851534"/>
                  </a:lnTo>
                  <a:lnTo>
                    <a:pt x="76899" y="847490"/>
                  </a:lnTo>
                  <a:lnTo>
                    <a:pt x="75613" y="843446"/>
                  </a:lnTo>
                  <a:lnTo>
                    <a:pt x="73686" y="834736"/>
                  </a:lnTo>
                  <a:lnTo>
                    <a:pt x="72079" y="827892"/>
                  </a:lnTo>
                  <a:lnTo>
                    <a:pt x="71437" y="820738"/>
                  </a:lnTo>
                  <a:close/>
                  <a:moveTo>
                    <a:pt x="471487" y="819150"/>
                  </a:moveTo>
                  <a:lnTo>
                    <a:pt x="470534" y="826277"/>
                  </a:lnTo>
                  <a:lnTo>
                    <a:pt x="468947" y="833729"/>
                  </a:lnTo>
                  <a:lnTo>
                    <a:pt x="467042" y="842152"/>
                  </a:lnTo>
                  <a:lnTo>
                    <a:pt x="465772" y="846688"/>
                  </a:lnTo>
                  <a:lnTo>
                    <a:pt x="464184" y="850900"/>
                  </a:lnTo>
                  <a:lnTo>
                    <a:pt x="462279" y="854788"/>
                  </a:lnTo>
                  <a:lnTo>
                    <a:pt x="460374" y="858675"/>
                  </a:lnTo>
                  <a:lnTo>
                    <a:pt x="457834" y="861591"/>
                  </a:lnTo>
                  <a:lnTo>
                    <a:pt x="455294" y="864507"/>
                  </a:lnTo>
                  <a:lnTo>
                    <a:pt x="452119" y="865803"/>
                  </a:lnTo>
                  <a:lnTo>
                    <a:pt x="450532" y="866451"/>
                  </a:lnTo>
                  <a:lnTo>
                    <a:pt x="449262" y="866775"/>
                  </a:lnTo>
                  <a:lnTo>
                    <a:pt x="445134" y="866775"/>
                  </a:lnTo>
                  <a:lnTo>
                    <a:pt x="441959" y="866451"/>
                  </a:lnTo>
                  <a:lnTo>
                    <a:pt x="439419" y="865155"/>
                  </a:lnTo>
                  <a:lnTo>
                    <a:pt x="437514" y="863535"/>
                  </a:lnTo>
                  <a:lnTo>
                    <a:pt x="435927" y="861267"/>
                  </a:lnTo>
                  <a:lnTo>
                    <a:pt x="434974" y="858999"/>
                  </a:lnTo>
                  <a:lnTo>
                    <a:pt x="434022" y="856084"/>
                  </a:lnTo>
                  <a:lnTo>
                    <a:pt x="434022" y="852520"/>
                  </a:lnTo>
                  <a:lnTo>
                    <a:pt x="433704" y="849280"/>
                  </a:lnTo>
                  <a:lnTo>
                    <a:pt x="433387" y="847012"/>
                  </a:lnTo>
                  <a:lnTo>
                    <a:pt x="432117" y="846040"/>
                  </a:lnTo>
                  <a:lnTo>
                    <a:pt x="431482" y="845068"/>
                  </a:lnTo>
                  <a:lnTo>
                    <a:pt x="430212" y="845716"/>
                  </a:lnTo>
                  <a:lnTo>
                    <a:pt x="429259" y="846364"/>
                  </a:lnTo>
                  <a:lnTo>
                    <a:pt x="428942" y="847984"/>
                  </a:lnTo>
                  <a:lnTo>
                    <a:pt x="428624" y="850252"/>
                  </a:lnTo>
                  <a:lnTo>
                    <a:pt x="427989" y="852844"/>
                  </a:lnTo>
                  <a:lnTo>
                    <a:pt x="426719" y="856408"/>
                  </a:lnTo>
                  <a:lnTo>
                    <a:pt x="424814" y="859647"/>
                  </a:lnTo>
                  <a:lnTo>
                    <a:pt x="422592" y="862563"/>
                  </a:lnTo>
                  <a:lnTo>
                    <a:pt x="420687" y="864831"/>
                  </a:lnTo>
                  <a:lnTo>
                    <a:pt x="419734" y="865155"/>
                  </a:lnTo>
                  <a:lnTo>
                    <a:pt x="419099" y="865479"/>
                  </a:lnTo>
                  <a:lnTo>
                    <a:pt x="418464" y="865155"/>
                  </a:lnTo>
                  <a:lnTo>
                    <a:pt x="417829" y="863859"/>
                  </a:lnTo>
                  <a:lnTo>
                    <a:pt x="417512" y="862563"/>
                  </a:lnTo>
                  <a:lnTo>
                    <a:pt x="417829" y="860619"/>
                  </a:lnTo>
                  <a:lnTo>
                    <a:pt x="419099" y="849280"/>
                  </a:lnTo>
                  <a:lnTo>
                    <a:pt x="419734" y="844096"/>
                  </a:lnTo>
                  <a:lnTo>
                    <a:pt x="421004" y="838913"/>
                  </a:lnTo>
                  <a:lnTo>
                    <a:pt x="422592" y="834377"/>
                  </a:lnTo>
                  <a:lnTo>
                    <a:pt x="424179" y="830489"/>
                  </a:lnTo>
                  <a:lnTo>
                    <a:pt x="425449" y="829193"/>
                  </a:lnTo>
                  <a:lnTo>
                    <a:pt x="426719" y="828221"/>
                  </a:lnTo>
                  <a:lnTo>
                    <a:pt x="427672" y="827573"/>
                  </a:lnTo>
                  <a:lnTo>
                    <a:pt x="429259" y="827249"/>
                  </a:lnTo>
                  <a:lnTo>
                    <a:pt x="471487" y="819150"/>
                  </a:lnTo>
                  <a:close/>
                  <a:moveTo>
                    <a:pt x="1825625" y="773113"/>
                  </a:moveTo>
                  <a:lnTo>
                    <a:pt x="1867021" y="773113"/>
                  </a:lnTo>
                  <a:lnTo>
                    <a:pt x="1873657" y="778074"/>
                  </a:lnTo>
                  <a:lnTo>
                    <a:pt x="1879660" y="782704"/>
                  </a:lnTo>
                  <a:lnTo>
                    <a:pt x="1885664" y="787996"/>
                  </a:lnTo>
                  <a:lnTo>
                    <a:pt x="1888192" y="790972"/>
                  </a:lnTo>
                  <a:lnTo>
                    <a:pt x="1890404" y="793618"/>
                  </a:lnTo>
                  <a:lnTo>
                    <a:pt x="1891668" y="796264"/>
                  </a:lnTo>
                  <a:lnTo>
                    <a:pt x="1891984" y="797587"/>
                  </a:lnTo>
                  <a:lnTo>
                    <a:pt x="1892300" y="798579"/>
                  </a:lnTo>
                  <a:lnTo>
                    <a:pt x="1891984" y="799902"/>
                  </a:lnTo>
                  <a:lnTo>
                    <a:pt x="1891668" y="801225"/>
                  </a:lnTo>
                  <a:lnTo>
                    <a:pt x="1891036" y="801886"/>
                  </a:lnTo>
                  <a:lnTo>
                    <a:pt x="1889772" y="802548"/>
                  </a:lnTo>
                  <a:lnTo>
                    <a:pt x="1888192" y="803540"/>
                  </a:lnTo>
                  <a:lnTo>
                    <a:pt x="1886296" y="804201"/>
                  </a:lnTo>
                  <a:lnTo>
                    <a:pt x="1881556" y="804863"/>
                  </a:lnTo>
                  <a:lnTo>
                    <a:pt x="1875237" y="804863"/>
                  </a:lnTo>
                  <a:lnTo>
                    <a:pt x="1869233" y="804201"/>
                  </a:lnTo>
                  <a:lnTo>
                    <a:pt x="1863861" y="802878"/>
                  </a:lnTo>
                  <a:lnTo>
                    <a:pt x="1859121" y="801556"/>
                  </a:lnTo>
                  <a:lnTo>
                    <a:pt x="1854697" y="799240"/>
                  </a:lnTo>
                  <a:lnTo>
                    <a:pt x="1849957" y="796595"/>
                  </a:lnTo>
                  <a:lnTo>
                    <a:pt x="1846481" y="793949"/>
                  </a:lnTo>
                  <a:lnTo>
                    <a:pt x="1842373" y="790972"/>
                  </a:lnTo>
                  <a:lnTo>
                    <a:pt x="1840477" y="789649"/>
                  </a:lnTo>
                  <a:lnTo>
                    <a:pt x="1839213" y="789319"/>
                  </a:lnTo>
                  <a:lnTo>
                    <a:pt x="1838581" y="789319"/>
                  </a:lnTo>
                  <a:lnTo>
                    <a:pt x="1838265" y="789649"/>
                  </a:lnTo>
                  <a:lnTo>
                    <a:pt x="1837317" y="790972"/>
                  </a:lnTo>
                  <a:lnTo>
                    <a:pt x="1837317" y="791303"/>
                  </a:lnTo>
                  <a:lnTo>
                    <a:pt x="1836685" y="791303"/>
                  </a:lnTo>
                  <a:lnTo>
                    <a:pt x="1832261" y="791303"/>
                  </a:lnTo>
                  <a:lnTo>
                    <a:pt x="1829417" y="790972"/>
                  </a:lnTo>
                  <a:lnTo>
                    <a:pt x="1827521" y="790642"/>
                  </a:lnTo>
                  <a:lnTo>
                    <a:pt x="1826573" y="782704"/>
                  </a:lnTo>
                  <a:lnTo>
                    <a:pt x="1826257" y="778074"/>
                  </a:lnTo>
                  <a:lnTo>
                    <a:pt x="1826573" y="775759"/>
                  </a:lnTo>
                  <a:lnTo>
                    <a:pt x="1826573" y="774767"/>
                  </a:lnTo>
                  <a:lnTo>
                    <a:pt x="1825625" y="773113"/>
                  </a:lnTo>
                  <a:close/>
                  <a:moveTo>
                    <a:pt x="1722120" y="773113"/>
                  </a:moveTo>
                  <a:lnTo>
                    <a:pt x="1763712" y="773113"/>
                  </a:lnTo>
                  <a:lnTo>
                    <a:pt x="1762760" y="774767"/>
                  </a:lnTo>
                  <a:lnTo>
                    <a:pt x="1763077" y="775759"/>
                  </a:lnTo>
                  <a:lnTo>
                    <a:pt x="1763077" y="778074"/>
                  </a:lnTo>
                  <a:lnTo>
                    <a:pt x="1762760" y="782704"/>
                  </a:lnTo>
                  <a:lnTo>
                    <a:pt x="1761807" y="790642"/>
                  </a:lnTo>
                  <a:lnTo>
                    <a:pt x="1759902" y="790972"/>
                  </a:lnTo>
                  <a:lnTo>
                    <a:pt x="1757680" y="791303"/>
                  </a:lnTo>
                  <a:lnTo>
                    <a:pt x="1752600" y="791303"/>
                  </a:lnTo>
                  <a:lnTo>
                    <a:pt x="1752282" y="791303"/>
                  </a:lnTo>
                  <a:lnTo>
                    <a:pt x="1751965" y="790972"/>
                  </a:lnTo>
                  <a:lnTo>
                    <a:pt x="1751330" y="789649"/>
                  </a:lnTo>
                  <a:lnTo>
                    <a:pt x="1750695" y="789319"/>
                  </a:lnTo>
                  <a:lnTo>
                    <a:pt x="1750060" y="789319"/>
                  </a:lnTo>
                  <a:lnTo>
                    <a:pt x="1748790" y="789649"/>
                  </a:lnTo>
                  <a:lnTo>
                    <a:pt x="1747202" y="790972"/>
                  </a:lnTo>
                  <a:lnTo>
                    <a:pt x="1743392" y="793949"/>
                  </a:lnTo>
                  <a:lnTo>
                    <a:pt x="1739265" y="796595"/>
                  </a:lnTo>
                  <a:lnTo>
                    <a:pt x="1734502" y="799240"/>
                  </a:lnTo>
                  <a:lnTo>
                    <a:pt x="1730057" y="801556"/>
                  </a:lnTo>
                  <a:lnTo>
                    <a:pt x="1725295" y="802878"/>
                  </a:lnTo>
                  <a:lnTo>
                    <a:pt x="1719897" y="804201"/>
                  </a:lnTo>
                  <a:lnTo>
                    <a:pt x="1713865" y="804863"/>
                  </a:lnTo>
                  <a:lnTo>
                    <a:pt x="1707515" y="804863"/>
                  </a:lnTo>
                  <a:lnTo>
                    <a:pt x="1702752" y="804201"/>
                  </a:lnTo>
                  <a:lnTo>
                    <a:pt x="1700847" y="803540"/>
                  </a:lnTo>
                  <a:lnTo>
                    <a:pt x="1699260" y="802548"/>
                  </a:lnTo>
                  <a:lnTo>
                    <a:pt x="1698307" y="801886"/>
                  </a:lnTo>
                  <a:lnTo>
                    <a:pt x="1697355" y="801225"/>
                  </a:lnTo>
                  <a:lnTo>
                    <a:pt x="1697037" y="799902"/>
                  </a:lnTo>
                  <a:lnTo>
                    <a:pt x="1697037" y="798579"/>
                  </a:lnTo>
                  <a:lnTo>
                    <a:pt x="1697037" y="797587"/>
                  </a:lnTo>
                  <a:lnTo>
                    <a:pt x="1697355" y="796264"/>
                  </a:lnTo>
                  <a:lnTo>
                    <a:pt x="1698625" y="793618"/>
                  </a:lnTo>
                  <a:lnTo>
                    <a:pt x="1700847" y="790972"/>
                  </a:lnTo>
                  <a:lnTo>
                    <a:pt x="1703387" y="787996"/>
                  </a:lnTo>
                  <a:lnTo>
                    <a:pt x="1709420" y="782704"/>
                  </a:lnTo>
                  <a:lnTo>
                    <a:pt x="1715452" y="778074"/>
                  </a:lnTo>
                  <a:lnTo>
                    <a:pt x="1722120" y="773113"/>
                  </a:lnTo>
                  <a:close/>
                  <a:moveTo>
                    <a:pt x="1800322" y="754463"/>
                  </a:moveTo>
                  <a:lnTo>
                    <a:pt x="1784168" y="754780"/>
                  </a:lnTo>
                  <a:lnTo>
                    <a:pt x="1768964" y="756049"/>
                  </a:lnTo>
                  <a:lnTo>
                    <a:pt x="1767697" y="764936"/>
                  </a:lnTo>
                  <a:lnTo>
                    <a:pt x="1720500" y="765888"/>
                  </a:lnTo>
                  <a:lnTo>
                    <a:pt x="1720183" y="764618"/>
                  </a:lnTo>
                  <a:lnTo>
                    <a:pt x="1713215" y="766522"/>
                  </a:lnTo>
                  <a:lnTo>
                    <a:pt x="1706880" y="768744"/>
                  </a:lnTo>
                  <a:lnTo>
                    <a:pt x="1700861" y="770966"/>
                  </a:lnTo>
                  <a:lnTo>
                    <a:pt x="1695476" y="773187"/>
                  </a:lnTo>
                  <a:lnTo>
                    <a:pt x="1690092" y="776043"/>
                  </a:lnTo>
                  <a:lnTo>
                    <a:pt x="1685340" y="778265"/>
                  </a:lnTo>
                  <a:lnTo>
                    <a:pt x="1680589" y="780804"/>
                  </a:lnTo>
                  <a:lnTo>
                    <a:pt x="1676471" y="783343"/>
                  </a:lnTo>
                  <a:lnTo>
                    <a:pt x="1673304" y="786199"/>
                  </a:lnTo>
                  <a:lnTo>
                    <a:pt x="1670136" y="789055"/>
                  </a:lnTo>
                  <a:lnTo>
                    <a:pt x="1667602" y="791594"/>
                  </a:lnTo>
                  <a:lnTo>
                    <a:pt x="1665385" y="794451"/>
                  </a:lnTo>
                  <a:lnTo>
                    <a:pt x="1663484" y="796989"/>
                  </a:lnTo>
                  <a:lnTo>
                    <a:pt x="1662217" y="799528"/>
                  </a:lnTo>
                  <a:lnTo>
                    <a:pt x="1661584" y="802067"/>
                  </a:lnTo>
                  <a:lnTo>
                    <a:pt x="1661267" y="804924"/>
                  </a:lnTo>
                  <a:lnTo>
                    <a:pt x="1661584" y="806828"/>
                  </a:lnTo>
                  <a:lnTo>
                    <a:pt x="1661900" y="808732"/>
                  </a:lnTo>
                  <a:lnTo>
                    <a:pt x="1662534" y="810954"/>
                  </a:lnTo>
                  <a:lnTo>
                    <a:pt x="1663801" y="813175"/>
                  </a:lnTo>
                  <a:lnTo>
                    <a:pt x="1665068" y="815079"/>
                  </a:lnTo>
                  <a:lnTo>
                    <a:pt x="1666969" y="817301"/>
                  </a:lnTo>
                  <a:lnTo>
                    <a:pt x="1671086" y="821427"/>
                  </a:lnTo>
                  <a:lnTo>
                    <a:pt x="1676154" y="825870"/>
                  </a:lnTo>
                  <a:lnTo>
                    <a:pt x="1682490" y="829995"/>
                  </a:lnTo>
                  <a:lnTo>
                    <a:pt x="1690092" y="833804"/>
                  </a:lnTo>
                  <a:lnTo>
                    <a:pt x="1698644" y="837930"/>
                  </a:lnTo>
                  <a:lnTo>
                    <a:pt x="1708147" y="841421"/>
                  </a:lnTo>
                  <a:lnTo>
                    <a:pt x="1718600" y="844594"/>
                  </a:lnTo>
                  <a:lnTo>
                    <a:pt x="1729686" y="847768"/>
                  </a:lnTo>
                  <a:lnTo>
                    <a:pt x="1742356" y="849989"/>
                  </a:lnTo>
                  <a:lnTo>
                    <a:pt x="1755660" y="852211"/>
                  </a:lnTo>
                  <a:lnTo>
                    <a:pt x="1769597" y="853798"/>
                  </a:lnTo>
                  <a:lnTo>
                    <a:pt x="1784485" y="854750"/>
                  </a:lnTo>
                  <a:lnTo>
                    <a:pt x="1800322" y="854750"/>
                  </a:lnTo>
                  <a:lnTo>
                    <a:pt x="1816477" y="854750"/>
                  </a:lnTo>
                  <a:lnTo>
                    <a:pt x="1831048" y="853798"/>
                  </a:lnTo>
                  <a:lnTo>
                    <a:pt x="1845302" y="852211"/>
                  </a:lnTo>
                  <a:lnTo>
                    <a:pt x="1858605" y="849989"/>
                  </a:lnTo>
                  <a:lnTo>
                    <a:pt x="1870959" y="847768"/>
                  </a:lnTo>
                  <a:lnTo>
                    <a:pt x="1882362" y="844594"/>
                  </a:lnTo>
                  <a:lnTo>
                    <a:pt x="1893132" y="841421"/>
                  </a:lnTo>
                  <a:lnTo>
                    <a:pt x="1902318" y="837930"/>
                  </a:lnTo>
                  <a:lnTo>
                    <a:pt x="1910870" y="833804"/>
                  </a:lnTo>
                  <a:lnTo>
                    <a:pt x="1918472" y="829995"/>
                  </a:lnTo>
                  <a:lnTo>
                    <a:pt x="1924807" y="825870"/>
                  </a:lnTo>
                  <a:lnTo>
                    <a:pt x="1930192" y="821427"/>
                  </a:lnTo>
                  <a:lnTo>
                    <a:pt x="1934310" y="817301"/>
                  </a:lnTo>
                  <a:lnTo>
                    <a:pt x="1935894" y="815079"/>
                  </a:lnTo>
                  <a:lnTo>
                    <a:pt x="1937161" y="813175"/>
                  </a:lnTo>
                  <a:lnTo>
                    <a:pt x="1938428" y="810954"/>
                  </a:lnTo>
                  <a:lnTo>
                    <a:pt x="1939061" y="808732"/>
                  </a:lnTo>
                  <a:lnTo>
                    <a:pt x="1939378" y="806828"/>
                  </a:lnTo>
                  <a:lnTo>
                    <a:pt x="1939378" y="804924"/>
                  </a:lnTo>
                  <a:lnTo>
                    <a:pt x="1939378" y="801750"/>
                  </a:lnTo>
                  <a:lnTo>
                    <a:pt x="1938428" y="799211"/>
                  </a:lnTo>
                  <a:lnTo>
                    <a:pt x="1936844" y="796037"/>
                  </a:lnTo>
                  <a:lnTo>
                    <a:pt x="1934627" y="793181"/>
                  </a:lnTo>
                  <a:lnTo>
                    <a:pt x="1932093" y="790325"/>
                  </a:lnTo>
                  <a:lnTo>
                    <a:pt x="1928925" y="787151"/>
                  </a:lnTo>
                  <a:lnTo>
                    <a:pt x="1924807" y="784295"/>
                  </a:lnTo>
                  <a:lnTo>
                    <a:pt x="1920689" y="781121"/>
                  </a:lnTo>
                  <a:lnTo>
                    <a:pt x="1915938" y="778265"/>
                  </a:lnTo>
                  <a:lnTo>
                    <a:pt x="1910236" y="775409"/>
                  </a:lnTo>
                  <a:lnTo>
                    <a:pt x="1904218" y="772870"/>
                  </a:lnTo>
                  <a:lnTo>
                    <a:pt x="1897883" y="770331"/>
                  </a:lnTo>
                  <a:lnTo>
                    <a:pt x="1890914" y="767475"/>
                  </a:lnTo>
                  <a:lnTo>
                    <a:pt x="1883629" y="765253"/>
                  </a:lnTo>
                  <a:lnTo>
                    <a:pt x="1875710" y="763349"/>
                  </a:lnTo>
                  <a:lnTo>
                    <a:pt x="1867158" y="761127"/>
                  </a:lnTo>
                  <a:lnTo>
                    <a:pt x="1867158" y="765888"/>
                  </a:lnTo>
                  <a:lnTo>
                    <a:pt x="1821228" y="765888"/>
                  </a:lnTo>
                  <a:lnTo>
                    <a:pt x="1820278" y="755097"/>
                  </a:lnTo>
                  <a:lnTo>
                    <a:pt x="1810459" y="754780"/>
                  </a:lnTo>
                  <a:lnTo>
                    <a:pt x="1800322" y="754463"/>
                  </a:lnTo>
                  <a:close/>
                  <a:moveTo>
                    <a:pt x="2034836" y="711200"/>
                  </a:moveTo>
                  <a:lnTo>
                    <a:pt x="2039938" y="721912"/>
                  </a:lnTo>
                  <a:lnTo>
                    <a:pt x="1973603" y="752475"/>
                  </a:lnTo>
                  <a:lnTo>
                    <a:pt x="1968500" y="741762"/>
                  </a:lnTo>
                  <a:lnTo>
                    <a:pt x="2034836" y="711200"/>
                  </a:lnTo>
                  <a:close/>
                  <a:moveTo>
                    <a:pt x="1625600" y="692150"/>
                  </a:moveTo>
                  <a:lnTo>
                    <a:pt x="1697038" y="735585"/>
                  </a:lnTo>
                  <a:lnTo>
                    <a:pt x="1690688" y="746125"/>
                  </a:lnTo>
                  <a:lnTo>
                    <a:pt x="1619250" y="702689"/>
                  </a:lnTo>
                  <a:lnTo>
                    <a:pt x="1625600" y="692150"/>
                  </a:lnTo>
                  <a:close/>
                  <a:moveTo>
                    <a:pt x="1231408" y="690563"/>
                  </a:moveTo>
                  <a:lnTo>
                    <a:pt x="1244414" y="691513"/>
                  </a:lnTo>
                  <a:lnTo>
                    <a:pt x="1256468" y="692463"/>
                  </a:lnTo>
                  <a:lnTo>
                    <a:pt x="1267888" y="694046"/>
                  </a:lnTo>
                  <a:lnTo>
                    <a:pt x="1279308" y="696262"/>
                  </a:lnTo>
                  <a:lnTo>
                    <a:pt x="1289776" y="698795"/>
                  </a:lnTo>
                  <a:lnTo>
                    <a:pt x="1299927" y="702277"/>
                  </a:lnTo>
                  <a:lnTo>
                    <a:pt x="1309761" y="705760"/>
                  </a:lnTo>
                  <a:lnTo>
                    <a:pt x="1318643" y="708926"/>
                  </a:lnTo>
                  <a:lnTo>
                    <a:pt x="1327208" y="713042"/>
                  </a:lnTo>
                  <a:lnTo>
                    <a:pt x="1335773" y="716841"/>
                  </a:lnTo>
                  <a:lnTo>
                    <a:pt x="1343069" y="720957"/>
                  </a:lnTo>
                  <a:lnTo>
                    <a:pt x="1350047" y="725073"/>
                  </a:lnTo>
                  <a:lnTo>
                    <a:pt x="1356392" y="729189"/>
                  </a:lnTo>
                  <a:lnTo>
                    <a:pt x="1367494" y="737104"/>
                  </a:lnTo>
                  <a:lnTo>
                    <a:pt x="1376059" y="744386"/>
                  </a:lnTo>
                  <a:lnTo>
                    <a:pt x="1382721" y="749769"/>
                  </a:lnTo>
                  <a:lnTo>
                    <a:pt x="1387479" y="754834"/>
                  </a:lnTo>
                  <a:lnTo>
                    <a:pt x="1385893" y="758634"/>
                  </a:lnTo>
                  <a:lnTo>
                    <a:pt x="1383672" y="762750"/>
                  </a:lnTo>
                  <a:lnTo>
                    <a:pt x="1380183" y="768132"/>
                  </a:lnTo>
                  <a:lnTo>
                    <a:pt x="1376694" y="774147"/>
                  </a:lnTo>
                  <a:lnTo>
                    <a:pt x="1371301" y="780796"/>
                  </a:lnTo>
                  <a:lnTo>
                    <a:pt x="1365274" y="787445"/>
                  </a:lnTo>
                  <a:lnTo>
                    <a:pt x="1361784" y="790928"/>
                  </a:lnTo>
                  <a:lnTo>
                    <a:pt x="1358295" y="793777"/>
                  </a:lnTo>
                  <a:lnTo>
                    <a:pt x="1354488" y="796627"/>
                  </a:lnTo>
                  <a:lnTo>
                    <a:pt x="1350047" y="799793"/>
                  </a:lnTo>
                  <a:lnTo>
                    <a:pt x="1345924" y="802326"/>
                  </a:lnTo>
                  <a:lnTo>
                    <a:pt x="1340848" y="804542"/>
                  </a:lnTo>
                  <a:lnTo>
                    <a:pt x="1336090" y="806758"/>
                  </a:lnTo>
                  <a:lnTo>
                    <a:pt x="1330380" y="808658"/>
                  </a:lnTo>
                  <a:lnTo>
                    <a:pt x="1324987" y="809924"/>
                  </a:lnTo>
                  <a:lnTo>
                    <a:pt x="1318960" y="810874"/>
                  </a:lnTo>
                  <a:lnTo>
                    <a:pt x="1312616" y="811507"/>
                  </a:lnTo>
                  <a:lnTo>
                    <a:pt x="1306271" y="811507"/>
                  </a:lnTo>
                  <a:lnTo>
                    <a:pt x="1299610" y="810557"/>
                  </a:lnTo>
                  <a:lnTo>
                    <a:pt x="1292948" y="809608"/>
                  </a:lnTo>
                  <a:lnTo>
                    <a:pt x="1285335" y="807708"/>
                  </a:lnTo>
                  <a:lnTo>
                    <a:pt x="1277405" y="805492"/>
                  </a:lnTo>
                  <a:lnTo>
                    <a:pt x="1269474" y="802009"/>
                  </a:lnTo>
                  <a:lnTo>
                    <a:pt x="1261227" y="798210"/>
                  </a:lnTo>
                  <a:lnTo>
                    <a:pt x="1251710" y="793777"/>
                  </a:lnTo>
                  <a:lnTo>
                    <a:pt x="1242194" y="789345"/>
                  </a:lnTo>
                  <a:lnTo>
                    <a:pt x="1281529" y="808341"/>
                  </a:lnTo>
                  <a:lnTo>
                    <a:pt x="1300244" y="816890"/>
                  </a:lnTo>
                  <a:lnTo>
                    <a:pt x="1309444" y="820689"/>
                  </a:lnTo>
                  <a:lnTo>
                    <a:pt x="1318009" y="823855"/>
                  </a:lnTo>
                  <a:lnTo>
                    <a:pt x="1326256" y="826388"/>
                  </a:lnTo>
                  <a:lnTo>
                    <a:pt x="1334187" y="828287"/>
                  </a:lnTo>
                  <a:lnTo>
                    <a:pt x="1341483" y="829870"/>
                  </a:lnTo>
                  <a:lnTo>
                    <a:pt x="1348779" y="830187"/>
                  </a:lnTo>
                  <a:lnTo>
                    <a:pt x="1352268" y="830187"/>
                  </a:lnTo>
                  <a:lnTo>
                    <a:pt x="1355440" y="829870"/>
                  </a:lnTo>
                  <a:lnTo>
                    <a:pt x="1358929" y="828921"/>
                  </a:lnTo>
                  <a:lnTo>
                    <a:pt x="1361784" y="828287"/>
                  </a:lnTo>
                  <a:lnTo>
                    <a:pt x="1364957" y="827021"/>
                  </a:lnTo>
                  <a:lnTo>
                    <a:pt x="1367494" y="826071"/>
                  </a:lnTo>
                  <a:lnTo>
                    <a:pt x="1370032" y="824488"/>
                  </a:lnTo>
                  <a:lnTo>
                    <a:pt x="1372887" y="822272"/>
                  </a:lnTo>
                  <a:lnTo>
                    <a:pt x="1373521" y="829554"/>
                  </a:lnTo>
                  <a:lnTo>
                    <a:pt x="1374473" y="835886"/>
                  </a:lnTo>
                  <a:lnTo>
                    <a:pt x="1374790" y="848234"/>
                  </a:lnTo>
                  <a:lnTo>
                    <a:pt x="1374790" y="860265"/>
                  </a:lnTo>
                  <a:lnTo>
                    <a:pt x="1373839" y="871346"/>
                  </a:lnTo>
                  <a:lnTo>
                    <a:pt x="1376059" y="869130"/>
                  </a:lnTo>
                  <a:lnTo>
                    <a:pt x="1377328" y="868813"/>
                  </a:lnTo>
                  <a:lnTo>
                    <a:pt x="1377962" y="868497"/>
                  </a:lnTo>
                  <a:lnTo>
                    <a:pt x="1379549" y="868813"/>
                  </a:lnTo>
                  <a:lnTo>
                    <a:pt x="1381135" y="869446"/>
                  </a:lnTo>
                  <a:lnTo>
                    <a:pt x="1382721" y="871030"/>
                  </a:lnTo>
                  <a:lnTo>
                    <a:pt x="1383672" y="872929"/>
                  </a:lnTo>
                  <a:lnTo>
                    <a:pt x="1384941" y="875462"/>
                  </a:lnTo>
                  <a:lnTo>
                    <a:pt x="1385893" y="878628"/>
                  </a:lnTo>
                  <a:lnTo>
                    <a:pt x="1388113" y="885277"/>
                  </a:lnTo>
                  <a:lnTo>
                    <a:pt x="1390017" y="893825"/>
                  </a:lnTo>
                  <a:lnTo>
                    <a:pt x="1391286" y="903640"/>
                  </a:lnTo>
                  <a:lnTo>
                    <a:pt x="1391920" y="914405"/>
                  </a:lnTo>
                  <a:lnTo>
                    <a:pt x="1392237" y="926119"/>
                  </a:lnTo>
                  <a:lnTo>
                    <a:pt x="1391920" y="937834"/>
                  </a:lnTo>
                  <a:lnTo>
                    <a:pt x="1391286" y="948599"/>
                  </a:lnTo>
                  <a:lnTo>
                    <a:pt x="1390017" y="958413"/>
                  </a:lnTo>
                  <a:lnTo>
                    <a:pt x="1388113" y="966645"/>
                  </a:lnTo>
                  <a:lnTo>
                    <a:pt x="1385893" y="973611"/>
                  </a:lnTo>
                  <a:lnTo>
                    <a:pt x="1384941" y="976777"/>
                  </a:lnTo>
                  <a:lnTo>
                    <a:pt x="1383672" y="978993"/>
                  </a:lnTo>
                  <a:lnTo>
                    <a:pt x="1382721" y="980893"/>
                  </a:lnTo>
                  <a:lnTo>
                    <a:pt x="1381135" y="982476"/>
                  </a:lnTo>
                  <a:lnTo>
                    <a:pt x="1379549" y="983425"/>
                  </a:lnTo>
                  <a:lnTo>
                    <a:pt x="1377962" y="983425"/>
                  </a:lnTo>
                  <a:lnTo>
                    <a:pt x="1376694" y="983425"/>
                  </a:lnTo>
                  <a:lnTo>
                    <a:pt x="1375425" y="982476"/>
                  </a:lnTo>
                  <a:lnTo>
                    <a:pt x="1373839" y="980893"/>
                  </a:lnTo>
                  <a:lnTo>
                    <a:pt x="1372570" y="978676"/>
                  </a:lnTo>
                  <a:lnTo>
                    <a:pt x="1371301" y="976143"/>
                  </a:lnTo>
                  <a:lnTo>
                    <a:pt x="1370032" y="972977"/>
                  </a:lnTo>
                  <a:lnTo>
                    <a:pt x="1367812" y="965379"/>
                  </a:lnTo>
                  <a:lnTo>
                    <a:pt x="1366860" y="975194"/>
                  </a:lnTo>
                  <a:lnTo>
                    <a:pt x="1364957" y="985325"/>
                  </a:lnTo>
                  <a:lnTo>
                    <a:pt x="1363053" y="994823"/>
                  </a:lnTo>
                  <a:lnTo>
                    <a:pt x="1360516" y="1004005"/>
                  </a:lnTo>
                  <a:lnTo>
                    <a:pt x="1357661" y="1013187"/>
                  </a:lnTo>
                  <a:lnTo>
                    <a:pt x="1354806" y="1021735"/>
                  </a:lnTo>
                  <a:lnTo>
                    <a:pt x="1351316" y="1030283"/>
                  </a:lnTo>
                  <a:lnTo>
                    <a:pt x="1347510" y="1038515"/>
                  </a:lnTo>
                  <a:lnTo>
                    <a:pt x="1343386" y="1046430"/>
                  </a:lnTo>
                  <a:lnTo>
                    <a:pt x="1339262" y="1054346"/>
                  </a:lnTo>
                  <a:lnTo>
                    <a:pt x="1334821" y="1061628"/>
                  </a:lnTo>
                  <a:lnTo>
                    <a:pt x="1330380" y="1068593"/>
                  </a:lnTo>
                  <a:lnTo>
                    <a:pt x="1325622" y="1075242"/>
                  </a:lnTo>
                  <a:lnTo>
                    <a:pt x="1320546" y="1081891"/>
                  </a:lnTo>
                  <a:lnTo>
                    <a:pt x="1315471" y="1088223"/>
                  </a:lnTo>
                  <a:lnTo>
                    <a:pt x="1309761" y="1094238"/>
                  </a:lnTo>
                  <a:lnTo>
                    <a:pt x="1304368" y="1099304"/>
                  </a:lnTo>
                  <a:lnTo>
                    <a:pt x="1298658" y="1104686"/>
                  </a:lnTo>
                  <a:lnTo>
                    <a:pt x="1293266" y="1109435"/>
                  </a:lnTo>
                  <a:lnTo>
                    <a:pt x="1287238" y="1113868"/>
                  </a:lnTo>
                  <a:lnTo>
                    <a:pt x="1281211" y="1118617"/>
                  </a:lnTo>
                  <a:lnTo>
                    <a:pt x="1275501" y="1122100"/>
                  </a:lnTo>
                  <a:lnTo>
                    <a:pt x="1269474" y="1125899"/>
                  </a:lnTo>
                  <a:lnTo>
                    <a:pt x="1263447" y="1129065"/>
                  </a:lnTo>
                  <a:lnTo>
                    <a:pt x="1257420" y="1131915"/>
                  </a:lnTo>
                  <a:lnTo>
                    <a:pt x="1251393" y="1134131"/>
                  </a:lnTo>
                  <a:lnTo>
                    <a:pt x="1245366" y="1136347"/>
                  </a:lnTo>
                  <a:lnTo>
                    <a:pt x="1239339" y="1137930"/>
                  </a:lnTo>
                  <a:lnTo>
                    <a:pt x="1233312" y="1139513"/>
                  </a:lnTo>
                  <a:lnTo>
                    <a:pt x="1227919" y="1140463"/>
                  </a:lnTo>
                  <a:lnTo>
                    <a:pt x="1222209" y="1141096"/>
                  </a:lnTo>
                  <a:lnTo>
                    <a:pt x="1216499" y="1141413"/>
                  </a:lnTo>
                  <a:lnTo>
                    <a:pt x="1212058" y="1141096"/>
                  </a:lnTo>
                  <a:lnTo>
                    <a:pt x="1207617" y="1140146"/>
                  </a:lnTo>
                  <a:lnTo>
                    <a:pt x="1202542" y="1139513"/>
                  </a:lnTo>
                  <a:lnTo>
                    <a:pt x="1197466" y="1137930"/>
                  </a:lnTo>
                  <a:lnTo>
                    <a:pt x="1192073" y="1136031"/>
                  </a:lnTo>
                  <a:lnTo>
                    <a:pt x="1186998" y="1133814"/>
                  </a:lnTo>
                  <a:lnTo>
                    <a:pt x="1181288" y="1131281"/>
                  </a:lnTo>
                  <a:lnTo>
                    <a:pt x="1175895" y="1128749"/>
                  </a:lnTo>
                  <a:lnTo>
                    <a:pt x="1170186" y="1125266"/>
                  </a:lnTo>
                  <a:lnTo>
                    <a:pt x="1164476" y="1121467"/>
                  </a:lnTo>
                  <a:lnTo>
                    <a:pt x="1158766" y="1117667"/>
                  </a:lnTo>
                  <a:lnTo>
                    <a:pt x="1153056" y="1113235"/>
                  </a:lnTo>
                  <a:lnTo>
                    <a:pt x="1147029" y="1108802"/>
                  </a:lnTo>
                  <a:lnTo>
                    <a:pt x="1141319" y="1103736"/>
                  </a:lnTo>
                  <a:lnTo>
                    <a:pt x="1135926" y="1098671"/>
                  </a:lnTo>
                  <a:lnTo>
                    <a:pt x="1130216" y="1092972"/>
                  </a:lnTo>
                  <a:lnTo>
                    <a:pt x="1124506" y="1087273"/>
                  </a:lnTo>
                  <a:lnTo>
                    <a:pt x="1118796" y="1080941"/>
                  </a:lnTo>
                  <a:lnTo>
                    <a:pt x="1113721" y="1074925"/>
                  </a:lnTo>
                  <a:lnTo>
                    <a:pt x="1108011" y="1068276"/>
                  </a:lnTo>
                  <a:lnTo>
                    <a:pt x="1102936" y="1061628"/>
                  </a:lnTo>
                  <a:lnTo>
                    <a:pt x="1097860" y="1054346"/>
                  </a:lnTo>
                  <a:lnTo>
                    <a:pt x="1092785" y="1046747"/>
                  </a:lnTo>
                  <a:lnTo>
                    <a:pt x="1088344" y="1039465"/>
                  </a:lnTo>
                  <a:lnTo>
                    <a:pt x="1083903" y="1031550"/>
                  </a:lnTo>
                  <a:lnTo>
                    <a:pt x="1079779" y="1023635"/>
                  </a:lnTo>
                  <a:lnTo>
                    <a:pt x="1075655" y="1015403"/>
                  </a:lnTo>
                  <a:lnTo>
                    <a:pt x="1071848" y="1007171"/>
                  </a:lnTo>
                  <a:lnTo>
                    <a:pt x="1068676" y="998623"/>
                  </a:lnTo>
                  <a:lnTo>
                    <a:pt x="1065187" y="989758"/>
                  </a:lnTo>
                  <a:lnTo>
                    <a:pt x="1062649" y="980893"/>
                  </a:lnTo>
                  <a:lnTo>
                    <a:pt x="1059794" y="972028"/>
                  </a:lnTo>
                  <a:lnTo>
                    <a:pt x="1057891" y="977726"/>
                  </a:lnTo>
                  <a:lnTo>
                    <a:pt x="1055670" y="982476"/>
                  </a:lnTo>
                  <a:lnTo>
                    <a:pt x="1054719" y="984375"/>
                  </a:lnTo>
                  <a:lnTo>
                    <a:pt x="1053133" y="985325"/>
                  </a:lnTo>
                  <a:lnTo>
                    <a:pt x="1051864" y="986275"/>
                  </a:lnTo>
                  <a:lnTo>
                    <a:pt x="1050595" y="986591"/>
                  </a:lnTo>
                  <a:lnTo>
                    <a:pt x="1049326" y="986275"/>
                  </a:lnTo>
                  <a:lnTo>
                    <a:pt x="1047740" y="985325"/>
                  </a:lnTo>
                  <a:lnTo>
                    <a:pt x="1046471" y="983742"/>
                  </a:lnTo>
                  <a:lnTo>
                    <a:pt x="1045202" y="982159"/>
                  </a:lnTo>
                  <a:lnTo>
                    <a:pt x="1044250" y="979309"/>
                  </a:lnTo>
                  <a:lnTo>
                    <a:pt x="1042664" y="976460"/>
                  </a:lnTo>
                  <a:lnTo>
                    <a:pt x="1040761" y="969495"/>
                  </a:lnTo>
                  <a:lnTo>
                    <a:pt x="1038858" y="960946"/>
                  </a:lnTo>
                  <a:lnTo>
                    <a:pt x="1037589" y="951131"/>
                  </a:lnTo>
                  <a:lnTo>
                    <a:pt x="1036954" y="940367"/>
                  </a:lnTo>
                  <a:lnTo>
                    <a:pt x="1036637" y="928652"/>
                  </a:lnTo>
                  <a:lnTo>
                    <a:pt x="1036954" y="917254"/>
                  </a:lnTo>
                  <a:lnTo>
                    <a:pt x="1037589" y="906173"/>
                  </a:lnTo>
                  <a:lnTo>
                    <a:pt x="1038858" y="896358"/>
                  </a:lnTo>
                  <a:lnTo>
                    <a:pt x="1040761" y="888126"/>
                  </a:lnTo>
                  <a:lnTo>
                    <a:pt x="1042664" y="881161"/>
                  </a:lnTo>
                  <a:lnTo>
                    <a:pt x="1044250" y="877995"/>
                  </a:lnTo>
                  <a:lnTo>
                    <a:pt x="1045202" y="875779"/>
                  </a:lnTo>
                  <a:lnTo>
                    <a:pt x="1046471" y="873879"/>
                  </a:lnTo>
                  <a:lnTo>
                    <a:pt x="1047740" y="872613"/>
                  </a:lnTo>
                  <a:lnTo>
                    <a:pt x="1049326" y="871346"/>
                  </a:lnTo>
                  <a:lnTo>
                    <a:pt x="1050595" y="871346"/>
                  </a:lnTo>
                  <a:lnTo>
                    <a:pt x="1051546" y="871346"/>
                  </a:lnTo>
                  <a:lnTo>
                    <a:pt x="1052498" y="871663"/>
                  </a:lnTo>
                  <a:lnTo>
                    <a:pt x="1052815" y="864381"/>
                  </a:lnTo>
                  <a:lnTo>
                    <a:pt x="1053133" y="856782"/>
                  </a:lnTo>
                  <a:lnTo>
                    <a:pt x="1053767" y="850133"/>
                  </a:lnTo>
                  <a:lnTo>
                    <a:pt x="1055036" y="843801"/>
                  </a:lnTo>
                  <a:lnTo>
                    <a:pt x="1054719" y="835886"/>
                  </a:lnTo>
                  <a:lnTo>
                    <a:pt x="1054401" y="827971"/>
                  </a:lnTo>
                  <a:lnTo>
                    <a:pt x="1054401" y="820689"/>
                  </a:lnTo>
                  <a:lnTo>
                    <a:pt x="1054401" y="814040"/>
                  </a:lnTo>
                  <a:lnTo>
                    <a:pt x="1055036" y="807708"/>
                  </a:lnTo>
                  <a:lnTo>
                    <a:pt x="1055670" y="801692"/>
                  </a:lnTo>
                  <a:lnTo>
                    <a:pt x="1057256" y="796310"/>
                  </a:lnTo>
                  <a:lnTo>
                    <a:pt x="1058842" y="791244"/>
                  </a:lnTo>
                  <a:lnTo>
                    <a:pt x="1060746" y="786179"/>
                  </a:lnTo>
                  <a:lnTo>
                    <a:pt x="1062649" y="781746"/>
                  </a:lnTo>
                  <a:lnTo>
                    <a:pt x="1064870" y="777630"/>
                  </a:lnTo>
                  <a:lnTo>
                    <a:pt x="1067407" y="773831"/>
                  </a:lnTo>
                  <a:lnTo>
                    <a:pt x="1070262" y="770665"/>
                  </a:lnTo>
                  <a:lnTo>
                    <a:pt x="1073434" y="767499"/>
                  </a:lnTo>
                  <a:lnTo>
                    <a:pt x="1076924" y="764649"/>
                  </a:lnTo>
                  <a:lnTo>
                    <a:pt x="1080096" y="762433"/>
                  </a:lnTo>
                  <a:lnTo>
                    <a:pt x="1064235" y="762433"/>
                  </a:lnTo>
                  <a:lnTo>
                    <a:pt x="1052498" y="762750"/>
                  </a:lnTo>
                  <a:lnTo>
                    <a:pt x="1041713" y="763383"/>
                  </a:lnTo>
                  <a:lnTo>
                    <a:pt x="1049009" y="759583"/>
                  </a:lnTo>
                  <a:lnTo>
                    <a:pt x="1056622" y="754834"/>
                  </a:lnTo>
                  <a:lnTo>
                    <a:pt x="1063918" y="749452"/>
                  </a:lnTo>
                  <a:lnTo>
                    <a:pt x="1071531" y="743753"/>
                  </a:lnTo>
                  <a:lnTo>
                    <a:pt x="1085806" y="733305"/>
                  </a:lnTo>
                  <a:lnTo>
                    <a:pt x="1092150" y="728872"/>
                  </a:lnTo>
                  <a:lnTo>
                    <a:pt x="1098495" y="725073"/>
                  </a:lnTo>
                  <a:lnTo>
                    <a:pt x="1106742" y="720957"/>
                  </a:lnTo>
                  <a:lnTo>
                    <a:pt x="1114990" y="717158"/>
                  </a:lnTo>
                  <a:lnTo>
                    <a:pt x="1122920" y="713675"/>
                  </a:lnTo>
                  <a:lnTo>
                    <a:pt x="1130851" y="710193"/>
                  </a:lnTo>
                  <a:lnTo>
                    <a:pt x="1138781" y="707660"/>
                  </a:lnTo>
                  <a:lnTo>
                    <a:pt x="1146711" y="704494"/>
                  </a:lnTo>
                  <a:lnTo>
                    <a:pt x="1161938" y="700061"/>
                  </a:lnTo>
                  <a:lnTo>
                    <a:pt x="1176847" y="696262"/>
                  </a:lnTo>
                  <a:lnTo>
                    <a:pt x="1191439" y="693729"/>
                  </a:lnTo>
                  <a:lnTo>
                    <a:pt x="1205397" y="692146"/>
                  </a:lnTo>
                  <a:lnTo>
                    <a:pt x="1218720" y="691196"/>
                  </a:lnTo>
                  <a:lnTo>
                    <a:pt x="1231408" y="690563"/>
                  </a:lnTo>
                  <a:close/>
                  <a:moveTo>
                    <a:pt x="1798422" y="585942"/>
                  </a:moveTo>
                  <a:lnTo>
                    <a:pt x="1795888" y="586577"/>
                  </a:lnTo>
                  <a:lnTo>
                    <a:pt x="1792720" y="586577"/>
                  </a:lnTo>
                  <a:lnTo>
                    <a:pt x="1789236" y="586577"/>
                  </a:lnTo>
                  <a:lnTo>
                    <a:pt x="1771814" y="728756"/>
                  </a:lnTo>
                  <a:lnTo>
                    <a:pt x="1786068" y="727804"/>
                  </a:lnTo>
                  <a:lnTo>
                    <a:pt x="1800322" y="727487"/>
                  </a:lnTo>
                  <a:lnTo>
                    <a:pt x="1808558" y="727804"/>
                  </a:lnTo>
                  <a:lnTo>
                    <a:pt x="1816477" y="728121"/>
                  </a:lnTo>
                  <a:lnTo>
                    <a:pt x="1798422" y="585942"/>
                  </a:lnTo>
                  <a:close/>
                  <a:moveTo>
                    <a:pt x="2691328" y="534988"/>
                  </a:moveTo>
                  <a:lnTo>
                    <a:pt x="2700209" y="535623"/>
                  </a:lnTo>
                  <a:lnTo>
                    <a:pt x="2709091" y="535940"/>
                  </a:lnTo>
                  <a:lnTo>
                    <a:pt x="2718289" y="536893"/>
                  </a:lnTo>
                  <a:lnTo>
                    <a:pt x="2727170" y="538480"/>
                  </a:lnTo>
                  <a:lnTo>
                    <a:pt x="2736368" y="540385"/>
                  </a:lnTo>
                  <a:lnTo>
                    <a:pt x="2745249" y="542608"/>
                  </a:lnTo>
                  <a:lnTo>
                    <a:pt x="2753813" y="544830"/>
                  </a:lnTo>
                  <a:lnTo>
                    <a:pt x="2763011" y="548005"/>
                  </a:lnTo>
                  <a:lnTo>
                    <a:pt x="2771575" y="550863"/>
                  </a:lnTo>
                  <a:lnTo>
                    <a:pt x="2780139" y="554355"/>
                  </a:lnTo>
                  <a:lnTo>
                    <a:pt x="2789020" y="558165"/>
                  </a:lnTo>
                  <a:lnTo>
                    <a:pt x="2797267" y="561658"/>
                  </a:lnTo>
                  <a:lnTo>
                    <a:pt x="2812809" y="569595"/>
                  </a:lnTo>
                  <a:lnTo>
                    <a:pt x="2827716" y="577850"/>
                  </a:lnTo>
                  <a:lnTo>
                    <a:pt x="2841355" y="586105"/>
                  </a:lnTo>
                  <a:lnTo>
                    <a:pt x="2853408" y="594678"/>
                  </a:lnTo>
                  <a:lnTo>
                    <a:pt x="2864509" y="602933"/>
                  </a:lnTo>
                  <a:lnTo>
                    <a:pt x="2873073" y="609918"/>
                  </a:lnTo>
                  <a:lnTo>
                    <a:pt x="2879734" y="616585"/>
                  </a:lnTo>
                  <a:lnTo>
                    <a:pt x="2882271" y="619760"/>
                  </a:lnTo>
                  <a:lnTo>
                    <a:pt x="2884809" y="622300"/>
                  </a:lnTo>
                  <a:lnTo>
                    <a:pt x="2886077" y="624523"/>
                  </a:lnTo>
                  <a:lnTo>
                    <a:pt x="2887029" y="626428"/>
                  </a:lnTo>
                  <a:lnTo>
                    <a:pt x="2887346" y="630238"/>
                  </a:lnTo>
                  <a:lnTo>
                    <a:pt x="2887663" y="635635"/>
                  </a:lnTo>
                  <a:lnTo>
                    <a:pt x="2887663" y="650875"/>
                  </a:lnTo>
                  <a:lnTo>
                    <a:pt x="2887029" y="671513"/>
                  </a:lnTo>
                  <a:lnTo>
                    <a:pt x="2885443" y="697230"/>
                  </a:lnTo>
                  <a:lnTo>
                    <a:pt x="2883540" y="726123"/>
                  </a:lnTo>
                  <a:lnTo>
                    <a:pt x="2881320" y="758190"/>
                  </a:lnTo>
                  <a:lnTo>
                    <a:pt x="2875610" y="827723"/>
                  </a:lnTo>
                  <a:lnTo>
                    <a:pt x="2868950" y="899161"/>
                  </a:lnTo>
                  <a:lnTo>
                    <a:pt x="2861654" y="965518"/>
                  </a:lnTo>
                  <a:lnTo>
                    <a:pt x="2858483" y="995363"/>
                  </a:lnTo>
                  <a:lnTo>
                    <a:pt x="2854994" y="1021398"/>
                  </a:lnTo>
                  <a:lnTo>
                    <a:pt x="2852139" y="1042671"/>
                  </a:lnTo>
                  <a:lnTo>
                    <a:pt x="2848967" y="1059181"/>
                  </a:lnTo>
                  <a:lnTo>
                    <a:pt x="2838817" y="1062991"/>
                  </a:lnTo>
                  <a:lnTo>
                    <a:pt x="2828985" y="1066483"/>
                  </a:lnTo>
                  <a:lnTo>
                    <a:pt x="2820104" y="1069023"/>
                  </a:lnTo>
                  <a:lnTo>
                    <a:pt x="2810905" y="1070928"/>
                  </a:lnTo>
                  <a:lnTo>
                    <a:pt x="2803293" y="1072198"/>
                  </a:lnTo>
                  <a:lnTo>
                    <a:pt x="2795998" y="1072516"/>
                  </a:lnTo>
                  <a:lnTo>
                    <a:pt x="2792509" y="1072198"/>
                  </a:lnTo>
                  <a:lnTo>
                    <a:pt x="2789654" y="1071563"/>
                  </a:lnTo>
                  <a:lnTo>
                    <a:pt x="2786483" y="1070928"/>
                  </a:lnTo>
                  <a:lnTo>
                    <a:pt x="2784262" y="1070293"/>
                  </a:lnTo>
                  <a:lnTo>
                    <a:pt x="2785214" y="1057911"/>
                  </a:lnTo>
                  <a:lnTo>
                    <a:pt x="2786165" y="1039813"/>
                  </a:lnTo>
                  <a:lnTo>
                    <a:pt x="2787751" y="990918"/>
                  </a:lnTo>
                  <a:lnTo>
                    <a:pt x="2789337" y="930276"/>
                  </a:lnTo>
                  <a:lnTo>
                    <a:pt x="2790289" y="865188"/>
                  </a:lnTo>
                  <a:lnTo>
                    <a:pt x="2790606" y="803593"/>
                  </a:lnTo>
                  <a:lnTo>
                    <a:pt x="2790606" y="775653"/>
                  </a:lnTo>
                  <a:lnTo>
                    <a:pt x="2790289" y="751840"/>
                  </a:lnTo>
                  <a:lnTo>
                    <a:pt x="2789654" y="731838"/>
                  </a:lnTo>
                  <a:lnTo>
                    <a:pt x="2788386" y="717233"/>
                  </a:lnTo>
                  <a:lnTo>
                    <a:pt x="2788068" y="711835"/>
                  </a:lnTo>
                  <a:lnTo>
                    <a:pt x="2787434" y="708343"/>
                  </a:lnTo>
                  <a:lnTo>
                    <a:pt x="2786483" y="707073"/>
                  </a:lnTo>
                  <a:lnTo>
                    <a:pt x="2785848" y="706438"/>
                  </a:lnTo>
                  <a:lnTo>
                    <a:pt x="2785531" y="707073"/>
                  </a:lnTo>
                  <a:lnTo>
                    <a:pt x="2780773" y="713740"/>
                  </a:lnTo>
                  <a:lnTo>
                    <a:pt x="2775381" y="720725"/>
                  </a:lnTo>
                  <a:lnTo>
                    <a:pt x="2774113" y="722630"/>
                  </a:lnTo>
                  <a:lnTo>
                    <a:pt x="2757936" y="960756"/>
                  </a:lnTo>
                  <a:lnTo>
                    <a:pt x="2753813" y="1010921"/>
                  </a:lnTo>
                  <a:lnTo>
                    <a:pt x="2750324" y="1049338"/>
                  </a:lnTo>
                  <a:lnTo>
                    <a:pt x="2746835" y="1083946"/>
                  </a:lnTo>
                  <a:lnTo>
                    <a:pt x="2746518" y="1087438"/>
                  </a:lnTo>
                  <a:lnTo>
                    <a:pt x="2744932" y="1092836"/>
                  </a:lnTo>
                  <a:lnTo>
                    <a:pt x="2742712" y="1097916"/>
                  </a:lnTo>
                  <a:lnTo>
                    <a:pt x="2740491" y="1103631"/>
                  </a:lnTo>
                  <a:lnTo>
                    <a:pt x="2737637" y="1109028"/>
                  </a:lnTo>
                  <a:lnTo>
                    <a:pt x="2732245" y="1119506"/>
                  </a:lnTo>
                  <a:lnTo>
                    <a:pt x="2725267" y="1129666"/>
                  </a:lnTo>
                  <a:lnTo>
                    <a:pt x="2699258" y="1479233"/>
                  </a:lnTo>
                  <a:lnTo>
                    <a:pt x="2716386" y="1483361"/>
                  </a:lnTo>
                  <a:lnTo>
                    <a:pt x="2732879" y="1487488"/>
                  </a:lnTo>
                  <a:lnTo>
                    <a:pt x="2870853" y="1410971"/>
                  </a:lnTo>
                  <a:lnTo>
                    <a:pt x="2876879" y="1421766"/>
                  </a:lnTo>
                  <a:lnTo>
                    <a:pt x="2749055" y="1492886"/>
                  </a:lnTo>
                  <a:lnTo>
                    <a:pt x="2761743" y="1497013"/>
                  </a:lnTo>
                  <a:lnTo>
                    <a:pt x="2773795" y="1501776"/>
                  </a:lnTo>
                  <a:lnTo>
                    <a:pt x="2785214" y="1507173"/>
                  </a:lnTo>
                  <a:lnTo>
                    <a:pt x="2795998" y="1512253"/>
                  </a:lnTo>
                  <a:lnTo>
                    <a:pt x="2805831" y="1517968"/>
                  </a:lnTo>
                  <a:lnTo>
                    <a:pt x="2815029" y="1524001"/>
                  </a:lnTo>
                  <a:lnTo>
                    <a:pt x="2823910" y="1530033"/>
                  </a:lnTo>
                  <a:lnTo>
                    <a:pt x="2831839" y="1536383"/>
                  </a:lnTo>
                  <a:lnTo>
                    <a:pt x="2838500" y="1543051"/>
                  </a:lnTo>
                  <a:lnTo>
                    <a:pt x="2844844" y="1550036"/>
                  </a:lnTo>
                  <a:lnTo>
                    <a:pt x="2850236" y="1557021"/>
                  </a:lnTo>
                  <a:lnTo>
                    <a:pt x="2854359" y="1564323"/>
                  </a:lnTo>
                  <a:lnTo>
                    <a:pt x="2856262" y="1568133"/>
                  </a:lnTo>
                  <a:lnTo>
                    <a:pt x="2857848" y="1571626"/>
                  </a:lnTo>
                  <a:lnTo>
                    <a:pt x="2859117" y="1575436"/>
                  </a:lnTo>
                  <a:lnTo>
                    <a:pt x="2860386" y="1579246"/>
                  </a:lnTo>
                  <a:lnTo>
                    <a:pt x="2861337" y="1583056"/>
                  </a:lnTo>
                  <a:lnTo>
                    <a:pt x="2861654" y="1586866"/>
                  </a:lnTo>
                  <a:lnTo>
                    <a:pt x="2861972" y="1590993"/>
                  </a:lnTo>
                  <a:lnTo>
                    <a:pt x="2862606" y="1594803"/>
                  </a:lnTo>
                  <a:lnTo>
                    <a:pt x="2861972" y="1598931"/>
                  </a:lnTo>
                  <a:lnTo>
                    <a:pt x="2861654" y="1603058"/>
                  </a:lnTo>
                  <a:lnTo>
                    <a:pt x="2861020" y="1607186"/>
                  </a:lnTo>
                  <a:lnTo>
                    <a:pt x="2860386" y="1611313"/>
                  </a:lnTo>
                  <a:lnTo>
                    <a:pt x="2858800" y="1615123"/>
                  </a:lnTo>
                  <a:lnTo>
                    <a:pt x="2857214" y="1619251"/>
                  </a:lnTo>
                  <a:lnTo>
                    <a:pt x="2855628" y="1622743"/>
                  </a:lnTo>
                  <a:lnTo>
                    <a:pt x="2853408" y="1626553"/>
                  </a:lnTo>
                  <a:lnTo>
                    <a:pt x="2851187" y="1630681"/>
                  </a:lnTo>
                  <a:lnTo>
                    <a:pt x="2848967" y="1634491"/>
                  </a:lnTo>
                  <a:lnTo>
                    <a:pt x="2842941" y="1641793"/>
                  </a:lnTo>
                  <a:lnTo>
                    <a:pt x="2836597" y="1648778"/>
                  </a:lnTo>
                  <a:lnTo>
                    <a:pt x="2828668" y="1655763"/>
                  </a:lnTo>
                  <a:lnTo>
                    <a:pt x="2820421" y="1662431"/>
                  </a:lnTo>
                  <a:lnTo>
                    <a:pt x="2810905" y="1668781"/>
                  </a:lnTo>
                  <a:lnTo>
                    <a:pt x="2800756" y="1674813"/>
                  </a:lnTo>
                  <a:lnTo>
                    <a:pt x="2789972" y="1680528"/>
                  </a:lnTo>
                  <a:lnTo>
                    <a:pt x="2778236" y="1685926"/>
                  </a:lnTo>
                  <a:lnTo>
                    <a:pt x="2765866" y="1691006"/>
                  </a:lnTo>
                  <a:lnTo>
                    <a:pt x="2752861" y="1695768"/>
                  </a:lnTo>
                  <a:lnTo>
                    <a:pt x="2739223" y="1700213"/>
                  </a:lnTo>
                  <a:lnTo>
                    <a:pt x="2869267" y="1786891"/>
                  </a:lnTo>
                  <a:lnTo>
                    <a:pt x="2862606" y="1797051"/>
                  </a:lnTo>
                  <a:lnTo>
                    <a:pt x="2723998" y="1704341"/>
                  </a:lnTo>
                  <a:lnTo>
                    <a:pt x="2707822" y="1708151"/>
                  </a:lnTo>
                  <a:lnTo>
                    <a:pt x="2690694" y="1711961"/>
                  </a:lnTo>
                  <a:lnTo>
                    <a:pt x="2673566" y="1715136"/>
                  </a:lnTo>
                  <a:lnTo>
                    <a:pt x="2655487" y="1717358"/>
                  </a:lnTo>
                  <a:lnTo>
                    <a:pt x="2637091" y="1719581"/>
                  </a:lnTo>
                  <a:lnTo>
                    <a:pt x="2618060" y="1720533"/>
                  </a:lnTo>
                  <a:lnTo>
                    <a:pt x="2598712" y="1721803"/>
                  </a:lnTo>
                  <a:lnTo>
                    <a:pt x="2579046" y="1721803"/>
                  </a:lnTo>
                  <a:lnTo>
                    <a:pt x="2563822" y="1721803"/>
                  </a:lnTo>
                  <a:lnTo>
                    <a:pt x="2549549" y="1721486"/>
                  </a:lnTo>
                  <a:lnTo>
                    <a:pt x="2534958" y="1720533"/>
                  </a:lnTo>
                  <a:lnTo>
                    <a:pt x="2521002" y="1719581"/>
                  </a:lnTo>
                  <a:lnTo>
                    <a:pt x="2507046" y="1717993"/>
                  </a:lnTo>
                  <a:lnTo>
                    <a:pt x="2493725" y="1716088"/>
                  </a:lnTo>
                  <a:lnTo>
                    <a:pt x="2480403" y="1714183"/>
                  </a:lnTo>
                  <a:lnTo>
                    <a:pt x="2467399" y="1711961"/>
                  </a:lnTo>
                  <a:lnTo>
                    <a:pt x="2455029" y="1709738"/>
                  </a:lnTo>
                  <a:lnTo>
                    <a:pt x="2442659" y="1706881"/>
                  </a:lnTo>
                  <a:lnTo>
                    <a:pt x="2430923" y="1703706"/>
                  </a:lnTo>
                  <a:lnTo>
                    <a:pt x="2419187" y="1700213"/>
                  </a:lnTo>
                  <a:lnTo>
                    <a:pt x="2408086" y="1697038"/>
                  </a:lnTo>
                  <a:lnTo>
                    <a:pt x="2397619" y="1693228"/>
                  </a:lnTo>
                  <a:lnTo>
                    <a:pt x="2387469" y="1689418"/>
                  </a:lnTo>
                  <a:lnTo>
                    <a:pt x="2377637" y="1684973"/>
                  </a:lnTo>
                  <a:lnTo>
                    <a:pt x="2368121" y="1680846"/>
                  </a:lnTo>
                  <a:lnTo>
                    <a:pt x="2359240" y="1676401"/>
                  </a:lnTo>
                  <a:lnTo>
                    <a:pt x="2350994" y="1671321"/>
                  </a:lnTo>
                  <a:lnTo>
                    <a:pt x="2343064" y="1666558"/>
                  </a:lnTo>
                  <a:lnTo>
                    <a:pt x="2335769" y="1661161"/>
                  </a:lnTo>
                  <a:lnTo>
                    <a:pt x="2329108" y="1656081"/>
                  </a:lnTo>
                  <a:lnTo>
                    <a:pt x="2322764" y="1650366"/>
                  </a:lnTo>
                  <a:lnTo>
                    <a:pt x="2317055" y="1644651"/>
                  </a:lnTo>
                  <a:lnTo>
                    <a:pt x="2312298" y="1638936"/>
                  </a:lnTo>
                  <a:lnTo>
                    <a:pt x="2307857" y="1632903"/>
                  </a:lnTo>
                  <a:lnTo>
                    <a:pt x="2304051" y="1627188"/>
                  </a:lnTo>
                  <a:lnTo>
                    <a:pt x="2300879" y="1620521"/>
                  </a:lnTo>
                  <a:lnTo>
                    <a:pt x="2298659" y="1614171"/>
                  </a:lnTo>
                  <a:lnTo>
                    <a:pt x="2296756" y="1607821"/>
                  </a:lnTo>
                  <a:lnTo>
                    <a:pt x="2295804" y="1601471"/>
                  </a:lnTo>
                  <a:lnTo>
                    <a:pt x="2295170" y="1594803"/>
                  </a:lnTo>
                  <a:lnTo>
                    <a:pt x="2295170" y="1590676"/>
                  </a:lnTo>
                  <a:lnTo>
                    <a:pt x="2296121" y="1585913"/>
                  </a:lnTo>
                  <a:lnTo>
                    <a:pt x="2296756" y="1581468"/>
                  </a:lnTo>
                  <a:lnTo>
                    <a:pt x="2298024" y="1577341"/>
                  </a:lnTo>
                  <a:lnTo>
                    <a:pt x="2299293" y="1573213"/>
                  </a:lnTo>
                  <a:lnTo>
                    <a:pt x="2300879" y="1568768"/>
                  </a:lnTo>
                  <a:lnTo>
                    <a:pt x="2302782" y="1564641"/>
                  </a:lnTo>
                  <a:lnTo>
                    <a:pt x="2305320" y="1560831"/>
                  </a:lnTo>
                  <a:lnTo>
                    <a:pt x="2307857" y="1556703"/>
                  </a:lnTo>
                  <a:lnTo>
                    <a:pt x="2310712" y="1552576"/>
                  </a:lnTo>
                  <a:lnTo>
                    <a:pt x="2313566" y="1548766"/>
                  </a:lnTo>
                  <a:lnTo>
                    <a:pt x="2317372" y="1544956"/>
                  </a:lnTo>
                  <a:lnTo>
                    <a:pt x="2320861" y="1541146"/>
                  </a:lnTo>
                  <a:lnTo>
                    <a:pt x="2324985" y="1537653"/>
                  </a:lnTo>
                  <a:lnTo>
                    <a:pt x="2333549" y="1530351"/>
                  </a:lnTo>
                  <a:lnTo>
                    <a:pt x="2343064" y="1523366"/>
                  </a:lnTo>
                  <a:lnTo>
                    <a:pt x="2353848" y="1517016"/>
                  </a:lnTo>
                  <a:lnTo>
                    <a:pt x="2365267" y="1510348"/>
                  </a:lnTo>
                  <a:lnTo>
                    <a:pt x="2377637" y="1504316"/>
                  </a:lnTo>
                  <a:lnTo>
                    <a:pt x="2390641" y="1499236"/>
                  </a:lnTo>
                  <a:lnTo>
                    <a:pt x="2404597" y="1493838"/>
                  </a:lnTo>
                  <a:lnTo>
                    <a:pt x="2419187" y="1489393"/>
                  </a:lnTo>
                  <a:lnTo>
                    <a:pt x="2434729" y="1484948"/>
                  </a:lnTo>
                  <a:lnTo>
                    <a:pt x="2421090" y="1301751"/>
                  </a:lnTo>
                  <a:lnTo>
                    <a:pt x="2390958" y="1273493"/>
                  </a:lnTo>
                  <a:lnTo>
                    <a:pt x="2399205" y="1264603"/>
                  </a:lnTo>
                  <a:lnTo>
                    <a:pt x="2419505" y="1283653"/>
                  </a:lnTo>
                  <a:lnTo>
                    <a:pt x="2407769" y="1124268"/>
                  </a:lnTo>
                  <a:lnTo>
                    <a:pt x="2401742" y="1115378"/>
                  </a:lnTo>
                  <a:lnTo>
                    <a:pt x="2396350" y="1106171"/>
                  </a:lnTo>
                  <a:lnTo>
                    <a:pt x="2391910" y="1097281"/>
                  </a:lnTo>
                  <a:lnTo>
                    <a:pt x="2390007" y="1092201"/>
                  </a:lnTo>
                  <a:lnTo>
                    <a:pt x="2388104" y="1087756"/>
                  </a:lnTo>
                  <a:lnTo>
                    <a:pt x="2387787" y="1083946"/>
                  </a:lnTo>
                  <a:lnTo>
                    <a:pt x="2382712" y="1029971"/>
                  </a:lnTo>
                  <a:lnTo>
                    <a:pt x="2377320" y="970916"/>
                  </a:lnTo>
                  <a:lnTo>
                    <a:pt x="2371293" y="897573"/>
                  </a:lnTo>
                  <a:lnTo>
                    <a:pt x="2359240" y="716280"/>
                  </a:lnTo>
                  <a:lnTo>
                    <a:pt x="2354165" y="712153"/>
                  </a:lnTo>
                  <a:lnTo>
                    <a:pt x="2349090" y="707073"/>
                  </a:lnTo>
                  <a:lnTo>
                    <a:pt x="2348773" y="707073"/>
                  </a:lnTo>
                  <a:lnTo>
                    <a:pt x="2348773" y="707390"/>
                  </a:lnTo>
                  <a:lnTo>
                    <a:pt x="2347822" y="709295"/>
                  </a:lnTo>
                  <a:lnTo>
                    <a:pt x="2347505" y="713105"/>
                  </a:lnTo>
                  <a:lnTo>
                    <a:pt x="2347187" y="718503"/>
                  </a:lnTo>
                  <a:lnTo>
                    <a:pt x="2347187" y="733743"/>
                  </a:lnTo>
                  <a:lnTo>
                    <a:pt x="2347187" y="754063"/>
                  </a:lnTo>
                  <a:lnTo>
                    <a:pt x="2348773" y="806133"/>
                  </a:lnTo>
                  <a:lnTo>
                    <a:pt x="2350994" y="868363"/>
                  </a:lnTo>
                  <a:lnTo>
                    <a:pt x="2353848" y="932498"/>
                  </a:lnTo>
                  <a:lnTo>
                    <a:pt x="2357020" y="993141"/>
                  </a:lnTo>
                  <a:lnTo>
                    <a:pt x="2359875" y="1041718"/>
                  </a:lnTo>
                  <a:lnTo>
                    <a:pt x="2362095" y="1072198"/>
                  </a:lnTo>
                  <a:lnTo>
                    <a:pt x="2348139" y="1072516"/>
                  </a:lnTo>
                  <a:lnTo>
                    <a:pt x="2339258" y="1072198"/>
                  </a:lnTo>
                  <a:lnTo>
                    <a:pt x="2329108" y="1071246"/>
                  </a:lnTo>
                  <a:lnTo>
                    <a:pt x="2323716" y="1070611"/>
                  </a:lnTo>
                  <a:lnTo>
                    <a:pt x="2318641" y="1069658"/>
                  </a:lnTo>
                  <a:lnTo>
                    <a:pt x="2312932" y="1068706"/>
                  </a:lnTo>
                  <a:lnTo>
                    <a:pt x="2307223" y="1067118"/>
                  </a:lnTo>
                  <a:lnTo>
                    <a:pt x="2302148" y="1065213"/>
                  </a:lnTo>
                  <a:lnTo>
                    <a:pt x="2296438" y="1062991"/>
                  </a:lnTo>
                  <a:lnTo>
                    <a:pt x="2290729" y="1060451"/>
                  </a:lnTo>
                  <a:lnTo>
                    <a:pt x="2285654" y="1057276"/>
                  </a:lnTo>
                  <a:lnTo>
                    <a:pt x="2282800" y="1041718"/>
                  </a:lnTo>
                  <a:lnTo>
                    <a:pt x="2280262" y="1020446"/>
                  </a:lnTo>
                  <a:lnTo>
                    <a:pt x="2277408" y="995681"/>
                  </a:lnTo>
                  <a:lnTo>
                    <a:pt x="2274553" y="967423"/>
                  </a:lnTo>
                  <a:lnTo>
                    <a:pt x="2272016" y="936626"/>
                  </a:lnTo>
                  <a:lnTo>
                    <a:pt x="2269478" y="904241"/>
                  </a:lnTo>
                  <a:lnTo>
                    <a:pt x="2264403" y="836930"/>
                  </a:lnTo>
                  <a:lnTo>
                    <a:pt x="2260597" y="771525"/>
                  </a:lnTo>
                  <a:lnTo>
                    <a:pt x="2259328" y="741680"/>
                  </a:lnTo>
                  <a:lnTo>
                    <a:pt x="2258060" y="714058"/>
                  </a:lnTo>
                  <a:lnTo>
                    <a:pt x="2257425" y="689928"/>
                  </a:lnTo>
                  <a:lnTo>
                    <a:pt x="2257425" y="670560"/>
                  </a:lnTo>
                  <a:lnTo>
                    <a:pt x="2257425" y="655955"/>
                  </a:lnTo>
                  <a:lnTo>
                    <a:pt x="2257742" y="650875"/>
                  </a:lnTo>
                  <a:lnTo>
                    <a:pt x="2258377" y="647065"/>
                  </a:lnTo>
                  <a:lnTo>
                    <a:pt x="2259011" y="641033"/>
                  </a:lnTo>
                  <a:lnTo>
                    <a:pt x="2260280" y="635635"/>
                  </a:lnTo>
                  <a:lnTo>
                    <a:pt x="2262183" y="629920"/>
                  </a:lnTo>
                  <a:lnTo>
                    <a:pt x="2264403" y="624205"/>
                  </a:lnTo>
                  <a:lnTo>
                    <a:pt x="2267575" y="619125"/>
                  </a:lnTo>
                  <a:lnTo>
                    <a:pt x="2271381" y="614045"/>
                  </a:lnTo>
                  <a:lnTo>
                    <a:pt x="2275505" y="609283"/>
                  </a:lnTo>
                  <a:lnTo>
                    <a:pt x="2279945" y="604203"/>
                  </a:lnTo>
                  <a:lnTo>
                    <a:pt x="2284703" y="599758"/>
                  </a:lnTo>
                  <a:lnTo>
                    <a:pt x="2290412" y="595313"/>
                  </a:lnTo>
                  <a:lnTo>
                    <a:pt x="2296121" y="591185"/>
                  </a:lnTo>
                  <a:lnTo>
                    <a:pt x="2302465" y="587058"/>
                  </a:lnTo>
                  <a:lnTo>
                    <a:pt x="2309126" y="583248"/>
                  </a:lnTo>
                  <a:lnTo>
                    <a:pt x="2316104" y="579438"/>
                  </a:lnTo>
                  <a:lnTo>
                    <a:pt x="2323399" y="575628"/>
                  </a:lnTo>
                  <a:lnTo>
                    <a:pt x="2331011" y="572453"/>
                  </a:lnTo>
                  <a:lnTo>
                    <a:pt x="2338941" y="568960"/>
                  </a:lnTo>
                  <a:lnTo>
                    <a:pt x="2347187" y="566103"/>
                  </a:lnTo>
                  <a:lnTo>
                    <a:pt x="2363681" y="560070"/>
                  </a:lnTo>
                  <a:lnTo>
                    <a:pt x="2381443" y="554673"/>
                  </a:lnTo>
                  <a:lnTo>
                    <a:pt x="2399205" y="550228"/>
                  </a:lnTo>
                  <a:lnTo>
                    <a:pt x="2417284" y="546100"/>
                  </a:lnTo>
                  <a:lnTo>
                    <a:pt x="2435681" y="542290"/>
                  </a:lnTo>
                  <a:lnTo>
                    <a:pt x="2453760" y="539115"/>
                  </a:lnTo>
                  <a:lnTo>
                    <a:pt x="2471522" y="536575"/>
                  </a:lnTo>
                  <a:lnTo>
                    <a:pt x="2475646" y="536258"/>
                  </a:lnTo>
                  <a:lnTo>
                    <a:pt x="2479769" y="536258"/>
                  </a:lnTo>
                  <a:lnTo>
                    <a:pt x="2537813" y="750888"/>
                  </a:lnTo>
                  <a:lnTo>
                    <a:pt x="2539082" y="742315"/>
                  </a:lnTo>
                  <a:lnTo>
                    <a:pt x="2559064" y="595313"/>
                  </a:lnTo>
                  <a:lnTo>
                    <a:pt x="2553355" y="580708"/>
                  </a:lnTo>
                  <a:lnTo>
                    <a:pt x="2564773" y="561340"/>
                  </a:lnTo>
                  <a:lnTo>
                    <a:pt x="2590148" y="561340"/>
                  </a:lnTo>
                  <a:lnTo>
                    <a:pt x="2600615" y="580708"/>
                  </a:lnTo>
                  <a:lnTo>
                    <a:pt x="2595857" y="597853"/>
                  </a:lnTo>
                  <a:lnTo>
                    <a:pt x="2613619" y="753110"/>
                  </a:lnTo>
                  <a:lnTo>
                    <a:pt x="2661196" y="542925"/>
                  </a:lnTo>
                  <a:lnTo>
                    <a:pt x="2666271" y="540703"/>
                  </a:lnTo>
                  <a:lnTo>
                    <a:pt x="2670712" y="538480"/>
                  </a:lnTo>
                  <a:lnTo>
                    <a:pt x="2673249" y="536893"/>
                  </a:lnTo>
                  <a:lnTo>
                    <a:pt x="2673566" y="536575"/>
                  </a:lnTo>
                  <a:lnTo>
                    <a:pt x="2682130" y="535623"/>
                  </a:lnTo>
                  <a:lnTo>
                    <a:pt x="2691328" y="534988"/>
                  </a:lnTo>
                  <a:close/>
                  <a:moveTo>
                    <a:pt x="1954213" y="512763"/>
                  </a:moveTo>
                  <a:lnTo>
                    <a:pt x="1953574" y="518429"/>
                  </a:lnTo>
                  <a:lnTo>
                    <a:pt x="1952294" y="524094"/>
                  </a:lnTo>
                  <a:lnTo>
                    <a:pt x="1951015" y="530705"/>
                  </a:lnTo>
                  <a:lnTo>
                    <a:pt x="1948775" y="537629"/>
                  </a:lnTo>
                  <a:lnTo>
                    <a:pt x="1947176" y="540462"/>
                  </a:lnTo>
                  <a:lnTo>
                    <a:pt x="1945577" y="542981"/>
                  </a:lnTo>
                  <a:lnTo>
                    <a:pt x="1943657" y="545813"/>
                  </a:lnTo>
                  <a:lnTo>
                    <a:pt x="1941418" y="547387"/>
                  </a:lnTo>
                  <a:lnTo>
                    <a:pt x="1939179" y="548961"/>
                  </a:lnTo>
                  <a:lnTo>
                    <a:pt x="1936620" y="549276"/>
                  </a:lnTo>
                  <a:lnTo>
                    <a:pt x="1933421" y="549276"/>
                  </a:lnTo>
                  <a:lnTo>
                    <a:pt x="1930863" y="548961"/>
                  </a:lnTo>
                  <a:lnTo>
                    <a:pt x="1928943" y="548332"/>
                  </a:lnTo>
                  <a:lnTo>
                    <a:pt x="1927024" y="547073"/>
                  </a:lnTo>
                  <a:lnTo>
                    <a:pt x="1925745" y="545184"/>
                  </a:lnTo>
                  <a:lnTo>
                    <a:pt x="1925105" y="543295"/>
                  </a:lnTo>
                  <a:lnTo>
                    <a:pt x="1924785" y="541092"/>
                  </a:lnTo>
                  <a:lnTo>
                    <a:pt x="1924785" y="538574"/>
                  </a:lnTo>
                  <a:lnTo>
                    <a:pt x="1924465" y="536056"/>
                  </a:lnTo>
                  <a:lnTo>
                    <a:pt x="1924145" y="534482"/>
                  </a:lnTo>
                  <a:lnTo>
                    <a:pt x="1923186" y="533223"/>
                  </a:lnTo>
                  <a:lnTo>
                    <a:pt x="1922546" y="532908"/>
                  </a:lnTo>
                  <a:lnTo>
                    <a:pt x="1921266" y="532908"/>
                  </a:lnTo>
                  <a:lnTo>
                    <a:pt x="1920627" y="533852"/>
                  </a:lnTo>
                  <a:lnTo>
                    <a:pt x="1920307" y="534797"/>
                  </a:lnTo>
                  <a:lnTo>
                    <a:pt x="1920307" y="536685"/>
                  </a:lnTo>
                  <a:lnTo>
                    <a:pt x="1919987" y="538889"/>
                  </a:lnTo>
                  <a:lnTo>
                    <a:pt x="1918707" y="541721"/>
                  </a:lnTo>
                  <a:lnTo>
                    <a:pt x="1917108" y="544240"/>
                  </a:lnTo>
                  <a:lnTo>
                    <a:pt x="1915189" y="546443"/>
                  </a:lnTo>
                  <a:lnTo>
                    <a:pt x="1913909" y="548017"/>
                  </a:lnTo>
                  <a:lnTo>
                    <a:pt x="1912950" y="548332"/>
                  </a:lnTo>
                  <a:lnTo>
                    <a:pt x="1912310" y="548332"/>
                  </a:lnTo>
                  <a:lnTo>
                    <a:pt x="1911990" y="548332"/>
                  </a:lnTo>
                  <a:lnTo>
                    <a:pt x="1911350" y="547387"/>
                  </a:lnTo>
                  <a:lnTo>
                    <a:pt x="1911350" y="546443"/>
                  </a:lnTo>
                  <a:lnTo>
                    <a:pt x="1911350" y="544554"/>
                  </a:lnTo>
                  <a:lnTo>
                    <a:pt x="1912630" y="536370"/>
                  </a:lnTo>
                  <a:lnTo>
                    <a:pt x="1913269" y="532278"/>
                  </a:lnTo>
                  <a:lnTo>
                    <a:pt x="1914229" y="528186"/>
                  </a:lnTo>
                  <a:lnTo>
                    <a:pt x="1915189" y="524409"/>
                  </a:lnTo>
                  <a:lnTo>
                    <a:pt x="1916788" y="521891"/>
                  </a:lnTo>
                  <a:lnTo>
                    <a:pt x="1917428" y="520632"/>
                  </a:lnTo>
                  <a:lnTo>
                    <a:pt x="1918387" y="520003"/>
                  </a:lnTo>
                  <a:lnTo>
                    <a:pt x="1919347" y="519058"/>
                  </a:lnTo>
                  <a:lnTo>
                    <a:pt x="1920627" y="518743"/>
                  </a:lnTo>
                  <a:lnTo>
                    <a:pt x="1954213" y="512763"/>
                  </a:lnTo>
                  <a:close/>
                  <a:moveTo>
                    <a:pt x="1636712" y="512763"/>
                  </a:moveTo>
                  <a:lnTo>
                    <a:pt x="1670299" y="519003"/>
                  </a:lnTo>
                  <a:lnTo>
                    <a:pt x="1671578" y="519332"/>
                  </a:lnTo>
                  <a:lnTo>
                    <a:pt x="1672218" y="519660"/>
                  </a:lnTo>
                  <a:lnTo>
                    <a:pt x="1673498" y="520974"/>
                  </a:lnTo>
                  <a:lnTo>
                    <a:pt x="1674137" y="521959"/>
                  </a:lnTo>
                  <a:lnTo>
                    <a:pt x="1675737" y="524587"/>
                  </a:lnTo>
                  <a:lnTo>
                    <a:pt x="1676696" y="528528"/>
                  </a:lnTo>
                  <a:lnTo>
                    <a:pt x="1677656" y="532470"/>
                  </a:lnTo>
                  <a:lnTo>
                    <a:pt x="1678296" y="537068"/>
                  </a:lnTo>
                  <a:lnTo>
                    <a:pt x="1679575" y="545608"/>
                  </a:lnTo>
                  <a:lnTo>
                    <a:pt x="1679575" y="547578"/>
                  </a:lnTo>
                  <a:lnTo>
                    <a:pt x="1679575" y="548892"/>
                  </a:lnTo>
                  <a:lnTo>
                    <a:pt x="1679255" y="549549"/>
                  </a:lnTo>
                  <a:lnTo>
                    <a:pt x="1678616" y="549549"/>
                  </a:lnTo>
                  <a:lnTo>
                    <a:pt x="1677976" y="549549"/>
                  </a:lnTo>
                  <a:lnTo>
                    <a:pt x="1677336" y="549221"/>
                  </a:lnTo>
                  <a:lnTo>
                    <a:pt x="1675737" y="547578"/>
                  </a:lnTo>
                  <a:lnTo>
                    <a:pt x="1673818" y="545279"/>
                  </a:lnTo>
                  <a:lnTo>
                    <a:pt x="1672218" y="542323"/>
                  </a:lnTo>
                  <a:lnTo>
                    <a:pt x="1671259" y="539367"/>
                  </a:lnTo>
                  <a:lnTo>
                    <a:pt x="1670939" y="537725"/>
                  </a:lnTo>
                  <a:lnTo>
                    <a:pt x="1670939" y="535754"/>
                  </a:lnTo>
                  <a:lnTo>
                    <a:pt x="1670299" y="534440"/>
                  </a:lnTo>
                  <a:lnTo>
                    <a:pt x="1669659" y="533784"/>
                  </a:lnTo>
                  <a:lnTo>
                    <a:pt x="1668380" y="533784"/>
                  </a:lnTo>
                  <a:lnTo>
                    <a:pt x="1667740" y="534112"/>
                  </a:lnTo>
                  <a:lnTo>
                    <a:pt x="1667100" y="535097"/>
                  </a:lnTo>
                  <a:lnTo>
                    <a:pt x="1666780" y="536740"/>
                  </a:lnTo>
                  <a:lnTo>
                    <a:pt x="1666141" y="539367"/>
                  </a:lnTo>
                  <a:lnTo>
                    <a:pt x="1666141" y="542323"/>
                  </a:lnTo>
                  <a:lnTo>
                    <a:pt x="1665821" y="544622"/>
                  </a:lnTo>
                  <a:lnTo>
                    <a:pt x="1665181" y="546593"/>
                  </a:lnTo>
                  <a:lnTo>
                    <a:pt x="1663901" y="548564"/>
                  </a:lnTo>
                  <a:lnTo>
                    <a:pt x="1661982" y="549549"/>
                  </a:lnTo>
                  <a:lnTo>
                    <a:pt x="1660063" y="550534"/>
                  </a:lnTo>
                  <a:lnTo>
                    <a:pt x="1657504" y="550863"/>
                  </a:lnTo>
                  <a:lnTo>
                    <a:pt x="1654625" y="550863"/>
                  </a:lnTo>
                  <a:lnTo>
                    <a:pt x="1651746" y="549878"/>
                  </a:lnTo>
                  <a:lnTo>
                    <a:pt x="1649507" y="548892"/>
                  </a:lnTo>
                  <a:lnTo>
                    <a:pt x="1647268" y="546921"/>
                  </a:lnTo>
                  <a:lnTo>
                    <a:pt x="1645349" y="544294"/>
                  </a:lnTo>
                  <a:lnTo>
                    <a:pt x="1643749" y="541338"/>
                  </a:lnTo>
                  <a:lnTo>
                    <a:pt x="1642470" y="538053"/>
                  </a:lnTo>
                  <a:lnTo>
                    <a:pt x="1640231" y="531484"/>
                  </a:lnTo>
                  <a:lnTo>
                    <a:pt x="1638631" y="524259"/>
                  </a:lnTo>
                  <a:lnTo>
                    <a:pt x="1637352" y="518018"/>
                  </a:lnTo>
                  <a:lnTo>
                    <a:pt x="1636712" y="512763"/>
                  </a:lnTo>
                  <a:close/>
                  <a:moveTo>
                    <a:pt x="358458" y="427038"/>
                  </a:moveTo>
                  <a:lnTo>
                    <a:pt x="365125" y="427038"/>
                  </a:lnTo>
                  <a:lnTo>
                    <a:pt x="371475" y="427356"/>
                  </a:lnTo>
                  <a:lnTo>
                    <a:pt x="377825" y="427992"/>
                  </a:lnTo>
                  <a:lnTo>
                    <a:pt x="384493" y="429263"/>
                  </a:lnTo>
                  <a:lnTo>
                    <a:pt x="390843" y="430853"/>
                  </a:lnTo>
                  <a:lnTo>
                    <a:pt x="397193" y="432125"/>
                  </a:lnTo>
                  <a:lnTo>
                    <a:pt x="403860" y="434033"/>
                  </a:lnTo>
                  <a:lnTo>
                    <a:pt x="410210" y="435940"/>
                  </a:lnTo>
                  <a:lnTo>
                    <a:pt x="422593" y="441027"/>
                  </a:lnTo>
                  <a:lnTo>
                    <a:pt x="434658" y="446114"/>
                  </a:lnTo>
                  <a:lnTo>
                    <a:pt x="445770" y="451837"/>
                  </a:lnTo>
                  <a:lnTo>
                    <a:pt x="456883" y="457878"/>
                  </a:lnTo>
                  <a:lnTo>
                    <a:pt x="466408" y="463919"/>
                  </a:lnTo>
                  <a:lnTo>
                    <a:pt x="475298" y="469960"/>
                  </a:lnTo>
                  <a:lnTo>
                    <a:pt x="482918" y="475365"/>
                  </a:lnTo>
                  <a:lnTo>
                    <a:pt x="489585" y="480770"/>
                  </a:lnTo>
                  <a:lnTo>
                    <a:pt x="494348" y="485539"/>
                  </a:lnTo>
                  <a:lnTo>
                    <a:pt x="497840" y="489355"/>
                  </a:lnTo>
                  <a:lnTo>
                    <a:pt x="498475" y="491262"/>
                  </a:lnTo>
                  <a:lnTo>
                    <a:pt x="499110" y="492534"/>
                  </a:lnTo>
                  <a:lnTo>
                    <a:pt x="499745" y="495396"/>
                  </a:lnTo>
                  <a:lnTo>
                    <a:pt x="499745" y="499211"/>
                  </a:lnTo>
                  <a:lnTo>
                    <a:pt x="499745" y="510021"/>
                  </a:lnTo>
                  <a:lnTo>
                    <a:pt x="499110" y="525282"/>
                  </a:lnTo>
                  <a:lnTo>
                    <a:pt x="498158" y="543405"/>
                  </a:lnTo>
                  <a:lnTo>
                    <a:pt x="494983" y="587281"/>
                  </a:lnTo>
                  <a:lnTo>
                    <a:pt x="490855" y="637198"/>
                  </a:lnTo>
                  <a:lnTo>
                    <a:pt x="486093" y="688705"/>
                  </a:lnTo>
                  <a:lnTo>
                    <a:pt x="481013" y="736397"/>
                  </a:lnTo>
                  <a:lnTo>
                    <a:pt x="476250" y="776457"/>
                  </a:lnTo>
                  <a:lnTo>
                    <a:pt x="474028" y="792037"/>
                  </a:lnTo>
                  <a:lnTo>
                    <a:pt x="472123" y="803800"/>
                  </a:lnTo>
                  <a:lnTo>
                    <a:pt x="464503" y="806344"/>
                  </a:lnTo>
                  <a:lnTo>
                    <a:pt x="457835" y="808888"/>
                  </a:lnTo>
                  <a:lnTo>
                    <a:pt x="451168" y="810477"/>
                  </a:lnTo>
                  <a:lnTo>
                    <a:pt x="444818" y="812067"/>
                  </a:lnTo>
                  <a:lnTo>
                    <a:pt x="439103" y="813021"/>
                  </a:lnTo>
                  <a:lnTo>
                    <a:pt x="433705" y="813339"/>
                  </a:lnTo>
                  <a:lnTo>
                    <a:pt x="429260" y="813021"/>
                  </a:lnTo>
                  <a:lnTo>
                    <a:pt x="425450" y="811749"/>
                  </a:lnTo>
                  <a:lnTo>
                    <a:pt x="425768" y="802847"/>
                  </a:lnTo>
                  <a:lnTo>
                    <a:pt x="426720" y="789811"/>
                  </a:lnTo>
                  <a:lnTo>
                    <a:pt x="428308" y="754519"/>
                  </a:lnTo>
                  <a:lnTo>
                    <a:pt x="429260" y="710961"/>
                  </a:lnTo>
                  <a:lnTo>
                    <a:pt x="429895" y="664541"/>
                  </a:lnTo>
                  <a:lnTo>
                    <a:pt x="429895" y="619711"/>
                  </a:lnTo>
                  <a:lnTo>
                    <a:pt x="429578" y="582512"/>
                  </a:lnTo>
                  <a:lnTo>
                    <a:pt x="429260" y="568205"/>
                  </a:lnTo>
                  <a:lnTo>
                    <a:pt x="428625" y="557712"/>
                  </a:lnTo>
                  <a:lnTo>
                    <a:pt x="428308" y="554215"/>
                  </a:lnTo>
                  <a:lnTo>
                    <a:pt x="427673" y="551672"/>
                  </a:lnTo>
                  <a:lnTo>
                    <a:pt x="427038" y="550400"/>
                  </a:lnTo>
                  <a:lnTo>
                    <a:pt x="426720" y="550400"/>
                  </a:lnTo>
                  <a:lnTo>
                    <a:pt x="426403" y="550400"/>
                  </a:lnTo>
                  <a:lnTo>
                    <a:pt x="422910" y="555487"/>
                  </a:lnTo>
                  <a:lnTo>
                    <a:pt x="419100" y="560256"/>
                  </a:lnTo>
                  <a:lnTo>
                    <a:pt x="418465" y="561846"/>
                  </a:lnTo>
                  <a:lnTo>
                    <a:pt x="406718" y="733217"/>
                  </a:lnTo>
                  <a:lnTo>
                    <a:pt x="401003" y="796806"/>
                  </a:lnTo>
                  <a:lnTo>
                    <a:pt x="398463" y="821605"/>
                  </a:lnTo>
                  <a:lnTo>
                    <a:pt x="398463" y="823831"/>
                  </a:lnTo>
                  <a:lnTo>
                    <a:pt x="395288" y="831779"/>
                  </a:lnTo>
                  <a:lnTo>
                    <a:pt x="392113" y="839728"/>
                  </a:lnTo>
                  <a:lnTo>
                    <a:pt x="387985" y="847041"/>
                  </a:lnTo>
                  <a:lnTo>
                    <a:pt x="382905" y="854353"/>
                  </a:lnTo>
                  <a:lnTo>
                    <a:pt x="365443" y="1090267"/>
                  </a:lnTo>
                  <a:lnTo>
                    <a:pt x="378778" y="1093447"/>
                  </a:lnTo>
                  <a:lnTo>
                    <a:pt x="391160" y="1096944"/>
                  </a:lnTo>
                  <a:lnTo>
                    <a:pt x="403860" y="1100441"/>
                  </a:lnTo>
                  <a:lnTo>
                    <a:pt x="414973" y="1104575"/>
                  </a:lnTo>
                  <a:lnTo>
                    <a:pt x="425450" y="1109344"/>
                  </a:lnTo>
                  <a:lnTo>
                    <a:pt x="435293" y="1114113"/>
                  </a:lnTo>
                  <a:lnTo>
                    <a:pt x="444818" y="1119518"/>
                  </a:lnTo>
                  <a:lnTo>
                    <a:pt x="453073" y="1124923"/>
                  </a:lnTo>
                  <a:lnTo>
                    <a:pt x="450215" y="1114749"/>
                  </a:lnTo>
                  <a:lnTo>
                    <a:pt x="538480" y="1093447"/>
                  </a:lnTo>
                  <a:lnTo>
                    <a:pt x="541338" y="1105211"/>
                  </a:lnTo>
                  <a:lnTo>
                    <a:pt x="454343" y="1126513"/>
                  </a:lnTo>
                  <a:lnTo>
                    <a:pt x="461645" y="1132236"/>
                  </a:lnTo>
                  <a:lnTo>
                    <a:pt x="467678" y="1137959"/>
                  </a:lnTo>
                  <a:lnTo>
                    <a:pt x="472758" y="1144000"/>
                  </a:lnTo>
                  <a:lnTo>
                    <a:pt x="476885" y="1150358"/>
                  </a:lnTo>
                  <a:lnTo>
                    <a:pt x="478790" y="1153538"/>
                  </a:lnTo>
                  <a:lnTo>
                    <a:pt x="480378" y="1156717"/>
                  </a:lnTo>
                  <a:lnTo>
                    <a:pt x="481965" y="1159897"/>
                  </a:lnTo>
                  <a:lnTo>
                    <a:pt x="482918" y="1163394"/>
                  </a:lnTo>
                  <a:lnTo>
                    <a:pt x="483870" y="1166891"/>
                  </a:lnTo>
                  <a:lnTo>
                    <a:pt x="484505" y="1170707"/>
                  </a:lnTo>
                  <a:lnTo>
                    <a:pt x="484823" y="1173886"/>
                  </a:lnTo>
                  <a:lnTo>
                    <a:pt x="484823" y="1177384"/>
                  </a:lnTo>
                  <a:lnTo>
                    <a:pt x="484823" y="1182789"/>
                  </a:lnTo>
                  <a:lnTo>
                    <a:pt x="484188" y="1187558"/>
                  </a:lnTo>
                  <a:lnTo>
                    <a:pt x="482600" y="1192327"/>
                  </a:lnTo>
                  <a:lnTo>
                    <a:pt x="480695" y="1197414"/>
                  </a:lnTo>
                  <a:lnTo>
                    <a:pt x="478790" y="1201865"/>
                  </a:lnTo>
                  <a:lnTo>
                    <a:pt x="475933" y="1206634"/>
                  </a:lnTo>
                  <a:lnTo>
                    <a:pt x="472758" y="1211404"/>
                  </a:lnTo>
                  <a:lnTo>
                    <a:pt x="469265" y="1215537"/>
                  </a:lnTo>
                  <a:lnTo>
                    <a:pt x="465138" y="1219988"/>
                  </a:lnTo>
                  <a:lnTo>
                    <a:pt x="460375" y="1224121"/>
                  </a:lnTo>
                  <a:lnTo>
                    <a:pt x="455613" y="1227937"/>
                  </a:lnTo>
                  <a:lnTo>
                    <a:pt x="450215" y="1232070"/>
                  </a:lnTo>
                  <a:lnTo>
                    <a:pt x="444818" y="1235249"/>
                  </a:lnTo>
                  <a:lnTo>
                    <a:pt x="438785" y="1239065"/>
                  </a:lnTo>
                  <a:lnTo>
                    <a:pt x="432435" y="1242562"/>
                  </a:lnTo>
                  <a:lnTo>
                    <a:pt x="425450" y="1245741"/>
                  </a:lnTo>
                  <a:lnTo>
                    <a:pt x="418465" y="1248921"/>
                  </a:lnTo>
                  <a:lnTo>
                    <a:pt x="410845" y="1251782"/>
                  </a:lnTo>
                  <a:lnTo>
                    <a:pt x="402908" y="1254644"/>
                  </a:lnTo>
                  <a:lnTo>
                    <a:pt x="394970" y="1257187"/>
                  </a:lnTo>
                  <a:lnTo>
                    <a:pt x="386398" y="1259731"/>
                  </a:lnTo>
                  <a:lnTo>
                    <a:pt x="377825" y="1261956"/>
                  </a:lnTo>
                  <a:lnTo>
                    <a:pt x="368618" y="1263864"/>
                  </a:lnTo>
                  <a:lnTo>
                    <a:pt x="359410" y="1265772"/>
                  </a:lnTo>
                  <a:lnTo>
                    <a:pt x="349885" y="1267679"/>
                  </a:lnTo>
                  <a:lnTo>
                    <a:pt x="340043" y="1269269"/>
                  </a:lnTo>
                  <a:lnTo>
                    <a:pt x="329883" y="1270223"/>
                  </a:lnTo>
                  <a:lnTo>
                    <a:pt x="319723" y="1271495"/>
                  </a:lnTo>
                  <a:lnTo>
                    <a:pt x="309245" y="1272131"/>
                  </a:lnTo>
                  <a:lnTo>
                    <a:pt x="298768" y="1272767"/>
                  </a:lnTo>
                  <a:lnTo>
                    <a:pt x="287973" y="1273085"/>
                  </a:lnTo>
                  <a:lnTo>
                    <a:pt x="276860" y="1273402"/>
                  </a:lnTo>
                  <a:lnTo>
                    <a:pt x="273685" y="1273085"/>
                  </a:lnTo>
                  <a:lnTo>
                    <a:pt x="313055" y="1331268"/>
                  </a:lnTo>
                  <a:lnTo>
                    <a:pt x="302895" y="1338263"/>
                  </a:lnTo>
                  <a:lnTo>
                    <a:pt x="259080" y="1273085"/>
                  </a:lnTo>
                  <a:lnTo>
                    <a:pt x="244157" y="1272131"/>
                  </a:lnTo>
                  <a:lnTo>
                    <a:pt x="230505" y="1271177"/>
                  </a:lnTo>
                  <a:lnTo>
                    <a:pt x="216852" y="1269587"/>
                  </a:lnTo>
                  <a:lnTo>
                    <a:pt x="203835" y="1267362"/>
                  </a:lnTo>
                  <a:lnTo>
                    <a:pt x="190817" y="1265136"/>
                  </a:lnTo>
                  <a:lnTo>
                    <a:pt x="178435" y="1262592"/>
                  </a:lnTo>
                  <a:lnTo>
                    <a:pt x="166687" y="1259413"/>
                  </a:lnTo>
                  <a:lnTo>
                    <a:pt x="155575" y="1255916"/>
                  </a:lnTo>
                  <a:lnTo>
                    <a:pt x="144780" y="1252736"/>
                  </a:lnTo>
                  <a:lnTo>
                    <a:pt x="134937" y="1248603"/>
                  </a:lnTo>
                  <a:lnTo>
                    <a:pt x="125095" y="1244470"/>
                  </a:lnTo>
                  <a:lnTo>
                    <a:pt x="116522" y="1239383"/>
                  </a:lnTo>
                  <a:lnTo>
                    <a:pt x="108267" y="1234931"/>
                  </a:lnTo>
                  <a:lnTo>
                    <a:pt x="100647" y="1229844"/>
                  </a:lnTo>
                  <a:lnTo>
                    <a:pt x="93980" y="1224439"/>
                  </a:lnTo>
                  <a:lnTo>
                    <a:pt x="87947" y="1218716"/>
                  </a:lnTo>
                  <a:lnTo>
                    <a:pt x="2857" y="1238747"/>
                  </a:lnTo>
                  <a:lnTo>
                    <a:pt x="0" y="1226983"/>
                  </a:lnTo>
                  <a:lnTo>
                    <a:pt x="79375" y="1208224"/>
                  </a:lnTo>
                  <a:lnTo>
                    <a:pt x="76835" y="1204727"/>
                  </a:lnTo>
                  <a:lnTo>
                    <a:pt x="74612" y="1201229"/>
                  </a:lnTo>
                  <a:lnTo>
                    <a:pt x="72707" y="1197414"/>
                  </a:lnTo>
                  <a:lnTo>
                    <a:pt x="71437" y="1193599"/>
                  </a:lnTo>
                  <a:lnTo>
                    <a:pt x="70167" y="1189465"/>
                  </a:lnTo>
                  <a:lnTo>
                    <a:pt x="69532" y="1185650"/>
                  </a:lnTo>
                  <a:lnTo>
                    <a:pt x="69215" y="1181517"/>
                  </a:lnTo>
                  <a:lnTo>
                    <a:pt x="68580" y="1177384"/>
                  </a:lnTo>
                  <a:lnTo>
                    <a:pt x="69215" y="1171661"/>
                  </a:lnTo>
                  <a:lnTo>
                    <a:pt x="70167" y="1166574"/>
                  </a:lnTo>
                  <a:lnTo>
                    <a:pt x="71755" y="1161169"/>
                  </a:lnTo>
                  <a:lnTo>
                    <a:pt x="73977" y="1155763"/>
                  </a:lnTo>
                  <a:lnTo>
                    <a:pt x="76517" y="1150676"/>
                  </a:lnTo>
                  <a:lnTo>
                    <a:pt x="80010" y="1145589"/>
                  </a:lnTo>
                  <a:lnTo>
                    <a:pt x="83820" y="1140820"/>
                  </a:lnTo>
                  <a:lnTo>
                    <a:pt x="88265" y="1136051"/>
                  </a:lnTo>
                  <a:lnTo>
                    <a:pt x="93027" y="1131282"/>
                  </a:lnTo>
                  <a:lnTo>
                    <a:pt x="98425" y="1126831"/>
                  </a:lnTo>
                  <a:lnTo>
                    <a:pt x="104457" y="1122697"/>
                  </a:lnTo>
                  <a:lnTo>
                    <a:pt x="110807" y="1118564"/>
                  </a:lnTo>
                  <a:lnTo>
                    <a:pt x="117475" y="1114431"/>
                  </a:lnTo>
                  <a:lnTo>
                    <a:pt x="124777" y="1111251"/>
                  </a:lnTo>
                  <a:lnTo>
                    <a:pt x="132715" y="1107436"/>
                  </a:lnTo>
                  <a:lnTo>
                    <a:pt x="140652" y="1103939"/>
                  </a:lnTo>
                  <a:lnTo>
                    <a:pt x="89852" y="1023817"/>
                  </a:lnTo>
                  <a:lnTo>
                    <a:pt x="100012" y="1017458"/>
                  </a:lnTo>
                  <a:lnTo>
                    <a:pt x="152400" y="1099805"/>
                  </a:lnTo>
                  <a:lnTo>
                    <a:pt x="162242" y="1096944"/>
                  </a:lnTo>
                  <a:lnTo>
                    <a:pt x="172720" y="1093765"/>
                  </a:lnTo>
                  <a:lnTo>
                    <a:pt x="154940" y="850538"/>
                  </a:lnTo>
                  <a:lnTo>
                    <a:pt x="150812" y="844179"/>
                  </a:lnTo>
                  <a:lnTo>
                    <a:pt x="146367" y="837820"/>
                  </a:lnTo>
                  <a:lnTo>
                    <a:pt x="143510" y="830826"/>
                  </a:lnTo>
                  <a:lnTo>
                    <a:pt x="140652" y="824149"/>
                  </a:lnTo>
                  <a:lnTo>
                    <a:pt x="140652" y="821605"/>
                  </a:lnTo>
                  <a:lnTo>
                    <a:pt x="136842" y="782816"/>
                  </a:lnTo>
                  <a:lnTo>
                    <a:pt x="133032" y="740212"/>
                  </a:lnTo>
                  <a:lnTo>
                    <a:pt x="128587" y="687433"/>
                  </a:lnTo>
                  <a:lnTo>
                    <a:pt x="119697" y="557077"/>
                  </a:lnTo>
                  <a:lnTo>
                    <a:pt x="116522" y="554215"/>
                  </a:lnTo>
                  <a:lnTo>
                    <a:pt x="112712" y="550400"/>
                  </a:lnTo>
                  <a:lnTo>
                    <a:pt x="112395" y="550400"/>
                  </a:lnTo>
                  <a:lnTo>
                    <a:pt x="112395" y="550718"/>
                  </a:lnTo>
                  <a:lnTo>
                    <a:pt x="112077" y="552307"/>
                  </a:lnTo>
                  <a:lnTo>
                    <a:pt x="111125" y="558666"/>
                  </a:lnTo>
                  <a:lnTo>
                    <a:pt x="111125" y="569794"/>
                  </a:lnTo>
                  <a:lnTo>
                    <a:pt x="111125" y="584420"/>
                  </a:lnTo>
                  <a:lnTo>
                    <a:pt x="112395" y="621937"/>
                  </a:lnTo>
                  <a:lnTo>
                    <a:pt x="113665" y="666449"/>
                  </a:lnTo>
                  <a:lnTo>
                    <a:pt x="116205" y="712869"/>
                  </a:lnTo>
                  <a:lnTo>
                    <a:pt x="118427" y="756109"/>
                  </a:lnTo>
                  <a:lnTo>
                    <a:pt x="120332" y="791401"/>
                  </a:lnTo>
                  <a:lnTo>
                    <a:pt x="122237" y="813021"/>
                  </a:lnTo>
                  <a:lnTo>
                    <a:pt x="112077" y="813339"/>
                  </a:lnTo>
                  <a:lnTo>
                    <a:pt x="105410" y="813339"/>
                  </a:lnTo>
                  <a:lnTo>
                    <a:pt x="98425" y="812385"/>
                  </a:lnTo>
                  <a:lnTo>
                    <a:pt x="90487" y="811431"/>
                  </a:lnTo>
                  <a:lnTo>
                    <a:pt x="82550" y="809523"/>
                  </a:lnTo>
                  <a:lnTo>
                    <a:pt x="78740" y="807934"/>
                  </a:lnTo>
                  <a:lnTo>
                    <a:pt x="74612" y="806344"/>
                  </a:lnTo>
                  <a:lnTo>
                    <a:pt x="70802" y="804754"/>
                  </a:lnTo>
                  <a:lnTo>
                    <a:pt x="66675" y="802211"/>
                  </a:lnTo>
                  <a:lnTo>
                    <a:pt x="65087" y="791083"/>
                  </a:lnTo>
                  <a:lnTo>
                    <a:pt x="63182" y="776139"/>
                  </a:lnTo>
                  <a:lnTo>
                    <a:pt x="61277" y="758335"/>
                  </a:lnTo>
                  <a:lnTo>
                    <a:pt x="59055" y="737986"/>
                  </a:lnTo>
                  <a:lnTo>
                    <a:pt x="55245" y="692520"/>
                  </a:lnTo>
                  <a:lnTo>
                    <a:pt x="51752" y="643875"/>
                  </a:lnTo>
                  <a:lnTo>
                    <a:pt x="49212" y="596819"/>
                  </a:lnTo>
                  <a:lnTo>
                    <a:pt x="47307" y="555487"/>
                  </a:lnTo>
                  <a:lnTo>
                    <a:pt x="46990" y="538318"/>
                  </a:lnTo>
                  <a:lnTo>
                    <a:pt x="46355" y="524011"/>
                  </a:lnTo>
                  <a:lnTo>
                    <a:pt x="46990" y="513836"/>
                  </a:lnTo>
                  <a:lnTo>
                    <a:pt x="47307" y="507477"/>
                  </a:lnTo>
                  <a:lnTo>
                    <a:pt x="47625" y="503026"/>
                  </a:lnTo>
                  <a:lnTo>
                    <a:pt x="48895" y="498893"/>
                  </a:lnTo>
                  <a:lnTo>
                    <a:pt x="49847" y="495078"/>
                  </a:lnTo>
                  <a:lnTo>
                    <a:pt x="51752" y="490944"/>
                  </a:lnTo>
                  <a:lnTo>
                    <a:pt x="53975" y="487129"/>
                  </a:lnTo>
                  <a:lnTo>
                    <a:pt x="56515" y="483314"/>
                  </a:lnTo>
                  <a:lnTo>
                    <a:pt x="59690" y="480134"/>
                  </a:lnTo>
                  <a:lnTo>
                    <a:pt x="62547" y="476637"/>
                  </a:lnTo>
                  <a:lnTo>
                    <a:pt x="66357" y="473140"/>
                  </a:lnTo>
                  <a:lnTo>
                    <a:pt x="70167" y="470278"/>
                  </a:lnTo>
                  <a:lnTo>
                    <a:pt x="74612" y="467099"/>
                  </a:lnTo>
                  <a:lnTo>
                    <a:pt x="79375" y="464237"/>
                  </a:lnTo>
                  <a:lnTo>
                    <a:pt x="88900" y="458514"/>
                  </a:lnTo>
                  <a:lnTo>
                    <a:pt x="99377" y="453745"/>
                  </a:lnTo>
                  <a:lnTo>
                    <a:pt x="111125" y="449294"/>
                  </a:lnTo>
                  <a:lnTo>
                    <a:pt x="123190" y="444525"/>
                  </a:lnTo>
                  <a:lnTo>
                    <a:pt x="135572" y="441027"/>
                  </a:lnTo>
                  <a:lnTo>
                    <a:pt x="148907" y="437530"/>
                  </a:lnTo>
                  <a:lnTo>
                    <a:pt x="161607" y="434351"/>
                  </a:lnTo>
                  <a:lnTo>
                    <a:pt x="174625" y="431807"/>
                  </a:lnTo>
                  <a:lnTo>
                    <a:pt x="187960" y="429581"/>
                  </a:lnTo>
                  <a:lnTo>
                    <a:pt x="200660" y="427674"/>
                  </a:lnTo>
                  <a:lnTo>
                    <a:pt x="203835" y="427674"/>
                  </a:lnTo>
                  <a:lnTo>
                    <a:pt x="206692" y="427674"/>
                  </a:lnTo>
                  <a:lnTo>
                    <a:pt x="248285" y="582194"/>
                  </a:lnTo>
                  <a:lnTo>
                    <a:pt x="249237" y="576153"/>
                  </a:lnTo>
                  <a:lnTo>
                    <a:pt x="263525" y="470278"/>
                  </a:lnTo>
                  <a:lnTo>
                    <a:pt x="259715" y="459786"/>
                  </a:lnTo>
                  <a:lnTo>
                    <a:pt x="267653" y="445797"/>
                  </a:lnTo>
                  <a:lnTo>
                    <a:pt x="285750" y="445797"/>
                  </a:lnTo>
                  <a:lnTo>
                    <a:pt x="293688" y="459786"/>
                  </a:lnTo>
                  <a:lnTo>
                    <a:pt x="289878" y="472186"/>
                  </a:lnTo>
                  <a:lnTo>
                    <a:pt x="302578" y="584102"/>
                  </a:lnTo>
                  <a:lnTo>
                    <a:pt x="336868" y="432443"/>
                  </a:lnTo>
                  <a:lnTo>
                    <a:pt x="343853" y="429263"/>
                  </a:lnTo>
                  <a:lnTo>
                    <a:pt x="345440" y="428310"/>
                  </a:lnTo>
                  <a:lnTo>
                    <a:pt x="345758" y="427674"/>
                  </a:lnTo>
                  <a:lnTo>
                    <a:pt x="352108" y="427356"/>
                  </a:lnTo>
                  <a:lnTo>
                    <a:pt x="358458" y="427038"/>
                  </a:lnTo>
                  <a:close/>
                  <a:moveTo>
                    <a:pt x="1859239" y="201613"/>
                  </a:moveTo>
                  <a:lnTo>
                    <a:pt x="1864624" y="201613"/>
                  </a:lnTo>
                  <a:lnTo>
                    <a:pt x="1869375" y="201613"/>
                  </a:lnTo>
                  <a:lnTo>
                    <a:pt x="1874760" y="201930"/>
                  </a:lnTo>
                  <a:lnTo>
                    <a:pt x="1879828" y="202248"/>
                  </a:lnTo>
                  <a:lnTo>
                    <a:pt x="1884896" y="203517"/>
                  </a:lnTo>
                  <a:lnTo>
                    <a:pt x="1895349" y="205739"/>
                  </a:lnTo>
                  <a:lnTo>
                    <a:pt x="1905485" y="208595"/>
                  </a:lnTo>
                  <a:lnTo>
                    <a:pt x="1914988" y="212403"/>
                  </a:lnTo>
                  <a:lnTo>
                    <a:pt x="1924490" y="216529"/>
                  </a:lnTo>
                  <a:lnTo>
                    <a:pt x="1933676" y="221290"/>
                  </a:lnTo>
                  <a:lnTo>
                    <a:pt x="1942229" y="225733"/>
                  </a:lnTo>
                  <a:lnTo>
                    <a:pt x="1949514" y="230493"/>
                  </a:lnTo>
                  <a:lnTo>
                    <a:pt x="1956799" y="235571"/>
                  </a:lnTo>
                  <a:lnTo>
                    <a:pt x="1962818" y="240014"/>
                  </a:lnTo>
                  <a:lnTo>
                    <a:pt x="1967886" y="244140"/>
                  </a:lnTo>
                  <a:lnTo>
                    <a:pt x="1971687" y="247948"/>
                  </a:lnTo>
                  <a:lnTo>
                    <a:pt x="1974538" y="251122"/>
                  </a:lnTo>
                  <a:lnTo>
                    <a:pt x="1975488" y="253343"/>
                  </a:lnTo>
                  <a:lnTo>
                    <a:pt x="1976438" y="258739"/>
                  </a:lnTo>
                  <a:lnTo>
                    <a:pt x="1975805" y="267307"/>
                  </a:lnTo>
                  <a:lnTo>
                    <a:pt x="1975488" y="279367"/>
                  </a:lnTo>
                  <a:lnTo>
                    <a:pt x="1974854" y="293649"/>
                  </a:lnTo>
                  <a:lnTo>
                    <a:pt x="1972637" y="328241"/>
                  </a:lnTo>
                  <a:lnTo>
                    <a:pt x="1969153" y="368229"/>
                  </a:lnTo>
                  <a:lnTo>
                    <a:pt x="1965352" y="408852"/>
                  </a:lnTo>
                  <a:lnTo>
                    <a:pt x="1961234" y="446619"/>
                  </a:lnTo>
                  <a:lnTo>
                    <a:pt x="1957433" y="478355"/>
                  </a:lnTo>
                  <a:lnTo>
                    <a:pt x="1956166" y="490732"/>
                  </a:lnTo>
                  <a:lnTo>
                    <a:pt x="1954265" y="499619"/>
                  </a:lnTo>
                  <a:lnTo>
                    <a:pt x="1948564" y="501840"/>
                  </a:lnTo>
                  <a:lnTo>
                    <a:pt x="1942862" y="503744"/>
                  </a:lnTo>
                  <a:lnTo>
                    <a:pt x="1937794" y="505331"/>
                  </a:lnTo>
                  <a:lnTo>
                    <a:pt x="1932726" y="506283"/>
                  </a:lnTo>
                  <a:lnTo>
                    <a:pt x="1928291" y="507235"/>
                  </a:lnTo>
                  <a:lnTo>
                    <a:pt x="1924174" y="507235"/>
                  </a:lnTo>
                  <a:lnTo>
                    <a:pt x="1920373" y="506918"/>
                  </a:lnTo>
                  <a:lnTo>
                    <a:pt x="1917522" y="505966"/>
                  </a:lnTo>
                  <a:lnTo>
                    <a:pt x="1918472" y="488828"/>
                  </a:lnTo>
                  <a:lnTo>
                    <a:pt x="1919422" y="460900"/>
                  </a:lnTo>
                  <a:lnTo>
                    <a:pt x="1920373" y="426307"/>
                  </a:lnTo>
                  <a:lnTo>
                    <a:pt x="1920689" y="389493"/>
                  </a:lnTo>
                  <a:lnTo>
                    <a:pt x="1921006" y="354265"/>
                  </a:lnTo>
                  <a:lnTo>
                    <a:pt x="1920689" y="324750"/>
                  </a:lnTo>
                  <a:lnTo>
                    <a:pt x="1920373" y="313325"/>
                  </a:lnTo>
                  <a:lnTo>
                    <a:pt x="1919739" y="305074"/>
                  </a:lnTo>
                  <a:lnTo>
                    <a:pt x="1918789" y="299996"/>
                  </a:lnTo>
                  <a:lnTo>
                    <a:pt x="1918472" y="299361"/>
                  </a:lnTo>
                  <a:lnTo>
                    <a:pt x="1918472" y="299044"/>
                  </a:lnTo>
                  <a:lnTo>
                    <a:pt x="1918155" y="299361"/>
                  </a:lnTo>
                  <a:lnTo>
                    <a:pt x="1914988" y="303170"/>
                  </a:lnTo>
                  <a:lnTo>
                    <a:pt x="1912454" y="307295"/>
                  </a:lnTo>
                  <a:lnTo>
                    <a:pt x="1911820" y="308247"/>
                  </a:lnTo>
                  <a:lnTo>
                    <a:pt x="1902318" y="443762"/>
                  </a:lnTo>
                  <a:lnTo>
                    <a:pt x="1897883" y="493906"/>
                  </a:lnTo>
                  <a:lnTo>
                    <a:pt x="1895982" y="513900"/>
                  </a:lnTo>
                  <a:lnTo>
                    <a:pt x="1895982" y="515804"/>
                  </a:lnTo>
                  <a:lnTo>
                    <a:pt x="1893765" y="521834"/>
                  </a:lnTo>
                  <a:lnTo>
                    <a:pt x="1891231" y="528181"/>
                  </a:lnTo>
                  <a:lnTo>
                    <a:pt x="1887747" y="534211"/>
                  </a:lnTo>
                  <a:lnTo>
                    <a:pt x="1883946" y="539924"/>
                  </a:lnTo>
                  <a:lnTo>
                    <a:pt x="1869375" y="734151"/>
                  </a:lnTo>
                  <a:lnTo>
                    <a:pt x="1879828" y="736373"/>
                  </a:lnTo>
                  <a:lnTo>
                    <a:pt x="1890281" y="738912"/>
                  </a:lnTo>
                  <a:lnTo>
                    <a:pt x="1899784" y="742403"/>
                  </a:lnTo>
                  <a:lnTo>
                    <a:pt x="1909286" y="745576"/>
                  </a:lnTo>
                  <a:lnTo>
                    <a:pt x="1917839" y="749067"/>
                  </a:lnTo>
                  <a:lnTo>
                    <a:pt x="1925757" y="752876"/>
                  </a:lnTo>
                  <a:lnTo>
                    <a:pt x="1933043" y="757002"/>
                  </a:lnTo>
                  <a:lnTo>
                    <a:pt x="1940011" y="761762"/>
                  </a:lnTo>
                  <a:lnTo>
                    <a:pt x="1946030" y="766522"/>
                  </a:lnTo>
                  <a:lnTo>
                    <a:pt x="1951098" y="771283"/>
                  </a:lnTo>
                  <a:lnTo>
                    <a:pt x="1955532" y="776361"/>
                  </a:lnTo>
                  <a:lnTo>
                    <a:pt x="1959333" y="781439"/>
                  </a:lnTo>
                  <a:lnTo>
                    <a:pt x="1962501" y="787151"/>
                  </a:lnTo>
                  <a:lnTo>
                    <a:pt x="1964718" y="792864"/>
                  </a:lnTo>
                  <a:lnTo>
                    <a:pt x="1966302" y="798894"/>
                  </a:lnTo>
                  <a:lnTo>
                    <a:pt x="1966619" y="801750"/>
                  </a:lnTo>
                  <a:lnTo>
                    <a:pt x="1966619" y="804924"/>
                  </a:lnTo>
                  <a:lnTo>
                    <a:pt x="1966302" y="808732"/>
                  </a:lnTo>
                  <a:lnTo>
                    <a:pt x="1965669" y="812223"/>
                  </a:lnTo>
                  <a:lnTo>
                    <a:pt x="1965035" y="816031"/>
                  </a:lnTo>
                  <a:lnTo>
                    <a:pt x="1963451" y="819522"/>
                  </a:lnTo>
                  <a:lnTo>
                    <a:pt x="1962184" y="823331"/>
                  </a:lnTo>
                  <a:lnTo>
                    <a:pt x="1960284" y="826504"/>
                  </a:lnTo>
                  <a:lnTo>
                    <a:pt x="1958066" y="829995"/>
                  </a:lnTo>
                  <a:lnTo>
                    <a:pt x="1955532" y="833486"/>
                  </a:lnTo>
                  <a:lnTo>
                    <a:pt x="1952682" y="836660"/>
                  </a:lnTo>
                  <a:lnTo>
                    <a:pt x="1949514" y="839834"/>
                  </a:lnTo>
                  <a:lnTo>
                    <a:pt x="1946030" y="842690"/>
                  </a:lnTo>
                  <a:lnTo>
                    <a:pt x="1942545" y="845864"/>
                  </a:lnTo>
                  <a:lnTo>
                    <a:pt x="1938428" y="848720"/>
                  </a:lnTo>
                  <a:lnTo>
                    <a:pt x="1934310" y="851576"/>
                  </a:lnTo>
                  <a:lnTo>
                    <a:pt x="1924807" y="856654"/>
                  </a:lnTo>
                  <a:lnTo>
                    <a:pt x="1914354" y="861732"/>
                  </a:lnTo>
                  <a:lnTo>
                    <a:pt x="1903268" y="865858"/>
                  </a:lnTo>
                  <a:lnTo>
                    <a:pt x="1891231" y="869983"/>
                  </a:lnTo>
                  <a:lnTo>
                    <a:pt x="1878244" y="873157"/>
                  </a:lnTo>
                  <a:lnTo>
                    <a:pt x="1864624" y="876013"/>
                  </a:lnTo>
                  <a:lnTo>
                    <a:pt x="1850370" y="878235"/>
                  </a:lnTo>
                  <a:lnTo>
                    <a:pt x="1835165" y="880139"/>
                  </a:lnTo>
                  <a:lnTo>
                    <a:pt x="1819644" y="881091"/>
                  </a:lnTo>
                  <a:lnTo>
                    <a:pt x="1783851" y="947738"/>
                  </a:lnTo>
                  <a:lnTo>
                    <a:pt x="1773398" y="941708"/>
                  </a:lnTo>
                  <a:lnTo>
                    <a:pt x="1805390" y="881409"/>
                  </a:lnTo>
                  <a:lnTo>
                    <a:pt x="1800322" y="881726"/>
                  </a:lnTo>
                  <a:lnTo>
                    <a:pt x="1787335" y="881409"/>
                  </a:lnTo>
                  <a:lnTo>
                    <a:pt x="1774032" y="881091"/>
                  </a:lnTo>
                  <a:lnTo>
                    <a:pt x="1761678" y="880139"/>
                  </a:lnTo>
                  <a:lnTo>
                    <a:pt x="1749642" y="878552"/>
                  </a:lnTo>
                  <a:lnTo>
                    <a:pt x="1737605" y="876648"/>
                  </a:lnTo>
                  <a:lnTo>
                    <a:pt x="1726518" y="874427"/>
                  </a:lnTo>
                  <a:lnTo>
                    <a:pt x="1716066" y="871888"/>
                  </a:lnTo>
                  <a:lnTo>
                    <a:pt x="1705296" y="868714"/>
                  </a:lnTo>
                  <a:lnTo>
                    <a:pt x="1696110" y="865223"/>
                  </a:lnTo>
                  <a:lnTo>
                    <a:pt x="1686607" y="862049"/>
                  </a:lnTo>
                  <a:lnTo>
                    <a:pt x="1678372" y="857924"/>
                  </a:lnTo>
                  <a:lnTo>
                    <a:pt x="1670453" y="853798"/>
                  </a:lnTo>
                  <a:lnTo>
                    <a:pt x="1663484" y="849037"/>
                  </a:lnTo>
                  <a:lnTo>
                    <a:pt x="1657149" y="844594"/>
                  </a:lnTo>
                  <a:lnTo>
                    <a:pt x="1651448" y="839516"/>
                  </a:lnTo>
                  <a:lnTo>
                    <a:pt x="1646696" y="834439"/>
                  </a:lnTo>
                  <a:lnTo>
                    <a:pt x="1574476" y="851894"/>
                  </a:lnTo>
                  <a:lnTo>
                    <a:pt x="1571625" y="840151"/>
                  </a:lnTo>
                  <a:lnTo>
                    <a:pt x="1639411" y="823648"/>
                  </a:lnTo>
                  <a:lnTo>
                    <a:pt x="1637510" y="819205"/>
                  </a:lnTo>
                  <a:lnTo>
                    <a:pt x="1635927" y="814127"/>
                  </a:lnTo>
                  <a:lnTo>
                    <a:pt x="1634976" y="809684"/>
                  </a:lnTo>
                  <a:lnTo>
                    <a:pt x="1634660" y="804924"/>
                  </a:lnTo>
                  <a:lnTo>
                    <a:pt x="1634976" y="799211"/>
                  </a:lnTo>
                  <a:lnTo>
                    <a:pt x="1635927" y="793816"/>
                  </a:lnTo>
                  <a:lnTo>
                    <a:pt x="1637827" y="788738"/>
                  </a:lnTo>
                  <a:lnTo>
                    <a:pt x="1640678" y="783343"/>
                  </a:lnTo>
                  <a:lnTo>
                    <a:pt x="1643529" y="778582"/>
                  </a:lnTo>
                  <a:lnTo>
                    <a:pt x="1647646" y="773504"/>
                  </a:lnTo>
                  <a:lnTo>
                    <a:pt x="1652081" y="769061"/>
                  </a:lnTo>
                  <a:lnTo>
                    <a:pt x="1657466" y="764618"/>
                  </a:lnTo>
                  <a:lnTo>
                    <a:pt x="1663167" y="760493"/>
                  </a:lnTo>
                  <a:lnTo>
                    <a:pt x="1669503" y="756684"/>
                  </a:lnTo>
                  <a:lnTo>
                    <a:pt x="1676154" y="752876"/>
                  </a:lnTo>
                  <a:lnTo>
                    <a:pt x="1683757" y="749067"/>
                  </a:lnTo>
                  <a:lnTo>
                    <a:pt x="1691675" y="745894"/>
                  </a:lnTo>
                  <a:lnTo>
                    <a:pt x="1700228" y="742720"/>
                  </a:lnTo>
                  <a:lnTo>
                    <a:pt x="1708780" y="740181"/>
                  </a:lnTo>
                  <a:lnTo>
                    <a:pt x="1718283" y="737642"/>
                  </a:lnTo>
                  <a:lnTo>
                    <a:pt x="1703079" y="536750"/>
                  </a:lnTo>
                  <a:lnTo>
                    <a:pt x="1699911" y="531990"/>
                  </a:lnTo>
                  <a:lnTo>
                    <a:pt x="1696744" y="526595"/>
                  </a:lnTo>
                  <a:lnTo>
                    <a:pt x="1694209" y="521517"/>
                  </a:lnTo>
                  <a:lnTo>
                    <a:pt x="1691992" y="516122"/>
                  </a:lnTo>
                  <a:lnTo>
                    <a:pt x="1691992" y="513900"/>
                  </a:lnTo>
                  <a:lnTo>
                    <a:pt x="1688825" y="483116"/>
                  </a:lnTo>
                  <a:lnTo>
                    <a:pt x="1685974" y="449792"/>
                  </a:lnTo>
                  <a:lnTo>
                    <a:pt x="1682490" y="407583"/>
                  </a:lnTo>
                  <a:lnTo>
                    <a:pt x="1675521" y="304439"/>
                  </a:lnTo>
                  <a:lnTo>
                    <a:pt x="1672670" y="302218"/>
                  </a:lnTo>
                  <a:lnTo>
                    <a:pt x="1669819" y="299361"/>
                  </a:lnTo>
                  <a:lnTo>
                    <a:pt x="1669503" y="299361"/>
                  </a:lnTo>
                  <a:lnTo>
                    <a:pt x="1669186" y="300948"/>
                  </a:lnTo>
                  <a:lnTo>
                    <a:pt x="1668552" y="305709"/>
                  </a:lnTo>
                  <a:lnTo>
                    <a:pt x="1668552" y="314277"/>
                  </a:lnTo>
                  <a:lnTo>
                    <a:pt x="1668552" y="326020"/>
                  </a:lnTo>
                  <a:lnTo>
                    <a:pt x="1669503" y="355852"/>
                  </a:lnTo>
                  <a:lnTo>
                    <a:pt x="1671086" y="391080"/>
                  </a:lnTo>
                  <a:lnTo>
                    <a:pt x="1672353" y="427894"/>
                  </a:lnTo>
                  <a:lnTo>
                    <a:pt x="1674254" y="462169"/>
                  </a:lnTo>
                  <a:lnTo>
                    <a:pt x="1675838" y="489780"/>
                  </a:lnTo>
                  <a:lnTo>
                    <a:pt x="1677421" y="507235"/>
                  </a:lnTo>
                  <a:lnTo>
                    <a:pt x="1669503" y="507235"/>
                  </a:lnTo>
                  <a:lnTo>
                    <a:pt x="1664118" y="507235"/>
                  </a:lnTo>
                  <a:lnTo>
                    <a:pt x="1658416" y="506918"/>
                  </a:lnTo>
                  <a:lnTo>
                    <a:pt x="1652715" y="505648"/>
                  </a:lnTo>
                  <a:lnTo>
                    <a:pt x="1646063" y="504062"/>
                  </a:lnTo>
                  <a:lnTo>
                    <a:pt x="1639728" y="501840"/>
                  </a:lnTo>
                  <a:lnTo>
                    <a:pt x="1636877" y="500253"/>
                  </a:lnTo>
                  <a:lnTo>
                    <a:pt x="1633709" y="498984"/>
                  </a:lnTo>
                  <a:lnTo>
                    <a:pt x="1632442" y="489780"/>
                  </a:lnTo>
                  <a:lnTo>
                    <a:pt x="1630858" y="477720"/>
                  </a:lnTo>
                  <a:lnTo>
                    <a:pt x="1627374" y="447888"/>
                  </a:lnTo>
                  <a:lnTo>
                    <a:pt x="1624523" y="411708"/>
                  </a:lnTo>
                  <a:lnTo>
                    <a:pt x="1621673" y="373307"/>
                  </a:lnTo>
                  <a:lnTo>
                    <a:pt x="1619455" y="336176"/>
                  </a:lnTo>
                  <a:lnTo>
                    <a:pt x="1618188" y="303487"/>
                  </a:lnTo>
                  <a:lnTo>
                    <a:pt x="1617555" y="278733"/>
                  </a:lnTo>
                  <a:lnTo>
                    <a:pt x="1617555" y="270481"/>
                  </a:lnTo>
                  <a:lnTo>
                    <a:pt x="1618188" y="265086"/>
                  </a:lnTo>
                  <a:lnTo>
                    <a:pt x="1618505" y="261595"/>
                  </a:lnTo>
                  <a:lnTo>
                    <a:pt x="1619139" y="258421"/>
                  </a:lnTo>
                  <a:lnTo>
                    <a:pt x="1620406" y="255248"/>
                  </a:lnTo>
                  <a:lnTo>
                    <a:pt x="1621673" y="252391"/>
                  </a:lnTo>
                  <a:lnTo>
                    <a:pt x="1623573" y="249218"/>
                  </a:lnTo>
                  <a:lnTo>
                    <a:pt x="1625474" y="246361"/>
                  </a:lnTo>
                  <a:lnTo>
                    <a:pt x="1627691" y="243822"/>
                  </a:lnTo>
                  <a:lnTo>
                    <a:pt x="1630542" y="240649"/>
                  </a:lnTo>
                  <a:lnTo>
                    <a:pt x="1633392" y="238110"/>
                  </a:lnTo>
                  <a:lnTo>
                    <a:pt x="1636560" y="235888"/>
                  </a:lnTo>
                  <a:lnTo>
                    <a:pt x="1643212" y="230810"/>
                  </a:lnTo>
                  <a:lnTo>
                    <a:pt x="1651131" y="226685"/>
                  </a:lnTo>
                  <a:lnTo>
                    <a:pt x="1659683" y="222559"/>
                  </a:lnTo>
                  <a:lnTo>
                    <a:pt x="1668552" y="218751"/>
                  </a:lnTo>
                  <a:lnTo>
                    <a:pt x="1678055" y="215577"/>
                  </a:lnTo>
                  <a:lnTo>
                    <a:pt x="1688191" y="212403"/>
                  </a:lnTo>
                  <a:lnTo>
                    <a:pt x="1698327" y="209864"/>
                  </a:lnTo>
                  <a:lnTo>
                    <a:pt x="1708780" y="207643"/>
                  </a:lnTo>
                  <a:lnTo>
                    <a:pt x="1718916" y="205421"/>
                  </a:lnTo>
                  <a:lnTo>
                    <a:pt x="1729369" y="203834"/>
                  </a:lnTo>
                  <a:lnTo>
                    <a:pt x="1739505" y="202248"/>
                  </a:lnTo>
                  <a:lnTo>
                    <a:pt x="1741723" y="201930"/>
                  </a:lnTo>
                  <a:lnTo>
                    <a:pt x="1743940" y="201930"/>
                  </a:lnTo>
                  <a:lnTo>
                    <a:pt x="1777516" y="324433"/>
                  </a:lnTo>
                  <a:lnTo>
                    <a:pt x="1777833" y="319673"/>
                  </a:lnTo>
                  <a:lnTo>
                    <a:pt x="1789553" y="235888"/>
                  </a:lnTo>
                  <a:lnTo>
                    <a:pt x="1786068" y="227637"/>
                  </a:lnTo>
                  <a:lnTo>
                    <a:pt x="1792404" y="216529"/>
                  </a:lnTo>
                  <a:lnTo>
                    <a:pt x="1806658" y="216212"/>
                  </a:lnTo>
                  <a:lnTo>
                    <a:pt x="1812676" y="227637"/>
                  </a:lnTo>
                  <a:lnTo>
                    <a:pt x="1810142" y="237158"/>
                  </a:lnTo>
                  <a:lnTo>
                    <a:pt x="1820278" y="325703"/>
                  </a:lnTo>
                  <a:lnTo>
                    <a:pt x="1847202" y="206056"/>
                  </a:lnTo>
                  <a:lnTo>
                    <a:pt x="1852904" y="203517"/>
                  </a:lnTo>
                  <a:lnTo>
                    <a:pt x="1853854" y="202882"/>
                  </a:lnTo>
                  <a:lnTo>
                    <a:pt x="1854488" y="202248"/>
                  </a:lnTo>
                  <a:lnTo>
                    <a:pt x="1859239" y="201613"/>
                  </a:lnTo>
                  <a:close/>
                  <a:moveTo>
                    <a:pt x="2576838" y="182563"/>
                  </a:moveTo>
                  <a:lnTo>
                    <a:pt x="2587021" y="182563"/>
                  </a:lnTo>
                  <a:lnTo>
                    <a:pt x="2597204" y="182880"/>
                  </a:lnTo>
                  <a:lnTo>
                    <a:pt x="2606432" y="183515"/>
                  </a:lnTo>
                  <a:lnTo>
                    <a:pt x="2615979" y="185103"/>
                  </a:lnTo>
                  <a:lnTo>
                    <a:pt x="2624570" y="186690"/>
                  </a:lnTo>
                  <a:lnTo>
                    <a:pt x="2633162" y="188913"/>
                  </a:lnTo>
                  <a:lnTo>
                    <a:pt x="2641118" y="191135"/>
                  </a:lnTo>
                  <a:lnTo>
                    <a:pt x="2649073" y="193993"/>
                  </a:lnTo>
                  <a:lnTo>
                    <a:pt x="2656392" y="196850"/>
                  </a:lnTo>
                  <a:lnTo>
                    <a:pt x="2663074" y="200025"/>
                  </a:lnTo>
                  <a:lnTo>
                    <a:pt x="2669439" y="203200"/>
                  </a:lnTo>
                  <a:lnTo>
                    <a:pt x="2675485" y="206375"/>
                  </a:lnTo>
                  <a:lnTo>
                    <a:pt x="2685986" y="213043"/>
                  </a:lnTo>
                  <a:lnTo>
                    <a:pt x="2694578" y="219393"/>
                  </a:lnTo>
                  <a:lnTo>
                    <a:pt x="2701578" y="224473"/>
                  </a:lnTo>
                  <a:lnTo>
                    <a:pt x="2706670" y="228918"/>
                  </a:lnTo>
                  <a:lnTo>
                    <a:pt x="2710488" y="233045"/>
                  </a:lnTo>
                  <a:lnTo>
                    <a:pt x="2709216" y="236220"/>
                  </a:lnTo>
                  <a:lnTo>
                    <a:pt x="2707625" y="239078"/>
                  </a:lnTo>
                  <a:lnTo>
                    <a:pt x="2705079" y="243840"/>
                  </a:lnTo>
                  <a:lnTo>
                    <a:pt x="2701897" y="248603"/>
                  </a:lnTo>
                  <a:lnTo>
                    <a:pt x="2697760" y="253365"/>
                  </a:lnTo>
                  <a:lnTo>
                    <a:pt x="2693305" y="258763"/>
                  </a:lnTo>
                  <a:lnTo>
                    <a:pt x="2687577" y="264160"/>
                  </a:lnTo>
                  <a:lnTo>
                    <a:pt x="2684077" y="266383"/>
                  </a:lnTo>
                  <a:lnTo>
                    <a:pt x="2681213" y="268605"/>
                  </a:lnTo>
                  <a:lnTo>
                    <a:pt x="2677394" y="270828"/>
                  </a:lnTo>
                  <a:lnTo>
                    <a:pt x="2673575" y="272733"/>
                  </a:lnTo>
                  <a:lnTo>
                    <a:pt x="2669757" y="274638"/>
                  </a:lnTo>
                  <a:lnTo>
                    <a:pt x="2665302" y="275591"/>
                  </a:lnTo>
                  <a:lnTo>
                    <a:pt x="2661165" y="276861"/>
                  </a:lnTo>
                  <a:lnTo>
                    <a:pt x="2656392" y="277496"/>
                  </a:lnTo>
                  <a:lnTo>
                    <a:pt x="2651300" y="277813"/>
                  </a:lnTo>
                  <a:lnTo>
                    <a:pt x="2646527" y="277813"/>
                  </a:lnTo>
                  <a:lnTo>
                    <a:pt x="2640799" y="277496"/>
                  </a:lnTo>
                  <a:lnTo>
                    <a:pt x="2635390" y="276543"/>
                  </a:lnTo>
                  <a:lnTo>
                    <a:pt x="2629344" y="274956"/>
                  </a:lnTo>
                  <a:lnTo>
                    <a:pt x="2623298" y="273050"/>
                  </a:lnTo>
                  <a:lnTo>
                    <a:pt x="2616933" y="270510"/>
                  </a:lnTo>
                  <a:lnTo>
                    <a:pt x="2610569" y="267335"/>
                  </a:lnTo>
                  <a:lnTo>
                    <a:pt x="2603250" y="263525"/>
                  </a:lnTo>
                  <a:lnTo>
                    <a:pt x="2595295" y="260668"/>
                  </a:lnTo>
                  <a:lnTo>
                    <a:pt x="2626480" y="275591"/>
                  </a:lnTo>
                  <a:lnTo>
                    <a:pt x="2641436" y="282576"/>
                  </a:lnTo>
                  <a:lnTo>
                    <a:pt x="2648437" y="285116"/>
                  </a:lnTo>
                  <a:lnTo>
                    <a:pt x="2655437" y="287656"/>
                  </a:lnTo>
                  <a:lnTo>
                    <a:pt x="2661802" y="289878"/>
                  </a:lnTo>
                  <a:lnTo>
                    <a:pt x="2668166" y="291466"/>
                  </a:lnTo>
                  <a:lnTo>
                    <a:pt x="2674212" y="292101"/>
                  </a:lnTo>
                  <a:lnTo>
                    <a:pt x="2679940" y="292736"/>
                  </a:lnTo>
                  <a:lnTo>
                    <a:pt x="2685349" y="292736"/>
                  </a:lnTo>
                  <a:lnTo>
                    <a:pt x="2690123" y="291466"/>
                  </a:lnTo>
                  <a:lnTo>
                    <a:pt x="2692350" y="290196"/>
                  </a:lnTo>
                  <a:lnTo>
                    <a:pt x="2694578" y="289561"/>
                  </a:lnTo>
                  <a:lnTo>
                    <a:pt x="2696805" y="287973"/>
                  </a:lnTo>
                  <a:lnTo>
                    <a:pt x="2698714" y="286703"/>
                  </a:lnTo>
                  <a:lnTo>
                    <a:pt x="2699987" y="297498"/>
                  </a:lnTo>
                  <a:lnTo>
                    <a:pt x="2700624" y="307341"/>
                  </a:lnTo>
                  <a:lnTo>
                    <a:pt x="2700306" y="316548"/>
                  </a:lnTo>
                  <a:lnTo>
                    <a:pt x="2699987" y="325756"/>
                  </a:lnTo>
                  <a:lnTo>
                    <a:pt x="2701578" y="323851"/>
                  </a:lnTo>
                  <a:lnTo>
                    <a:pt x="2702533" y="323533"/>
                  </a:lnTo>
                  <a:lnTo>
                    <a:pt x="2703488" y="322898"/>
                  </a:lnTo>
                  <a:lnTo>
                    <a:pt x="2704442" y="323533"/>
                  </a:lnTo>
                  <a:lnTo>
                    <a:pt x="2705715" y="324168"/>
                  </a:lnTo>
                  <a:lnTo>
                    <a:pt x="2706670" y="325438"/>
                  </a:lnTo>
                  <a:lnTo>
                    <a:pt x="2707625" y="326708"/>
                  </a:lnTo>
                  <a:lnTo>
                    <a:pt x="2709216" y="330836"/>
                  </a:lnTo>
                  <a:lnTo>
                    <a:pt x="2711125" y="336551"/>
                  </a:lnTo>
                  <a:lnTo>
                    <a:pt x="2712398" y="343218"/>
                  </a:lnTo>
                  <a:lnTo>
                    <a:pt x="2713671" y="351156"/>
                  </a:lnTo>
                  <a:lnTo>
                    <a:pt x="2714307" y="359411"/>
                  </a:lnTo>
                  <a:lnTo>
                    <a:pt x="2714625" y="368936"/>
                  </a:lnTo>
                  <a:lnTo>
                    <a:pt x="2714307" y="377826"/>
                  </a:lnTo>
                  <a:lnTo>
                    <a:pt x="2713671" y="386716"/>
                  </a:lnTo>
                  <a:lnTo>
                    <a:pt x="2712398" y="394653"/>
                  </a:lnTo>
                  <a:lnTo>
                    <a:pt x="2711125" y="401321"/>
                  </a:lnTo>
                  <a:lnTo>
                    <a:pt x="2709216" y="407036"/>
                  </a:lnTo>
                  <a:lnTo>
                    <a:pt x="2707625" y="411163"/>
                  </a:lnTo>
                  <a:lnTo>
                    <a:pt x="2706670" y="412433"/>
                  </a:lnTo>
                  <a:lnTo>
                    <a:pt x="2705715" y="413703"/>
                  </a:lnTo>
                  <a:lnTo>
                    <a:pt x="2704442" y="414338"/>
                  </a:lnTo>
                  <a:lnTo>
                    <a:pt x="2703488" y="414338"/>
                  </a:lnTo>
                  <a:lnTo>
                    <a:pt x="2702215" y="414338"/>
                  </a:lnTo>
                  <a:lnTo>
                    <a:pt x="2700942" y="413703"/>
                  </a:lnTo>
                  <a:lnTo>
                    <a:pt x="2699987" y="412116"/>
                  </a:lnTo>
                  <a:lnTo>
                    <a:pt x="2698714" y="410528"/>
                  </a:lnTo>
                  <a:lnTo>
                    <a:pt x="2696805" y="406083"/>
                  </a:lnTo>
                  <a:lnTo>
                    <a:pt x="2694896" y="400051"/>
                  </a:lnTo>
                  <a:lnTo>
                    <a:pt x="2693941" y="407988"/>
                  </a:lnTo>
                  <a:lnTo>
                    <a:pt x="2692668" y="415926"/>
                  </a:lnTo>
                  <a:lnTo>
                    <a:pt x="2691396" y="423546"/>
                  </a:lnTo>
                  <a:lnTo>
                    <a:pt x="2689168" y="430531"/>
                  </a:lnTo>
                  <a:lnTo>
                    <a:pt x="2687259" y="437833"/>
                  </a:lnTo>
                  <a:lnTo>
                    <a:pt x="2684395" y="444818"/>
                  </a:lnTo>
                  <a:lnTo>
                    <a:pt x="2681849" y="451803"/>
                  </a:lnTo>
                  <a:lnTo>
                    <a:pt x="2678985" y="458153"/>
                  </a:lnTo>
                  <a:lnTo>
                    <a:pt x="2675803" y="464503"/>
                  </a:lnTo>
                  <a:lnTo>
                    <a:pt x="2672303" y="470536"/>
                  </a:lnTo>
                  <a:lnTo>
                    <a:pt x="2669120" y="476568"/>
                  </a:lnTo>
                  <a:lnTo>
                    <a:pt x="2665302" y="481966"/>
                  </a:lnTo>
                  <a:lnTo>
                    <a:pt x="2661483" y="487363"/>
                  </a:lnTo>
                  <a:lnTo>
                    <a:pt x="2657347" y="492761"/>
                  </a:lnTo>
                  <a:lnTo>
                    <a:pt x="2653210" y="497523"/>
                  </a:lnTo>
                  <a:lnTo>
                    <a:pt x="2649073" y="501968"/>
                  </a:lnTo>
                  <a:lnTo>
                    <a:pt x="2644618" y="506413"/>
                  </a:lnTo>
                  <a:lnTo>
                    <a:pt x="2640163" y="510541"/>
                  </a:lnTo>
                  <a:lnTo>
                    <a:pt x="2635390" y="514351"/>
                  </a:lnTo>
                  <a:lnTo>
                    <a:pt x="2630935" y="518161"/>
                  </a:lnTo>
                  <a:lnTo>
                    <a:pt x="2626480" y="521653"/>
                  </a:lnTo>
                  <a:lnTo>
                    <a:pt x="2621706" y="524511"/>
                  </a:lnTo>
                  <a:lnTo>
                    <a:pt x="2616933" y="527368"/>
                  </a:lnTo>
                  <a:lnTo>
                    <a:pt x="2612160" y="529908"/>
                  </a:lnTo>
                  <a:lnTo>
                    <a:pt x="2607387" y="532131"/>
                  </a:lnTo>
                  <a:lnTo>
                    <a:pt x="2602614" y="534036"/>
                  </a:lnTo>
                  <a:lnTo>
                    <a:pt x="2597840" y="535941"/>
                  </a:lnTo>
                  <a:lnTo>
                    <a:pt x="2593385" y="536893"/>
                  </a:lnTo>
                  <a:lnTo>
                    <a:pt x="2588294" y="538163"/>
                  </a:lnTo>
                  <a:lnTo>
                    <a:pt x="2583839" y="538798"/>
                  </a:lnTo>
                  <a:lnTo>
                    <a:pt x="2579384" y="539116"/>
                  </a:lnTo>
                  <a:lnTo>
                    <a:pt x="2575247" y="539751"/>
                  </a:lnTo>
                  <a:lnTo>
                    <a:pt x="2571428" y="539116"/>
                  </a:lnTo>
                  <a:lnTo>
                    <a:pt x="2567610" y="538798"/>
                  </a:lnTo>
                  <a:lnTo>
                    <a:pt x="2563791" y="538163"/>
                  </a:lnTo>
                  <a:lnTo>
                    <a:pt x="2559654" y="536893"/>
                  </a:lnTo>
                  <a:lnTo>
                    <a:pt x="2555518" y="535623"/>
                  </a:lnTo>
                  <a:lnTo>
                    <a:pt x="2551381" y="533718"/>
                  </a:lnTo>
                  <a:lnTo>
                    <a:pt x="2542789" y="529591"/>
                  </a:lnTo>
                  <a:lnTo>
                    <a:pt x="2533879" y="523876"/>
                  </a:lnTo>
                  <a:lnTo>
                    <a:pt x="2524651" y="517526"/>
                  </a:lnTo>
                  <a:lnTo>
                    <a:pt x="2515423" y="509906"/>
                  </a:lnTo>
                  <a:lnTo>
                    <a:pt x="2506194" y="501333"/>
                  </a:lnTo>
                  <a:lnTo>
                    <a:pt x="2497603" y="491808"/>
                  </a:lnTo>
                  <a:lnTo>
                    <a:pt x="2489011" y="481648"/>
                  </a:lnTo>
                  <a:lnTo>
                    <a:pt x="2481055" y="470536"/>
                  </a:lnTo>
                  <a:lnTo>
                    <a:pt x="2473418" y="458788"/>
                  </a:lnTo>
                  <a:lnTo>
                    <a:pt x="2469600" y="452756"/>
                  </a:lnTo>
                  <a:lnTo>
                    <a:pt x="2466417" y="446406"/>
                  </a:lnTo>
                  <a:lnTo>
                    <a:pt x="2463235" y="440056"/>
                  </a:lnTo>
                  <a:lnTo>
                    <a:pt x="2460371" y="433071"/>
                  </a:lnTo>
                  <a:lnTo>
                    <a:pt x="2457507" y="426403"/>
                  </a:lnTo>
                  <a:lnTo>
                    <a:pt x="2454962" y="419418"/>
                  </a:lnTo>
                  <a:lnTo>
                    <a:pt x="2452734" y="412433"/>
                  </a:lnTo>
                  <a:lnTo>
                    <a:pt x="2450825" y="405448"/>
                  </a:lnTo>
                  <a:lnTo>
                    <a:pt x="2448916" y="409893"/>
                  </a:lnTo>
                  <a:lnTo>
                    <a:pt x="2447325" y="413703"/>
                  </a:lnTo>
                  <a:lnTo>
                    <a:pt x="2446370" y="414656"/>
                  </a:lnTo>
                  <a:lnTo>
                    <a:pt x="2445733" y="415926"/>
                  </a:lnTo>
                  <a:lnTo>
                    <a:pt x="2444461" y="416561"/>
                  </a:lnTo>
                  <a:lnTo>
                    <a:pt x="2443188" y="416561"/>
                  </a:lnTo>
                  <a:lnTo>
                    <a:pt x="2442233" y="416243"/>
                  </a:lnTo>
                  <a:lnTo>
                    <a:pt x="2440960" y="415926"/>
                  </a:lnTo>
                  <a:lnTo>
                    <a:pt x="2440006" y="414656"/>
                  </a:lnTo>
                  <a:lnTo>
                    <a:pt x="2439051" y="413386"/>
                  </a:lnTo>
                  <a:lnTo>
                    <a:pt x="2437142" y="408941"/>
                  </a:lnTo>
                  <a:lnTo>
                    <a:pt x="2435551" y="403543"/>
                  </a:lnTo>
                  <a:lnTo>
                    <a:pt x="2434278" y="396876"/>
                  </a:lnTo>
                  <a:lnTo>
                    <a:pt x="2433005" y="388938"/>
                  </a:lnTo>
                  <a:lnTo>
                    <a:pt x="2432368" y="380048"/>
                  </a:lnTo>
                  <a:lnTo>
                    <a:pt x="2432050" y="371158"/>
                  </a:lnTo>
                  <a:lnTo>
                    <a:pt x="2432368" y="361633"/>
                  </a:lnTo>
                  <a:lnTo>
                    <a:pt x="2433005" y="353061"/>
                  </a:lnTo>
                  <a:lnTo>
                    <a:pt x="2434278" y="345758"/>
                  </a:lnTo>
                  <a:lnTo>
                    <a:pt x="2435551" y="338773"/>
                  </a:lnTo>
                  <a:lnTo>
                    <a:pt x="2437142" y="333058"/>
                  </a:lnTo>
                  <a:lnTo>
                    <a:pt x="2439051" y="328931"/>
                  </a:lnTo>
                  <a:lnTo>
                    <a:pt x="2440006" y="327661"/>
                  </a:lnTo>
                  <a:lnTo>
                    <a:pt x="2440960" y="326391"/>
                  </a:lnTo>
                  <a:lnTo>
                    <a:pt x="2442233" y="325756"/>
                  </a:lnTo>
                  <a:lnTo>
                    <a:pt x="2443188" y="325438"/>
                  </a:lnTo>
                  <a:lnTo>
                    <a:pt x="2444142" y="325756"/>
                  </a:lnTo>
                  <a:lnTo>
                    <a:pt x="2444779" y="326073"/>
                  </a:lnTo>
                  <a:lnTo>
                    <a:pt x="2445097" y="314008"/>
                  </a:lnTo>
                  <a:lnTo>
                    <a:pt x="2446052" y="308293"/>
                  </a:lnTo>
                  <a:lnTo>
                    <a:pt x="2447006" y="303531"/>
                  </a:lnTo>
                  <a:lnTo>
                    <a:pt x="2446370" y="297181"/>
                  </a:lnTo>
                  <a:lnTo>
                    <a:pt x="2446052" y="291148"/>
                  </a:lnTo>
                  <a:lnTo>
                    <a:pt x="2446052" y="285433"/>
                  </a:lnTo>
                  <a:lnTo>
                    <a:pt x="2446370" y="280036"/>
                  </a:lnTo>
                  <a:lnTo>
                    <a:pt x="2446688" y="274956"/>
                  </a:lnTo>
                  <a:lnTo>
                    <a:pt x="2447325" y="270510"/>
                  </a:lnTo>
                  <a:lnTo>
                    <a:pt x="2448597" y="265748"/>
                  </a:lnTo>
                  <a:lnTo>
                    <a:pt x="2449870" y="261620"/>
                  </a:lnTo>
                  <a:lnTo>
                    <a:pt x="2451143" y="258128"/>
                  </a:lnTo>
                  <a:lnTo>
                    <a:pt x="2452734" y="254635"/>
                  </a:lnTo>
                  <a:lnTo>
                    <a:pt x="2454644" y="251143"/>
                  </a:lnTo>
                  <a:lnTo>
                    <a:pt x="2456871" y="248285"/>
                  </a:lnTo>
                  <a:lnTo>
                    <a:pt x="2459099" y="245745"/>
                  </a:lnTo>
                  <a:lnTo>
                    <a:pt x="2461326" y="242888"/>
                  </a:lnTo>
                  <a:lnTo>
                    <a:pt x="2464190" y="240665"/>
                  </a:lnTo>
                  <a:lnTo>
                    <a:pt x="2466736" y="238760"/>
                  </a:lnTo>
                  <a:lnTo>
                    <a:pt x="2454325" y="239078"/>
                  </a:lnTo>
                  <a:lnTo>
                    <a:pt x="2444779" y="239713"/>
                  </a:lnTo>
                  <a:lnTo>
                    <a:pt x="2436505" y="240030"/>
                  </a:lnTo>
                  <a:lnTo>
                    <a:pt x="2442233" y="236855"/>
                  </a:lnTo>
                  <a:lnTo>
                    <a:pt x="2448279" y="233045"/>
                  </a:lnTo>
                  <a:lnTo>
                    <a:pt x="2454007" y="228918"/>
                  </a:lnTo>
                  <a:lnTo>
                    <a:pt x="2460053" y="224473"/>
                  </a:lnTo>
                  <a:lnTo>
                    <a:pt x="2471191" y="215900"/>
                  </a:lnTo>
                  <a:lnTo>
                    <a:pt x="2476600" y="212408"/>
                  </a:lnTo>
                  <a:lnTo>
                    <a:pt x="2481374" y="209550"/>
                  </a:lnTo>
                  <a:lnTo>
                    <a:pt x="2494420" y="203200"/>
                  </a:lnTo>
                  <a:lnTo>
                    <a:pt x="2507149" y="197803"/>
                  </a:lnTo>
                  <a:lnTo>
                    <a:pt x="2519559" y="193358"/>
                  </a:lnTo>
                  <a:lnTo>
                    <a:pt x="2531652" y="189548"/>
                  </a:lnTo>
                  <a:lnTo>
                    <a:pt x="2543426" y="186690"/>
                  </a:lnTo>
                  <a:lnTo>
                    <a:pt x="2554881" y="184785"/>
                  </a:lnTo>
                  <a:lnTo>
                    <a:pt x="2565701" y="183198"/>
                  </a:lnTo>
                  <a:lnTo>
                    <a:pt x="2576838" y="182563"/>
                  </a:lnTo>
                  <a:close/>
                  <a:moveTo>
                    <a:pt x="276055" y="174625"/>
                  </a:moveTo>
                  <a:lnTo>
                    <a:pt x="283639" y="174625"/>
                  </a:lnTo>
                  <a:lnTo>
                    <a:pt x="290592" y="174942"/>
                  </a:lnTo>
                  <a:lnTo>
                    <a:pt x="297860" y="175258"/>
                  </a:lnTo>
                  <a:lnTo>
                    <a:pt x="304180" y="176208"/>
                  </a:lnTo>
                  <a:lnTo>
                    <a:pt x="310500" y="177475"/>
                  </a:lnTo>
                  <a:lnTo>
                    <a:pt x="316504" y="179059"/>
                  </a:lnTo>
                  <a:lnTo>
                    <a:pt x="322508" y="180959"/>
                  </a:lnTo>
                  <a:lnTo>
                    <a:pt x="327881" y="182859"/>
                  </a:lnTo>
                  <a:lnTo>
                    <a:pt x="332937" y="185076"/>
                  </a:lnTo>
                  <a:lnTo>
                    <a:pt x="337677" y="187293"/>
                  </a:lnTo>
                  <a:lnTo>
                    <a:pt x="346525" y="191727"/>
                  </a:lnTo>
                  <a:lnTo>
                    <a:pt x="354425" y="196161"/>
                  </a:lnTo>
                  <a:lnTo>
                    <a:pt x="360429" y="200595"/>
                  </a:lnTo>
                  <a:lnTo>
                    <a:pt x="365486" y="204713"/>
                  </a:lnTo>
                  <a:lnTo>
                    <a:pt x="368962" y="207880"/>
                  </a:lnTo>
                  <a:lnTo>
                    <a:pt x="371806" y="210730"/>
                  </a:lnTo>
                  <a:lnTo>
                    <a:pt x="370858" y="212631"/>
                  </a:lnTo>
                  <a:lnTo>
                    <a:pt x="367698" y="218331"/>
                  </a:lnTo>
                  <a:lnTo>
                    <a:pt x="365486" y="221815"/>
                  </a:lnTo>
                  <a:lnTo>
                    <a:pt x="362641" y="225616"/>
                  </a:lnTo>
                  <a:lnTo>
                    <a:pt x="359165" y="229100"/>
                  </a:lnTo>
                  <a:lnTo>
                    <a:pt x="355057" y="232900"/>
                  </a:lnTo>
                  <a:lnTo>
                    <a:pt x="350633" y="236384"/>
                  </a:lnTo>
                  <a:lnTo>
                    <a:pt x="345261" y="239234"/>
                  </a:lnTo>
                  <a:lnTo>
                    <a:pt x="342733" y="240501"/>
                  </a:lnTo>
                  <a:lnTo>
                    <a:pt x="339573" y="241135"/>
                  </a:lnTo>
                  <a:lnTo>
                    <a:pt x="336413" y="242085"/>
                  </a:lnTo>
                  <a:lnTo>
                    <a:pt x="332937" y="242718"/>
                  </a:lnTo>
                  <a:lnTo>
                    <a:pt x="329461" y="243035"/>
                  </a:lnTo>
                  <a:lnTo>
                    <a:pt x="325985" y="243035"/>
                  </a:lnTo>
                  <a:lnTo>
                    <a:pt x="322192" y="242718"/>
                  </a:lnTo>
                  <a:lnTo>
                    <a:pt x="318084" y="242085"/>
                  </a:lnTo>
                  <a:lnTo>
                    <a:pt x="313976" y="240818"/>
                  </a:lnTo>
                  <a:lnTo>
                    <a:pt x="309868" y="239234"/>
                  </a:lnTo>
                  <a:lnTo>
                    <a:pt x="304812" y="237334"/>
                  </a:lnTo>
                  <a:lnTo>
                    <a:pt x="302252" y="236418"/>
                  </a:lnTo>
                  <a:lnTo>
                    <a:pt x="289644" y="230366"/>
                  </a:lnTo>
                  <a:lnTo>
                    <a:pt x="294700" y="232900"/>
                  </a:lnTo>
                  <a:lnTo>
                    <a:pt x="300388" y="235751"/>
                  </a:lnTo>
                  <a:lnTo>
                    <a:pt x="302252" y="236418"/>
                  </a:lnTo>
                  <a:lnTo>
                    <a:pt x="312080" y="241135"/>
                  </a:lnTo>
                  <a:lnTo>
                    <a:pt x="322508" y="246202"/>
                  </a:lnTo>
                  <a:lnTo>
                    <a:pt x="332305" y="250003"/>
                  </a:lnTo>
                  <a:lnTo>
                    <a:pt x="337045" y="251270"/>
                  </a:lnTo>
                  <a:lnTo>
                    <a:pt x="341469" y="252536"/>
                  </a:lnTo>
                  <a:lnTo>
                    <a:pt x="345577" y="253170"/>
                  </a:lnTo>
                  <a:lnTo>
                    <a:pt x="349685" y="253487"/>
                  </a:lnTo>
                  <a:lnTo>
                    <a:pt x="353477" y="253170"/>
                  </a:lnTo>
                  <a:lnTo>
                    <a:pt x="357269" y="252536"/>
                  </a:lnTo>
                  <a:lnTo>
                    <a:pt x="360745" y="251270"/>
                  </a:lnTo>
                  <a:lnTo>
                    <a:pt x="363589" y="249053"/>
                  </a:lnTo>
                  <a:lnTo>
                    <a:pt x="364538" y="256970"/>
                  </a:lnTo>
                  <a:lnTo>
                    <a:pt x="364854" y="263621"/>
                  </a:lnTo>
                  <a:lnTo>
                    <a:pt x="364538" y="270589"/>
                  </a:lnTo>
                  <a:lnTo>
                    <a:pt x="363905" y="277240"/>
                  </a:lnTo>
                  <a:lnTo>
                    <a:pt x="365486" y="275657"/>
                  </a:lnTo>
                  <a:lnTo>
                    <a:pt x="366750" y="275340"/>
                  </a:lnTo>
                  <a:lnTo>
                    <a:pt x="367382" y="275657"/>
                  </a:lnTo>
                  <a:lnTo>
                    <a:pt x="368014" y="275973"/>
                  </a:lnTo>
                  <a:lnTo>
                    <a:pt x="369594" y="277874"/>
                  </a:lnTo>
                  <a:lnTo>
                    <a:pt x="371174" y="281041"/>
                  </a:lnTo>
                  <a:lnTo>
                    <a:pt x="372122" y="285158"/>
                  </a:lnTo>
                  <a:lnTo>
                    <a:pt x="373386" y="289909"/>
                  </a:lnTo>
                  <a:lnTo>
                    <a:pt x="373702" y="295293"/>
                  </a:lnTo>
                  <a:lnTo>
                    <a:pt x="374650" y="301627"/>
                  </a:lnTo>
                  <a:lnTo>
                    <a:pt x="374650" y="307961"/>
                  </a:lnTo>
                  <a:lnTo>
                    <a:pt x="374650" y="314612"/>
                  </a:lnTo>
                  <a:lnTo>
                    <a:pt x="373702" y="320630"/>
                  </a:lnTo>
                  <a:lnTo>
                    <a:pt x="373386" y="326331"/>
                  </a:lnTo>
                  <a:lnTo>
                    <a:pt x="372122" y="331398"/>
                  </a:lnTo>
                  <a:lnTo>
                    <a:pt x="371174" y="335515"/>
                  </a:lnTo>
                  <a:lnTo>
                    <a:pt x="369594" y="338366"/>
                  </a:lnTo>
                  <a:lnTo>
                    <a:pt x="368014" y="340266"/>
                  </a:lnTo>
                  <a:lnTo>
                    <a:pt x="367382" y="340583"/>
                  </a:lnTo>
                  <a:lnTo>
                    <a:pt x="366750" y="340583"/>
                  </a:lnTo>
                  <a:lnTo>
                    <a:pt x="365802" y="340583"/>
                  </a:lnTo>
                  <a:lnTo>
                    <a:pt x="364854" y="340266"/>
                  </a:lnTo>
                  <a:lnTo>
                    <a:pt x="363273" y="338049"/>
                  </a:lnTo>
                  <a:lnTo>
                    <a:pt x="362009" y="334565"/>
                  </a:lnTo>
                  <a:lnTo>
                    <a:pt x="360745" y="330448"/>
                  </a:lnTo>
                  <a:lnTo>
                    <a:pt x="359797" y="336149"/>
                  </a:lnTo>
                  <a:lnTo>
                    <a:pt x="359165" y="341850"/>
                  </a:lnTo>
                  <a:lnTo>
                    <a:pt x="357901" y="346917"/>
                  </a:lnTo>
                  <a:lnTo>
                    <a:pt x="356637" y="352301"/>
                  </a:lnTo>
                  <a:lnTo>
                    <a:pt x="353161" y="362436"/>
                  </a:lnTo>
                  <a:lnTo>
                    <a:pt x="349053" y="372254"/>
                  </a:lnTo>
                  <a:lnTo>
                    <a:pt x="344629" y="380806"/>
                  </a:lnTo>
                  <a:lnTo>
                    <a:pt x="339257" y="389040"/>
                  </a:lnTo>
                  <a:lnTo>
                    <a:pt x="333569" y="396641"/>
                  </a:lnTo>
                  <a:lnTo>
                    <a:pt x="327881" y="403609"/>
                  </a:lnTo>
                  <a:lnTo>
                    <a:pt x="321876" y="409626"/>
                  </a:lnTo>
                  <a:lnTo>
                    <a:pt x="314924" y="415011"/>
                  </a:lnTo>
                  <a:lnTo>
                    <a:pt x="308288" y="419761"/>
                  </a:lnTo>
                  <a:lnTo>
                    <a:pt x="301652" y="423562"/>
                  </a:lnTo>
                  <a:lnTo>
                    <a:pt x="294700" y="426412"/>
                  </a:lnTo>
                  <a:lnTo>
                    <a:pt x="288064" y="428629"/>
                  </a:lnTo>
                  <a:lnTo>
                    <a:pt x="281427" y="429896"/>
                  </a:lnTo>
                  <a:lnTo>
                    <a:pt x="275107" y="430213"/>
                  </a:lnTo>
                  <a:lnTo>
                    <a:pt x="272579" y="430213"/>
                  </a:lnTo>
                  <a:lnTo>
                    <a:pt x="269735" y="429896"/>
                  </a:lnTo>
                  <a:lnTo>
                    <a:pt x="264047" y="428313"/>
                  </a:lnTo>
                  <a:lnTo>
                    <a:pt x="258043" y="426096"/>
                  </a:lnTo>
                  <a:lnTo>
                    <a:pt x="252039" y="423245"/>
                  </a:lnTo>
                  <a:lnTo>
                    <a:pt x="245719" y="419128"/>
                  </a:lnTo>
                  <a:lnTo>
                    <a:pt x="239082" y="414377"/>
                  </a:lnTo>
                  <a:lnTo>
                    <a:pt x="232762" y="408993"/>
                  </a:lnTo>
                  <a:lnTo>
                    <a:pt x="225810" y="402975"/>
                  </a:lnTo>
                  <a:lnTo>
                    <a:pt x="219806" y="396008"/>
                  </a:lnTo>
                  <a:lnTo>
                    <a:pt x="213486" y="389040"/>
                  </a:lnTo>
                  <a:lnTo>
                    <a:pt x="208114" y="380806"/>
                  </a:lnTo>
                  <a:lnTo>
                    <a:pt x="202741" y="372571"/>
                  </a:lnTo>
                  <a:lnTo>
                    <a:pt x="197369" y="363386"/>
                  </a:lnTo>
                  <a:lnTo>
                    <a:pt x="193261" y="354202"/>
                  </a:lnTo>
                  <a:lnTo>
                    <a:pt x="189785" y="344383"/>
                  </a:lnTo>
                  <a:lnTo>
                    <a:pt x="186309" y="334249"/>
                  </a:lnTo>
                  <a:lnTo>
                    <a:pt x="185045" y="337732"/>
                  </a:lnTo>
                  <a:lnTo>
                    <a:pt x="184097" y="340266"/>
                  </a:lnTo>
                  <a:lnTo>
                    <a:pt x="182517" y="341850"/>
                  </a:lnTo>
                  <a:lnTo>
                    <a:pt x="181885" y="342166"/>
                  </a:lnTo>
                  <a:lnTo>
                    <a:pt x="180937" y="342483"/>
                  </a:lnTo>
                  <a:lnTo>
                    <a:pt x="180305" y="342166"/>
                  </a:lnTo>
                  <a:lnTo>
                    <a:pt x="179673" y="341850"/>
                  </a:lnTo>
                  <a:lnTo>
                    <a:pt x="178093" y="339949"/>
                  </a:lnTo>
                  <a:lnTo>
                    <a:pt x="176829" y="336782"/>
                  </a:lnTo>
                  <a:lnTo>
                    <a:pt x="175565" y="332665"/>
                  </a:lnTo>
                  <a:lnTo>
                    <a:pt x="174617" y="327914"/>
                  </a:lnTo>
                  <a:lnTo>
                    <a:pt x="173985" y="322213"/>
                  </a:lnTo>
                  <a:lnTo>
                    <a:pt x="173669" y="316196"/>
                  </a:lnTo>
                  <a:lnTo>
                    <a:pt x="173037" y="309545"/>
                  </a:lnTo>
                  <a:lnTo>
                    <a:pt x="173669" y="303211"/>
                  </a:lnTo>
                  <a:lnTo>
                    <a:pt x="173985" y="296876"/>
                  </a:lnTo>
                  <a:lnTo>
                    <a:pt x="174617" y="291492"/>
                  </a:lnTo>
                  <a:lnTo>
                    <a:pt x="175565" y="286742"/>
                  </a:lnTo>
                  <a:lnTo>
                    <a:pt x="176829" y="282624"/>
                  </a:lnTo>
                  <a:lnTo>
                    <a:pt x="178093" y="279457"/>
                  </a:lnTo>
                  <a:lnTo>
                    <a:pt x="179673" y="277557"/>
                  </a:lnTo>
                  <a:lnTo>
                    <a:pt x="180305" y="277240"/>
                  </a:lnTo>
                  <a:lnTo>
                    <a:pt x="180937" y="276923"/>
                  </a:lnTo>
                  <a:lnTo>
                    <a:pt x="182201" y="277240"/>
                  </a:lnTo>
                  <a:lnTo>
                    <a:pt x="182517" y="268689"/>
                  </a:lnTo>
                  <a:lnTo>
                    <a:pt x="182833" y="264888"/>
                  </a:lnTo>
                  <a:lnTo>
                    <a:pt x="183781" y="261088"/>
                  </a:lnTo>
                  <a:lnTo>
                    <a:pt x="183149" y="252536"/>
                  </a:lnTo>
                  <a:lnTo>
                    <a:pt x="183149" y="244619"/>
                  </a:lnTo>
                  <a:lnTo>
                    <a:pt x="184097" y="237334"/>
                  </a:lnTo>
                  <a:lnTo>
                    <a:pt x="185993" y="231633"/>
                  </a:lnTo>
                  <a:lnTo>
                    <a:pt x="187889" y="226249"/>
                  </a:lnTo>
                  <a:lnTo>
                    <a:pt x="189153" y="223716"/>
                  </a:lnTo>
                  <a:lnTo>
                    <a:pt x="190733" y="221815"/>
                  </a:lnTo>
                  <a:lnTo>
                    <a:pt x="192313" y="219915"/>
                  </a:lnTo>
                  <a:lnTo>
                    <a:pt x="194209" y="218015"/>
                  </a:lnTo>
                  <a:lnTo>
                    <a:pt x="198001" y="214848"/>
                  </a:lnTo>
                  <a:lnTo>
                    <a:pt x="188837" y="214848"/>
                  </a:lnTo>
                  <a:lnTo>
                    <a:pt x="182201" y="215481"/>
                  </a:lnTo>
                  <a:lnTo>
                    <a:pt x="176197" y="215798"/>
                  </a:lnTo>
                  <a:lnTo>
                    <a:pt x="180305" y="213581"/>
                  </a:lnTo>
                  <a:lnTo>
                    <a:pt x="184413" y="210730"/>
                  </a:lnTo>
                  <a:lnTo>
                    <a:pt x="192945" y="204396"/>
                  </a:lnTo>
                  <a:lnTo>
                    <a:pt x="200845" y="198378"/>
                  </a:lnTo>
                  <a:lnTo>
                    <a:pt x="204638" y="195845"/>
                  </a:lnTo>
                  <a:lnTo>
                    <a:pt x="208430" y="193944"/>
                  </a:lnTo>
                  <a:lnTo>
                    <a:pt x="217594" y="189510"/>
                  </a:lnTo>
                  <a:lnTo>
                    <a:pt x="226758" y="185393"/>
                  </a:lnTo>
                  <a:lnTo>
                    <a:pt x="235606" y="182226"/>
                  </a:lnTo>
                  <a:lnTo>
                    <a:pt x="244139" y="179692"/>
                  </a:lnTo>
                  <a:lnTo>
                    <a:pt x="252355" y="177475"/>
                  </a:lnTo>
                  <a:lnTo>
                    <a:pt x="260887" y="175892"/>
                  </a:lnTo>
                  <a:lnTo>
                    <a:pt x="268471" y="175258"/>
                  </a:lnTo>
                  <a:lnTo>
                    <a:pt x="276055" y="174625"/>
                  </a:lnTo>
                  <a:close/>
                  <a:moveTo>
                    <a:pt x="1800062" y="0"/>
                  </a:moveTo>
                  <a:lnTo>
                    <a:pt x="1805766" y="0"/>
                  </a:lnTo>
                  <a:lnTo>
                    <a:pt x="1811153" y="634"/>
                  </a:lnTo>
                  <a:lnTo>
                    <a:pt x="1816857" y="951"/>
                  </a:lnTo>
                  <a:lnTo>
                    <a:pt x="1822244" y="1585"/>
                  </a:lnTo>
                  <a:lnTo>
                    <a:pt x="1826997" y="2853"/>
                  </a:lnTo>
                  <a:lnTo>
                    <a:pt x="1831750" y="3804"/>
                  </a:lnTo>
                  <a:lnTo>
                    <a:pt x="1840939" y="6974"/>
                  </a:lnTo>
                  <a:lnTo>
                    <a:pt x="1848861" y="10144"/>
                  </a:lnTo>
                  <a:lnTo>
                    <a:pt x="1855832" y="13948"/>
                  </a:lnTo>
                  <a:lnTo>
                    <a:pt x="1861853" y="17435"/>
                  </a:lnTo>
                  <a:lnTo>
                    <a:pt x="1866923" y="21239"/>
                  </a:lnTo>
                  <a:lnTo>
                    <a:pt x="1870408" y="24092"/>
                  </a:lnTo>
                  <a:lnTo>
                    <a:pt x="1873577" y="26628"/>
                  </a:lnTo>
                  <a:lnTo>
                    <a:pt x="1875795" y="29164"/>
                  </a:lnTo>
                  <a:lnTo>
                    <a:pt x="1875161" y="30432"/>
                  </a:lnTo>
                  <a:lnTo>
                    <a:pt x="1872626" y="35187"/>
                  </a:lnTo>
                  <a:lnTo>
                    <a:pt x="1871042" y="37723"/>
                  </a:lnTo>
                  <a:lnTo>
                    <a:pt x="1868507" y="40576"/>
                  </a:lnTo>
                  <a:lnTo>
                    <a:pt x="1865655" y="43747"/>
                  </a:lnTo>
                  <a:lnTo>
                    <a:pt x="1862803" y="46600"/>
                  </a:lnTo>
                  <a:lnTo>
                    <a:pt x="1859001" y="49453"/>
                  </a:lnTo>
                  <a:lnTo>
                    <a:pt x="1854881" y="51672"/>
                  </a:lnTo>
                  <a:lnTo>
                    <a:pt x="1850128" y="53574"/>
                  </a:lnTo>
                  <a:lnTo>
                    <a:pt x="1845058" y="54208"/>
                  </a:lnTo>
                  <a:lnTo>
                    <a:pt x="1842523" y="54525"/>
                  </a:lnTo>
                  <a:lnTo>
                    <a:pt x="1839355" y="54525"/>
                  </a:lnTo>
                  <a:lnTo>
                    <a:pt x="1836503" y="54208"/>
                  </a:lnTo>
                  <a:lnTo>
                    <a:pt x="1833017" y="53891"/>
                  </a:lnTo>
                  <a:lnTo>
                    <a:pt x="1829532" y="52940"/>
                  </a:lnTo>
                  <a:lnTo>
                    <a:pt x="1826363" y="51989"/>
                  </a:lnTo>
                  <a:lnTo>
                    <a:pt x="1822877" y="50404"/>
                  </a:lnTo>
                  <a:lnTo>
                    <a:pt x="1819075" y="48502"/>
                  </a:lnTo>
                  <a:lnTo>
                    <a:pt x="1814639" y="46600"/>
                  </a:lnTo>
                  <a:lnTo>
                    <a:pt x="1810202" y="44381"/>
                  </a:lnTo>
                  <a:lnTo>
                    <a:pt x="1828264" y="53574"/>
                  </a:lnTo>
                  <a:lnTo>
                    <a:pt x="1836503" y="57061"/>
                  </a:lnTo>
                  <a:lnTo>
                    <a:pt x="1844742" y="60231"/>
                  </a:lnTo>
                  <a:lnTo>
                    <a:pt x="1847910" y="61182"/>
                  </a:lnTo>
                  <a:lnTo>
                    <a:pt x="1851713" y="62133"/>
                  </a:lnTo>
                  <a:lnTo>
                    <a:pt x="1855198" y="62767"/>
                  </a:lnTo>
                  <a:lnTo>
                    <a:pt x="1858367" y="62767"/>
                  </a:lnTo>
                  <a:lnTo>
                    <a:pt x="1861536" y="62767"/>
                  </a:lnTo>
                  <a:lnTo>
                    <a:pt x="1864071" y="62133"/>
                  </a:lnTo>
                  <a:lnTo>
                    <a:pt x="1866923" y="60865"/>
                  </a:lnTo>
                  <a:lnTo>
                    <a:pt x="1869458" y="59597"/>
                  </a:lnTo>
                  <a:lnTo>
                    <a:pt x="1869775" y="65303"/>
                  </a:lnTo>
                  <a:lnTo>
                    <a:pt x="1870091" y="71009"/>
                  </a:lnTo>
                  <a:lnTo>
                    <a:pt x="1870091" y="76398"/>
                  </a:lnTo>
                  <a:lnTo>
                    <a:pt x="1869775" y="81470"/>
                  </a:lnTo>
                  <a:lnTo>
                    <a:pt x="1870408" y="80836"/>
                  </a:lnTo>
                  <a:lnTo>
                    <a:pt x="1871676" y="80519"/>
                  </a:lnTo>
                  <a:lnTo>
                    <a:pt x="1872310" y="80519"/>
                  </a:lnTo>
                  <a:lnTo>
                    <a:pt x="1872626" y="80836"/>
                  </a:lnTo>
                  <a:lnTo>
                    <a:pt x="1874211" y="82421"/>
                  </a:lnTo>
                  <a:lnTo>
                    <a:pt x="1875161" y="84640"/>
                  </a:lnTo>
                  <a:lnTo>
                    <a:pt x="1876112" y="88127"/>
                  </a:lnTo>
                  <a:lnTo>
                    <a:pt x="1877063" y="91614"/>
                  </a:lnTo>
                  <a:lnTo>
                    <a:pt x="1877696" y="96369"/>
                  </a:lnTo>
                  <a:lnTo>
                    <a:pt x="1878013" y="101124"/>
                  </a:lnTo>
                  <a:lnTo>
                    <a:pt x="1878013" y="106513"/>
                  </a:lnTo>
                  <a:lnTo>
                    <a:pt x="1878013" y="111586"/>
                  </a:lnTo>
                  <a:lnTo>
                    <a:pt x="1877696" y="116658"/>
                  </a:lnTo>
                  <a:lnTo>
                    <a:pt x="1877063" y="120779"/>
                  </a:lnTo>
                  <a:lnTo>
                    <a:pt x="1876112" y="124900"/>
                  </a:lnTo>
                  <a:lnTo>
                    <a:pt x="1875161" y="127753"/>
                  </a:lnTo>
                  <a:lnTo>
                    <a:pt x="1874211" y="129972"/>
                  </a:lnTo>
                  <a:lnTo>
                    <a:pt x="1872626" y="131874"/>
                  </a:lnTo>
                  <a:lnTo>
                    <a:pt x="1872310" y="132191"/>
                  </a:lnTo>
                  <a:lnTo>
                    <a:pt x="1871676" y="132191"/>
                  </a:lnTo>
                  <a:lnTo>
                    <a:pt x="1871042" y="132191"/>
                  </a:lnTo>
                  <a:lnTo>
                    <a:pt x="1870091" y="131557"/>
                  </a:lnTo>
                  <a:lnTo>
                    <a:pt x="1869141" y="129972"/>
                  </a:lnTo>
                  <a:lnTo>
                    <a:pt x="1867873" y="127436"/>
                  </a:lnTo>
                  <a:lnTo>
                    <a:pt x="1867240" y="123949"/>
                  </a:lnTo>
                  <a:lnTo>
                    <a:pt x="1865655" y="133142"/>
                  </a:lnTo>
                  <a:lnTo>
                    <a:pt x="1863754" y="141384"/>
                  </a:lnTo>
                  <a:lnTo>
                    <a:pt x="1861219" y="149626"/>
                  </a:lnTo>
                  <a:lnTo>
                    <a:pt x="1857733" y="156917"/>
                  </a:lnTo>
                  <a:lnTo>
                    <a:pt x="1853931" y="164208"/>
                  </a:lnTo>
                  <a:lnTo>
                    <a:pt x="1850128" y="170548"/>
                  </a:lnTo>
                  <a:lnTo>
                    <a:pt x="1845692" y="176571"/>
                  </a:lnTo>
                  <a:lnTo>
                    <a:pt x="1840939" y="181961"/>
                  </a:lnTo>
                  <a:lnTo>
                    <a:pt x="1835869" y="186716"/>
                  </a:lnTo>
                  <a:lnTo>
                    <a:pt x="1830799" y="191154"/>
                  </a:lnTo>
                  <a:lnTo>
                    <a:pt x="1825412" y="194958"/>
                  </a:lnTo>
                  <a:lnTo>
                    <a:pt x="1820025" y="198128"/>
                  </a:lnTo>
                  <a:lnTo>
                    <a:pt x="1814639" y="200347"/>
                  </a:lnTo>
                  <a:lnTo>
                    <a:pt x="1809252" y="202249"/>
                  </a:lnTo>
                  <a:lnTo>
                    <a:pt x="1804182" y="202883"/>
                  </a:lnTo>
                  <a:lnTo>
                    <a:pt x="1798795" y="203200"/>
                  </a:lnTo>
                  <a:lnTo>
                    <a:pt x="1794676" y="202883"/>
                  </a:lnTo>
                  <a:lnTo>
                    <a:pt x="1790239" y="201615"/>
                  </a:lnTo>
                  <a:lnTo>
                    <a:pt x="1785486" y="200347"/>
                  </a:lnTo>
                  <a:lnTo>
                    <a:pt x="1780416" y="197494"/>
                  </a:lnTo>
                  <a:lnTo>
                    <a:pt x="1775663" y="194641"/>
                  </a:lnTo>
                  <a:lnTo>
                    <a:pt x="1770276" y="190837"/>
                  </a:lnTo>
                  <a:lnTo>
                    <a:pt x="1765206" y="186399"/>
                  </a:lnTo>
                  <a:lnTo>
                    <a:pt x="1759819" y="181327"/>
                  </a:lnTo>
                  <a:lnTo>
                    <a:pt x="1755066" y="176254"/>
                  </a:lnTo>
                  <a:lnTo>
                    <a:pt x="1749996" y="170548"/>
                  </a:lnTo>
                  <a:lnTo>
                    <a:pt x="1745560" y="164208"/>
                  </a:lnTo>
                  <a:lnTo>
                    <a:pt x="1741124" y="157551"/>
                  </a:lnTo>
                  <a:lnTo>
                    <a:pt x="1737321" y="150260"/>
                  </a:lnTo>
                  <a:lnTo>
                    <a:pt x="1733836" y="142652"/>
                  </a:lnTo>
                  <a:lnTo>
                    <a:pt x="1730984" y="135044"/>
                  </a:lnTo>
                  <a:lnTo>
                    <a:pt x="1728449" y="127119"/>
                  </a:lnTo>
                  <a:lnTo>
                    <a:pt x="1727498" y="129655"/>
                  </a:lnTo>
                  <a:lnTo>
                    <a:pt x="1726548" y="131874"/>
                  </a:lnTo>
                  <a:lnTo>
                    <a:pt x="1725280" y="133142"/>
                  </a:lnTo>
                  <a:lnTo>
                    <a:pt x="1724330" y="133459"/>
                  </a:lnTo>
                  <a:lnTo>
                    <a:pt x="1723379" y="133459"/>
                  </a:lnTo>
                  <a:lnTo>
                    <a:pt x="1723062" y="133142"/>
                  </a:lnTo>
                  <a:lnTo>
                    <a:pt x="1721795" y="131557"/>
                  </a:lnTo>
                  <a:lnTo>
                    <a:pt x="1720844" y="129021"/>
                  </a:lnTo>
                  <a:lnTo>
                    <a:pt x="1719576" y="125851"/>
                  </a:lnTo>
                  <a:lnTo>
                    <a:pt x="1718943" y="122047"/>
                  </a:lnTo>
                  <a:lnTo>
                    <a:pt x="1718626" y="117609"/>
                  </a:lnTo>
                  <a:lnTo>
                    <a:pt x="1718309" y="112854"/>
                  </a:lnTo>
                  <a:lnTo>
                    <a:pt x="1717675" y="107464"/>
                  </a:lnTo>
                  <a:lnTo>
                    <a:pt x="1718309" y="102392"/>
                  </a:lnTo>
                  <a:lnTo>
                    <a:pt x="1718626" y="97320"/>
                  </a:lnTo>
                  <a:lnTo>
                    <a:pt x="1718943" y="92882"/>
                  </a:lnTo>
                  <a:lnTo>
                    <a:pt x="1719576" y="89078"/>
                  </a:lnTo>
                  <a:lnTo>
                    <a:pt x="1720844" y="86225"/>
                  </a:lnTo>
                  <a:lnTo>
                    <a:pt x="1721795" y="83372"/>
                  </a:lnTo>
                  <a:lnTo>
                    <a:pt x="1723062" y="82104"/>
                  </a:lnTo>
                  <a:lnTo>
                    <a:pt x="1723379" y="81470"/>
                  </a:lnTo>
                  <a:lnTo>
                    <a:pt x="1724330" y="81470"/>
                  </a:lnTo>
                  <a:lnTo>
                    <a:pt x="1724963" y="82104"/>
                  </a:lnTo>
                  <a:lnTo>
                    <a:pt x="1725280" y="75130"/>
                  </a:lnTo>
                  <a:lnTo>
                    <a:pt x="1726548" y="69107"/>
                  </a:lnTo>
                  <a:lnTo>
                    <a:pt x="1725597" y="62133"/>
                  </a:lnTo>
                  <a:lnTo>
                    <a:pt x="1725914" y="55793"/>
                  </a:lnTo>
                  <a:lnTo>
                    <a:pt x="1726865" y="50087"/>
                  </a:lnTo>
                  <a:lnTo>
                    <a:pt x="1727815" y="45649"/>
                  </a:lnTo>
                  <a:lnTo>
                    <a:pt x="1729400" y="40893"/>
                  </a:lnTo>
                  <a:lnTo>
                    <a:pt x="1731618" y="37723"/>
                  </a:lnTo>
                  <a:lnTo>
                    <a:pt x="1734153" y="34553"/>
                  </a:lnTo>
                  <a:lnTo>
                    <a:pt x="1737638" y="32334"/>
                  </a:lnTo>
                  <a:lnTo>
                    <a:pt x="1724963" y="32651"/>
                  </a:lnTo>
                  <a:lnTo>
                    <a:pt x="1720527" y="32651"/>
                  </a:lnTo>
                  <a:lnTo>
                    <a:pt x="1723379" y="31383"/>
                  </a:lnTo>
                  <a:lnTo>
                    <a:pt x="1726865" y="29164"/>
                  </a:lnTo>
                  <a:lnTo>
                    <a:pt x="1733519" y="24092"/>
                  </a:lnTo>
                  <a:lnTo>
                    <a:pt x="1739856" y="19337"/>
                  </a:lnTo>
                  <a:lnTo>
                    <a:pt x="1743025" y="17435"/>
                  </a:lnTo>
                  <a:lnTo>
                    <a:pt x="1745560" y="15533"/>
                  </a:lnTo>
                  <a:lnTo>
                    <a:pt x="1753165" y="12046"/>
                  </a:lnTo>
                  <a:lnTo>
                    <a:pt x="1760453" y="9193"/>
                  </a:lnTo>
                  <a:lnTo>
                    <a:pt x="1767424" y="6657"/>
                  </a:lnTo>
                  <a:lnTo>
                    <a:pt x="1774396" y="4121"/>
                  </a:lnTo>
                  <a:lnTo>
                    <a:pt x="1780733" y="2853"/>
                  </a:lnTo>
                  <a:lnTo>
                    <a:pt x="1787704" y="1585"/>
                  </a:lnTo>
                  <a:lnTo>
                    <a:pt x="1793725" y="951"/>
                  </a:lnTo>
                  <a:lnTo>
                    <a:pt x="180006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5" name="KSO_Shape"/>
            <p:cNvSpPr/>
            <p:nvPr/>
          </p:nvSpPr>
          <p:spPr bwMode="auto">
            <a:xfrm>
              <a:off x="1384300" y="2794000"/>
              <a:ext cx="547688" cy="527050"/>
            </a:xfrm>
            <a:custGeom>
              <a:avLst/>
              <a:gdLst/>
              <a:ahLst/>
              <a:cxnLst/>
              <a:rect l="0" t="0" r="r" b="b"/>
              <a:pathLst>
                <a:path w="2217738" h="2133600">
                  <a:moveTo>
                    <a:pt x="264726" y="2054225"/>
                  </a:moveTo>
                  <a:lnTo>
                    <a:pt x="1954996" y="2054225"/>
                  </a:lnTo>
                  <a:lnTo>
                    <a:pt x="1960156" y="2054622"/>
                  </a:lnTo>
                  <a:lnTo>
                    <a:pt x="1964920" y="2055019"/>
                  </a:lnTo>
                  <a:lnTo>
                    <a:pt x="1969286" y="2056210"/>
                  </a:lnTo>
                  <a:lnTo>
                    <a:pt x="1973653" y="2057400"/>
                  </a:lnTo>
                  <a:lnTo>
                    <a:pt x="1978019" y="2058988"/>
                  </a:lnTo>
                  <a:lnTo>
                    <a:pt x="1981989" y="2061369"/>
                  </a:lnTo>
                  <a:lnTo>
                    <a:pt x="1985959" y="2063353"/>
                  </a:lnTo>
                  <a:lnTo>
                    <a:pt x="1989134" y="2066131"/>
                  </a:lnTo>
                  <a:lnTo>
                    <a:pt x="1992310" y="2068910"/>
                  </a:lnTo>
                  <a:lnTo>
                    <a:pt x="1995089" y="2071688"/>
                  </a:lnTo>
                  <a:lnTo>
                    <a:pt x="1997470" y="2074863"/>
                  </a:lnTo>
                  <a:lnTo>
                    <a:pt x="1999455" y="2078435"/>
                  </a:lnTo>
                  <a:lnTo>
                    <a:pt x="2001440" y="2082403"/>
                  </a:lnTo>
                  <a:lnTo>
                    <a:pt x="2002631" y="2085975"/>
                  </a:lnTo>
                  <a:lnTo>
                    <a:pt x="2003028" y="2089944"/>
                  </a:lnTo>
                  <a:lnTo>
                    <a:pt x="2003425" y="2093913"/>
                  </a:lnTo>
                  <a:lnTo>
                    <a:pt x="2003028" y="2098278"/>
                  </a:lnTo>
                  <a:lnTo>
                    <a:pt x="2002631" y="2101850"/>
                  </a:lnTo>
                  <a:lnTo>
                    <a:pt x="2001440" y="2105819"/>
                  </a:lnTo>
                  <a:lnTo>
                    <a:pt x="1999455" y="2108994"/>
                  </a:lnTo>
                  <a:lnTo>
                    <a:pt x="1997470" y="2112566"/>
                  </a:lnTo>
                  <a:lnTo>
                    <a:pt x="1995089" y="2116138"/>
                  </a:lnTo>
                  <a:lnTo>
                    <a:pt x="1992310" y="2119313"/>
                  </a:lnTo>
                  <a:lnTo>
                    <a:pt x="1989134" y="2122091"/>
                  </a:lnTo>
                  <a:lnTo>
                    <a:pt x="1985959" y="2124472"/>
                  </a:lnTo>
                  <a:lnTo>
                    <a:pt x="1981989" y="2126853"/>
                  </a:lnTo>
                  <a:lnTo>
                    <a:pt x="1978019" y="2128838"/>
                  </a:lnTo>
                  <a:lnTo>
                    <a:pt x="1973653" y="2130822"/>
                  </a:lnTo>
                  <a:lnTo>
                    <a:pt x="1969286" y="2132013"/>
                  </a:lnTo>
                  <a:lnTo>
                    <a:pt x="1964920" y="2132806"/>
                  </a:lnTo>
                  <a:lnTo>
                    <a:pt x="1960156" y="2133203"/>
                  </a:lnTo>
                  <a:lnTo>
                    <a:pt x="1954996" y="2133600"/>
                  </a:lnTo>
                  <a:lnTo>
                    <a:pt x="264726" y="2133600"/>
                  </a:lnTo>
                  <a:lnTo>
                    <a:pt x="259566" y="2133203"/>
                  </a:lnTo>
                  <a:lnTo>
                    <a:pt x="254802" y="2132806"/>
                  </a:lnTo>
                  <a:lnTo>
                    <a:pt x="250436" y="2132013"/>
                  </a:lnTo>
                  <a:lnTo>
                    <a:pt x="246069" y="2130822"/>
                  </a:lnTo>
                  <a:lnTo>
                    <a:pt x="241306" y="2128838"/>
                  </a:lnTo>
                  <a:lnTo>
                    <a:pt x="237733" y="2126853"/>
                  </a:lnTo>
                  <a:lnTo>
                    <a:pt x="233763" y="2124472"/>
                  </a:lnTo>
                  <a:lnTo>
                    <a:pt x="230588" y="2122091"/>
                  </a:lnTo>
                  <a:lnTo>
                    <a:pt x="227015" y="2119313"/>
                  </a:lnTo>
                  <a:lnTo>
                    <a:pt x="224236" y="2116138"/>
                  </a:lnTo>
                  <a:lnTo>
                    <a:pt x="222251" y="2112566"/>
                  </a:lnTo>
                  <a:lnTo>
                    <a:pt x="219870" y="2108994"/>
                  </a:lnTo>
                  <a:lnTo>
                    <a:pt x="218282" y="2105819"/>
                  </a:lnTo>
                  <a:lnTo>
                    <a:pt x="217091" y="2101850"/>
                  </a:lnTo>
                  <a:lnTo>
                    <a:pt x="216297" y="2098278"/>
                  </a:lnTo>
                  <a:lnTo>
                    <a:pt x="215900" y="2093913"/>
                  </a:lnTo>
                  <a:lnTo>
                    <a:pt x="216297" y="2089944"/>
                  </a:lnTo>
                  <a:lnTo>
                    <a:pt x="217091" y="2085975"/>
                  </a:lnTo>
                  <a:lnTo>
                    <a:pt x="218282" y="2082403"/>
                  </a:lnTo>
                  <a:lnTo>
                    <a:pt x="219870" y="2078435"/>
                  </a:lnTo>
                  <a:lnTo>
                    <a:pt x="222251" y="2074863"/>
                  </a:lnTo>
                  <a:lnTo>
                    <a:pt x="224236" y="2071688"/>
                  </a:lnTo>
                  <a:lnTo>
                    <a:pt x="227015" y="2068910"/>
                  </a:lnTo>
                  <a:lnTo>
                    <a:pt x="230588" y="2066131"/>
                  </a:lnTo>
                  <a:lnTo>
                    <a:pt x="233763" y="2063353"/>
                  </a:lnTo>
                  <a:lnTo>
                    <a:pt x="237733" y="2061369"/>
                  </a:lnTo>
                  <a:lnTo>
                    <a:pt x="241306" y="2058988"/>
                  </a:lnTo>
                  <a:lnTo>
                    <a:pt x="246069" y="2057400"/>
                  </a:lnTo>
                  <a:lnTo>
                    <a:pt x="250436" y="2056210"/>
                  </a:lnTo>
                  <a:lnTo>
                    <a:pt x="254802" y="2055019"/>
                  </a:lnTo>
                  <a:lnTo>
                    <a:pt x="259566" y="2054622"/>
                  </a:lnTo>
                  <a:lnTo>
                    <a:pt x="264726" y="2054225"/>
                  </a:lnTo>
                  <a:close/>
                  <a:moveTo>
                    <a:pt x="259566" y="1952625"/>
                  </a:moveTo>
                  <a:lnTo>
                    <a:pt x="264726" y="1952625"/>
                  </a:lnTo>
                  <a:lnTo>
                    <a:pt x="1954996" y="1952625"/>
                  </a:lnTo>
                  <a:lnTo>
                    <a:pt x="1960156" y="1952625"/>
                  </a:lnTo>
                  <a:lnTo>
                    <a:pt x="1964920" y="1953423"/>
                  </a:lnTo>
                  <a:lnTo>
                    <a:pt x="1969286" y="1954220"/>
                  </a:lnTo>
                  <a:lnTo>
                    <a:pt x="1973653" y="1955417"/>
                  </a:lnTo>
                  <a:lnTo>
                    <a:pt x="1978019" y="1957411"/>
                  </a:lnTo>
                  <a:lnTo>
                    <a:pt x="1981989" y="1959007"/>
                  </a:lnTo>
                  <a:lnTo>
                    <a:pt x="1985959" y="1961799"/>
                  </a:lnTo>
                  <a:lnTo>
                    <a:pt x="1989134" y="1963793"/>
                  </a:lnTo>
                  <a:lnTo>
                    <a:pt x="1992310" y="1966984"/>
                  </a:lnTo>
                  <a:lnTo>
                    <a:pt x="1995089" y="1970175"/>
                  </a:lnTo>
                  <a:lnTo>
                    <a:pt x="1997470" y="1973366"/>
                  </a:lnTo>
                  <a:lnTo>
                    <a:pt x="1999455" y="1976956"/>
                  </a:lnTo>
                  <a:lnTo>
                    <a:pt x="2001440" y="1980147"/>
                  </a:lnTo>
                  <a:lnTo>
                    <a:pt x="2002631" y="1984136"/>
                  </a:lnTo>
                  <a:lnTo>
                    <a:pt x="2003028" y="1988124"/>
                  </a:lnTo>
                  <a:lnTo>
                    <a:pt x="2003425" y="1992113"/>
                  </a:lnTo>
                  <a:lnTo>
                    <a:pt x="2003028" y="1996501"/>
                  </a:lnTo>
                  <a:lnTo>
                    <a:pt x="2002631" y="2000489"/>
                  </a:lnTo>
                  <a:lnTo>
                    <a:pt x="2001440" y="2004079"/>
                  </a:lnTo>
                  <a:lnTo>
                    <a:pt x="1999455" y="2007669"/>
                  </a:lnTo>
                  <a:lnTo>
                    <a:pt x="1997470" y="2011259"/>
                  </a:lnTo>
                  <a:lnTo>
                    <a:pt x="1995089" y="2014848"/>
                  </a:lnTo>
                  <a:lnTo>
                    <a:pt x="1992310" y="2017641"/>
                  </a:lnTo>
                  <a:lnTo>
                    <a:pt x="1989134" y="2020433"/>
                  </a:lnTo>
                  <a:lnTo>
                    <a:pt x="1985959" y="2023225"/>
                  </a:lnTo>
                  <a:lnTo>
                    <a:pt x="1981989" y="2025219"/>
                  </a:lnTo>
                  <a:lnTo>
                    <a:pt x="1978019" y="2027612"/>
                  </a:lnTo>
                  <a:lnTo>
                    <a:pt x="1973653" y="2028809"/>
                  </a:lnTo>
                  <a:lnTo>
                    <a:pt x="1969286" y="2030006"/>
                  </a:lnTo>
                  <a:lnTo>
                    <a:pt x="1964920" y="2031601"/>
                  </a:lnTo>
                  <a:lnTo>
                    <a:pt x="1960156" y="2032000"/>
                  </a:lnTo>
                  <a:lnTo>
                    <a:pt x="1954996" y="2032000"/>
                  </a:lnTo>
                  <a:lnTo>
                    <a:pt x="264726" y="2032000"/>
                  </a:lnTo>
                  <a:lnTo>
                    <a:pt x="259566" y="2032000"/>
                  </a:lnTo>
                  <a:lnTo>
                    <a:pt x="254802" y="2031601"/>
                  </a:lnTo>
                  <a:lnTo>
                    <a:pt x="250436" y="2030006"/>
                  </a:lnTo>
                  <a:lnTo>
                    <a:pt x="246069" y="2028809"/>
                  </a:lnTo>
                  <a:lnTo>
                    <a:pt x="241306" y="2027612"/>
                  </a:lnTo>
                  <a:lnTo>
                    <a:pt x="237733" y="2025219"/>
                  </a:lnTo>
                  <a:lnTo>
                    <a:pt x="233763" y="2023225"/>
                  </a:lnTo>
                  <a:lnTo>
                    <a:pt x="230588" y="2020433"/>
                  </a:lnTo>
                  <a:lnTo>
                    <a:pt x="227015" y="2017641"/>
                  </a:lnTo>
                  <a:lnTo>
                    <a:pt x="224236" y="2014848"/>
                  </a:lnTo>
                  <a:lnTo>
                    <a:pt x="222251" y="2011259"/>
                  </a:lnTo>
                  <a:lnTo>
                    <a:pt x="219870" y="2007669"/>
                  </a:lnTo>
                  <a:lnTo>
                    <a:pt x="218282" y="2004079"/>
                  </a:lnTo>
                  <a:lnTo>
                    <a:pt x="217091" y="2000489"/>
                  </a:lnTo>
                  <a:lnTo>
                    <a:pt x="216297" y="1996501"/>
                  </a:lnTo>
                  <a:lnTo>
                    <a:pt x="215900" y="1992113"/>
                  </a:lnTo>
                  <a:lnTo>
                    <a:pt x="216297" y="1988124"/>
                  </a:lnTo>
                  <a:lnTo>
                    <a:pt x="217091" y="1984136"/>
                  </a:lnTo>
                  <a:lnTo>
                    <a:pt x="218282" y="1980147"/>
                  </a:lnTo>
                  <a:lnTo>
                    <a:pt x="219870" y="1976956"/>
                  </a:lnTo>
                  <a:lnTo>
                    <a:pt x="222251" y="1973366"/>
                  </a:lnTo>
                  <a:lnTo>
                    <a:pt x="224236" y="1970175"/>
                  </a:lnTo>
                  <a:lnTo>
                    <a:pt x="227015" y="1966984"/>
                  </a:lnTo>
                  <a:lnTo>
                    <a:pt x="230588" y="1963793"/>
                  </a:lnTo>
                  <a:lnTo>
                    <a:pt x="233763" y="1961799"/>
                  </a:lnTo>
                  <a:lnTo>
                    <a:pt x="237733" y="1959007"/>
                  </a:lnTo>
                  <a:lnTo>
                    <a:pt x="241306" y="1957411"/>
                  </a:lnTo>
                  <a:lnTo>
                    <a:pt x="246069" y="1955417"/>
                  </a:lnTo>
                  <a:lnTo>
                    <a:pt x="250436" y="1954220"/>
                  </a:lnTo>
                  <a:lnTo>
                    <a:pt x="254802" y="1953423"/>
                  </a:lnTo>
                  <a:lnTo>
                    <a:pt x="259566" y="1952625"/>
                  </a:lnTo>
                  <a:close/>
                  <a:moveTo>
                    <a:pt x="259566" y="1851025"/>
                  </a:moveTo>
                  <a:lnTo>
                    <a:pt x="264726" y="1851025"/>
                  </a:lnTo>
                  <a:lnTo>
                    <a:pt x="1954996" y="1851025"/>
                  </a:lnTo>
                  <a:lnTo>
                    <a:pt x="1960156" y="1851025"/>
                  </a:lnTo>
                  <a:lnTo>
                    <a:pt x="1964920" y="1851823"/>
                  </a:lnTo>
                  <a:lnTo>
                    <a:pt x="1969286" y="1853019"/>
                  </a:lnTo>
                  <a:lnTo>
                    <a:pt x="1973653" y="1854216"/>
                  </a:lnTo>
                  <a:lnTo>
                    <a:pt x="1978019" y="1855811"/>
                  </a:lnTo>
                  <a:lnTo>
                    <a:pt x="1981989" y="1857806"/>
                  </a:lnTo>
                  <a:lnTo>
                    <a:pt x="1985959" y="1860199"/>
                  </a:lnTo>
                  <a:lnTo>
                    <a:pt x="1989134" y="1862592"/>
                  </a:lnTo>
                  <a:lnTo>
                    <a:pt x="1992310" y="1865783"/>
                  </a:lnTo>
                  <a:lnTo>
                    <a:pt x="1995089" y="1868575"/>
                  </a:lnTo>
                  <a:lnTo>
                    <a:pt x="1997470" y="1871766"/>
                  </a:lnTo>
                  <a:lnTo>
                    <a:pt x="1999455" y="1875356"/>
                  </a:lnTo>
                  <a:lnTo>
                    <a:pt x="2001440" y="1878946"/>
                  </a:lnTo>
                  <a:lnTo>
                    <a:pt x="2002631" y="1882934"/>
                  </a:lnTo>
                  <a:lnTo>
                    <a:pt x="2003028" y="1886923"/>
                  </a:lnTo>
                  <a:lnTo>
                    <a:pt x="2003425" y="1890912"/>
                  </a:lnTo>
                  <a:lnTo>
                    <a:pt x="2003028" y="1895299"/>
                  </a:lnTo>
                  <a:lnTo>
                    <a:pt x="2002631" y="1898889"/>
                  </a:lnTo>
                  <a:lnTo>
                    <a:pt x="2001440" y="1902878"/>
                  </a:lnTo>
                  <a:lnTo>
                    <a:pt x="1999455" y="1906069"/>
                  </a:lnTo>
                  <a:lnTo>
                    <a:pt x="1997470" y="1909659"/>
                  </a:lnTo>
                  <a:lnTo>
                    <a:pt x="1995089" y="1913248"/>
                  </a:lnTo>
                  <a:lnTo>
                    <a:pt x="1992310" y="1916439"/>
                  </a:lnTo>
                  <a:lnTo>
                    <a:pt x="1989134" y="1918833"/>
                  </a:lnTo>
                  <a:lnTo>
                    <a:pt x="1985959" y="1921625"/>
                  </a:lnTo>
                  <a:lnTo>
                    <a:pt x="1981989" y="1924018"/>
                  </a:lnTo>
                  <a:lnTo>
                    <a:pt x="1978019" y="1926012"/>
                  </a:lnTo>
                  <a:lnTo>
                    <a:pt x="1973653" y="1927209"/>
                  </a:lnTo>
                  <a:lnTo>
                    <a:pt x="1969286" y="1928804"/>
                  </a:lnTo>
                  <a:lnTo>
                    <a:pt x="1964920" y="1930001"/>
                  </a:lnTo>
                  <a:lnTo>
                    <a:pt x="1960156" y="1930400"/>
                  </a:lnTo>
                  <a:lnTo>
                    <a:pt x="1954996" y="1930400"/>
                  </a:lnTo>
                  <a:lnTo>
                    <a:pt x="264726" y="1930400"/>
                  </a:lnTo>
                  <a:lnTo>
                    <a:pt x="259566" y="1930400"/>
                  </a:lnTo>
                  <a:lnTo>
                    <a:pt x="254802" y="1930001"/>
                  </a:lnTo>
                  <a:lnTo>
                    <a:pt x="250436" y="1928804"/>
                  </a:lnTo>
                  <a:lnTo>
                    <a:pt x="246069" y="1927209"/>
                  </a:lnTo>
                  <a:lnTo>
                    <a:pt x="241306" y="1926012"/>
                  </a:lnTo>
                  <a:lnTo>
                    <a:pt x="237733" y="1924018"/>
                  </a:lnTo>
                  <a:lnTo>
                    <a:pt x="233763" y="1921625"/>
                  </a:lnTo>
                  <a:lnTo>
                    <a:pt x="230588" y="1918833"/>
                  </a:lnTo>
                  <a:lnTo>
                    <a:pt x="227015" y="1916439"/>
                  </a:lnTo>
                  <a:lnTo>
                    <a:pt x="224236" y="1913248"/>
                  </a:lnTo>
                  <a:lnTo>
                    <a:pt x="222251" y="1909659"/>
                  </a:lnTo>
                  <a:lnTo>
                    <a:pt x="219870" y="1906069"/>
                  </a:lnTo>
                  <a:lnTo>
                    <a:pt x="218282" y="1902878"/>
                  </a:lnTo>
                  <a:lnTo>
                    <a:pt x="217091" y="1898889"/>
                  </a:lnTo>
                  <a:lnTo>
                    <a:pt x="216297" y="1895299"/>
                  </a:lnTo>
                  <a:lnTo>
                    <a:pt x="215900" y="1890912"/>
                  </a:lnTo>
                  <a:lnTo>
                    <a:pt x="216297" y="1886923"/>
                  </a:lnTo>
                  <a:lnTo>
                    <a:pt x="217091" y="1882934"/>
                  </a:lnTo>
                  <a:lnTo>
                    <a:pt x="218282" y="1878946"/>
                  </a:lnTo>
                  <a:lnTo>
                    <a:pt x="219870" y="1875356"/>
                  </a:lnTo>
                  <a:lnTo>
                    <a:pt x="222251" y="1871766"/>
                  </a:lnTo>
                  <a:lnTo>
                    <a:pt x="224236" y="1868575"/>
                  </a:lnTo>
                  <a:lnTo>
                    <a:pt x="227015" y="1865783"/>
                  </a:lnTo>
                  <a:lnTo>
                    <a:pt x="230588" y="1862592"/>
                  </a:lnTo>
                  <a:lnTo>
                    <a:pt x="233763" y="1860199"/>
                  </a:lnTo>
                  <a:lnTo>
                    <a:pt x="237733" y="1857806"/>
                  </a:lnTo>
                  <a:lnTo>
                    <a:pt x="241306" y="1855811"/>
                  </a:lnTo>
                  <a:lnTo>
                    <a:pt x="246069" y="1854216"/>
                  </a:lnTo>
                  <a:lnTo>
                    <a:pt x="250436" y="1853019"/>
                  </a:lnTo>
                  <a:lnTo>
                    <a:pt x="254802" y="1851823"/>
                  </a:lnTo>
                  <a:lnTo>
                    <a:pt x="259566" y="1851025"/>
                  </a:lnTo>
                  <a:close/>
                  <a:moveTo>
                    <a:pt x="558571" y="627063"/>
                  </a:moveTo>
                  <a:lnTo>
                    <a:pt x="563363" y="627063"/>
                  </a:lnTo>
                  <a:lnTo>
                    <a:pt x="568555" y="627063"/>
                  </a:lnTo>
                  <a:lnTo>
                    <a:pt x="573348" y="627461"/>
                  </a:lnTo>
                  <a:lnTo>
                    <a:pt x="578140" y="627858"/>
                  </a:lnTo>
                  <a:lnTo>
                    <a:pt x="582932" y="629449"/>
                  </a:lnTo>
                  <a:lnTo>
                    <a:pt x="591719" y="631835"/>
                  </a:lnTo>
                  <a:lnTo>
                    <a:pt x="600505" y="635413"/>
                  </a:lnTo>
                  <a:lnTo>
                    <a:pt x="608892" y="639787"/>
                  </a:lnTo>
                  <a:lnTo>
                    <a:pt x="616879" y="645354"/>
                  </a:lnTo>
                  <a:lnTo>
                    <a:pt x="624068" y="651318"/>
                  </a:lnTo>
                  <a:lnTo>
                    <a:pt x="631256" y="658475"/>
                  </a:lnTo>
                  <a:lnTo>
                    <a:pt x="637247" y="666030"/>
                  </a:lnTo>
                  <a:lnTo>
                    <a:pt x="642439" y="673584"/>
                  </a:lnTo>
                  <a:lnTo>
                    <a:pt x="647631" y="682730"/>
                  </a:lnTo>
                  <a:lnTo>
                    <a:pt x="651624" y="692272"/>
                  </a:lnTo>
                  <a:lnTo>
                    <a:pt x="654420" y="701815"/>
                  </a:lnTo>
                  <a:lnTo>
                    <a:pt x="656816" y="712153"/>
                  </a:lnTo>
                  <a:lnTo>
                    <a:pt x="658414" y="722491"/>
                  </a:lnTo>
                  <a:lnTo>
                    <a:pt x="658813" y="733625"/>
                  </a:lnTo>
                  <a:lnTo>
                    <a:pt x="658414" y="743962"/>
                  </a:lnTo>
                  <a:lnTo>
                    <a:pt x="656816" y="754698"/>
                  </a:lnTo>
                  <a:lnTo>
                    <a:pt x="654420" y="765036"/>
                  </a:lnTo>
                  <a:lnTo>
                    <a:pt x="651624" y="774976"/>
                  </a:lnTo>
                  <a:lnTo>
                    <a:pt x="647631" y="784122"/>
                  </a:lnTo>
                  <a:lnTo>
                    <a:pt x="642439" y="792869"/>
                  </a:lnTo>
                  <a:lnTo>
                    <a:pt x="637247" y="801219"/>
                  </a:lnTo>
                  <a:lnTo>
                    <a:pt x="631256" y="808774"/>
                  </a:lnTo>
                  <a:lnTo>
                    <a:pt x="624068" y="815533"/>
                  </a:lnTo>
                  <a:lnTo>
                    <a:pt x="616879" y="821498"/>
                  </a:lnTo>
                  <a:lnTo>
                    <a:pt x="608892" y="826667"/>
                  </a:lnTo>
                  <a:lnTo>
                    <a:pt x="600505" y="831438"/>
                  </a:lnTo>
                  <a:lnTo>
                    <a:pt x="591719" y="835017"/>
                  </a:lnTo>
                  <a:lnTo>
                    <a:pt x="582932" y="837800"/>
                  </a:lnTo>
                  <a:lnTo>
                    <a:pt x="578140" y="838595"/>
                  </a:lnTo>
                  <a:lnTo>
                    <a:pt x="573348" y="838993"/>
                  </a:lnTo>
                  <a:lnTo>
                    <a:pt x="568555" y="839390"/>
                  </a:lnTo>
                  <a:lnTo>
                    <a:pt x="563363" y="839788"/>
                  </a:lnTo>
                  <a:lnTo>
                    <a:pt x="558571" y="839390"/>
                  </a:lnTo>
                  <a:lnTo>
                    <a:pt x="553778" y="838993"/>
                  </a:lnTo>
                  <a:lnTo>
                    <a:pt x="548986" y="838595"/>
                  </a:lnTo>
                  <a:lnTo>
                    <a:pt x="544593" y="837800"/>
                  </a:lnTo>
                  <a:lnTo>
                    <a:pt x="535407" y="835017"/>
                  </a:lnTo>
                  <a:lnTo>
                    <a:pt x="526621" y="831438"/>
                  </a:lnTo>
                  <a:lnTo>
                    <a:pt x="518234" y="826667"/>
                  </a:lnTo>
                  <a:lnTo>
                    <a:pt x="510646" y="821498"/>
                  </a:lnTo>
                  <a:lnTo>
                    <a:pt x="503058" y="815533"/>
                  </a:lnTo>
                  <a:lnTo>
                    <a:pt x="496269" y="808774"/>
                  </a:lnTo>
                  <a:lnTo>
                    <a:pt x="492126" y="803549"/>
                  </a:lnTo>
                  <a:lnTo>
                    <a:pt x="492126" y="1749822"/>
                  </a:lnTo>
                  <a:lnTo>
                    <a:pt x="491728" y="1754982"/>
                  </a:lnTo>
                  <a:lnTo>
                    <a:pt x="491331" y="1760141"/>
                  </a:lnTo>
                  <a:lnTo>
                    <a:pt x="490138" y="1764904"/>
                  </a:lnTo>
                  <a:lnTo>
                    <a:pt x="488548" y="1769666"/>
                  </a:lnTo>
                  <a:lnTo>
                    <a:pt x="486957" y="1774825"/>
                  </a:lnTo>
                  <a:lnTo>
                    <a:pt x="484174" y="1778794"/>
                  </a:lnTo>
                  <a:lnTo>
                    <a:pt x="482186" y="1783160"/>
                  </a:lnTo>
                  <a:lnTo>
                    <a:pt x="479006" y="1786732"/>
                  </a:lnTo>
                  <a:lnTo>
                    <a:pt x="475825" y="1789907"/>
                  </a:lnTo>
                  <a:lnTo>
                    <a:pt x="472246" y="1793082"/>
                  </a:lnTo>
                  <a:lnTo>
                    <a:pt x="468271" y="1795860"/>
                  </a:lnTo>
                  <a:lnTo>
                    <a:pt x="464295" y="1797844"/>
                  </a:lnTo>
                  <a:lnTo>
                    <a:pt x="460716" y="1799828"/>
                  </a:lnTo>
                  <a:lnTo>
                    <a:pt x="455945" y="1801019"/>
                  </a:lnTo>
                  <a:lnTo>
                    <a:pt x="451572" y="1801416"/>
                  </a:lnTo>
                  <a:lnTo>
                    <a:pt x="446801" y="1801813"/>
                  </a:lnTo>
                  <a:lnTo>
                    <a:pt x="316391" y="1801813"/>
                  </a:lnTo>
                  <a:lnTo>
                    <a:pt x="312017" y="1801416"/>
                  </a:lnTo>
                  <a:lnTo>
                    <a:pt x="307644" y="1801019"/>
                  </a:lnTo>
                  <a:lnTo>
                    <a:pt x="303270" y="1799828"/>
                  </a:lnTo>
                  <a:lnTo>
                    <a:pt x="298499" y="1797844"/>
                  </a:lnTo>
                  <a:lnTo>
                    <a:pt x="294921" y="1795860"/>
                  </a:lnTo>
                  <a:lnTo>
                    <a:pt x="291343" y="1793082"/>
                  </a:lnTo>
                  <a:lnTo>
                    <a:pt x="287764" y="1789907"/>
                  </a:lnTo>
                  <a:lnTo>
                    <a:pt x="284584" y="1786732"/>
                  </a:lnTo>
                  <a:lnTo>
                    <a:pt x="281403" y="1783160"/>
                  </a:lnTo>
                  <a:lnTo>
                    <a:pt x="279017" y="1778794"/>
                  </a:lnTo>
                  <a:lnTo>
                    <a:pt x="276632" y="1774825"/>
                  </a:lnTo>
                  <a:lnTo>
                    <a:pt x="275041" y="1769666"/>
                  </a:lnTo>
                  <a:lnTo>
                    <a:pt x="273053" y="1764904"/>
                  </a:lnTo>
                  <a:lnTo>
                    <a:pt x="272258" y="1760141"/>
                  </a:lnTo>
                  <a:lnTo>
                    <a:pt x="271463" y="1754982"/>
                  </a:lnTo>
                  <a:lnTo>
                    <a:pt x="271463" y="1749822"/>
                  </a:lnTo>
                  <a:lnTo>
                    <a:pt x="271463" y="803989"/>
                  </a:lnTo>
                  <a:lnTo>
                    <a:pt x="267660" y="808774"/>
                  </a:lnTo>
                  <a:lnTo>
                    <a:pt x="260857" y="815533"/>
                  </a:lnTo>
                  <a:lnTo>
                    <a:pt x="253253" y="821498"/>
                  </a:lnTo>
                  <a:lnTo>
                    <a:pt x="245249" y="826667"/>
                  </a:lnTo>
                  <a:lnTo>
                    <a:pt x="237645" y="831438"/>
                  </a:lnTo>
                  <a:lnTo>
                    <a:pt x="228440" y="835017"/>
                  </a:lnTo>
                  <a:lnTo>
                    <a:pt x="219235" y="837800"/>
                  </a:lnTo>
                  <a:lnTo>
                    <a:pt x="214433" y="838595"/>
                  </a:lnTo>
                  <a:lnTo>
                    <a:pt x="210030" y="838993"/>
                  </a:lnTo>
                  <a:lnTo>
                    <a:pt x="205228" y="839390"/>
                  </a:lnTo>
                  <a:lnTo>
                    <a:pt x="200425" y="839788"/>
                  </a:lnTo>
                  <a:lnTo>
                    <a:pt x="195222" y="839390"/>
                  </a:lnTo>
                  <a:lnTo>
                    <a:pt x="190420" y="838993"/>
                  </a:lnTo>
                  <a:lnTo>
                    <a:pt x="185617" y="838595"/>
                  </a:lnTo>
                  <a:lnTo>
                    <a:pt x="180815" y="837800"/>
                  </a:lnTo>
                  <a:lnTo>
                    <a:pt x="171610" y="835017"/>
                  </a:lnTo>
                  <a:lnTo>
                    <a:pt x="163206" y="831438"/>
                  </a:lnTo>
                  <a:lnTo>
                    <a:pt x="154801" y="826667"/>
                  </a:lnTo>
                  <a:lnTo>
                    <a:pt x="146797" y="821498"/>
                  </a:lnTo>
                  <a:lnTo>
                    <a:pt x="139193" y="815533"/>
                  </a:lnTo>
                  <a:lnTo>
                    <a:pt x="132389" y="808774"/>
                  </a:lnTo>
                  <a:lnTo>
                    <a:pt x="126386" y="801219"/>
                  </a:lnTo>
                  <a:lnTo>
                    <a:pt x="121184" y="792869"/>
                  </a:lnTo>
                  <a:lnTo>
                    <a:pt x="115981" y="784122"/>
                  </a:lnTo>
                  <a:lnTo>
                    <a:pt x="112379" y="774976"/>
                  </a:lnTo>
                  <a:lnTo>
                    <a:pt x="109177" y="765036"/>
                  </a:lnTo>
                  <a:lnTo>
                    <a:pt x="106376" y="754698"/>
                  </a:lnTo>
                  <a:lnTo>
                    <a:pt x="105175" y="743962"/>
                  </a:lnTo>
                  <a:lnTo>
                    <a:pt x="104775" y="733625"/>
                  </a:lnTo>
                  <a:lnTo>
                    <a:pt x="105175" y="722491"/>
                  </a:lnTo>
                  <a:lnTo>
                    <a:pt x="106376" y="712153"/>
                  </a:lnTo>
                  <a:lnTo>
                    <a:pt x="109177" y="701815"/>
                  </a:lnTo>
                  <a:lnTo>
                    <a:pt x="112379" y="692273"/>
                  </a:lnTo>
                  <a:lnTo>
                    <a:pt x="115981" y="682730"/>
                  </a:lnTo>
                  <a:lnTo>
                    <a:pt x="121184" y="673585"/>
                  </a:lnTo>
                  <a:lnTo>
                    <a:pt x="126386" y="666030"/>
                  </a:lnTo>
                  <a:lnTo>
                    <a:pt x="132389" y="658475"/>
                  </a:lnTo>
                  <a:lnTo>
                    <a:pt x="139193" y="651318"/>
                  </a:lnTo>
                  <a:lnTo>
                    <a:pt x="146797" y="645354"/>
                  </a:lnTo>
                  <a:lnTo>
                    <a:pt x="154801" y="639787"/>
                  </a:lnTo>
                  <a:lnTo>
                    <a:pt x="163206" y="635413"/>
                  </a:lnTo>
                  <a:lnTo>
                    <a:pt x="171610" y="631835"/>
                  </a:lnTo>
                  <a:lnTo>
                    <a:pt x="180815" y="629449"/>
                  </a:lnTo>
                  <a:lnTo>
                    <a:pt x="185617" y="627859"/>
                  </a:lnTo>
                  <a:lnTo>
                    <a:pt x="190420" y="627461"/>
                  </a:lnTo>
                  <a:lnTo>
                    <a:pt x="195222" y="627063"/>
                  </a:lnTo>
                  <a:lnTo>
                    <a:pt x="197222" y="627063"/>
                  </a:lnTo>
                  <a:lnTo>
                    <a:pt x="200394" y="627063"/>
                  </a:lnTo>
                  <a:lnTo>
                    <a:pt x="200425" y="627063"/>
                  </a:lnTo>
                  <a:lnTo>
                    <a:pt x="205228" y="627063"/>
                  </a:lnTo>
                  <a:lnTo>
                    <a:pt x="558570" y="627063"/>
                  </a:lnTo>
                  <a:lnTo>
                    <a:pt x="558571" y="627063"/>
                  </a:lnTo>
                  <a:close/>
                  <a:moveTo>
                    <a:pt x="922944" y="627063"/>
                  </a:moveTo>
                  <a:lnTo>
                    <a:pt x="927696" y="627063"/>
                  </a:lnTo>
                  <a:lnTo>
                    <a:pt x="932449" y="627063"/>
                  </a:lnTo>
                  <a:lnTo>
                    <a:pt x="932450" y="627063"/>
                  </a:lnTo>
                  <a:lnTo>
                    <a:pt x="1286688" y="627063"/>
                  </a:lnTo>
                  <a:lnTo>
                    <a:pt x="1286689" y="627063"/>
                  </a:lnTo>
                  <a:lnTo>
                    <a:pt x="1291432" y="627063"/>
                  </a:lnTo>
                  <a:lnTo>
                    <a:pt x="1296174" y="627063"/>
                  </a:lnTo>
                  <a:lnTo>
                    <a:pt x="1300917" y="627461"/>
                  </a:lnTo>
                  <a:lnTo>
                    <a:pt x="1306054" y="627858"/>
                  </a:lnTo>
                  <a:lnTo>
                    <a:pt x="1310402" y="629449"/>
                  </a:lnTo>
                  <a:lnTo>
                    <a:pt x="1319492" y="631835"/>
                  </a:lnTo>
                  <a:lnTo>
                    <a:pt x="1328187" y="635413"/>
                  </a:lnTo>
                  <a:lnTo>
                    <a:pt x="1336486" y="639787"/>
                  </a:lnTo>
                  <a:lnTo>
                    <a:pt x="1343995" y="645353"/>
                  </a:lnTo>
                  <a:lnTo>
                    <a:pt x="1351504" y="651318"/>
                  </a:lnTo>
                  <a:lnTo>
                    <a:pt x="1357828" y="658475"/>
                  </a:lnTo>
                  <a:lnTo>
                    <a:pt x="1364151" y="666030"/>
                  </a:lnTo>
                  <a:lnTo>
                    <a:pt x="1369684" y="673584"/>
                  </a:lnTo>
                  <a:lnTo>
                    <a:pt x="1374427" y="682729"/>
                  </a:lnTo>
                  <a:lnTo>
                    <a:pt x="1378379" y="692272"/>
                  </a:lnTo>
                  <a:lnTo>
                    <a:pt x="1381541" y="701815"/>
                  </a:lnTo>
                  <a:lnTo>
                    <a:pt x="1383912" y="712153"/>
                  </a:lnTo>
                  <a:lnTo>
                    <a:pt x="1385493" y="722491"/>
                  </a:lnTo>
                  <a:lnTo>
                    <a:pt x="1385888" y="733624"/>
                  </a:lnTo>
                  <a:lnTo>
                    <a:pt x="1385493" y="743962"/>
                  </a:lnTo>
                  <a:lnTo>
                    <a:pt x="1383912" y="754698"/>
                  </a:lnTo>
                  <a:lnTo>
                    <a:pt x="1381541" y="765036"/>
                  </a:lnTo>
                  <a:lnTo>
                    <a:pt x="1378379" y="774976"/>
                  </a:lnTo>
                  <a:lnTo>
                    <a:pt x="1374427" y="784122"/>
                  </a:lnTo>
                  <a:lnTo>
                    <a:pt x="1369684" y="792869"/>
                  </a:lnTo>
                  <a:lnTo>
                    <a:pt x="1364151" y="801219"/>
                  </a:lnTo>
                  <a:lnTo>
                    <a:pt x="1357828" y="808774"/>
                  </a:lnTo>
                  <a:lnTo>
                    <a:pt x="1351504" y="815533"/>
                  </a:lnTo>
                  <a:lnTo>
                    <a:pt x="1343995" y="821498"/>
                  </a:lnTo>
                  <a:lnTo>
                    <a:pt x="1336486" y="826667"/>
                  </a:lnTo>
                  <a:lnTo>
                    <a:pt x="1328187" y="831438"/>
                  </a:lnTo>
                  <a:lnTo>
                    <a:pt x="1319492" y="835017"/>
                  </a:lnTo>
                  <a:lnTo>
                    <a:pt x="1310402" y="837800"/>
                  </a:lnTo>
                  <a:lnTo>
                    <a:pt x="1306054" y="838595"/>
                  </a:lnTo>
                  <a:lnTo>
                    <a:pt x="1300917" y="838993"/>
                  </a:lnTo>
                  <a:lnTo>
                    <a:pt x="1296174" y="839390"/>
                  </a:lnTo>
                  <a:lnTo>
                    <a:pt x="1291432" y="839788"/>
                  </a:lnTo>
                  <a:lnTo>
                    <a:pt x="1286689" y="839390"/>
                  </a:lnTo>
                  <a:lnTo>
                    <a:pt x="1281946" y="838993"/>
                  </a:lnTo>
                  <a:lnTo>
                    <a:pt x="1277204" y="838595"/>
                  </a:lnTo>
                  <a:lnTo>
                    <a:pt x="1272066" y="837800"/>
                  </a:lnTo>
                  <a:lnTo>
                    <a:pt x="1263371" y="835017"/>
                  </a:lnTo>
                  <a:lnTo>
                    <a:pt x="1254676" y="831438"/>
                  </a:lnTo>
                  <a:lnTo>
                    <a:pt x="1246377" y="826667"/>
                  </a:lnTo>
                  <a:lnTo>
                    <a:pt x="1238473" y="821498"/>
                  </a:lnTo>
                  <a:lnTo>
                    <a:pt x="1231754" y="815533"/>
                  </a:lnTo>
                  <a:lnTo>
                    <a:pt x="1224640" y="808774"/>
                  </a:lnTo>
                  <a:lnTo>
                    <a:pt x="1219201" y="802275"/>
                  </a:lnTo>
                  <a:lnTo>
                    <a:pt x="1219201" y="1749822"/>
                  </a:lnTo>
                  <a:lnTo>
                    <a:pt x="1218804" y="1754982"/>
                  </a:lnTo>
                  <a:lnTo>
                    <a:pt x="1218407" y="1760141"/>
                  </a:lnTo>
                  <a:lnTo>
                    <a:pt x="1216820" y="1764904"/>
                  </a:lnTo>
                  <a:lnTo>
                    <a:pt x="1215629" y="1769666"/>
                  </a:lnTo>
                  <a:lnTo>
                    <a:pt x="1213248" y="1774825"/>
                  </a:lnTo>
                  <a:lnTo>
                    <a:pt x="1211263" y="1778794"/>
                  </a:lnTo>
                  <a:lnTo>
                    <a:pt x="1208485" y="1783160"/>
                  </a:lnTo>
                  <a:lnTo>
                    <a:pt x="1206104" y="1786732"/>
                  </a:lnTo>
                  <a:lnTo>
                    <a:pt x="1202532" y="1789907"/>
                  </a:lnTo>
                  <a:lnTo>
                    <a:pt x="1198960" y="1793082"/>
                  </a:lnTo>
                  <a:lnTo>
                    <a:pt x="1195388" y="1795860"/>
                  </a:lnTo>
                  <a:lnTo>
                    <a:pt x="1191420" y="1797844"/>
                  </a:lnTo>
                  <a:lnTo>
                    <a:pt x="1187451" y="1799828"/>
                  </a:lnTo>
                  <a:lnTo>
                    <a:pt x="1183085" y="1801019"/>
                  </a:lnTo>
                  <a:lnTo>
                    <a:pt x="1178720" y="1801416"/>
                  </a:lnTo>
                  <a:lnTo>
                    <a:pt x="1173957" y="1801813"/>
                  </a:lnTo>
                  <a:lnTo>
                    <a:pt x="1043385" y="1801813"/>
                  </a:lnTo>
                  <a:lnTo>
                    <a:pt x="1038622" y="1801416"/>
                  </a:lnTo>
                  <a:lnTo>
                    <a:pt x="1034257" y="1801019"/>
                  </a:lnTo>
                  <a:lnTo>
                    <a:pt x="1030288" y="1799828"/>
                  </a:lnTo>
                  <a:lnTo>
                    <a:pt x="1025922" y="1797844"/>
                  </a:lnTo>
                  <a:lnTo>
                    <a:pt x="1021954" y="1795860"/>
                  </a:lnTo>
                  <a:lnTo>
                    <a:pt x="1018382" y="1793082"/>
                  </a:lnTo>
                  <a:lnTo>
                    <a:pt x="1015207" y="1789907"/>
                  </a:lnTo>
                  <a:lnTo>
                    <a:pt x="1012032" y="1786732"/>
                  </a:lnTo>
                  <a:lnTo>
                    <a:pt x="1008857" y="1783160"/>
                  </a:lnTo>
                  <a:lnTo>
                    <a:pt x="1006079" y="1778794"/>
                  </a:lnTo>
                  <a:lnTo>
                    <a:pt x="1004094" y="1774825"/>
                  </a:lnTo>
                  <a:lnTo>
                    <a:pt x="1002110" y="1769666"/>
                  </a:lnTo>
                  <a:lnTo>
                    <a:pt x="1000522" y="1764904"/>
                  </a:lnTo>
                  <a:lnTo>
                    <a:pt x="999729" y="1760141"/>
                  </a:lnTo>
                  <a:lnTo>
                    <a:pt x="998935" y="1754982"/>
                  </a:lnTo>
                  <a:lnTo>
                    <a:pt x="998538" y="1749822"/>
                  </a:lnTo>
                  <a:lnTo>
                    <a:pt x="998538" y="804112"/>
                  </a:lnTo>
                  <a:lnTo>
                    <a:pt x="994628" y="808774"/>
                  </a:lnTo>
                  <a:lnTo>
                    <a:pt x="987895" y="815533"/>
                  </a:lnTo>
                  <a:lnTo>
                    <a:pt x="980766" y="821498"/>
                  </a:lnTo>
                  <a:lnTo>
                    <a:pt x="972846" y="826667"/>
                  </a:lnTo>
                  <a:lnTo>
                    <a:pt x="964529" y="831438"/>
                  </a:lnTo>
                  <a:lnTo>
                    <a:pt x="955816" y="835017"/>
                  </a:lnTo>
                  <a:lnTo>
                    <a:pt x="947103" y="837800"/>
                  </a:lnTo>
                  <a:lnTo>
                    <a:pt x="942350" y="838595"/>
                  </a:lnTo>
                  <a:lnTo>
                    <a:pt x="937598" y="838993"/>
                  </a:lnTo>
                  <a:lnTo>
                    <a:pt x="932449" y="839390"/>
                  </a:lnTo>
                  <a:lnTo>
                    <a:pt x="927696" y="839788"/>
                  </a:lnTo>
                  <a:lnTo>
                    <a:pt x="922944" y="839390"/>
                  </a:lnTo>
                  <a:lnTo>
                    <a:pt x="918191" y="838993"/>
                  </a:lnTo>
                  <a:lnTo>
                    <a:pt x="913439" y="838595"/>
                  </a:lnTo>
                  <a:lnTo>
                    <a:pt x="909082" y="837800"/>
                  </a:lnTo>
                  <a:lnTo>
                    <a:pt x="899577" y="835017"/>
                  </a:lnTo>
                  <a:lnTo>
                    <a:pt x="890864" y="831438"/>
                  </a:lnTo>
                  <a:lnTo>
                    <a:pt x="882547" y="826667"/>
                  </a:lnTo>
                  <a:lnTo>
                    <a:pt x="875419" y="821498"/>
                  </a:lnTo>
                  <a:lnTo>
                    <a:pt x="867894" y="815533"/>
                  </a:lnTo>
                  <a:lnTo>
                    <a:pt x="861161" y="808774"/>
                  </a:lnTo>
                  <a:lnTo>
                    <a:pt x="855220" y="801219"/>
                  </a:lnTo>
                  <a:lnTo>
                    <a:pt x="849280" y="792869"/>
                  </a:lnTo>
                  <a:lnTo>
                    <a:pt x="844923" y="784122"/>
                  </a:lnTo>
                  <a:lnTo>
                    <a:pt x="840567" y="774976"/>
                  </a:lnTo>
                  <a:lnTo>
                    <a:pt x="837398" y="765036"/>
                  </a:lnTo>
                  <a:lnTo>
                    <a:pt x="835418" y="754698"/>
                  </a:lnTo>
                  <a:lnTo>
                    <a:pt x="834230" y="743962"/>
                  </a:lnTo>
                  <a:lnTo>
                    <a:pt x="833438" y="733625"/>
                  </a:lnTo>
                  <a:lnTo>
                    <a:pt x="834230" y="722491"/>
                  </a:lnTo>
                  <a:lnTo>
                    <a:pt x="835418" y="712153"/>
                  </a:lnTo>
                  <a:lnTo>
                    <a:pt x="837398" y="701815"/>
                  </a:lnTo>
                  <a:lnTo>
                    <a:pt x="840567" y="692272"/>
                  </a:lnTo>
                  <a:lnTo>
                    <a:pt x="844923" y="682729"/>
                  </a:lnTo>
                  <a:lnTo>
                    <a:pt x="849280" y="673584"/>
                  </a:lnTo>
                  <a:lnTo>
                    <a:pt x="855220" y="666030"/>
                  </a:lnTo>
                  <a:lnTo>
                    <a:pt x="861161" y="658475"/>
                  </a:lnTo>
                  <a:lnTo>
                    <a:pt x="867894" y="651318"/>
                  </a:lnTo>
                  <a:lnTo>
                    <a:pt x="875419" y="645354"/>
                  </a:lnTo>
                  <a:lnTo>
                    <a:pt x="882547" y="639787"/>
                  </a:lnTo>
                  <a:lnTo>
                    <a:pt x="890864" y="635413"/>
                  </a:lnTo>
                  <a:lnTo>
                    <a:pt x="899577" y="631835"/>
                  </a:lnTo>
                  <a:lnTo>
                    <a:pt x="909082" y="629449"/>
                  </a:lnTo>
                  <a:lnTo>
                    <a:pt x="913439" y="627858"/>
                  </a:lnTo>
                  <a:lnTo>
                    <a:pt x="918191" y="627461"/>
                  </a:lnTo>
                  <a:lnTo>
                    <a:pt x="922944" y="627063"/>
                  </a:lnTo>
                  <a:close/>
                  <a:moveTo>
                    <a:pt x="1650227" y="627063"/>
                  </a:moveTo>
                  <a:lnTo>
                    <a:pt x="1654970" y="627063"/>
                  </a:lnTo>
                  <a:lnTo>
                    <a:pt x="1659712" y="627063"/>
                  </a:lnTo>
                  <a:lnTo>
                    <a:pt x="1659713" y="627063"/>
                  </a:lnTo>
                  <a:lnTo>
                    <a:pt x="2013555" y="627063"/>
                  </a:lnTo>
                  <a:lnTo>
                    <a:pt x="2013556" y="627063"/>
                  </a:lnTo>
                  <a:lnTo>
                    <a:pt x="2018705" y="627063"/>
                  </a:lnTo>
                  <a:lnTo>
                    <a:pt x="2023457" y="627063"/>
                  </a:lnTo>
                  <a:lnTo>
                    <a:pt x="2028210" y="627461"/>
                  </a:lnTo>
                  <a:lnTo>
                    <a:pt x="2032566" y="627858"/>
                  </a:lnTo>
                  <a:lnTo>
                    <a:pt x="2037319" y="629449"/>
                  </a:lnTo>
                  <a:lnTo>
                    <a:pt x="2046824" y="631834"/>
                  </a:lnTo>
                  <a:lnTo>
                    <a:pt x="2055141" y="635413"/>
                  </a:lnTo>
                  <a:lnTo>
                    <a:pt x="2063458" y="639787"/>
                  </a:lnTo>
                  <a:lnTo>
                    <a:pt x="2071378" y="645353"/>
                  </a:lnTo>
                  <a:lnTo>
                    <a:pt x="2078507" y="651318"/>
                  </a:lnTo>
                  <a:lnTo>
                    <a:pt x="2085240" y="658475"/>
                  </a:lnTo>
                  <a:lnTo>
                    <a:pt x="2091181" y="666029"/>
                  </a:lnTo>
                  <a:lnTo>
                    <a:pt x="2096725" y="673584"/>
                  </a:lnTo>
                  <a:lnTo>
                    <a:pt x="2101478" y="682729"/>
                  </a:lnTo>
                  <a:lnTo>
                    <a:pt x="2105438" y="692272"/>
                  </a:lnTo>
                  <a:lnTo>
                    <a:pt x="2109003" y="701815"/>
                  </a:lnTo>
                  <a:lnTo>
                    <a:pt x="2110983" y="712153"/>
                  </a:lnTo>
                  <a:lnTo>
                    <a:pt x="2112567" y="722491"/>
                  </a:lnTo>
                  <a:lnTo>
                    <a:pt x="2112963" y="733624"/>
                  </a:lnTo>
                  <a:lnTo>
                    <a:pt x="2112567" y="743962"/>
                  </a:lnTo>
                  <a:lnTo>
                    <a:pt x="2110983" y="754698"/>
                  </a:lnTo>
                  <a:lnTo>
                    <a:pt x="2109003" y="765036"/>
                  </a:lnTo>
                  <a:lnTo>
                    <a:pt x="2105438" y="774976"/>
                  </a:lnTo>
                  <a:lnTo>
                    <a:pt x="2101478" y="784122"/>
                  </a:lnTo>
                  <a:lnTo>
                    <a:pt x="2096725" y="792869"/>
                  </a:lnTo>
                  <a:lnTo>
                    <a:pt x="2091181" y="801219"/>
                  </a:lnTo>
                  <a:lnTo>
                    <a:pt x="2085240" y="808774"/>
                  </a:lnTo>
                  <a:lnTo>
                    <a:pt x="2078507" y="815533"/>
                  </a:lnTo>
                  <a:lnTo>
                    <a:pt x="2071378" y="821498"/>
                  </a:lnTo>
                  <a:lnTo>
                    <a:pt x="2063458" y="826667"/>
                  </a:lnTo>
                  <a:lnTo>
                    <a:pt x="2055141" y="831438"/>
                  </a:lnTo>
                  <a:lnTo>
                    <a:pt x="2046824" y="835017"/>
                  </a:lnTo>
                  <a:lnTo>
                    <a:pt x="2037319" y="837800"/>
                  </a:lnTo>
                  <a:lnTo>
                    <a:pt x="2032566" y="838595"/>
                  </a:lnTo>
                  <a:lnTo>
                    <a:pt x="2028210" y="838993"/>
                  </a:lnTo>
                  <a:lnTo>
                    <a:pt x="2023457" y="839390"/>
                  </a:lnTo>
                  <a:lnTo>
                    <a:pt x="2018705" y="839788"/>
                  </a:lnTo>
                  <a:lnTo>
                    <a:pt x="2013556" y="839390"/>
                  </a:lnTo>
                  <a:lnTo>
                    <a:pt x="2008407" y="838993"/>
                  </a:lnTo>
                  <a:lnTo>
                    <a:pt x="2004051" y="838595"/>
                  </a:lnTo>
                  <a:lnTo>
                    <a:pt x="1999298" y="837800"/>
                  </a:lnTo>
                  <a:lnTo>
                    <a:pt x="1990189" y="835017"/>
                  </a:lnTo>
                  <a:lnTo>
                    <a:pt x="1981872" y="831438"/>
                  </a:lnTo>
                  <a:lnTo>
                    <a:pt x="1973556" y="826667"/>
                  </a:lnTo>
                  <a:lnTo>
                    <a:pt x="1965635" y="821498"/>
                  </a:lnTo>
                  <a:lnTo>
                    <a:pt x="1958110" y="815533"/>
                  </a:lnTo>
                  <a:lnTo>
                    <a:pt x="1951773" y="808774"/>
                  </a:lnTo>
                  <a:lnTo>
                    <a:pt x="1946276" y="802221"/>
                  </a:lnTo>
                  <a:lnTo>
                    <a:pt x="1946276" y="1749822"/>
                  </a:lnTo>
                  <a:lnTo>
                    <a:pt x="1946276" y="1754982"/>
                  </a:lnTo>
                  <a:lnTo>
                    <a:pt x="1945481" y="1760141"/>
                  </a:lnTo>
                  <a:lnTo>
                    <a:pt x="1944686" y="1764904"/>
                  </a:lnTo>
                  <a:lnTo>
                    <a:pt x="1943095" y="1769666"/>
                  </a:lnTo>
                  <a:lnTo>
                    <a:pt x="1941107" y="1774825"/>
                  </a:lnTo>
                  <a:lnTo>
                    <a:pt x="1939119" y="1778794"/>
                  </a:lnTo>
                  <a:lnTo>
                    <a:pt x="1936336" y="1783160"/>
                  </a:lnTo>
                  <a:lnTo>
                    <a:pt x="1933156" y="1786732"/>
                  </a:lnTo>
                  <a:lnTo>
                    <a:pt x="1930372" y="1789907"/>
                  </a:lnTo>
                  <a:lnTo>
                    <a:pt x="1926794" y="1793082"/>
                  </a:lnTo>
                  <a:lnTo>
                    <a:pt x="1923216" y="1795860"/>
                  </a:lnTo>
                  <a:lnTo>
                    <a:pt x="1919240" y="1797844"/>
                  </a:lnTo>
                  <a:lnTo>
                    <a:pt x="1914866" y="1799828"/>
                  </a:lnTo>
                  <a:lnTo>
                    <a:pt x="1910493" y="1801019"/>
                  </a:lnTo>
                  <a:lnTo>
                    <a:pt x="1906119" y="1801416"/>
                  </a:lnTo>
                  <a:lnTo>
                    <a:pt x="1901746" y="1801813"/>
                  </a:lnTo>
                  <a:lnTo>
                    <a:pt x="1770541" y="1801813"/>
                  </a:lnTo>
                  <a:lnTo>
                    <a:pt x="1766167" y="1801416"/>
                  </a:lnTo>
                  <a:lnTo>
                    <a:pt x="1761794" y="1801019"/>
                  </a:lnTo>
                  <a:lnTo>
                    <a:pt x="1757420" y="1799828"/>
                  </a:lnTo>
                  <a:lnTo>
                    <a:pt x="1753444" y="1797844"/>
                  </a:lnTo>
                  <a:lnTo>
                    <a:pt x="1749468" y="1795860"/>
                  </a:lnTo>
                  <a:lnTo>
                    <a:pt x="1745493" y="1793082"/>
                  </a:lnTo>
                  <a:lnTo>
                    <a:pt x="1741914" y="1789907"/>
                  </a:lnTo>
                  <a:lnTo>
                    <a:pt x="1738734" y="1786732"/>
                  </a:lnTo>
                  <a:lnTo>
                    <a:pt x="1735950" y="1783160"/>
                  </a:lnTo>
                  <a:lnTo>
                    <a:pt x="1733565" y="1778794"/>
                  </a:lnTo>
                  <a:lnTo>
                    <a:pt x="1731179" y="1774825"/>
                  </a:lnTo>
                  <a:lnTo>
                    <a:pt x="1729191" y="1769666"/>
                  </a:lnTo>
                  <a:lnTo>
                    <a:pt x="1727999" y="1764904"/>
                  </a:lnTo>
                  <a:lnTo>
                    <a:pt x="1726408" y="1760141"/>
                  </a:lnTo>
                  <a:lnTo>
                    <a:pt x="1726011" y="1754982"/>
                  </a:lnTo>
                  <a:lnTo>
                    <a:pt x="1725613" y="1749822"/>
                  </a:lnTo>
                  <a:lnTo>
                    <a:pt x="1725613" y="803700"/>
                  </a:lnTo>
                  <a:lnTo>
                    <a:pt x="1721366" y="808774"/>
                  </a:lnTo>
                  <a:lnTo>
                    <a:pt x="1714647" y="815533"/>
                  </a:lnTo>
                  <a:lnTo>
                    <a:pt x="1707928" y="821498"/>
                  </a:lnTo>
                  <a:lnTo>
                    <a:pt x="1700024" y="826667"/>
                  </a:lnTo>
                  <a:lnTo>
                    <a:pt x="1691725" y="831438"/>
                  </a:lnTo>
                  <a:lnTo>
                    <a:pt x="1683030" y="835017"/>
                  </a:lnTo>
                  <a:lnTo>
                    <a:pt x="1673940" y="837800"/>
                  </a:lnTo>
                  <a:lnTo>
                    <a:pt x="1669197" y="838595"/>
                  </a:lnTo>
                  <a:lnTo>
                    <a:pt x="1664455" y="838993"/>
                  </a:lnTo>
                  <a:lnTo>
                    <a:pt x="1659712" y="839390"/>
                  </a:lnTo>
                  <a:lnTo>
                    <a:pt x="1654970" y="839788"/>
                  </a:lnTo>
                  <a:lnTo>
                    <a:pt x="1650227" y="839390"/>
                  </a:lnTo>
                  <a:lnTo>
                    <a:pt x="1645484" y="838993"/>
                  </a:lnTo>
                  <a:lnTo>
                    <a:pt x="1640347" y="838595"/>
                  </a:lnTo>
                  <a:lnTo>
                    <a:pt x="1635604" y="837800"/>
                  </a:lnTo>
                  <a:lnTo>
                    <a:pt x="1626909" y="835017"/>
                  </a:lnTo>
                  <a:lnTo>
                    <a:pt x="1618214" y="831438"/>
                  </a:lnTo>
                  <a:lnTo>
                    <a:pt x="1609915" y="826667"/>
                  </a:lnTo>
                  <a:lnTo>
                    <a:pt x="1602011" y="821498"/>
                  </a:lnTo>
                  <a:lnTo>
                    <a:pt x="1594897" y="815533"/>
                  </a:lnTo>
                  <a:lnTo>
                    <a:pt x="1588178" y="808774"/>
                  </a:lnTo>
                  <a:lnTo>
                    <a:pt x="1581855" y="801219"/>
                  </a:lnTo>
                  <a:lnTo>
                    <a:pt x="1576717" y="792869"/>
                  </a:lnTo>
                  <a:lnTo>
                    <a:pt x="1571974" y="784122"/>
                  </a:lnTo>
                  <a:lnTo>
                    <a:pt x="1568022" y="774976"/>
                  </a:lnTo>
                  <a:lnTo>
                    <a:pt x="1564860" y="765036"/>
                  </a:lnTo>
                  <a:lnTo>
                    <a:pt x="1562094" y="754698"/>
                  </a:lnTo>
                  <a:lnTo>
                    <a:pt x="1560908" y="743962"/>
                  </a:lnTo>
                  <a:lnTo>
                    <a:pt x="1560513" y="733624"/>
                  </a:lnTo>
                  <a:lnTo>
                    <a:pt x="1560908" y="722491"/>
                  </a:lnTo>
                  <a:lnTo>
                    <a:pt x="1562094" y="712153"/>
                  </a:lnTo>
                  <a:lnTo>
                    <a:pt x="1564860" y="701815"/>
                  </a:lnTo>
                  <a:lnTo>
                    <a:pt x="1568022" y="692272"/>
                  </a:lnTo>
                  <a:lnTo>
                    <a:pt x="1571974" y="682729"/>
                  </a:lnTo>
                  <a:lnTo>
                    <a:pt x="1576717" y="673584"/>
                  </a:lnTo>
                  <a:lnTo>
                    <a:pt x="1581855" y="666029"/>
                  </a:lnTo>
                  <a:lnTo>
                    <a:pt x="1588178" y="658475"/>
                  </a:lnTo>
                  <a:lnTo>
                    <a:pt x="1594897" y="651318"/>
                  </a:lnTo>
                  <a:lnTo>
                    <a:pt x="1602011" y="645353"/>
                  </a:lnTo>
                  <a:lnTo>
                    <a:pt x="1609915" y="639787"/>
                  </a:lnTo>
                  <a:lnTo>
                    <a:pt x="1618214" y="635413"/>
                  </a:lnTo>
                  <a:lnTo>
                    <a:pt x="1626909" y="631834"/>
                  </a:lnTo>
                  <a:lnTo>
                    <a:pt x="1635604" y="629449"/>
                  </a:lnTo>
                  <a:lnTo>
                    <a:pt x="1640347" y="627858"/>
                  </a:lnTo>
                  <a:lnTo>
                    <a:pt x="1645484" y="627461"/>
                  </a:lnTo>
                  <a:lnTo>
                    <a:pt x="1650227" y="627063"/>
                  </a:lnTo>
                  <a:close/>
                  <a:moveTo>
                    <a:pt x="1109068" y="0"/>
                  </a:moveTo>
                  <a:lnTo>
                    <a:pt x="1663204" y="293093"/>
                  </a:lnTo>
                  <a:lnTo>
                    <a:pt x="2217738" y="585788"/>
                  </a:lnTo>
                  <a:lnTo>
                    <a:pt x="1109068" y="585788"/>
                  </a:lnTo>
                  <a:lnTo>
                    <a:pt x="0" y="585788"/>
                  </a:lnTo>
                  <a:lnTo>
                    <a:pt x="554534" y="293093"/>
                  </a:lnTo>
                  <a:lnTo>
                    <a:pt x="110906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6" name="KSO_Shape"/>
            <p:cNvSpPr/>
            <p:nvPr/>
          </p:nvSpPr>
          <p:spPr bwMode="auto">
            <a:xfrm>
              <a:off x="4057650" y="3952875"/>
              <a:ext cx="704850" cy="371475"/>
            </a:xfrm>
            <a:custGeom>
              <a:avLst/>
              <a:gdLst>
                <a:gd name="T0" fmla="*/ 2147483646 w 443"/>
                <a:gd name="T1" fmla="*/ 2147483646 h 232"/>
                <a:gd name="T2" fmla="*/ 2147483646 w 443"/>
                <a:gd name="T3" fmla="*/ 2147483646 h 232"/>
                <a:gd name="T4" fmla="*/ 2147483646 w 443"/>
                <a:gd name="T5" fmla="*/ 2147483646 h 232"/>
                <a:gd name="T6" fmla="*/ 2147483646 w 443"/>
                <a:gd name="T7" fmla="*/ 2147483646 h 232"/>
                <a:gd name="T8" fmla="*/ 2147483646 w 443"/>
                <a:gd name="T9" fmla="*/ 2147483646 h 232"/>
                <a:gd name="T10" fmla="*/ 2147483646 w 443"/>
                <a:gd name="T11" fmla="*/ 2147483646 h 232"/>
                <a:gd name="T12" fmla="*/ 2147483646 w 443"/>
                <a:gd name="T13" fmla="*/ 0 h 232"/>
                <a:gd name="T14" fmla="*/ 2147483646 w 443"/>
                <a:gd name="T15" fmla="*/ 2147483646 h 232"/>
                <a:gd name="T16" fmla="*/ 2147483646 w 443"/>
                <a:gd name="T17" fmla="*/ 2147483646 h 232"/>
                <a:gd name="T18" fmla="*/ 2147483646 w 443"/>
                <a:gd name="T19" fmla="*/ 2147483646 h 232"/>
                <a:gd name="T20" fmla="*/ 2147483646 w 443"/>
                <a:gd name="T21" fmla="*/ 2147483646 h 232"/>
                <a:gd name="T22" fmla="*/ 2147483646 w 443"/>
                <a:gd name="T23" fmla="*/ 2147483646 h 232"/>
                <a:gd name="T24" fmla="*/ 2147483646 w 443"/>
                <a:gd name="T25" fmla="*/ 2147483646 h 232"/>
                <a:gd name="T26" fmla="*/ 2147483646 w 443"/>
                <a:gd name="T27" fmla="*/ 2147483646 h 232"/>
                <a:gd name="T28" fmla="*/ 2147483646 w 443"/>
                <a:gd name="T29" fmla="*/ 2147483646 h 232"/>
                <a:gd name="T30" fmla="*/ 0 w 443"/>
                <a:gd name="T31" fmla="*/ 2147483646 h 232"/>
                <a:gd name="T32" fmla="*/ 2147483646 w 443"/>
                <a:gd name="T33" fmla="*/ 2147483646 h 232"/>
                <a:gd name="T34" fmla="*/ 2147483646 w 443"/>
                <a:gd name="T35" fmla="*/ 2147483646 h 232"/>
                <a:gd name="T36" fmla="*/ 2147483646 w 443"/>
                <a:gd name="T37" fmla="*/ 2147483646 h 232"/>
                <a:gd name="T38" fmla="*/ 2147483646 w 443"/>
                <a:gd name="T39" fmla="*/ 2147483646 h 232"/>
                <a:gd name="T40" fmla="*/ 2147483646 w 443"/>
                <a:gd name="T41" fmla="*/ 2147483646 h 232"/>
                <a:gd name="T42" fmla="*/ 2147483646 w 443"/>
                <a:gd name="T43" fmla="*/ 2147483646 h 232"/>
                <a:gd name="T44" fmla="*/ 2147483646 w 443"/>
                <a:gd name="T45" fmla="*/ 2147483646 h 232"/>
                <a:gd name="T46" fmla="*/ 2147483646 w 443"/>
                <a:gd name="T47" fmla="*/ 2147483646 h 232"/>
                <a:gd name="T48" fmla="*/ 2147483646 w 443"/>
                <a:gd name="T49" fmla="*/ 2147483646 h 232"/>
                <a:gd name="T50" fmla="*/ 2147483646 w 443"/>
                <a:gd name="T51" fmla="*/ 2147483646 h 232"/>
                <a:gd name="T52" fmla="*/ 2147483646 w 443"/>
                <a:gd name="T53" fmla="*/ 2147483646 h 232"/>
                <a:gd name="T54" fmla="*/ 2147483646 w 443"/>
                <a:gd name="T55" fmla="*/ 2147483646 h 232"/>
                <a:gd name="T56" fmla="*/ 2147483646 w 443"/>
                <a:gd name="T57" fmla="*/ 2147483646 h 232"/>
                <a:gd name="T58" fmla="*/ 2147483646 w 443"/>
                <a:gd name="T59" fmla="*/ 2147483646 h 232"/>
                <a:gd name="T60" fmla="*/ 2147483646 w 443"/>
                <a:gd name="T61" fmla="*/ 2147483646 h 232"/>
                <a:gd name="T62" fmla="*/ 2147483646 w 443"/>
                <a:gd name="T63" fmla="*/ 2147483646 h 232"/>
                <a:gd name="T64" fmla="*/ 2147483646 w 443"/>
                <a:gd name="T65" fmla="*/ 2147483646 h 232"/>
                <a:gd name="T66" fmla="*/ 2147483646 w 443"/>
                <a:gd name="T67" fmla="*/ 2147483646 h 232"/>
                <a:gd name="T68" fmla="*/ 2147483646 w 443"/>
                <a:gd name="T69" fmla="*/ 2147483646 h 232"/>
                <a:gd name="T70" fmla="*/ 2147483646 w 443"/>
                <a:gd name="T71" fmla="*/ 2147483646 h 232"/>
                <a:gd name="T72" fmla="*/ 2147483646 w 443"/>
                <a:gd name="T73" fmla="*/ 2147483646 h 232"/>
                <a:gd name="T74" fmla="*/ 2147483646 w 443"/>
                <a:gd name="T75" fmla="*/ 2147483646 h 232"/>
                <a:gd name="T76" fmla="*/ 2147483646 w 443"/>
                <a:gd name="T77" fmla="*/ 2147483646 h 232"/>
                <a:gd name="T78" fmla="*/ 2147483646 w 443"/>
                <a:gd name="T79" fmla="*/ 2147483646 h 232"/>
                <a:gd name="T80" fmla="*/ 2147483646 w 443"/>
                <a:gd name="T81" fmla="*/ 2147483646 h 232"/>
                <a:gd name="T82" fmla="*/ 2147483646 w 443"/>
                <a:gd name="T83" fmla="*/ 2147483646 h 232"/>
                <a:gd name="T84" fmla="*/ 2147483646 w 443"/>
                <a:gd name="T85" fmla="*/ 2147483646 h 232"/>
                <a:gd name="T86" fmla="*/ 2147483646 w 443"/>
                <a:gd name="T87" fmla="*/ 2147483646 h 232"/>
                <a:gd name="T88" fmla="*/ 2147483646 w 443"/>
                <a:gd name="T89" fmla="*/ 2147483646 h 232"/>
                <a:gd name="T90" fmla="*/ 2147483646 w 443"/>
                <a:gd name="T91" fmla="*/ 2147483646 h 23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43" h="232">
                  <a:moveTo>
                    <a:pt x="227" y="43"/>
                  </a:moveTo>
                  <a:cubicBezTo>
                    <a:pt x="215" y="30"/>
                    <a:pt x="215" y="30"/>
                    <a:pt x="215" y="30"/>
                  </a:cubicBezTo>
                  <a:cubicBezTo>
                    <a:pt x="220" y="30"/>
                    <a:pt x="220" y="30"/>
                    <a:pt x="220" y="30"/>
                  </a:cubicBezTo>
                  <a:cubicBezTo>
                    <a:pt x="223" y="30"/>
                    <a:pt x="224" y="31"/>
                    <a:pt x="226" y="32"/>
                  </a:cubicBezTo>
                  <a:cubicBezTo>
                    <a:pt x="227" y="33"/>
                    <a:pt x="242" y="44"/>
                    <a:pt x="242" y="44"/>
                  </a:cubicBezTo>
                  <a:cubicBezTo>
                    <a:pt x="242" y="44"/>
                    <a:pt x="242" y="44"/>
                    <a:pt x="242" y="44"/>
                  </a:cubicBezTo>
                  <a:cubicBezTo>
                    <a:pt x="246" y="46"/>
                    <a:pt x="247" y="50"/>
                    <a:pt x="248" y="53"/>
                  </a:cubicBezTo>
                  <a:cubicBezTo>
                    <a:pt x="249" y="57"/>
                    <a:pt x="251" y="65"/>
                    <a:pt x="254" y="73"/>
                  </a:cubicBezTo>
                  <a:cubicBezTo>
                    <a:pt x="242" y="73"/>
                    <a:pt x="229" y="73"/>
                    <a:pt x="218" y="73"/>
                  </a:cubicBezTo>
                  <a:cubicBezTo>
                    <a:pt x="218" y="73"/>
                    <a:pt x="218" y="73"/>
                    <a:pt x="218" y="73"/>
                  </a:cubicBezTo>
                  <a:lnTo>
                    <a:pt x="227" y="43"/>
                  </a:lnTo>
                  <a:close/>
                  <a:moveTo>
                    <a:pt x="106" y="16"/>
                  </a:moveTo>
                  <a:cubicBezTo>
                    <a:pt x="106" y="0"/>
                    <a:pt x="106" y="0"/>
                    <a:pt x="106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79" y="5"/>
                    <a:pt x="79" y="5"/>
                    <a:pt x="79" y="5"/>
                  </a:cubicBezTo>
                  <a:cubicBezTo>
                    <a:pt x="88" y="7"/>
                    <a:pt x="98" y="10"/>
                    <a:pt x="106" y="16"/>
                  </a:cubicBezTo>
                  <a:close/>
                  <a:moveTo>
                    <a:pt x="128" y="109"/>
                  </a:moveTo>
                  <a:cubicBezTo>
                    <a:pt x="103" y="109"/>
                    <a:pt x="83" y="115"/>
                    <a:pt x="83" y="124"/>
                  </a:cubicBezTo>
                  <a:cubicBezTo>
                    <a:pt x="83" y="132"/>
                    <a:pt x="103" y="138"/>
                    <a:pt x="128" y="138"/>
                  </a:cubicBezTo>
                  <a:cubicBezTo>
                    <a:pt x="134" y="138"/>
                    <a:pt x="140" y="138"/>
                    <a:pt x="145" y="137"/>
                  </a:cubicBezTo>
                  <a:cubicBezTo>
                    <a:pt x="143" y="134"/>
                    <a:pt x="141" y="129"/>
                    <a:pt x="141" y="124"/>
                  </a:cubicBezTo>
                  <a:cubicBezTo>
                    <a:pt x="141" y="118"/>
                    <a:pt x="143" y="114"/>
                    <a:pt x="145" y="110"/>
                  </a:cubicBezTo>
                  <a:cubicBezTo>
                    <a:pt x="140" y="109"/>
                    <a:pt x="134" y="109"/>
                    <a:pt x="128" y="109"/>
                  </a:cubicBezTo>
                  <a:close/>
                  <a:moveTo>
                    <a:pt x="402" y="118"/>
                  </a:moveTo>
                  <a:cubicBezTo>
                    <a:pt x="383" y="93"/>
                    <a:pt x="357" y="85"/>
                    <a:pt x="313" y="85"/>
                  </a:cubicBezTo>
                  <a:cubicBezTo>
                    <a:pt x="280" y="85"/>
                    <a:pt x="186" y="86"/>
                    <a:pt x="172" y="86"/>
                  </a:cubicBezTo>
                  <a:cubicBezTo>
                    <a:pt x="157" y="86"/>
                    <a:pt x="148" y="82"/>
                    <a:pt x="139" y="72"/>
                  </a:cubicBezTo>
                  <a:cubicBezTo>
                    <a:pt x="130" y="62"/>
                    <a:pt x="114" y="42"/>
                    <a:pt x="105" y="31"/>
                  </a:cubicBezTo>
                  <a:cubicBezTo>
                    <a:pt x="98" y="23"/>
                    <a:pt x="80" y="16"/>
                    <a:pt x="67" y="16"/>
                  </a:cubicBezTo>
                  <a:cubicBezTo>
                    <a:pt x="55" y="16"/>
                    <a:pt x="46" y="16"/>
                    <a:pt x="46" y="16"/>
                  </a:cubicBezTo>
                  <a:cubicBezTo>
                    <a:pt x="46" y="16"/>
                    <a:pt x="50" y="25"/>
                    <a:pt x="56" y="38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37" y="75"/>
                    <a:pt x="37" y="75"/>
                    <a:pt x="37" y="75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73" y="75"/>
                    <a:pt x="81" y="92"/>
                    <a:pt x="89" y="107"/>
                  </a:cubicBezTo>
                  <a:cubicBezTo>
                    <a:pt x="99" y="102"/>
                    <a:pt x="115" y="101"/>
                    <a:pt x="128" y="101"/>
                  </a:cubicBezTo>
                  <a:cubicBezTo>
                    <a:pt x="140" y="101"/>
                    <a:pt x="151" y="102"/>
                    <a:pt x="160" y="104"/>
                  </a:cubicBezTo>
                  <a:cubicBezTo>
                    <a:pt x="160" y="104"/>
                    <a:pt x="160" y="104"/>
                    <a:pt x="160" y="104"/>
                  </a:cubicBezTo>
                  <a:cubicBezTo>
                    <a:pt x="166" y="106"/>
                    <a:pt x="171" y="114"/>
                    <a:pt x="171" y="124"/>
                  </a:cubicBezTo>
                  <a:cubicBezTo>
                    <a:pt x="171" y="133"/>
                    <a:pt x="166" y="141"/>
                    <a:pt x="160" y="143"/>
                  </a:cubicBezTo>
                  <a:cubicBezTo>
                    <a:pt x="160" y="143"/>
                    <a:pt x="160" y="143"/>
                    <a:pt x="160" y="143"/>
                  </a:cubicBezTo>
                  <a:cubicBezTo>
                    <a:pt x="151" y="145"/>
                    <a:pt x="141" y="146"/>
                    <a:pt x="131" y="147"/>
                  </a:cubicBezTo>
                  <a:cubicBezTo>
                    <a:pt x="140" y="151"/>
                    <a:pt x="151" y="154"/>
                    <a:pt x="164" y="157"/>
                  </a:cubicBezTo>
                  <a:cubicBezTo>
                    <a:pt x="71" y="224"/>
                    <a:pt x="71" y="224"/>
                    <a:pt x="71" y="224"/>
                  </a:cubicBezTo>
                  <a:cubicBezTo>
                    <a:pt x="65" y="221"/>
                    <a:pt x="59" y="218"/>
                    <a:pt x="56" y="217"/>
                  </a:cubicBezTo>
                  <a:cubicBezTo>
                    <a:pt x="52" y="216"/>
                    <a:pt x="49" y="216"/>
                    <a:pt x="45" y="216"/>
                  </a:cubicBezTo>
                  <a:cubicBezTo>
                    <a:pt x="59" y="232"/>
                    <a:pt x="59" y="232"/>
                    <a:pt x="59" y="232"/>
                  </a:cubicBezTo>
                  <a:cubicBezTo>
                    <a:pt x="89" y="232"/>
                    <a:pt x="89" y="232"/>
                    <a:pt x="89" y="232"/>
                  </a:cubicBezTo>
                  <a:cubicBezTo>
                    <a:pt x="101" y="232"/>
                    <a:pt x="111" y="230"/>
                    <a:pt x="121" y="225"/>
                  </a:cubicBezTo>
                  <a:cubicBezTo>
                    <a:pt x="135" y="219"/>
                    <a:pt x="213" y="181"/>
                    <a:pt x="241" y="170"/>
                  </a:cubicBezTo>
                  <a:cubicBezTo>
                    <a:pt x="248" y="167"/>
                    <a:pt x="254" y="164"/>
                    <a:pt x="261" y="162"/>
                  </a:cubicBezTo>
                  <a:cubicBezTo>
                    <a:pt x="301" y="162"/>
                    <a:pt x="355" y="162"/>
                    <a:pt x="367" y="162"/>
                  </a:cubicBezTo>
                  <a:cubicBezTo>
                    <a:pt x="436" y="162"/>
                    <a:pt x="443" y="150"/>
                    <a:pt x="443" y="141"/>
                  </a:cubicBezTo>
                  <a:cubicBezTo>
                    <a:pt x="443" y="132"/>
                    <a:pt x="426" y="127"/>
                    <a:pt x="402" y="118"/>
                  </a:cubicBezTo>
                  <a:close/>
                  <a:moveTo>
                    <a:pt x="232" y="121"/>
                  </a:moveTo>
                  <a:cubicBezTo>
                    <a:pt x="232" y="124"/>
                    <a:pt x="230" y="126"/>
                    <a:pt x="227" y="126"/>
                  </a:cubicBezTo>
                  <a:cubicBezTo>
                    <a:pt x="223" y="126"/>
                    <a:pt x="223" y="126"/>
                    <a:pt x="223" y="126"/>
                  </a:cubicBezTo>
                  <a:cubicBezTo>
                    <a:pt x="220" y="126"/>
                    <a:pt x="218" y="124"/>
                    <a:pt x="218" y="121"/>
                  </a:cubicBezTo>
                  <a:cubicBezTo>
                    <a:pt x="218" y="114"/>
                    <a:pt x="218" y="114"/>
                    <a:pt x="218" y="114"/>
                  </a:cubicBezTo>
                  <a:cubicBezTo>
                    <a:pt x="218" y="112"/>
                    <a:pt x="220" y="110"/>
                    <a:pt x="223" y="110"/>
                  </a:cubicBezTo>
                  <a:cubicBezTo>
                    <a:pt x="227" y="110"/>
                    <a:pt x="227" y="110"/>
                    <a:pt x="227" y="110"/>
                  </a:cubicBezTo>
                  <a:cubicBezTo>
                    <a:pt x="230" y="110"/>
                    <a:pt x="232" y="112"/>
                    <a:pt x="232" y="114"/>
                  </a:cubicBezTo>
                  <a:lnTo>
                    <a:pt x="232" y="121"/>
                  </a:lnTo>
                  <a:close/>
                  <a:moveTo>
                    <a:pt x="263" y="121"/>
                  </a:moveTo>
                  <a:cubicBezTo>
                    <a:pt x="263" y="124"/>
                    <a:pt x="261" y="126"/>
                    <a:pt x="258" y="126"/>
                  </a:cubicBezTo>
                  <a:cubicBezTo>
                    <a:pt x="254" y="126"/>
                    <a:pt x="254" y="126"/>
                    <a:pt x="254" y="126"/>
                  </a:cubicBezTo>
                  <a:cubicBezTo>
                    <a:pt x="251" y="126"/>
                    <a:pt x="249" y="124"/>
                    <a:pt x="249" y="121"/>
                  </a:cubicBezTo>
                  <a:cubicBezTo>
                    <a:pt x="249" y="114"/>
                    <a:pt x="249" y="114"/>
                    <a:pt x="249" y="114"/>
                  </a:cubicBezTo>
                  <a:cubicBezTo>
                    <a:pt x="249" y="112"/>
                    <a:pt x="251" y="110"/>
                    <a:pt x="254" y="110"/>
                  </a:cubicBezTo>
                  <a:cubicBezTo>
                    <a:pt x="258" y="110"/>
                    <a:pt x="258" y="110"/>
                    <a:pt x="258" y="110"/>
                  </a:cubicBezTo>
                  <a:cubicBezTo>
                    <a:pt x="261" y="110"/>
                    <a:pt x="263" y="112"/>
                    <a:pt x="263" y="114"/>
                  </a:cubicBezTo>
                  <a:lnTo>
                    <a:pt x="263" y="121"/>
                  </a:lnTo>
                  <a:close/>
                  <a:moveTo>
                    <a:pt x="294" y="121"/>
                  </a:moveTo>
                  <a:cubicBezTo>
                    <a:pt x="294" y="124"/>
                    <a:pt x="292" y="126"/>
                    <a:pt x="289" y="126"/>
                  </a:cubicBezTo>
                  <a:cubicBezTo>
                    <a:pt x="285" y="126"/>
                    <a:pt x="285" y="126"/>
                    <a:pt x="285" y="126"/>
                  </a:cubicBezTo>
                  <a:cubicBezTo>
                    <a:pt x="282" y="126"/>
                    <a:pt x="280" y="124"/>
                    <a:pt x="280" y="121"/>
                  </a:cubicBezTo>
                  <a:cubicBezTo>
                    <a:pt x="280" y="114"/>
                    <a:pt x="280" y="114"/>
                    <a:pt x="280" y="114"/>
                  </a:cubicBezTo>
                  <a:cubicBezTo>
                    <a:pt x="280" y="112"/>
                    <a:pt x="282" y="110"/>
                    <a:pt x="285" y="110"/>
                  </a:cubicBezTo>
                  <a:cubicBezTo>
                    <a:pt x="289" y="110"/>
                    <a:pt x="289" y="110"/>
                    <a:pt x="289" y="110"/>
                  </a:cubicBezTo>
                  <a:cubicBezTo>
                    <a:pt x="292" y="110"/>
                    <a:pt x="294" y="112"/>
                    <a:pt x="294" y="114"/>
                  </a:cubicBezTo>
                  <a:lnTo>
                    <a:pt x="294" y="121"/>
                  </a:lnTo>
                  <a:close/>
                  <a:moveTo>
                    <a:pt x="360" y="127"/>
                  </a:moveTo>
                  <a:cubicBezTo>
                    <a:pt x="360" y="127"/>
                    <a:pt x="360" y="127"/>
                    <a:pt x="360" y="127"/>
                  </a:cubicBezTo>
                  <a:cubicBezTo>
                    <a:pt x="343" y="127"/>
                    <a:pt x="328" y="122"/>
                    <a:pt x="322" y="115"/>
                  </a:cubicBezTo>
                  <a:cubicBezTo>
                    <a:pt x="320" y="112"/>
                    <a:pt x="321" y="109"/>
                    <a:pt x="325" y="109"/>
                  </a:cubicBezTo>
                  <a:cubicBezTo>
                    <a:pt x="331" y="108"/>
                    <a:pt x="348" y="108"/>
                    <a:pt x="356" y="102"/>
                  </a:cubicBezTo>
                  <a:cubicBezTo>
                    <a:pt x="370" y="106"/>
                    <a:pt x="380" y="112"/>
                    <a:pt x="388" y="121"/>
                  </a:cubicBezTo>
                  <a:cubicBezTo>
                    <a:pt x="382" y="125"/>
                    <a:pt x="371" y="127"/>
                    <a:pt x="360" y="127"/>
                  </a:cubicBezTo>
                  <a:close/>
                  <a:moveTo>
                    <a:pt x="156" y="135"/>
                  </a:moveTo>
                  <a:cubicBezTo>
                    <a:pt x="153" y="135"/>
                    <a:pt x="150" y="130"/>
                    <a:pt x="150" y="124"/>
                  </a:cubicBezTo>
                  <a:cubicBezTo>
                    <a:pt x="150" y="117"/>
                    <a:pt x="153" y="112"/>
                    <a:pt x="156" y="112"/>
                  </a:cubicBezTo>
                  <a:cubicBezTo>
                    <a:pt x="160" y="112"/>
                    <a:pt x="163" y="117"/>
                    <a:pt x="163" y="124"/>
                  </a:cubicBezTo>
                  <a:cubicBezTo>
                    <a:pt x="163" y="130"/>
                    <a:pt x="160" y="135"/>
                    <a:pt x="156" y="1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50" name="文本框 47"/>
          <p:cNvSpPr txBox="1">
            <a:spLocks noChangeArrowheads="1"/>
          </p:cNvSpPr>
          <p:nvPr/>
        </p:nvSpPr>
        <p:spPr bwMode="auto">
          <a:xfrm>
            <a:off x="7580313" y="1609725"/>
            <a:ext cx="3913187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600">
                <a:solidFill>
                  <a:srgbClr val="000000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51" name="文本框 47"/>
          <p:cNvSpPr txBox="1">
            <a:spLocks noChangeArrowheads="1"/>
          </p:cNvSpPr>
          <p:nvPr/>
        </p:nvSpPr>
        <p:spPr bwMode="auto">
          <a:xfrm>
            <a:off x="7580313" y="3278188"/>
            <a:ext cx="3913187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600">
                <a:solidFill>
                  <a:srgbClr val="000000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52" name="文本框 47"/>
          <p:cNvSpPr txBox="1">
            <a:spLocks noChangeArrowheads="1"/>
          </p:cNvSpPr>
          <p:nvPr/>
        </p:nvSpPr>
        <p:spPr bwMode="auto">
          <a:xfrm>
            <a:off x="7580313" y="4714875"/>
            <a:ext cx="3913187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600">
                <a:solidFill>
                  <a:srgbClr val="000000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53" name="KSO_Shape"/>
          <p:cNvSpPr/>
          <p:nvPr/>
        </p:nvSpPr>
        <p:spPr bwMode="auto">
          <a:xfrm>
            <a:off x="6129338" y="1654175"/>
            <a:ext cx="1117600" cy="1068388"/>
          </a:xfrm>
          <a:custGeom>
            <a:avLst/>
            <a:gdLst>
              <a:gd name="T0" fmla="*/ 859152 w 2887663"/>
              <a:gd name="T1" fmla="*/ 1613541 h 2762250"/>
              <a:gd name="T2" fmla="*/ 660904 w 2887663"/>
              <a:gd name="T3" fmla="*/ 1631599 h 2762250"/>
              <a:gd name="T4" fmla="*/ 582760 w 2887663"/>
              <a:gd name="T5" fmla="*/ 1615068 h 2762250"/>
              <a:gd name="T6" fmla="*/ 995462 w 2887663"/>
              <a:gd name="T7" fmla="*/ 1633083 h 2762250"/>
              <a:gd name="T8" fmla="*/ 794773 w 2887663"/>
              <a:gd name="T9" fmla="*/ 1314259 h 2762250"/>
              <a:gd name="T10" fmla="*/ 610807 w 2887663"/>
              <a:gd name="T11" fmla="*/ 1237111 h 2762250"/>
              <a:gd name="T12" fmla="*/ 1010000 w 2887663"/>
              <a:gd name="T13" fmla="*/ 1258119 h 2762250"/>
              <a:gd name="T14" fmla="*/ 971706 w 2887663"/>
              <a:gd name="T15" fmla="*/ 1228164 h 2762250"/>
              <a:gd name="T16" fmla="*/ 1592768 w 2887663"/>
              <a:gd name="T17" fmla="*/ 1051361 h 2762250"/>
              <a:gd name="T18" fmla="*/ 1541332 w 2887663"/>
              <a:gd name="T19" fmla="*/ 1069171 h 2762250"/>
              <a:gd name="T20" fmla="*/ 1858757 w 2887663"/>
              <a:gd name="T21" fmla="*/ 1072313 h 2762250"/>
              <a:gd name="T22" fmla="*/ 1791171 w 2887663"/>
              <a:gd name="T23" fmla="*/ 1051365 h 2762250"/>
              <a:gd name="T24" fmla="*/ 1711030 w 2887663"/>
              <a:gd name="T25" fmla="*/ 968622 h 2762250"/>
              <a:gd name="T26" fmla="*/ 151645 w 2887663"/>
              <a:gd name="T27" fmla="*/ 762046 h 2762250"/>
              <a:gd name="T28" fmla="*/ 981201 w 2887663"/>
              <a:gd name="T29" fmla="*/ 768990 h 2762250"/>
              <a:gd name="T30" fmla="*/ 971764 w 2887663"/>
              <a:gd name="T31" fmla="*/ 1009888 h 2762250"/>
              <a:gd name="T32" fmla="*/ 1026917 w 2887663"/>
              <a:gd name="T33" fmla="*/ 1583646 h 2762250"/>
              <a:gd name="T34" fmla="*/ 718440 w 2887663"/>
              <a:gd name="T35" fmla="*/ 1721482 h 2762250"/>
              <a:gd name="T36" fmla="*/ 610651 w 2887663"/>
              <a:gd name="T37" fmla="*/ 1478698 h 2762250"/>
              <a:gd name="T38" fmla="*/ 560741 w 2887663"/>
              <a:gd name="T39" fmla="*/ 1185640 h 2762250"/>
              <a:gd name="T40" fmla="*/ 815324 w 2887663"/>
              <a:gd name="T41" fmla="*/ 771713 h 2762250"/>
              <a:gd name="T42" fmla="*/ 136146 w 2887663"/>
              <a:gd name="T43" fmla="*/ 816029 h 2762250"/>
              <a:gd name="T44" fmla="*/ 1067177 w 2887663"/>
              <a:gd name="T45" fmla="*/ 813407 h 2762250"/>
              <a:gd name="T46" fmla="*/ 1528817 w 2887663"/>
              <a:gd name="T47" fmla="*/ 756426 h 2762250"/>
              <a:gd name="T48" fmla="*/ 1840906 w 2887663"/>
              <a:gd name="T49" fmla="*/ 737034 h 2762250"/>
              <a:gd name="T50" fmla="*/ 1292342 w 2887663"/>
              <a:gd name="T51" fmla="*/ 568311 h 2762250"/>
              <a:gd name="T52" fmla="*/ 47127 w 2887663"/>
              <a:gd name="T53" fmla="*/ 541498 h 2762250"/>
              <a:gd name="T54" fmla="*/ 1204370 w 2887663"/>
              <a:gd name="T55" fmla="*/ 510077 h 2762250"/>
              <a:gd name="T56" fmla="*/ 1155777 w 2887663"/>
              <a:gd name="T57" fmla="*/ 521860 h 2762250"/>
              <a:gd name="T58" fmla="*/ 1096152 w 2887663"/>
              <a:gd name="T59" fmla="*/ 532321 h 2762250"/>
              <a:gd name="T60" fmla="*/ 1242636 w 2887663"/>
              <a:gd name="T61" fmla="*/ 504891 h 2762250"/>
              <a:gd name="T62" fmla="*/ 870122 w 2887663"/>
              <a:gd name="T63" fmla="*/ 534990 h 2762250"/>
              <a:gd name="T64" fmla="*/ 913650 w 2887663"/>
              <a:gd name="T65" fmla="*/ 644448 h 2762250"/>
              <a:gd name="T66" fmla="*/ 779299 w 2887663"/>
              <a:gd name="T67" fmla="*/ 746385 h 2762250"/>
              <a:gd name="T68" fmla="*/ 691197 w 2887663"/>
              <a:gd name="T69" fmla="*/ 575724 h 2762250"/>
              <a:gd name="T70" fmla="*/ 1168871 w 2887663"/>
              <a:gd name="T71" fmla="*/ 480811 h 2762250"/>
              <a:gd name="T72" fmla="*/ 1840343 w 2887663"/>
              <a:gd name="T73" fmla="*/ 706985 h 2762250"/>
              <a:gd name="T74" fmla="*/ 1885331 w 2887663"/>
              <a:gd name="T75" fmla="*/ 1036912 h 2762250"/>
              <a:gd name="T76" fmla="*/ 1588622 w 2887663"/>
              <a:gd name="T77" fmla="*/ 1119655 h 2762250"/>
              <a:gd name="T78" fmla="*/ 1576695 w 2887663"/>
              <a:gd name="T79" fmla="*/ 720602 h 2762250"/>
              <a:gd name="T80" fmla="*/ 1493833 w 2887663"/>
              <a:gd name="T81" fmla="*/ 411832 h 2762250"/>
              <a:gd name="T82" fmla="*/ 1275484 w 2887663"/>
              <a:gd name="T83" fmla="*/ 362396 h 2762250"/>
              <a:gd name="T84" fmla="*/ 1107388 w 2887663"/>
              <a:gd name="T85" fmla="*/ 362576 h 2762250"/>
              <a:gd name="T86" fmla="*/ 326123 w 2887663"/>
              <a:gd name="T87" fmla="*/ 320344 h 2762250"/>
              <a:gd name="T88" fmla="*/ 258049 w 2887663"/>
              <a:gd name="T89" fmla="*/ 723731 h 2762250"/>
              <a:gd name="T90" fmla="*/ 204010 w 2887663"/>
              <a:gd name="T91" fmla="*/ 839314 h 2762250"/>
              <a:gd name="T92" fmla="*/ 59276 w 2887663"/>
              <a:gd name="T93" fmla="*/ 675484 h 2762250"/>
              <a:gd name="T94" fmla="*/ 32256 w 2887663"/>
              <a:gd name="T95" fmla="*/ 329155 h 2762250"/>
              <a:gd name="T96" fmla="*/ 1290906 w 2887663"/>
              <a:gd name="T97" fmla="*/ 155423 h 2762250"/>
              <a:gd name="T98" fmla="*/ 1253293 w 2887663"/>
              <a:gd name="T99" fmla="*/ 489815 h 2762250"/>
              <a:gd name="T100" fmla="*/ 1112660 w 2887663"/>
              <a:gd name="T101" fmla="*/ 568754 h 2762250"/>
              <a:gd name="T102" fmla="*/ 1105555 w 2887663"/>
              <a:gd name="T103" fmla="*/ 323142 h 2762250"/>
              <a:gd name="T104" fmla="*/ 1200843 w 2887663"/>
              <a:gd name="T105" fmla="*/ 214889 h 2762250"/>
              <a:gd name="T106" fmla="*/ 1747182 w 2887663"/>
              <a:gd name="T107" fmla="*/ 188111 h 2762250"/>
              <a:gd name="T108" fmla="*/ 1769224 w 2887663"/>
              <a:gd name="T109" fmla="*/ 298086 h 2762250"/>
              <a:gd name="T110" fmla="*/ 1613878 w 2887663"/>
              <a:gd name="T111" fmla="*/ 273578 h 2762250"/>
              <a:gd name="T112" fmla="*/ 1622904 w 2887663"/>
              <a:gd name="T113" fmla="*/ 148101 h 2762250"/>
              <a:gd name="T114" fmla="*/ 198167 w 2887663"/>
              <a:gd name="T115" fmla="*/ 155541 h 2762250"/>
              <a:gd name="T116" fmla="*/ 216304 w 2887663"/>
              <a:gd name="T117" fmla="*/ 266289 h 2762250"/>
              <a:gd name="T118" fmla="*/ 120615 w 2887663"/>
              <a:gd name="T119" fmla="*/ 174765 h 2762250"/>
              <a:gd name="T120" fmla="*/ 1223671 w 2887663"/>
              <a:gd name="T121" fmla="*/ 34092 h 2762250"/>
              <a:gd name="T122" fmla="*/ 1232241 w 2887663"/>
              <a:gd name="T123" fmla="*/ 84078 h 2762250"/>
              <a:gd name="T124" fmla="*/ 1135246 w 2887663"/>
              <a:gd name="T125" fmla="*/ 56889 h 276225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887663" h="2762250">
                <a:moveTo>
                  <a:pt x="873134" y="2527300"/>
                </a:moveTo>
                <a:lnTo>
                  <a:pt x="877887" y="2538366"/>
                </a:lnTo>
                <a:lnTo>
                  <a:pt x="723573" y="2601913"/>
                </a:lnTo>
                <a:lnTo>
                  <a:pt x="719137" y="2590848"/>
                </a:lnTo>
                <a:lnTo>
                  <a:pt x="873134" y="2527300"/>
                </a:lnTo>
                <a:close/>
                <a:moveTo>
                  <a:pt x="1277937" y="2406650"/>
                </a:moveTo>
                <a:lnTo>
                  <a:pt x="1369498" y="2406650"/>
                </a:lnTo>
                <a:lnTo>
                  <a:pt x="1373617" y="2409226"/>
                </a:lnTo>
                <a:lnTo>
                  <a:pt x="1384072" y="2416632"/>
                </a:lnTo>
                <a:lnTo>
                  <a:pt x="1390725" y="2421462"/>
                </a:lnTo>
                <a:lnTo>
                  <a:pt x="1398012" y="2426935"/>
                </a:lnTo>
                <a:lnTo>
                  <a:pt x="1404665" y="2432409"/>
                </a:lnTo>
                <a:lnTo>
                  <a:pt x="1411318" y="2438527"/>
                </a:lnTo>
                <a:lnTo>
                  <a:pt x="1417021" y="2444645"/>
                </a:lnTo>
                <a:lnTo>
                  <a:pt x="1419556" y="2447865"/>
                </a:lnTo>
                <a:lnTo>
                  <a:pt x="1421457" y="2450763"/>
                </a:lnTo>
                <a:lnTo>
                  <a:pt x="1423358" y="2453661"/>
                </a:lnTo>
                <a:lnTo>
                  <a:pt x="1424625" y="2456559"/>
                </a:lnTo>
                <a:lnTo>
                  <a:pt x="1425258" y="2459135"/>
                </a:lnTo>
                <a:lnTo>
                  <a:pt x="1425575" y="2461389"/>
                </a:lnTo>
                <a:lnTo>
                  <a:pt x="1425258" y="2464287"/>
                </a:lnTo>
                <a:lnTo>
                  <a:pt x="1423991" y="2466219"/>
                </a:lnTo>
                <a:lnTo>
                  <a:pt x="1422724" y="2468473"/>
                </a:lnTo>
                <a:lnTo>
                  <a:pt x="1419872" y="2469761"/>
                </a:lnTo>
                <a:lnTo>
                  <a:pt x="1417021" y="2471371"/>
                </a:lnTo>
                <a:lnTo>
                  <a:pt x="1412902" y="2472981"/>
                </a:lnTo>
                <a:lnTo>
                  <a:pt x="1408150" y="2473625"/>
                </a:lnTo>
                <a:lnTo>
                  <a:pt x="1402131" y="2474591"/>
                </a:lnTo>
                <a:lnTo>
                  <a:pt x="1394844" y="2474913"/>
                </a:lnTo>
                <a:lnTo>
                  <a:pt x="1387874" y="2474913"/>
                </a:lnTo>
                <a:lnTo>
                  <a:pt x="1380904" y="2474591"/>
                </a:lnTo>
                <a:lnTo>
                  <a:pt x="1374567" y="2473303"/>
                </a:lnTo>
                <a:lnTo>
                  <a:pt x="1368548" y="2472337"/>
                </a:lnTo>
                <a:lnTo>
                  <a:pt x="1362528" y="2471049"/>
                </a:lnTo>
                <a:lnTo>
                  <a:pt x="1357459" y="2469117"/>
                </a:lnTo>
                <a:lnTo>
                  <a:pt x="1351756" y="2467185"/>
                </a:lnTo>
                <a:lnTo>
                  <a:pt x="1347004" y="2464931"/>
                </a:lnTo>
                <a:lnTo>
                  <a:pt x="1341618" y="2462677"/>
                </a:lnTo>
                <a:lnTo>
                  <a:pt x="1332113" y="2456881"/>
                </a:lnTo>
                <a:lnTo>
                  <a:pt x="1323242" y="2451085"/>
                </a:lnTo>
                <a:lnTo>
                  <a:pt x="1314055" y="2444645"/>
                </a:lnTo>
                <a:lnTo>
                  <a:pt x="1310570" y="2442069"/>
                </a:lnTo>
                <a:lnTo>
                  <a:pt x="1307718" y="2440781"/>
                </a:lnTo>
                <a:lnTo>
                  <a:pt x="1306768" y="2440781"/>
                </a:lnTo>
                <a:lnTo>
                  <a:pt x="1305817" y="2440781"/>
                </a:lnTo>
                <a:lnTo>
                  <a:pt x="1305184" y="2441747"/>
                </a:lnTo>
                <a:lnTo>
                  <a:pt x="1304550" y="2442713"/>
                </a:lnTo>
                <a:lnTo>
                  <a:pt x="1304233" y="2444001"/>
                </a:lnTo>
                <a:lnTo>
                  <a:pt x="1303283" y="2444967"/>
                </a:lnTo>
                <a:lnTo>
                  <a:pt x="1302649" y="2444967"/>
                </a:lnTo>
                <a:lnTo>
                  <a:pt x="1302332" y="2445611"/>
                </a:lnTo>
                <a:lnTo>
                  <a:pt x="1291560" y="2444967"/>
                </a:lnTo>
                <a:lnTo>
                  <a:pt x="1286175" y="2444323"/>
                </a:lnTo>
                <a:lnTo>
                  <a:pt x="1283957" y="2444001"/>
                </a:lnTo>
                <a:lnTo>
                  <a:pt x="1282373" y="2443357"/>
                </a:lnTo>
                <a:lnTo>
                  <a:pt x="1280472" y="2434341"/>
                </a:lnTo>
                <a:lnTo>
                  <a:pt x="1279205" y="2426935"/>
                </a:lnTo>
                <a:lnTo>
                  <a:pt x="1278571" y="2421140"/>
                </a:lnTo>
                <a:lnTo>
                  <a:pt x="1278571" y="2416632"/>
                </a:lnTo>
                <a:lnTo>
                  <a:pt x="1278571" y="2413090"/>
                </a:lnTo>
                <a:lnTo>
                  <a:pt x="1278888" y="2411158"/>
                </a:lnTo>
                <a:lnTo>
                  <a:pt x="1279205" y="2409226"/>
                </a:lnTo>
                <a:lnTo>
                  <a:pt x="1277937" y="2406650"/>
                </a:lnTo>
                <a:close/>
                <a:moveTo>
                  <a:pt x="1045692" y="2406650"/>
                </a:moveTo>
                <a:lnTo>
                  <a:pt x="1138237" y="2406650"/>
                </a:lnTo>
                <a:lnTo>
                  <a:pt x="1136956" y="2409226"/>
                </a:lnTo>
                <a:lnTo>
                  <a:pt x="1137277" y="2411158"/>
                </a:lnTo>
                <a:lnTo>
                  <a:pt x="1137597" y="2413090"/>
                </a:lnTo>
                <a:lnTo>
                  <a:pt x="1137597" y="2416632"/>
                </a:lnTo>
                <a:lnTo>
                  <a:pt x="1137597" y="2421140"/>
                </a:lnTo>
                <a:lnTo>
                  <a:pt x="1136956" y="2426935"/>
                </a:lnTo>
                <a:lnTo>
                  <a:pt x="1135675" y="2434341"/>
                </a:lnTo>
                <a:lnTo>
                  <a:pt x="1133754" y="2443357"/>
                </a:lnTo>
                <a:lnTo>
                  <a:pt x="1132153" y="2444001"/>
                </a:lnTo>
                <a:lnTo>
                  <a:pt x="1129911" y="2444323"/>
                </a:lnTo>
                <a:lnTo>
                  <a:pt x="1124147" y="2444967"/>
                </a:lnTo>
                <a:lnTo>
                  <a:pt x="1113580" y="2445611"/>
                </a:lnTo>
                <a:lnTo>
                  <a:pt x="1113260" y="2444967"/>
                </a:lnTo>
                <a:lnTo>
                  <a:pt x="1112619" y="2444967"/>
                </a:lnTo>
                <a:lnTo>
                  <a:pt x="1112299" y="2444001"/>
                </a:lnTo>
                <a:lnTo>
                  <a:pt x="1111338" y="2442713"/>
                </a:lnTo>
                <a:lnTo>
                  <a:pt x="1110698" y="2441747"/>
                </a:lnTo>
                <a:lnTo>
                  <a:pt x="1109737" y="2440781"/>
                </a:lnTo>
                <a:lnTo>
                  <a:pt x="1109097" y="2440781"/>
                </a:lnTo>
                <a:lnTo>
                  <a:pt x="1107816" y="2440781"/>
                </a:lnTo>
                <a:lnTo>
                  <a:pt x="1105254" y="2442069"/>
                </a:lnTo>
                <a:lnTo>
                  <a:pt x="1101411" y="2444645"/>
                </a:lnTo>
                <a:lnTo>
                  <a:pt x="1092445" y="2451085"/>
                </a:lnTo>
                <a:lnTo>
                  <a:pt x="1083479" y="2456881"/>
                </a:lnTo>
                <a:lnTo>
                  <a:pt x="1073872" y="2462677"/>
                </a:lnTo>
                <a:lnTo>
                  <a:pt x="1069069" y="2464931"/>
                </a:lnTo>
                <a:lnTo>
                  <a:pt x="1063625" y="2467185"/>
                </a:lnTo>
                <a:lnTo>
                  <a:pt x="1057861" y="2469117"/>
                </a:lnTo>
                <a:lnTo>
                  <a:pt x="1052737" y="2471049"/>
                </a:lnTo>
                <a:lnTo>
                  <a:pt x="1046653" y="2472337"/>
                </a:lnTo>
                <a:lnTo>
                  <a:pt x="1040569" y="2473303"/>
                </a:lnTo>
                <a:lnTo>
                  <a:pt x="1034164" y="2474591"/>
                </a:lnTo>
                <a:lnTo>
                  <a:pt x="1027119" y="2474913"/>
                </a:lnTo>
                <a:lnTo>
                  <a:pt x="1020394" y="2474913"/>
                </a:lnTo>
                <a:lnTo>
                  <a:pt x="1012709" y="2474591"/>
                </a:lnTo>
                <a:lnTo>
                  <a:pt x="1006625" y="2473625"/>
                </a:lnTo>
                <a:lnTo>
                  <a:pt x="1001821" y="2472981"/>
                </a:lnTo>
                <a:lnTo>
                  <a:pt x="997658" y="2471371"/>
                </a:lnTo>
                <a:lnTo>
                  <a:pt x="994456" y="2469761"/>
                </a:lnTo>
                <a:lnTo>
                  <a:pt x="991894" y="2468473"/>
                </a:lnTo>
                <a:lnTo>
                  <a:pt x="990293" y="2466219"/>
                </a:lnTo>
                <a:lnTo>
                  <a:pt x="989332" y="2464287"/>
                </a:lnTo>
                <a:lnTo>
                  <a:pt x="989012" y="2461389"/>
                </a:lnTo>
                <a:lnTo>
                  <a:pt x="989332" y="2459135"/>
                </a:lnTo>
                <a:lnTo>
                  <a:pt x="989973" y="2456559"/>
                </a:lnTo>
                <a:lnTo>
                  <a:pt x="991254" y="2453661"/>
                </a:lnTo>
                <a:lnTo>
                  <a:pt x="993175" y="2450763"/>
                </a:lnTo>
                <a:lnTo>
                  <a:pt x="995417" y="2447865"/>
                </a:lnTo>
                <a:lnTo>
                  <a:pt x="997658" y="2444645"/>
                </a:lnTo>
                <a:lnTo>
                  <a:pt x="1003422" y="2438527"/>
                </a:lnTo>
                <a:lnTo>
                  <a:pt x="1010147" y="2432409"/>
                </a:lnTo>
                <a:lnTo>
                  <a:pt x="1017192" y="2426935"/>
                </a:lnTo>
                <a:lnTo>
                  <a:pt x="1024237" y="2421462"/>
                </a:lnTo>
                <a:lnTo>
                  <a:pt x="1030962" y="2416632"/>
                </a:lnTo>
                <a:lnTo>
                  <a:pt x="1041529" y="2409226"/>
                </a:lnTo>
                <a:lnTo>
                  <a:pt x="1045692" y="2406650"/>
                </a:lnTo>
                <a:close/>
                <a:moveTo>
                  <a:pt x="1201246" y="2330132"/>
                </a:moveTo>
                <a:lnTo>
                  <a:pt x="1182492" y="2330450"/>
                </a:lnTo>
                <a:lnTo>
                  <a:pt x="1164372" y="2331085"/>
                </a:lnTo>
                <a:lnTo>
                  <a:pt x="1157061" y="2331720"/>
                </a:lnTo>
                <a:lnTo>
                  <a:pt x="1155472" y="2331720"/>
                </a:lnTo>
                <a:lnTo>
                  <a:pt x="1153565" y="2344420"/>
                </a:lnTo>
                <a:lnTo>
                  <a:pt x="1148796" y="2388235"/>
                </a:lnTo>
                <a:lnTo>
                  <a:pt x="1139896" y="2388235"/>
                </a:lnTo>
                <a:lnTo>
                  <a:pt x="1042943" y="2389822"/>
                </a:lnTo>
                <a:lnTo>
                  <a:pt x="1039764" y="2347277"/>
                </a:lnTo>
                <a:lnTo>
                  <a:pt x="1022280" y="2352040"/>
                </a:lnTo>
                <a:lnTo>
                  <a:pt x="1005115" y="2356802"/>
                </a:lnTo>
                <a:lnTo>
                  <a:pt x="989539" y="2361565"/>
                </a:lnTo>
                <a:lnTo>
                  <a:pt x="974281" y="2367280"/>
                </a:lnTo>
                <a:lnTo>
                  <a:pt x="960930" y="2372995"/>
                </a:lnTo>
                <a:lnTo>
                  <a:pt x="947579" y="2379027"/>
                </a:lnTo>
                <a:lnTo>
                  <a:pt x="935817" y="2385377"/>
                </a:lnTo>
                <a:lnTo>
                  <a:pt x="925009" y="2391727"/>
                </a:lnTo>
                <a:lnTo>
                  <a:pt x="915791" y="2398395"/>
                </a:lnTo>
                <a:lnTo>
                  <a:pt x="907208" y="2405380"/>
                </a:lnTo>
                <a:lnTo>
                  <a:pt x="903711" y="2409190"/>
                </a:lnTo>
                <a:lnTo>
                  <a:pt x="900215" y="2412365"/>
                </a:lnTo>
                <a:lnTo>
                  <a:pt x="896718" y="2415857"/>
                </a:lnTo>
                <a:lnTo>
                  <a:pt x="894175" y="2419667"/>
                </a:lnTo>
                <a:lnTo>
                  <a:pt x="891632" y="2422842"/>
                </a:lnTo>
                <a:lnTo>
                  <a:pt x="889407" y="2426335"/>
                </a:lnTo>
                <a:lnTo>
                  <a:pt x="887500" y="2430145"/>
                </a:lnTo>
                <a:lnTo>
                  <a:pt x="885910" y="2433637"/>
                </a:lnTo>
                <a:lnTo>
                  <a:pt x="884639" y="2437130"/>
                </a:lnTo>
                <a:lnTo>
                  <a:pt x="884003" y="2440622"/>
                </a:lnTo>
                <a:lnTo>
                  <a:pt x="883367" y="2444432"/>
                </a:lnTo>
                <a:lnTo>
                  <a:pt x="883367" y="2447925"/>
                </a:lnTo>
                <a:lnTo>
                  <a:pt x="883367" y="2451100"/>
                </a:lnTo>
                <a:lnTo>
                  <a:pt x="883685" y="2454592"/>
                </a:lnTo>
                <a:lnTo>
                  <a:pt x="884639" y="2457450"/>
                </a:lnTo>
                <a:lnTo>
                  <a:pt x="885592" y="2460942"/>
                </a:lnTo>
                <a:lnTo>
                  <a:pt x="887182" y="2464435"/>
                </a:lnTo>
                <a:lnTo>
                  <a:pt x="888771" y="2467610"/>
                </a:lnTo>
                <a:lnTo>
                  <a:pt x="890678" y="2471102"/>
                </a:lnTo>
                <a:lnTo>
                  <a:pt x="892903" y="2473960"/>
                </a:lnTo>
                <a:lnTo>
                  <a:pt x="898307" y="2480945"/>
                </a:lnTo>
                <a:lnTo>
                  <a:pt x="904665" y="2487295"/>
                </a:lnTo>
                <a:lnTo>
                  <a:pt x="912294" y="2493645"/>
                </a:lnTo>
                <a:lnTo>
                  <a:pt x="920877" y="2499995"/>
                </a:lnTo>
                <a:lnTo>
                  <a:pt x="930413" y="2506027"/>
                </a:lnTo>
                <a:lnTo>
                  <a:pt x="940903" y="2512060"/>
                </a:lnTo>
                <a:lnTo>
                  <a:pt x="952665" y="2518092"/>
                </a:lnTo>
                <a:lnTo>
                  <a:pt x="964426" y="2523807"/>
                </a:lnTo>
                <a:lnTo>
                  <a:pt x="978095" y="2528888"/>
                </a:lnTo>
                <a:lnTo>
                  <a:pt x="992082" y="2533968"/>
                </a:lnTo>
                <a:lnTo>
                  <a:pt x="1006704" y="2538730"/>
                </a:lnTo>
                <a:lnTo>
                  <a:pt x="1022598" y="2543175"/>
                </a:lnTo>
                <a:lnTo>
                  <a:pt x="1041671" y="2548255"/>
                </a:lnTo>
                <a:lnTo>
                  <a:pt x="1062015" y="2552700"/>
                </a:lnTo>
                <a:lnTo>
                  <a:pt x="1083631" y="2556510"/>
                </a:lnTo>
                <a:lnTo>
                  <a:pt x="1105247" y="2559368"/>
                </a:lnTo>
                <a:lnTo>
                  <a:pt x="1128452" y="2562225"/>
                </a:lnTo>
                <a:lnTo>
                  <a:pt x="1151975" y="2564130"/>
                </a:lnTo>
                <a:lnTo>
                  <a:pt x="1176452" y="2565083"/>
                </a:lnTo>
                <a:lnTo>
                  <a:pt x="1201246" y="2565400"/>
                </a:lnTo>
                <a:lnTo>
                  <a:pt x="1222862" y="2565083"/>
                </a:lnTo>
                <a:lnTo>
                  <a:pt x="1243524" y="2564448"/>
                </a:lnTo>
                <a:lnTo>
                  <a:pt x="1264187" y="2562860"/>
                </a:lnTo>
                <a:lnTo>
                  <a:pt x="1283895" y="2560955"/>
                </a:lnTo>
                <a:lnTo>
                  <a:pt x="1303286" y="2558733"/>
                </a:lnTo>
                <a:lnTo>
                  <a:pt x="1321723" y="2555558"/>
                </a:lnTo>
                <a:lnTo>
                  <a:pt x="1339842" y="2552700"/>
                </a:lnTo>
                <a:lnTo>
                  <a:pt x="1357643" y="2548890"/>
                </a:lnTo>
                <a:lnTo>
                  <a:pt x="1374173" y="2544763"/>
                </a:lnTo>
                <a:lnTo>
                  <a:pt x="1390385" y="2540635"/>
                </a:lnTo>
                <a:lnTo>
                  <a:pt x="1405325" y="2535873"/>
                </a:lnTo>
                <a:lnTo>
                  <a:pt x="1419630" y="2530793"/>
                </a:lnTo>
                <a:lnTo>
                  <a:pt x="1431073" y="2526347"/>
                </a:lnTo>
                <a:lnTo>
                  <a:pt x="1441881" y="2521902"/>
                </a:lnTo>
                <a:lnTo>
                  <a:pt x="1452053" y="2516822"/>
                </a:lnTo>
                <a:lnTo>
                  <a:pt x="1461590" y="2512060"/>
                </a:lnTo>
                <a:lnTo>
                  <a:pt x="1470490" y="2507297"/>
                </a:lnTo>
                <a:lnTo>
                  <a:pt x="1478437" y="2502217"/>
                </a:lnTo>
                <a:lnTo>
                  <a:pt x="1486066" y="2497137"/>
                </a:lnTo>
                <a:lnTo>
                  <a:pt x="1492742" y="2491740"/>
                </a:lnTo>
                <a:lnTo>
                  <a:pt x="1499099" y="2486025"/>
                </a:lnTo>
                <a:lnTo>
                  <a:pt x="1504503" y="2480945"/>
                </a:lnTo>
                <a:lnTo>
                  <a:pt x="1508954" y="2475230"/>
                </a:lnTo>
                <a:lnTo>
                  <a:pt x="1512768" y="2469832"/>
                </a:lnTo>
                <a:lnTo>
                  <a:pt x="1515629" y="2464435"/>
                </a:lnTo>
                <a:lnTo>
                  <a:pt x="1517854" y="2458720"/>
                </a:lnTo>
                <a:lnTo>
                  <a:pt x="1519126" y="2453322"/>
                </a:lnTo>
                <a:lnTo>
                  <a:pt x="1519444" y="2447925"/>
                </a:lnTo>
                <a:lnTo>
                  <a:pt x="1519126" y="2442845"/>
                </a:lnTo>
                <a:lnTo>
                  <a:pt x="1518490" y="2438082"/>
                </a:lnTo>
                <a:lnTo>
                  <a:pt x="1516583" y="2433002"/>
                </a:lnTo>
                <a:lnTo>
                  <a:pt x="1514358" y="2427922"/>
                </a:lnTo>
                <a:lnTo>
                  <a:pt x="1511179" y="2422842"/>
                </a:lnTo>
                <a:lnTo>
                  <a:pt x="1507364" y="2418080"/>
                </a:lnTo>
                <a:lnTo>
                  <a:pt x="1503232" y="2413317"/>
                </a:lnTo>
                <a:lnTo>
                  <a:pt x="1498464" y="2408237"/>
                </a:lnTo>
                <a:lnTo>
                  <a:pt x="1493060" y="2403475"/>
                </a:lnTo>
                <a:lnTo>
                  <a:pt x="1487020" y="2399030"/>
                </a:lnTo>
                <a:lnTo>
                  <a:pt x="1480662" y="2393950"/>
                </a:lnTo>
                <a:lnTo>
                  <a:pt x="1473669" y="2389505"/>
                </a:lnTo>
                <a:lnTo>
                  <a:pt x="1465722" y="2385060"/>
                </a:lnTo>
                <a:lnTo>
                  <a:pt x="1457775" y="2380615"/>
                </a:lnTo>
                <a:lnTo>
                  <a:pt x="1448557" y="2376487"/>
                </a:lnTo>
                <a:lnTo>
                  <a:pt x="1439656" y="2372360"/>
                </a:lnTo>
                <a:lnTo>
                  <a:pt x="1424716" y="2365692"/>
                </a:lnTo>
                <a:lnTo>
                  <a:pt x="1408504" y="2360295"/>
                </a:lnTo>
                <a:lnTo>
                  <a:pt x="1391020" y="2354897"/>
                </a:lnTo>
                <a:lnTo>
                  <a:pt x="1372583" y="2350135"/>
                </a:lnTo>
                <a:lnTo>
                  <a:pt x="1369722" y="2389822"/>
                </a:lnTo>
                <a:lnTo>
                  <a:pt x="1268319" y="2389822"/>
                </a:lnTo>
                <a:lnTo>
                  <a:pt x="1260690" y="2332355"/>
                </a:lnTo>
                <a:lnTo>
                  <a:pt x="1246385" y="2331720"/>
                </a:lnTo>
                <a:lnTo>
                  <a:pt x="1231763" y="2330767"/>
                </a:lnTo>
                <a:lnTo>
                  <a:pt x="1216823" y="2330450"/>
                </a:lnTo>
                <a:lnTo>
                  <a:pt x="1201246" y="2330132"/>
                </a:lnTo>
                <a:close/>
                <a:moveTo>
                  <a:pt x="1861529" y="2074863"/>
                </a:moveTo>
                <a:lnTo>
                  <a:pt x="1868488" y="2085078"/>
                </a:lnTo>
                <a:lnTo>
                  <a:pt x="1702093" y="2192338"/>
                </a:lnTo>
                <a:lnTo>
                  <a:pt x="1695450" y="2181803"/>
                </a:lnTo>
                <a:lnTo>
                  <a:pt x="1861529" y="2074863"/>
                </a:lnTo>
                <a:close/>
                <a:moveTo>
                  <a:pt x="1219048" y="2005330"/>
                </a:moveTo>
                <a:lnTo>
                  <a:pt x="1186942" y="2065337"/>
                </a:lnTo>
                <a:lnTo>
                  <a:pt x="1161512" y="2280602"/>
                </a:lnTo>
                <a:lnTo>
                  <a:pt x="1180902" y="2279650"/>
                </a:lnTo>
                <a:lnTo>
                  <a:pt x="1201246" y="2279332"/>
                </a:lnTo>
                <a:lnTo>
                  <a:pt x="1214915" y="2279650"/>
                </a:lnTo>
                <a:lnTo>
                  <a:pt x="1227948" y="2279967"/>
                </a:lnTo>
                <a:lnTo>
                  <a:pt x="1254332" y="2281237"/>
                </a:lnTo>
                <a:lnTo>
                  <a:pt x="1219048" y="2005330"/>
                </a:lnTo>
                <a:close/>
                <a:moveTo>
                  <a:pt x="1196160" y="1991360"/>
                </a:moveTo>
                <a:lnTo>
                  <a:pt x="1191074" y="2032000"/>
                </a:lnTo>
                <a:lnTo>
                  <a:pt x="1212690" y="1991360"/>
                </a:lnTo>
                <a:lnTo>
                  <a:pt x="1208876" y="1991677"/>
                </a:lnTo>
                <a:lnTo>
                  <a:pt x="1204743" y="1991995"/>
                </a:lnTo>
                <a:lnTo>
                  <a:pt x="1200293" y="1991677"/>
                </a:lnTo>
                <a:lnTo>
                  <a:pt x="1196160" y="1991360"/>
                </a:lnTo>
                <a:close/>
                <a:moveTo>
                  <a:pt x="751423" y="1981200"/>
                </a:moveTo>
                <a:lnTo>
                  <a:pt x="838200" y="2111073"/>
                </a:lnTo>
                <a:lnTo>
                  <a:pt x="828139" y="2117725"/>
                </a:lnTo>
                <a:lnTo>
                  <a:pt x="741362" y="1987852"/>
                </a:lnTo>
                <a:lnTo>
                  <a:pt x="751423" y="1981200"/>
                </a:lnTo>
                <a:close/>
                <a:moveTo>
                  <a:pt x="2195208" y="1862138"/>
                </a:moveTo>
                <a:lnTo>
                  <a:pt x="2201863" y="1872672"/>
                </a:lnTo>
                <a:lnTo>
                  <a:pt x="2035164" y="1979613"/>
                </a:lnTo>
                <a:lnTo>
                  <a:pt x="2028825" y="1969398"/>
                </a:lnTo>
                <a:lnTo>
                  <a:pt x="2195208" y="1862138"/>
                </a:lnTo>
                <a:close/>
                <a:moveTo>
                  <a:pt x="857250" y="1828800"/>
                </a:moveTo>
                <a:lnTo>
                  <a:pt x="932616" y="1842554"/>
                </a:lnTo>
                <a:lnTo>
                  <a:pt x="934861" y="1843179"/>
                </a:lnTo>
                <a:lnTo>
                  <a:pt x="937106" y="1844430"/>
                </a:lnTo>
                <a:lnTo>
                  <a:pt x="939351" y="1846305"/>
                </a:lnTo>
                <a:lnTo>
                  <a:pt x="940955" y="1848806"/>
                </a:lnTo>
                <a:lnTo>
                  <a:pt x="942879" y="1851307"/>
                </a:lnTo>
                <a:lnTo>
                  <a:pt x="944162" y="1854745"/>
                </a:lnTo>
                <a:lnTo>
                  <a:pt x="945445" y="1858497"/>
                </a:lnTo>
                <a:lnTo>
                  <a:pt x="946407" y="1862560"/>
                </a:lnTo>
                <a:lnTo>
                  <a:pt x="948972" y="1871313"/>
                </a:lnTo>
                <a:lnTo>
                  <a:pt x="950255" y="1880691"/>
                </a:lnTo>
                <a:lnTo>
                  <a:pt x="952500" y="1899134"/>
                </a:lnTo>
                <a:lnTo>
                  <a:pt x="952500" y="1902886"/>
                </a:lnTo>
                <a:lnTo>
                  <a:pt x="952180" y="1905386"/>
                </a:lnTo>
                <a:lnTo>
                  <a:pt x="951859" y="1906949"/>
                </a:lnTo>
                <a:lnTo>
                  <a:pt x="951217" y="1907262"/>
                </a:lnTo>
                <a:lnTo>
                  <a:pt x="950576" y="1907262"/>
                </a:lnTo>
                <a:lnTo>
                  <a:pt x="949293" y="1907262"/>
                </a:lnTo>
                <a:lnTo>
                  <a:pt x="947690" y="1906324"/>
                </a:lnTo>
                <a:lnTo>
                  <a:pt x="945765" y="1904761"/>
                </a:lnTo>
                <a:lnTo>
                  <a:pt x="943841" y="1902886"/>
                </a:lnTo>
                <a:lnTo>
                  <a:pt x="939993" y="1897571"/>
                </a:lnTo>
                <a:lnTo>
                  <a:pt x="937106" y="1892257"/>
                </a:lnTo>
                <a:lnTo>
                  <a:pt x="935503" y="1889131"/>
                </a:lnTo>
                <a:lnTo>
                  <a:pt x="934541" y="1886318"/>
                </a:lnTo>
                <a:lnTo>
                  <a:pt x="933899" y="1883504"/>
                </a:lnTo>
                <a:lnTo>
                  <a:pt x="933579" y="1881316"/>
                </a:lnTo>
                <a:lnTo>
                  <a:pt x="933579" y="1879441"/>
                </a:lnTo>
                <a:lnTo>
                  <a:pt x="933258" y="1878190"/>
                </a:lnTo>
                <a:lnTo>
                  <a:pt x="932937" y="1876627"/>
                </a:lnTo>
                <a:lnTo>
                  <a:pt x="931975" y="1875064"/>
                </a:lnTo>
                <a:lnTo>
                  <a:pt x="931334" y="1874439"/>
                </a:lnTo>
                <a:lnTo>
                  <a:pt x="930692" y="1873501"/>
                </a:lnTo>
                <a:lnTo>
                  <a:pt x="929409" y="1873189"/>
                </a:lnTo>
                <a:lnTo>
                  <a:pt x="928768" y="1873189"/>
                </a:lnTo>
                <a:lnTo>
                  <a:pt x="927485" y="1873501"/>
                </a:lnTo>
                <a:lnTo>
                  <a:pt x="926844" y="1874439"/>
                </a:lnTo>
                <a:lnTo>
                  <a:pt x="925882" y="1875064"/>
                </a:lnTo>
                <a:lnTo>
                  <a:pt x="925240" y="1876627"/>
                </a:lnTo>
                <a:lnTo>
                  <a:pt x="924599" y="1878190"/>
                </a:lnTo>
                <a:lnTo>
                  <a:pt x="924278" y="1880378"/>
                </a:lnTo>
                <a:lnTo>
                  <a:pt x="923637" y="1882879"/>
                </a:lnTo>
                <a:lnTo>
                  <a:pt x="923316" y="1885380"/>
                </a:lnTo>
                <a:lnTo>
                  <a:pt x="923316" y="1891319"/>
                </a:lnTo>
                <a:lnTo>
                  <a:pt x="922354" y="1896321"/>
                </a:lnTo>
                <a:lnTo>
                  <a:pt x="921392" y="1898822"/>
                </a:lnTo>
                <a:lnTo>
                  <a:pt x="920430" y="1900697"/>
                </a:lnTo>
                <a:lnTo>
                  <a:pt x="919147" y="1902573"/>
                </a:lnTo>
                <a:lnTo>
                  <a:pt x="917543" y="1904449"/>
                </a:lnTo>
                <a:lnTo>
                  <a:pt x="916260" y="1905699"/>
                </a:lnTo>
                <a:lnTo>
                  <a:pt x="914336" y="1906949"/>
                </a:lnTo>
                <a:lnTo>
                  <a:pt x="912091" y="1908200"/>
                </a:lnTo>
                <a:lnTo>
                  <a:pt x="909846" y="1909138"/>
                </a:lnTo>
                <a:lnTo>
                  <a:pt x="906960" y="1909450"/>
                </a:lnTo>
                <a:lnTo>
                  <a:pt x="904073" y="1909763"/>
                </a:lnTo>
                <a:lnTo>
                  <a:pt x="900546" y="1909763"/>
                </a:lnTo>
                <a:lnTo>
                  <a:pt x="897018" y="1909763"/>
                </a:lnTo>
                <a:lnTo>
                  <a:pt x="894132" y="1909450"/>
                </a:lnTo>
                <a:lnTo>
                  <a:pt x="891245" y="1908512"/>
                </a:lnTo>
                <a:lnTo>
                  <a:pt x="888359" y="1907262"/>
                </a:lnTo>
                <a:lnTo>
                  <a:pt x="885793" y="1905386"/>
                </a:lnTo>
                <a:lnTo>
                  <a:pt x="883548" y="1903511"/>
                </a:lnTo>
                <a:lnTo>
                  <a:pt x="881303" y="1901323"/>
                </a:lnTo>
                <a:lnTo>
                  <a:pt x="879058" y="1898822"/>
                </a:lnTo>
                <a:lnTo>
                  <a:pt x="877134" y="1896321"/>
                </a:lnTo>
                <a:lnTo>
                  <a:pt x="873286" y="1889756"/>
                </a:lnTo>
                <a:lnTo>
                  <a:pt x="870079" y="1882879"/>
                </a:lnTo>
                <a:lnTo>
                  <a:pt x="867192" y="1875690"/>
                </a:lnTo>
                <a:lnTo>
                  <a:pt x="864947" y="1868500"/>
                </a:lnTo>
                <a:lnTo>
                  <a:pt x="863023" y="1860997"/>
                </a:lnTo>
                <a:lnTo>
                  <a:pt x="861099" y="1853495"/>
                </a:lnTo>
                <a:lnTo>
                  <a:pt x="858854" y="1840991"/>
                </a:lnTo>
                <a:lnTo>
                  <a:pt x="857571" y="1832238"/>
                </a:lnTo>
                <a:lnTo>
                  <a:pt x="857250" y="1828800"/>
                </a:lnTo>
                <a:close/>
                <a:moveTo>
                  <a:pt x="1562100" y="1827213"/>
                </a:moveTo>
                <a:lnTo>
                  <a:pt x="1561780" y="1830705"/>
                </a:lnTo>
                <a:lnTo>
                  <a:pt x="1560497" y="1839595"/>
                </a:lnTo>
                <a:lnTo>
                  <a:pt x="1557931" y="1852613"/>
                </a:lnTo>
                <a:lnTo>
                  <a:pt x="1556328" y="1859915"/>
                </a:lnTo>
                <a:lnTo>
                  <a:pt x="1554403" y="1867535"/>
                </a:lnTo>
                <a:lnTo>
                  <a:pt x="1552158" y="1875155"/>
                </a:lnTo>
                <a:lnTo>
                  <a:pt x="1549272" y="1882140"/>
                </a:lnTo>
                <a:lnTo>
                  <a:pt x="1546065" y="1889443"/>
                </a:lnTo>
                <a:lnTo>
                  <a:pt x="1542537" y="1895475"/>
                </a:lnTo>
                <a:lnTo>
                  <a:pt x="1540613" y="1898333"/>
                </a:lnTo>
                <a:lnTo>
                  <a:pt x="1538047" y="1900873"/>
                </a:lnTo>
                <a:lnTo>
                  <a:pt x="1535802" y="1903413"/>
                </a:lnTo>
                <a:lnTo>
                  <a:pt x="1533237" y="1905000"/>
                </a:lnTo>
                <a:lnTo>
                  <a:pt x="1530992" y="1906905"/>
                </a:lnTo>
                <a:lnTo>
                  <a:pt x="1528426" y="1908175"/>
                </a:lnTo>
                <a:lnTo>
                  <a:pt x="1525219" y="1908810"/>
                </a:lnTo>
                <a:lnTo>
                  <a:pt x="1522333" y="1909763"/>
                </a:lnTo>
                <a:lnTo>
                  <a:pt x="1518805" y="1909763"/>
                </a:lnTo>
                <a:lnTo>
                  <a:pt x="1515277" y="1909763"/>
                </a:lnTo>
                <a:lnTo>
                  <a:pt x="1512391" y="1909445"/>
                </a:lnTo>
                <a:lnTo>
                  <a:pt x="1509825" y="1908493"/>
                </a:lnTo>
                <a:lnTo>
                  <a:pt x="1506939" y="1907858"/>
                </a:lnTo>
                <a:lnTo>
                  <a:pt x="1505014" y="1906588"/>
                </a:lnTo>
                <a:lnTo>
                  <a:pt x="1503411" y="1905635"/>
                </a:lnTo>
                <a:lnTo>
                  <a:pt x="1501487" y="1904048"/>
                </a:lnTo>
                <a:lnTo>
                  <a:pt x="1500204" y="1902143"/>
                </a:lnTo>
                <a:lnTo>
                  <a:pt x="1498600" y="1900238"/>
                </a:lnTo>
                <a:lnTo>
                  <a:pt x="1497959" y="1898333"/>
                </a:lnTo>
                <a:lnTo>
                  <a:pt x="1497317" y="1895793"/>
                </a:lnTo>
                <a:lnTo>
                  <a:pt x="1496035" y="1890713"/>
                </a:lnTo>
                <a:lnTo>
                  <a:pt x="1495714" y="1884998"/>
                </a:lnTo>
                <a:lnTo>
                  <a:pt x="1495714" y="1881823"/>
                </a:lnTo>
                <a:lnTo>
                  <a:pt x="1495393" y="1879600"/>
                </a:lnTo>
                <a:lnTo>
                  <a:pt x="1494752" y="1877378"/>
                </a:lnTo>
                <a:lnTo>
                  <a:pt x="1494110" y="1875790"/>
                </a:lnTo>
                <a:lnTo>
                  <a:pt x="1493469" y="1874203"/>
                </a:lnTo>
                <a:lnTo>
                  <a:pt x="1492507" y="1873568"/>
                </a:lnTo>
                <a:lnTo>
                  <a:pt x="1491865" y="1872933"/>
                </a:lnTo>
                <a:lnTo>
                  <a:pt x="1490583" y="1872298"/>
                </a:lnTo>
                <a:lnTo>
                  <a:pt x="1489941" y="1872298"/>
                </a:lnTo>
                <a:lnTo>
                  <a:pt x="1488979" y="1872933"/>
                </a:lnTo>
                <a:lnTo>
                  <a:pt x="1488017" y="1873568"/>
                </a:lnTo>
                <a:lnTo>
                  <a:pt x="1487376" y="1874203"/>
                </a:lnTo>
                <a:lnTo>
                  <a:pt x="1486413" y="1875790"/>
                </a:lnTo>
                <a:lnTo>
                  <a:pt x="1486093" y="1877060"/>
                </a:lnTo>
                <a:lnTo>
                  <a:pt x="1485772" y="1878965"/>
                </a:lnTo>
                <a:lnTo>
                  <a:pt x="1485772" y="1880870"/>
                </a:lnTo>
                <a:lnTo>
                  <a:pt x="1485451" y="1883093"/>
                </a:lnTo>
                <a:lnTo>
                  <a:pt x="1485131" y="1885633"/>
                </a:lnTo>
                <a:lnTo>
                  <a:pt x="1483848" y="1888490"/>
                </a:lnTo>
                <a:lnTo>
                  <a:pt x="1482244" y="1891665"/>
                </a:lnTo>
                <a:lnTo>
                  <a:pt x="1479358" y="1897380"/>
                </a:lnTo>
                <a:lnTo>
                  <a:pt x="1475509" y="1902460"/>
                </a:lnTo>
                <a:lnTo>
                  <a:pt x="1473585" y="1904365"/>
                </a:lnTo>
                <a:lnTo>
                  <a:pt x="1471661" y="1905953"/>
                </a:lnTo>
                <a:lnTo>
                  <a:pt x="1470378" y="1906905"/>
                </a:lnTo>
                <a:lnTo>
                  <a:pt x="1468774" y="1906905"/>
                </a:lnTo>
                <a:lnTo>
                  <a:pt x="1468454" y="1906905"/>
                </a:lnTo>
                <a:lnTo>
                  <a:pt x="1467492" y="1906588"/>
                </a:lnTo>
                <a:lnTo>
                  <a:pt x="1466850" y="1904683"/>
                </a:lnTo>
                <a:lnTo>
                  <a:pt x="1466850" y="1902143"/>
                </a:lnTo>
                <a:lnTo>
                  <a:pt x="1466850" y="1898650"/>
                </a:lnTo>
                <a:lnTo>
                  <a:pt x="1469095" y="1879918"/>
                </a:lnTo>
                <a:lnTo>
                  <a:pt x="1470699" y="1870710"/>
                </a:lnTo>
                <a:lnTo>
                  <a:pt x="1472944" y="1861503"/>
                </a:lnTo>
                <a:lnTo>
                  <a:pt x="1473906" y="1857375"/>
                </a:lnTo>
                <a:lnTo>
                  <a:pt x="1475189" y="1853565"/>
                </a:lnTo>
                <a:lnTo>
                  <a:pt x="1476792" y="1850390"/>
                </a:lnTo>
                <a:lnTo>
                  <a:pt x="1478716" y="1847215"/>
                </a:lnTo>
                <a:lnTo>
                  <a:pt x="1479999" y="1844993"/>
                </a:lnTo>
                <a:lnTo>
                  <a:pt x="1482244" y="1843088"/>
                </a:lnTo>
                <a:lnTo>
                  <a:pt x="1484810" y="1841500"/>
                </a:lnTo>
                <a:lnTo>
                  <a:pt x="1487055" y="1841183"/>
                </a:lnTo>
                <a:lnTo>
                  <a:pt x="1562100" y="1827213"/>
                </a:lnTo>
                <a:close/>
                <a:moveTo>
                  <a:pt x="575376" y="1720850"/>
                </a:moveTo>
                <a:lnTo>
                  <a:pt x="663575" y="1850406"/>
                </a:lnTo>
                <a:lnTo>
                  <a:pt x="653349" y="1857375"/>
                </a:lnTo>
                <a:lnTo>
                  <a:pt x="565150" y="1727502"/>
                </a:lnTo>
                <a:lnTo>
                  <a:pt x="575376" y="1720850"/>
                </a:lnTo>
                <a:close/>
                <a:moveTo>
                  <a:pt x="2438400" y="1706563"/>
                </a:moveTo>
                <a:lnTo>
                  <a:pt x="2444750" y="1717208"/>
                </a:lnTo>
                <a:lnTo>
                  <a:pt x="2368550" y="1766888"/>
                </a:lnTo>
                <a:lnTo>
                  <a:pt x="2362200" y="1756242"/>
                </a:lnTo>
                <a:lnTo>
                  <a:pt x="2438400" y="1706563"/>
                </a:lnTo>
                <a:close/>
                <a:moveTo>
                  <a:pt x="2439910" y="1539875"/>
                </a:moveTo>
                <a:lnTo>
                  <a:pt x="2513012" y="1539875"/>
                </a:lnTo>
                <a:lnTo>
                  <a:pt x="2511735" y="1542137"/>
                </a:lnTo>
                <a:lnTo>
                  <a:pt x="2512374" y="1543430"/>
                </a:lnTo>
                <a:lnTo>
                  <a:pt x="2512693" y="1547632"/>
                </a:lnTo>
                <a:lnTo>
                  <a:pt x="2512693" y="1551510"/>
                </a:lnTo>
                <a:lnTo>
                  <a:pt x="2512374" y="1556035"/>
                </a:lnTo>
                <a:lnTo>
                  <a:pt x="2511097" y="1561853"/>
                </a:lnTo>
                <a:lnTo>
                  <a:pt x="2509501" y="1568963"/>
                </a:lnTo>
                <a:lnTo>
                  <a:pt x="2508543" y="1569286"/>
                </a:lnTo>
                <a:lnTo>
                  <a:pt x="2506628" y="1569933"/>
                </a:lnTo>
                <a:lnTo>
                  <a:pt x="2502478" y="1570256"/>
                </a:lnTo>
                <a:lnTo>
                  <a:pt x="2493859" y="1570579"/>
                </a:lnTo>
                <a:lnTo>
                  <a:pt x="2492901" y="1570256"/>
                </a:lnTo>
                <a:lnTo>
                  <a:pt x="2492582" y="1569286"/>
                </a:lnTo>
                <a:lnTo>
                  <a:pt x="2491305" y="1567347"/>
                </a:lnTo>
                <a:lnTo>
                  <a:pt x="2490666" y="1567024"/>
                </a:lnTo>
                <a:lnTo>
                  <a:pt x="2489070" y="1567024"/>
                </a:lnTo>
                <a:lnTo>
                  <a:pt x="2487155" y="1567994"/>
                </a:lnTo>
                <a:lnTo>
                  <a:pt x="2484282" y="1569933"/>
                </a:lnTo>
                <a:lnTo>
                  <a:pt x="2476940" y="1575104"/>
                </a:lnTo>
                <a:lnTo>
                  <a:pt x="2469917" y="1579629"/>
                </a:lnTo>
                <a:lnTo>
                  <a:pt x="2462255" y="1584477"/>
                </a:lnTo>
                <a:lnTo>
                  <a:pt x="2454275" y="1587709"/>
                </a:lnTo>
                <a:lnTo>
                  <a:pt x="2449806" y="1589325"/>
                </a:lnTo>
                <a:lnTo>
                  <a:pt x="2445336" y="1590941"/>
                </a:lnTo>
                <a:lnTo>
                  <a:pt x="2440867" y="1591911"/>
                </a:lnTo>
                <a:lnTo>
                  <a:pt x="2435760" y="1592880"/>
                </a:lnTo>
                <a:lnTo>
                  <a:pt x="2430971" y="1593527"/>
                </a:lnTo>
                <a:lnTo>
                  <a:pt x="2425544" y="1593850"/>
                </a:lnTo>
                <a:lnTo>
                  <a:pt x="2420118" y="1593850"/>
                </a:lnTo>
                <a:lnTo>
                  <a:pt x="2414372" y="1593527"/>
                </a:lnTo>
                <a:lnTo>
                  <a:pt x="2409264" y="1593203"/>
                </a:lnTo>
                <a:lnTo>
                  <a:pt x="2405752" y="1592234"/>
                </a:lnTo>
                <a:lnTo>
                  <a:pt x="2402241" y="1591264"/>
                </a:lnTo>
                <a:lnTo>
                  <a:pt x="2399687" y="1589971"/>
                </a:lnTo>
                <a:lnTo>
                  <a:pt x="2397772" y="1589002"/>
                </a:lnTo>
                <a:lnTo>
                  <a:pt x="2396495" y="1587063"/>
                </a:lnTo>
                <a:lnTo>
                  <a:pt x="2395856" y="1585447"/>
                </a:lnTo>
                <a:lnTo>
                  <a:pt x="2395537" y="1583507"/>
                </a:lnTo>
                <a:lnTo>
                  <a:pt x="2395537" y="1581568"/>
                </a:lnTo>
                <a:lnTo>
                  <a:pt x="2396176" y="1579306"/>
                </a:lnTo>
                <a:lnTo>
                  <a:pt x="2397453" y="1577043"/>
                </a:lnTo>
                <a:lnTo>
                  <a:pt x="2398410" y="1574781"/>
                </a:lnTo>
                <a:lnTo>
                  <a:pt x="2402241" y="1570256"/>
                </a:lnTo>
                <a:lnTo>
                  <a:pt x="2406710" y="1565085"/>
                </a:lnTo>
                <a:lnTo>
                  <a:pt x="2412137" y="1560237"/>
                </a:lnTo>
                <a:lnTo>
                  <a:pt x="2417564" y="1555712"/>
                </a:lnTo>
                <a:lnTo>
                  <a:pt x="2428417" y="1547632"/>
                </a:lnTo>
                <a:lnTo>
                  <a:pt x="2436717" y="1541814"/>
                </a:lnTo>
                <a:lnTo>
                  <a:pt x="2439910" y="1539875"/>
                </a:lnTo>
                <a:close/>
                <a:moveTo>
                  <a:pt x="2579046" y="1497966"/>
                </a:moveTo>
                <a:lnTo>
                  <a:pt x="2564773" y="1498283"/>
                </a:lnTo>
                <a:lnTo>
                  <a:pt x="2550817" y="1498918"/>
                </a:lnTo>
                <a:lnTo>
                  <a:pt x="2537179" y="1499553"/>
                </a:lnTo>
                <a:lnTo>
                  <a:pt x="2524174" y="1500823"/>
                </a:lnTo>
                <a:lnTo>
                  <a:pt x="2521002" y="1525271"/>
                </a:lnTo>
                <a:lnTo>
                  <a:pt x="2437584" y="1526223"/>
                </a:lnTo>
                <a:lnTo>
                  <a:pt x="2436950" y="1515746"/>
                </a:lnTo>
                <a:lnTo>
                  <a:pt x="2424579" y="1519556"/>
                </a:lnTo>
                <a:lnTo>
                  <a:pt x="2412527" y="1523366"/>
                </a:lnTo>
                <a:lnTo>
                  <a:pt x="2401108" y="1527493"/>
                </a:lnTo>
                <a:lnTo>
                  <a:pt x="2390324" y="1531938"/>
                </a:lnTo>
                <a:lnTo>
                  <a:pt x="2380491" y="1536383"/>
                </a:lnTo>
                <a:lnTo>
                  <a:pt x="2371610" y="1541146"/>
                </a:lnTo>
                <a:lnTo>
                  <a:pt x="2363046" y="1546226"/>
                </a:lnTo>
                <a:lnTo>
                  <a:pt x="2355434" y="1551306"/>
                </a:lnTo>
                <a:lnTo>
                  <a:pt x="2348773" y="1556703"/>
                </a:lnTo>
                <a:lnTo>
                  <a:pt x="2342747" y="1562101"/>
                </a:lnTo>
                <a:lnTo>
                  <a:pt x="2337672" y="1567181"/>
                </a:lnTo>
                <a:lnTo>
                  <a:pt x="2333549" y="1572896"/>
                </a:lnTo>
                <a:lnTo>
                  <a:pt x="2330377" y="1578293"/>
                </a:lnTo>
                <a:lnTo>
                  <a:pt x="2327522" y="1583691"/>
                </a:lnTo>
                <a:lnTo>
                  <a:pt x="2326888" y="1586548"/>
                </a:lnTo>
                <a:lnTo>
                  <a:pt x="2326253" y="1589406"/>
                </a:lnTo>
                <a:lnTo>
                  <a:pt x="2325619" y="1591946"/>
                </a:lnTo>
                <a:lnTo>
                  <a:pt x="2325619" y="1594803"/>
                </a:lnTo>
                <a:lnTo>
                  <a:pt x="2326253" y="1599248"/>
                </a:lnTo>
                <a:lnTo>
                  <a:pt x="2326888" y="1603376"/>
                </a:lnTo>
                <a:lnTo>
                  <a:pt x="2328474" y="1607821"/>
                </a:lnTo>
                <a:lnTo>
                  <a:pt x="2330694" y="1611948"/>
                </a:lnTo>
                <a:lnTo>
                  <a:pt x="2333231" y="1616393"/>
                </a:lnTo>
                <a:lnTo>
                  <a:pt x="2336403" y="1620521"/>
                </a:lnTo>
                <a:lnTo>
                  <a:pt x="2339892" y="1625283"/>
                </a:lnTo>
                <a:lnTo>
                  <a:pt x="2344650" y="1629411"/>
                </a:lnTo>
                <a:lnTo>
                  <a:pt x="2349090" y="1633538"/>
                </a:lnTo>
                <a:lnTo>
                  <a:pt x="2354165" y="1637666"/>
                </a:lnTo>
                <a:lnTo>
                  <a:pt x="2360192" y="1641793"/>
                </a:lnTo>
                <a:lnTo>
                  <a:pt x="2366535" y="1645603"/>
                </a:lnTo>
                <a:lnTo>
                  <a:pt x="2373513" y="1649096"/>
                </a:lnTo>
                <a:lnTo>
                  <a:pt x="2380491" y="1652906"/>
                </a:lnTo>
                <a:lnTo>
                  <a:pt x="2388104" y="1656716"/>
                </a:lnTo>
                <a:lnTo>
                  <a:pt x="2396350" y="1660208"/>
                </a:lnTo>
                <a:lnTo>
                  <a:pt x="2404914" y="1663383"/>
                </a:lnTo>
                <a:lnTo>
                  <a:pt x="2414112" y="1666876"/>
                </a:lnTo>
                <a:lnTo>
                  <a:pt x="2423311" y="1670051"/>
                </a:lnTo>
                <a:lnTo>
                  <a:pt x="2433143" y="1672908"/>
                </a:lnTo>
                <a:lnTo>
                  <a:pt x="2443293" y="1675448"/>
                </a:lnTo>
                <a:lnTo>
                  <a:pt x="2454077" y="1678306"/>
                </a:lnTo>
                <a:lnTo>
                  <a:pt x="2465179" y="1680846"/>
                </a:lnTo>
                <a:lnTo>
                  <a:pt x="2476280" y="1682751"/>
                </a:lnTo>
                <a:lnTo>
                  <a:pt x="2488016" y="1684973"/>
                </a:lnTo>
                <a:lnTo>
                  <a:pt x="2500068" y="1686561"/>
                </a:lnTo>
                <a:lnTo>
                  <a:pt x="2512439" y="1687831"/>
                </a:lnTo>
                <a:lnTo>
                  <a:pt x="2525126" y="1689101"/>
                </a:lnTo>
                <a:lnTo>
                  <a:pt x="2537813" y="1690053"/>
                </a:lnTo>
                <a:lnTo>
                  <a:pt x="2551452" y="1691006"/>
                </a:lnTo>
                <a:lnTo>
                  <a:pt x="2565090" y="1691323"/>
                </a:lnTo>
                <a:lnTo>
                  <a:pt x="2579046" y="1691323"/>
                </a:lnTo>
                <a:lnTo>
                  <a:pt x="2592685" y="1691323"/>
                </a:lnTo>
                <a:lnTo>
                  <a:pt x="2606324" y="1691006"/>
                </a:lnTo>
                <a:lnTo>
                  <a:pt x="2619328" y="1690053"/>
                </a:lnTo>
                <a:lnTo>
                  <a:pt x="2632650" y="1689101"/>
                </a:lnTo>
                <a:lnTo>
                  <a:pt x="2645337" y="1687831"/>
                </a:lnTo>
                <a:lnTo>
                  <a:pt x="2657390" y="1686561"/>
                </a:lnTo>
                <a:lnTo>
                  <a:pt x="2669443" y="1684973"/>
                </a:lnTo>
                <a:lnTo>
                  <a:pt x="2681496" y="1682751"/>
                </a:lnTo>
                <a:lnTo>
                  <a:pt x="2692597" y="1680846"/>
                </a:lnTo>
                <a:lnTo>
                  <a:pt x="2703698" y="1678306"/>
                </a:lnTo>
                <a:lnTo>
                  <a:pt x="2714165" y="1675448"/>
                </a:lnTo>
                <a:lnTo>
                  <a:pt x="2724315" y="1672908"/>
                </a:lnTo>
                <a:lnTo>
                  <a:pt x="2734465" y="1670051"/>
                </a:lnTo>
                <a:lnTo>
                  <a:pt x="2743663" y="1666876"/>
                </a:lnTo>
                <a:lnTo>
                  <a:pt x="2752861" y="1663383"/>
                </a:lnTo>
                <a:lnTo>
                  <a:pt x="2761425" y="1660208"/>
                </a:lnTo>
                <a:lnTo>
                  <a:pt x="2769355" y="1656716"/>
                </a:lnTo>
                <a:lnTo>
                  <a:pt x="2777284" y="1652906"/>
                </a:lnTo>
                <a:lnTo>
                  <a:pt x="2784262" y="1649096"/>
                </a:lnTo>
                <a:lnTo>
                  <a:pt x="2791240" y="1645603"/>
                </a:lnTo>
                <a:lnTo>
                  <a:pt x="2797584" y="1641793"/>
                </a:lnTo>
                <a:lnTo>
                  <a:pt x="2803293" y="1637666"/>
                </a:lnTo>
                <a:lnTo>
                  <a:pt x="2808368" y="1633538"/>
                </a:lnTo>
                <a:lnTo>
                  <a:pt x="2813443" y="1629411"/>
                </a:lnTo>
                <a:lnTo>
                  <a:pt x="2817566" y="1625283"/>
                </a:lnTo>
                <a:lnTo>
                  <a:pt x="2821055" y="1620521"/>
                </a:lnTo>
                <a:lnTo>
                  <a:pt x="2824544" y="1616393"/>
                </a:lnTo>
                <a:lnTo>
                  <a:pt x="2827082" y="1611948"/>
                </a:lnTo>
                <a:lnTo>
                  <a:pt x="2828985" y="1607821"/>
                </a:lnTo>
                <a:lnTo>
                  <a:pt x="2830571" y="1603376"/>
                </a:lnTo>
                <a:lnTo>
                  <a:pt x="2831839" y="1599248"/>
                </a:lnTo>
                <a:lnTo>
                  <a:pt x="2832157" y="1594803"/>
                </a:lnTo>
                <a:lnTo>
                  <a:pt x="2831839" y="1591628"/>
                </a:lnTo>
                <a:lnTo>
                  <a:pt x="2831205" y="1588771"/>
                </a:lnTo>
                <a:lnTo>
                  <a:pt x="2830571" y="1585596"/>
                </a:lnTo>
                <a:lnTo>
                  <a:pt x="2829302" y="1582738"/>
                </a:lnTo>
                <a:lnTo>
                  <a:pt x="2828350" y="1579563"/>
                </a:lnTo>
                <a:lnTo>
                  <a:pt x="2826447" y="1576706"/>
                </a:lnTo>
                <a:lnTo>
                  <a:pt x="2824544" y="1573213"/>
                </a:lnTo>
                <a:lnTo>
                  <a:pt x="2822324" y="1570356"/>
                </a:lnTo>
                <a:lnTo>
                  <a:pt x="2817566" y="1564323"/>
                </a:lnTo>
                <a:lnTo>
                  <a:pt x="2810905" y="1558608"/>
                </a:lnTo>
                <a:lnTo>
                  <a:pt x="2803928" y="1552576"/>
                </a:lnTo>
                <a:lnTo>
                  <a:pt x="2795681" y="1546861"/>
                </a:lnTo>
                <a:lnTo>
                  <a:pt x="2786165" y="1541146"/>
                </a:lnTo>
                <a:lnTo>
                  <a:pt x="2776016" y="1536066"/>
                </a:lnTo>
                <a:lnTo>
                  <a:pt x="2764914" y="1531303"/>
                </a:lnTo>
                <a:lnTo>
                  <a:pt x="2752861" y="1526223"/>
                </a:lnTo>
                <a:lnTo>
                  <a:pt x="2740174" y="1521778"/>
                </a:lnTo>
                <a:lnTo>
                  <a:pt x="2726535" y="1517333"/>
                </a:lnTo>
                <a:lnTo>
                  <a:pt x="2711945" y="1513523"/>
                </a:lnTo>
                <a:lnTo>
                  <a:pt x="2696720" y="1510031"/>
                </a:lnTo>
                <a:lnTo>
                  <a:pt x="2695769" y="1526223"/>
                </a:lnTo>
                <a:lnTo>
                  <a:pt x="2673883" y="1526223"/>
                </a:lnTo>
                <a:lnTo>
                  <a:pt x="2688474" y="1540511"/>
                </a:lnTo>
                <a:lnTo>
                  <a:pt x="2695452" y="1540511"/>
                </a:lnTo>
                <a:lnTo>
                  <a:pt x="2698624" y="1542416"/>
                </a:lnTo>
                <a:lnTo>
                  <a:pt x="2706870" y="1548131"/>
                </a:lnTo>
                <a:lnTo>
                  <a:pt x="2717972" y="1556068"/>
                </a:lnTo>
                <a:lnTo>
                  <a:pt x="2723046" y="1560513"/>
                </a:lnTo>
                <a:lnTo>
                  <a:pt x="2728439" y="1565276"/>
                </a:lnTo>
                <a:lnTo>
                  <a:pt x="2732879" y="1570356"/>
                </a:lnTo>
                <a:lnTo>
                  <a:pt x="2736685" y="1574801"/>
                </a:lnTo>
                <a:lnTo>
                  <a:pt x="2738271" y="1577023"/>
                </a:lnTo>
                <a:lnTo>
                  <a:pt x="2738905" y="1579246"/>
                </a:lnTo>
                <a:lnTo>
                  <a:pt x="2739540" y="1581468"/>
                </a:lnTo>
                <a:lnTo>
                  <a:pt x="2740174" y="1583373"/>
                </a:lnTo>
                <a:lnTo>
                  <a:pt x="2739540" y="1585278"/>
                </a:lnTo>
                <a:lnTo>
                  <a:pt x="2738905" y="1586866"/>
                </a:lnTo>
                <a:lnTo>
                  <a:pt x="2737320" y="1588771"/>
                </a:lnTo>
                <a:lnTo>
                  <a:pt x="2735417" y="1589723"/>
                </a:lnTo>
                <a:lnTo>
                  <a:pt x="2732879" y="1590993"/>
                </a:lnTo>
                <a:lnTo>
                  <a:pt x="2730024" y="1591946"/>
                </a:lnTo>
                <a:lnTo>
                  <a:pt x="2725901" y="1592898"/>
                </a:lnTo>
                <a:lnTo>
                  <a:pt x="2721143" y="1593216"/>
                </a:lnTo>
                <a:lnTo>
                  <a:pt x="2715117" y="1593533"/>
                </a:lnTo>
                <a:lnTo>
                  <a:pt x="2710042" y="1593533"/>
                </a:lnTo>
                <a:lnTo>
                  <a:pt x="2704650" y="1593216"/>
                </a:lnTo>
                <a:lnTo>
                  <a:pt x="2699575" y="1592581"/>
                </a:lnTo>
                <a:lnTo>
                  <a:pt x="2694500" y="1591628"/>
                </a:lnTo>
                <a:lnTo>
                  <a:pt x="2690060" y="1590676"/>
                </a:lnTo>
                <a:lnTo>
                  <a:pt x="2685619" y="1589088"/>
                </a:lnTo>
                <a:lnTo>
                  <a:pt x="2681496" y="1587501"/>
                </a:lnTo>
                <a:lnTo>
                  <a:pt x="2673566" y="1584326"/>
                </a:lnTo>
                <a:lnTo>
                  <a:pt x="2665954" y="1579563"/>
                </a:lnTo>
                <a:lnTo>
                  <a:pt x="2658659" y="1575118"/>
                </a:lnTo>
                <a:lnTo>
                  <a:pt x="2651681" y="1570038"/>
                </a:lnTo>
                <a:lnTo>
                  <a:pt x="2648826" y="1568133"/>
                </a:lnTo>
                <a:lnTo>
                  <a:pt x="2646606" y="1567181"/>
                </a:lnTo>
                <a:lnTo>
                  <a:pt x="2645337" y="1567181"/>
                </a:lnTo>
                <a:lnTo>
                  <a:pt x="2644386" y="1567498"/>
                </a:lnTo>
                <a:lnTo>
                  <a:pt x="2643434" y="1569403"/>
                </a:lnTo>
                <a:lnTo>
                  <a:pt x="2643117" y="1570356"/>
                </a:lnTo>
                <a:lnTo>
                  <a:pt x="2642165" y="1570673"/>
                </a:lnTo>
                <a:lnTo>
                  <a:pt x="2633602" y="1570356"/>
                </a:lnTo>
                <a:lnTo>
                  <a:pt x="2629161" y="1570038"/>
                </a:lnTo>
                <a:lnTo>
                  <a:pt x="2627258" y="1569403"/>
                </a:lnTo>
                <a:lnTo>
                  <a:pt x="2626306" y="1569086"/>
                </a:lnTo>
                <a:lnTo>
                  <a:pt x="2624720" y="1562101"/>
                </a:lnTo>
                <a:lnTo>
                  <a:pt x="2624086" y="1556386"/>
                </a:lnTo>
                <a:lnTo>
                  <a:pt x="2623452" y="1551941"/>
                </a:lnTo>
                <a:lnTo>
                  <a:pt x="2623135" y="1548131"/>
                </a:lnTo>
                <a:lnTo>
                  <a:pt x="2623452" y="1544003"/>
                </a:lnTo>
                <a:lnTo>
                  <a:pt x="2624086" y="1542733"/>
                </a:lnTo>
                <a:lnTo>
                  <a:pt x="2622817" y="1540511"/>
                </a:lnTo>
                <a:lnTo>
                  <a:pt x="2671029" y="1540511"/>
                </a:lnTo>
                <a:lnTo>
                  <a:pt x="2656439" y="1526223"/>
                </a:lnTo>
                <a:lnTo>
                  <a:pt x="2615839" y="1526223"/>
                </a:lnTo>
                <a:lnTo>
                  <a:pt x="2612033" y="1499236"/>
                </a:lnTo>
                <a:lnTo>
                  <a:pt x="2595857" y="1498283"/>
                </a:lnTo>
                <a:lnTo>
                  <a:pt x="2579046" y="1497966"/>
                </a:lnTo>
                <a:close/>
                <a:moveTo>
                  <a:pt x="400303" y="1460500"/>
                </a:moveTo>
                <a:lnTo>
                  <a:pt x="487363" y="1590373"/>
                </a:lnTo>
                <a:lnTo>
                  <a:pt x="477269" y="1597025"/>
                </a:lnTo>
                <a:lnTo>
                  <a:pt x="390525" y="1467152"/>
                </a:lnTo>
                <a:lnTo>
                  <a:pt x="400303" y="1460500"/>
                </a:lnTo>
                <a:close/>
                <a:moveTo>
                  <a:pt x="2575557" y="1210946"/>
                </a:moveTo>
                <a:lnTo>
                  <a:pt x="2570165" y="1211581"/>
                </a:lnTo>
                <a:lnTo>
                  <a:pt x="2565408" y="1211898"/>
                </a:lnTo>
                <a:lnTo>
                  <a:pt x="2561919" y="1211581"/>
                </a:lnTo>
                <a:lnTo>
                  <a:pt x="2558747" y="1211263"/>
                </a:lnTo>
                <a:lnTo>
                  <a:pt x="2527663" y="1469708"/>
                </a:lnTo>
                <a:lnTo>
                  <a:pt x="2540350" y="1468756"/>
                </a:lnTo>
                <a:lnTo>
                  <a:pt x="2553038" y="1468438"/>
                </a:lnTo>
                <a:lnTo>
                  <a:pt x="2565725" y="1468121"/>
                </a:lnTo>
                <a:lnTo>
                  <a:pt x="2579046" y="1467486"/>
                </a:lnTo>
                <a:lnTo>
                  <a:pt x="2593637" y="1468121"/>
                </a:lnTo>
                <a:lnTo>
                  <a:pt x="2608227" y="1468438"/>
                </a:lnTo>
                <a:lnTo>
                  <a:pt x="2575557" y="1210946"/>
                </a:lnTo>
                <a:close/>
                <a:moveTo>
                  <a:pt x="309562" y="1149350"/>
                </a:moveTo>
                <a:lnTo>
                  <a:pt x="361753" y="1149350"/>
                </a:lnTo>
                <a:lnTo>
                  <a:pt x="369977" y="1155018"/>
                </a:lnTo>
                <a:lnTo>
                  <a:pt x="377884" y="1160685"/>
                </a:lnTo>
                <a:lnTo>
                  <a:pt x="381680" y="1164149"/>
                </a:lnTo>
                <a:lnTo>
                  <a:pt x="385476" y="1167298"/>
                </a:lnTo>
                <a:lnTo>
                  <a:pt x="388639" y="1170761"/>
                </a:lnTo>
                <a:lnTo>
                  <a:pt x="391169" y="1174225"/>
                </a:lnTo>
                <a:lnTo>
                  <a:pt x="392751" y="1177059"/>
                </a:lnTo>
                <a:lnTo>
                  <a:pt x="393700" y="1178633"/>
                </a:lnTo>
                <a:lnTo>
                  <a:pt x="393700" y="1180208"/>
                </a:lnTo>
                <a:lnTo>
                  <a:pt x="393067" y="1181467"/>
                </a:lnTo>
                <a:lnTo>
                  <a:pt x="392751" y="1182727"/>
                </a:lnTo>
                <a:lnTo>
                  <a:pt x="391802" y="1183671"/>
                </a:lnTo>
                <a:lnTo>
                  <a:pt x="390537" y="1184616"/>
                </a:lnTo>
                <a:lnTo>
                  <a:pt x="388639" y="1185561"/>
                </a:lnTo>
                <a:lnTo>
                  <a:pt x="386425" y="1186505"/>
                </a:lnTo>
                <a:lnTo>
                  <a:pt x="383578" y="1186820"/>
                </a:lnTo>
                <a:lnTo>
                  <a:pt x="380098" y="1187135"/>
                </a:lnTo>
                <a:lnTo>
                  <a:pt x="375986" y="1187450"/>
                </a:lnTo>
                <a:lnTo>
                  <a:pt x="372191" y="1187450"/>
                </a:lnTo>
                <a:lnTo>
                  <a:pt x="364599" y="1186820"/>
                </a:lnTo>
                <a:lnTo>
                  <a:pt x="357957" y="1185246"/>
                </a:lnTo>
                <a:lnTo>
                  <a:pt x="351631" y="1183042"/>
                </a:lnTo>
                <a:lnTo>
                  <a:pt x="345937" y="1180523"/>
                </a:lnTo>
                <a:lnTo>
                  <a:pt x="340244" y="1177374"/>
                </a:lnTo>
                <a:lnTo>
                  <a:pt x="335499" y="1174225"/>
                </a:lnTo>
                <a:lnTo>
                  <a:pt x="330122" y="1170761"/>
                </a:lnTo>
                <a:lnTo>
                  <a:pt x="328540" y="1169187"/>
                </a:lnTo>
                <a:lnTo>
                  <a:pt x="326959" y="1168557"/>
                </a:lnTo>
                <a:lnTo>
                  <a:pt x="325693" y="1168557"/>
                </a:lnTo>
                <a:lnTo>
                  <a:pt x="325061" y="1168872"/>
                </a:lnTo>
                <a:lnTo>
                  <a:pt x="324745" y="1170447"/>
                </a:lnTo>
                <a:lnTo>
                  <a:pt x="324112" y="1170761"/>
                </a:lnTo>
                <a:lnTo>
                  <a:pt x="323479" y="1171076"/>
                </a:lnTo>
                <a:lnTo>
                  <a:pt x="317469" y="1170761"/>
                </a:lnTo>
                <a:lnTo>
                  <a:pt x="313990" y="1170447"/>
                </a:lnTo>
                <a:lnTo>
                  <a:pt x="312409" y="1170132"/>
                </a:lnTo>
                <a:lnTo>
                  <a:pt x="311143" y="1164779"/>
                </a:lnTo>
                <a:lnTo>
                  <a:pt x="310511" y="1160685"/>
                </a:lnTo>
                <a:lnTo>
                  <a:pt x="309878" y="1155018"/>
                </a:lnTo>
                <a:lnTo>
                  <a:pt x="310511" y="1152184"/>
                </a:lnTo>
                <a:lnTo>
                  <a:pt x="310827" y="1150924"/>
                </a:lnTo>
                <a:lnTo>
                  <a:pt x="309562" y="1149350"/>
                </a:lnTo>
                <a:close/>
                <a:moveTo>
                  <a:pt x="178239" y="1149350"/>
                </a:moveTo>
                <a:lnTo>
                  <a:pt x="230188" y="1149350"/>
                </a:lnTo>
                <a:lnTo>
                  <a:pt x="229550" y="1150924"/>
                </a:lnTo>
                <a:lnTo>
                  <a:pt x="229869" y="1152184"/>
                </a:lnTo>
                <a:lnTo>
                  <a:pt x="229869" y="1155018"/>
                </a:lnTo>
                <a:lnTo>
                  <a:pt x="229550" y="1160685"/>
                </a:lnTo>
                <a:lnTo>
                  <a:pt x="229232" y="1164779"/>
                </a:lnTo>
                <a:lnTo>
                  <a:pt x="227957" y="1170132"/>
                </a:lnTo>
                <a:lnTo>
                  <a:pt x="225726" y="1170447"/>
                </a:lnTo>
                <a:lnTo>
                  <a:pt x="222858" y="1170761"/>
                </a:lnTo>
                <a:lnTo>
                  <a:pt x="216802" y="1171076"/>
                </a:lnTo>
                <a:lnTo>
                  <a:pt x="215846" y="1170761"/>
                </a:lnTo>
                <a:lnTo>
                  <a:pt x="215527" y="1170447"/>
                </a:lnTo>
                <a:lnTo>
                  <a:pt x="214890" y="1168872"/>
                </a:lnTo>
                <a:lnTo>
                  <a:pt x="214571" y="1168557"/>
                </a:lnTo>
                <a:lnTo>
                  <a:pt x="213296" y="1168557"/>
                </a:lnTo>
                <a:lnTo>
                  <a:pt x="211703" y="1169187"/>
                </a:lnTo>
                <a:lnTo>
                  <a:pt x="209472" y="1170761"/>
                </a:lnTo>
                <a:lnTo>
                  <a:pt x="204691" y="1174225"/>
                </a:lnTo>
                <a:lnTo>
                  <a:pt x="199273" y="1177374"/>
                </a:lnTo>
                <a:lnTo>
                  <a:pt x="194174" y="1180523"/>
                </a:lnTo>
                <a:lnTo>
                  <a:pt x="188119" y="1183042"/>
                </a:lnTo>
                <a:lnTo>
                  <a:pt x="182063" y="1185246"/>
                </a:lnTo>
                <a:lnTo>
                  <a:pt x="175371" y="1186820"/>
                </a:lnTo>
                <a:lnTo>
                  <a:pt x="167722" y="1187450"/>
                </a:lnTo>
                <a:lnTo>
                  <a:pt x="163579" y="1187450"/>
                </a:lnTo>
                <a:lnTo>
                  <a:pt x="159435" y="1187135"/>
                </a:lnTo>
                <a:lnTo>
                  <a:pt x="155930" y="1186820"/>
                </a:lnTo>
                <a:lnTo>
                  <a:pt x="153380" y="1186505"/>
                </a:lnTo>
                <a:lnTo>
                  <a:pt x="151149" y="1185561"/>
                </a:lnTo>
                <a:lnTo>
                  <a:pt x="149237" y="1184616"/>
                </a:lnTo>
                <a:lnTo>
                  <a:pt x="147643" y="1183671"/>
                </a:lnTo>
                <a:lnTo>
                  <a:pt x="147006" y="1182727"/>
                </a:lnTo>
                <a:lnTo>
                  <a:pt x="146050" y="1181467"/>
                </a:lnTo>
                <a:lnTo>
                  <a:pt x="146050" y="1180208"/>
                </a:lnTo>
                <a:lnTo>
                  <a:pt x="146050" y="1178633"/>
                </a:lnTo>
                <a:lnTo>
                  <a:pt x="146368" y="1177059"/>
                </a:lnTo>
                <a:lnTo>
                  <a:pt x="148281" y="1174225"/>
                </a:lnTo>
                <a:lnTo>
                  <a:pt x="151149" y="1170761"/>
                </a:lnTo>
                <a:lnTo>
                  <a:pt x="154017" y="1167298"/>
                </a:lnTo>
                <a:lnTo>
                  <a:pt x="157842" y="1164149"/>
                </a:lnTo>
                <a:lnTo>
                  <a:pt x="161985" y="1160685"/>
                </a:lnTo>
                <a:lnTo>
                  <a:pt x="169634" y="1155018"/>
                </a:lnTo>
                <a:lnTo>
                  <a:pt x="178239" y="1149350"/>
                </a:lnTo>
                <a:close/>
                <a:moveTo>
                  <a:pt x="1364001" y="1136650"/>
                </a:moveTo>
                <a:lnTo>
                  <a:pt x="1375444" y="1136650"/>
                </a:lnTo>
                <a:lnTo>
                  <a:pt x="1386888" y="1137285"/>
                </a:lnTo>
                <a:lnTo>
                  <a:pt x="1398332" y="1138872"/>
                </a:lnTo>
                <a:lnTo>
                  <a:pt x="1409457" y="1140777"/>
                </a:lnTo>
                <a:lnTo>
                  <a:pt x="1421219" y="1143000"/>
                </a:lnTo>
                <a:lnTo>
                  <a:pt x="1432663" y="1146175"/>
                </a:lnTo>
                <a:lnTo>
                  <a:pt x="1443788" y="1149032"/>
                </a:lnTo>
                <a:lnTo>
                  <a:pt x="1455232" y="1152842"/>
                </a:lnTo>
                <a:lnTo>
                  <a:pt x="1466040" y="1156652"/>
                </a:lnTo>
                <a:lnTo>
                  <a:pt x="1476848" y="1161097"/>
                </a:lnTo>
                <a:lnTo>
                  <a:pt x="1487338" y="1165542"/>
                </a:lnTo>
                <a:lnTo>
                  <a:pt x="1498146" y="1169987"/>
                </a:lnTo>
                <a:lnTo>
                  <a:pt x="1508318" y="1175067"/>
                </a:lnTo>
                <a:lnTo>
                  <a:pt x="1518490" y="1180147"/>
                </a:lnTo>
                <a:lnTo>
                  <a:pt x="1527709" y="1185545"/>
                </a:lnTo>
                <a:lnTo>
                  <a:pt x="1537245" y="1190942"/>
                </a:lnTo>
                <a:lnTo>
                  <a:pt x="1545828" y="1196022"/>
                </a:lnTo>
                <a:lnTo>
                  <a:pt x="1554410" y="1201420"/>
                </a:lnTo>
                <a:lnTo>
                  <a:pt x="1569987" y="1211897"/>
                </a:lnTo>
                <a:lnTo>
                  <a:pt x="1583020" y="1222057"/>
                </a:lnTo>
                <a:lnTo>
                  <a:pt x="1594463" y="1231265"/>
                </a:lnTo>
                <a:lnTo>
                  <a:pt x="1599231" y="1235710"/>
                </a:lnTo>
                <a:lnTo>
                  <a:pt x="1603046" y="1239837"/>
                </a:lnTo>
                <a:lnTo>
                  <a:pt x="1606543" y="1243330"/>
                </a:lnTo>
                <a:lnTo>
                  <a:pt x="1609086" y="1246822"/>
                </a:lnTo>
                <a:lnTo>
                  <a:pt x="1610993" y="1249997"/>
                </a:lnTo>
                <a:lnTo>
                  <a:pt x="1611947" y="1252220"/>
                </a:lnTo>
                <a:lnTo>
                  <a:pt x="1612582" y="1256347"/>
                </a:lnTo>
                <a:lnTo>
                  <a:pt x="1612900" y="1261427"/>
                </a:lnTo>
                <a:lnTo>
                  <a:pt x="1612900" y="1276985"/>
                </a:lnTo>
                <a:lnTo>
                  <a:pt x="1612582" y="1297305"/>
                </a:lnTo>
                <a:lnTo>
                  <a:pt x="1611311" y="1322387"/>
                </a:lnTo>
                <a:lnTo>
                  <a:pt x="1609404" y="1351280"/>
                </a:lnTo>
                <a:lnTo>
                  <a:pt x="1607178" y="1383347"/>
                </a:lnTo>
                <a:lnTo>
                  <a:pt x="1601774" y="1455102"/>
                </a:lnTo>
                <a:lnTo>
                  <a:pt x="1595099" y="1531937"/>
                </a:lnTo>
                <a:lnTo>
                  <a:pt x="1588106" y="1608772"/>
                </a:lnTo>
                <a:lnTo>
                  <a:pt x="1580159" y="1680845"/>
                </a:lnTo>
                <a:lnTo>
                  <a:pt x="1576344" y="1713230"/>
                </a:lnTo>
                <a:lnTo>
                  <a:pt x="1572847" y="1742122"/>
                </a:lnTo>
                <a:lnTo>
                  <a:pt x="1568397" y="1774825"/>
                </a:lnTo>
                <a:lnTo>
                  <a:pt x="1566172" y="1787842"/>
                </a:lnTo>
                <a:lnTo>
                  <a:pt x="1564265" y="1798955"/>
                </a:lnTo>
                <a:lnTo>
                  <a:pt x="1551232" y="1804035"/>
                </a:lnTo>
                <a:lnTo>
                  <a:pt x="1539152" y="1808162"/>
                </a:lnTo>
                <a:lnTo>
                  <a:pt x="1527073" y="1811655"/>
                </a:lnTo>
                <a:lnTo>
                  <a:pt x="1515947" y="1813877"/>
                </a:lnTo>
                <a:lnTo>
                  <a:pt x="1505775" y="1815465"/>
                </a:lnTo>
                <a:lnTo>
                  <a:pt x="1501325" y="1815782"/>
                </a:lnTo>
                <a:lnTo>
                  <a:pt x="1496874" y="1815782"/>
                </a:lnTo>
                <a:lnTo>
                  <a:pt x="1492742" y="1815782"/>
                </a:lnTo>
                <a:lnTo>
                  <a:pt x="1488609" y="1814830"/>
                </a:lnTo>
                <a:lnTo>
                  <a:pt x="1485113" y="1814195"/>
                </a:lnTo>
                <a:lnTo>
                  <a:pt x="1481934" y="1813242"/>
                </a:lnTo>
                <a:lnTo>
                  <a:pt x="1482888" y="1798955"/>
                </a:lnTo>
                <a:lnTo>
                  <a:pt x="1484159" y="1778952"/>
                </a:lnTo>
                <a:lnTo>
                  <a:pt x="1486384" y="1724025"/>
                </a:lnTo>
                <a:lnTo>
                  <a:pt x="1487338" y="1671637"/>
                </a:lnTo>
                <a:lnTo>
                  <a:pt x="1488927" y="1614487"/>
                </a:lnTo>
                <a:lnTo>
                  <a:pt x="1489881" y="1556067"/>
                </a:lnTo>
                <a:lnTo>
                  <a:pt x="1490199" y="1498600"/>
                </a:lnTo>
                <a:lnTo>
                  <a:pt x="1473033" y="1530667"/>
                </a:lnTo>
                <a:lnTo>
                  <a:pt x="1462543" y="1524952"/>
                </a:lnTo>
                <a:lnTo>
                  <a:pt x="1490199" y="1472882"/>
                </a:lnTo>
                <a:lnTo>
                  <a:pt x="1489881" y="1423035"/>
                </a:lnTo>
                <a:lnTo>
                  <a:pt x="1489245" y="1402080"/>
                </a:lnTo>
                <a:lnTo>
                  <a:pt x="1488609" y="1384300"/>
                </a:lnTo>
                <a:lnTo>
                  <a:pt x="1487974" y="1370012"/>
                </a:lnTo>
                <a:lnTo>
                  <a:pt x="1486702" y="1360170"/>
                </a:lnTo>
                <a:lnTo>
                  <a:pt x="1486066" y="1356677"/>
                </a:lnTo>
                <a:lnTo>
                  <a:pt x="1485113" y="1354455"/>
                </a:lnTo>
                <a:lnTo>
                  <a:pt x="1484477" y="1353502"/>
                </a:lnTo>
                <a:lnTo>
                  <a:pt x="1484159" y="1353502"/>
                </a:lnTo>
                <a:lnTo>
                  <a:pt x="1483841" y="1354137"/>
                </a:lnTo>
                <a:lnTo>
                  <a:pt x="1477166" y="1362392"/>
                </a:lnTo>
                <a:lnTo>
                  <a:pt x="1470808" y="1371282"/>
                </a:lnTo>
                <a:lnTo>
                  <a:pt x="1469537" y="1373505"/>
                </a:lnTo>
                <a:lnTo>
                  <a:pt x="1449192" y="1674812"/>
                </a:lnTo>
                <a:lnTo>
                  <a:pt x="1443788" y="1731962"/>
                </a:lnTo>
                <a:lnTo>
                  <a:pt x="1437431" y="1803400"/>
                </a:lnTo>
                <a:lnTo>
                  <a:pt x="1434252" y="1830705"/>
                </a:lnTo>
                <a:lnTo>
                  <a:pt x="1433934" y="1834515"/>
                </a:lnTo>
                <a:lnTo>
                  <a:pt x="1431709" y="1841817"/>
                </a:lnTo>
                <a:lnTo>
                  <a:pt x="1429166" y="1848485"/>
                </a:lnTo>
                <a:lnTo>
                  <a:pt x="1426623" y="1855152"/>
                </a:lnTo>
                <a:lnTo>
                  <a:pt x="1423126" y="1861820"/>
                </a:lnTo>
                <a:lnTo>
                  <a:pt x="1419630" y="1868805"/>
                </a:lnTo>
                <a:lnTo>
                  <a:pt x="1415815" y="1875155"/>
                </a:lnTo>
                <a:lnTo>
                  <a:pt x="1411683" y="1881822"/>
                </a:lnTo>
                <a:lnTo>
                  <a:pt x="1407232" y="1888172"/>
                </a:lnTo>
                <a:lnTo>
                  <a:pt x="1400557" y="1978660"/>
                </a:lnTo>
                <a:lnTo>
                  <a:pt x="1376398" y="2298382"/>
                </a:lnTo>
                <a:lnTo>
                  <a:pt x="1388795" y="2301557"/>
                </a:lnTo>
                <a:lnTo>
                  <a:pt x="1400875" y="2305050"/>
                </a:lnTo>
                <a:lnTo>
                  <a:pt x="1412954" y="2308225"/>
                </a:lnTo>
                <a:lnTo>
                  <a:pt x="1424080" y="2312035"/>
                </a:lnTo>
                <a:lnTo>
                  <a:pt x="1435524" y="2315845"/>
                </a:lnTo>
                <a:lnTo>
                  <a:pt x="1446014" y="2319972"/>
                </a:lnTo>
                <a:lnTo>
                  <a:pt x="1456504" y="2324100"/>
                </a:lnTo>
                <a:lnTo>
                  <a:pt x="1466358" y="2328545"/>
                </a:lnTo>
                <a:lnTo>
                  <a:pt x="1529298" y="2288857"/>
                </a:lnTo>
                <a:lnTo>
                  <a:pt x="1535656" y="2299017"/>
                </a:lnTo>
                <a:lnTo>
                  <a:pt x="1479073" y="2334895"/>
                </a:lnTo>
                <a:lnTo>
                  <a:pt x="1489881" y="2340610"/>
                </a:lnTo>
                <a:lnTo>
                  <a:pt x="1499417" y="2346325"/>
                </a:lnTo>
                <a:lnTo>
                  <a:pt x="1508954" y="2352675"/>
                </a:lnTo>
                <a:lnTo>
                  <a:pt x="1517536" y="2358707"/>
                </a:lnTo>
                <a:lnTo>
                  <a:pt x="1525483" y="2365057"/>
                </a:lnTo>
                <a:lnTo>
                  <a:pt x="1533112" y="2371725"/>
                </a:lnTo>
                <a:lnTo>
                  <a:pt x="1539788" y="2378710"/>
                </a:lnTo>
                <a:lnTo>
                  <a:pt x="1546146" y="2385695"/>
                </a:lnTo>
                <a:lnTo>
                  <a:pt x="1551867" y="2392997"/>
                </a:lnTo>
                <a:lnTo>
                  <a:pt x="1556636" y="2400300"/>
                </a:lnTo>
                <a:lnTo>
                  <a:pt x="1560768" y="2407920"/>
                </a:lnTo>
                <a:lnTo>
                  <a:pt x="1564265" y="2415857"/>
                </a:lnTo>
                <a:lnTo>
                  <a:pt x="1566808" y="2423477"/>
                </a:lnTo>
                <a:lnTo>
                  <a:pt x="1568715" y="2431732"/>
                </a:lnTo>
                <a:lnTo>
                  <a:pt x="1569987" y="2439670"/>
                </a:lnTo>
                <a:lnTo>
                  <a:pt x="1570304" y="2447925"/>
                </a:lnTo>
                <a:lnTo>
                  <a:pt x="1569987" y="2455545"/>
                </a:lnTo>
                <a:lnTo>
                  <a:pt x="1569033" y="2463165"/>
                </a:lnTo>
                <a:lnTo>
                  <a:pt x="1567126" y="2470785"/>
                </a:lnTo>
                <a:lnTo>
                  <a:pt x="1564900" y="2477770"/>
                </a:lnTo>
                <a:lnTo>
                  <a:pt x="1562040" y="2485390"/>
                </a:lnTo>
                <a:lnTo>
                  <a:pt x="1558225" y="2492057"/>
                </a:lnTo>
                <a:lnTo>
                  <a:pt x="1554093" y="2499360"/>
                </a:lnTo>
                <a:lnTo>
                  <a:pt x="1549324" y="2506027"/>
                </a:lnTo>
                <a:lnTo>
                  <a:pt x="1543920" y="2512695"/>
                </a:lnTo>
                <a:lnTo>
                  <a:pt x="1537881" y="2519362"/>
                </a:lnTo>
                <a:lnTo>
                  <a:pt x="1531523" y="2525712"/>
                </a:lnTo>
                <a:lnTo>
                  <a:pt x="1524212" y="2531745"/>
                </a:lnTo>
                <a:lnTo>
                  <a:pt x="1516901" y="2537778"/>
                </a:lnTo>
                <a:lnTo>
                  <a:pt x="1508636" y="2543810"/>
                </a:lnTo>
                <a:lnTo>
                  <a:pt x="1500053" y="2549208"/>
                </a:lnTo>
                <a:lnTo>
                  <a:pt x="1490517" y="2554923"/>
                </a:lnTo>
                <a:lnTo>
                  <a:pt x="1480980" y="2560320"/>
                </a:lnTo>
                <a:lnTo>
                  <a:pt x="1470808" y="2565083"/>
                </a:lnTo>
                <a:lnTo>
                  <a:pt x="1460318" y="2569845"/>
                </a:lnTo>
                <a:lnTo>
                  <a:pt x="1449192" y="2574608"/>
                </a:lnTo>
                <a:lnTo>
                  <a:pt x="1437749" y="2579053"/>
                </a:lnTo>
                <a:lnTo>
                  <a:pt x="1425669" y="2583180"/>
                </a:lnTo>
                <a:lnTo>
                  <a:pt x="1413272" y="2587308"/>
                </a:lnTo>
                <a:lnTo>
                  <a:pt x="1400557" y="2591118"/>
                </a:lnTo>
                <a:lnTo>
                  <a:pt x="1387206" y="2594293"/>
                </a:lnTo>
                <a:lnTo>
                  <a:pt x="1373855" y="2597785"/>
                </a:lnTo>
                <a:lnTo>
                  <a:pt x="1360186" y="2600960"/>
                </a:lnTo>
                <a:lnTo>
                  <a:pt x="1345882" y="2603500"/>
                </a:lnTo>
                <a:lnTo>
                  <a:pt x="1331259" y="2606040"/>
                </a:lnTo>
                <a:lnTo>
                  <a:pt x="1316319" y="2608263"/>
                </a:lnTo>
                <a:lnTo>
                  <a:pt x="1301061" y="2610168"/>
                </a:lnTo>
                <a:lnTo>
                  <a:pt x="1285802" y="2612073"/>
                </a:lnTo>
                <a:lnTo>
                  <a:pt x="1381166" y="2755265"/>
                </a:lnTo>
                <a:lnTo>
                  <a:pt x="1370994" y="2762250"/>
                </a:lnTo>
                <a:lnTo>
                  <a:pt x="1271816" y="2613343"/>
                </a:lnTo>
                <a:lnTo>
                  <a:pt x="1254968" y="2614613"/>
                </a:lnTo>
                <a:lnTo>
                  <a:pt x="1237167" y="2615565"/>
                </a:lnTo>
                <a:lnTo>
                  <a:pt x="1219366" y="2615883"/>
                </a:lnTo>
                <a:lnTo>
                  <a:pt x="1201246" y="2616200"/>
                </a:lnTo>
                <a:lnTo>
                  <a:pt x="1181856" y="2615883"/>
                </a:lnTo>
                <a:lnTo>
                  <a:pt x="1162465" y="2615565"/>
                </a:lnTo>
                <a:lnTo>
                  <a:pt x="1143710" y="2614295"/>
                </a:lnTo>
                <a:lnTo>
                  <a:pt x="1124955" y="2612708"/>
                </a:lnTo>
                <a:lnTo>
                  <a:pt x="1106836" y="2611120"/>
                </a:lnTo>
                <a:lnTo>
                  <a:pt x="1089035" y="2609215"/>
                </a:lnTo>
                <a:lnTo>
                  <a:pt x="1071870" y="2606358"/>
                </a:lnTo>
                <a:lnTo>
                  <a:pt x="1055022" y="2603500"/>
                </a:lnTo>
                <a:lnTo>
                  <a:pt x="1038492" y="2600008"/>
                </a:lnTo>
                <a:lnTo>
                  <a:pt x="1022598" y="2596833"/>
                </a:lnTo>
                <a:lnTo>
                  <a:pt x="1007022" y="2592705"/>
                </a:lnTo>
                <a:lnTo>
                  <a:pt x="992082" y="2588260"/>
                </a:lnTo>
                <a:lnTo>
                  <a:pt x="977777" y="2583498"/>
                </a:lnTo>
                <a:lnTo>
                  <a:pt x="963791" y="2578735"/>
                </a:lnTo>
                <a:lnTo>
                  <a:pt x="950757" y="2573338"/>
                </a:lnTo>
                <a:lnTo>
                  <a:pt x="937724" y="2568258"/>
                </a:lnTo>
                <a:lnTo>
                  <a:pt x="925645" y="2562225"/>
                </a:lnTo>
                <a:lnTo>
                  <a:pt x="914519" y="2556193"/>
                </a:lnTo>
                <a:lnTo>
                  <a:pt x="903711" y="2550160"/>
                </a:lnTo>
                <a:lnTo>
                  <a:pt x="893857" y="2543175"/>
                </a:lnTo>
                <a:lnTo>
                  <a:pt x="884321" y="2536508"/>
                </a:lnTo>
                <a:lnTo>
                  <a:pt x="875738" y="2529523"/>
                </a:lnTo>
                <a:lnTo>
                  <a:pt x="867473" y="2522220"/>
                </a:lnTo>
                <a:lnTo>
                  <a:pt x="860162" y="2514600"/>
                </a:lnTo>
                <a:lnTo>
                  <a:pt x="853804" y="2506662"/>
                </a:lnTo>
                <a:lnTo>
                  <a:pt x="848400" y="2499042"/>
                </a:lnTo>
                <a:lnTo>
                  <a:pt x="843632" y="2491105"/>
                </a:lnTo>
                <a:lnTo>
                  <a:pt x="839500" y="2482850"/>
                </a:lnTo>
                <a:lnTo>
                  <a:pt x="836639" y="2473960"/>
                </a:lnTo>
                <a:lnTo>
                  <a:pt x="834414" y="2465387"/>
                </a:lnTo>
                <a:lnTo>
                  <a:pt x="833460" y="2461260"/>
                </a:lnTo>
                <a:lnTo>
                  <a:pt x="832824" y="2456815"/>
                </a:lnTo>
                <a:lnTo>
                  <a:pt x="832506" y="2452370"/>
                </a:lnTo>
                <a:lnTo>
                  <a:pt x="832506" y="2447925"/>
                </a:lnTo>
                <a:lnTo>
                  <a:pt x="832824" y="2440305"/>
                </a:lnTo>
                <a:lnTo>
                  <a:pt x="833460" y="2432685"/>
                </a:lnTo>
                <a:lnTo>
                  <a:pt x="835367" y="2425700"/>
                </a:lnTo>
                <a:lnTo>
                  <a:pt x="837592" y="2418397"/>
                </a:lnTo>
                <a:lnTo>
                  <a:pt x="840453" y="2411412"/>
                </a:lnTo>
                <a:lnTo>
                  <a:pt x="844268" y="2404110"/>
                </a:lnTo>
                <a:lnTo>
                  <a:pt x="847765" y="2397442"/>
                </a:lnTo>
                <a:lnTo>
                  <a:pt x="852851" y="2390775"/>
                </a:lnTo>
                <a:lnTo>
                  <a:pt x="857937" y="2384107"/>
                </a:lnTo>
                <a:lnTo>
                  <a:pt x="863659" y="2377757"/>
                </a:lnTo>
                <a:lnTo>
                  <a:pt x="870016" y="2371407"/>
                </a:lnTo>
                <a:lnTo>
                  <a:pt x="877009" y="2365375"/>
                </a:lnTo>
                <a:lnTo>
                  <a:pt x="884321" y="2359342"/>
                </a:lnTo>
                <a:lnTo>
                  <a:pt x="892268" y="2353945"/>
                </a:lnTo>
                <a:lnTo>
                  <a:pt x="900533" y="2348230"/>
                </a:lnTo>
                <a:lnTo>
                  <a:pt x="909115" y="2342515"/>
                </a:lnTo>
                <a:lnTo>
                  <a:pt x="921513" y="2335847"/>
                </a:lnTo>
                <a:lnTo>
                  <a:pt x="934546" y="2329497"/>
                </a:lnTo>
                <a:lnTo>
                  <a:pt x="947897" y="2323465"/>
                </a:lnTo>
                <a:lnTo>
                  <a:pt x="962201" y="2317750"/>
                </a:lnTo>
                <a:lnTo>
                  <a:pt x="957751" y="2310765"/>
                </a:lnTo>
                <a:lnTo>
                  <a:pt x="915791" y="2248217"/>
                </a:lnTo>
                <a:lnTo>
                  <a:pt x="925645" y="2241232"/>
                </a:lnTo>
                <a:lnTo>
                  <a:pt x="969194" y="2306002"/>
                </a:lnTo>
                <a:lnTo>
                  <a:pt x="974281" y="2313622"/>
                </a:lnTo>
                <a:lnTo>
                  <a:pt x="984453" y="2310130"/>
                </a:lnTo>
                <a:lnTo>
                  <a:pt x="994625" y="2306637"/>
                </a:lnTo>
                <a:lnTo>
                  <a:pt x="1005115" y="2303780"/>
                </a:lnTo>
                <a:lnTo>
                  <a:pt x="1016241" y="2300922"/>
                </a:lnTo>
                <a:lnTo>
                  <a:pt x="1035949" y="2296160"/>
                </a:lnTo>
                <a:lnTo>
                  <a:pt x="1004797" y="1881505"/>
                </a:lnTo>
                <a:lnTo>
                  <a:pt x="998439" y="1871980"/>
                </a:lnTo>
                <a:lnTo>
                  <a:pt x="992718" y="1862455"/>
                </a:lnTo>
                <a:lnTo>
                  <a:pt x="988903" y="1856105"/>
                </a:lnTo>
                <a:lnTo>
                  <a:pt x="985724" y="1849120"/>
                </a:lnTo>
                <a:lnTo>
                  <a:pt x="982545" y="1842135"/>
                </a:lnTo>
                <a:lnTo>
                  <a:pt x="980002" y="1835150"/>
                </a:lnTo>
                <a:lnTo>
                  <a:pt x="979685" y="1830705"/>
                </a:lnTo>
                <a:lnTo>
                  <a:pt x="976506" y="1798955"/>
                </a:lnTo>
                <a:lnTo>
                  <a:pt x="968559" y="1715452"/>
                </a:lnTo>
                <a:lnTo>
                  <a:pt x="963791" y="1658620"/>
                </a:lnTo>
                <a:lnTo>
                  <a:pt x="958704" y="1594485"/>
                </a:lnTo>
                <a:lnTo>
                  <a:pt x="943128" y="1365567"/>
                </a:lnTo>
                <a:lnTo>
                  <a:pt x="939950" y="1363027"/>
                </a:lnTo>
                <a:lnTo>
                  <a:pt x="937089" y="1360487"/>
                </a:lnTo>
                <a:lnTo>
                  <a:pt x="930731" y="1354137"/>
                </a:lnTo>
                <a:lnTo>
                  <a:pt x="930413" y="1353502"/>
                </a:lnTo>
                <a:lnTo>
                  <a:pt x="930095" y="1354137"/>
                </a:lnTo>
                <a:lnTo>
                  <a:pt x="929460" y="1355725"/>
                </a:lnTo>
                <a:lnTo>
                  <a:pt x="928824" y="1358900"/>
                </a:lnTo>
                <a:lnTo>
                  <a:pt x="928506" y="1363345"/>
                </a:lnTo>
                <a:lnTo>
                  <a:pt x="928188" y="1376997"/>
                </a:lnTo>
                <a:lnTo>
                  <a:pt x="928188" y="1395095"/>
                </a:lnTo>
                <a:lnTo>
                  <a:pt x="928506" y="1417320"/>
                </a:lnTo>
                <a:lnTo>
                  <a:pt x="928824" y="1442720"/>
                </a:lnTo>
                <a:lnTo>
                  <a:pt x="930731" y="1502092"/>
                </a:lnTo>
                <a:lnTo>
                  <a:pt x="933274" y="1568450"/>
                </a:lnTo>
                <a:lnTo>
                  <a:pt x="936453" y="1636077"/>
                </a:lnTo>
                <a:lnTo>
                  <a:pt x="939632" y="1699895"/>
                </a:lnTo>
                <a:lnTo>
                  <a:pt x="942811" y="1755140"/>
                </a:lnTo>
                <a:lnTo>
                  <a:pt x="945036" y="1791652"/>
                </a:lnTo>
                <a:lnTo>
                  <a:pt x="946943" y="1815465"/>
                </a:lnTo>
                <a:lnTo>
                  <a:pt x="938996" y="1815782"/>
                </a:lnTo>
                <a:lnTo>
                  <a:pt x="929142" y="1815782"/>
                </a:lnTo>
                <a:lnTo>
                  <a:pt x="918016" y="1815782"/>
                </a:lnTo>
                <a:lnTo>
                  <a:pt x="904983" y="1814512"/>
                </a:lnTo>
                <a:lnTo>
                  <a:pt x="898625" y="1813877"/>
                </a:lnTo>
                <a:lnTo>
                  <a:pt x="891950" y="1812607"/>
                </a:lnTo>
                <a:lnTo>
                  <a:pt x="884639" y="1811337"/>
                </a:lnTo>
                <a:lnTo>
                  <a:pt x="877963" y="1809115"/>
                </a:lnTo>
                <a:lnTo>
                  <a:pt x="870970" y="1806575"/>
                </a:lnTo>
                <a:lnTo>
                  <a:pt x="863659" y="1804035"/>
                </a:lnTo>
                <a:lnTo>
                  <a:pt x="856983" y="1800542"/>
                </a:lnTo>
                <a:lnTo>
                  <a:pt x="849990" y="1797050"/>
                </a:lnTo>
                <a:lnTo>
                  <a:pt x="847765" y="1783397"/>
                </a:lnTo>
                <a:lnTo>
                  <a:pt x="845222" y="1766887"/>
                </a:lnTo>
                <a:lnTo>
                  <a:pt x="842996" y="1747520"/>
                </a:lnTo>
                <a:lnTo>
                  <a:pt x="840453" y="1725930"/>
                </a:lnTo>
                <a:lnTo>
                  <a:pt x="837592" y="1697672"/>
                </a:lnTo>
                <a:lnTo>
                  <a:pt x="834732" y="1666875"/>
                </a:lnTo>
                <a:lnTo>
                  <a:pt x="829010" y="1599565"/>
                </a:lnTo>
                <a:lnTo>
                  <a:pt x="824242" y="1529080"/>
                </a:lnTo>
                <a:lnTo>
                  <a:pt x="820109" y="1460182"/>
                </a:lnTo>
                <a:lnTo>
                  <a:pt x="816612" y="1395730"/>
                </a:lnTo>
                <a:lnTo>
                  <a:pt x="815659" y="1367155"/>
                </a:lnTo>
                <a:lnTo>
                  <a:pt x="814705" y="1341120"/>
                </a:lnTo>
                <a:lnTo>
                  <a:pt x="814387" y="1318895"/>
                </a:lnTo>
                <a:lnTo>
                  <a:pt x="814387" y="1300480"/>
                </a:lnTo>
                <a:lnTo>
                  <a:pt x="814705" y="1286827"/>
                </a:lnTo>
                <a:lnTo>
                  <a:pt x="815023" y="1281747"/>
                </a:lnTo>
                <a:lnTo>
                  <a:pt x="815659" y="1277937"/>
                </a:lnTo>
                <a:lnTo>
                  <a:pt x="816295" y="1270635"/>
                </a:lnTo>
                <a:lnTo>
                  <a:pt x="818202" y="1263332"/>
                </a:lnTo>
                <a:lnTo>
                  <a:pt x="820427" y="1256347"/>
                </a:lnTo>
                <a:lnTo>
                  <a:pt x="823288" y="1249362"/>
                </a:lnTo>
                <a:lnTo>
                  <a:pt x="827102" y="1242695"/>
                </a:lnTo>
                <a:lnTo>
                  <a:pt x="831553" y="1236345"/>
                </a:lnTo>
                <a:lnTo>
                  <a:pt x="836957" y="1229995"/>
                </a:lnTo>
                <a:lnTo>
                  <a:pt x="842679" y="1223962"/>
                </a:lnTo>
                <a:lnTo>
                  <a:pt x="849036" y="1218247"/>
                </a:lnTo>
                <a:lnTo>
                  <a:pt x="856029" y="1212532"/>
                </a:lnTo>
                <a:lnTo>
                  <a:pt x="863659" y="1207452"/>
                </a:lnTo>
                <a:lnTo>
                  <a:pt x="871606" y="1202055"/>
                </a:lnTo>
                <a:lnTo>
                  <a:pt x="879870" y="1197292"/>
                </a:lnTo>
                <a:lnTo>
                  <a:pt x="888771" y="1192847"/>
                </a:lnTo>
                <a:lnTo>
                  <a:pt x="897990" y="1188085"/>
                </a:lnTo>
                <a:lnTo>
                  <a:pt x="907844" y="1183640"/>
                </a:lnTo>
                <a:lnTo>
                  <a:pt x="917380" y="1179512"/>
                </a:lnTo>
                <a:lnTo>
                  <a:pt x="928188" y="1175385"/>
                </a:lnTo>
                <a:lnTo>
                  <a:pt x="938360" y="1171575"/>
                </a:lnTo>
                <a:lnTo>
                  <a:pt x="949168" y="1168400"/>
                </a:lnTo>
                <a:lnTo>
                  <a:pt x="971420" y="1161415"/>
                </a:lnTo>
                <a:lnTo>
                  <a:pt x="993989" y="1155382"/>
                </a:lnTo>
                <a:lnTo>
                  <a:pt x="1016876" y="1150302"/>
                </a:lnTo>
                <a:lnTo>
                  <a:pt x="1040399" y="1145540"/>
                </a:lnTo>
                <a:lnTo>
                  <a:pt x="1063287" y="1141412"/>
                </a:lnTo>
                <a:lnTo>
                  <a:pt x="1085856" y="1138237"/>
                </a:lnTo>
                <a:lnTo>
                  <a:pt x="1090942" y="1137920"/>
                </a:lnTo>
                <a:lnTo>
                  <a:pt x="1096346" y="1138237"/>
                </a:lnTo>
                <a:lnTo>
                  <a:pt x="1169776" y="1409700"/>
                </a:lnTo>
                <a:lnTo>
                  <a:pt x="1171366" y="1398587"/>
                </a:lnTo>
                <a:lnTo>
                  <a:pt x="1196796" y="1212532"/>
                </a:lnTo>
                <a:lnTo>
                  <a:pt x="1189803" y="1194117"/>
                </a:lnTo>
                <a:lnTo>
                  <a:pt x="1203472" y="1169670"/>
                </a:lnTo>
                <a:lnTo>
                  <a:pt x="1235895" y="1169670"/>
                </a:lnTo>
                <a:lnTo>
                  <a:pt x="1249246" y="1194117"/>
                </a:lnTo>
                <a:lnTo>
                  <a:pt x="1242889" y="1216025"/>
                </a:lnTo>
                <a:lnTo>
                  <a:pt x="1265776" y="1412557"/>
                </a:lnTo>
                <a:lnTo>
                  <a:pt x="1325855" y="1146810"/>
                </a:lnTo>
                <a:lnTo>
                  <a:pt x="1332849" y="1143317"/>
                </a:lnTo>
                <a:lnTo>
                  <a:pt x="1337935" y="1141095"/>
                </a:lnTo>
                <a:lnTo>
                  <a:pt x="1341113" y="1139190"/>
                </a:lnTo>
                <a:lnTo>
                  <a:pt x="1341749" y="1138555"/>
                </a:lnTo>
                <a:lnTo>
                  <a:pt x="1341749" y="1138237"/>
                </a:lnTo>
                <a:lnTo>
                  <a:pt x="1352557" y="1136967"/>
                </a:lnTo>
                <a:lnTo>
                  <a:pt x="1364001" y="1136650"/>
                </a:lnTo>
                <a:close/>
                <a:moveTo>
                  <a:pt x="276860" y="1112205"/>
                </a:moveTo>
                <a:lnTo>
                  <a:pt x="257810" y="1112523"/>
                </a:lnTo>
                <a:lnTo>
                  <a:pt x="239395" y="1114113"/>
                </a:lnTo>
                <a:lnTo>
                  <a:pt x="236537" y="1138913"/>
                </a:lnTo>
                <a:lnTo>
                  <a:pt x="176212" y="1139866"/>
                </a:lnTo>
                <a:lnTo>
                  <a:pt x="175260" y="1124923"/>
                </a:lnTo>
                <a:lnTo>
                  <a:pt x="166687" y="1127784"/>
                </a:lnTo>
                <a:lnTo>
                  <a:pt x="158432" y="1130328"/>
                </a:lnTo>
                <a:lnTo>
                  <a:pt x="151130" y="1132872"/>
                </a:lnTo>
                <a:lnTo>
                  <a:pt x="143827" y="1136051"/>
                </a:lnTo>
                <a:lnTo>
                  <a:pt x="137160" y="1138913"/>
                </a:lnTo>
                <a:lnTo>
                  <a:pt x="130810" y="1142410"/>
                </a:lnTo>
                <a:lnTo>
                  <a:pt x="125095" y="1145271"/>
                </a:lnTo>
                <a:lnTo>
                  <a:pt x="119697" y="1148769"/>
                </a:lnTo>
                <a:lnTo>
                  <a:pt x="115252" y="1152584"/>
                </a:lnTo>
                <a:lnTo>
                  <a:pt x="111125" y="1155763"/>
                </a:lnTo>
                <a:lnTo>
                  <a:pt x="107315" y="1159261"/>
                </a:lnTo>
                <a:lnTo>
                  <a:pt x="104457" y="1163076"/>
                </a:lnTo>
                <a:lnTo>
                  <a:pt x="102235" y="1166891"/>
                </a:lnTo>
                <a:lnTo>
                  <a:pt x="100647" y="1170071"/>
                </a:lnTo>
                <a:lnTo>
                  <a:pt x="99377" y="1173886"/>
                </a:lnTo>
                <a:lnTo>
                  <a:pt x="99060" y="1177384"/>
                </a:lnTo>
                <a:lnTo>
                  <a:pt x="99377" y="1180245"/>
                </a:lnTo>
                <a:lnTo>
                  <a:pt x="100330" y="1183425"/>
                </a:lnTo>
                <a:lnTo>
                  <a:pt x="101282" y="1186286"/>
                </a:lnTo>
                <a:lnTo>
                  <a:pt x="102870" y="1189148"/>
                </a:lnTo>
                <a:lnTo>
                  <a:pt x="104775" y="1192009"/>
                </a:lnTo>
                <a:lnTo>
                  <a:pt x="106997" y="1195188"/>
                </a:lnTo>
                <a:lnTo>
                  <a:pt x="109537" y="1197732"/>
                </a:lnTo>
                <a:lnTo>
                  <a:pt x="112712" y="1200593"/>
                </a:lnTo>
                <a:lnTo>
                  <a:pt x="116205" y="1203455"/>
                </a:lnTo>
                <a:lnTo>
                  <a:pt x="119697" y="1206316"/>
                </a:lnTo>
                <a:lnTo>
                  <a:pt x="124460" y="1208860"/>
                </a:lnTo>
                <a:lnTo>
                  <a:pt x="128905" y="1211721"/>
                </a:lnTo>
                <a:lnTo>
                  <a:pt x="138747" y="1216809"/>
                </a:lnTo>
                <a:lnTo>
                  <a:pt x="149860" y="1221896"/>
                </a:lnTo>
                <a:lnTo>
                  <a:pt x="162242" y="1226347"/>
                </a:lnTo>
                <a:lnTo>
                  <a:pt x="175895" y="1230162"/>
                </a:lnTo>
                <a:lnTo>
                  <a:pt x="190500" y="1233977"/>
                </a:lnTo>
                <a:lnTo>
                  <a:pt x="206375" y="1236839"/>
                </a:lnTo>
                <a:lnTo>
                  <a:pt x="222885" y="1239383"/>
                </a:lnTo>
                <a:lnTo>
                  <a:pt x="240030" y="1241290"/>
                </a:lnTo>
                <a:lnTo>
                  <a:pt x="258127" y="1242562"/>
                </a:lnTo>
                <a:lnTo>
                  <a:pt x="276860" y="1242880"/>
                </a:lnTo>
                <a:lnTo>
                  <a:pt x="295910" y="1242562"/>
                </a:lnTo>
                <a:lnTo>
                  <a:pt x="313690" y="1241290"/>
                </a:lnTo>
                <a:lnTo>
                  <a:pt x="331153" y="1239383"/>
                </a:lnTo>
                <a:lnTo>
                  <a:pt x="347663" y="1236839"/>
                </a:lnTo>
                <a:lnTo>
                  <a:pt x="363220" y="1233977"/>
                </a:lnTo>
                <a:lnTo>
                  <a:pt x="377825" y="1230162"/>
                </a:lnTo>
                <a:lnTo>
                  <a:pt x="391160" y="1226347"/>
                </a:lnTo>
                <a:lnTo>
                  <a:pt x="403860" y="1221896"/>
                </a:lnTo>
                <a:lnTo>
                  <a:pt x="414973" y="1216809"/>
                </a:lnTo>
                <a:lnTo>
                  <a:pt x="425133" y="1211721"/>
                </a:lnTo>
                <a:lnTo>
                  <a:pt x="429578" y="1208860"/>
                </a:lnTo>
                <a:lnTo>
                  <a:pt x="433705" y="1206316"/>
                </a:lnTo>
                <a:lnTo>
                  <a:pt x="437515" y="1203455"/>
                </a:lnTo>
                <a:lnTo>
                  <a:pt x="441008" y="1200593"/>
                </a:lnTo>
                <a:lnTo>
                  <a:pt x="444183" y="1197732"/>
                </a:lnTo>
                <a:lnTo>
                  <a:pt x="447040" y="1195188"/>
                </a:lnTo>
                <a:lnTo>
                  <a:pt x="449263" y="1192009"/>
                </a:lnTo>
                <a:lnTo>
                  <a:pt x="451168" y="1189148"/>
                </a:lnTo>
                <a:lnTo>
                  <a:pt x="452438" y="1186286"/>
                </a:lnTo>
                <a:lnTo>
                  <a:pt x="453708" y="1183425"/>
                </a:lnTo>
                <a:lnTo>
                  <a:pt x="454343" y="1180245"/>
                </a:lnTo>
                <a:lnTo>
                  <a:pt x="454343" y="1177384"/>
                </a:lnTo>
                <a:lnTo>
                  <a:pt x="454025" y="1173568"/>
                </a:lnTo>
                <a:lnTo>
                  <a:pt x="453073" y="1169435"/>
                </a:lnTo>
                <a:lnTo>
                  <a:pt x="450850" y="1165620"/>
                </a:lnTo>
                <a:lnTo>
                  <a:pt x="447993" y="1161486"/>
                </a:lnTo>
                <a:lnTo>
                  <a:pt x="444183" y="1157671"/>
                </a:lnTo>
                <a:lnTo>
                  <a:pt x="440055" y="1153538"/>
                </a:lnTo>
                <a:lnTo>
                  <a:pt x="435293" y="1149723"/>
                </a:lnTo>
                <a:lnTo>
                  <a:pt x="429578" y="1146225"/>
                </a:lnTo>
                <a:lnTo>
                  <a:pt x="423228" y="1142728"/>
                </a:lnTo>
                <a:lnTo>
                  <a:pt x="416560" y="1138913"/>
                </a:lnTo>
                <a:lnTo>
                  <a:pt x="408940" y="1135415"/>
                </a:lnTo>
                <a:lnTo>
                  <a:pt x="400685" y="1132554"/>
                </a:lnTo>
                <a:lnTo>
                  <a:pt x="392113" y="1129692"/>
                </a:lnTo>
                <a:lnTo>
                  <a:pt x="382905" y="1126513"/>
                </a:lnTo>
                <a:lnTo>
                  <a:pt x="373380" y="1123969"/>
                </a:lnTo>
                <a:lnTo>
                  <a:pt x="363220" y="1121744"/>
                </a:lnTo>
                <a:lnTo>
                  <a:pt x="361633" y="1139866"/>
                </a:lnTo>
                <a:lnTo>
                  <a:pt x="304165" y="1139866"/>
                </a:lnTo>
                <a:lnTo>
                  <a:pt x="300673" y="1113477"/>
                </a:lnTo>
                <a:lnTo>
                  <a:pt x="288925" y="1112523"/>
                </a:lnTo>
                <a:lnTo>
                  <a:pt x="276860" y="1112205"/>
                </a:lnTo>
                <a:close/>
                <a:moveTo>
                  <a:pt x="1696009" y="1087438"/>
                </a:moveTo>
                <a:lnTo>
                  <a:pt x="1706562" y="1093141"/>
                </a:lnTo>
                <a:lnTo>
                  <a:pt x="1628215" y="1238251"/>
                </a:lnTo>
                <a:lnTo>
                  <a:pt x="1617662" y="1232865"/>
                </a:lnTo>
                <a:lnTo>
                  <a:pt x="1696009" y="1087438"/>
                </a:lnTo>
                <a:close/>
                <a:moveTo>
                  <a:pt x="2290762" y="1082675"/>
                </a:moveTo>
                <a:lnTo>
                  <a:pt x="2349183" y="1093734"/>
                </a:lnTo>
                <a:lnTo>
                  <a:pt x="2351088" y="1094049"/>
                </a:lnTo>
                <a:lnTo>
                  <a:pt x="2352993" y="1095313"/>
                </a:lnTo>
                <a:lnTo>
                  <a:pt x="2354580" y="1096893"/>
                </a:lnTo>
                <a:lnTo>
                  <a:pt x="2356168" y="1098473"/>
                </a:lnTo>
                <a:lnTo>
                  <a:pt x="2357438" y="1101001"/>
                </a:lnTo>
                <a:lnTo>
                  <a:pt x="2358708" y="1103528"/>
                </a:lnTo>
                <a:lnTo>
                  <a:pt x="2360613" y="1109848"/>
                </a:lnTo>
                <a:lnTo>
                  <a:pt x="2362200" y="1116483"/>
                </a:lnTo>
                <a:lnTo>
                  <a:pt x="2363470" y="1124066"/>
                </a:lnTo>
                <a:lnTo>
                  <a:pt x="2365058" y="1138600"/>
                </a:lnTo>
                <a:lnTo>
                  <a:pt x="2365375" y="1141760"/>
                </a:lnTo>
                <a:lnTo>
                  <a:pt x="2365058" y="1143971"/>
                </a:lnTo>
                <a:lnTo>
                  <a:pt x="2364740" y="1144919"/>
                </a:lnTo>
                <a:lnTo>
                  <a:pt x="2363470" y="1145867"/>
                </a:lnTo>
                <a:lnTo>
                  <a:pt x="2362835" y="1145235"/>
                </a:lnTo>
                <a:lnTo>
                  <a:pt x="2361248" y="1144603"/>
                </a:lnTo>
                <a:lnTo>
                  <a:pt x="2359660" y="1143655"/>
                </a:lnTo>
                <a:lnTo>
                  <a:pt x="2358708" y="1142076"/>
                </a:lnTo>
                <a:lnTo>
                  <a:pt x="2355533" y="1137968"/>
                </a:lnTo>
                <a:lnTo>
                  <a:pt x="2352993" y="1133545"/>
                </a:lnTo>
                <a:lnTo>
                  <a:pt x="2351088" y="1128489"/>
                </a:lnTo>
                <a:lnTo>
                  <a:pt x="2350453" y="1126593"/>
                </a:lnTo>
                <a:lnTo>
                  <a:pt x="2350453" y="1124698"/>
                </a:lnTo>
                <a:lnTo>
                  <a:pt x="2350135" y="1121854"/>
                </a:lnTo>
                <a:lnTo>
                  <a:pt x="2349183" y="1119958"/>
                </a:lnTo>
                <a:lnTo>
                  <a:pt x="2347913" y="1118694"/>
                </a:lnTo>
                <a:lnTo>
                  <a:pt x="2346960" y="1118378"/>
                </a:lnTo>
                <a:lnTo>
                  <a:pt x="2346643" y="1118378"/>
                </a:lnTo>
                <a:lnTo>
                  <a:pt x="2346008" y="1118378"/>
                </a:lnTo>
                <a:lnTo>
                  <a:pt x="2345055" y="1119326"/>
                </a:lnTo>
                <a:lnTo>
                  <a:pt x="2344420" y="1119958"/>
                </a:lnTo>
                <a:lnTo>
                  <a:pt x="2343785" y="1120906"/>
                </a:lnTo>
                <a:lnTo>
                  <a:pt x="2342833" y="1124066"/>
                </a:lnTo>
                <a:lnTo>
                  <a:pt x="2342515" y="1128173"/>
                </a:lnTo>
                <a:lnTo>
                  <a:pt x="2342198" y="1132597"/>
                </a:lnTo>
                <a:lnTo>
                  <a:pt x="2341245" y="1136704"/>
                </a:lnTo>
                <a:lnTo>
                  <a:pt x="2340293" y="1140180"/>
                </a:lnTo>
                <a:lnTo>
                  <a:pt x="2339023" y="1141760"/>
                </a:lnTo>
                <a:lnTo>
                  <a:pt x="2338070" y="1143023"/>
                </a:lnTo>
                <a:lnTo>
                  <a:pt x="2336800" y="1144287"/>
                </a:lnTo>
                <a:lnTo>
                  <a:pt x="2335530" y="1145235"/>
                </a:lnTo>
                <a:lnTo>
                  <a:pt x="2333625" y="1146183"/>
                </a:lnTo>
                <a:lnTo>
                  <a:pt x="2331720" y="1146815"/>
                </a:lnTo>
                <a:lnTo>
                  <a:pt x="2329815" y="1147131"/>
                </a:lnTo>
                <a:lnTo>
                  <a:pt x="2326957" y="1147763"/>
                </a:lnTo>
                <a:lnTo>
                  <a:pt x="2321877" y="1147763"/>
                </a:lnTo>
                <a:lnTo>
                  <a:pt x="2319655" y="1147131"/>
                </a:lnTo>
                <a:lnTo>
                  <a:pt x="2317432" y="1146499"/>
                </a:lnTo>
                <a:lnTo>
                  <a:pt x="2315210" y="1145235"/>
                </a:lnTo>
                <a:lnTo>
                  <a:pt x="2313305" y="1144287"/>
                </a:lnTo>
                <a:lnTo>
                  <a:pt x="2311400" y="1142392"/>
                </a:lnTo>
                <a:lnTo>
                  <a:pt x="2309495" y="1140812"/>
                </a:lnTo>
                <a:lnTo>
                  <a:pt x="2306002" y="1136388"/>
                </a:lnTo>
                <a:lnTo>
                  <a:pt x="2303145" y="1131649"/>
                </a:lnTo>
                <a:lnTo>
                  <a:pt x="2300922" y="1125962"/>
                </a:lnTo>
                <a:lnTo>
                  <a:pt x="2298382" y="1120274"/>
                </a:lnTo>
                <a:lnTo>
                  <a:pt x="2296795" y="1114271"/>
                </a:lnTo>
                <a:lnTo>
                  <a:pt x="2295207" y="1108268"/>
                </a:lnTo>
                <a:lnTo>
                  <a:pt x="2293620" y="1102580"/>
                </a:lnTo>
                <a:lnTo>
                  <a:pt x="2291715" y="1092470"/>
                </a:lnTo>
                <a:lnTo>
                  <a:pt x="2291080" y="1085519"/>
                </a:lnTo>
                <a:lnTo>
                  <a:pt x="2290762" y="1082675"/>
                </a:lnTo>
                <a:close/>
                <a:moveTo>
                  <a:pt x="2847975" y="1081088"/>
                </a:moveTo>
                <a:lnTo>
                  <a:pt x="2847658" y="1083616"/>
                </a:lnTo>
                <a:lnTo>
                  <a:pt x="2846705" y="1090883"/>
                </a:lnTo>
                <a:lnTo>
                  <a:pt x="2844800" y="1100993"/>
                </a:lnTo>
                <a:lnTo>
                  <a:pt x="2843530" y="1106997"/>
                </a:lnTo>
                <a:lnTo>
                  <a:pt x="2842260" y="1113000"/>
                </a:lnTo>
                <a:lnTo>
                  <a:pt x="2840355" y="1119003"/>
                </a:lnTo>
                <a:lnTo>
                  <a:pt x="2838133" y="1124375"/>
                </a:lnTo>
                <a:lnTo>
                  <a:pt x="2835275" y="1130062"/>
                </a:lnTo>
                <a:lnTo>
                  <a:pt x="2832735" y="1134801"/>
                </a:lnTo>
                <a:lnTo>
                  <a:pt x="2829243" y="1139225"/>
                </a:lnTo>
                <a:lnTo>
                  <a:pt x="2827338" y="1140805"/>
                </a:lnTo>
                <a:lnTo>
                  <a:pt x="2825433" y="1142384"/>
                </a:lnTo>
                <a:lnTo>
                  <a:pt x="2823845" y="1143964"/>
                </a:lnTo>
                <a:lnTo>
                  <a:pt x="2821305" y="1144596"/>
                </a:lnTo>
                <a:lnTo>
                  <a:pt x="2819083" y="1145544"/>
                </a:lnTo>
                <a:lnTo>
                  <a:pt x="2816860" y="1145860"/>
                </a:lnTo>
                <a:lnTo>
                  <a:pt x="2811145" y="1146176"/>
                </a:lnTo>
                <a:lnTo>
                  <a:pt x="2808922" y="1145860"/>
                </a:lnTo>
                <a:lnTo>
                  <a:pt x="2807017" y="1145544"/>
                </a:lnTo>
                <a:lnTo>
                  <a:pt x="2804795" y="1144596"/>
                </a:lnTo>
                <a:lnTo>
                  <a:pt x="2803525" y="1143964"/>
                </a:lnTo>
                <a:lnTo>
                  <a:pt x="2801937" y="1142700"/>
                </a:lnTo>
                <a:lnTo>
                  <a:pt x="2800667" y="1141752"/>
                </a:lnTo>
                <a:lnTo>
                  <a:pt x="2799715" y="1140173"/>
                </a:lnTo>
                <a:lnTo>
                  <a:pt x="2798445" y="1138593"/>
                </a:lnTo>
                <a:lnTo>
                  <a:pt x="2796857" y="1135433"/>
                </a:lnTo>
                <a:lnTo>
                  <a:pt x="2796222" y="1131326"/>
                </a:lnTo>
                <a:lnTo>
                  <a:pt x="2796222" y="1126586"/>
                </a:lnTo>
                <a:lnTo>
                  <a:pt x="2795905" y="1122163"/>
                </a:lnTo>
                <a:lnTo>
                  <a:pt x="2794635" y="1119319"/>
                </a:lnTo>
                <a:lnTo>
                  <a:pt x="2794317" y="1118371"/>
                </a:lnTo>
                <a:lnTo>
                  <a:pt x="2793682" y="1117423"/>
                </a:lnTo>
                <a:lnTo>
                  <a:pt x="2792730" y="1117107"/>
                </a:lnTo>
                <a:lnTo>
                  <a:pt x="2792095" y="1117107"/>
                </a:lnTo>
                <a:lnTo>
                  <a:pt x="2791460" y="1117107"/>
                </a:lnTo>
                <a:lnTo>
                  <a:pt x="2790507" y="1117107"/>
                </a:lnTo>
                <a:lnTo>
                  <a:pt x="2789555" y="1118371"/>
                </a:lnTo>
                <a:lnTo>
                  <a:pt x="2788602" y="1120267"/>
                </a:lnTo>
                <a:lnTo>
                  <a:pt x="2788285" y="1123427"/>
                </a:lnTo>
                <a:lnTo>
                  <a:pt x="2787967" y="1125322"/>
                </a:lnTo>
                <a:lnTo>
                  <a:pt x="2787650" y="1127218"/>
                </a:lnTo>
                <a:lnTo>
                  <a:pt x="2785745" y="1131642"/>
                </a:lnTo>
                <a:lnTo>
                  <a:pt x="2783205" y="1136381"/>
                </a:lnTo>
                <a:lnTo>
                  <a:pt x="2780030" y="1140489"/>
                </a:lnTo>
                <a:lnTo>
                  <a:pt x="2778442" y="1142068"/>
                </a:lnTo>
                <a:lnTo>
                  <a:pt x="2777490" y="1143332"/>
                </a:lnTo>
                <a:lnTo>
                  <a:pt x="2775902" y="1143964"/>
                </a:lnTo>
                <a:lnTo>
                  <a:pt x="2774950" y="1143964"/>
                </a:lnTo>
                <a:lnTo>
                  <a:pt x="2773997" y="1143648"/>
                </a:lnTo>
                <a:lnTo>
                  <a:pt x="2773680" y="1142384"/>
                </a:lnTo>
                <a:lnTo>
                  <a:pt x="2773362" y="1140173"/>
                </a:lnTo>
                <a:lnTo>
                  <a:pt x="2773362" y="1137329"/>
                </a:lnTo>
                <a:lnTo>
                  <a:pt x="2775267" y="1122479"/>
                </a:lnTo>
                <a:lnTo>
                  <a:pt x="2776220" y="1115212"/>
                </a:lnTo>
                <a:lnTo>
                  <a:pt x="2777807" y="1108261"/>
                </a:lnTo>
                <a:lnTo>
                  <a:pt x="2780030" y="1101941"/>
                </a:lnTo>
                <a:lnTo>
                  <a:pt x="2781300" y="1099414"/>
                </a:lnTo>
                <a:lnTo>
                  <a:pt x="2782252" y="1097202"/>
                </a:lnTo>
                <a:lnTo>
                  <a:pt x="2783840" y="1095306"/>
                </a:lnTo>
                <a:lnTo>
                  <a:pt x="2785427" y="1093410"/>
                </a:lnTo>
                <a:lnTo>
                  <a:pt x="2787332" y="1092778"/>
                </a:lnTo>
                <a:lnTo>
                  <a:pt x="2789237" y="1092147"/>
                </a:lnTo>
                <a:lnTo>
                  <a:pt x="2847975" y="1081088"/>
                </a:lnTo>
                <a:close/>
                <a:moveTo>
                  <a:pt x="2154535" y="1031875"/>
                </a:moveTo>
                <a:lnTo>
                  <a:pt x="2276475" y="1148694"/>
                </a:lnTo>
                <a:lnTo>
                  <a:pt x="2268240" y="1157288"/>
                </a:lnTo>
                <a:lnTo>
                  <a:pt x="2146300" y="1040469"/>
                </a:lnTo>
                <a:lnTo>
                  <a:pt x="2154535" y="1031875"/>
                </a:lnTo>
                <a:close/>
                <a:moveTo>
                  <a:pt x="951225" y="992188"/>
                </a:moveTo>
                <a:lnTo>
                  <a:pt x="954087" y="1004130"/>
                </a:lnTo>
                <a:lnTo>
                  <a:pt x="747081" y="1054101"/>
                </a:lnTo>
                <a:lnTo>
                  <a:pt x="744537" y="1042158"/>
                </a:lnTo>
                <a:lnTo>
                  <a:pt x="951225" y="992188"/>
                </a:lnTo>
                <a:close/>
                <a:moveTo>
                  <a:pt x="263208" y="913173"/>
                </a:moveTo>
                <a:lnTo>
                  <a:pt x="242887" y="1082955"/>
                </a:lnTo>
                <a:lnTo>
                  <a:pt x="259715" y="1082001"/>
                </a:lnTo>
                <a:lnTo>
                  <a:pt x="276860" y="1081683"/>
                </a:lnTo>
                <a:lnTo>
                  <a:pt x="296863" y="1082001"/>
                </a:lnTo>
                <a:lnTo>
                  <a:pt x="275590" y="913173"/>
                </a:lnTo>
                <a:lnTo>
                  <a:pt x="271780" y="913491"/>
                </a:lnTo>
                <a:lnTo>
                  <a:pt x="267970" y="913491"/>
                </a:lnTo>
                <a:lnTo>
                  <a:pt x="265748" y="913491"/>
                </a:lnTo>
                <a:lnTo>
                  <a:pt x="263208" y="913173"/>
                </a:lnTo>
                <a:close/>
                <a:moveTo>
                  <a:pt x="1967124" y="852488"/>
                </a:moveTo>
                <a:lnTo>
                  <a:pt x="2032000" y="915353"/>
                </a:lnTo>
                <a:lnTo>
                  <a:pt x="2023538" y="923926"/>
                </a:lnTo>
                <a:lnTo>
                  <a:pt x="1958975" y="861378"/>
                </a:lnTo>
                <a:lnTo>
                  <a:pt x="1967124" y="852488"/>
                </a:lnTo>
                <a:close/>
                <a:moveTo>
                  <a:pt x="71437" y="820738"/>
                </a:moveTo>
                <a:lnTo>
                  <a:pt x="113846" y="828515"/>
                </a:lnTo>
                <a:lnTo>
                  <a:pt x="115452" y="828826"/>
                </a:lnTo>
                <a:lnTo>
                  <a:pt x="116737" y="829759"/>
                </a:lnTo>
                <a:lnTo>
                  <a:pt x="117701" y="830692"/>
                </a:lnTo>
                <a:lnTo>
                  <a:pt x="118986" y="832247"/>
                </a:lnTo>
                <a:lnTo>
                  <a:pt x="120914" y="835669"/>
                </a:lnTo>
                <a:lnTo>
                  <a:pt x="121878" y="840024"/>
                </a:lnTo>
                <a:lnTo>
                  <a:pt x="123163" y="844690"/>
                </a:lnTo>
                <a:lnTo>
                  <a:pt x="124127" y="850289"/>
                </a:lnTo>
                <a:lnTo>
                  <a:pt x="125412" y="860555"/>
                </a:lnTo>
                <a:lnTo>
                  <a:pt x="125412" y="862732"/>
                </a:lnTo>
                <a:lnTo>
                  <a:pt x="125412" y="863976"/>
                </a:lnTo>
                <a:lnTo>
                  <a:pt x="125090" y="864909"/>
                </a:lnTo>
                <a:lnTo>
                  <a:pt x="124127" y="865532"/>
                </a:lnTo>
                <a:lnTo>
                  <a:pt x="123484" y="865532"/>
                </a:lnTo>
                <a:lnTo>
                  <a:pt x="122842" y="864598"/>
                </a:lnTo>
                <a:lnTo>
                  <a:pt x="120271" y="862732"/>
                </a:lnTo>
                <a:lnTo>
                  <a:pt x="118344" y="859932"/>
                </a:lnTo>
                <a:lnTo>
                  <a:pt x="116737" y="856511"/>
                </a:lnTo>
                <a:lnTo>
                  <a:pt x="115131" y="853089"/>
                </a:lnTo>
                <a:lnTo>
                  <a:pt x="114810" y="850600"/>
                </a:lnTo>
                <a:lnTo>
                  <a:pt x="114167" y="848423"/>
                </a:lnTo>
                <a:lnTo>
                  <a:pt x="113846" y="846868"/>
                </a:lnTo>
                <a:lnTo>
                  <a:pt x="112882" y="846245"/>
                </a:lnTo>
                <a:lnTo>
                  <a:pt x="111597" y="846245"/>
                </a:lnTo>
                <a:lnTo>
                  <a:pt x="110954" y="846556"/>
                </a:lnTo>
                <a:lnTo>
                  <a:pt x="109669" y="847801"/>
                </a:lnTo>
                <a:lnTo>
                  <a:pt x="109348" y="849978"/>
                </a:lnTo>
                <a:lnTo>
                  <a:pt x="109026" y="852778"/>
                </a:lnTo>
                <a:lnTo>
                  <a:pt x="108705" y="856200"/>
                </a:lnTo>
                <a:lnTo>
                  <a:pt x="108384" y="858999"/>
                </a:lnTo>
                <a:lnTo>
                  <a:pt x="107099" y="861799"/>
                </a:lnTo>
                <a:lnTo>
                  <a:pt x="105492" y="863665"/>
                </a:lnTo>
                <a:lnTo>
                  <a:pt x="103565" y="864909"/>
                </a:lnTo>
                <a:lnTo>
                  <a:pt x="100994" y="866154"/>
                </a:lnTo>
                <a:lnTo>
                  <a:pt x="98103" y="866776"/>
                </a:lnTo>
                <a:lnTo>
                  <a:pt x="93926" y="866465"/>
                </a:lnTo>
                <a:lnTo>
                  <a:pt x="92320" y="866465"/>
                </a:lnTo>
                <a:lnTo>
                  <a:pt x="90392" y="865843"/>
                </a:lnTo>
                <a:lnTo>
                  <a:pt x="87822" y="864287"/>
                </a:lnTo>
                <a:lnTo>
                  <a:pt x="84931" y="861799"/>
                </a:lnTo>
                <a:lnTo>
                  <a:pt x="82360" y="858688"/>
                </a:lnTo>
                <a:lnTo>
                  <a:pt x="80433" y="855577"/>
                </a:lnTo>
                <a:lnTo>
                  <a:pt x="78505" y="851534"/>
                </a:lnTo>
                <a:lnTo>
                  <a:pt x="76899" y="847490"/>
                </a:lnTo>
                <a:lnTo>
                  <a:pt x="75613" y="843446"/>
                </a:lnTo>
                <a:lnTo>
                  <a:pt x="73686" y="834736"/>
                </a:lnTo>
                <a:lnTo>
                  <a:pt x="72079" y="827892"/>
                </a:lnTo>
                <a:lnTo>
                  <a:pt x="71437" y="820738"/>
                </a:lnTo>
                <a:close/>
                <a:moveTo>
                  <a:pt x="471487" y="819150"/>
                </a:moveTo>
                <a:lnTo>
                  <a:pt x="470534" y="826277"/>
                </a:lnTo>
                <a:lnTo>
                  <a:pt x="468947" y="833729"/>
                </a:lnTo>
                <a:lnTo>
                  <a:pt x="467042" y="842152"/>
                </a:lnTo>
                <a:lnTo>
                  <a:pt x="465772" y="846688"/>
                </a:lnTo>
                <a:lnTo>
                  <a:pt x="464184" y="850900"/>
                </a:lnTo>
                <a:lnTo>
                  <a:pt x="462279" y="854788"/>
                </a:lnTo>
                <a:lnTo>
                  <a:pt x="460374" y="858675"/>
                </a:lnTo>
                <a:lnTo>
                  <a:pt x="457834" y="861591"/>
                </a:lnTo>
                <a:lnTo>
                  <a:pt x="455294" y="864507"/>
                </a:lnTo>
                <a:lnTo>
                  <a:pt x="452119" y="865803"/>
                </a:lnTo>
                <a:lnTo>
                  <a:pt x="450532" y="866451"/>
                </a:lnTo>
                <a:lnTo>
                  <a:pt x="449262" y="866775"/>
                </a:lnTo>
                <a:lnTo>
                  <a:pt x="445134" y="866775"/>
                </a:lnTo>
                <a:lnTo>
                  <a:pt x="441959" y="866451"/>
                </a:lnTo>
                <a:lnTo>
                  <a:pt x="439419" y="865155"/>
                </a:lnTo>
                <a:lnTo>
                  <a:pt x="437514" y="863535"/>
                </a:lnTo>
                <a:lnTo>
                  <a:pt x="435927" y="861267"/>
                </a:lnTo>
                <a:lnTo>
                  <a:pt x="434974" y="858999"/>
                </a:lnTo>
                <a:lnTo>
                  <a:pt x="434022" y="856084"/>
                </a:lnTo>
                <a:lnTo>
                  <a:pt x="434022" y="852520"/>
                </a:lnTo>
                <a:lnTo>
                  <a:pt x="433704" y="849280"/>
                </a:lnTo>
                <a:lnTo>
                  <a:pt x="433387" y="847012"/>
                </a:lnTo>
                <a:lnTo>
                  <a:pt x="432117" y="846040"/>
                </a:lnTo>
                <a:lnTo>
                  <a:pt x="431482" y="845068"/>
                </a:lnTo>
                <a:lnTo>
                  <a:pt x="430212" y="845716"/>
                </a:lnTo>
                <a:lnTo>
                  <a:pt x="429259" y="846364"/>
                </a:lnTo>
                <a:lnTo>
                  <a:pt x="428942" y="847984"/>
                </a:lnTo>
                <a:lnTo>
                  <a:pt x="428624" y="850252"/>
                </a:lnTo>
                <a:lnTo>
                  <a:pt x="427989" y="852844"/>
                </a:lnTo>
                <a:lnTo>
                  <a:pt x="426719" y="856408"/>
                </a:lnTo>
                <a:lnTo>
                  <a:pt x="424814" y="859647"/>
                </a:lnTo>
                <a:lnTo>
                  <a:pt x="422592" y="862563"/>
                </a:lnTo>
                <a:lnTo>
                  <a:pt x="420687" y="864831"/>
                </a:lnTo>
                <a:lnTo>
                  <a:pt x="419734" y="865155"/>
                </a:lnTo>
                <a:lnTo>
                  <a:pt x="419099" y="865479"/>
                </a:lnTo>
                <a:lnTo>
                  <a:pt x="418464" y="865155"/>
                </a:lnTo>
                <a:lnTo>
                  <a:pt x="417829" y="863859"/>
                </a:lnTo>
                <a:lnTo>
                  <a:pt x="417512" y="862563"/>
                </a:lnTo>
                <a:lnTo>
                  <a:pt x="417829" y="860619"/>
                </a:lnTo>
                <a:lnTo>
                  <a:pt x="419099" y="849280"/>
                </a:lnTo>
                <a:lnTo>
                  <a:pt x="419734" y="844096"/>
                </a:lnTo>
                <a:lnTo>
                  <a:pt x="421004" y="838913"/>
                </a:lnTo>
                <a:lnTo>
                  <a:pt x="422592" y="834377"/>
                </a:lnTo>
                <a:lnTo>
                  <a:pt x="424179" y="830489"/>
                </a:lnTo>
                <a:lnTo>
                  <a:pt x="425449" y="829193"/>
                </a:lnTo>
                <a:lnTo>
                  <a:pt x="426719" y="828221"/>
                </a:lnTo>
                <a:lnTo>
                  <a:pt x="427672" y="827573"/>
                </a:lnTo>
                <a:lnTo>
                  <a:pt x="429259" y="827249"/>
                </a:lnTo>
                <a:lnTo>
                  <a:pt x="471487" y="819150"/>
                </a:lnTo>
                <a:close/>
                <a:moveTo>
                  <a:pt x="1825625" y="773113"/>
                </a:moveTo>
                <a:lnTo>
                  <a:pt x="1867021" y="773113"/>
                </a:lnTo>
                <a:lnTo>
                  <a:pt x="1873657" y="778074"/>
                </a:lnTo>
                <a:lnTo>
                  <a:pt x="1879660" y="782704"/>
                </a:lnTo>
                <a:lnTo>
                  <a:pt x="1885664" y="787996"/>
                </a:lnTo>
                <a:lnTo>
                  <a:pt x="1888192" y="790972"/>
                </a:lnTo>
                <a:lnTo>
                  <a:pt x="1890404" y="793618"/>
                </a:lnTo>
                <a:lnTo>
                  <a:pt x="1891668" y="796264"/>
                </a:lnTo>
                <a:lnTo>
                  <a:pt x="1891984" y="797587"/>
                </a:lnTo>
                <a:lnTo>
                  <a:pt x="1892300" y="798579"/>
                </a:lnTo>
                <a:lnTo>
                  <a:pt x="1891984" y="799902"/>
                </a:lnTo>
                <a:lnTo>
                  <a:pt x="1891668" y="801225"/>
                </a:lnTo>
                <a:lnTo>
                  <a:pt x="1891036" y="801886"/>
                </a:lnTo>
                <a:lnTo>
                  <a:pt x="1889772" y="802548"/>
                </a:lnTo>
                <a:lnTo>
                  <a:pt x="1888192" y="803540"/>
                </a:lnTo>
                <a:lnTo>
                  <a:pt x="1886296" y="804201"/>
                </a:lnTo>
                <a:lnTo>
                  <a:pt x="1881556" y="804863"/>
                </a:lnTo>
                <a:lnTo>
                  <a:pt x="1875237" y="804863"/>
                </a:lnTo>
                <a:lnTo>
                  <a:pt x="1869233" y="804201"/>
                </a:lnTo>
                <a:lnTo>
                  <a:pt x="1863861" y="802878"/>
                </a:lnTo>
                <a:lnTo>
                  <a:pt x="1859121" y="801556"/>
                </a:lnTo>
                <a:lnTo>
                  <a:pt x="1854697" y="799240"/>
                </a:lnTo>
                <a:lnTo>
                  <a:pt x="1849957" y="796595"/>
                </a:lnTo>
                <a:lnTo>
                  <a:pt x="1846481" y="793949"/>
                </a:lnTo>
                <a:lnTo>
                  <a:pt x="1842373" y="790972"/>
                </a:lnTo>
                <a:lnTo>
                  <a:pt x="1840477" y="789649"/>
                </a:lnTo>
                <a:lnTo>
                  <a:pt x="1839213" y="789319"/>
                </a:lnTo>
                <a:lnTo>
                  <a:pt x="1838581" y="789319"/>
                </a:lnTo>
                <a:lnTo>
                  <a:pt x="1838265" y="789649"/>
                </a:lnTo>
                <a:lnTo>
                  <a:pt x="1837317" y="790972"/>
                </a:lnTo>
                <a:lnTo>
                  <a:pt x="1837317" y="791303"/>
                </a:lnTo>
                <a:lnTo>
                  <a:pt x="1836685" y="791303"/>
                </a:lnTo>
                <a:lnTo>
                  <a:pt x="1832261" y="791303"/>
                </a:lnTo>
                <a:lnTo>
                  <a:pt x="1829417" y="790972"/>
                </a:lnTo>
                <a:lnTo>
                  <a:pt x="1827521" y="790642"/>
                </a:lnTo>
                <a:lnTo>
                  <a:pt x="1826573" y="782704"/>
                </a:lnTo>
                <a:lnTo>
                  <a:pt x="1826257" y="778074"/>
                </a:lnTo>
                <a:lnTo>
                  <a:pt x="1826573" y="775759"/>
                </a:lnTo>
                <a:lnTo>
                  <a:pt x="1826573" y="774767"/>
                </a:lnTo>
                <a:lnTo>
                  <a:pt x="1825625" y="773113"/>
                </a:lnTo>
                <a:close/>
                <a:moveTo>
                  <a:pt x="1722120" y="773113"/>
                </a:moveTo>
                <a:lnTo>
                  <a:pt x="1763712" y="773113"/>
                </a:lnTo>
                <a:lnTo>
                  <a:pt x="1762760" y="774767"/>
                </a:lnTo>
                <a:lnTo>
                  <a:pt x="1763077" y="775759"/>
                </a:lnTo>
                <a:lnTo>
                  <a:pt x="1763077" y="778074"/>
                </a:lnTo>
                <a:lnTo>
                  <a:pt x="1762760" y="782704"/>
                </a:lnTo>
                <a:lnTo>
                  <a:pt x="1761807" y="790642"/>
                </a:lnTo>
                <a:lnTo>
                  <a:pt x="1759902" y="790972"/>
                </a:lnTo>
                <a:lnTo>
                  <a:pt x="1757680" y="791303"/>
                </a:lnTo>
                <a:lnTo>
                  <a:pt x="1752600" y="791303"/>
                </a:lnTo>
                <a:lnTo>
                  <a:pt x="1752282" y="791303"/>
                </a:lnTo>
                <a:lnTo>
                  <a:pt x="1751965" y="790972"/>
                </a:lnTo>
                <a:lnTo>
                  <a:pt x="1751330" y="789649"/>
                </a:lnTo>
                <a:lnTo>
                  <a:pt x="1750695" y="789319"/>
                </a:lnTo>
                <a:lnTo>
                  <a:pt x="1750060" y="789319"/>
                </a:lnTo>
                <a:lnTo>
                  <a:pt x="1748790" y="789649"/>
                </a:lnTo>
                <a:lnTo>
                  <a:pt x="1747202" y="790972"/>
                </a:lnTo>
                <a:lnTo>
                  <a:pt x="1743392" y="793949"/>
                </a:lnTo>
                <a:lnTo>
                  <a:pt x="1739265" y="796595"/>
                </a:lnTo>
                <a:lnTo>
                  <a:pt x="1734502" y="799240"/>
                </a:lnTo>
                <a:lnTo>
                  <a:pt x="1730057" y="801556"/>
                </a:lnTo>
                <a:lnTo>
                  <a:pt x="1725295" y="802878"/>
                </a:lnTo>
                <a:lnTo>
                  <a:pt x="1719897" y="804201"/>
                </a:lnTo>
                <a:lnTo>
                  <a:pt x="1713865" y="804863"/>
                </a:lnTo>
                <a:lnTo>
                  <a:pt x="1707515" y="804863"/>
                </a:lnTo>
                <a:lnTo>
                  <a:pt x="1702752" y="804201"/>
                </a:lnTo>
                <a:lnTo>
                  <a:pt x="1700847" y="803540"/>
                </a:lnTo>
                <a:lnTo>
                  <a:pt x="1699260" y="802548"/>
                </a:lnTo>
                <a:lnTo>
                  <a:pt x="1698307" y="801886"/>
                </a:lnTo>
                <a:lnTo>
                  <a:pt x="1697355" y="801225"/>
                </a:lnTo>
                <a:lnTo>
                  <a:pt x="1697037" y="799902"/>
                </a:lnTo>
                <a:lnTo>
                  <a:pt x="1697037" y="798579"/>
                </a:lnTo>
                <a:lnTo>
                  <a:pt x="1697037" y="797587"/>
                </a:lnTo>
                <a:lnTo>
                  <a:pt x="1697355" y="796264"/>
                </a:lnTo>
                <a:lnTo>
                  <a:pt x="1698625" y="793618"/>
                </a:lnTo>
                <a:lnTo>
                  <a:pt x="1700847" y="790972"/>
                </a:lnTo>
                <a:lnTo>
                  <a:pt x="1703387" y="787996"/>
                </a:lnTo>
                <a:lnTo>
                  <a:pt x="1709420" y="782704"/>
                </a:lnTo>
                <a:lnTo>
                  <a:pt x="1715452" y="778074"/>
                </a:lnTo>
                <a:lnTo>
                  <a:pt x="1722120" y="773113"/>
                </a:lnTo>
                <a:close/>
                <a:moveTo>
                  <a:pt x="1800322" y="754463"/>
                </a:moveTo>
                <a:lnTo>
                  <a:pt x="1784168" y="754780"/>
                </a:lnTo>
                <a:lnTo>
                  <a:pt x="1768964" y="756049"/>
                </a:lnTo>
                <a:lnTo>
                  <a:pt x="1767697" y="764936"/>
                </a:lnTo>
                <a:lnTo>
                  <a:pt x="1720500" y="765888"/>
                </a:lnTo>
                <a:lnTo>
                  <a:pt x="1720183" y="764618"/>
                </a:lnTo>
                <a:lnTo>
                  <a:pt x="1713215" y="766522"/>
                </a:lnTo>
                <a:lnTo>
                  <a:pt x="1706880" y="768744"/>
                </a:lnTo>
                <a:lnTo>
                  <a:pt x="1700861" y="770966"/>
                </a:lnTo>
                <a:lnTo>
                  <a:pt x="1695476" y="773187"/>
                </a:lnTo>
                <a:lnTo>
                  <a:pt x="1690092" y="776043"/>
                </a:lnTo>
                <a:lnTo>
                  <a:pt x="1685340" y="778265"/>
                </a:lnTo>
                <a:lnTo>
                  <a:pt x="1680589" y="780804"/>
                </a:lnTo>
                <a:lnTo>
                  <a:pt x="1676471" y="783343"/>
                </a:lnTo>
                <a:lnTo>
                  <a:pt x="1673304" y="786199"/>
                </a:lnTo>
                <a:lnTo>
                  <a:pt x="1670136" y="789055"/>
                </a:lnTo>
                <a:lnTo>
                  <a:pt x="1667602" y="791594"/>
                </a:lnTo>
                <a:lnTo>
                  <a:pt x="1665385" y="794451"/>
                </a:lnTo>
                <a:lnTo>
                  <a:pt x="1663484" y="796989"/>
                </a:lnTo>
                <a:lnTo>
                  <a:pt x="1662217" y="799528"/>
                </a:lnTo>
                <a:lnTo>
                  <a:pt x="1661584" y="802067"/>
                </a:lnTo>
                <a:lnTo>
                  <a:pt x="1661267" y="804924"/>
                </a:lnTo>
                <a:lnTo>
                  <a:pt x="1661584" y="806828"/>
                </a:lnTo>
                <a:lnTo>
                  <a:pt x="1661900" y="808732"/>
                </a:lnTo>
                <a:lnTo>
                  <a:pt x="1662534" y="810954"/>
                </a:lnTo>
                <a:lnTo>
                  <a:pt x="1663801" y="813175"/>
                </a:lnTo>
                <a:lnTo>
                  <a:pt x="1665068" y="815079"/>
                </a:lnTo>
                <a:lnTo>
                  <a:pt x="1666969" y="817301"/>
                </a:lnTo>
                <a:lnTo>
                  <a:pt x="1671086" y="821427"/>
                </a:lnTo>
                <a:lnTo>
                  <a:pt x="1676154" y="825870"/>
                </a:lnTo>
                <a:lnTo>
                  <a:pt x="1682490" y="829995"/>
                </a:lnTo>
                <a:lnTo>
                  <a:pt x="1690092" y="833804"/>
                </a:lnTo>
                <a:lnTo>
                  <a:pt x="1698644" y="837930"/>
                </a:lnTo>
                <a:lnTo>
                  <a:pt x="1708147" y="841421"/>
                </a:lnTo>
                <a:lnTo>
                  <a:pt x="1718600" y="844594"/>
                </a:lnTo>
                <a:lnTo>
                  <a:pt x="1729686" y="847768"/>
                </a:lnTo>
                <a:lnTo>
                  <a:pt x="1742356" y="849989"/>
                </a:lnTo>
                <a:lnTo>
                  <a:pt x="1755660" y="852211"/>
                </a:lnTo>
                <a:lnTo>
                  <a:pt x="1769597" y="853798"/>
                </a:lnTo>
                <a:lnTo>
                  <a:pt x="1784485" y="854750"/>
                </a:lnTo>
                <a:lnTo>
                  <a:pt x="1800322" y="854750"/>
                </a:lnTo>
                <a:lnTo>
                  <a:pt x="1816477" y="854750"/>
                </a:lnTo>
                <a:lnTo>
                  <a:pt x="1831048" y="853798"/>
                </a:lnTo>
                <a:lnTo>
                  <a:pt x="1845302" y="852211"/>
                </a:lnTo>
                <a:lnTo>
                  <a:pt x="1858605" y="849989"/>
                </a:lnTo>
                <a:lnTo>
                  <a:pt x="1870959" y="847768"/>
                </a:lnTo>
                <a:lnTo>
                  <a:pt x="1882362" y="844594"/>
                </a:lnTo>
                <a:lnTo>
                  <a:pt x="1893132" y="841421"/>
                </a:lnTo>
                <a:lnTo>
                  <a:pt x="1902318" y="837930"/>
                </a:lnTo>
                <a:lnTo>
                  <a:pt x="1910870" y="833804"/>
                </a:lnTo>
                <a:lnTo>
                  <a:pt x="1918472" y="829995"/>
                </a:lnTo>
                <a:lnTo>
                  <a:pt x="1924807" y="825870"/>
                </a:lnTo>
                <a:lnTo>
                  <a:pt x="1930192" y="821427"/>
                </a:lnTo>
                <a:lnTo>
                  <a:pt x="1934310" y="817301"/>
                </a:lnTo>
                <a:lnTo>
                  <a:pt x="1935894" y="815079"/>
                </a:lnTo>
                <a:lnTo>
                  <a:pt x="1937161" y="813175"/>
                </a:lnTo>
                <a:lnTo>
                  <a:pt x="1938428" y="810954"/>
                </a:lnTo>
                <a:lnTo>
                  <a:pt x="1939061" y="808732"/>
                </a:lnTo>
                <a:lnTo>
                  <a:pt x="1939378" y="806828"/>
                </a:lnTo>
                <a:lnTo>
                  <a:pt x="1939378" y="804924"/>
                </a:lnTo>
                <a:lnTo>
                  <a:pt x="1939378" y="801750"/>
                </a:lnTo>
                <a:lnTo>
                  <a:pt x="1938428" y="799211"/>
                </a:lnTo>
                <a:lnTo>
                  <a:pt x="1936844" y="796037"/>
                </a:lnTo>
                <a:lnTo>
                  <a:pt x="1934627" y="793181"/>
                </a:lnTo>
                <a:lnTo>
                  <a:pt x="1932093" y="790325"/>
                </a:lnTo>
                <a:lnTo>
                  <a:pt x="1928925" y="787151"/>
                </a:lnTo>
                <a:lnTo>
                  <a:pt x="1924807" y="784295"/>
                </a:lnTo>
                <a:lnTo>
                  <a:pt x="1920689" y="781121"/>
                </a:lnTo>
                <a:lnTo>
                  <a:pt x="1915938" y="778265"/>
                </a:lnTo>
                <a:lnTo>
                  <a:pt x="1910236" y="775409"/>
                </a:lnTo>
                <a:lnTo>
                  <a:pt x="1904218" y="772870"/>
                </a:lnTo>
                <a:lnTo>
                  <a:pt x="1897883" y="770331"/>
                </a:lnTo>
                <a:lnTo>
                  <a:pt x="1890914" y="767475"/>
                </a:lnTo>
                <a:lnTo>
                  <a:pt x="1883629" y="765253"/>
                </a:lnTo>
                <a:lnTo>
                  <a:pt x="1875710" y="763349"/>
                </a:lnTo>
                <a:lnTo>
                  <a:pt x="1867158" y="761127"/>
                </a:lnTo>
                <a:lnTo>
                  <a:pt x="1867158" y="765888"/>
                </a:lnTo>
                <a:lnTo>
                  <a:pt x="1821228" y="765888"/>
                </a:lnTo>
                <a:lnTo>
                  <a:pt x="1820278" y="755097"/>
                </a:lnTo>
                <a:lnTo>
                  <a:pt x="1810459" y="754780"/>
                </a:lnTo>
                <a:lnTo>
                  <a:pt x="1800322" y="754463"/>
                </a:lnTo>
                <a:close/>
                <a:moveTo>
                  <a:pt x="2034836" y="711200"/>
                </a:moveTo>
                <a:lnTo>
                  <a:pt x="2039938" y="721912"/>
                </a:lnTo>
                <a:lnTo>
                  <a:pt x="1973603" y="752475"/>
                </a:lnTo>
                <a:lnTo>
                  <a:pt x="1968500" y="741762"/>
                </a:lnTo>
                <a:lnTo>
                  <a:pt x="2034836" y="711200"/>
                </a:lnTo>
                <a:close/>
                <a:moveTo>
                  <a:pt x="1625600" y="692150"/>
                </a:moveTo>
                <a:lnTo>
                  <a:pt x="1697038" y="735585"/>
                </a:lnTo>
                <a:lnTo>
                  <a:pt x="1690688" y="746125"/>
                </a:lnTo>
                <a:lnTo>
                  <a:pt x="1619250" y="702689"/>
                </a:lnTo>
                <a:lnTo>
                  <a:pt x="1625600" y="692150"/>
                </a:lnTo>
                <a:close/>
                <a:moveTo>
                  <a:pt x="1231408" y="690563"/>
                </a:moveTo>
                <a:lnTo>
                  <a:pt x="1244414" y="691513"/>
                </a:lnTo>
                <a:lnTo>
                  <a:pt x="1256468" y="692463"/>
                </a:lnTo>
                <a:lnTo>
                  <a:pt x="1267888" y="694046"/>
                </a:lnTo>
                <a:lnTo>
                  <a:pt x="1279308" y="696262"/>
                </a:lnTo>
                <a:lnTo>
                  <a:pt x="1289776" y="698795"/>
                </a:lnTo>
                <a:lnTo>
                  <a:pt x="1299927" y="702277"/>
                </a:lnTo>
                <a:lnTo>
                  <a:pt x="1309761" y="705760"/>
                </a:lnTo>
                <a:lnTo>
                  <a:pt x="1318643" y="708926"/>
                </a:lnTo>
                <a:lnTo>
                  <a:pt x="1327208" y="713042"/>
                </a:lnTo>
                <a:lnTo>
                  <a:pt x="1335773" y="716841"/>
                </a:lnTo>
                <a:lnTo>
                  <a:pt x="1343069" y="720957"/>
                </a:lnTo>
                <a:lnTo>
                  <a:pt x="1350047" y="725073"/>
                </a:lnTo>
                <a:lnTo>
                  <a:pt x="1356392" y="729189"/>
                </a:lnTo>
                <a:lnTo>
                  <a:pt x="1367494" y="737104"/>
                </a:lnTo>
                <a:lnTo>
                  <a:pt x="1376059" y="744386"/>
                </a:lnTo>
                <a:lnTo>
                  <a:pt x="1382721" y="749769"/>
                </a:lnTo>
                <a:lnTo>
                  <a:pt x="1387479" y="754834"/>
                </a:lnTo>
                <a:lnTo>
                  <a:pt x="1385893" y="758634"/>
                </a:lnTo>
                <a:lnTo>
                  <a:pt x="1383672" y="762750"/>
                </a:lnTo>
                <a:lnTo>
                  <a:pt x="1380183" y="768132"/>
                </a:lnTo>
                <a:lnTo>
                  <a:pt x="1376694" y="774147"/>
                </a:lnTo>
                <a:lnTo>
                  <a:pt x="1371301" y="780796"/>
                </a:lnTo>
                <a:lnTo>
                  <a:pt x="1365274" y="787445"/>
                </a:lnTo>
                <a:lnTo>
                  <a:pt x="1361784" y="790928"/>
                </a:lnTo>
                <a:lnTo>
                  <a:pt x="1358295" y="793777"/>
                </a:lnTo>
                <a:lnTo>
                  <a:pt x="1354488" y="796627"/>
                </a:lnTo>
                <a:lnTo>
                  <a:pt x="1350047" y="799793"/>
                </a:lnTo>
                <a:lnTo>
                  <a:pt x="1345924" y="802326"/>
                </a:lnTo>
                <a:lnTo>
                  <a:pt x="1340848" y="804542"/>
                </a:lnTo>
                <a:lnTo>
                  <a:pt x="1336090" y="806758"/>
                </a:lnTo>
                <a:lnTo>
                  <a:pt x="1330380" y="808658"/>
                </a:lnTo>
                <a:lnTo>
                  <a:pt x="1324987" y="809924"/>
                </a:lnTo>
                <a:lnTo>
                  <a:pt x="1318960" y="810874"/>
                </a:lnTo>
                <a:lnTo>
                  <a:pt x="1312616" y="811507"/>
                </a:lnTo>
                <a:lnTo>
                  <a:pt x="1306271" y="811507"/>
                </a:lnTo>
                <a:lnTo>
                  <a:pt x="1299610" y="810557"/>
                </a:lnTo>
                <a:lnTo>
                  <a:pt x="1292948" y="809608"/>
                </a:lnTo>
                <a:lnTo>
                  <a:pt x="1285335" y="807708"/>
                </a:lnTo>
                <a:lnTo>
                  <a:pt x="1277405" y="805492"/>
                </a:lnTo>
                <a:lnTo>
                  <a:pt x="1269474" y="802009"/>
                </a:lnTo>
                <a:lnTo>
                  <a:pt x="1261227" y="798210"/>
                </a:lnTo>
                <a:lnTo>
                  <a:pt x="1251710" y="793777"/>
                </a:lnTo>
                <a:lnTo>
                  <a:pt x="1242194" y="789345"/>
                </a:lnTo>
                <a:lnTo>
                  <a:pt x="1281529" y="808341"/>
                </a:lnTo>
                <a:lnTo>
                  <a:pt x="1300244" y="816890"/>
                </a:lnTo>
                <a:lnTo>
                  <a:pt x="1309444" y="820689"/>
                </a:lnTo>
                <a:lnTo>
                  <a:pt x="1318009" y="823855"/>
                </a:lnTo>
                <a:lnTo>
                  <a:pt x="1326256" y="826388"/>
                </a:lnTo>
                <a:lnTo>
                  <a:pt x="1334187" y="828287"/>
                </a:lnTo>
                <a:lnTo>
                  <a:pt x="1341483" y="829870"/>
                </a:lnTo>
                <a:lnTo>
                  <a:pt x="1348779" y="830187"/>
                </a:lnTo>
                <a:lnTo>
                  <a:pt x="1352268" y="830187"/>
                </a:lnTo>
                <a:lnTo>
                  <a:pt x="1355440" y="829870"/>
                </a:lnTo>
                <a:lnTo>
                  <a:pt x="1358929" y="828921"/>
                </a:lnTo>
                <a:lnTo>
                  <a:pt x="1361784" y="828287"/>
                </a:lnTo>
                <a:lnTo>
                  <a:pt x="1364957" y="827021"/>
                </a:lnTo>
                <a:lnTo>
                  <a:pt x="1367494" y="826071"/>
                </a:lnTo>
                <a:lnTo>
                  <a:pt x="1370032" y="824488"/>
                </a:lnTo>
                <a:lnTo>
                  <a:pt x="1372887" y="822272"/>
                </a:lnTo>
                <a:lnTo>
                  <a:pt x="1373521" y="829554"/>
                </a:lnTo>
                <a:lnTo>
                  <a:pt x="1374473" y="835886"/>
                </a:lnTo>
                <a:lnTo>
                  <a:pt x="1374790" y="848234"/>
                </a:lnTo>
                <a:lnTo>
                  <a:pt x="1374790" y="860265"/>
                </a:lnTo>
                <a:lnTo>
                  <a:pt x="1373839" y="871346"/>
                </a:lnTo>
                <a:lnTo>
                  <a:pt x="1376059" y="869130"/>
                </a:lnTo>
                <a:lnTo>
                  <a:pt x="1377328" y="868813"/>
                </a:lnTo>
                <a:lnTo>
                  <a:pt x="1377962" y="868497"/>
                </a:lnTo>
                <a:lnTo>
                  <a:pt x="1379549" y="868813"/>
                </a:lnTo>
                <a:lnTo>
                  <a:pt x="1381135" y="869446"/>
                </a:lnTo>
                <a:lnTo>
                  <a:pt x="1382721" y="871030"/>
                </a:lnTo>
                <a:lnTo>
                  <a:pt x="1383672" y="872929"/>
                </a:lnTo>
                <a:lnTo>
                  <a:pt x="1384941" y="875462"/>
                </a:lnTo>
                <a:lnTo>
                  <a:pt x="1385893" y="878628"/>
                </a:lnTo>
                <a:lnTo>
                  <a:pt x="1388113" y="885277"/>
                </a:lnTo>
                <a:lnTo>
                  <a:pt x="1390017" y="893825"/>
                </a:lnTo>
                <a:lnTo>
                  <a:pt x="1391286" y="903640"/>
                </a:lnTo>
                <a:lnTo>
                  <a:pt x="1391920" y="914405"/>
                </a:lnTo>
                <a:lnTo>
                  <a:pt x="1392237" y="926119"/>
                </a:lnTo>
                <a:lnTo>
                  <a:pt x="1391920" y="937834"/>
                </a:lnTo>
                <a:lnTo>
                  <a:pt x="1391286" y="948599"/>
                </a:lnTo>
                <a:lnTo>
                  <a:pt x="1390017" y="958413"/>
                </a:lnTo>
                <a:lnTo>
                  <a:pt x="1388113" y="966645"/>
                </a:lnTo>
                <a:lnTo>
                  <a:pt x="1385893" y="973611"/>
                </a:lnTo>
                <a:lnTo>
                  <a:pt x="1384941" y="976777"/>
                </a:lnTo>
                <a:lnTo>
                  <a:pt x="1383672" y="978993"/>
                </a:lnTo>
                <a:lnTo>
                  <a:pt x="1382721" y="980893"/>
                </a:lnTo>
                <a:lnTo>
                  <a:pt x="1381135" y="982476"/>
                </a:lnTo>
                <a:lnTo>
                  <a:pt x="1379549" y="983425"/>
                </a:lnTo>
                <a:lnTo>
                  <a:pt x="1377962" y="983425"/>
                </a:lnTo>
                <a:lnTo>
                  <a:pt x="1376694" y="983425"/>
                </a:lnTo>
                <a:lnTo>
                  <a:pt x="1375425" y="982476"/>
                </a:lnTo>
                <a:lnTo>
                  <a:pt x="1373839" y="980893"/>
                </a:lnTo>
                <a:lnTo>
                  <a:pt x="1372570" y="978676"/>
                </a:lnTo>
                <a:lnTo>
                  <a:pt x="1371301" y="976143"/>
                </a:lnTo>
                <a:lnTo>
                  <a:pt x="1370032" y="972977"/>
                </a:lnTo>
                <a:lnTo>
                  <a:pt x="1367812" y="965379"/>
                </a:lnTo>
                <a:lnTo>
                  <a:pt x="1366860" y="975194"/>
                </a:lnTo>
                <a:lnTo>
                  <a:pt x="1364957" y="985325"/>
                </a:lnTo>
                <a:lnTo>
                  <a:pt x="1363053" y="994823"/>
                </a:lnTo>
                <a:lnTo>
                  <a:pt x="1360516" y="1004005"/>
                </a:lnTo>
                <a:lnTo>
                  <a:pt x="1357661" y="1013187"/>
                </a:lnTo>
                <a:lnTo>
                  <a:pt x="1354806" y="1021735"/>
                </a:lnTo>
                <a:lnTo>
                  <a:pt x="1351316" y="1030283"/>
                </a:lnTo>
                <a:lnTo>
                  <a:pt x="1347510" y="1038515"/>
                </a:lnTo>
                <a:lnTo>
                  <a:pt x="1343386" y="1046430"/>
                </a:lnTo>
                <a:lnTo>
                  <a:pt x="1339262" y="1054346"/>
                </a:lnTo>
                <a:lnTo>
                  <a:pt x="1334821" y="1061628"/>
                </a:lnTo>
                <a:lnTo>
                  <a:pt x="1330380" y="1068593"/>
                </a:lnTo>
                <a:lnTo>
                  <a:pt x="1325622" y="1075242"/>
                </a:lnTo>
                <a:lnTo>
                  <a:pt x="1320546" y="1081891"/>
                </a:lnTo>
                <a:lnTo>
                  <a:pt x="1315471" y="1088223"/>
                </a:lnTo>
                <a:lnTo>
                  <a:pt x="1309761" y="1094238"/>
                </a:lnTo>
                <a:lnTo>
                  <a:pt x="1304368" y="1099304"/>
                </a:lnTo>
                <a:lnTo>
                  <a:pt x="1298658" y="1104686"/>
                </a:lnTo>
                <a:lnTo>
                  <a:pt x="1293266" y="1109435"/>
                </a:lnTo>
                <a:lnTo>
                  <a:pt x="1287238" y="1113868"/>
                </a:lnTo>
                <a:lnTo>
                  <a:pt x="1281211" y="1118617"/>
                </a:lnTo>
                <a:lnTo>
                  <a:pt x="1275501" y="1122100"/>
                </a:lnTo>
                <a:lnTo>
                  <a:pt x="1269474" y="1125899"/>
                </a:lnTo>
                <a:lnTo>
                  <a:pt x="1263447" y="1129065"/>
                </a:lnTo>
                <a:lnTo>
                  <a:pt x="1257420" y="1131915"/>
                </a:lnTo>
                <a:lnTo>
                  <a:pt x="1251393" y="1134131"/>
                </a:lnTo>
                <a:lnTo>
                  <a:pt x="1245366" y="1136347"/>
                </a:lnTo>
                <a:lnTo>
                  <a:pt x="1239339" y="1137930"/>
                </a:lnTo>
                <a:lnTo>
                  <a:pt x="1233312" y="1139513"/>
                </a:lnTo>
                <a:lnTo>
                  <a:pt x="1227919" y="1140463"/>
                </a:lnTo>
                <a:lnTo>
                  <a:pt x="1222209" y="1141096"/>
                </a:lnTo>
                <a:lnTo>
                  <a:pt x="1216499" y="1141413"/>
                </a:lnTo>
                <a:lnTo>
                  <a:pt x="1212058" y="1141096"/>
                </a:lnTo>
                <a:lnTo>
                  <a:pt x="1207617" y="1140146"/>
                </a:lnTo>
                <a:lnTo>
                  <a:pt x="1202542" y="1139513"/>
                </a:lnTo>
                <a:lnTo>
                  <a:pt x="1197466" y="1137930"/>
                </a:lnTo>
                <a:lnTo>
                  <a:pt x="1192073" y="1136031"/>
                </a:lnTo>
                <a:lnTo>
                  <a:pt x="1186998" y="1133814"/>
                </a:lnTo>
                <a:lnTo>
                  <a:pt x="1181288" y="1131281"/>
                </a:lnTo>
                <a:lnTo>
                  <a:pt x="1175895" y="1128749"/>
                </a:lnTo>
                <a:lnTo>
                  <a:pt x="1170186" y="1125266"/>
                </a:lnTo>
                <a:lnTo>
                  <a:pt x="1164476" y="1121467"/>
                </a:lnTo>
                <a:lnTo>
                  <a:pt x="1158766" y="1117667"/>
                </a:lnTo>
                <a:lnTo>
                  <a:pt x="1153056" y="1113235"/>
                </a:lnTo>
                <a:lnTo>
                  <a:pt x="1147029" y="1108802"/>
                </a:lnTo>
                <a:lnTo>
                  <a:pt x="1141319" y="1103736"/>
                </a:lnTo>
                <a:lnTo>
                  <a:pt x="1135926" y="1098671"/>
                </a:lnTo>
                <a:lnTo>
                  <a:pt x="1130216" y="1092972"/>
                </a:lnTo>
                <a:lnTo>
                  <a:pt x="1124506" y="1087273"/>
                </a:lnTo>
                <a:lnTo>
                  <a:pt x="1118796" y="1080941"/>
                </a:lnTo>
                <a:lnTo>
                  <a:pt x="1113721" y="1074925"/>
                </a:lnTo>
                <a:lnTo>
                  <a:pt x="1108011" y="1068276"/>
                </a:lnTo>
                <a:lnTo>
                  <a:pt x="1102936" y="1061628"/>
                </a:lnTo>
                <a:lnTo>
                  <a:pt x="1097860" y="1054346"/>
                </a:lnTo>
                <a:lnTo>
                  <a:pt x="1092785" y="1046747"/>
                </a:lnTo>
                <a:lnTo>
                  <a:pt x="1088344" y="1039465"/>
                </a:lnTo>
                <a:lnTo>
                  <a:pt x="1083903" y="1031550"/>
                </a:lnTo>
                <a:lnTo>
                  <a:pt x="1079779" y="1023635"/>
                </a:lnTo>
                <a:lnTo>
                  <a:pt x="1075655" y="1015403"/>
                </a:lnTo>
                <a:lnTo>
                  <a:pt x="1071848" y="1007171"/>
                </a:lnTo>
                <a:lnTo>
                  <a:pt x="1068676" y="998623"/>
                </a:lnTo>
                <a:lnTo>
                  <a:pt x="1065187" y="989758"/>
                </a:lnTo>
                <a:lnTo>
                  <a:pt x="1062649" y="980893"/>
                </a:lnTo>
                <a:lnTo>
                  <a:pt x="1059794" y="972028"/>
                </a:lnTo>
                <a:lnTo>
                  <a:pt x="1057891" y="977726"/>
                </a:lnTo>
                <a:lnTo>
                  <a:pt x="1055670" y="982476"/>
                </a:lnTo>
                <a:lnTo>
                  <a:pt x="1054719" y="984375"/>
                </a:lnTo>
                <a:lnTo>
                  <a:pt x="1053133" y="985325"/>
                </a:lnTo>
                <a:lnTo>
                  <a:pt x="1051864" y="986275"/>
                </a:lnTo>
                <a:lnTo>
                  <a:pt x="1050595" y="986591"/>
                </a:lnTo>
                <a:lnTo>
                  <a:pt x="1049326" y="986275"/>
                </a:lnTo>
                <a:lnTo>
                  <a:pt x="1047740" y="985325"/>
                </a:lnTo>
                <a:lnTo>
                  <a:pt x="1046471" y="983742"/>
                </a:lnTo>
                <a:lnTo>
                  <a:pt x="1045202" y="982159"/>
                </a:lnTo>
                <a:lnTo>
                  <a:pt x="1044250" y="979309"/>
                </a:lnTo>
                <a:lnTo>
                  <a:pt x="1042664" y="976460"/>
                </a:lnTo>
                <a:lnTo>
                  <a:pt x="1040761" y="969495"/>
                </a:lnTo>
                <a:lnTo>
                  <a:pt x="1038858" y="960946"/>
                </a:lnTo>
                <a:lnTo>
                  <a:pt x="1037589" y="951131"/>
                </a:lnTo>
                <a:lnTo>
                  <a:pt x="1036954" y="940367"/>
                </a:lnTo>
                <a:lnTo>
                  <a:pt x="1036637" y="928652"/>
                </a:lnTo>
                <a:lnTo>
                  <a:pt x="1036954" y="917254"/>
                </a:lnTo>
                <a:lnTo>
                  <a:pt x="1037589" y="906173"/>
                </a:lnTo>
                <a:lnTo>
                  <a:pt x="1038858" y="896358"/>
                </a:lnTo>
                <a:lnTo>
                  <a:pt x="1040761" y="888126"/>
                </a:lnTo>
                <a:lnTo>
                  <a:pt x="1042664" y="881161"/>
                </a:lnTo>
                <a:lnTo>
                  <a:pt x="1044250" y="877995"/>
                </a:lnTo>
                <a:lnTo>
                  <a:pt x="1045202" y="875779"/>
                </a:lnTo>
                <a:lnTo>
                  <a:pt x="1046471" y="873879"/>
                </a:lnTo>
                <a:lnTo>
                  <a:pt x="1047740" y="872613"/>
                </a:lnTo>
                <a:lnTo>
                  <a:pt x="1049326" y="871346"/>
                </a:lnTo>
                <a:lnTo>
                  <a:pt x="1050595" y="871346"/>
                </a:lnTo>
                <a:lnTo>
                  <a:pt x="1051546" y="871346"/>
                </a:lnTo>
                <a:lnTo>
                  <a:pt x="1052498" y="871663"/>
                </a:lnTo>
                <a:lnTo>
                  <a:pt x="1052815" y="864381"/>
                </a:lnTo>
                <a:lnTo>
                  <a:pt x="1053133" y="856782"/>
                </a:lnTo>
                <a:lnTo>
                  <a:pt x="1053767" y="850133"/>
                </a:lnTo>
                <a:lnTo>
                  <a:pt x="1055036" y="843801"/>
                </a:lnTo>
                <a:lnTo>
                  <a:pt x="1054719" y="835886"/>
                </a:lnTo>
                <a:lnTo>
                  <a:pt x="1054401" y="827971"/>
                </a:lnTo>
                <a:lnTo>
                  <a:pt x="1054401" y="820689"/>
                </a:lnTo>
                <a:lnTo>
                  <a:pt x="1054401" y="814040"/>
                </a:lnTo>
                <a:lnTo>
                  <a:pt x="1055036" y="807708"/>
                </a:lnTo>
                <a:lnTo>
                  <a:pt x="1055670" y="801692"/>
                </a:lnTo>
                <a:lnTo>
                  <a:pt x="1057256" y="796310"/>
                </a:lnTo>
                <a:lnTo>
                  <a:pt x="1058842" y="791244"/>
                </a:lnTo>
                <a:lnTo>
                  <a:pt x="1060746" y="786179"/>
                </a:lnTo>
                <a:lnTo>
                  <a:pt x="1062649" y="781746"/>
                </a:lnTo>
                <a:lnTo>
                  <a:pt x="1064870" y="777630"/>
                </a:lnTo>
                <a:lnTo>
                  <a:pt x="1067407" y="773831"/>
                </a:lnTo>
                <a:lnTo>
                  <a:pt x="1070262" y="770665"/>
                </a:lnTo>
                <a:lnTo>
                  <a:pt x="1073434" y="767499"/>
                </a:lnTo>
                <a:lnTo>
                  <a:pt x="1076924" y="764649"/>
                </a:lnTo>
                <a:lnTo>
                  <a:pt x="1080096" y="762433"/>
                </a:lnTo>
                <a:lnTo>
                  <a:pt x="1064235" y="762433"/>
                </a:lnTo>
                <a:lnTo>
                  <a:pt x="1052498" y="762750"/>
                </a:lnTo>
                <a:lnTo>
                  <a:pt x="1041713" y="763383"/>
                </a:lnTo>
                <a:lnTo>
                  <a:pt x="1049009" y="759583"/>
                </a:lnTo>
                <a:lnTo>
                  <a:pt x="1056622" y="754834"/>
                </a:lnTo>
                <a:lnTo>
                  <a:pt x="1063918" y="749452"/>
                </a:lnTo>
                <a:lnTo>
                  <a:pt x="1071531" y="743753"/>
                </a:lnTo>
                <a:lnTo>
                  <a:pt x="1085806" y="733305"/>
                </a:lnTo>
                <a:lnTo>
                  <a:pt x="1092150" y="728872"/>
                </a:lnTo>
                <a:lnTo>
                  <a:pt x="1098495" y="725073"/>
                </a:lnTo>
                <a:lnTo>
                  <a:pt x="1106742" y="720957"/>
                </a:lnTo>
                <a:lnTo>
                  <a:pt x="1114990" y="717158"/>
                </a:lnTo>
                <a:lnTo>
                  <a:pt x="1122920" y="713675"/>
                </a:lnTo>
                <a:lnTo>
                  <a:pt x="1130851" y="710193"/>
                </a:lnTo>
                <a:lnTo>
                  <a:pt x="1138781" y="707660"/>
                </a:lnTo>
                <a:lnTo>
                  <a:pt x="1146711" y="704494"/>
                </a:lnTo>
                <a:lnTo>
                  <a:pt x="1161938" y="700061"/>
                </a:lnTo>
                <a:lnTo>
                  <a:pt x="1176847" y="696262"/>
                </a:lnTo>
                <a:lnTo>
                  <a:pt x="1191439" y="693729"/>
                </a:lnTo>
                <a:lnTo>
                  <a:pt x="1205397" y="692146"/>
                </a:lnTo>
                <a:lnTo>
                  <a:pt x="1218720" y="691196"/>
                </a:lnTo>
                <a:lnTo>
                  <a:pt x="1231408" y="690563"/>
                </a:lnTo>
                <a:close/>
                <a:moveTo>
                  <a:pt x="1798422" y="585942"/>
                </a:moveTo>
                <a:lnTo>
                  <a:pt x="1795888" y="586577"/>
                </a:lnTo>
                <a:lnTo>
                  <a:pt x="1792720" y="586577"/>
                </a:lnTo>
                <a:lnTo>
                  <a:pt x="1789236" y="586577"/>
                </a:lnTo>
                <a:lnTo>
                  <a:pt x="1771814" y="728756"/>
                </a:lnTo>
                <a:lnTo>
                  <a:pt x="1786068" y="727804"/>
                </a:lnTo>
                <a:lnTo>
                  <a:pt x="1800322" y="727487"/>
                </a:lnTo>
                <a:lnTo>
                  <a:pt x="1808558" y="727804"/>
                </a:lnTo>
                <a:lnTo>
                  <a:pt x="1816477" y="728121"/>
                </a:lnTo>
                <a:lnTo>
                  <a:pt x="1798422" y="585942"/>
                </a:lnTo>
                <a:close/>
                <a:moveTo>
                  <a:pt x="2691328" y="534988"/>
                </a:moveTo>
                <a:lnTo>
                  <a:pt x="2700209" y="535623"/>
                </a:lnTo>
                <a:lnTo>
                  <a:pt x="2709091" y="535940"/>
                </a:lnTo>
                <a:lnTo>
                  <a:pt x="2718289" y="536893"/>
                </a:lnTo>
                <a:lnTo>
                  <a:pt x="2727170" y="538480"/>
                </a:lnTo>
                <a:lnTo>
                  <a:pt x="2736368" y="540385"/>
                </a:lnTo>
                <a:lnTo>
                  <a:pt x="2745249" y="542608"/>
                </a:lnTo>
                <a:lnTo>
                  <a:pt x="2753813" y="544830"/>
                </a:lnTo>
                <a:lnTo>
                  <a:pt x="2763011" y="548005"/>
                </a:lnTo>
                <a:lnTo>
                  <a:pt x="2771575" y="550863"/>
                </a:lnTo>
                <a:lnTo>
                  <a:pt x="2780139" y="554355"/>
                </a:lnTo>
                <a:lnTo>
                  <a:pt x="2789020" y="558165"/>
                </a:lnTo>
                <a:lnTo>
                  <a:pt x="2797267" y="561658"/>
                </a:lnTo>
                <a:lnTo>
                  <a:pt x="2812809" y="569595"/>
                </a:lnTo>
                <a:lnTo>
                  <a:pt x="2827716" y="577850"/>
                </a:lnTo>
                <a:lnTo>
                  <a:pt x="2841355" y="586105"/>
                </a:lnTo>
                <a:lnTo>
                  <a:pt x="2853408" y="594678"/>
                </a:lnTo>
                <a:lnTo>
                  <a:pt x="2864509" y="602933"/>
                </a:lnTo>
                <a:lnTo>
                  <a:pt x="2873073" y="609918"/>
                </a:lnTo>
                <a:lnTo>
                  <a:pt x="2879734" y="616585"/>
                </a:lnTo>
                <a:lnTo>
                  <a:pt x="2882271" y="619760"/>
                </a:lnTo>
                <a:lnTo>
                  <a:pt x="2884809" y="622300"/>
                </a:lnTo>
                <a:lnTo>
                  <a:pt x="2886077" y="624523"/>
                </a:lnTo>
                <a:lnTo>
                  <a:pt x="2887029" y="626428"/>
                </a:lnTo>
                <a:lnTo>
                  <a:pt x="2887346" y="630238"/>
                </a:lnTo>
                <a:lnTo>
                  <a:pt x="2887663" y="635635"/>
                </a:lnTo>
                <a:lnTo>
                  <a:pt x="2887663" y="650875"/>
                </a:lnTo>
                <a:lnTo>
                  <a:pt x="2887029" y="671513"/>
                </a:lnTo>
                <a:lnTo>
                  <a:pt x="2885443" y="697230"/>
                </a:lnTo>
                <a:lnTo>
                  <a:pt x="2883540" y="726123"/>
                </a:lnTo>
                <a:lnTo>
                  <a:pt x="2881320" y="758190"/>
                </a:lnTo>
                <a:lnTo>
                  <a:pt x="2875610" y="827723"/>
                </a:lnTo>
                <a:lnTo>
                  <a:pt x="2868950" y="899161"/>
                </a:lnTo>
                <a:lnTo>
                  <a:pt x="2861654" y="965518"/>
                </a:lnTo>
                <a:lnTo>
                  <a:pt x="2858483" y="995363"/>
                </a:lnTo>
                <a:lnTo>
                  <a:pt x="2854994" y="1021398"/>
                </a:lnTo>
                <a:lnTo>
                  <a:pt x="2852139" y="1042671"/>
                </a:lnTo>
                <a:lnTo>
                  <a:pt x="2848967" y="1059181"/>
                </a:lnTo>
                <a:lnTo>
                  <a:pt x="2838817" y="1062991"/>
                </a:lnTo>
                <a:lnTo>
                  <a:pt x="2828985" y="1066483"/>
                </a:lnTo>
                <a:lnTo>
                  <a:pt x="2820104" y="1069023"/>
                </a:lnTo>
                <a:lnTo>
                  <a:pt x="2810905" y="1070928"/>
                </a:lnTo>
                <a:lnTo>
                  <a:pt x="2803293" y="1072198"/>
                </a:lnTo>
                <a:lnTo>
                  <a:pt x="2795998" y="1072516"/>
                </a:lnTo>
                <a:lnTo>
                  <a:pt x="2792509" y="1072198"/>
                </a:lnTo>
                <a:lnTo>
                  <a:pt x="2789654" y="1071563"/>
                </a:lnTo>
                <a:lnTo>
                  <a:pt x="2786483" y="1070928"/>
                </a:lnTo>
                <a:lnTo>
                  <a:pt x="2784262" y="1070293"/>
                </a:lnTo>
                <a:lnTo>
                  <a:pt x="2785214" y="1057911"/>
                </a:lnTo>
                <a:lnTo>
                  <a:pt x="2786165" y="1039813"/>
                </a:lnTo>
                <a:lnTo>
                  <a:pt x="2787751" y="990918"/>
                </a:lnTo>
                <a:lnTo>
                  <a:pt x="2789337" y="930276"/>
                </a:lnTo>
                <a:lnTo>
                  <a:pt x="2790289" y="865188"/>
                </a:lnTo>
                <a:lnTo>
                  <a:pt x="2790606" y="803593"/>
                </a:lnTo>
                <a:lnTo>
                  <a:pt x="2790606" y="775653"/>
                </a:lnTo>
                <a:lnTo>
                  <a:pt x="2790289" y="751840"/>
                </a:lnTo>
                <a:lnTo>
                  <a:pt x="2789654" y="731838"/>
                </a:lnTo>
                <a:lnTo>
                  <a:pt x="2788386" y="717233"/>
                </a:lnTo>
                <a:lnTo>
                  <a:pt x="2788068" y="711835"/>
                </a:lnTo>
                <a:lnTo>
                  <a:pt x="2787434" y="708343"/>
                </a:lnTo>
                <a:lnTo>
                  <a:pt x="2786483" y="707073"/>
                </a:lnTo>
                <a:lnTo>
                  <a:pt x="2785848" y="706438"/>
                </a:lnTo>
                <a:lnTo>
                  <a:pt x="2785531" y="707073"/>
                </a:lnTo>
                <a:lnTo>
                  <a:pt x="2780773" y="713740"/>
                </a:lnTo>
                <a:lnTo>
                  <a:pt x="2775381" y="720725"/>
                </a:lnTo>
                <a:lnTo>
                  <a:pt x="2774113" y="722630"/>
                </a:lnTo>
                <a:lnTo>
                  <a:pt x="2757936" y="960756"/>
                </a:lnTo>
                <a:lnTo>
                  <a:pt x="2753813" y="1010921"/>
                </a:lnTo>
                <a:lnTo>
                  <a:pt x="2750324" y="1049338"/>
                </a:lnTo>
                <a:lnTo>
                  <a:pt x="2746835" y="1083946"/>
                </a:lnTo>
                <a:lnTo>
                  <a:pt x="2746518" y="1087438"/>
                </a:lnTo>
                <a:lnTo>
                  <a:pt x="2744932" y="1092836"/>
                </a:lnTo>
                <a:lnTo>
                  <a:pt x="2742712" y="1097916"/>
                </a:lnTo>
                <a:lnTo>
                  <a:pt x="2740491" y="1103631"/>
                </a:lnTo>
                <a:lnTo>
                  <a:pt x="2737637" y="1109028"/>
                </a:lnTo>
                <a:lnTo>
                  <a:pt x="2732245" y="1119506"/>
                </a:lnTo>
                <a:lnTo>
                  <a:pt x="2725267" y="1129666"/>
                </a:lnTo>
                <a:lnTo>
                  <a:pt x="2699258" y="1479233"/>
                </a:lnTo>
                <a:lnTo>
                  <a:pt x="2716386" y="1483361"/>
                </a:lnTo>
                <a:lnTo>
                  <a:pt x="2732879" y="1487488"/>
                </a:lnTo>
                <a:lnTo>
                  <a:pt x="2870853" y="1410971"/>
                </a:lnTo>
                <a:lnTo>
                  <a:pt x="2876879" y="1421766"/>
                </a:lnTo>
                <a:lnTo>
                  <a:pt x="2749055" y="1492886"/>
                </a:lnTo>
                <a:lnTo>
                  <a:pt x="2761743" y="1497013"/>
                </a:lnTo>
                <a:lnTo>
                  <a:pt x="2773795" y="1501776"/>
                </a:lnTo>
                <a:lnTo>
                  <a:pt x="2785214" y="1507173"/>
                </a:lnTo>
                <a:lnTo>
                  <a:pt x="2795998" y="1512253"/>
                </a:lnTo>
                <a:lnTo>
                  <a:pt x="2805831" y="1517968"/>
                </a:lnTo>
                <a:lnTo>
                  <a:pt x="2815029" y="1524001"/>
                </a:lnTo>
                <a:lnTo>
                  <a:pt x="2823910" y="1530033"/>
                </a:lnTo>
                <a:lnTo>
                  <a:pt x="2831839" y="1536383"/>
                </a:lnTo>
                <a:lnTo>
                  <a:pt x="2838500" y="1543051"/>
                </a:lnTo>
                <a:lnTo>
                  <a:pt x="2844844" y="1550036"/>
                </a:lnTo>
                <a:lnTo>
                  <a:pt x="2850236" y="1557021"/>
                </a:lnTo>
                <a:lnTo>
                  <a:pt x="2854359" y="1564323"/>
                </a:lnTo>
                <a:lnTo>
                  <a:pt x="2856262" y="1568133"/>
                </a:lnTo>
                <a:lnTo>
                  <a:pt x="2857848" y="1571626"/>
                </a:lnTo>
                <a:lnTo>
                  <a:pt x="2859117" y="1575436"/>
                </a:lnTo>
                <a:lnTo>
                  <a:pt x="2860386" y="1579246"/>
                </a:lnTo>
                <a:lnTo>
                  <a:pt x="2861337" y="1583056"/>
                </a:lnTo>
                <a:lnTo>
                  <a:pt x="2861654" y="1586866"/>
                </a:lnTo>
                <a:lnTo>
                  <a:pt x="2861972" y="1590993"/>
                </a:lnTo>
                <a:lnTo>
                  <a:pt x="2862606" y="1594803"/>
                </a:lnTo>
                <a:lnTo>
                  <a:pt x="2861972" y="1598931"/>
                </a:lnTo>
                <a:lnTo>
                  <a:pt x="2861654" y="1603058"/>
                </a:lnTo>
                <a:lnTo>
                  <a:pt x="2861020" y="1607186"/>
                </a:lnTo>
                <a:lnTo>
                  <a:pt x="2860386" y="1611313"/>
                </a:lnTo>
                <a:lnTo>
                  <a:pt x="2858800" y="1615123"/>
                </a:lnTo>
                <a:lnTo>
                  <a:pt x="2857214" y="1619251"/>
                </a:lnTo>
                <a:lnTo>
                  <a:pt x="2855628" y="1622743"/>
                </a:lnTo>
                <a:lnTo>
                  <a:pt x="2853408" y="1626553"/>
                </a:lnTo>
                <a:lnTo>
                  <a:pt x="2851187" y="1630681"/>
                </a:lnTo>
                <a:lnTo>
                  <a:pt x="2848967" y="1634491"/>
                </a:lnTo>
                <a:lnTo>
                  <a:pt x="2842941" y="1641793"/>
                </a:lnTo>
                <a:lnTo>
                  <a:pt x="2836597" y="1648778"/>
                </a:lnTo>
                <a:lnTo>
                  <a:pt x="2828668" y="1655763"/>
                </a:lnTo>
                <a:lnTo>
                  <a:pt x="2820421" y="1662431"/>
                </a:lnTo>
                <a:lnTo>
                  <a:pt x="2810905" y="1668781"/>
                </a:lnTo>
                <a:lnTo>
                  <a:pt x="2800756" y="1674813"/>
                </a:lnTo>
                <a:lnTo>
                  <a:pt x="2789972" y="1680528"/>
                </a:lnTo>
                <a:lnTo>
                  <a:pt x="2778236" y="1685926"/>
                </a:lnTo>
                <a:lnTo>
                  <a:pt x="2765866" y="1691006"/>
                </a:lnTo>
                <a:lnTo>
                  <a:pt x="2752861" y="1695768"/>
                </a:lnTo>
                <a:lnTo>
                  <a:pt x="2739223" y="1700213"/>
                </a:lnTo>
                <a:lnTo>
                  <a:pt x="2869267" y="1786891"/>
                </a:lnTo>
                <a:lnTo>
                  <a:pt x="2862606" y="1797051"/>
                </a:lnTo>
                <a:lnTo>
                  <a:pt x="2723998" y="1704341"/>
                </a:lnTo>
                <a:lnTo>
                  <a:pt x="2707822" y="1708151"/>
                </a:lnTo>
                <a:lnTo>
                  <a:pt x="2690694" y="1711961"/>
                </a:lnTo>
                <a:lnTo>
                  <a:pt x="2673566" y="1715136"/>
                </a:lnTo>
                <a:lnTo>
                  <a:pt x="2655487" y="1717358"/>
                </a:lnTo>
                <a:lnTo>
                  <a:pt x="2637091" y="1719581"/>
                </a:lnTo>
                <a:lnTo>
                  <a:pt x="2618060" y="1720533"/>
                </a:lnTo>
                <a:lnTo>
                  <a:pt x="2598712" y="1721803"/>
                </a:lnTo>
                <a:lnTo>
                  <a:pt x="2579046" y="1721803"/>
                </a:lnTo>
                <a:lnTo>
                  <a:pt x="2563822" y="1721803"/>
                </a:lnTo>
                <a:lnTo>
                  <a:pt x="2549549" y="1721486"/>
                </a:lnTo>
                <a:lnTo>
                  <a:pt x="2534958" y="1720533"/>
                </a:lnTo>
                <a:lnTo>
                  <a:pt x="2521002" y="1719581"/>
                </a:lnTo>
                <a:lnTo>
                  <a:pt x="2507046" y="1717993"/>
                </a:lnTo>
                <a:lnTo>
                  <a:pt x="2493725" y="1716088"/>
                </a:lnTo>
                <a:lnTo>
                  <a:pt x="2480403" y="1714183"/>
                </a:lnTo>
                <a:lnTo>
                  <a:pt x="2467399" y="1711961"/>
                </a:lnTo>
                <a:lnTo>
                  <a:pt x="2455029" y="1709738"/>
                </a:lnTo>
                <a:lnTo>
                  <a:pt x="2442659" y="1706881"/>
                </a:lnTo>
                <a:lnTo>
                  <a:pt x="2430923" y="1703706"/>
                </a:lnTo>
                <a:lnTo>
                  <a:pt x="2419187" y="1700213"/>
                </a:lnTo>
                <a:lnTo>
                  <a:pt x="2408086" y="1697038"/>
                </a:lnTo>
                <a:lnTo>
                  <a:pt x="2397619" y="1693228"/>
                </a:lnTo>
                <a:lnTo>
                  <a:pt x="2387469" y="1689418"/>
                </a:lnTo>
                <a:lnTo>
                  <a:pt x="2377637" y="1684973"/>
                </a:lnTo>
                <a:lnTo>
                  <a:pt x="2368121" y="1680846"/>
                </a:lnTo>
                <a:lnTo>
                  <a:pt x="2359240" y="1676401"/>
                </a:lnTo>
                <a:lnTo>
                  <a:pt x="2350994" y="1671321"/>
                </a:lnTo>
                <a:lnTo>
                  <a:pt x="2343064" y="1666558"/>
                </a:lnTo>
                <a:lnTo>
                  <a:pt x="2335769" y="1661161"/>
                </a:lnTo>
                <a:lnTo>
                  <a:pt x="2329108" y="1656081"/>
                </a:lnTo>
                <a:lnTo>
                  <a:pt x="2322764" y="1650366"/>
                </a:lnTo>
                <a:lnTo>
                  <a:pt x="2317055" y="1644651"/>
                </a:lnTo>
                <a:lnTo>
                  <a:pt x="2312298" y="1638936"/>
                </a:lnTo>
                <a:lnTo>
                  <a:pt x="2307857" y="1632903"/>
                </a:lnTo>
                <a:lnTo>
                  <a:pt x="2304051" y="1627188"/>
                </a:lnTo>
                <a:lnTo>
                  <a:pt x="2300879" y="1620521"/>
                </a:lnTo>
                <a:lnTo>
                  <a:pt x="2298659" y="1614171"/>
                </a:lnTo>
                <a:lnTo>
                  <a:pt x="2296756" y="1607821"/>
                </a:lnTo>
                <a:lnTo>
                  <a:pt x="2295804" y="1601471"/>
                </a:lnTo>
                <a:lnTo>
                  <a:pt x="2295170" y="1594803"/>
                </a:lnTo>
                <a:lnTo>
                  <a:pt x="2295170" y="1590676"/>
                </a:lnTo>
                <a:lnTo>
                  <a:pt x="2296121" y="1585913"/>
                </a:lnTo>
                <a:lnTo>
                  <a:pt x="2296756" y="1581468"/>
                </a:lnTo>
                <a:lnTo>
                  <a:pt x="2298024" y="1577341"/>
                </a:lnTo>
                <a:lnTo>
                  <a:pt x="2299293" y="1573213"/>
                </a:lnTo>
                <a:lnTo>
                  <a:pt x="2300879" y="1568768"/>
                </a:lnTo>
                <a:lnTo>
                  <a:pt x="2302782" y="1564641"/>
                </a:lnTo>
                <a:lnTo>
                  <a:pt x="2305320" y="1560831"/>
                </a:lnTo>
                <a:lnTo>
                  <a:pt x="2307857" y="1556703"/>
                </a:lnTo>
                <a:lnTo>
                  <a:pt x="2310712" y="1552576"/>
                </a:lnTo>
                <a:lnTo>
                  <a:pt x="2313566" y="1548766"/>
                </a:lnTo>
                <a:lnTo>
                  <a:pt x="2317372" y="1544956"/>
                </a:lnTo>
                <a:lnTo>
                  <a:pt x="2320861" y="1541146"/>
                </a:lnTo>
                <a:lnTo>
                  <a:pt x="2324985" y="1537653"/>
                </a:lnTo>
                <a:lnTo>
                  <a:pt x="2333549" y="1530351"/>
                </a:lnTo>
                <a:lnTo>
                  <a:pt x="2343064" y="1523366"/>
                </a:lnTo>
                <a:lnTo>
                  <a:pt x="2353848" y="1517016"/>
                </a:lnTo>
                <a:lnTo>
                  <a:pt x="2365267" y="1510348"/>
                </a:lnTo>
                <a:lnTo>
                  <a:pt x="2377637" y="1504316"/>
                </a:lnTo>
                <a:lnTo>
                  <a:pt x="2390641" y="1499236"/>
                </a:lnTo>
                <a:lnTo>
                  <a:pt x="2404597" y="1493838"/>
                </a:lnTo>
                <a:lnTo>
                  <a:pt x="2419187" y="1489393"/>
                </a:lnTo>
                <a:lnTo>
                  <a:pt x="2434729" y="1484948"/>
                </a:lnTo>
                <a:lnTo>
                  <a:pt x="2421090" y="1301751"/>
                </a:lnTo>
                <a:lnTo>
                  <a:pt x="2390958" y="1273493"/>
                </a:lnTo>
                <a:lnTo>
                  <a:pt x="2399205" y="1264603"/>
                </a:lnTo>
                <a:lnTo>
                  <a:pt x="2419505" y="1283653"/>
                </a:lnTo>
                <a:lnTo>
                  <a:pt x="2407769" y="1124268"/>
                </a:lnTo>
                <a:lnTo>
                  <a:pt x="2401742" y="1115378"/>
                </a:lnTo>
                <a:lnTo>
                  <a:pt x="2396350" y="1106171"/>
                </a:lnTo>
                <a:lnTo>
                  <a:pt x="2391910" y="1097281"/>
                </a:lnTo>
                <a:lnTo>
                  <a:pt x="2390007" y="1092201"/>
                </a:lnTo>
                <a:lnTo>
                  <a:pt x="2388104" y="1087756"/>
                </a:lnTo>
                <a:lnTo>
                  <a:pt x="2387787" y="1083946"/>
                </a:lnTo>
                <a:lnTo>
                  <a:pt x="2382712" y="1029971"/>
                </a:lnTo>
                <a:lnTo>
                  <a:pt x="2377320" y="970916"/>
                </a:lnTo>
                <a:lnTo>
                  <a:pt x="2371293" y="897573"/>
                </a:lnTo>
                <a:lnTo>
                  <a:pt x="2359240" y="716280"/>
                </a:lnTo>
                <a:lnTo>
                  <a:pt x="2354165" y="712153"/>
                </a:lnTo>
                <a:lnTo>
                  <a:pt x="2349090" y="707073"/>
                </a:lnTo>
                <a:lnTo>
                  <a:pt x="2348773" y="707073"/>
                </a:lnTo>
                <a:lnTo>
                  <a:pt x="2348773" y="707390"/>
                </a:lnTo>
                <a:lnTo>
                  <a:pt x="2347822" y="709295"/>
                </a:lnTo>
                <a:lnTo>
                  <a:pt x="2347505" y="713105"/>
                </a:lnTo>
                <a:lnTo>
                  <a:pt x="2347187" y="718503"/>
                </a:lnTo>
                <a:lnTo>
                  <a:pt x="2347187" y="733743"/>
                </a:lnTo>
                <a:lnTo>
                  <a:pt x="2347187" y="754063"/>
                </a:lnTo>
                <a:lnTo>
                  <a:pt x="2348773" y="806133"/>
                </a:lnTo>
                <a:lnTo>
                  <a:pt x="2350994" y="868363"/>
                </a:lnTo>
                <a:lnTo>
                  <a:pt x="2353848" y="932498"/>
                </a:lnTo>
                <a:lnTo>
                  <a:pt x="2357020" y="993141"/>
                </a:lnTo>
                <a:lnTo>
                  <a:pt x="2359875" y="1041718"/>
                </a:lnTo>
                <a:lnTo>
                  <a:pt x="2362095" y="1072198"/>
                </a:lnTo>
                <a:lnTo>
                  <a:pt x="2348139" y="1072516"/>
                </a:lnTo>
                <a:lnTo>
                  <a:pt x="2339258" y="1072198"/>
                </a:lnTo>
                <a:lnTo>
                  <a:pt x="2329108" y="1071246"/>
                </a:lnTo>
                <a:lnTo>
                  <a:pt x="2323716" y="1070611"/>
                </a:lnTo>
                <a:lnTo>
                  <a:pt x="2318641" y="1069658"/>
                </a:lnTo>
                <a:lnTo>
                  <a:pt x="2312932" y="1068706"/>
                </a:lnTo>
                <a:lnTo>
                  <a:pt x="2307223" y="1067118"/>
                </a:lnTo>
                <a:lnTo>
                  <a:pt x="2302148" y="1065213"/>
                </a:lnTo>
                <a:lnTo>
                  <a:pt x="2296438" y="1062991"/>
                </a:lnTo>
                <a:lnTo>
                  <a:pt x="2290729" y="1060451"/>
                </a:lnTo>
                <a:lnTo>
                  <a:pt x="2285654" y="1057276"/>
                </a:lnTo>
                <a:lnTo>
                  <a:pt x="2282800" y="1041718"/>
                </a:lnTo>
                <a:lnTo>
                  <a:pt x="2280262" y="1020446"/>
                </a:lnTo>
                <a:lnTo>
                  <a:pt x="2277408" y="995681"/>
                </a:lnTo>
                <a:lnTo>
                  <a:pt x="2274553" y="967423"/>
                </a:lnTo>
                <a:lnTo>
                  <a:pt x="2272016" y="936626"/>
                </a:lnTo>
                <a:lnTo>
                  <a:pt x="2269478" y="904241"/>
                </a:lnTo>
                <a:lnTo>
                  <a:pt x="2264403" y="836930"/>
                </a:lnTo>
                <a:lnTo>
                  <a:pt x="2260597" y="771525"/>
                </a:lnTo>
                <a:lnTo>
                  <a:pt x="2259328" y="741680"/>
                </a:lnTo>
                <a:lnTo>
                  <a:pt x="2258060" y="714058"/>
                </a:lnTo>
                <a:lnTo>
                  <a:pt x="2257425" y="689928"/>
                </a:lnTo>
                <a:lnTo>
                  <a:pt x="2257425" y="670560"/>
                </a:lnTo>
                <a:lnTo>
                  <a:pt x="2257425" y="655955"/>
                </a:lnTo>
                <a:lnTo>
                  <a:pt x="2257742" y="650875"/>
                </a:lnTo>
                <a:lnTo>
                  <a:pt x="2258377" y="647065"/>
                </a:lnTo>
                <a:lnTo>
                  <a:pt x="2259011" y="641033"/>
                </a:lnTo>
                <a:lnTo>
                  <a:pt x="2260280" y="635635"/>
                </a:lnTo>
                <a:lnTo>
                  <a:pt x="2262183" y="629920"/>
                </a:lnTo>
                <a:lnTo>
                  <a:pt x="2264403" y="624205"/>
                </a:lnTo>
                <a:lnTo>
                  <a:pt x="2267575" y="619125"/>
                </a:lnTo>
                <a:lnTo>
                  <a:pt x="2271381" y="614045"/>
                </a:lnTo>
                <a:lnTo>
                  <a:pt x="2275505" y="609283"/>
                </a:lnTo>
                <a:lnTo>
                  <a:pt x="2279945" y="604203"/>
                </a:lnTo>
                <a:lnTo>
                  <a:pt x="2284703" y="599758"/>
                </a:lnTo>
                <a:lnTo>
                  <a:pt x="2290412" y="595313"/>
                </a:lnTo>
                <a:lnTo>
                  <a:pt x="2296121" y="591185"/>
                </a:lnTo>
                <a:lnTo>
                  <a:pt x="2302465" y="587058"/>
                </a:lnTo>
                <a:lnTo>
                  <a:pt x="2309126" y="583248"/>
                </a:lnTo>
                <a:lnTo>
                  <a:pt x="2316104" y="579438"/>
                </a:lnTo>
                <a:lnTo>
                  <a:pt x="2323399" y="575628"/>
                </a:lnTo>
                <a:lnTo>
                  <a:pt x="2331011" y="572453"/>
                </a:lnTo>
                <a:lnTo>
                  <a:pt x="2338941" y="568960"/>
                </a:lnTo>
                <a:lnTo>
                  <a:pt x="2347187" y="566103"/>
                </a:lnTo>
                <a:lnTo>
                  <a:pt x="2363681" y="560070"/>
                </a:lnTo>
                <a:lnTo>
                  <a:pt x="2381443" y="554673"/>
                </a:lnTo>
                <a:lnTo>
                  <a:pt x="2399205" y="550228"/>
                </a:lnTo>
                <a:lnTo>
                  <a:pt x="2417284" y="546100"/>
                </a:lnTo>
                <a:lnTo>
                  <a:pt x="2435681" y="542290"/>
                </a:lnTo>
                <a:lnTo>
                  <a:pt x="2453760" y="539115"/>
                </a:lnTo>
                <a:lnTo>
                  <a:pt x="2471522" y="536575"/>
                </a:lnTo>
                <a:lnTo>
                  <a:pt x="2475646" y="536258"/>
                </a:lnTo>
                <a:lnTo>
                  <a:pt x="2479769" y="536258"/>
                </a:lnTo>
                <a:lnTo>
                  <a:pt x="2537813" y="750888"/>
                </a:lnTo>
                <a:lnTo>
                  <a:pt x="2539082" y="742315"/>
                </a:lnTo>
                <a:lnTo>
                  <a:pt x="2559064" y="595313"/>
                </a:lnTo>
                <a:lnTo>
                  <a:pt x="2553355" y="580708"/>
                </a:lnTo>
                <a:lnTo>
                  <a:pt x="2564773" y="561340"/>
                </a:lnTo>
                <a:lnTo>
                  <a:pt x="2590148" y="561340"/>
                </a:lnTo>
                <a:lnTo>
                  <a:pt x="2600615" y="580708"/>
                </a:lnTo>
                <a:lnTo>
                  <a:pt x="2595857" y="597853"/>
                </a:lnTo>
                <a:lnTo>
                  <a:pt x="2613619" y="753110"/>
                </a:lnTo>
                <a:lnTo>
                  <a:pt x="2661196" y="542925"/>
                </a:lnTo>
                <a:lnTo>
                  <a:pt x="2666271" y="540703"/>
                </a:lnTo>
                <a:lnTo>
                  <a:pt x="2670712" y="538480"/>
                </a:lnTo>
                <a:lnTo>
                  <a:pt x="2673249" y="536893"/>
                </a:lnTo>
                <a:lnTo>
                  <a:pt x="2673566" y="536575"/>
                </a:lnTo>
                <a:lnTo>
                  <a:pt x="2682130" y="535623"/>
                </a:lnTo>
                <a:lnTo>
                  <a:pt x="2691328" y="534988"/>
                </a:lnTo>
                <a:close/>
                <a:moveTo>
                  <a:pt x="1954213" y="512763"/>
                </a:moveTo>
                <a:lnTo>
                  <a:pt x="1953574" y="518429"/>
                </a:lnTo>
                <a:lnTo>
                  <a:pt x="1952294" y="524094"/>
                </a:lnTo>
                <a:lnTo>
                  <a:pt x="1951015" y="530705"/>
                </a:lnTo>
                <a:lnTo>
                  <a:pt x="1948775" y="537629"/>
                </a:lnTo>
                <a:lnTo>
                  <a:pt x="1947176" y="540462"/>
                </a:lnTo>
                <a:lnTo>
                  <a:pt x="1945577" y="542981"/>
                </a:lnTo>
                <a:lnTo>
                  <a:pt x="1943657" y="545813"/>
                </a:lnTo>
                <a:lnTo>
                  <a:pt x="1941418" y="547387"/>
                </a:lnTo>
                <a:lnTo>
                  <a:pt x="1939179" y="548961"/>
                </a:lnTo>
                <a:lnTo>
                  <a:pt x="1936620" y="549276"/>
                </a:lnTo>
                <a:lnTo>
                  <a:pt x="1933421" y="549276"/>
                </a:lnTo>
                <a:lnTo>
                  <a:pt x="1930863" y="548961"/>
                </a:lnTo>
                <a:lnTo>
                  <a:pt x="1928943" y="548332"/>
                </a:lnTo>
                <a:lnTo>
                  <a:pt x="1927024" y="547073"/>
                </a:lnTo>
                <a:lnTo>
                  <a:pt x="1925745" y="545184"/>
                </a:lnTo>
                <a:lnTo>
                  <a:pt x="1925105" y="543295"/>
                </a:lnTo>
                <a:lnTo>
                  <a:pt x="1924785" y="541092"/>
                </a:lnTo>
                <a:lnTo>
                  <a:pt x="1924785" y="538574"/>
                </a:lnTo>
                <a:lnTo>
                  <a:pt x="1924465" y="536056"/>
                </a:lnTo>
                <a:lnTo>
                  <a:pt x="1924145" y="534482"/>
                </a:lnTo>
                <a:lnTo>
                  <a:pt x="1923186" y="533223"/>
                </a:lnTo>
                <a:lnTo>
                  <a:pt x="1922546" y="532908"/>
                </a:lnTo>
                <a:lnTo>
                  <a:pt x="1921266" y="532908"/>
                </a:lnTo>
                <a:lnTo>
                  <a:pt x="1920627" y="533852"/>
                </a:lnTo>
                <a:lnTo>
                  <a:pt x="1920307" y="534797"/>
                </a:lnTo>
                <a:lnTo>
                  <a:pt x="1920307" y="536685"/>
                </a:lnTo>
                <a:lnTo>
                  <a:pt x="1919987" y="538889"/>
                </a:lnTo>
                <a:lnTo>
                  <a:pt x="1918707" y="541721"/>
                </a:lnTo>
                <a:lnTo>
                  <a:pt x="1917108" y="544240"/>
                </a:lnTo>
                <a:lnTo>
                  <a:pt x="1915189" y="546443"/>
                </a:lnTo>
                <a:lnTo>
                  <a:pt x="1913909" y="548017"/>
                </a:lnTo>
                <a:lnTo>
                  <a:pt x="1912950" y="548332"/>
                </a:lnTo>
                <a:lnTo>
                  <a:pt x="1912310" y="548332"/>
                </a:lnTo>
                <a:lnTo>
                  <a:pt x="1911990" y="548332"/>
                </a:lnTo>
                <a:lnTo>
                  <a:pt x="1911350" y="547387"/>
                </a:lnTo>
                <a:lnTo>
                  <a:pt x="1911350" y="546443"/>
                </a:lnTo>
                <a:lnTo>
                  <a:pt x="1911350" y="544554"/>
                </a:lnTo>
                <a:lnTo>
                  <a:pt x="1912630" y="536370"/>
                </a:lnTo>
                <a:lnTo>
                  <a:pt x="1913269" y="532278"/>
                </a:lnTo>
                <a:lnTo>
                  <a:pt x="1914229" y="528186"/>
                </a:lnTo>
                <a:lnTo>
                  <a:pt x="1915189" y="524409"/>
                </a:lnTo>
                <a:lnTo>
                  <a:pt x="1916788" y="521891"/>
                </a:lnTo>
                <a:lnTo>
                  <a:pt x="1917428" y="520632"/>
                </a:lnTo>
                <a:lnTo>
                  <a:pt x="1918387" y="520003"/>
                </a:lnTo>
                <a:lnTo>
                  <a:pt x="1919347" y="519058"/>
                </a:lnTo>
                <a:lnTo>
                  <a:pt x="1920627" y="518743"/>
                </a:lnTo>
                <a:lnTo>
                  <a:pt x="1954213" y="512763"/>
                </a:lnTo>
                <a:close/>
                <a:moveTo>
                  <a:pt x="1636712" y="512763"/>
                </a:moveTo>
                <a:lnTo>
                  <a:pt x="1670299" y="519003"/>
                </a:lnTo>
                <a:lnTo>
                  <a:pt x="1671578" y="519332"/>
                </a:lnTo>
                <a:lnTo>
                  <a:pt x="1672218" y="519660"/>
                </a:lnTo>
                <a:lnTo>
                  <a:pt x="1673498" y="520974"/>
                </a:lnTo>
                <a:lnTo>
                  <a:pt x="1674137" y="521959"/>
                </a:lnTo>
                <a:lnTo>
                  <a:pt x="1675737" y="524587"/>
                </a:lnTo>
                <a:lnTo>
                  <a:pt x="1676696" y="528528"/>
                </a:lnTo>
                <a:lnTo>
                  <a:pt x="1677656" y="532470"/>
                </a:lnTo>
                <a:lnTo>
                  <a:pt x="1678296" y="537068"/>
                </a:lnTo>
                <a:lnTo>
                  <a:pt x="1679575" y="545608"/>
                </a:lnTo>
                <a:lnTo>
                  <a:pt x="1679575" y="547578"/>
                </a:lnTo>
                <a:lnTo>
                  <a:pt x="1679575" y="548892"/>
                </a:lnTo>
                <a:lnTo>
                  <a:pt x="1679255" y="549549"/>
                </a:lnTo>
                <a:lnTo>
                  <a:pt x="1678616" y="549549"/>
                </a:lnTo>
                <a:lnTo>
                  <a:pt x="1677976" y="549549"/>
                </a:lnTo>
                <a:lnTo>
                  <a:pt x="1677336" y="549221"/>
                </a:lnTo>
                <a:lnTo>
                  <a:pt x="1675737" y="547578"/>
                </a:lnTo>
                <a:lnTo>
                  <a:pt x="1673818" y="545279"/>
                </a:lnTo>
                <a:lnTo>
                  <a:pt x="1672218" y="542323"/>
                </a:lnTo>
                <a:lnTo>
                  <a:pt x="1671259" y="539367"/>
                </a:lnTo>
                <a:lnTo>
                  <a:pt x="1670939" y="537725"/>
                </a:lnTo>
                <a:lnTo>
                  <a:pt x="1670939" y="535754"/>
                </a:lnTo>
                <a:lnTo>
                  <a:pt x="1670299" y="534440"/>
                </a:lnTo>
                <a:lnTo>
                  <a:pt x="1669659" y="533784"/>
                </a:lnTo>
                <a:lnTo>
                  <a:pt x="1668380" y="533784"/>
                </a:lnTo>
                <a:lnTo>
                  <a:pt x="1667740" y="534112"/>
                </a:lnTo>
                <a:lnTo>
                  <a:pt x="1667100" y="535097"/>
                </a:lnTo>
                <a:lnTo>
                  <a:pt x="1666780" y="536740"/>
                </a:lnTo>
                <a:lnTo>
                  <a:pt x="1666141" y="539367"/>
                </a:lnTo>
                <a:lnTo>
                  <a:pt x="1666141" y="542323"/>
                </a:lnTo>
                <a:lnTo>
                  <a:pt x="1665821" y="544622"/>
                </a:lnTo>
                <a:lnTo>
                  <a:pt x="1665181" y="546593"/>
                </a:lnTo>
                <a:lnTo>
                  <a:pt x="1663901" y="548564"/>
                </a:lnTo>
                <a:lnTo>
                  <a:pt x="1661982" y="549549"/>
                </a:lnTo>
                <a:lnTo>
                  <a:pt x="1660063" y="550534"/>
                </a:lnTo>
                <a:lnTo>
                  <a:pt x="1657504" y="550863"/>
                </a:lnTo>
                <a:lnTo>
                  <a:pt x="1654625" y="550863"/>
                </a:lnTo>
                <a:lnTo>
                  <a:pt x="1651746" y="549878"/>
                </a:lnTo>
                <a:lnTo>
                  <a:pt x="1649507" y="548892"/>
                </a:lnTo>
                <a:lnTo>
                  <a:pt x="1647268" y="546921"/>
                </a:lnTo>
                <a:lnTo>
                  <a:pt x="1645349" y="544294"/>
                </a:lnTo>
                <a:lnTo>
                  <a:pt x="1643749" y="541338"/>
                </a:lnTo>
                <a:lnTo>
                  <a:pt x="1642470" y="538053"/>
                </a:lnTo>
                <a:lnTo>
                  <a:pt x="1640231" y="531484"/>
                </a:lnTo>
                <a:lnTo>
                  <a:pt x="1638631" y="524259"/>
                </a:lnTo>
                <a:lnTo>
                  <a:pt x="1637352" y="518018"/>
                </a:lnTo>
                <a:lnTo>
                  <a:pt x="1636712" y="512763"/>
                </a:lnTo>
                <a:close/>
                <a:moveTo>
                  <a:pt x="358458" y="427038"/>
                </a:moveTo>
                <a:lnTo>
                  <a:pt x="365125" y="427038"/>
                </a:lnTo>
                <a:lnTo>
                  <a:pt x="371475" y="427356"/>
                </a:lnTo>
                <a:lnTo>
                  <a:pt x="377825" y="427992"/>
                </a:lnTo>
                <a:lnTo>
                  <a:pt x="384493" y="429263"/>
                </a:lnTo>
                <a:lnTo>
                  <a:pt x="390843" y="430853"/>
                </a:lnTo>
                <a:lnTo>
                  <a:pt x="397193" y="432125"/>
                </a:lnTo>
                <a:lnTo>
                  <a:pt x="403860" y="434033"/>
                </a:lnTo>
                <a:lnTo>
                  <a:pt x="410210" y="435940"/>
                </a:lnTo>
                <a:lnTo>
                  <a:pt x="422593" y="441027"/>
                </a:lnTo>
                <a:lnTo>
                  <a:pt x="434658" y="446114"/>
                </a:lnTo>
                <a:lnTo>
                  <a:pt x="445770" y="451837"/>
                </a:lnTo>
                <a:lnTo>
                  <a:pt x="456883" y="457878"/>
                </a:lnTo>
                <a:lnTo>
                  <a:pt x="466408" y="463919"/>
                </a:lnTo>
                <a:lnTo>
                  <a:pt x="475298" y="469960"/>
                </a:lnTo>
                <a:lnTo>
                  <a:pt x="482918" y="475365"/>
                </a:lnTo>
                <a:lnTo>
                  <a:pt x="489585" y="480770"/>
                </a:lnTo>
                <a:lnTo>
                  <a:pt x="494348" y="485539"/>
                </a:lnTo>
                <a:lnTo>
                  <a:pt x="497840" y="489355"/>
                </a:lnTo>
                <a:lnTo>
                  <a:pt x="498475" y="491262"/>
                </a:lnTo>
                <a:lnTo>
                  <a:pt x="499110" y="492534"/>
                </a:lnTo>
                <a:lnTo>
                  <a:pt x="499745" y="495396"/>
                </a:lnTo>
                <a:lnTo>
                  <a:pt x="499745" y="499211"/>
                </a:lnTo>
                <a:lnTo>
                  <a:pt x="499745" y="510021"/>
                </a:lnTo>
                <a:lnTo>
                  <a:pt x="499110" y="525282"/>
                </a:lnTo>
                <a:lnTo>
                  <a:pt x="498158" y="543405"/>
                </a:lnTo>
                <a:lnTo>
                  <a:pt x="494983" y="587281"/>
                </a:lnTo>
                <a:lnTo>
                  <a:pt x="490855" y="637198"/>
                </a:lnTo>
                <a:lnTo>
                  <a:pt x="486093" y="688705"/>
                </a:lnTo>
                <a:lnTo>
                  <a:pt x="481013" y="736397"/>
                </a:lnTo>
                <a:lnTo>
                  <a:pt x="476250" y="776457"/>
                </a:lnTo>
                <a:lnTo>
                  <a:pt x="474028" y="792037"/>
                </a:lnTo>
                <a:lnTo>
                  <a:pt x="472123" y="803800"/>
                </a:lnTo>
                <a:lnTo>
                  <a:pt x="464503" y="806344"/>
                </a:lnTo>
                <a:lnTo>
                  <a:pt x="457835" y="808888"/>
                </a:lnTo>
                <a:lnTo>
                  <a:pt x="451168" y="810477"/>
                </a:lnTo>
                <a:lnTo>
                  <a:pt x="444818" y="812067"/>
                </a:lnTo>
                <a:lnTo>
                  <a:pt x="439103" y="813021"/>
                </a:lnTo>
                <a:lnTo>
                  <a:pt x="433705" y="813339"/>
                </a:lnTo>
                <a:lnTo>
                  <a:pt x="429260" y="813021"/>
                </a:lnTo>
                <a:lnTo>
                  <a:pt x="425450" y="811749"/>
                </a:lnTo>
                <a:lnTo>
                  <a:pt x="425768" y="802847"/>
                </a:lnTo>
                <a:lnTo>
                  <a:pt x="426720" y="789811"/>
                </a:lnTo>
                <a:lnTo>
                  <a:pt x="428308" y="754519"/>
                </a:lnTo>
                <a:lnTo>
                  <a:pt x="429260" y="710961"/>
                </a:lnTo>
                <a:lnTo>
                  <a:pt x="429895" y="664541"/>
                </a:lnTo>
                <a:lnTo>
                  <a:pt x="429895" y="619711"/>
                </a:lnTo>
                <a:lnTo>
                  <a:pt x="429578" y="582512"/>
                </a:lnTo>
                <a:lnTo>
                  <a:pt x="429260" y="568205"/>
                </a:lnTo>
                <a:lnTo>
                  <a:pt x="428625" y="557712"/>
                </a:lnTo>
                <a:lnTo>
                  <a:pt x="428308" y="554215"/>
                </a:lnTo>
                <a:lnTo>
                  <a:pt x="427673" y="551672"/>
                </a:lnTo>
                <a:lnTo>
                  <a:pt x="427038" y="550400"/>
                </a:lnTo>
                <a:lnTo>
                  <a:pt x="426720" y="550400"/>
                </a:lnTo>
                <a:lnTo>
                  <a:pt x="426403" y="550400"/>
                </a:lnTo>
                <a:lnTo>
                  <a:pt x="422910" y="555487"/>
                </a:lnTo>
                <a:lnTo>
                  <a:pt x="419100" y="560256"/>
                </a:lnTo>
                <a:lnTo>
                  <a:pt x="418465" y="561846"/>
                </a:lnTo>
                <a:lnTo>
                  <a:pt x="406718" y="733217"/>
                </a:lnTo>
                <a:lnTo>
                  <a:pt x="401003" y="796806"/>
                </a:lnTo>
                <a:lnTo>
                  <a:pt x="398463" y="821605"/>
                </a:lnTo>
                <a:lnTo>
                  <a:pt x="398463" y="823831"/>
                </a:lnTo>
                <a:lnTo>
                  <a:pt x="395288" y="831779"/>
                </a:lnTo>
                <a:lnTo>
                  <a:pt x="392113" y="839728"/>
                </a:lnTo>
                <a:lnTo>
                  <a:pt x="387985" y="847041"/>
                </a:lnTo>
                <a:lnTo>
                  <a:pt x="382905" y="854353"/>
                </a:lnTo>
                <a:lnTo>
                  <a:pt x="365443" y="1090267"/>
                </a:lnTo>
                <a:lnTo>
                  <a:pt x="378778" y="1093447"/>
                </a:lnTo>
                <a:lnTo>
                  <a:pt x="391160" y="1096944"/>
                </a:lnTo>
                <a:lnTo>
                  <a:pt x="403860" y="1100441"/>
                </a:lnTo>
                <a:lnTo>
                  <a:pt x="414973" y="1104575"/>
                </a:lnTo>
                <a:lnTo>
                  <a:pt x="425450" y="1109344"/>
                </a:lnTo>
                <a:lnTo>
                  <a:pt x="435293" y="1114113"/>
                </a:lnTo>
                <a:lnTo>
                  <a:pt x="444818" y="1119518"/>
                </a:lnTo>
                <a:lnTo>
                  <a:pt x="453073" y="1124923"/>
                </a:lnTo>
                <a:lnTo>
                  <a:pt x="450215" y="1114749"/>
                </a:lnTo>
                <a:lnTo>
                  <a:pt x="538480" y="1093447"/>
                </a:lnTo>
                <a:lnTo>
                  <a:pt x="541338" y="1105211"/>
                </a:lnTo>
                <a:lnTo>
                  <a:pt x="454343" y="1126513"/>
                </a:lnTo>
                <a:lnTo>
                  <a:pt x="461645" y="1132236"/>
                </a:lnTo>
                <a:lnTo>
                  <a:pt x="467678" y="1137959"/>
                </a:lnTo>
                <a:lnTo>
                  <a:pt x="472758" y="1144000"/>
                </a:lnTo>
                <a:lnTo>
                  <a:pt x="476885" y="1150358"/>
                </a:lnTo>
                <a:lnTo>
                  <a:pt x="478790" y="1153538"/>
                </a:lnTo>
                <a:lnTo>
                  <a:pt x="480378" y="1156717"/>
                </a:lnTo>
                <a:lnTo>
                  <a:pt x="481965" y="1159897"/>
                </a:lnTo>
                <a:lnTo>
                  <a:pt x="482918" y="1163394"/>
                </a:lnTo>
                <a:lnTo>
                  <a:pt x="483870" y="1166891"/>
                </a:lnTo>
                <a:lnTo>
                  <a:pt x="484505" y="1170707"/>
                </a:lnTo>
                <a:lnTo>
                  <a:pt x="484823" y="1173886"/>
                </a:lnTo>
                <a:lnTo>
                  <a:pt x="484823" y="1177384"/>
                </a:lnTo>
                <a:lnTo>
                  <a:pt x="484823" y="1182789"/>
                </a:lnTo>
                <a:lnTo>
                  <a:pt x="484188" y="1187558"/>
                </a:lnTo>
                <a:lnTo>
                  <a:pt x="482600" y="1192327"/>
                </a:lnTo>
                <a:lnTo>
                  <a:pt x="480695" y="1197414"/>
                </a:lnTo>
                <a:lnTo>
                  <a:pt x="478790" y="1201865"/>
                </a:lnTo>
                <a:lnTo>
                  <a:pt x="475933" y="1206634"/>
                </a:lnTo>
                <a:lnTo>
                  <a:pt x="472758" y="1211404"/>
                </a:lnTo>
                <a:lnTo>
                  <a:pt x="469265" y="1215537"/>
                </a:lnTo>
                <a:lnTo>
                  <a:pt x="465138" y="1219988"/>
                </a:lnTo>
                <a:lnTo>
                  <a:pt x="460375" y="1224121"/>
                </a:lnTo>
                <a:lnTo>
                  <a:pt x="455613" y="1227937"/>
                </a:lnTo>
                <a:lnTo>
                  <a:pt x="450215" y="1232070"/>
                </a:lnTo>
                <a:lnTo>
                  <a:pt x="444818" y="1235249"/>
                </a:lnTo>
                <a:lnTo>
                  <a:pt x="438785" y="1239065"/>
                </a:lnTo>
                <a:lnTo>
                  <a:pt x="432435" y="1242562"/>
                </a:lnTo>
                <a:lnTo>
                  <a:pt x="425450" y="1245741"/>
                </a:lnTo>
                <a:lnTo>
                  <a:pt x="418465" y="1248921"/>
                </a:lnTo>
                <a:lnTo>
                  <a:pt x="410845" y="1251782"/>
                </a:lnTo>
                <a:lnTo>
                  <a:pt x="402908" y="1254644"/>
                </a:lnTo>
                <a:lnTo>
                  <a:pt x="394970" y="1257187"/>
                </a:lnTo>
                <a:lnTo>
                  <a:pt x="386398" y="1259731"/>
                </a:lnTo>
                <a:lnTo>
                  <a:pt x="377825" y="1261956"/>
                </a:lnTo>
                <a:lnTo>
                  <a:pt x="368618" y="1263864"/>
                </a:lnTo>
                <a:lnTo>
                  <a:pt x="359410" y="1265772"/>
                </a:lnTo>
                <a:lnTo>
                  <a:pt x="349885" y="1267679"/>
                </a:lnTo>
                <a:lnTo>
                  <a:pt x="340043" y="1269269"/>
                </a:lnTo>
                <a:lnTo>
                  <a:pt x="329883" y="1270223"/>
                </a:lnTo>
                <a:lnTo>
                  <a:pt x="319723" y="1271495"/>
                </a:lnTo>
                <a:lnTo>
                  <a:pt x="309245" y="1272131"/>
                </a:lnTo>
                <a:lnTo>
                  <a:pt x="298768" y="1272767"/>
                </a:lnTo>
                <a:lnTo>
                  <a:pt x="287973" y="1273085"/>
                </a:lnTo>
                <a:lnTo>
                  <a:pt x="276860" y="1273402"/>
                </a:lnTo>
                <a:lnTo>
                  <a:pt x="273685" y="1273085"/>
                </a:lnTo>
                <a:lnTo>
                  <a:pt x="313055" y="1331268"/>
                </a:lnTo>
                <a:lnTo>
                  <a:pt x="302895" y="1338263"/>
                </a:lnTo>
                <a:lnTo>
                  <a:pt x="259080" y="1273085"/>
                </a:lnTo>
                <a:lnTo>
                  <a:pt x="244157" y="1272131"/>
                </a:lnTo>
                <a:lnTo>
                  <a:pt x="230505" y="1271177"/>
                </a:lnTo>
                <a:lnTo>
                  <a:pt x="216852" y="1269587"/>
                </a:lnTo>
                <a:lnTo>
                  <a:pt x="203835" y="1267362"/>
                </a:lnTo>
                <a:lnTo>
                  <a:pt x="190817" y="1265136"/>
                </a:lnTo>
                <a:lnTo>
                  <a:pt x="178435" y="1262592"/>
                </a:lnTo>
                <a:lnTo>
                  <a:pt x="166687" y="1259413"/>
                </a:lnTo>
                <a:lnTo>
                  <a:pt x="155575" y="1255916"/>
                </a:lnTo>
                <a:lnTo>
                  <a:pt x="144780" y="1252736"/>
                </a:lnTo>
                <a:lnTo>
                  <a:pt x="134937" y="1248603"/>
                </a:lnTo>
                <a:lnTo>
                  <a:pt x="125095" y="1244470"/>
                </a:lnTo>
                <a:lnTo>
                  <a:pt x="116522" y="1239383"/>
                </a:lnTo>
                <a:lnTo>
                  <a:pt x="108267" y="1234931"/>
                </a:lnTo>
                <a:lnTo>
                  <a:pt x="100647" y="1229844"/>
                </a:lnTo>
                <a:lnTo>
                  <a:pt x="93980" y="1224439"/>
                </a:lnTo>
                <a:lnTo>
                  <a:pt x="87947" y="1218716"/>
                </a:lnTo>
                <a:lnTo>
                  <a:pt x="2857" y="1238747"/>
                </a:lnTo>
                <a:lnTo>
                  <a:pt x="0" y="1226983"/>
                </a:lnTo>
                <a:lnTo>
                  <a:pt x="79375" y="1208224"/>
                </a:lnTo>
                <a:lnTo>
                  <a:pt x="76835" y="1204727"/>
                </a:lnTo>
                <a:lnTo>
                  <a:pt x="74612" y="1201229"/>
                </a:lnTo>
                <a:lnTo>
                  <a:pt x="72707" y="1197414"/>
                </a:lnTo>
                <a:lnTo>
                  <a:pt x="71437" y="1193599"/>
                </a:lnTo>
                <a:lnTo>
                  <a:pt x="70167" y="1189465"/>
                </a:lnTo>
                <a:lnTo>
                  <a:pt x="69532" y="1185650"/>
                </a:lnTo>
                <a:lnTo>
                  <a:pt x="69215" y="1181517"/>
                </a:lnTo>
                <a:lnTo>
                  <a:pt x="68580" y="1177384"/>
                </a:lnTo>
                <a:lnTo>
                  <a:pt x="69215" y="1171661"/>
                </a:lnTo>
                <a:lnTo>
                  <a:pt x="70167" y="1166574"/>
                </a:lnTo>
                <a:lnTo>
                  <a:pt x="71755" y="1161169"/>
                </a:lnTo>
                <a:lnTo>
                  <a:pt x="73977" y="1155763"/>
                </a:lnTo>
                <a:lnTo>
                  <a:pt x="76517" y="1150676"/>
                </a:lnTo>
                <a:lnTo>
                  <a:pt x="80010" y="1145589"/>
                </a:lnTo>
                <a:lnTo>
                  <a:pt x="83820" y="1140820"/>
                </a:lnTo>
                <a:lnTo>
                  <a:pt x="88265" y="1136051"/>
                </a:lnTo>
                <a:lnTo>
                  <a:pt x="93027" y="1131282"/>
                </a:lnTo>
                <a:lnTo>
                  <a:pt x="98425" y="1126831"/>
                </a:lnTo>
                <a:lnTo>
                  <a:pt x="104457" y="1122697"/>
                </a:lnTo>
                <a:lnTo>
                  <a:pt x="110807" y="1118564"/>
                </a:lnTo>
                <a:lnTo>
                  <a:pt x="117475" y="1114431"/>
                </a:lnTo>
                <a:lnTo>
                  <a:pt x="124777" y="1111251"/>
                </a:lnTo>
                <a:lnTo>
                  <a:pt x="132715" y="1107436"/>
                </a:lnTo>
                <a:lnTo>
                  <a:pt x="140652" y="1103939"/>
                </a:lnTo>
                <a:lnTo>
                  <a:pt x="89852" y="1023817"/>
                </a:lnTo>
                <a:lnTo>
                  <a:pt x="100012" y="1017458"/>
                </a:lnTo>
                <a:lnTo>
                  <a:pt x="152400" y="1099805"/>
                </a:lnTo>
                <a:lnTo>
                  <a:pt x="162242" y="1096944"/>
                </a:lnTo>
                <a:lnTo>
                  <a:pt x="172720" y="1093765"/>
                </a:lnTo>
                <a:lnTo>
                  <a:pt x="154940" y="850538"/>
                </a:lnTo>
                <a:lnTo>
                  <a:pt x="150812" y="844179"/>
                </a:lnTo>
                <a:lnTo>
                  <a:pt x="146367" y="837820"/>
                </a:lnTo>
                <a:lnTo>
                  <a:pt x="143510" y="830826"/>
                </a:lnTo>
                <a:lnTo>
                  <a:pt x="140652" y="824149"/>
                </a:lnTo>
                <a:lnTo>
                  <a:pt x="140652" y="821605"/>
                </a:lnTo>
                <a:lnTo>
                  <a:pt x="136842" y="782816"/>
                </a:lnTo>
                <a:lnTo>
                  <a:pt x="133032" y="740212"/>
                </a:lnTo>
                <a:lnTo>
                  <a:pt x="128587" y="687433"/>
                </a:lnTo>
                <a:lnTo>
                  <a:pt x="119697" y="557077"/>
                </a:lnTo>
                <a:lnTo>
                  <a:pt x="116522" y="554215"/>
                </a:lnTo>
                <a:lnTo>
                  <a:pt x="112712" y="550400"/>
                </a:lnTo>
                <a:lnTo>
                  <a:pt x="112395" y="550400"/>
                </a:lnTo>
                <a:lnTo>
                  <a:pt x="112395" y="550718"/>
                </a:lnTo>
                <a:lnTo>
                  <a:pt x="112077" y="552307"/>
                </a:lnTo>
                <a:lnTo>
                  <a:pt x="111125" y="558666"/>
                </a:lnTo>
                <a:lnTo>
                  <a:pt x="111125" y="569794"/>
                </a:lnTo>
                <a:lnTo>
                  <a:pt x="111125" y="584420"/>
                </a:lnTo>
                <a:lnTo>
                  <a:pt x="112395" y="621937"/>
                </a:lnTo>
                <a:lnTo>
                  <a:pt x="113665" y="666449"/>
                </a:lnTo>
                <a:lnTo>
                  <a:pt x="116205" y="712869"/>
                </a:lnTo>
                <a:lnTo>
                  <a:pt x="118427" y="756109"/>
                </a:lnTo>
                <a:lnTo>
                  <a:pt x="120332" y="791401"/>
                </a:lnTo>
                <a:lnTo>
                  <a:pt x="122237" y="813021"/>
                </a:lnTo>
                <a:lnTo>
                  <a:pt x="112077" y="813339"/>
                </a:lnTo>
                <a:lnTo>
                  <a:pt x="105410" y="813339"/>
                </a:lnTo>
                <a:lnTo>
                  <a:pt x="98425" y="812385"/>
                </a:lnTo>
                <a:lnTo>
                  <a:pt x="90487" y="811431"/>
                </a:lnTo>
                <a:lnTo>
                  <a:pt x="82550" y="809523"/>
                </a:lnTo>
                <a:lnTo>
                  <a:pt x="78740" y="807934"/>
                </a:lnTo>
                <a:lnTo>
                  <a:pt x="74612" y="806344"/>
                </a:lnTo>
                <a:lnTo>
                  <a:pt x="70802" y="804754"/>
                </a:lnTo>
                <a:lnTo>
                  <a:pt x="66675" y="802211"/>
                </a:lnTo>
                <a:lnTo>
                  <a:pt x="65087" y="791083"/>
                </a:lnTo>
                <a:lnTo>
                  <a:pt x="63182" y="776139"/>
                </a:lnTo>
                <a:lnTo>
                  <a:pt x="61277" y="758335"/>
                </a:lnTo>
                <a:lnTo>
                  <a:pt x="59055" y="737986"/>
                </a:lnTo>
                <a:lnTo>
                  <a:pt x="55245" y="692520"/>
                </a:lnTo>
                <a:lnTo>
                  <a:pt x="51752" y="643875"/>
                </a:lnTo>
                <a:lnTo>
                  <a:pt x="49212" y="596819"/>
                </a:lnTo>
                <a:lnTo>
                  <a:pt x="47307" y="555487"/>
                </a:lnTo>
                <a:lnTo>
                  <a:pt x="46990" y="538318"/>
                </a:lnTo>
                <a:lnTo>
                  <a:pt x="46355" y="524011"/>
                </a:lnTo>
                <a:lnTo>
                  <a:pt x="46990" y="513836"/>
                </a:lnTo>
                <a:lnTo>
                  <a:pt x="47307" y="507477"/>
                </a:lnTo>
                <a:lnTo>
                  <a:pt x="47625" y="503026"/>
                </a:lnTo>
                <a:lnTo>
                  <a:pt x="48895" y="498893"/>
                </a:lnTo>
                <a:lnTo>
                  <a:pt x="49847" y="495078"/>
                </a:lnTo>
                <a:lnTo>
                  <a:pt x="51752" y="490944"/>
                </a:lnTo>
                <a:lnTo>
                  <a:pt x="53975" y="487129"/>
                </a:lnTo>
                <a:lnTo>
                  <a:pt x="56515" y="483314"/>
                </a:lnTo>
                <a:lnTo>
                  <a:pt x="59690" y="480134"/>
                </a:lnTo>
                <a:lnTo>
                  <a:pt x="62547" y="476637"/>
                </a:lnTo>
                <a:lnTo>
                  <a:pt x="66357" y="473140"/>
                </a:lnTo>
                <a:lnTo>
                  <a:pt x="70167" y="470278"/>
                </a:lnTo>
                <a:lnTo>
                  <a:pt x="74612" y="467099"/>
                </a:lnTo>
                <a:lnTo>
                  <a:pt x="79375" y="464237"/>
                </a:lnTo>
                <a:lnTo>
                  <a:pt x="88900" y="458514"/>
                </a:lnTo>
                <a:lnTo>
                  <a:pt x="99377" y="453745"/>
                </a:lnTo>
                <a:lnTo>
                  <a:pt x="111125" y="449294"/>
                </a:lnTo>
                <a:lnTo>
                  <a:pt x="123190" y="444525"/>
                </a:lnTo>
                <a:lnTo>
                  <a:pt x="135572" y="441027"/>
                </a:lnTo>
                <a:lnTo>
                  <a:pt x="148907" y="437530"/>
                </a:lnTo>
                <a:lnTo>
                  <a:pt x="161607" y="434351"/>
                </a:lnTo>
                <a:lnTo>
                  <a:pt x="174625" y="431807"/>
                </a:lnTo>
                <a:lnTo>
                  <a:pt x="187960" y="429581"/>
                </a:lnTo>
                <a:lnTo>
                  <a:pt x="200660" y="427674"/>
                </a:lnTo>
                <a:lnTo>
                  <a:pt x="203835" y="427674"/>
                </a:lnTo>
                <a:lnTo>
                  <a:pt x="206692" y="427674"/>
                </a:lnTo>
                <a:lnTo>
                  <a:pt x="248285" y="582194"/>
                </a:lnTo>
                <a:lnTo>
                  <a:pt x="249237" y="576153"/>
                </a:lnTo>
                <a:lnTo>
                  <a:pt x="263525" y="470278"/>
                </a:lnTo>
                <a:lnTo>
                  <a:pt x="259715" y="459786"/>
                </a:lnTo>
                <a:lnTo>
                  <a:pt x="267653" y="445797"/>
                </a:lnTo>
                <a:lnTo>
                  <a:pt x="285750" y="445797"/>
                </a:lnTo>
                <a:lnTo>
                  <a:pt x="293688" y="459786"/>
                </a:lnTo>
                <a:lnTo>
                  <a:pt x="289878" y="472186"/>
                </a:lnTo>
                <a:lnTo>
                  <a:pt x="302578" y="584102"/>
                </a:lnTo>
                <a:lnTo>
                  <a:pt x="336868" y="432443"/>
                </a:lnTo>
                <a:lnTo>
                  <a:pt x="343853" y="429263"/>
                </a:lnTo>
                <a:lnTo>
                  <a:pt x="345440" y="428310"/>
                </a:lnTo>
                <a:lnTo>
                  <a:pt x="345758" y="427674"/>
                </a:lnTo>
                <a:lnTo>
                  <a:pt x="352108" y="427356"/>
                </a:lnTo>
                <a:lnTo>
                  <a:pt x="358458" y="427038"/>
                </a:lnTo>
                <a:close/>
                <a:moveTo>
                  <a:pt x="1859239" y="201613"/>
                </a:moveTo>
                <a:lnTo>
                  <a:pt x="1864624" y="201613"/>
                </a:lnTo>
                <a:lnTo>
                  <a:pt x="1869375" y="201613"/>
                </a:lnTo>
                <a:lnTo>
                  <a:pt x="1874760" y="201930"/>
                </a:lnTo>
                <a:lnTo>
                  <a:pt x="1879828" y="202248"/>
                </a:lnTo>
                <a:lnTo>
                  <a:pt x="1884896" y="203517"/>
                </a:lnTo>
                <a:lnTo>
                  <a:pt x="1895349" y="205739"/>
                </a:lnTo>
                <a:lnTo>
                  <a:pt x="1905485" y="208595"/>
                </a:lnTo>
                <a:lnTo>
                  <a:pt x="1914988" y="212403"/>
                </a:lnTo>
                <a:lnTo>
                  <a:pt x="1924490" y="216529"/>
                </a:lnTo>
                <a:lnTo>
                  <a:pt x="1933676" y="221290"/>
                </a:lnTo>
                <a:lnTo>
                  <a:pt x="1942229" y="225733"/>
                </a:lnTo>
                <a:lnTo>
                  <a:pt x="1949514" y="230493"/>
                </a:lnTo>
                <a:lnTo>
                  <a:pt x="1956799" y="235571"/>
                </a:lnTo>
                <a:lnTo>
                  <a:pt x="1962818" y="240014"/>
                </a:lnTo>
                <a:lnTo>
                  <a:pt x="1967886" y="244140"/>
                </a:lnTo>
                <a:lnTo>
                  <a:pt x="1971687" y="247948"/>
                </a:lnTo>
                <a:lnTo>
                  <a:pt x="1974538" y="251122"/>
                </a:lnTo>
                <a:lnTo>
                  <a:pt x="1975488" y="253343"/>
                </a:lnTo>
                <a:lnTo>
                  <a:pt x="1976438" y="258739"/>
                </a:lnTo>
                <a:lnTo>
                  <a:pt x="1975805" y="267307"/>
                </a:lnTo>
                <a:lnTo>
                  <a:pt x="1975488" y="279367"/>
                </a:lnTo>
                <a:lnTo>
                  <a:pt x="1974854" y="293649"/>
                </a:lnTo>
                <a:lnTo>
                  <a:pt x="1972637" y="328241"/>
                </a:lnTo>
                <a:lnTo>
                  <a:pt x="1969153" y="368229"/>
                </a:lnTo>
                <a:lnTo>
                  <a:pt x="1965352" y="408852"/>
                </a:lnTo>
                <a:lnTo>
                  <a:pt x="1961234" y="446619"/>
                </a:lnTo>
                <a:lnTo>
                  <a:pt x="1957433" y="478355"/>
                </a:lnTo>
                <a:lnTo>
                  <a:pt x="1956166" y="490732"/>
                </a:lnTo>
                <a:lnTo>
                  <a:pt x="1954265" y="499619"/>
                </a:lnTo>
                <a:lnTo>
                  <a:pt x="1948564" y="501840"/>
                </a:lnTo>
                <a:lnTo>
                  <a:pt x="1942862" y="503744"/>
                </a:lnTo>
                <a:lnTo>
                  <a:pt x="1937794" y="505331"/>
                </a:lnTo>
                <a:lnTo>
                  <a:pt x="1932726" y="506283"/>
                </a:lnTo>
                <a:lnTo>
                  <a:pt x="1928291" y="507235"/>
                </a:lnTo>
                <a:lnTo>
                  <a:pt x="1924174" y="507235"/>
                </a:lnTo>
                <a:lnTo>
                  <a:pt x="1920373" y="506918"/>
                </a:lnTo>
                <a:lnTo>
                  <a:pt x="1917522" y="505966"/>
                </a:lnTo>
                <a:lnTo>
                  <a:pt x="1918472" y="488828"/>
                </a:lnTo>
                <a:lnTo>
                  <a:pt x="1919422" y="460900"/>
                </a:lnTo>
                <a:lnTo>
                  <a:pt x="1920373" y="426307"/>
                </a:lnTo>
                <a:lnTo>
                  <a:pt x="1920689" y="389493"/>
                </a:lnTo>
                <a:lnTo>
                  <a:pt x="1921006" y="354265"/>
                </a:lnTo>
                <a:lnTo>
                  <a:pt x="1920689" y="324750"/>
                </a:lnTo>
                <a:lnTo>
                  <a:pt x="1920373" y="313325"/>
                </a:lnTo>
                <a:lnTo>
                  <a:pt x="1919739" y="305074"/>
                </a:lnTo>
                <a:lnTo>
                  <a:pt x="1918789" y="299996"/>
                </a:lnTo>
                <a:lnTo>
                  <a:pt x="1918472" y="299361"/>
                </a:lnTo>
                <a:lnTo>
                  <a:pt x="1918472" y="299044"/>
                </a:lnTo>
                <a:lnTo>
                  <a:pt x="1918155" y="299361"/>
                </a:lnTo>
                <a:lnTo>
                  <a:pt x="1914988" y="303170"/>
                </a:lnTo>
                <a:lnTo>
                  <a:pt x="1912454" y="307295"/>
                </a:lnTo>
                <a:lnTo>
                  <a:pt x="1911820" y="308247"/>
                </a:lnTo>
                <a:lnTo>
                  <a:pt x="1902318" y="443762"/>
                </a:lnTo>
                <a:lnTo>
                  <a:pt x="1897883" y="493906"/>
                </a:lnTo>
                <a:lnTo>
                  <a:pt x="1895982" y="513900"/>
                </a:lnTo>
                <a:lnTo>
                  <a:pt x="1895982" y="515804"/>
                </a:lnTo>
                <a:lnTo>
                  <a:pt x="1893765" y="521834"/>
                </a:lnTo>
                <a:lnTo>
                  <a:pt x="1891231" y="528181"/>
                </a:lnTo>
                <a:lnTo>
                  <a:pt x="1887747" y="534211"/>
                </a:lnTo>
                <a:lnTo>
                  <a:pt x="1883946" y="539924"/>
                </a:lnTo>
                <a:lnTo>
                  <a:pt x="1869375" y="734151"/>
                </a:lnTo>
                <a:lnTo>
                  <a:pt x="1879828" y="736373"/>
                </a:lnTo>
                <a:lnTo>
                  <a:pt x="1890281" y="738912"/>
                </a:lnTo>
                <a:lnTo>
                  <a:pt x="1899784" y="742403"/>
                </a:lnTo>
                <a:lnTo>
                  <a:pt x="1909286" y="745576"/>
                </a:lnTo>
                <a:lnTo>
                  <a:pt x="1917839" y="749067"/>
                </a:lnTo>
                <a:lnTo>
                  <a:pt x="1925757" y="752876"/>
                </a:lnTo>
                <a:lnTo>
                  <a:pt x="1933043" y="757002"/>
                </a:lnTo>
                <a:lnTo>
                  <a:pt x="1940011" y="761762"/>
                </a:lnTo>
                <a:lnTo>
                  <a:pt x="1946030" y="766522"/>
                </a:lnTo>
                <a:lnTo>
                  <a:pt x="1951098" y="771283"/>
                </a:lnTo>
                <a:lnTo>
                  <a:pt x="1955532" y="776361"/>
                </a:lnTo>
                <a:lnTo>
                  <a:pt x="1959333" y="781439"/>
                </a:lnTo>
                <a:lnTo>
                  <a:pt x="1962501" y="787151"/>
                </a:lnTo>
                <a:lnTo>
                  <a:pt x="1964718" y="792864"/>
                </a:lnTo>
                <a:lnTo>
                  <a:pt x="1966302" y="798894"/>
                </a:lnTo>
                <a:lnTo>
                  <a:pt x="1966619" y="801750"/>
                </a:lnTo>
                <a:lnTo>
                  <a:pt x="1966619" y="804924"/>
                </a:lnTo>
                <a:lnTo>
                  <a:pt x="1966302" y="808732"/>
                </a:lnTo>
                <a:lnTo>
                  <a:pt x="1965669" y="812223"/>
                </a:lnTo>
                <a:lnTo>
                  <a:pt x="1965035" y="816031"/>
                </a:lnTo>
                <a:lnTo>
                  <a:pt x="1963451" y="819522"/>
                </a:lnTo>
                <a:lnTo>
                  <a:pt x="1962184" y="823331"/>
                </a:lnTo>
                <a:lnTo>
                  <a:pt x="1960284" y="826504"/>
                </a:lnTo>
                <a:lnTo>
                  <a:pt x="1958066" y="829995"/>
                </a:lnTo>
                <a:lnTo>
                  <a:pt x="1955532" y="833486"/>
                </a:lnTo>
                <a:lnTo>
                  <a:pt x="1952682" y="836660"/>
                </a:lnTo>
                <a:lnTo>
                  <a:pt x="1949514" y="839834"/>
                </a:lnTo>
                <a:lnTo>
                  <a:pt x="1946030" y="842690"/>
                </a:lnTo>
                <a:lnTo>
                  <a:pt x="1942545" y="845864"/>
                </a:lnTo>
                <a:lnTo>
                  <a:pt x="1938428" y="848720"/>
                </a:lnTo>
                <a:lnTo>
                  <a:pt x="1934310" y="851576"/>
                </a:lnTo>
                <a:lnTo>
                  <a:pt x="1924807" y="856654"/>
                </a:lnTo>
                <a:lnTo>
                  <a:pt x="1914354" y="861732"/>
                </a:lnTo>
                <a:lnTo>
                  <a:pt x="1903268" y="865858"/>
                </a:lnTo>
                <a:lnTo>
                  <a:pt x="1891231" y="869983"/>
                </a:lnTo>
                <a:lnTo>
                  <a:pt x="1878244" y="873157"/>
                </a:lnTo>
                <a:lnTo>
                  <a:pt x="1864624" y="876013"/>
                </a:lnTo>
                <a:lnTo>
                  <a:pt x="1850370" y="878235"/>
                </a:lnTo>
                <a:lnTo>
                  <a:pt x="1835165" y="880139"/>
                </a:lnTo>
                <a:lnTo>
                  <a:pt x="1819644" y="881091"/>
                </a:lnTo>
                <a:lnTo>
                  <a:pt x="1783851" y="947738"/>
                </a:lnTo>
                <a:lnTo>
                  <a:pt x="1773398" y="941708"/>
                </a:lnTo>
                <a:lnTo>
                  <a:pt x="1805390" y="881409"/>
                </a:lnTo>
                <a:lnTo>
                  <a:pt x="1800322" y="881726"/>
                </a:lnTo>
                <a:lnTo>
                  <a:pt x="1787335" y="881409"/>
                </a:lnTo>
                <a:lnTo>
                  <a:pt x="1774032" y="881091"/>
                </a:lnTo>
                <a:lnTo>
                  <a:pt x="1761678" y="880139"/>
                </a:lnTo>
                <a:lnTo>
                  <a:pt x="1749642" y="878552"/>
                </a:lnTo>
                <a:lnTo>
                  <a:pt x="1737605" y="876648"/>
                </a:lnTo>
                <a:lnTo>
                  <a:pt x="1726518" y="874427"/>
                </a:lnTo>
                <a:lnTo>
                  <a:pt x="1716066" y="871888"/>
                </a:lnTo>
                <a:lnTo>
                  <a:pt x="1705296" y="868714"/>
                </a:lnTo>
                <a:lnTo>
                  <a:pt x="1696110" y="865223"/>
                </a:lnTo>
                <a:lnTo>
                  <a:pt x="1686607" y="862049"/>
                </a:lnTo>
                <a:lnTo>
                  <a:pt x="1678372" y="857924"/>
                </a:lnTo>
                <a:lnTo>
                  <a:pt x="1670453" y="853798"/>
                </a:lnTo>
                <a:lnTo>
                  <a:pt x="1663484" y="849037"/>
                </a:lnTo>
                <a:lnTo>
                  <a:pt x="1657149" y="844594"/>
                </a:lnTo>
                <a:lnTo>
                  <a:pt x="1651448" y="839516"/>
                </a:lnTo>
                <a:lnTo>
                  <a:pt x="1646696" y="834439"/>
                </a:lnTo>
                <a:lnTo>
                  <a:pt x="1574476" y="851894"/>
                </a:lnTo>
                <a:lnTo>
                  <a:pt x="1571625" y="840151"/>
                </a:lnTo>
                <a:lnTo>
                  <a:pt x="1639411" y="823648"/>
                </a:lnTo>
                <a:lnTo>
                  <a:pt x="1637510" y="819205"/>
                </a:lnTo>
                <a:lnTo>
                  <a:pt x="1635927" y="814127"/>
                </a:lnTo>
                <a:lnTo>
                  <a:pt x="1634976" y="809684"/>
                </a:lnTo>
                <a:lnTo>
                  <a:pt x="1634660" y="804924"/>
                </a:lnTo>
                <a:lnTo>
                  <a:pt x="1634976" y="799211"/>
                </a:lnTo>
                <a:lnTo>
                  <a:pt x="1635927" y="793816"/>
                </a:lnTo>
                <a:lnTo>
                  <a:pt x="1637827" y="788738"/>
                </a:lnTo>
                <a:lnTo>
                  <a:pt x="1640678" y="783343"/>
                </a:lnTo>
                <a:lnTo>
                  <a:pt x="1643529" y="778582"/>
                </a:lnTo>
                <a:lnTo>
                  <a:pt x="1647646" y="773504"/>
                </a:lnTo>
                <a:lnTo>
                  <a:pt x="1652081" y="769061"/>
                </a:lnTo>
                <a:lnTo>
                  <a:pt x="1657466" y="764618"/>
                </a:lnTo>
                <a:lnTo>
                  <a:pt x="1663167" y="760493"/>
                </a:lnTo>
                <a:lnTo>
                  <a:pt x="1669503" y="756684"/>
                </a:lnTo>
                <a:lnTo>
                  <a:pt x="1676154" y="752876"/>
                </a:lnTo>
                <a:lnTo>
                  <a:pt x="1683757" y="749067"/>
                </a:lnTo>
                <a:lnTo>
                  <a:pt x="1691675" y="745894"/>
                </a:lnTo>
                <a:lnTo>
                  <a:pt x="1700228" y="742720"/>
                </a:lnTo>
                <a:lnTo>
                  <a:pt x="1708780" y="740181"/>
                </a:lnTo>
                <a:lnTo>
                  <a:pt x="1718283" y="737642"/>
                </a:lnTo>
                <a:lnTo>
                  <a:pt x="1703079" y="536750"/>
                </a:lnTo>
                <a:lnTo>
                  <a:pt x="1699911" y="531990"/>
                </a:lnTo>
                <a:lnTo>
                  <a:pt x="1696744" y="526595"/>
                </a:lnTo>
                <a:lnTo>
                  <a:pt x="1694209" y="521517"/>
                </a:lnTo>
                <a:lnTo>
                  <a:pt x="1691992" y="516122"/>
                </a:lnTo>
                <a:lnTo>
                  <a:pt x="1691992" y="513900"/>
                </a:lnTo>
                <a:lnTo>
                  <a:pt x="1688825" y="483116"/>
                </a:lnTo>
                <a:lnTo>
                  <a:pt x="1685974" y="449792"/>
                </a:lnTo>
                <a:lnTo>
                  <a:pt x="1682490" y="407583"/>
                </a:lnTo>
                <a:lnTo>
                  <a:pt x="1675521" y="304439"/>
                </a:lnTo>
                <a:lnTo>
                  <a:pt x="1672670" y="302218"/>
                </a:lnTo>
                <a:lnTo>
                  <a:pt x="1669819" y="299361"/>
                </a:lnTo>
                <a:lnTo>
                  <a:pt x="1669503" y="299361"/>
                </a:lnTo>
                <a:lnTo>
                  <a:pt x="1669186" y="300948"/>
                </a:lnTo>
                <a:lnTo>
                  <a:pt x="1668552" y="305709"/>
                </a:lnTo>
                <a:lnTo>
                  <a:pt x="1668552" y="314277"/>
                </a:lnTo>
                <a:lnTo>
                  <a:pt x="1668552" y="326020"/>
                </a:lnTo>
                <a:lnTo>
                  <a:pt x="1669503" y="355852"/>
                </a:lnTo>
                <a:lnTo>
                  <a:pt x="1671086" y="391080"/>
                </a:lnTo>
                <a:lnTo>
                  <a:pt x="1672353" y="427894"/>
                </a:lnTo>
                <a:lnTo>
                  <a:pt x="1674254" y="462169"/>
                </a:lnTo>
                <a:lnTo>
                  <a:pt x="1675838" y="489780"/>
                </a:lnTo>
                <a:lnTo>
                  <a:pt x="1677421" y="507235"/>
                </a:lnTo>
                <a:lnTo>
                  <a:pt x="1669503" y="507235"/>
                </a:lnTo>
                <a:lnTo>
                  <a:pt x="1664118" y="507235"/>
                </a:lnTo>
                <a:lnTo>
                  <a:pt x="1658416" y="506918"/>
                </a:lnTo>
                <a:lnTo>
                  <a:pt x="1652715" y="505648"/>
                </a:lnTo>
                <a:lnTo>
                  <a:pt x="1646063" y="504062"/>
                </a:lnTo>
                <a:lnTo>
                  <a:pt x="1639728" y="501840"/>
                </a:lnTo>
                <a:lnTo>
                  <a:pt x="1636877" y="500253"/>
                </a:lnTo>
                <a:lnTo>
                  <a:pt x="1633709" y="498984"/>
                </a:lnTo>
                <a:lnTo>
                  <a:pt x="1632442" y="489780"/>
                </a:lnTo>
                <a:lnTo>
                  <a:pt x="1630858" y="477720"/>
                </a:lnTo>
                <a:lnTo>
                  <a:pt x="1627374" y="447888"/>
                </a:lnTo>
                <a:lnTo>
                  <a:pt x="1624523" y="411708"/>
                </a:lnTo>
                <a:lnTo>
                  <a:pt x="1621673" y="373307"/>
                </a:lnTo>
                <a:lnTo>
                  <a:pt x="1619455" y="336176"/>
                </a:lnTo>
                <a:lnTo>
                  <a:pt x="1618188" y="303487"/>
                </a:lnTo>
                <a:lnTo>
                  <a:pt x="1617555" y="278733"/>
                </a:lnTo>
                <a:lnTo>
                  <a:pt x="1617555" y="270481"/>
                </a:lnTo>
                <a:lnTo>
                  <a:pt x="1618188" y="265086"/>
                </a:lnTo>
                <a:lnTo>
                  <a:pt x="1618505" y="261595"/>
                </a:lnTo>
                <a:lnTo>
                  <a:pt x="1619139" y="258421"/>
                </a:lnTo>
                <a:lnTo>
                  <a:pt x="1620406" y="255248"/>
                </a:lnTo>
                <a:lnTo>
                  <a:pt x="1621673" y="252391"/>
                </a:lnTo>
                <a:lnTo>
                  <a:pt x="1623573" y="249218"/>
                </a:lnTo>
                <a:lnTo>
                  <a:pt x="1625474" y="246361"/>
                </a:lnTo>
                <a:lnTo>
                  <a:pt x="1627691" y="243822"/>
                </a:lnTo>
                <a:lnTo>
                  <a:pt x="1630542" y="240649"/>
                </a:lnTo>
                <a:lnTo>
                  <a:pt x="1633392" y="238110"/>
                </a:lnTo>
                <a:lnTo>
                  <a:pt x="1636560" y="235888"/>
                </a:lnTo>
                <a:lnTo>
                  <a:pt x="1643212" y="230810"/>
                </a:lnTo>
                <a:lnTo>
                  <a:pt x="1651131" y="226685"/>
                </a:lnTo>
                <a:lnTo>
                  <a:pt x="1659683" y="222559"/>
                </a:lnTo>
                <a:lnTo>
                  <a:pt x="1668552" y="218751"/>
                </a:lnTo>
                <a:lnTo>
                  <a:pt x="1678055" y="215577"/>
                </a:lnTo>
                <a:lnTo>
                  <a:pt x="1688191" y="212403"/>
                </a:lnTo>
                <a:lnTo>
                  <a:pt x="1698327" y="209864"/>
                </a:lnTo>
                <a:lnTo>
                  <a:pt x="1708780" y="207643"/>
                </a:lnTo>
                <a:lnTo>
                  <a:pt x="1718916" y="205421"/>
                </a:lnTo>
                <a:lnTo>
                  <a:pt x="1729369" y="203834"/>
                </a:lnTo>
                <a:lnTo>
                  <a:pt x="1739505" y="202248"/>
                </a:lnTo>
                <a:lnTo>
                  <a:pt x="1741723" y="201930"/>
                </a:lnTo>
                <a:lnTo>
                  <a:pt x="1743940" y="201930"/>
                </a:lnTo>
                <a:lnTo>
                  <a:pt x="1777516" y="324433"/>
                </a:lnTo>
                <a:lnTo>
                  <a:pt x="1777833" y="319673"/>
                </a:lnTo>
                <a:lnTo>
                  <a:pt x="1789553" y="235888"/>
                </a:lnTo>
                <a:lnTo>
                  <a:pt x="1786068" y="227637"/>
                </a:lnTo>
                <a:lnTo>
                  <a:pt x="1792404" y="216529"/>
                </a:lnTo>
                <a:lnTo>
                  <a:pt x="1806658" y="216212"/>
                </a:lnTo>
                <a:lnTo>
                  <a:pt x="1812676" y="227637"/>
                </a:lnTo>
                <a:lnTo>
                  <a:pt x="1810142" y="237158"/>
                </a:lnTo>
                <a:lnTo>
                  <a:pt x="1820278" y="325703"/>
                </a:lnTo>
                <a:lnTo>
                  <a:pt x="1847202" y="206056"/>
                </a:lnTo>
                <a:lnTo>
                  <a:pt x="1852904" y="203517"/>
                </a:lnTo>
                <a:lnTo>
                  <a:pt x="1853854" y="202882"/>
                </a:lnTo>
                <a:lnTo>
                  <a:pt x="1854488" y="202248"/>
                </a:lnTo>
                <a:lnTo>
                  <a:pt x="1859239" y="201613"/>
                </a:lnTo>
                <a:close/>
                <a:moveTo>
                  <a:pt x="2576838" y="182563"/>
                </a:moveTo>
                <a:lnTo>
                  <a:pt x="2587021" y="182563"/>
                </a:lnTo>
                <a:lnTo>
                  <a:pt x="2597204" y="182880"/>
                </a:lnTo>
                <a:lnTo>
                  <a:pt x="2606432" y="183515"/>
                </a:lnTo>
                <a:lnTo>
                  <a:pt x="2615979" y="185103"/>
                </a:lnTo>
                <a:lnTo>
                  <a:pt x="2624570" y="186690"/>
                </a:lnTo>
                <a:lnTo>
                  <a:pt x="2633162" y="188913"/>
                </a:lnTo>
                <a:lnTo>
                  <a:pt x="2641118" y="191135"/>
                </a:lnTo>
                <a:lnTo>
                  <a:pt x="2649073" y="193993"/>
                </a:lnTo>
                <a:lnTo>
                  <a:pt x="2656392" y="196850"/>
                </a:lnTo>
                <a:lnTo>
                  <a:pt x="2663074" y="200025"/>
                </a:lnTo>
                <a:lnTo>
                  <a:pt x="2669439" y="203200"/>
                </a:lnTo>
                <a:lnTo>
                  <a:pt x="2675485" y="206375"/>
                </a:lnTo>
                <a:lnTo>
                  <a:pt x="2685986" y="213043"/>
                </a:lnTo>
                <a:lnTo>
                  <a:pt x="2694578" y="219393"/>
                </a:lnTo>
                <a:lnTo>
                  <a:pt x="2701578" y="224473"/>
                </a:lnTo>
                <a:lnTo>
                  <a:pt x="2706670" y="228918"/>
                </a:lnTo>
                <a:lnTo>
                  <a:pt x="2710488" y="233045"/>
                </a:lnTo>
                <a:lnTo>
                  <a:pt x="2709216" y="236220"/>
                </a:lnTo>
                <a:lnTo>
                  <a:pt x="2707625" y="239078"/>
                </a:lnTo>
                <a:lnTo>
                  <a:pt x="2705079" y="243840"/>
                </a:lnTo>
                <a:lnTo>
                  <a:pt x="2701897" y="248603"/>
                </a:lnTo>
                <a:lnTo>
                  <a:pt x="2697760" y="253365"/>
                </a:lnTo>
                <a:lnTo>
                  <a:pt x="2693305" y="258763"/>
                </a:lnTo>
                <a:lnTo>
                  <a:pt x="2687577" y="264160"/>
                </a:lnTo>
                <a:lnTo>
                  <a:pt x="2684077" y="266383"/>
                </a:lnTo>
                <a:lnTo>
                  <a:pt x="2681213" y="268605"/>
                </a:lnTo>
                <a:lnTo>
                  <a:pt x="2677394" y="270828"/>
                </a:lnTo>
                <a:lnTo>
                  <a:pt x="2673575" y="272733"/>
                </a:lnTo>
                <a:lnTo>
                  <a:pt x="2669757" y="274638"/>
                </a:lnTo>
                <a:lnTo>
                  <a:pt x="2665302" y="275591"/>
                </a:lnTo>
                <a:lnTo>
                  <a:pt x="2661165" y="276861"/>
                </a:lnTo>
                <a:lnTo>
                  <a:pt x="2656392" y="277496"/>
                </a:lnTo>
                <a:lnTo>
                  <a:pt x="2651300" y="277813"/>
                </a:lnTo>
                <a:lnTo>
                  <a:pt x="2646527" y="277813"/>
                </a:lnTo>
                <a:lnTo>
                  <a:pt x="2640799" y="277496"/>
                </a:lnTo>
                <a:lnTo>
                  <a:pt x="2635390" y="276543"/>
                </a:lnTo>
                <a:lnTo>
                  <a:pt x="2629344" y="274956"/>
                </a:lnTo>
                <a:lnTo>
                  <a:pt x="2623298" y="273050"/>
                </a:lnTo>
                <a:lnTo>
                  <a:pt x="2616933" y="270510"/>
                </a:lnTo>
                <a:lnTo>
                  <a:pt x="2610569" y="267335"/>
                </a:lnTo>
                <a:lnTo>
                  <a:pt x="2603250" y="263525"/>
                </a:lnTo>
                <a:lnTo>
                  <a:pt x="2595295" y="260668"/>
                </a:lnTo>
                <a:lnTo>
                  <a:pt x="2626480" y="275591"/>
                </a:lnTo>
                <a:lnTo>
                  <a:pt x="2641436" y="282576"/>
                </a:lnTo>
                <a:lnTo>
                  <a:pt x="2648437" y="285116"/>
                </a:lnTo>
                <a:lnTo>
                  <a:pt x="2655437" y="287656"/>
                </a:lnTo>
                <a:lnTo>
                  <a:pt x="2661802" y="289878"/>
                </a:lnTo>
                <a:lnTo>
                  <a:pt x="2668166" y="291466"/>
                </a:lnTo>
                <a:lnTo>
                  <a:pt x="2674212" y="292101"/>
                </a:lnTo>
                <a:lnTo>
                  <a:pt x="2679940" y="292736"/>
                </a:lnTo>
                <a:lnTo>
                  <a:pt x="2685349" y="292736"/>
                </a:lnTo>
                <a:lnTo>
                  <a:pt x="2690123" y="291466"/>
                </a:lnTo>
                <a:lnTo>
                  <a:pt x="2692350" y="290196"/>
                </a:lnTo>
                <a:lnTo>
                  <a:pt x="2694578" y="289561"/>
                </a:lnTo>
                <a:lnTo>
                  <a:pt x="2696805" y="287973"/>
                </a:lnTo>
                <a:lnTo>
                  <a:pt x="2698714" y="286703"/>
                </a:lnTo>
                <a:lnTo>
                  <a:pt x="2699987" y="297498"/>
                </a:lnTo>
                <a:lnTo>
                  <a:pt x="2700624" y="307341"/>
                </a:lnTo>
                <a:lnTo>
                  <a:pt x="2700306" y="316548"/>
                </a:lnTo>
                <a:lnTo>
                  <a:pt x="2699987" y="325756"/>
                </a:lnTo>
                <a:lnTo>
                  <a:pt x="2701578" y="323851"/>
                </a:lnTo>
                <a:lnTo>
                  <a:pt x="2702533" y="323533"/>
                </a:lnTo>
                <a:lnTo>
                  <a:pt x="2703488" y="322898"/>
                </a:lnTo>
                <a:lnTo>
                  <a:pt x="2704442" y="323533"/>
                </a:lnTo>
                <a:lnTo>
                  <a:pt x="2705715" y="324168"/>
                </a:lnTo>
                <a:lnTo>
                  <a:pt x="2706670" y="325438"/>
                </a:lnTo>
                <a:lnTo>
                  <a:pt x="2707625" y="326708"/>
                </a:lnTo>
                <a:lnTo>
                  <a:pt x="2709216" y="330836"/>
                </a:lnTo>
                <a:lnTo>
                  <a:pt x="2711125" y="336551"/>
                </a:lnTo>
                <a:lnTo>
                  <a:pt x="2712398" y="343218"/>
                </a:lnTo>
                <a:lnTo>
                  <a:pt x="2713671" y="351156"/>
                </a:lnTo>
                <a:lnTo>
                  <a:pt x="2714307" y="359411"/>
                </a:lnTo>
                <a:lnTo>
                  <a:pt x="2714625" y="368936"/>
                </a:lnTo>
                <a:lnTo>
                  <a:pt x="2714307" y="377826"/>
                </a:lnTo>
                <a:lnTo>
                  <a:pt x="2713671" y="386716"/>
                </a:lnTo>
                <a:lnTo>
                  <a:pt x="2712398" y="394653"/>
                </a:lnTo>
                <a:lnTo>
                  <a:pt x="2711125" y="401321"/>
                </a:lnTo>
                <a:lnTo>
                  <a:pt x="2709216" y="407036"/>
                </a:lnTo>
                <a:lnTo>
                  <a:pt x="2707625" y="411163"/>
                </a:lnTo>
                <a:lnTo>
                  <a:pt x="2706670" y="412433"/>
                </a:lnTo>
                <a:lnTo>
                  <a:pt x="2705715" y="413703"/>
                </a:lnTo>
                <a:lnTo>
                  <a:pt x="2704442" y="414338"/>
                </a:lnTo>
                <a:lnTo>
                  <a:pt x="2703488" y="414338"/>
                </a:lnTo>
                <a:lnTo>
                  <a:pt x="2702215" y="414338"/>
                </a:lnTo>
                <a:lnTo>
                  <a:pt x="2700942" y="413703"/>
                </a:lnTo>
                <a:lnTo>
                  <a:pt x="2699987" y="412116"/>
                </a:lnTo>
                <a:lnTo>
                  <a:pt x="2698714" y="410528"/>
                </a:lnTo>
                <a:lnTo>
                  <a:pt x="2696805" y="406083"/>
                </a:lnTo>
                <a:lnTo>
                  <a:pt x="2694896" y="400051"/>
                </a:lnTo>
                <a:lnTo>
                  <a:pt x="2693941" y="407988"/>
                </a:lnTo>
                <a:lnTo>
                  <a:pt x="2692668" y="415926"/>
                </a:lnTo>
                <a:lnTo>
                  <a:pt x="2691396" y="423546"/>
                </a:lnTo>
                <a:lnTo>
                  <a:pt x="2689168" y="430531"/>
                </a:lnTo>
                <a:lnTo>
                  <a:pt x="2687259" y="437833"/>
                </a:lnTo>
                <a:lnTo>
                  <a:pt x="2684395" y="444818"/>
                </a:lnTo>
                <a:lnTo>
                  <a:pt x="2681849" y="451803"/>
                </a:lnTo>
                <a:lnTo>
                  <a:pt x="2678985" y="458153"/>
                </a:lnTo>
                <a:lnTo>
                  <a:pt x="2675803" y="464503"/>
                </a:lnTo>
                <a:lnTo>
                  <a:pt x="2672303" y="470536"/>
                </a:lnTo>
                <a:lnTo>
                  <a:pt x="2669120" y="476568"/>
                </a:lnTo>
                <a:lnTo>
                  <a:pt x="2665302" y="481966"/>
                </a:lnTo>
                <a:lnTo>
                  <a:pt x="2661483" y="487363"/>
                </a:lnTo>
                <a:lnTo>
                  <a:pt x="2657347" y="492761"/>
                </a:lnTo>
                <a:lnTo>
                  <a:pt x="2653210" y="497523"/>
                </a:lnTo>
                <a:lnTo>
                  <a:pt x="2649073" y="501968"/>
                </a:lnTo>
                <a:lnTo>
                  <a:pt x="2644618" y="506413"/>
                </a:lnTo>
                <a:lnTo>
                  <a:pt x="2640163" y="510541"/>
                </a:lnTo>
                <a:lnTo>
                  <a:pt x="2635390" y="514351"/>
                </a:lnTo>
                <a:lnTo>
                  <a:pt x="2630935" y="518161"/>
                </a:lnTo>
                <a:lnTo>
                  <a:pt x="2626480" y="521653"/>
                </a:lnTo>
                <a:lnTo>
                  <a:pt x="2621706" y="524511"/>
                </a:lnTo>
                <a:lnTo>
                  <a:pt x="2616933" y="527368"/>
                </a:lnTo>
                <a:lnTo>
                  <a:pt x="2612160" y="529908"/>
                </a:lnTo>
                <a:lnTo>
                  <a:pt x="2607387" y="532131"/>
                </a:lnTo>
                <a:lnTo>
                  <a:pt x="2602614" y="534036"/>
                </a:lnTo>
                <a:lnTo>
                  <a:pt x="2597840" y="535941"/>
                </a:lnTo>
                <a:lnTo>
                  <a:pt x="2593385" y="536893"/>
                </a:lnTo>
                <a:lnTo>
                  <a:pt x="2588294" y="538163"/>
                </a:lnTo>
                <a:lnTo>
                  <a:pt x="2583839" y="538798"/>
                </a:lnTo>
                <a:lnTo>
                  <a:pt x="2579384" y="539116"/>
                </a:lnTo>
                <a:lnTo>
                  <a:pt x="2575247" y="539751"/>
                </a:lnTo>
                <a:lnTo>
                  <a:pt x="2571428" y="539116"/>
                </a:lnTo>
                <a:lnTo>
                  <a:pt x="2567610" y="538798"/>
                </a:lnTo>
                <a:lnTo>
                  <a:pt x="2563791" y="538163"/>
                </a:lnTo>
                <a:lnTo>
                  <a:pt x="2559654" y="536893"/>
                </a:lnTo>
                <a:lnTo>
                  <a:pt x="2555518" y="535623"/>
                </a:lnTo>
                <a:lnTo>
                  <a:pt x="2551381" y="533718"/>
                </a:lnTo>
                <a:lnTo>
                  <a:pt x="2542789" y="529591"/>
                </a:lnTo>
                <a:lnTo>
                  <a:pt x="2533879" y="523876"/>
                </a:lnTo>
                <a:lnTo>
                  <a:pt x="2524651" y="517526"/>
                </a:lnTo>
                <a:lnTo>
                  <a:pt x="2515423" y="509906"/>
                </a:lnTo>
                <a:lnTo>
                  <a:pt x="2506194" y="501333"/>
                </a:lnTo>
                <a:lnTo>
                  <a:pt x="2497603" y="491808"/>
                </a:lnTo>
                <a:lnTo>
                  <a:pt x="2489011" y="481648"/>
                </a:lnTo>
                <a:lnTo>
                  <a:pt x="2481055" y="470536"/>
                </a:lnTo>
                <a:lnTo>
                  <a:pt x="2473418" y="458788"/>
                </a:lnTo>
                <a:lnTo>
                  <a:pt x="2469600" y="452756"/>
                </a:lnTo>
                <a:lnTo>
                  <a:pt x="2466417" y="446406"/>
                </a:lnTo>
                <a:lnTo>
                  <a:pt x="2463235" y="440056"/>
                </a:lnTo>
                <a:lnTo>
                  <a:pt x="2460371" y="433071"/>
                </a:lnTo>
                <a:lnTo>
                  <a:pt x="2457507" y="426403"/>
                </a:lnTo>
                <a:lnTo>
                  <a:pt x="2454962" y="419418"/>
                </a:lnTo>
                <a:lnTo>
                  <a:pt x="2452734" y="412433"/>
                </a:lnTo>
                <a:lnTo>
                  <a:pt x="2450825" y="405448"/>
                </a:lnTo>
                <a:lnTo>
                  <a:pt x="2448916" y="409893"/>
                </a:lnTo>
                <a:lnTo>
                  <a:pt x="2447325" y="413703"/>
                </a:lnTo>
                <a:lnTo>
                  <a:pt x="2446370" y="414656"/>
                </a:lnTo>
                <a:lnTo>
                  <a:pt x="2445733" y="415926"/>
                </a:lnTo>
                <a:lnTo>
                  <a:pt x="2444461" y="416561"/>
                </a:lnTo>
                <a:lnTo>
                  <a:pt x="2443188" y="416561"/>
                </a:lnTo>
                <a:lnTo>
                  <a:pt x="2442233" y="416243"/>
                </a:lnTo>
                <a:lnTo>
                  <a:pt x="2440960" y="415926"/>
                </a:lnTo>
                <a:lnTo>
                  <a:pt x="2440006" y="414656"/>
                </a:lnTo>
                <a:lnTo>
                  <a:pt x="2439051" y="413386"/>
                </a:lnTo>
                <a:lnTo>
                  <a:pt x="2437142" y="408941"/>
                </a:lnTo>
                <a:lnTo>
                  <a:pt x="2435551" y="403543"/>
                </a:lnTo>
                <a:lnTo>
                  <a:pt x="2434278" y="396876"/>
                </a:lnTo>
                <a:lnTo>
                  <a:pt x="2433005" y="388938"/>
                </a:lnTo>
                <a:lnTo>
                  <a:pt x="2432368" y="380048"/>
                </a:lnTo>
                <a:lnTo>
                  <a:pt x="2432050" y="371158"/>
                </a:lnTo>
                <a:lnTo>
                  <a:pt x="2432368" y="361633"/>
                </a:lnTo>
                <a:lnTo>
                  <a:pt x="2433005" y="353061"/>
                </a:lnTo>
                <a:lnTo>
                  <a:pt x="2434278" y="345758"/>
                </a:lnTo>
                <a:lnTo>
                  <a:pt x="2435551" y="338773"/>
                </a:lnTo>
                <a:lnTo>
                  <a:pt x="2437142" y="333058"/>
                </a:lnTo>
                <a:lnTo>
                  <a:pt x="2439051" y="328931"/>
                </a:lnTo>
                <a:lnTo>
                  <a:pt x="2440006" y="327661"/>
                </a:lnTo>
                <a:lnTo>
                  <a:pt x="2440960" y="326391"/>
                </a:lnTo>
                <a:lnTo>
                  <a:pt x="2442233" y="325756"/>
                </a:lnTo>
                <a:lnTo>
                  <a:pt x="2443188" y="325438"/>
                </a:lnTo>
                <a:lnTo>
                  <a:pt x="2444142" y="325756"/>
                </a:lnTo>
                <a:lnTo>
                  <a:pt x="2444779" y="326073"/>
                </a:lnTo>
                <a:lnTo>
                  <a:pt x="2445097" y="314008"/>
                </a:lnTo>
                <a:lnTo>
                  <a:pt x="2446052" y="308293"/>
                </a:lnTo>
                <a:lnTo>
                  <a:pt x="2447006" y="303531"/>
                </a:lnTo>
                <a:lnTo>
                  <a:pt x="2446370" y="297181"/>
                </a:lnTo>
                <a:lnTo>
                  <a:pt x="2446052" y="291148"/>
                </a:lnTo>
                <a:lnTo>
                  <a:pt x="2446052" y="285433"/>
                </a:lnTo>
                <a:lnTo>
                  <a:pt x="2446370" y="280036"/>
                </a:lnTo>
                <a:lnTo>
                  <a:pt x="2446688" y="274956"/>
                </a:lnTo>
                <a:lnTo>
                  <a:pt x="2447325" y="270510"/>
                </a:lnTo>
                <a:lnTo>
                  <a:pt x="2448597" y="265748"/>
                </a:lnTo>
                <a:lnTo>
                  <a:pt x="2449870" y="261620"/>
                </a:lnTo>
                <a:lnTo>
                  <a:pt x="2451143" y="258128"/>
                </a:lnTo>
                <a:lnTo>
                  <a:pt x="2452734" y="254635"/>
                </a:lnTo>
                <a:lnTo>
                  <a:pt x="2454644" y="251143"/>
                </a:lnTo>
                <a:lnTo>
                  <a:pt x="2456871" y="248285"/>
                </a:lnTo>
                <a:lnTo>
                  <a:pt x="2459099" y="245745"/>
                </a:lnTo>
                <a:lnTo>
                  <a:pt x="2461326" y="242888"/>
                </a:lnTo>
                <a:lnTo>
                  <a:pt x="2464190" y="240665"/>
                </a:lnTo>
                <a:lnTo>
                  <a:pt x="2466736" y="238760"/>
                </a:lnTo>
                <a:lnTo>
                  <a:pt x="2454325" y="239078"/>
                </a:lnTo>
                <a:lnTo>
                  <a:pt x="2444779" y="239713"/>
                </a:lnTo>
                <a:lnTo>
                  <a:pt x="2436505" y="240030"/>
                </a:lnTo>
                <a:lnTo>
                  <a:pt x="2442233" y="236855"/>
                </a:lnTo>
                <a:lnTo>
                  <a:pt x="2448279" y="233045"/>
                </a:lnTo>
                <a:lnTo>
                  <a:pt x="2454007" y="228918"/>
                </a:lnTo>
                <a:lnTo>
                  <a:pt x="2460053" y="224473"/>
                </a:lnTo>
                <a:lnTo>
                  <a:pt x="2471191" y="215900"/>
                </a:lnTo>
                <a:lnTo>
                  <a:pt x="2476600" y="212408"/>
                </a:lnTo>
                <a:lnTo>
                  <a:pt x="2481374" y="209550"/>
                </a:lnTo>
                <a:lnTo>
                  <a:pt x="2494420" y="203200"/>
                </a:lnTo>
                <a:lnTo>
                  <a:pt x="2507149" y="197803"/>
                </a:lnTo>
                <a:lnTo>
                  <a:pt x="2519559" y="193358"/>
                </a:lnTo>
                <a:lnTo>
                  <a:pt x="2531652" y="189548"/>
                </a:lnTo>
                <a:lnTo>
                  <a:pt x="2543426" y="186690"/>
                </a:lnTo>
                <a:lnTo>
                  <a:pt x="2554881" y="184785"/>
                </a:lnTo>
                <a:lnTo>
                  <a:pt x="2565701" y="183198"/>
                </a:lnTo>
                <a:lnTo>
                  <a:pt x="2576838" y="182563"/>
                </a:lnTo>
                <a:close/>
                <a:moveTo>
                  <a:pt x="276055" y="174625"/>
                </a:moveTo>
                <a:lnTo>
                  <a:pt x="283639" y="174625"/>
                </a:lnTo>
                <a:lnTo>
                  <a:pt x="290592" y="174942"/>
                </a:lnTo>
                <a:lnTo>
                  <a:pt x="297860" y="175258"/>
                </a:lnTo>
                <a:lnTo>
                  <a:pt x="304180" y="176208"/>
                </a:lnTo>
                <a:lnTo>
                  <a:pt x="310500" y="177475"/>
                </a:lnTo>
                <a:lnTo>
                  <a:pt x="316504" y="179059"/>
                </a:lnTo>
                <a:lnTo>
                  <a:pt x="322508" y="180959"/>
                </a:lnTo>
                <a:lnTo>
                  <a:pt x="327881" y="182859"/>
                </a:lnTo>
                <a:lnTo>
                  <a:pt x="332937" y="185076"/>
                </a:lnTo>
                <a:lnTo>
                  <a:pt x="337677" y="187293"/>
                </a:lnTo>
                <a:lnTo>
                  <a:pt x="346525" y="191727"/>
                </a:lnTo>
                <a:lnTo>
                  <a:pt x="354425" y="196161"/>
                </a:lnTo>
                <a:lnTo>
                  <a:pt x="360429" y="200595"/>
                </a:lnTo>
                <a:lnTo>
                  <a:pt x="365486" y="204713"/>
                </a:lnTo>
                <a:lnTo>
                  <a:pt x="368962" y="207880"/>
                </a:lnTo>
                <a:lnTo>
                  <a:pt x="371806" y="210730"/>
                </a:lnTo>
                <a:lnTo>
                  <a:pt x="370858" y="212631"/>
                </a:lnTo>
                <a:lnTo>
                  <a:pt x="367698" y="218331"/>
                </a:lnTo>
                <a:lnTo>
                  <a:pt x="365486" y="221815"/>
                </a:lnTo>
                <a:lnTo>
                  <a:pt x="362641" y="225616"/>
                </a:lnTo>
                <a:lnTo>
                  <a:pt x="359165" y="229100"/>
                </a:lnTo>
                <a:lnTo>
                  <a:pt x="355057" y="232900"/>
                </a:lnTo>
                <a:lnTo>
                  <a:pt x="350633" y="236384"/>
                </a:lnTo>
                <a:lnTo>
                  <a:pt x="345261" y="239234"/>
                </a:lnTo>
                <a:lnTo>
                  <a:pt x="342733" y="240501"/>
                </a:lnTo>
                <a:lnTo>
                  <a:pt x="339573" y="241135"/>
                </a:lnTo>
                <a:lnTo>
                  <a:pt x="336413" y="242085"/>
                </a:lnTo>
                <a:lnTo>
                  <a:pt x="332937" y="242718"/>
                </a:lnTo>
                <a:lnTo>
                  <a:pt x="329461" y="243035"/>
                </a:lnTo>
                <a:lnTo>
                  <a:pt x="325985" y="243035"/>
                </a:lnTo>
                <a:lnTo>
                  <a:pt x="322192" y="242718"/>
                </a:lnTo>
                <a:lnTo>
                  <a:pt x="318084" y="242085"/>
                </a:lnTo>
                <a:lnTo>
                  <a:pt x="313976" y="240818"/>
                </a:lnTo>
                <a:lnTo>
                  <a:pt x="309868" y="239234"/>
                </a:lnTo>
                <a:lnTo>
                  <a:pt x="304812" y="237334"/>
                </a:lnTo>
                <a:lnTo>
                  <a:pt x="302252" y="236418"/>
                </a:lnTo>
                <a:lnTo>
                  <a:pt x="289644" y="230366"/>
                </a:lnTo>
                <a:lnTo>
                  <a:pt x="294700" y="232900"/>
                </a:lnTo>
                <a:lnTo>
                  <a:pt x="300388" y="235751"/>
                </a:lnTo>
                <a:lnTo>
                  <a:pt x="302252" y="236418"/>
                </a:lnTo>
                <a:lnTo>
                  <a:pt x="312080" y="241135"/>
                </a:lnTo>
                <a:lnTo>
                  <a:pt x="322508" y="246202"/>
                </a:lnTo>
                <a:lnTo>
                  <a:pt x="332305" y="250003"/>
                </a:lnTo>
                <a:lnTo>
                  <a:pt x="337045" y="251270"/>
                </a:lnTo>
                <a:lnTo>
                  <a:pt x="341469" y="252536"/>
                </a:lnTo>
                <a:lnTo>
                  <a:pt x="345577" y="253170"/>
                </a:lnTo>
                <a:lnTo>
                  <a:pt x="349685" y="253487"/>
                </a:lnTo>
                <a:lnTo>
                  <a:pt x="353477" y="253170"/>
                </a:lnTo>
                <a:lnTo>
                  <a:pt x="357269" y="252536"/>
                </a:lnTo>
                <a:lnTo>
                  <a:pt x="360745" y="251270"/>
                </a:lnTo>
                <a:lnTo>
                  <a:pt x="363589" y="249053"/>
                </a:lnTo>
                <a:lnTo>
                  <a:pt x="364538" y="256970"/>
                </a:lnTo>
                <a:lnTo>
                  <a:pt x="364854" y="263621"/>
                </a:lnTo>
                <a:lnTo>
                  <a:pt x="364538" y="270589"/>
                </a:lnTo>
                <a:lnTo>
                  <a:pt x="363905" y="277240"/>
                </a:lnTo>
                <a:lnTo>
                  <a:pt x="365486" y="275657"/>
                </a:lnTo>
                <a:lnTo>
                  <a:pt x="366750" y="275340"/>
                </a:lnTo>
                <a:lnTo>
                  <a:pt x="367382" y="275657"/>
                </a:lnTo>
                <a:lnTo>
                  <a:pt x="368014" y="275973"/>
                </a:lnTo>
                <a:lnTo>
                  <a:pt x="369594" y="277874"/>
                </a:lnTo>
                <a:lnTo>
                  <a:pt x="371174" y="281041"/>
                </a:lnTo>
                <a:lnTo>
                  <a:pt x="372122" y="285158"/>
                </a:lnTo>
                <a:lnTo>
                  <a:pt x="373386" y="289909"/>
                </a:lnTo>
                <a:lnTo>
                  <a:pt x="373702" y="295293"/>
                </a:lnTo>
                <a:lnTo>
                  <a:pt x="374650" y="301627"/>
                </a:lnTo>
                <a:lnTo>
                  <a:pt x="374650" y="307961"/>
                </a:lnTo>
                <a:lnTo>
                  <a:pt x="374650" y="314612"/>
                </a:lnTo>
                <a:lnTo>
                  <a:pt x="373702" y="320630"/>
                </a:lnTo>
                <a:lnTo>
                  <a:pt x="373386" y="326331"/>
                </a:lnTo>
                <a:lnTo>
                  <a:pt x="372122" y="331398"/>
                </a:lnTo>
                <a:lnTo>
                  <a:pt x="371174" y="335515"/>
                </a:lnTo>
                <a:lnTo>
                  <a:pt x="369594" y="338366"/>
                </a:lnTo>
                <a:lnTo>
                  <a:pt x="368014" y="340266"/>
                </a:lnTo>
                <a:lnTo>
                  <a:pt x="367382" y="340583"/>
                </a:lnTo>
                <a:lnTo>
                  <a:pt x="366750" y="340583"/>
                </a:lnTo>
                <a:lnTo>
                  <a:pt x="365802" y="340583"/>
                </a:lnTo>
                <a:lnTo>
                  <a:pt x="364854" y="340266"/>
                </a:lnTo>
                <a:lnTo>
                  <a:pt x="363273" y="338049"/>
                </a:lnTo>
                <a:lnTo>
                  <a:pt x="362009" y="334565"/>
                </a:lnTo>
                <a:lnTo>
                  <a:pt x="360745" y="330448"/>
                </a:lnTo>
                <a:lnTo>
                  <a:pt x="359797" y="336149"/>
                </a:lnTo>
                <a:lnTo>
                  <a:pt x="359165" y="341850"/>
                </a:lnTo>
                <a:lnTo>
                  <a:pt x="357901" y="346917"/>
                </a:lnTo>
                <a:lnTo>
                  <a:pt x="356637" y="352301"/>
                </a:lnTo>
                <a:lnTo>
                  <a:pt x="353161" y="362436"/>
                </a:lnTo>
                <a:lnTo>
                  <a:pt x="349053" y="372254"/>
                </a:lnTo>
                <a:lnTo>
                  <a:pt x="344629" y="380806"/>
                </a:lnTo>
                <a:lnTo>
                  <a:pt x="339257" y="389040"/>
                </a:lnTo>
                <a:lnTo>
                  <a:pt x="333569" y="396641"/>
                </a:lnTo>
                <a:lnTo>
                  <a:pt x="327881" y="403609"/>
                </a:lnTo>
                <a:lnTo>
                  <a:pt x="321876" y="409626"/>
                </a:lnTo>
                <a:lnTo>
                  <a:pt x="314924" y="415011"/>
                </a:lnTo>
                <a:lnTo>
                  <a:pt x="308288" y="419761"/>
                </a:lnTo>
                <a:lnTo>
                  <a:pt x="301652" y="423562"/>
                </a:lnTo>
                <a:lnTo>
                  <a:pt x="294700" y="426412"/>
                </a:lnTo>
                <a:lnTo>
                  <a:pt x="288064" y="428629"/>
                </a:lnTo>
                <a:lnTo>
                  <a:pt x="281427" y="429896"/>
                </a:lnTo>
                <a:lnTo>
                  <a:pt x="275107" y="430213"/>
                </a:lnTo>
                <a:lnTo>
                  <a:pt x="272579" y="430213"/>
                </a:lnTo>
                <a:lnTo>
                  <a:pt x="269735" y="429896"/>
                </a:lnTo>
                <a:lnTo>
                  <a:pt x="264047" y="428313"/>
                </a:lnTo>
                <a:lnTo>
                  <a:pt x="258043" y="426096"/>
                </a:lnTo>
                <a:lnTo>
                  <a:pt x="252039" y="423245"/>
                </a:lnTo>
                <a:lnTo>
                  <a:pt x="245719" y="419128"/>
                </a:lnTo>
                <a:lnTo>
                  <a:pt x="239082" y="414377"/>
                </a:lnTo>
                <a:lnTo>
                  <a:pt x="232762" y="408993"/>
                </a:lnTo>
                <a:lnTo>
                  <a:pt x="225810" y="402975"/>
                </a:lnTo>
                <a:lnTo>
                  <a:pt x="219806" y="396008"/>
                </a:lnTo>
                <a:lnTo>
                  <a:pt x="213486" y="389040"/>
                </a:lnTo>
                <a:lnTo>
                  <a:pt x="208114" y="380806"/>
                </a:lnTo>
                <a:lnTo>
                  <a:pt x="202741" y="372571"/>
                </a:lnTo>
                <a:lnTo>
                  <a:pt x="197369" y="363386"/>
                </a:lnTo>
                <a:lnTo>
                  <a:pt x="193261" y="354202"/>
                </a:lnTo>
                <a:lnTo>
                  <a:pt x="189785" y="344383"/>
                </a:lnTo>
                <a:lnTo>
                  <a:pt x="186309" y="334249"/>
                </a:lnTo>
                <a:lnTo>
                  <a:pt x="185045" y="337732"/>
                </a:lnTo>
                <a:lnTo>
                  <a:pt x="184097" y="340266"/>
                </a:lnTo>
                <a:lnTo>
                  <a:pt x="182517" y="341850"/>
                </a:lnTo>
                <a:lnTo>
                  <a:pt x="181885" y="342166"/>
                </a:lnTo>
                <a:lnTo>
                  <a:pt x="180937" y="342483"/>
                </a:lnTo>
                <a:lnTo>
                  <a:pt x="180305" y="342166"/>
                </a:lnTo>
                <a:lnTo>
                  <a:pt x="179673" y="341850"/>
                </a:lnTo>
                <a:lnTo>
                  <a:pt x="178093" y="339949"/>
                </a:lnTo>
                <a:lnTo>
                  <a:pt x="176829" y="336782"/>
                </a:lnTo>
                <a:lnTo>
                  <a:pt x="175565" y="332665"/>
                </a:lnTo>
                <a:lnTo>
                  <a:pt x="174617" y="327914"/>
                </a:lnTo>
                <a:lnTo>
                  <a:pt x="173985" y="322213"/>
                </a:lnTo>
                <a:lnTo>
                  <a:pt x="173669" y="316196"/>
                </a:lnTo>
                <a:lnTo>
                  <a:pt x="173037" y="309545"/>
                </a:lnTo>
                <a:lnTo>
                  <a:pt x="173669" y="303211"/>
                </a:lnTo>
                <a:lnTo>
                  <a:pt x="173985" y="296876"/>
                </a:lnTo>
                <a:lnTo>
                  <a:pt x="174617" y="291492"/>
                </a:lnTo>
                <a:lnTo>
                  <a:pt x="175565" y="286742"/>
                </a:lnTo>
                <a:lnTo>
                  <a:pt x="176829" y="282624"/>
                </a:lnTo>
                <a:lnTo>
                  <a:pt x="178093" y="279457"/>
                </a:lnTo>
                <a:lnTo>
                  <a:pt x="179673" y="277557"/>
                </a:lnTo>
                <a:lnTo>
                  <a:pt x="180305" y="277240"/>
                </a:lnTo>
                <a:lnTo>
                  <a:pt x="180937" y="276923"/>
                </a:lnTo>
                <a:lnTo>
                  <a:pt x="182201" y="277240"/>
                </a:lnTo>
                <a:lnTo>
                  <a:pt x="182517" y="268689"/>
                </a:lnTo>
                <a:lnTo>
                  <a:pt x="182833" y="264888"/>
                </a:lnTo>
                <a:lnTo>
                  <a:pt x="183781" y="261088"/>
                </a:lnTo>
                <a:lnTo>
                  <a:pt x="183149" y="252536"/>
                </a:lnTo>
                <a:lnTo>
                  <a:pt x="183149" y="244619"/>
                </a:lnTo>
                <a:lnTo>
                  <a:pt x="184097" y="237334"/>
                </a:lnTo>
                <a:lnTo>
                  <a:pt x="185993" y="231633"/>
                </a:lnTo>
                <a:lnTo>
                  <a:pt x="187889" y="226249"/>
                </a:lnTo>
                <a:lnTo>
                  <a:pt x="189153" y="223716"/>
                </a:lnTo>
                <a:lnTo>
                  <a:pt x="190733" y="221815"/>
                </a:lnTo>
                <a:lnTo>
                  <a:pt x="192313" y="219915"/>
                </a:lnTo>
                <a:lnTo>
                  <a:pt x="194209" y="218015"/>
                </a:lnTo>
                <a:lnTo>
                  <a:pt x="198001" y="214848"/>
                </a:lnTo>
                <a:lnTo>
                  <a:pt x="188837" y="214848"/>
                </a:lnTo>
                <a:lnTo>
                  <a:pt x="182201" y="215481"/>
                </a:lnTo>
                <a:lnTo>
                  <a:pt x="176197" y="215798"/>
                </a:lnTo>
                <a:lnTo>
                  <a:pt x="180305" y="213581"/>
                </a:lnTo>
                <a:lnTo>
                  <a:pt x="184413" y="210730"/>
                </a:lnTo>
                <a:lnTo>
                  <a:pt x="192945" y="204396"/>
                </a:lnTo>
                <a:lnTo>
                  <a:pt x="200845" y="198378"/>
                </a:lnTo>
                <a:lnTo>
                  <a:pt x="204638" y="195845"/>
                </a:lnTo>
                <a:lnTo>
                  <a:pt x="208430" y="193944"/>
                </a:lnTo>
                <a:lnTo>
                  <a:pt x="217594" y="189510"/>
                </a:lnTo>
                <a:lnTo>
                  <a:pt x="226758" y="185393"/>
                </a:lnTo>
                <a:lnTo>
                  <a:pt x="235606" y="182226"/>
                </a:lnTo>
                <a:lnTo>
                  <a:pt x="244139" y="179692"/>
                </a:lnTo>
                <a:lnTo>
                  <a:pt x="252355" y="177475"/>
                </a:lnTo>
                <a:lnTo>
                  <a:pt x="260887" y="175892"/>
                </a:lnTo>
                <a:lnTo>
                  <a:pt x="268471" y="175258"/>
                </a:lnTo>
                <a:lnTo>
                  <a:pt x="276055" y="174625"/>
                </a:lnTo>
                <a:close/>
                <a:moveTo>
                  <a:pt x="1800062" y="0"/>
                </a:moveTo>
                <a:lnTo>
                  <a:pt x="1805766" y="0"/>
                </a:lnTo>
                <a:lnTo>
                  <a:pt x="1811153" y="634"/>
                </a:lnTo>
                <a:lnTo>
                  <a:pt x="1816857" y="951"/>
                </a:lnTo>
                <a:lnTo>
                  <a:pt x="1822244" y="1585"/>
                </a:lnTo>
                <a:lnTo>
                  <a:pt x="1826997" y="2853"/>
                </a:lnTo>
                <a:lnTo>
                  <a:pt x="1831750" y="3804"/>
                </a:lnTo>
                <a:lnTo>
                  <a:pt x="1840939" y="6974"/>
                </a:lnTo>
                <a:lnTo>
                  <a:pt x="1848861" y="10144"/>
                </a:lnTo>
                <a:lnTo>
                  <a:pt x="1855832" y="13948"/>
                </a:lnTo>
                <a:lnTo>
                  <a:pt x="1861853" y="17435"/>
                </a:lnTo>
                <a:lnTo>
                  <a:pt x="1866923" y="21239"/>
                </a:lnTo>
                <a:lnTo>
                  <a:pt x="1870408" y="24092"/>
                </a:lnTo>
                <a:lnTo>
                  <a:pt x="1873577" y="26628"/>
                </a:lnTo>
                <a:lnTo>
                  <a:pt x="1875795" y="29164"/>
                </a:lnTo>
                <a:lnTo>
                  <a:pt x="1875161" y="30432"/>
                </a:lnTo>
                <a:lnTo>
                  <a:pt x="1872626" y="35187"/>
                </a:lnTo>
                <a:lnTo>
                  <a:pt x="1871042" y="37723"/>
                </a:lnTo>
                <a:lnTo>
                  <a:pt x="1868507" y="40576"/>
                </a:lnTo>
                <a:lnTo>
                  <a:pt x="1865655" y="43747"/>
                </a:lnTo>
                <a:lnTo>
                  <a:pt x="1862803" y="46600"/>
                </a:lnTo>
                <a:lnTo>
                  <a:pt x="1859001" y="49453"/>
                </a:lnTo>
                <a:lnTo>
                  <a:pt x="1854881" y="51672"/>
                </a:lnTo>
                <a:lnTo>
                  <a:pt x="1850128" y="53574"/>
                </a:lnTo>
                <a:lnTo>
                  <a:pt x="1845058" y="54208"/>
                </a:lnTo>
                <a:lnTo>
                  <a:pt x="1842523" y="54525"/>
                </a:lnTo>
                <a:lnTo>
                  <a:pt x="1839355" y="54525"/>
                </a:lnTo>
                <a:lnTo>
                  <a:pt x="1836503" y="54208"/>
                </a:lnTo>
                <a:lnTo>
                  <a:pt x="1833017" y="53891"/>
                </a:lnTo>
                <a:lnTo>
                  <a:pt x="1829532" y="52940"/>
                </a:lnTo>
                <a:lnTo>
                  <a:pt x="1826363" y="51989"/>
                </a:lnTo>
                <a:lnTo>
                  <a:pt x="1822877" y="50404"/>
                </a:lnTo>
                <a:lnTo>
                  <a:pt x="1819075" y="48502"/>
                </a:lnTo>
                <a:lnTo>
                  <a:pt x="1814639" y="46600"/>
                </a:lnTo>
                <a:lnTo>
                  <a:pt x="1810202" y="44381"/>
                </a:lnTo>
                <a:lnTo>
                  <a:pt x="1828264" y="53574"/>
                </a:lnTo>
                <a:lnTo>
                  <a:pt x="1836503" y="57061"/>
                </a:lnTo>
                <a:lnTo>
                  <a:pt x="1844742" y="60231"/>
                </a:lnTo>
                <a:lnTo>
                  <a:pt x="1847910" y="61182"/>
                </a:lnTo>
                <a:lnTo>
                  <a:pt x="1851713" y="62133"/>
                </a:lnTo>
                <a:lnTo>
                  <a:pt x="1855198" y="62767"/>
                </a:lnTo>
                <a:lnTo>
                  <a:pt x="1858367" y="62767"/>
                </a:lnTo>
                <a:lnTo>
                  <a:pt x="1861536" y="62767"/>
                </a:lnTo>
                <a:lnTo>
                  <a:pt x="1864071" y="62133"/>
                </a:lnTo>
                <a:lnTo>
                  <a:pt x="1866923" y="60865"/>
                </a:lnTo>
                <a:lnTo>
                  <a:pt x="1869458" y="59597"/>
                </a:lnTo>
                <a:lnTo>
                  <a:pt x="1869775" y="65303"/>
                </a:lnTo>
                <a:lnTo>
                  <a:pt x="1870091" y="71009"/>
                </a:lnTo>
                <a:lnTo>
                  <a:pt x="1870091" y="76398"/>
                </a:lnTo>
                <a:lnTo>
                  <a:pt x="1869775" y="81470"/>
                </a:lnTo>
                <a:lnTo>
                  <a:pt x="1870408" y="80836"/>
                </a:lnTo>
                <a:lnTo>
                  <a:pt x="1871676" y="80519"/>
                </a:lnTo>
                <a:lnTo>
                  <a:pt x="1872310" y="80519"/>
                </a:lnTo>
                <a:lnTo>
                  <a:pt x="1872626" y="80836"/>
                </a:lnTo>
                <a:lnTo>
                  <a:pt x="1874211" y="82421"/>
                </a:lnTo>
                <a:lnTo>
                  <a:pt x="1875161" y="84640"/>
                </a:lnTo>
                <a:lnTo>
                  <a:pt x="1876112" y="88127"/>
                </a:lnTo>
                <a:lnTo>
                  <a:pt x="1877063" y="91614"/>
                </a:lnTo>
                <a:lnTo>
                  <a:pt x="1877696" y="96369"/>
                </a:lnTo>
                <a:lnTo>
                  <a:pt x="1878013" y="101124"/>
                </a:lnTo>
                <a:lnTo>
                  <a:pt x="1878013" y="106513"/>
                </a:lnTo>
                <a:lnTo>
                  <a:pt x="1878013" y="111586"/>
                </a:lnTo>
                <a:lnTo>
                  <a:pt x="1877696" y="116658"/>
                </a:lnTo>
                <a:lnTo>
                  <a:pt x="1877063" y="120779"/>
                </a:lnTo>
                <a:lnTo>
                  <a:pt x="1876112" y="124900"/>
                </a:lnTo>
                <a:lnTo>
                  <a:pt x="1875161" y="127753"/>
                </a:lnTo>
                <a:lnTo>
                  <a:pt x="1874211" y="129972"/>
                </a:lnTo>
                <a:lnTo>
                  <a:pt x="1872626" y="131874"/>
                </a:lnTo>
                <a:lnTo>
                  <a:pt x="1872310" y="132191"/>
                </a:lnTo>
                <a:lnTo>
                  <a:pt x="1871676" y="132191"/>
                </a:lnTo>
                <a:lnTo>
                  <a:pt x="1871042" y="132191"/>
                </a:lnTo>
                <a:lnTo>
                  <a:pt x="1870091" y="131557"/>
                </a:lnTo>
                <a:lnTo>
                  <a:pt x="1869141" y="129972"/>
                </a:lnTo>
                <a:lnTo>
                  <a:pt x="1867873" y="127436"/>
                </a:lnTo>
                <a:lnTo>
                  <a:pt x="1867240" y="123949"/>
                </a:lnTo>
                <a:lnTo>
                  <a:pt x="1865655" y="133142"/>
                </a:lnTo>
                <a:lnTo>
                  <a:pt x="1863754" y="141384"/>
                </a:lnTo>
                <a:lnTo>
                  <a:pt x="1861219" y="149626"/>
                </a:lnTo>
                <a:lnTo>
                  <a:pt x="1857733" y="156917"/>
                </a:lnTo>
                <a:lnTo>
                  <a:pt x="1853931" y="164208"/>
                </a:lnTo>
                <a:lnTo>
                  <a:pt x="1850128" y="170548"/>
                </a:lnTo>
                <a:lnTo>
                  <a:pt x="1845692" y="176571"/>
                </a:lnTo>
                <a:lnTo>
                  <a:pt x="1840939" y="181961"/>
                </a:lnTo>
                <a:lnTo>
                  <a:pt x="1835869" y="186716"/>
                </a:lnTo>
                <a:lnTo>
                  <a:pt x="1830799" y="191154"/>
                </a:lnTo>
                <a:lnTo>
                  <a:pt x="1825412" y="194958"/>
                </a:lnTo>
                <a:lnTo>
                  <a:pt x="1820025" y="198128"/>
                </a:lnTo>
                <a:lnTo>
                  <a:pt x="1814639" y="200347"/>
                </a:lnTo>
                <a:lnTo>
                  <a:pt x="1809252" y="202249"/>
                </a:lnTo>
                <a:lnTo>
                  <a:pt x="1804182" y="202883"/>
                </a:lnTo>
                <a:lnTo>
                  <a:pt x="1798795" y="203200"/>
                </a:lnTo>
                <a:lnTo>
                  <a:pt x="1794676" y="202883"/>
                </a:lnTo>
                <a:lnTo>
                  <a:pt x="1790239" y="201615"/>
                </a:lnTo>
                <a:lnTo>
                  <a:pt x="1785486" y="200347"/>
                </a:lnTo>
                <a:lnTo>
                  <a:pt x="1780416" y="197494"/>
                </a:lnTo>
                <a:lnTo>
                  <a:pt x="1775663" y="194641"/>
                </a:lnTo>
                <a:lnTo>
                  <a:pt x="1770276" y="190837"/>
                </a:lnTo>
                <a:lnTo>
                  <a:pt x="1765206" y="186399"/>
                </a:lnTo>
                <a:lnTo>
                  <a:pt x="1759819" y="181327"/>
                </a:lnTo>
                <a:lnTo>
                  <a:pt x="1755066" y="176254"/>
                </a:lnTo>
                <a:lnTo>
                  <a:pt x="1749996" y="170548"/>
                </a:lnTo>
                <a:lnTo>
                  <a:pt x="1745560" y="164208"/>
                </a:lnTo>
                <a:lnTo>
                  <a:pt x="1741124" y="157551"/>
                </a:lnTo>
                <a:lnTo>
                  <a:pt x="1737321" y="150260"/>
                </a:lnTo>
                <a:lnTo>
                  <a:pt x="1733836" y="142652"/>
                </a:lnTo>
                <a:lnTo>
                  <a:pt x="1730984" y="135044"/>
                </a:lnTo>
                <a:lnTo>
                  <a:pt x="1728449" y="127119"/>
                </a:lnTo>
                <a:lnTo>
                  <a:pt x="1727498" y="129655"/>
                </a:lnTo>
                <a:lnTo>
                  <a:pt x="1726548" y="131874"/>
                </a:lnTo>
                <a:lnTo>
                  <a:pt x="1725280" y="133142"/>
                </a:lnTo>
                <a:lnTo>
                  <a:pt x="1724330" y="133459"/>
                </a:lnTo>
                <a:lnTo>
                  <a:pt x="1723379" y="133459"/>
                </a:lnTo>
                <a:lnTo>
                  <a:pt x="1723062" y="133142"/>
                </a:lnTo>
                <a:lnTo>
                  <a:pt x="1721795" y="131557"/>
                </a:lnTo>
                <a:lnTo>
                  <a:pt x="1720844" y="129021"/>
                </a:lnTo>
                <a:lnTo>
                  <a:pt x="1719576" y="125851"/>
                </a:lnTo>
                <a:lnTo>
                  <a:pt x="1718943" y="122047"/>
                </a:lnTo>
                <a:lnTo>
                  <a:pt x="1718626" y="117609"/>
                </a:lnTo>
                <a:lnTo>
                  <a:pt x="1718309" y="112854"/>
                </a:lnTo>
                <a:lnTo>
                  <a:pt x="1717675" y="107464"/>
                </a:lnTo>
                <a:lnTo>
                  <a:pt x="1718309" y="102392"/>
                </a:lnTo>
                <a:lnTo>
                  <a:pt x="1718626" y="97320"/>
                </a:lnTo>
                <a:lnTo>
                  <a:pt x="1718943" y="92882"/>
                </a:lnTo>
                <a:lnTo>
                  <a:pt x="1719576" y="89078"/>
                </a:lnTo>
                <a:lnTo>
                  <a:pt x="1720844" y="86225"/>
                </a:lnTo>
                <a:lnTo>
                  <a:pt x="1721795" y="83372"/>
                </a:lnTo>
                <a:lnTo>
                  <a:pt x="1723062" y="82104"/>
                </a:lnTo>
                <a:lnTo>
                  <a:pt x="1723379" y="81470"/>
                </a:lnTo>
                <a:lnTo>
                  <a:pt x="1724330" y="81470"/>
                </a:lnTo>
                <a:lnTo>
                  <a:pt x="1724963" y="82104"/>
                </a:lnTo>
                <a:lnTo>
                  <a:pt x="1725280" y="75130"/>
                </a:lnTo>
                <a:lnTo>
                  <a:pt x="1726548" y="69107"/>
                </a:lnTo>
                <a:lnTo>
                  <a:pt x="1725597" y="62133"/>
                </a:lnTo>
                <a:lnTo>
                  <a:pt x="1725914" y="55793"/>
                </a:lnTo>
                <a:lnTo>
                  <a:pt x="1726865" y="50087"/>
                </a:lnTo>
                <a:lnTo>
                  <a:pt x="1727815" y="45649"/>
                </a:lnTo>
                <a:lnTo>
                  <a:pt x="1729400" y="40893"/>
                </a:lnTo>
                <a:lnTo>
                  <a:pt x="1731618" y="37723"/>
                </a:lnTo>
                <a:lnTo>
                  <a:pt x="1734153" y="34553"/>
                </a:lnTo>
                <a:lnTo>
                  <a:pt x="1737638" y="32334"/>
                </a:lnTo>
                <a:lnTo>
                  <a:pt x="1724963" y="32651"/>
                </a:lnTo>
                <a:lnTo>
                  <a:pt x="1720527" y="32651"/>
                </a:lnTo>
                <a:lnTo>
                  <a:pt x="1723379" y="31383"/>
                </a:lnTo>
                <a:lnTo>
                  <a:pt x="1726865" y="29164"/>
                </a:lnTo>
                <a:lnTo>
                  <a:pt x="1733519" y="24092"/>
                </a:lnTo>
                <a:lnTo>
                  <a:pt x="1739856" y="19337"/>
                </a:lnTo>
                <a:lnTo>
                  <a:pt x="1743025" y="17435"/>
                </a:lnTo>
                <a:lnTo>
                  <a:pt x="1745560" y="15533"/>
                </a:lnTo>
                <a:lnTo>
                  <a:pt x="1753165" y="12046"/>
                </a:lnTo>
                <a:lnTo>
                  <a:pt x="1760453" y="9193"/>
                </a:lnTo>
                <a:lnTo>
                  <a:pt x="1767424" y="6657"/>
                </a:lnTo>
                <a:lnTo>
                  <a:pt x="1774396" y="4121"/>
                </a:lnTo>
                <a:lnTo>
                  <a:pt x="1780733" y="2853"/>
                </a:lnTo>
                <a:lnTo>
                  <a:pt x="1787704" y="1585"/>
                </a:lnTo>
                <a:lnTo>
                  <a:pt x="1793725" y="951"/>
                </a:lnTo>
                <a:lnTo>
                  <a:pt x="180006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54" name="组合 53"/>
          <p:cNvGrpSpPr/>
          <p:nvPr/>
        </p:nvGrpSpPr>
        <p:grpSpPr>
          <a:xfrm>
            <a:off x="6080064" y="3338067"/>
            <a:ext cx="1196925" cy="881214"/>
            <a:chOff x="1416614" y="4140764"/>
            <a:chExt cx="547688" cy="403225"/>
          </a:xfrm>
          <a:solidFill>
            <a:schemeClr val="accent3"/>
          </a:solidFill>
        </p:grpSpPr>
        <p:sp>
          <p:nvSpPr>
            <p:cNvPr id="55" name="Freeform 155"/>
            <p:cNvSpPr>
              <a:spLocks noEditPoints="1"/>
            </p:cNvSpPr>
            <p:nvPr/>
          </p:nvSpPr>
          <p:spPr bwMode="auto">
            <a:xfrm>
              <a:off x="1416614" y="4140764"/>
              <a:ext cx="357188" cy="355600"/>
            </a:xfrm>
            <a:custGeom>
              <a:avLst/>
              <a:gdLst>
                <a:gd name="T0" fmla="*/ 79 w 84"/>
                <a:gd name="T1" fmla="*/ 39 h 84"/>
                <a:gd name="T2" fmla="*/ 73 w 84"/>
                <a:gd name="T3" fmla="*/ 38 h 84"/>
                <a:gd name="T4" fmla="*/ 71 w 84"/>
                <a:gd name="T5" fmla="*/ 32 h 84"/>
                <a:gd name="T6" fmla="*/ 76 w 84"/>
                <a:gd name="T7" fmla="*/ 29 h 84"/>
                <a:gd name="T8" fmla="*/ 78 w 84"/>
                <a:gd name="T9" fmla="*/ 20 h 84"/>
                <a:gd name="T10" fmla="*/ 74 w 84"/>
                <a:gd name="T11" fmla="*/ 15 h 84"/>
                <a:gd name="T12" fmla="*/ 66 w 84"/>
                <a:gd name="T13" fmla="*/ 14 h 84"/>
                <a:gd name="T14" fmla="*/ 61 w 84"/>
                <a:gd name="T15" fmla="*/ 18 h 84"/>
                <a:gd name="T16" fmla="*/ 56 w 84"/>
                <a:gd name="T17" fmla="*/ 15 h 84"/>
                <a:gd name="T18" fmla="*/ 57 w 84"/>
                <a:gd name="T19" fmla="*/ 8 h 84"/>
                <a:gd name="T20" fmla="*/ 52 w 84"/>
                <a:gd name="T21" fmla="*/ 2 h 84"/>
                <a:gd name="T22" fmla="*/ 45 w 84"/>
                <a:gd name="T23" fmla="*/ 1 h 84"/>
                <a:gd name="T24" fmla="*/ 39 w 84"/>
                <a:gd name="T25" fmla="*/ 6 h 84"/>
                <a:gd name="T26" fmla="*/ 38 w 84"/>
                <a:gd name="T27" fmla="*/ 11 h 84"/>
                <a:gd name="T28" fmla="*/ 32 w 84"/>
                <a:gd name="T29" fmla="*/ 13 h 84"/>
                <a:gd name="T30" fmla="*/ 28 w 84"/>
                <a:gd name="T31" fmla="*/ 8 h 84"/>
                <a:gd name="T32" fmla="*/ 20 w 84"/>
                <a:gd name="T33" fmla="*/ 7 h 84"/>
                <a:gd name="T34" fmla="*/ 15 w 84"/>
                <a:gd name="T35" fmla="*/ 11 h 84"/>
                <a:gd name="T36" fmla="*/ 14 w 84"/>
                <a:gd name="T37" fmla="*/ 19 h 84"/>
                <a:gd name="T38" fmla="*/ 17 w 84"/>
                <a:gd name="T39" fmla="*/ 23 h 84"/>
                <a:gd name="T40" fmla="*/ 13 w 84"/>
                <a:gd name="T41" fmla="*/ 29 h 84"/>
                <a:gd name="T42" fmla="*/ 8 w 84"/>
                <a:gd name="T43" fmla="*/ 28 h 84"/>
                <a:gd name="T44" fmla="*/ 2 w 84"/>
                <a:gd name="T45" fmla="*/ 33 h 84"/>
                <a:gd name="T46" fmla="*/ 1 w 84"/>
                <a:gd name="T47" fmla="*/ 39 h 84"/>
                <a:gd name="T48" fmla="*/ 6 w 84"/>
                <a:gd name="T49" fmla="*/ 46 h 84"/>
                <a:gd name="T50" fmla="*/ 10 w 84"/>
                <a:gd name="T51" fmla="*/ 47 h 84"/>
                <a:gd name="T52" fmla="*/ 12 w 84"/>
                <a:gd name="T53" fmla="*/ 53 h 84"/>
                <a:gd name="T54" fmla="*/ 8 w 84"/>
                <a:gd name="T55" fmla="*/ 56 h 84"/>
                <a:gd name="T56" fmla="*/ 7 w 84"/>
                <a:gd name="T57" fmla="*/ 64 h 84"/>
                <a:gd name="T58" fmla="*/ 11 w 84"/>
                <a:gd name="T59" fmla="*/ 70 h 84"/>
                <a:gd name="T60" fmla="*/ 19 w 84"/>
                <a:gd name="T61" fmla="*/ 71 h 84"/>
                <a:gd name="T62" fmla="*/ 23 w 84"/>
                <a:gd name="T63" fmla="*/ 68 h 84"/>
                <a:gd name="T64" fmla="*/ 29 w 84"/>
                <a:gd name="T65" fmla="*/ 71 h 84"/>
                <a:gd name="T66" fmla="*/ 28 w 84"/>
                <a:gd name="T67" fmla="*/ 76 h 84"/>
                <a:gd name="T68" fmla="*/ 33 w 84"/>
                <a:gd name="T69" fmla="*/ 83 h 84"/>
                <a:gd name="T70" fmla="*/ 39 w 84"/>
                <a:gd name="T71" fmla="*/ 84 h 84"/>
                <a:gd name="T72" fmla="*/ 46 w 84"/>
                <a:gd name="T73" fmla="*/ 79 h 84"/>
                <a:gd name="T74" fmla="*/ 47 w 84"/>
                <a:gd name="T75" fmla="*/ 74 h 84"/>
                <a:gd name="T76" fmla="*/ 53 w 84"/>
                <a:gd name="T77" fmla="*/ 72 h 84"/>
                <a:gd name="T78" fmla="*/ 56 w 84"/>
                <a:gd name="T79" fmla="*/ 76 h 84"/>
                <a:gd name="T80" fmla="*/ 64 w 84"/>
                <a:gd name="T81" fmla="*/ 78 h 84"/>
                <a:gd name="T82" fmla="*/ 69 w 84"/>
                <a:gd name="T83" fmla="*/ 74 h 84"/>
                <a:gd name="T84" fmla="*/ 71 w 84"/>
                <a:gd name="T85" fmla="*/ 66 h 84"/>
                <a:gd name="T86" fmla="*/ 67 w 84"/>
                <a:gd name="T87" fmla="*/ 61 h 84"/>
                <a:gd name="T88" fmla="*/ 70 w 84"/>
                <a:gd name="T89" fmla="*/ 56 h 84"/>
                <a:gd name="T90" fmla="*/ 76 w 84"/>
                <a:gd name="T91" fmla="*/ 57 h 84"/>
                <a:gd name="T92" fmla="*/ 83 w 84"/>
                <a:gd name="T93" fmla="*/ 52 h 84"/>
                <a:gd name="T94" fmla="*/ 84 w 84"/>
                <a:gd name="T95" fmla="*/ 45 h 84"/>
                <a:gd name="T96" fmla="*/ 79 w 84"/>
                <a:gd name="T97" fmla="*/ 39 h 84"/>
                <a:gd name="T98" fmla="*/ 51 w 84"/>
                <a:gd name="T99" fmla="*/ 55 h 84"/>
                <a:gd name="T100" fmla="*/ 29 w 84"/>
                <a:gd name="T101" fmla="*/ 52 h 84"/>
                <a:gd name="T102" fmla="*/ 32 w 84"/>
                <a:gd name="T103" fmla="*/ 30 h 84"/>
                <a:gd name="T104" fmla="*/ 54 w 84"/>
                <a:gd name="T105" fmla="*/ 33 h 84"/>
                <a:gd name="T106" fmla="*/ 51 w 84"/>
                <a:gd name="T107" fmla="*/ 5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4" h="84">
                  <a:moveTo>
                    <a:pt x="79" y="39"/>
                  </a:moveTo>
                  <a:cubicBezTo>
                    <a:pt x="73" y="38"/>
                    <a:pt x="73" y="38"/>
                    <a:pt x="73" y="38"/>
                  </a:cubicBezTo>
                  <a:cubicBezTo>
                    <a:pt x="72" y="36"/>
                    <a:pt x="72" y="34"/>
                    <a:pt x="71" y="32"/>
                  </a:cubicBezTo>
                  <a:cubicBezTo>
                    <a:pt x="76" y="29"/>
                    <a:pt x="76" y="29"/>
                    <a:pt x="76" y="29"/>
                  </a:cubicBezTo>
                  <a:cubicBezTo>
                    <a:pt x="79" y="27"/>
                    <a:pt x="79" y="23"/>
                    <a:pt x="78" y="20"/>
                  </a:cubicBezTo>
                  <a:cubicBezTo>
                    <a:pt x="74" y="15"/>
                    <a:pt x="74" y="15"/>
                    <a:pt x="74" y="15"/>
                  </a:cubicBezTo>
                  <a:cubicBezTo>
                    <a:pt x="72" y="13"/>
                    <a:pt x="68" y="12"/>
                    <a:pt x="66" y="14"/>
                  </a:cubicBezTo>
                  <a:cubicBezTo>
                    <a:pt x="61" y="18"/>
                    <a:pt x="61" y="18"/>
                    <a:pt x="61" y="18"/>
                  </a:cubicBezTo>
                  <a:cubicBezTo>
                    <a:pt x="59" y="16"/>
                    <a:pt x="57" y="15"/>
                    <a:pt x="56" y="15"/>
                  </a:cubicBezTo>
                  <a:cubicBezTo>
                    <a:pt x="57" y="8"/>
                    <a:pt x="57" y="8"/>
                    <a:pt x="57" y="8"/>
                  </a:cubicBezTo>
                  <a:cubicBezTo>
                    <a:pt x="57" y="5"/>
                    <a:pt x="55" y="2"/>
                    <a:pt x="52" y="2"/>
                  </a:cubicBezTo>
                  <a:cubicBezTo>
                    <a:pt x="45" y="1"/>
                    <a:pt x="45" y="1"/>
                    <a:pt x="45" y="1"/>
                  </a:cubicBezTo>
                  <a:cubicBezTo>
                    <a:pt x="42" y="0"/>
                    <a:pt x="39" y="3"/>
                    <a:pt x="39" y="6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6" y="12"/>
                    <a:pt x="34" y="12"/>
                    <a:pt x="32" y="1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6" y="6"/>
                    <a:pt x="23" y="5"/>
                    <a:pt x="20" y="7"/>
                  </a:cubicBezTo>
                  <a:cubicBezTo>
                    <a:pt x="15" y="11"/>
                    <a:pt x="15" y="11"/>
                    <a:pt x="15" y="11"/>
                  </a:cubicBezTo>
                  <a:cubicBezTo>
                    <a:pt x="12" y="13"/>
                    <a:pt x="12" y="16"/>
                    <a:pt x="14" y="19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6" y="25"/>
                    <a:pt x="14" y="27"/>
                    <a:pt x="13" y="29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5" y="27"/>
                    <a:pt x="2" y="30"/>
                    <a:pt x="2" y="33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2"/>
                    <a:pt x="2" y="45"/>
                    <a:pt x="6" y="46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1" y="49"/>
                    <a:pt x="11" y="51"/>
                    <a:pt x="12" y="53"/>
                  </a:cubicBezTo>
                  <a:cubicBezTo>
                    <a:pt x="8" y="56"/>
                    <a:pt x="8" y="56"/>
                    <a:pt x="8" y="56"/>
                  </a:cubicBezTo>
                  <a:cubicBezTo>
                    <a:pt x="5" y="58"/>
                    <a:pt x="5" y="62"/>
                    <a:pt x="7" y="64"/>
                  </a:cubicBezTo>
                  <a:cubicBezTo>
                    <a:pt x="11" y="70"/>
                    <a:pt x="11" y="70"/>
                    <a:pt x="11" y="70"/>
                  </a:cubicBezTo>
                  <a:cubicBezTo>
                    <a:pt x="13" y="72"/>
                    <a:pt x="16" y="73"/>
                    <a:pt x="19" y="7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5" y="69"/>
                    <a:pt x="27" y="70"/>
                    <a:pt x="29" y="71"/>
                  </a:cubicBezTo>
                  <a:cubicBezTo>
                    <a:pt x="28" y="76"/>
                    <a:pt x="28" y="76"/>
                    <a:pt x="28" y="76"/>
                  </a:cubicBezTo>
                  <a:cubicBezTo>
                    <a:pt x="27" y="79"/>
                    <a:pt x="29" y="82"/>
                    <a:pt x="33" y="83"/>
                  </a:cubicBezTo>
                  <a:cubicBezTo>
                    <a:pt x="39" y="84"/>
                    <a:pt x="39" y="84"/>
                    <a:pt x="39" y="84"/>
                  </a:cubicBezTo>
                  <a:cubicBezTo>
                    <a:pt x="42" y="84"/>
                    <a:pt x="45" y="82"/>
                    <a:pt x="46" y="79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9" y="73"/>
                    <a:pt x="51" y="73"/>
                    <a:pt x="53" y="72"/>
                  </a:cubicBezTo>
                  <a:cubicBezTo>
                    <a:pt x="56" y="76"/>
                    <a:pt x="56" y="76"/>
                    <a:pt x="56" y="76"/>
                  </a:cubicBezTo>
                  <a:cubicBezTo>
                    <a:pt x="58" y="79"/>
                    <a:pt x="62" y="80"/>
                    <a:pt x="64" y="78"/>
                  </a:cubicBezTo>
                  <a:cubicBezTo>
                    <a:pt x="69" y="74"/>
                    <a:pt x="69" y="74"/>
                    <a:pt x="69" y="74"/>
                  </a:cubicBezTo>
                  <a:cubicBezTo>
                    <a:pt x="72" y="72"/>
                    <a:pt x="73" y="68"/>
                    <a:pt x="71" y="66"/>
                  </a:cubicBezTo>
                  <a:cubicBezTo>
                    <a:pt x="67" y="61"/>
                    <a:pt x="67" y="61"/>
                    <a:pt x="67" y="61"/>
                  </a:cubicBezTo>
                  <a:cubicBezTo>
                    <a:pt x="68" y="59"/>
                    <a:pt x="69" y="58"/>
                    <a:pt x="70" y="56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79" y="57"/>
                    <a:pt x="82" y="55"/>
                    <a:pt x="83" y="52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84" y="42"/>
                    <a:pt x="82" y="39"/>
                    <a:pt x="79" y="39"/>
                  </a:cubicBezTo>
                  <a:close/>
                  <a:moveTo>
                    <a:pt x="51" y="55"/>
                  </a:moveTo>
                  <a:cubicBezTo>
                    <a:pt x="44" y="60"/>
                    <a:pt x="34" y="59"/>
                    <a:pt x="29" y="52"/>
                  </a:cubicBezTo>
                  <a:cubicBezTo>
                    <a:pt x="24" y="45"/>
                    <a:pt x="25" y="35"/>
                    <a:pt x="32" y="30"/>
                  </a:cubicBezTo>
                  <a:cubicBezTo>
                    <a:pt x="39" y="25"/>
                    <a:pt x="49" y="26"/>
                    <a:pt x="54" y="33"/>
                  </a:cubicBezTo>
                  <a:cubicBezTo>
                    <a:pt x="59" y="40"/>
                    <a:pt x="58" y="50"/>
                    <a:pt x="51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+mn-lt"/>
                <a:ea typeface="宋体" panose="02010600030101010101" pitchFamily="2" charset="-122"/>
              </a:endParaRPr>
            </a:p>
          </p:txBody>
        </p:sp>
        <p:sp>
          <p:nvSpPr>
            <p:cNvPr id="56" name="Freeform 156"/>
            <p:cNvSpPr>
              <a:spLocks noEditPoints="1"/>
            </p:cNvSpPr>
            <p:nvPr/>
          </p:nvSpPr>
          <p:spPr bwMode="auto">
            <a:xfrm>
              <a:off x="1756339" y="4339201"/>
              <a:ext cx="207963" cy="204788"/>
            </a:xfrm>
            <a:custGeom>
              <a:avLst/>
              <a:gdLst>
                <a:gd name="T0" fmla="*/ 46 w 49"/>
                <a:gd name="T1" fmla="*/ 22 h 48"/>
                <a:gd name="T2" fmla="*/ 42 w 49"/>
                <a:gd name="T3" fmla="*/ 21 h 48"/>
                <a:gd name="T4" fmla="*/ 41 w 49"/>
                <a:gd name="T5" fmla="*/ 18 h 48"/>
                <a:gd name="T6" fmla="*/ 44 w 49"/>
                <a:gd name="T7" fmla="*/ 16 h 48"/>
                <a:gd name="T8" fmla="*/ 45 w 49"/>
                <a:gd name="T9" fmla="*/ 11 h 48"/>
                <a:gd name="T10" fmla="*/ 43 w 49"/>
                <a:gd name="T11" fmla="*/ 8 h 48"/>
                <a:gd name="T12" fmla="*/ 38 w 49"/>
                <a:gd name="T13" fmla="*/ 8 h 48"/>
                <a:gd name="T14" fmla="*/ 35 w 49"/>
                <a:gd name="T15" fmla="*/ 10 h 48"/>
                <a:gd name="T16" fmla="*/ 32 w 49"/>
                <a:gd name="T17" fmla="*/ 8 h 48"/>
                <a:gd name="T18" fmla="*/ 33 w 49"/>
                <a:gd name="T19" fmla="*/ 4 h 48"/>
                <a:gd name="T20" fmla="*/ 30 w 49"/>
                <a:gd name="T21" fmla="*/ 1 h 48"/>
                <a:gd name="T22" fmla="*/ 26 w 49"/>
                <a:gd name="T23" fmla="*/ 0 h 48"/>
                <a:gd name="T24" fmla="*/ 22 w 49"/>
                <a:gd name="T25" fmla="*/ 3 h 48"/>
                <a:gd name="T26" fmla="*/ 22 w 49"/>
                <a:gd name="T27" fmla="*/ 6 h 48"/>
                <a:gd name="T28" fmla="*/ 19 w 49"/>
                <a:gd name="T29" fmla="*/ 7 h 48"/>
                <a:gd name="T30" fmla="*/ 17 w 49"/>
                <a:gd name="T31" fmla="*/ 4 h 48"/>
                <a:gd name="T32" fmla="*/ 12 w 49"/>
                <a:gd name="T33" fmla="*/ 4 h 48"/>
                <a:gd name="T34" fmla="*/ 9 w 49"/>
                <a:gd name="T35" fmla="*/ 6 h 48"/>
                <a:gd name="T36" fmla="*/ 8 w 49"/>
                <a:gd name="T37" fmla="*/ 10 h 48"/>
                <a:gd name="T38" fmla="*/ 10 w 49"/>
                <a:gd name="T39" fmla="*/ 13 h 48"/>
                <a:gd name="T40" fmla="*/ 8 w 49"/>
                <a:gd name="T41" fmla="*/ 16 h 48"/>
                <a:gd name="T42" fmla="*/ 5 w 49"/>
                <a:gd name="T43" fmla="*/ 16 h 48"/>
                <a:gd name="T44" fmla="*/ 1 w 49"/>
                <a:gd name="T45" fmla="*/ 18 h 48"/>
                <a:gd name="T46" fmla="*/ 1 w 49"/>
                <a:gd name="T47" fmla="*/ 22 h 48"/>
                <a:gd name="T48" fmla="*/ 4 w 49"/>
                <a:gd name="T49" fmla="*/ 26 h 48"/>
                <a:gd name="T50" fmla="*/ 6 w 49"/>
                <a:gd name="T51" fmla="*/ 26 h 48"/>
                <a:gd name="T52" fmla="*/ 7 w 49"/>
                <a:gd name="T53" fmla="*/ 30 h 48"/>
                <a:gd name="T54" fmla="*/ 5 w 49"/>
                <a:gd name="T55" fmla="*/ 32 h 48"/>
                <a:gd name="T56" fmla="*/ 4 w 49"/>
                <a:gd name="T57" fmla="*/ 36 h 48"/>
                <a:gd name="T58" fmla="*/ 7 w 49"/>
                <a:gd name="T59" fmla="*/ 39 h 48"/>
                <a:gd name="T60" fmla="*/ 11 w 49"/>
                <a:gd name="T61" fmla="*/ 40 h 48"/>
                <a:gd name="T62" fmla="*/ 13 w 49"/>
                <a:gd name="T63" fmla="*/ 38 h 48"/>
                <a:gd name="T64" fmla="*/ 17 w 49"/>
                <a:gd name="T65" fmla="*/ 40 h 48"/>
                <a:gd name="T66" fmla="*/ 16 w 49"/>
                <a:gd name="T67" fmla="*/ 43 h 48"/>
                <a:gd name="T68" fmla="*/ 19 w 49"/>
                <a:gd name="T69" fmla="*/ 47 h 48"/>
                <a:gd name="T70" fmla="*/ 23 w 49"/>
                <a:gd name="T71" fmla="*/ 48 h 48"/>
                <a:gd name="T72" fmla="*/ 27 w 49"/>
                <a:gd name="T73" fmla="*/ 45 h 48"/>
                <a:gd name="T74" fmla="*/ 27 w 49"/>
                <a:gd name="T75" fmla="*/ 42 h 48"/>
                <a:gd name="T76" fmla="*/ 31 w 49"/>
                <a:gd name="T77" fmla="*/ 41 h 48"/>
                <a:gd name="T78" fmla="*/ 32 w 49"/>
                <a:gd name="T79" fmla="*/ 43 h 48"/>
                <a:gd name="T80" fmla="*/ 37 w 49"/>
                <a:gd name="T81" fmla="*/ 44 h 48"/>
                <a:gd name="T82" fmla="*/ 40 w 49"/>
                <a:gd name="T83" fmla="*/ 42 h 48"/>
                <a:gd name="T84" fmla="*/ 41 w 49"/>
                <a:gd name="T85" fmla="*/ 37 h 48"/>
                <a:gd name="T86" fmla="*/ 39 w 49"/>
                <a:gd name="T87" fmla="*/ 35 h 48"/>
                <a:gd name="T88" fmla="*/ 41 w 49"/>
                <a:gd name="T89" fmla="*/ 32 h 48"/>
                <a:gd name="T90" fmla="*/ 44 w 49"/>
                <a:gd name="T91" fmla="*/ 32 h 48"/>
                <a:gd name="T92" fmla="*/ 48 w 49"/>
                <a:gd name="T93" fmla="*/ 29 h 48"/>
                <a:gd name="T94" fmla="*/ 48 w 49"/>
                <a:gd name="T95" fmla="*/ 26 h 48"/>
                <a:gd name="T96" fmla="*/ 46 w 49"/>
                <a:gd name="T97" fmla="*/ 22 h 48"/>
                <a:gd name="T98" fmla="*/ 30 w 49"/>
                <a:gd name="T99" fmla="*/ 31 h 48"/>
                <a:gd name="T100" fmla="*/ 17 w 49"/>
                <a:gd name="T101" fmla="*/ 29 h 48"/>
                <a:gd name="T102" fmla="*/ 19 w 49"/>
                <a:gd name="T103" fmla="*/ 17 h 48"/>
                <a:gd name="T104" fmla="*/ 32 w 49"/>
                <a:gd name="T105" fmla="*/ 19 h 48"/>
                <a:gd name="T106" fmla="*/ 30 w 49"/>
                <a:gd name="T107" fmla="*/ 31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9" h="48">
                  <a:moveTo>
                    <a:pt x="46" y="22"/>
                  </a:moveTo>
                  <a:cubicBezTo>
                    <a:pt x="42" y="21"/>
                    <a:pt x="42" y="21"/>
                    <a:pt x="42" y="21"/>
                  </a:cubicBezTo>
                  <a:cubicBezTo>
                    <a:pt x="42" y="20"/>
                    <a:pt x="42" y="19"/>
                    <a:pt x="41" y="18"/>
                  </a:cubicBezTo>
                  <a:cubicBezTo>
                    <a:pt x="44" y="16"/>
                    <a:pt x="44" y="16"/>
                    <a:pt x="44" y="16"/>
                  </a:cubicBezTo>
                  <a:cubicBezTo>
                    <a:pt x="46" y="15"/>
                    <a:pt x="46" y="13"/>
                    <a:pt x="45" y="11"/>
                  </a:cubicBezTo>
                  <a:cubicBezTo>
                    <a:pt x="43" y="8"/>
                    <a:pt x="43" y="8"/>
                    <a:pt x="43" y="8"/>
                  </a:cubicBezTo>
                  <a:cubicBezTo>
                    <a:pt x="42" y="7"/>
                    <a:pt x="39" y="6"/>
                    <a:pt x="38" y="8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4" y="9"/>
                    <a:pt x="33" y="8"/>
                    <a:pt x="32" y="8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3"/>
                    <a:pt x="32" y="1"/>
                    <a:pt x="30" y="1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4" y="0"/>
                    <a:pt x="23" y="1"/>
                    <a:pt x="22" y="3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1" y="6"/>
                    <a:pt x="20" y="7"/>
                    <a:pt x="19" y="7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6" y="3"/>
                    <a:pt x="13" y="2"/>
                    <a:pt x="12" y="4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7" y="7"/>
                    <a:pt x="7" y="9"/>
                    <a:pt x="8" y="10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9" y="14"/>
                    <a:pt x="9" y="15"/>
                    <a:pt x="8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3" y="15"/>
                    <a:pt x="2" y="17"/>
                    <a:pt x="1" y="18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4"/>
                    <a:pt x="2" y="26"/>
                    <a:pt x="4" y="26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8"/>
                    <a:pt x="7" y="29"/>
                    <a:pt x="7" y="30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4" y="33"/>
                    <a:pt x="3" y="35"/>
                    <a:pt x="4" y="36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8" y="41"/>
                    <a:pt x="10" y="41"/>
                    <a:pt x="11" y="40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4" y="39"/>
                    <a:pt x="16" y="40"/>
                    <a:pt x="17" y="40"/>
                  </a:cubicBezTo>
                  <a:cubicBezTo>
                    <a:pt x="16" y="43"/>
                    <a:pt x="16" y="43"/>
                    <a:pt x="16" y="43"/>
                  </a:cubicBezTo>
                  <a:cubicBezTo>
                    <a:pt x="16" y="45"/>
                    <a:pt x="17" y="47"/>
                    <a:pt x="19" y="47"/>
                  </a:cubicBezTo>
                  <a:cubicBezTo>
                    <a:pt x="23" y="48"/>
                    <a:pt x="23" y="48"/>
                    <a:pt x="23" y="48"/>
                  </a:cubicBezTo>
                  <a:cubicBezTo>
                    <a:pt x="25" y="48"/>
                    <a:pt x="26" y="47"/>
                    <a:pt x="27" y="45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8" y="42"/>
                    <a:pt x="29" y="41"/>
                    <a:pt x="31" y="41"/>
                  </a:cubicBezTo>
                  <a:cubicBezTo>
                    <a:pt x="32" y="43"/>
                    <a:pt x="32" y="43"/>
                    <a:pt x="32" y="43"/>
                  </a:cubicBezTo>
                  <a:cubicBezTo>
                    <a:pt x="34" y="45"/>
                    <a:pt x="36" y="45"/>
                    <a:pt x="37" y="44"/>
                  </a:cubicBezTo>
                  <a:cubicBezTo>
                    <a:pt x="40" y="42"/>
                    <a:pt x="40" y="42"/>
                    <a:pt x="40" y="42"/>
                  </a:cubicBezTo>
                  <a:cubicBezTo>
                    <a:pt x="42" y="41"/>
                    <a:pt x="42" y="39"/>
                    <a:pt x="41" y="37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40" y="34"/>
                    <a:pt x="40" y="33"/>
                    <a:pt x="41" y="32"/>
                  </a:cubicBezTo>
                  <a:cubicBezTo>
                    <a:pt x="44" y="32"/>
                    <a:pt x="44" y="32"/>
                    <a:pt x="44" y="32"/>
                  </a:cubicBezTo>
                  <a:cubicBezTo>
                    <a:pt x="46" y="32"/>
                    <a:pt x="48" y="31"/>
                    <a:pt x="48" y="29"/>
                  </a:cubicBezTo>
                  <a:cubicBezTo>
                    <a:pt x="48" y="26"/>
                    <a:pt x="48" y="26"/>
                    <a:pt x="48" y="26"/>
                  </a:cubicBezTo>
                  <a:cubicBezTo>
                    <a:pt x="49" y="24"/>
                    <a:pt x="47" y="22"/>
                    <a:pt x="46" y="22"/>
                  </a:cubicBezTo>
                  <a:close/>
                  <a:moveTo>
                    <a:pt x="30" y="31"/>
                  </a:moveTo>
                  <a:cubicBezTo>
                    <a:pt x="26" y="34"/>
                    <a:pt x="20" y="33"/>
                    <a:pt x="17" y="29"/>
                  </a:cubicBezTo>
                  <a:cubicBezTo>
                    <a:pt x="14" y="25"/>
                    <a:pt x="15" y="20"/>
                    <a:pt x="19" y="17"/>
                  </a:cubicBezTo>
                  <a:cubicBezTo>
                    <a:pt x="23" y="14"/>
                    <a:pt x="29" y="15"/>
                    <a:pt x="32" y="19"/>
                  </a:cubicBezTo>
                  <a:cubicBezTo>
                    <a:pt x="34" y="23"/>
                    <a:pt x="34" y="28"/>
                    <a:pt x="30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>
                <a:latin typeface="+mn-lt"/>
                <a:ea typeface="宋体" panose="02010600030101010101" pitchFamily="2" charset="-122"/>
              </a:endParaRPr>
            </a:p>
          </p:txBody>
        </p:sp>
      </p:grpSp>
      <p:sp>
        <p:nvSpPr>
          <p:cNvPr id="57" name="KSO_Shape"/>
          <p:cNvSpPr/>
          <p:nvPr/>
        </p:nvSpPr>
        <p:spPr bwMode="auto">
          <a:xfrm>
            <a:off x="6080125" y="4905375"/>
            <a:ext cx="1347788" cy="706438"/>
          </a:xfrm>
          <a:custGeom>
            <a:avLst/>
            <a:gdLst>
              <a:gd name="T0" fmla="*/ 2147483646 w 443"/>
              <a:gd name="T1" fmla="*/ 2147483646 h 232"/>
              <a:gd name="T2" fmla="*/ 2147483646 w 443"/>
              <a:gd name="T3" fmla="*/ 2147483646 h 232"/>
              <a:gd name="T4" fmla="*/ 2147483646 w 443"/>
              <a:gd name="T5" fmla="*/ 2147483646 h 232"/>
              <a:gd name="T6" fmla="*/ 2147483646 w 443"/>
              <a:gd name="T7" fmla="*/ 2147483646 h 232"/>
              <a:gd name="T8" fmla="*/ 2147483646 w 443"/>
              <a:gd name="T9" fmla="*/ 2147483646 h 232"/>
              <a:gd name="T10" fmla="*/ 2147483646 w 443"/>
              <a:gd name="T11" fmla="*/ 2147483646 h 232"/>
              <a:gd name="T12" fmla="*/ 2147483646 w 443"/>
              <a:gd name="T13" fmla="*/ 0 h 232"/>
              <a:gd name="T14" fmla="*/ 2147483646 w 443"/>
              <a:gd name="T15" fmla="*/ 2147483646 h 232"/>
              <a:gd name="T16" fmla="*/ 2147483646 w 443"/>
              <a:gd name="T17" fmla="*/ 2147483646 h 232"/>
              <a:gd name="T18" fmla="*/ 2147483646 w 443"/>
              <a:gd name="T19" fmla="*/ 2147483646 h 232"/>
              <a:gd name="T20" fmla="*/ 2147483646 w 443"/>
              <a:gd name="T21" fmla="*/ 2147483646 h 232"/>
              <a:gd name="T22" fmla="*/ 2147483646 w 443"/>
              <a:gd name="T23" fmla="*/ 2147483646 h 232"/>
              <a:gd name="T24" fmla="*/ 2147483646 w 443"/>
              <a:gd name="T25" fmla="*/ 2147483646 h 232"/>
              <a:gd name="T26" fmla="*/ 2147483646 w 443"/>
              <a:gd name="T27" fmla="*/ 2147483646 h 232"/>
              <a:gd name="T28" fmla="*/ 2147483646 w 443"/>
              <a:gd name="T29" fmla="*/ 2147483646 h 232"/>
              <a:gd name="T30" fmla="*/ 0 w 443"/>
              <a:gd name="T31" fmla="*/ 2147483646 h 232"/>
              <a:gd name="T32" fmla="*/ 2147483646 w 443"/>
              <a:gd name="T33" fmla="*/ 2147483646 h 232"/>
              <a:gd name="T34" fmla="*/ 2147483646 w 443"/>
              <a:gd name="T35" fmla="*/ 2147483646 h 232"/>
              <a:gd name="T36" fmla="*/ 2147483646 w 443"/>
              <a:gd name="T37" fmla="*/ 2147483646 h 232"/>
              <a:gd name="T38" fmla="*/ 2147483646 w 443"/>
              <a:gd name="T39" fmla="*/ 2147483646 h 232"/>
              <a:gd name="T40" fmla="*/ 2147483646 w 443"/>
              <a:gd name="T41" fmla="*/ 2147483646 h 232"/>
              <a:gd name="T42" fmla="*/ 2147483646 w 443"/>
              <a:gd name="T43" fmla="*/ 2147483646 h 232"/>
              <a:gd name="T44" fmla="*/ 2147483646 w 443"/>
              <a:gd name="T45" fmla="*/ 2147483646 h 232"/>
              <a:gd name="T46" fmla="*/ 2147483646 w 443"/>
              <a:gd name="T47" fmla="*/ 2147483646 h 232"/>
              <a:gd name="T48" fmla="*/ 2147483646 w 443"/>
              <a:gd name="T49" fmla="*/ 2147483646 h 232"/>
              <a:gd name="T50" fmla="*/ 2147483646 w 443"/>
              <a:gd name="T51" fmla="*/ 2147483646 h 232"/>
              <a:gd name="T52" fmla="*/ 2147483646 w 443"/>
              <a:gd name="T53" fmla="*/ 2147483646 h 232"/>
              <a:gd name="T54" fmla="*/ 2147483646 w 443"/>
              <a:gd name="T55" fmla="*/ 2147483646 h 232"/>
              <a:gd name="T56" fmla="*/ 2147483646 w 443"/>
              <a:gd name="T57" fmla="*/ 2147483646 h 232"/>
              <a:gd name="T58" fmla="*/ 2147483646 w 443"/>
              <a:gd name="T59" fmla="*/ 2147483646 h 232"/>
              <a:gd name="T60" fmla="*/ 2147483646 w 443"/>
              <a:gd name="T61" fmla="*/ 2147483646 h 232"/>
              <a:gd name="T62" fmla="*/ 2147483646 w 443"/>
              <a:gd name="T63" fmla="*/ 2147483646 h 232"/>
              <a:gd name="T64" fmla="*/ 2147483646 w 443"/>
              <a:gd name="T65" fmla="*/ 2147483646 h 232"/>
              <a:gd name="T66" fmla="*/ 2147483646 w 443"/>
              <a:gd name="T67" fmla="*/ 2147483646 h 232"/>
              <a:gd name="T68" fmla="*/ 2147483646 w 443"/>
              <a:gd name="T69" fmla="*/ 2147483646 h 232"/>
              <a:gd name="T70" fmla="*/ 2147483646 w 443"/>
              <a:gd name="T71" fmla="*/ 2147483646 h 232"/>
              <a:gd name="T72" fmla="*/ 2147483646 w 443"/>
              <a:gd name="T73" fmla="*/ 2147483646 h 232"/>
              <a:gd name="T74" fmla="*/ 2147483646 w 443"/>
              <a:gd name="T75" fmla="*/ 2147483646 h 232"/>
              <a:gd name="T76" fmla="*/ 2147483646 w 443"/>
              <a:gd name="T77" fmla="*/ 2147483646 h 232"/>
              <a:gd name="T78" fmla="*/ 2147483646 w 443"/>
              <a:gd name="T79" fmla="*/ 2147483646 h 232"/>
              <a:gd name="T80" fmla="*/ 2147483646 w 443"/>
              <a:gd name="T81" fmla="*/ 2147483646 h 232"/>
              <a:gd name="T82" fmla="*/ 2147483646 w 443"/>
              <a:gd name="T83" fmla="*/ 2147483646 h 232"/>
              <a:gd name="T84" fmla="*/ 2147483646 w 443"/>
              <a:gd name="T85" fmla="*/ 2147483646 h 232"/>
              <a:gd name="T86" fmla="*/ 2147483646 w 443"/>
              <a:gd name="T87" fmla="*/ 2147483646 h 232"/>
              <a:gd name="T88" fmla="*/ 2147483646 w 443"/>
              <a:gd name="T89" fmla="*/ 2147483646 h 232"/>
              <a:gd name="T90" fmla="*/ 2147483646 w 443"/>
              <a:gd name="T91" fmla="*/ 2147483646 h 23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43" h="232">
                <a:moveTo>
                  <a:pt x="227" y="43"/>
                </a:moveTo>
                <a:cubicBezTo>
                  <a:pt x="215" y="30"/>
                  <a:pt x="215" y="30"/>
                  <a:pt x="215" y="30"/>
                </a:cubicBezTo>
                <a:cubicBezTo>
                  <a:pt x="220" y="30"/>
                  <a:pt x="220" y="30"/>
                  <a:pt x="220" y="30"/>
                </a:cubicBezTo>
                <a:cubicBezTo>
                  <a:pt x="223" y="30"/>
                  <a:pt x="224" y="31"/>
                  <a:pt x="226" y="32"/>
                </a:cubicBezTo>
                <a:cubicBezTo>
                  <a:pt x="227" y="33"/>
                  <a:pt x="242" y="44"/>
                  <a:pt x="242" y="44"/>
                </a:cubicBezTo>
                <a:cubicBezTo>
                  <a:pt x="242" y="44"/>
                  <a:pt x="242" y="44"/>
                  <a:pt x="242" y="44"/>
                </a:cubicBezTo>
                <a:cubicBezTo>
                  <a:pt x="246" y="46"/>
                  <a:pt x="247" y="50"/>
                  <a:pt x="248" y="53"/>
                </a:cubicBezTo>
                <a:cubicBezTo>
                  <a:pt x="249" y="57"/>
                  <a:pt x="251" y="65"/>
                  <a:pt x="254" y="73"/>
                </a:cubicBezTo>
                <a:cubicBezTo>
                  <a:pt x="242" y="73"/>
                  <a:pt x="229" y="73"/>
                  <a:pt x="218" y="73"/>
                </a:cubicBezTo>
                <a:cubicBezTo>
                  <a:pt x="218" y="73"/>
                  <a:pt x="218" y="73"/>
                  <a:pt x="218" y="73"/>
                </a:cubicBezTo>
                <a:lnTo>
                  <a:pt x="227" y="43"/>
                </a:lnTo>
                <a:close/>
                <a:moveTo>
                  <a:pt x="106" y="16"/>
                </a:moveTo>
                <a:cubicBezTo>
                  <a:pt x="106" y="0"/>
                  <a:pt x="106" y="0"/>
                  <a:pt x="106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79" y="5"/>
                  <a:pt x="79" y="5"/>
                  <a:pt x="79" y="5"/>
                </a:cubicBezTo>
                <a:cubicBezTo>
                  <a:pt x="88" y="7"/>
                  <a:pt x="98" y="10"/>
                  <a:pt x="106" y="16"/>
                </a:cubicBezTo>
                <a:close/>
                <a:moveTo>
                  <a:pt x="128" y="109"/>
                </a:moveTo>
                <a:cubicBezTo>
                  <a:pt x="103" y="109"/>
                  <a:pt x="83" y="115"/>
                  <a:pt x="83" y="124"/>
                </a:cubicBezTo>
                <a:cubicBezTo>
                  <a:pt x="83" y="132"/>
                  <a:pt x="103" y="138"/>
                  <a:pt x="128" y="138"/>
                </a:cubicBezTo>
                <a:cubicBezTo>
                  <a:pt x="134" y="138"/>
                  <a:pt x="140" y="138"/>
                  <a:pt x="145" y="137"/>
                </a:cubicBezTo>
                <a:cubicBezTo>
                  <a:pt x="143" y="134"/>
                  <a:pt x="141" y="129"/>
                  <a:pt x="141" y="124"/>
                </a:cubicBezTo>
                <a:cubicBezTo>
                  <a:pt x="141" y="118"/>
                  <a:pt x="143" y="114"/>
                  <a:pt x="145" y="110"/>
                </a:cubicBezTo>
                <a:cubicBezTo>
                  <a:pt x="140" y="109"/>
                  <a:pt x="134" y="109"/>
                  <a:pt x="128" y="109"/>
                </a:cubicBezTo>
                <a:close/>
                <a:moveTo>
                  <a:pt x="402" y="118"/>
                </a:moveTo>
                <a:cubicBezTo>
                  <a:pt x="383" y="93"/>
                  <a:pt x="357" y="85"/>
                  <a:pt x="313" y="85"/>
                </a:cubicBezTo>
                <a:cubicBezTo>
                  <a:pt x="280" y="85"/>
                  <a:pt x="186" y="86"/>
                  <a:pt x="172" y="86"/>
                </a:cubicBezTo>
                <a:cubicBezTo>
                  <a:pt x="157" y="86"/>
                  <a:pt x="148" y="82"/>
                  <a:pt x="139" y="72"/>
                </a:cubicBezTo>
                <a:cubicBezTo>
                  <a:pt x="130" y="62"/>
                  <a:pt x="114" y="42"/>
                  <a:pt x="105" y="31"/>
                </a:cubicBezTo>
                <a:cubicBezTo>
                  <a:pt x="98" y="23"/>
                  <a:pt x="80" y="16"/>
                  <a:pt x="67" y="16"/>
                </a:cubicBezTo>
                <a:cubicBezTo>
                  <a:pt x="55" y="16"/>
                  <a:pt x="46" y="16"/>
                  <a:pt x="46" y="16"/>
                </a:cubicBezTo>
                <a:cubicBezTo>
                  <a:pt x="46" y="16"/>
                  <a:pt x="50" y="25"/>
                  <a:pt x="56" y="38"/>
                </a:cubicBezTo>
                <a:cubicBezTo>
                  <a:pt x="0" y="75"/>
                  <a:pt x="0" y="75"/>
                  <a:pt x="0" y="75"/>
                </a:cubicBezTo>
                <a:cubicBezTo>
                  <a:pt x="37" y="75"/>
                  <a:pt x="37" y="75"/>
                  <a:pt x="37" y="75"/>
                </a:cubicBezTo>
                <a:cubicBezTo>
                  <a:pt x="66" y="60"/>
                  <a:pt x="66" y="60"/>
                  <a:pt x="66" y="60"/>
                </a:cubicBezTo>
                <a:cubicBezTo>
                  <a:pt x="73" y="75"/>
                  <a:pt x="81" y="92"/>
                  <a:pt x="89" y="107"/>
                </a:cubicBezTo>
                <a:cubicBezTo>
                  <a:pt x="99" y="102"/>
                  <a:pt x="115" y="101"/>
                  <a:pt x="128" y="101"/>
                </a:cubicBezTo>
                <a:cubicBezTo>
                  <a:pt x="140" y="101"/>
                  <a:pt x="151" y="102"/>
                  <a:pt x="160" y="104"/>
                </a:cubicBezTo>
                <a:cubicBezTo>
                  <a:pt x="160" y="104"/>
                  <a:pt x="160" y="104"/>
                  <a:pt x="160" y="104"/>
                </a:cubicBezTo>
                <a:cubicBezTo>
                  <a:pt x="166" y="106"/>
                  <a:pt x="171" y="114"/>
                  <a:pt x="171" y="124"/>
                </a:cubicBezTo>
                <a:cubicBezTo>
                  <a:pt x="171" y="133"/>
                  <a:pt x="166" y="141"/>
                  <a:pt x="160" y="143"/>
                </a:cubicBezTo>
                <a:cubicBezTo>
                  <a:pt x="160" y="143"/>
                  <a:pt x="160" y="143"/>
                  <a:pt x="160" y="143"/>
                </a:cubicBezTo>
                <a:cubicBezTo>
                  <a:pt x="151" y="145"/>
                  <a:pt x="141" y="146"/>
                  <a:pt x="131" y="147"/>
                </a:cubicBezTo>
                <a:cubicBezTo>
                  <a:pt x="140" y="151"/>
                  <a:pt x="151" y="154"/>
                  <a:pt x="164" y="157"/>
                </a:cubicBezTo>
                <a:cubicBezTo>
                  <a:pt x="71" y="224"/>
                  <a:pt x="71" y="224"/>
                  <a:pt x="71" y="224"/>
                </a:cubicBezTo>
                <a:cubicBezTo>
                  <a:pt x="65" y="221"/>
                  <a:pt x="59" y="218"/>
                  <a:pt x="56" y="217"/>
                </a:cubicBezTo>
                <a:cubicBezTo>
                  <a:pt x="52" y="216"/>
                  <a:pt x="49" y="216"/>
                  <a:pt x="45" y="216"/>
                </a:cubicBezTo>
                <a:cubicBezTo>
                  <a:pt x="59" y="232"/>
                  <a:pt x="59" y="232"/>
                  <a:pt x="59" y="232"/>
                </a:cubicBezTo>
                <a:cubicBezTo>
                  <a:pt x="89" y="232"/>
                  <a:pt x="89" y="232"/>
                  <a:pt x="89" y="232"/>
                </a:cubicBezTo>
                <a:cubicBezTo>
                  <a:pt x="101" y="232"/>
                  <a:pt x="111" y="230"/>
                  <a:pt x="121" y="225"/>
                </a:cubicBezTo>
                <a:cubicBezTo>
                  <a:pt x="135" y="219"/>
                  <a:pt x="213" y="181"/>
                  <a:pt x="241" y="170"/>
                </a:cubicBezTo>
                <a:cubicBezTo>
                  <a:pt x="248" y="167"/>
                  <a:pt x="254" y="164"/>
                  <a:pt x="261" y="162"/>
                </a:cubicBezTo>
                <a:cubicBezTo>
                  <a:pt x="301" y="162"/>
                  <a:pt x="355" y="162"/>
                  <a:pt x="367" y="162"/>
                </a:cubicBezTo>
                <a:cubicBezTo>
                  <a:pt x="436" y="162"/>
                  <a:pt x="443" y="150"/>
                  <a:pt x="443" y="141"/>
                </a:cubicBezTo>
                <a:cubicBezTo>
                  <a:pt x="443" y="132"/>
                  <a:pt x="426" y="127"/>
                  <a:pt x="402" y="118"/>
                </a:cubicBezTo>
                <a:close/>
                <a:moveTo>
                  <a:pt x="232" y="121"/>
                </a:moveTo>
                <a:cubicBezTo>
                  <a:pt x="232" y="124"/>
                  <a:pt x="230" y="126"/>
                  <a:pt x="227" y="126"/>
                </a:cubicBezTo>
                <a:cubicBezTo>
                  <a:pt x="223" y="126"/>
                  <a:pt x="223" y="126"/>
                  <a:pt x="223" y="126"/>
                </a:cubicBezTo>
                <a:cubicBezTo>
                  <a:pt x="220" y="126"/>
                  <a:pt x="218" y="124"/>
                  <a:pt x="218" y="121"/>
                </a:cubicBezTo>
                <a:cubicBezTo>
                  <a:pt x="218" y="114"/>
                  <a:pt x="218" y="114"/>
                  <a:pt x="218" y="114"/>
                </a:cubicBezTo>
                <a:cubicBezTo>
                  <a:pt x="218" y="112"/>
                  <a:pt x="220" y="110"/>
                  <a:pt x="223" y="110"/>
                </a:cubicBezTo>
                <a:cubicBezTo>
                  <a:pt x="227" y="110"/>
                  <a:pt x="227" y="110"/>
                  <a:pt x="227" y="110"/>
                </a:cubicBezTo>
                <a:cubicBezTo>
                  <a:pt x="230" y="110"/>
                  <a:pt x="232" y="112"/>
                  <a:pt x="232" y="114"/>
                </a:cubicBezTo>
                <a:lnTo>
                  <a:pt x="232" y="121"/>
                </a:lnTo>
                <a:close/>
                <a:moveTo>
                  <a:pt x="263" y="121"/>
                </a:moveTo>
                <a:cubicBezTo>
                  <a:pt x="263" y="124"/>
                  <a:pt x="261" y="126"/>
                  <a:pt x="258" y="126"/>
                </a:cubicBezTo>
                <a:cubicBezTo>
                  <a:pt x="254" y="126"/>
                  <a:pt x="254" y="126"/>
                  <a:pt x="254" y="126"/>
                </a:cubicBezTo>
                <a:cubicBezTo>
                  <a:pt x="251" y="126"/>
                  <a:pt x="249" y="124"/>
                  <a:pt x="249" y="121"/>
                </a:cubicBezTo>
                <a:cubicBezTo>
                  <a:pt x="249" y="114"/>
                  <a:pt x="249" y="114"/>
                  <a:pt x="249" y="114"/>
                </a:cubicBezTo>
                <a:cubicBezTo>
                  <a:pt x="249" y="112"/>
                  <a:pt x="251" y="110"/>
                  <a:pt x="254" y="110"/>
                </a:cubicBezTo>
                <a:cubicBezTo>
                  <a:pt x="258" y="110"/>
                  <a:pt x="258" y="110"/>
                  <a:pt x="258" y="110"/>
                </a:cubicBezTo>
                <a:cubicBezTo>
                  <a:pt x="261" y="110"/>
                  <a:pt x="263" y="112"/>
                  <a:pt x="263" y="114"/>
                </a:cubicBezTo>
                <a:lnTo>
                  <a:pt x="263" y="121"/>
                </a:lnTo>
                <a:close/>
                <a:moveTo>
                  <a:pt x="294" y="121"/>
                </a:moveTo>
                <a:cubicBezTo>
                  <a:pt x="294" y="124"/>
                  <a:pt x="292" y="126"/>
                  <a:pt x="289" y="126"/>
                </a:cubicBezTo>
                <a:cubicBezTo>
                  <a:pt x="285" y="126"/>
                  <a:pt x="285" y="126"/>
                  <a:pt x="285" y="126"/>
                </a:cubicBezTo>
                <a:cubicBezTo>
                  <a:pt x="282" y="126"/>
                  <a:pt x="280" y="124"/>
                  <a:pt x="280" y="121"/>
                </a:cubicBezTo>
                <a:cubicBezTo>
                  <a:pt x="280" y="114"/>
                  <a:pt x="280" y="114"/>
                  <a:pt x="280" y="114"/>
                </a:cubicBezTo>
                <a:cubicBezTo>
                  <a:pt x="280" y="112"/>
                  <a:pt x="282" y="110"/>
                  <a:pt x="285" y="110"/>
                </a:cubicBezTo>
                <a:cubicBezTo>
                  <a:pt x="289" y="110"/>
                  <a:pt x="289" y="110"/>
                  <a:pt x="289" y="110"/>
                </a:cubicBezTo>
                <a:cubicBezTo>
                  <a:pt x="292" y="110"/>
                  <a:pt x="294" y="112"/>
                  <a:pt x="294" y="114"/>
                </a:cubicBezTo>
                <a:lnTo>
                  <a:pt x="294" y="121"/>
                </a:lnTo>
                <a:close/>
                <a:moveTo>
                  <a:pt x="360" y="127"/>
                </a:moveTo>
                <a:cubicBezTo>
                  <a:pt x="360" y="127"/>
                  <a:pt x="360" y="127"/>
                  <a:pt x="360" y="127"/>
                </a:cubicBezTo>
                <a:cubicBezTo>
                  <a:pt x="343" y="127"/>
                  <a:pt x="328" y="122"/>
                  <a:pt x="322" y="115"/>
                </a:cubicBezTo>
                <a:cubicBezTo>
                  <a:pt x="320" y="112"/>
                  <a:pt x="321" y="109"/>
                  <a:pt x="325" y="109"/>
                </a:cubicBezTo>
                <a:cubicBezTo>
                  <a:pt x="331" y="108"/>
                  <a:pt x="348" y="108"/>
                  <a:pt x="356" y="102"/>
                </a:cubicBezTo>
                <a:cubicBezTo>
                  <a:pt x="370" y="106"/>
                  <a:pt x="380" y="112"/>
                  <a:pt x="388" y="121"/>
                </a:cubicBezTo>
                <a:cubicBezTo>
                  <a:pt x="382" y="125"/>
                  <a:pt x="371" y="127"/>
                  <a:pt x="360" y="127"/>
                </a:cubicBezTo>
                <a:close/>
                <a:moveTo>
                  <a:pt x="156" y="135"/>
                </a:moveTo>
                <a:cubicBezTo>
                  <a:pt x="153" y="135"/>
                  <a:pt x="150" y="130"/>
                  <a:pt x="150" y="124"/>
                </a:cubicBezTo>
                <a:cubicBezTo>
                  <a:pt x="150" y="117"/>
                  <a:pt x="153" y="112"/>
                  <a:pt x="156" y="112"/>
                </a:cubicBezTo>
                <a:cubicBezTo>
                  <a:pt x="160" y="112"/>
                  <a:pt x="163" y="117"/>
                  <a:pt x="163" y="124"/>
                </a:cubicBezTo>
                <a:cubicBezTo>
                  <a:pt x="163" y="130"/>
                  <a:pt x="160" y="135"/>
                  <a:pt x="156" y="1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>
              <a:defRPr/>
            </a:pP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6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6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0" grpId="0"/>
      <p:bldP spid="51" grpId="0"/>
      <p:bldP spid="52" grpId="0"/>
      <p:bldP spid="53" grpId="0" animBg="1"/>
      <p:bldP spid="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H_Other_1"/>
          <p:cNvSpPr/>
          <p:nvPr/>
        </p:nvSpPr>
        <p:spPr>
          <a:xfrm>
            <a:off x="1524000" y="2336800"/>
            <a:ext cx="9144000" cy="2960688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9" name="MH_Other_2"/>
          <p:cNvSpPr/>
          <p:nvPr/>
        </p:nvSpPr>
        <p:spPr>
          <a:xfrm>
            <a:off x="2679700" y="2336800"/>
            <a:ext cx="488950" cy="7794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4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MH_SubTitle_1"/>
          <p:cNvSpPr/>
          <p:nvPr/>
        </p:nvSpPr>
        <p:spPr>
          <a:xfrm>
            <a:off x="2057400" y="3116263"/>
            <a:ext cx="1733550" cy="5635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en-US" altLang="zh-CN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MH_Text_1"/>
          <p:cNvSpPr/>
          <p:nvPr/>
        </p:nvSpPr>
        <p:spPr>
          <a:xfrm>
            <a:off x="2057400" y="3787775"/>
            <a:ext cx="1733550" cy="15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极简主义设计，极致简约风潮流所向，通用设计，完美兼容。</a:t>
            </a:r>
          </a:p>
        </p:txBody>
      </p:sp>
      <p:sp>
        <p:nvSpPr>
          <p:cNvPr id="12" name="MH_Other_3"/>
          <p:cNvSpPr/>
          <p:nvPr/>
        </p:nvSpPr>
        <p:spPr>
          <a:xfrm>
            <a:off x="4832350" y="2336800"/>
            <a:ext cx="488950" cy="7794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4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MH_SubTitle_2"/>
          <p:cNvSpPr/>
          <p:nvPr/>
        </p:nvSpPr>
        <p:spPr>
          <a:xfrm>
            <a:off x="4208463" y="3101975"/>
            <a:ext cx="1735137" cy="565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en-US" altLang="zh-CN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MH_Text_2"/>
          <p:cNvSpPr/>
          <p:nvPr/>
        </p:nvSpPr>
        <p:spPr>
          <a:xfrm>
            <a:off x="4208463" y="3773488"/>
            <a:ext cx="1735137" cy="1525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极简主义设计，极致简约风潮流所向，通用设计，完美兼容。</a:t>
            </a:r>
          </a:p>
        </p:txBody>
      </p:sp>
      <p:sp>
        <p:nvSpPr>
          <p:cNvPr id="15" name="MH_Other_4"/>
          <p:cNvSpPr/>
          <p:nvPr/>
        </p:nvSpPr>
        <p:spPr>
          <a:xfrm>
            <a:off x="6997700" y="2336800"/>
            <a:ext cx="488950" cy="77946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4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MH_SubTitle_3"/>
          <p:cNvSpPr/>
          <p:nvPr/>
        </p:nvSpPr>
        <p:spPr>
          <a:xfrm>
            <a:off x="6375400" y="3101975"/>
            <a:ext cx="1735138" cy="565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en-US" altLang="zh-CN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MH_Text_3"/>
          <p:cNvSpPr/>
          <p:nvPr/>
        </p:nvSpPr>
        <p:spPr>
          <a:xfrm>
            <a:off x="6375400" y="3773488"/>
            <a:ext cx="1735138" cy="1525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极简主义设计，极致简约风潮流所向，通用设计，完美兼容。</a:t>
            </a:r>
          </a:p>
        </p:txBody>
      </p:sp>
      <p:sp>
        <p:nvSpPr>
          <p:cNvPr id="18" name="MH_Other_5"/>
          <p:cNvSpPr/>
          <p:nvPr/>
        </p:nvSpPr>
        <p:spPr>
          <a:xfrm>
            <a:off x="9083675" y="2336800"/>
            <a:ext cx="488950" cy="7794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4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MH_SubTitle_4"/>
          <p:cNvSpPr/>
          <p:nvPr/>
        </p:nvSpPr>
        <p:spPr>
          <a:xfrm>
            <a:off x="8461375" y="3101975"/>
            <a:ext cx="1735138" cy="565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  <a:endParaRPr lang="en-US" altLang="zh-CN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MH_Text_4"/>
          <p:cNvSpPr/>
          <p:nvPr/>
        </p:nvSpPr>
        <p:spPr>
          <a:xfrm>
            <a:off x="8461375" y="3773488"/>
            <a:ext cx="1735138" cy="1525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prstClr val="black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9" grpId="0" animBg="1"/>
      <p:bldP spid="10" grpId="0"/>
      <p:bldP spid="11" grpId="0"/>
      <p:bldP spid="12" grpId="0" animBg="1"/>
      <p:bldP spid="13" grpId="0"/>
      <p:bldP spid="14" grpId="0"/>
      <p:bldP spid="15" grpId="0" animBg="1"/>
      <p:bldP spid="16" grpId="0"/>
      <p:bldP spid="17" grpId="0"/>
      <p:bldP spid="18" grpId="0" animBg="1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H_Desc_1"/>
          <p:cNvSpPr txBox="1"/>
          <p:nvPr>
            <p:custDataLst>
              <p:tags r:id="rId2"/>
            </p:custDataLst>
          </p:nvPr>
        </p:nvSpPr>
        <p:spPr>
          <a:xfrm>
            <a:off x="7860815" y="1818334"/>
            <a:ext cx="2141505" cy="36977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matte">
            <a:contourClr>
              <a:srgbClr val="FFFFFF"/>
            </a:contourClr>
          </a:sp3d>
        </p:spPr>
        <p:txBody>
          <a:bodyPr tIns="81000" rIns="67500" bIns="81000" anchor="ctr"/>
          <a:lstStyle/>
          <a:p>
            <a:pPr algn="ctr" defTabSz="914400" eaLnBrk="1" fontAlgn="auto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600" dirty="0">
              <a:solidFill>
                <a:srgbClr val="ED7D31">
                  <a:lumMod val="50000"/>
                </a:srgbClr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MH_Other_1"/>
          <p:cNvSpPr/>
          <p:nvPr>
            <p:custDataLst>
              <p:tags r:id="rId3"/>
            </p:custDataLst>
          </p:nvPr>
        </p:nvSpPr>
        <p:spPr>
          <a:xfrm>
            <a:off x="2155825" y="4997450"/>
            <a:ext cx="5149850" cy="519113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MH_SubTitle_4"/>
          <p:cNvSpPr/>
          <p:nvPr>
            <p:custDataLst>
              <p:tags r:id="rId4"/>
            </p:custDataLst>
          </p:nvPr>
        </p:nvSpPr>
        <p:spPr>
          <a:xfrm>
            <a:off x="2370138" y="4710113"/>
            <a:ext cx="3900487" cy="574675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97000" anchor="ctr">
            <a:normAutofit/>
          </a:bodyPr>
          <a:lstStyle/>
          <a:p>
            <a:pPr algn="ctr" defTabSz="914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prstClr val="whit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点击此处添加文字</a:t>
            </a:r>
          </a:p>
        </p:txBody>
      </p:sp>
      <p:sp>
        <p:nvSpPr>
          <p:cNvPr id="11" name="MH_Other_3"/>
          <p:cNvSpPr/>
          <p:nvPr>
            <p:custDataLst>
              <p:tags r:id="rId5"/>
            </p:custDataLst>
          </p:nvPr>
        </p:nvSpPr>
        <p:spPr>
          <a:xfrm>
            <a:off x="2155825" y="4033838"/>
            <a:ext cx="5149850" cy="51911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MH_SubTitle_3"/>
          <p:cNvSpPr/>
          <p:nvPr>
            <p:custDataLst>
              <p:tags r:id="rId6"/>
            </p:custDataLst>
          </p:nvPr>
        </p:nvSpPr>
        <p:spPr>
          <a:xfrm>
            <a:off x="2370138" y="3746500"/>
            <a:ext cx="3900487" cy="57467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97000" anchor="ctr">
            <a:normAutofit/>
          </a:bodyPr>
          <a:lstStyle/>
          <a:p>
            <a:pPr algn="ctr" defTabSz="914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prstClr val="whit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点击此处添加文字</a:t>
            </a:r>
          </a:p>
        </p:txBody>
      </p:sp>
      <p:sp>
        <p:nvSpPr>
          <p:cNvPr id="13" name="MH_Other_4"/>
          <p:cNvSpPr/>
          <p:nvPr>
            <p:custDataLst>
              <p:tags r:id="rId7"/>
            </p:custDataLst>
          </p:nvPr>
        </p:nvSpPr>
        <p:spPr>
          <a:xfrm>
            <a:off x="2155825" y="3070225"/>
            <a:ext cx="5149850" cy="5191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MH_SubTitle_2"/>
          <p:cNvSpPr/>
          <p:nvPr>
            <p:custDataLst>
              <p:tags r:id="rId8"/>
            </p:custDataLst>
          </p:nvPr>
        </p:nvSpPr>
        <p:spPr>
          <a:xfrm>
            <a:off x="2370138" y="2782888"/>
            <a:ext cx="3900487" cy="5746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prstClr val="whit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点击此处添加文字</a:t>
            </a:r>
          </a:p>
        </p:txBody>
      </p:sp>
      <p:sp>
        <p:nvSpPr>
          <p:cNvPr id="15" name="MH_Other_5"/>
          <p:cNvSpPr/>
          <p:nvPr>
            <p:custDataLst>
              <p:tags r:id="rId9"/>
            </p:custDataLst>
          </p:nvPr>
        </p:nvSpPr>
        <p:spPr>
          <a:xfrm>
            <a:off x="2155825" y="2106613"/>
            <a:ext cx="5149850" cy="51911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MH_SubTitle_1"/>
          <p:cNvSpPr/>
          <p:nvPr>
            <p:custDataLst>
              <p:tags r:id="rId10"/>
            </p:custDataLst>
          </p:nvPr>
        </p:nvSpPr>
        <p:spPr>
          <a:xfrm>
            <a:off x="2370138" y="1819275"/>
            <a:ext cx="3900487" cy="574675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97000" anchor="ctr">
            <a:normAutofit/>
          </a:bodyPr>
          <a:lstStyle/>
          <a:p>
            <a:pPr algn="ctr" defTabSz="91440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prstClr val="whit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点击此处添加文字</a:t>
            </a:r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auto">
          <a:xfrm>
            <a:off x="8064500" y="2320925"/>
            <a:ext cx="1733550" cy="265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just" defTabSz="914400"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Clr>
                <a:srgbClr val="00B050"/>
              </a:buClr>
              <a:buSzPct val="80000"/>
              <a:buFontTx/>
              <a:buNone/>
            </a:pPr>
            <a:r>
              <a:rPr lang="en-US" altLang="zh-CN" sz="1600">
                <a:solidFill>
                  <a:srgbClr val="000000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0" grpId="0" animBg="1"/>
      <p:bldP spid="12" grpId="0" animBg="1"/>
      <p:bldP spid="14" grpId="0" animBg="1"/>
      <p:bldP spid="16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5"/>
          <p:cNvSpPr/>
          <p:nvPr/>
        </p:nvSpPr>
        <p:spPr bwMode="auto">
          <a:xfrm>
            <a:off x="2225309" y="506095"/>
            <a:ext cx="7751196" cy="5447666"/>
          </a:xfrm>
          <a:custGeom>
            <a:avLst/>
            <a:gdLst>
              <a:gd name="T0" fmla="*/ 13 w 889"/>
              <a:gd name="T1" fmla="*/ 379 h 624"/>
              <a:gd name="T2" fmla="*/ 7 w 889"/>
              <a:gd name="T3" fmla="*/ 366 h 624"/>
              <a:gd name="T4" fmla="*/ 43 w 889"/>
              <a:gd name="T5" fmla="*/ 303 h 624"/>
              <a:gd name="T6" fmla="*/ 5 w 889"/>
              <a:gd name="T7" fmla="*/ 201 h 624"/>
              <a:gd name="T8" fmla="*/ 69 w 889"/>
              <a:gd name="T9" fmla="*/ 112 h 624"/>
              <a:gd name="T10" fmla="*/ 153 w 889"/>
              <a:gd name="T11" fmla="*/ 126 h 624"/>
              <a:gd name="T12" fmla="*/ 276 w 889"/>
              <a:gd name="T13" fmla="*/ 6 h 624"/>
              <a:gd name="T14" fmla="*/ 418 w 889"/>
              <a:gd name="T15" fmla="*/ 103 h 624"/>
              <a:gd name="T16" fmla="*/ 477 w 889"/>
              <a:gd name="T17" fmla="*/ 54 h 624"/>
              <a:gd name="T18" fmla="*/ 537 w 889"/>
              <a:gd name="T19" fmla="*/ 102 h 624"/>
              <a:gd name="T20" fmla="*/ 738 w 889"/>
              <a:gd name="T21" fmla="*/ 37 h 624"/>
              <a:gd name="T22" fmla="*/ 803 w 889"/>
              <a:gd name="T23" fmla="*/ 103 h 624"/>
              <a:gd name="T24" fmla="*/ 782 w 889"/>
              <a:gd name="T25" fmla="*/ 189 h 624"/>
              <a:gd name="T26" fmla="*/ 875 w 889"/>
              <a:gd name="T27" fmla="*/ 270 h 624"/>
              <a:gd name="T28" fmla="*/ 825 w 889"/>
              <a:gd name="T29" fmla="*/ 372 h 624"/>
              <a:gd name="T30" fmla="*/ 857 w 889"/>
              <a:gd name="T31" fmla="*/ 493 h 624"/>
              <a:gd name="T32" fmla="*/ 786 w 889"/>
              <a:gd name="T33" fmla="*/ 549 h 624"/>
              <a:gd name="T34" fmla="*/ 579 w 889"/>
              <a:gd name="T35" fmla="*/ 518 h 624"/>
              <a:gd name="T36" fmla="*/ 517 w 889"/>
              <a:gd name="T37" fmla="*/ 580 h 624"/>
              <a:gd name="T38" fmla="*/ 433 w 889"/>
              <a:gd name="T39" fmla="*/ 551 h 624"/>
              <a:gd name="T40" fmla="*/ 272 w 889"/>
              <a:gd name="T41" fmla="*/ 608 h 624"/>
              <a:gd name="T42" fmla="*/ 163 w 889"/>
              <a:gd name="T43" fmla="*/ 477 h 624"/>
              <a:gd name="T44" fmla="*/ 89 w 889"/>
              <a:gd name="T45" fmla="*/ 398 h 624"/>
              <a:gd name="T46" fmla="*/ 13 w 889"/>
              <a:gd name="T47" fmla="*/ 379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9" h="624">
                <a:moveTo>
                  <a:pt x="13" y="379"/>
                </a:moveTo>
                <a:cubicBezTo>
                  <a:pt x="11" y="375"/>
                  <a:pt x="9" y="371"/>
                  <a:pt x="7" y="366"/>
                </a:cubicBezTo>
                <a:cubicBezTo>
                  <a:pt x="3" y="354"/>
                  <a:pt x="21" y="284"/>
                  <a:pt x="43" y="303"/>
                </a:cubicBezTo>
                <a:cubicBezTo>
                  <a:pt x="15" y="278"/>
                  <a:pt x="0" y="239"/>
                  <a:pt x="5" y="201"/>
                </a:cubicBezTo>
                <a:cubicBezTo>
                  <a:pt x="10" y="163"/>
                  <a:pt x="35" y="129"/>
                  <a:pt x="69" y="112"/>
                </a:cubicBezTo>
                <a:cubicBezTo>
                  <a:pt x="97" y="99"/>
                  <a:pt x="136" y="100"/>
                  <a:pt x="153" y="126"/>
                </a:cubicBezTo>
                <a:cubicBezTo>
                  <a:pt x="159" y="65"/>
                  <a:pt x="214" y="11"/>
                  <a:pt x="276" y="6"/>
                </a:cubicBezTo>
                <a:cubicBezTo>
                  <a:pt x="338" y="0"/>
                  <a:pt x="400" y="43"/>
                  <a:pt x="418" y="103"/>
                </a:cubicBezTo>
                <a:cubicBezTo>
                  <a:pt x="423" y="76"/>
                  <a:pt x="450" y="54"/>
                  <a:pt x="477" y="54"/>
                </a:cubicBezTo>
                <a:cubicBezTo>
                  <a:pt x="505" y="54"/>
                  <a:pt x="531" y="75"/>
                  <a:pt x="537" y="102"/>
                </a:cubicBezTo>
                <a:cubicBezTo>
                  <a:pt x="576" y="35"/>
                  <a:pt x="668" y="5"/>
                  <a:pt x="738" y="37"/>
                </a:cubicBezTo>
                <a:cubicBezTo>
                  <a:pt x="767" y="50"/>
                  <a:pt x="792" y="73"/>
                  <a:pt x="803" y="103"/>
                </a:cubicBezTo>
                <a:cubicBezTo>
                  <a:pt x="813" y="132"/>
                  <a:pt x="806" y="169"/>
                  <a:pt x="782" y="189"/>
                </a:cubicBezTo>
                <a:cubicBezTo>
                  <a:pt x="823" y="201"/>
                  <a:pt x="862" y="229"/>
                  <a:pt x="875" y="270"/>
                </a:cubicBezTo>
                <a:cubicBezTo>
                  <a:pt x="889" y="310"/>
                  <a:pt x="867" y="363"/>
                  <a:pt x="825" y="372"/>
                </a:cubicBezTo>
                <a:cubicBezTo>
                  <a:pt x="864" y="396"/>
                  <a:pt x="879" y="452"/>
                  <a:pt x="857" y="493"/>
                </a:cubicBezTo>
                <a:cubicBezTo>
                  <a:pt x="842" y="520"/>
                  <a:pt x="815" y="537"/>
                  <a:pt x="786" y="549"/>
                </a:cubicBezTo>
                <a:cubicBezTo>
                  <a:pt x="718" y="578"/>
                  <a:pt x="628" y="574"/>
                  <a:pt x="579" y="518"/>
                </a:cubicBezTo>
                <a:cubicBezTo>
                  <a:pt x="572" y="548"/>
                  <a:pt x="547" y="574"/>
                  <a:pt x="517" y="580"/>
                </a:cubicBezTo>
                <a:cubicBezTo>
                  <a:pt x="486" y="587"/>
                  <a:pt x="453" y="575"/>
                  <a:pt x="433" y="551"/>
                </a:cubicBezTo>
                <a:cubicBezTo>
                  <a:pt x="398" y="600"/>
                  <a:pt x="331" y="624"/>
                  <a:pt x="272" y="608"/>
                </a:cubicBezTo>
                <a:cubicBezTo>
                  <a:pt x="214" y="593"/>
                  <a:pt x="168" y="537"/>
                  <a:pt x="163" y="477"/>
                </a:cubicBezTo>
                <a:cubicBezTo>
                  <a:pt x="167" y="529"/>
                  <a:pt x="5" y="461"/>
                  <a:pt x="89" y="398"/>
                </a:cubicBezTo>
                <a:cubicBezTo>
                  <a:pt x="65" y="414"/>
                  <a:pt x="29" y="402"/>
                  <a:pt x="13" y="379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31"/>
          <p:cNvSpPr/>
          <p:nvPr/>
        </p:nvSpPr>
        <p:spPr bwMode="auto">
          <a:xfrm>
            <a:off x="5065008" y="1520399"/>
            <a:ext cx="2071799" cy="2064240"/>
          </a:xfrm>
          <a:prstGeom prst="ellipse">
            <a:avLst/>
          </a:prstGeom>
          <a:solidFill>
            <a:srgbClr val="E3D6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4254500" y="3764299"/>
            <a:ext cx="3697157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sp>
        <p:nvSpPr>
          <p:cNvPr id="6" name="MH_Number_1"/>
          <p:cNvSpPr/>
          <p:nvPr>
            <p:custDataLst>
              <p:tags r:id="rId2"/>
            </p:custDataLst>
          </p:nvPr>
        </p:nvSpPr>
        <p:spPr>
          <a:xfrm>
            <a:off x="5188371" y="1634847"/>
            <a:ext cx="1836584" cy="183534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38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endParaRPr lang="zh-CN" altLang="en-US" sz="138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587692" y="4294331"/>
            <a:ext cx="2994801" cy="0"/>
          </a:xfrm>
          <a:prstGeom prst="line">
            <a:avLst/>
          </a:prstGeom>
          <a:ln>
            <a:solidFill>
              <a:srgbClr val="FFB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4512789" y="4315757"/>
            <a:ext cx="3231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Lorem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63881" y="5341303"/>
            <a:ext cx="2049463" cy="2133601"/>
            <a:chOff x="914401" y="4030663"/>
            <a:chExt cx="2049463" cy="2133601"/>
          </a:xfrm>
        </p:grpSpPr>
        <p:sp>
          <p:nvSpPr>
            <p:cNvPr id="12" name="Freeform 5"/>
            <p:cNvSpPr/>
            <p:nvPr/>
          </p:nvSpPr>
          <p:spPr bwMode="auto">
            <a:xfrm>
              <a:off x="914401" y="4200526"/>
              <a:ext cx="1879600" cy="1963738"/>
            </a:xfrm>
            <a:custGeom>
              <a:avLst/>
              <a:gdLst>
                <a:gd name="T0" fmla="*/ 440 w 441"/>
                <a:gd name="T1" fmla="*/ 216 h 461"/>
                <a:gd name="T2" fmla="*/ 438 w 441"/>
                <a:gd name="T3" fmla="*/ 199 h 461"/>
                <a:gd name="T4" fmla="*/ 428 w 441"/>
                <a:gd name="T5" fmla="*/ 153 h 461"/>
                <a:gd name="T6" fmla="*/ 411 w 441"/>
                <a:gd name="T7" fmla="*/ 117 h 461"/>
                <a:gd name="T8" fmla="*/ 403 w 441"/>
                <a:gd name="T9" fmla="*/ 103 h 461"/>
                <a:gd name="T10" fmla="*/ 261 w 441"/>
                <a:gd name="T11" fmla="*/ 6 h 461"/>
                <a:gd name="T12" fmla="*/ 251 w 441"/>
                <a:gd name="T13" fmla="*/ 4 h 461"/>
                <a:gd name="T14" fmla="*/ 251 w 441"/>
                <a:gd name="T15" fmla="*/ 4 h 461"/>
                <a:gd name="T16" fmla="*/ 149 w 441"/>
                <a:gd name="T17" fmla="*/ 19 h 461"/>
                <a:gd name="T18" fmla="*/ 137 w 441"/>
                <a:gd name="T19" fmla="*/ 24 h 461"/>
                <a:gd name="T20" fmla="*/ 83 w 441"/>
                <a:gd name="T21" fmla="*/ 60 h 461"/>
                <a:gd name="T22" fmla="*/ 83 w 441"/>
                <a:gd name="T23" fmla="*/ 60 h 461"/>
                <a:gd name="T24" fmla="*/ 83 w 441"/>
                <a:gd name="T25" fmla="*/ 60 h 461"/>
                <a:gd name="T26" fmla="*/ 74 w 441"/>
                <a:gd name="T27" fmla="*/ 68 h 461"/>
                <a:gd name="T28" fmla="*/ 73 w 441"/>
                <a:gd name="T29" fmla="*/ 69 h 461"/>
                <a:gd name="T30" fmla="*/ 66 w 441"/>
                <a:gd name="T31" fmla="*/ 76 h 461"/>
                <a:gd name="T32" fmla="*/ 63 w 441"/>
                <a:gd name="T33" fmla="*/ 79 h 461"/>
                <a:gd name="T34" fmla="*/ 58 w 441"/>
                <a:gd name="T35" fmla="*/ 85 h 461"/>
                <a:gd name="T36" fmla="*/ 49 w 441"/>
                <a:gd name="T37" fmla="*/ 95 h 461"/>
                <a:gd name="T38" fmla="*/ 23 w 441"/>
                <a:gd name="T39" fmla="*/ 140 h 461"/>
                <a:gd name="T40" fmla="*/ 4 w 441"/>
                <a:gd name="T41" fmla="*/ 256 h 461"/>
                <a:gd name="T42" fmla="*/ 115 w 441"/>
                <a:gd name="T43" fmla="*/ 432 h 461"/>
                <a:gd name="T44" fmla="*/ 117 w 441"/>
                <a:gd name="T45" fmla="*/ 433 h 461"/>
                <a:gd name="T46" fmla="*/ 251 w 441"/>
                <a:gd name="T47" fmla="*/ 454 h 461"/>
                <a:gd name="T48" fmla="*/ 367 w 441"/>
                <a:gd name="T49" fmla="*/ 399 h 461"/>
                <a:gd name="T50" fmla="*/ 386 w 441"/>
                <a:gd name="T51" fmla="*/ 379 h 461"/>
                <a:gd name="T52" fmla="*/ 386 w 441"/>
                <a:gd name="T53" fmla="*/ 379 h 461"/>
                <a:gd name="T54" fmla="*/ 386 w 441"/>
                <a:gd name="T55" fmla="*/ 379 h 461"/>
                <a:gd name="T56" fmla="*/ 402 w 441"/>
                <a:gd name="T57" fmla="*/ 357 h 461"/>
                <a:gd name="T58" fmla="*/ 417 w 441"/>
                <a:gd name="T59" fmla="*/ 330 h 461"/>
                <a:gd name="T60" fmla="*/ 440 w 441"/>
                <a:gd name="T61" fmla="*/ 216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41" h="461">
                  <a:moveTo>
                    <a:pt x="440" y="216"/>
                  </a:moveTo>
                  <a:cubicBezTo>
                    <a:pt x="439" y="210"/>
                    <a:pt x="439" y="204"/>
                    <a:pt x="438" y="199"/>
                  </a:cubicBezTo>
                  <a:cubicBezTo>
                    <a:pt x="436" y="183"/>
                    <a:pt x="433" y="168"/>
                    <a:pt x="428" y="153"/>
                  </a:cubicBezTo>
                  <a:cubicBezTo>
                    <a:pt x="423" y="141"/>
                    <a:pt x="418" y="129"/>
                    <a:pt x="411" y="117"/>
                  </a:cubicBezTo>
                  <a:cubicBezTo>
                    <a:pt x="409" y="113"/>
                    <a:pt x="406" y="108"/>
                    <a:pt x="403" y="103"/>
                  </a:cubicBezTo>
                  <a:cubicBezTo>
                    <a:pt x="369" y="53"/>
                    <a:pt x="317" y="16"/>
                    <a:pt x="261" y="6"/>
                  </a:cubicBezTo>
                  <a:cubicBezTo>
                    <a:pt x="258" y="5"/>
                    <a:pt x="255" y="5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17" y="0"/>
                    <a:pt x="182" y="6"/>
                    <a:pt x="149" y="19"/>
                  </a:cubicBezTo>
                  <a:cubicBezTo>
                    <a:pt x="145" y="21"/>
                    <a:pt x="141" y="23"/>
                    <a:pt x="137" y="24"/>
                  </a:cubicBezTo>
                  <a:cubicBezTo>
                    <a:pt x="118" y="34"/>
                    <a:pt x="100" y="46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0" y="62"/>
                    <a:pt x="77" y="65"/>
                    <a:pt x="74" y="68"/>
                  </a:cubicBezTo>
                  <a:cubicBezTo>
                    <a:pt x="74" y="68"/>
                    <a:pt x="74" y="68"/>
                    <a:pt x="73" y="69"/>
                  </a:cubicBezTo>
                  <a:cubicBezTo>
                    <a:pt x="71" y="71"/>
                    <a:pt x="68" y="74"/>
                    <a:pt x="66" y="76"/>
                  </a:cubicBezTo>
                  <a:cubicBezTo>
                    <a:pt x="65" y="77"/>
                    <a:pt x="64" y="78"/>
                    <a:pt x="63" y="79"/>
                  </a:cubicBezTo>
                  <a:cubicBezTo>
                    <a:pt x="61" y="81"/>
                    <a:pt x="59" y="83"/>
                    <a:pt x="58" y="85"/>
                  </a:cubicBezTo>
                  <a:cubicBezTo>
                    <a:pt x="55" y="89"/>
                    <a:pt x="52" y="92"/>
                    <a:pt x="49" y="95"/>
                  </a:cubicBezTo>
                  <a:cubicBezTo>
                    <a:pt x="39" y="109"/>
                    <a:pt x="30" y="124"/>
                    <a:pt x="23" y="140"/>
                  </a:cubicBezTo>
                  <a:cubicBezTo>
                    <a:pt x="7" y="176"/>
                    <a:pt x="0" y="217"/>
                    <a:pt x="4" y="256"/>
                  </a:cubicBezTo>
                  <a:cubicBezTo>
                    <a:pt x="10" y="329"/>
                    <a:pt x="48" y="397"/>
                    <a:pt x="115" y="432"/>
                  </a:cubicBezTo>
                  <a:cubicBezTo>
                    <a:pt x="116" y="432"/>
                    <a:pt x="117" y="433"/>
                    <a:pt x="117" y="433"/>
                  </a:cubicBezTo>
                  <a:cubicBezTo>
                    <a:pt x="159" y="454"/>
                    <a:pt x="206" y="461"/>
                    <a:pt x="251" y="454"/>
                  </a:cubicBezTo>
                  <a:cubicBezTo>
                    <a:pt x="294" y="447"/>
                    <a:pt x="335" y="429"/>
                    <a:pt x="367" y="399"/>
                  </a:cubicBezTo>
                  <a:cubicBezTo>
                    <a:pt x="374" y="393"/>
                    <a:pt x="380" y="386"/>
                    <a:pt x="386" y="379"/>
                  </a:cubicBezTo>
                  <a:cubicBezTo>
                    <a:pt x="386" y="379"/>
                    <a:pt x="386" y="379"/>
                    <a:pt x="386" y="379"/>
                  </a:cubicBezTo>
                  <a:cubicBezTo>
                    <a:pt x="386" y="379"/>
                    <a:pt x="386" y="379"/>
                    <a:pt x="386" y="379"/>
                  </a:cubicBezTo>
                  <a:cubicBezTo>
                    <a:pt x="392" y="372"/>
                    <a:pt x="397" y="365"/>
                    <a:pt x="402" y="357"/>
                  </a:cubicBezTo>
                  <a:cubicBezTo>
                    <a:pt x="408" y="349"/>
                    <a:pt x="413" y="340"/>
                    <a:pt x="417" y="330"/>
                  </a:cubicBezTo>
                  <a:cubicBezTo>
                    <a:pt x="433" y="295"/>
                    <a:pt x="441" y="255"/>
                    <a:pt x="440" y="216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1085851" y="4030663"/>
              <a:ext cx="1878013" cy="1963738"/>
            </a:xfrm>
            <a:custGeom>
              <a:avLst/>
              <a:gdLst>
                <a:gd name="T0" fmla="*/ 417 w 441"/>
                <a:gd name="T1" fmla="*/ 330 h 461"/>
                <a:gd name="T2" fmla="*/ 402 w 441"/>
                <a:gd name="T3" fmla="*/ 357 h 461"/>
                <a:gd name="T4" fmla="*/ 367 w 441"/>
                <a:gd name="T5" fmla="*/ 399 h 461"/>
                <a:gd name="T6" fmla="*/ 251 w 441"/>
                <a:gd name="T7" fmla="*/ 454 h 461"/>
                <a:gd name="T8" fmla="*/ 117 w 441"/>
                <a:gd name="T9" fmla="*/ 433 h 461"/>
                <a:gd name="T10" fmla="*/ 115 w 441"/>
                <a:gd name="T11" fmla="*/ 432 h 461"/>
                <a:gd name="T12" fmla="*/ 4 w 441"/>
                <a:gd name="T13" fmla="*/ 256 h 461"/>
                <a:gd name="T14" fmla="*/ 23 w 441"/>
                <a:gd name="T15" fmla="*/ 140 h 461"/>
                <a:gd name="T16" fmla="*/ 49 w 441"/>
                <a:gd name="T17" fmla="*/ 95 h 461"/>
                <a:gd name="T18" fmla="*/ 137 w 441"/>
                <a:gd name="T19" fmla="*/ 24 h 461"/>
                <a:gd name="T20" fmla="*/ 149 w 441"/>
                <a:gd name="T21" fmla="*/ 19 h 461"/>
                <a:gd name="T22" fmla="*/ 251 w 441"/>
                <a:gd name="T23" fmla="*/ 4 h 461"/>
                <a:gd name="T24" fmla="*/ 251 w 441"/>
                <a:gd name="T25" fmla="*/ 4 h 461"/>
                <a:gd name="T26" fmla="*/ 261 w 441"/>
                <a:gd name="T27" fmla="*/ 6 h 461"/>
                <a:gd name="T28" fmla="*/ 403 w 441"/>
                <a:gd name="T29" fmla="*/ 103 h 461"/>
                <a:gd name="T30" fmla="*/ 411 w 441"/>
                <a:gd name="T31" fmla="*/ 117 h 461"/>
                <a:gd name="T32" fmla="*/ 428 w 441"/>
                <a:gd name="T33" fmla="*/ 153 h 461"/>
                <a:gd name="T34" fmla="*/ 438 w 441"/>
                <a:gd name="T35" fmla="*/ 199 h 461"/>
                <a:gd name="T36" fmla="*/ 440 w 441"/>
                <a:gd name="T37" fmla="*/ 216 h 461"/>
                <a:gd name="T38" fmla="*/ 417 w 441"/>
                <a:gd name="T39" fmla="*/ 33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1" h="461">
                  <a:moveTo>
                    <a:pt x="417" y="330"/>
                  </a:moveTo>
                  <a:cubicBezTo>
                    <a:pt x="413" y="340"/>
                    <a:pt x="408" y="349"/>
                    <a:pt x="402" y="357"/>
                  </a:cubicBezTo>
                  <a:cubicBezTo>
                    <a:pt x="392" y="373"/>
                    <a:pt x="380" y="387"/>
                    <a:pt x="367" y="399"/>
                  </a:cubicBezTo>
                  <a:cubicBezTo>
                    <a:pt x="335" y="429"/>
                    <a:pt x="294" y="447"/>
                    <a:pt x="251" y="454"/>
                  </a:cubicBezTo>
                  <a:cubicBezTo>
                    <a:pt x="206" y="461"/>
                    <a:pt x="159" y="454"/>
                    <a:pt x="117" y="433"/>
                  </a:cubicBezTo>
                  <a:cubicBezTo>
                    <a:pt x="117" y="433"/>
                    <a:pt x="116" y="432"/>
                    <a:pt x="115" y="432"/>
                  </a:cubicBezTo>
                  <a:cubicBezTo>
                    <a:pt x="48" y="397"/>
                    <a:pt x="10" y="329"/>
                    <a:pt x="4" y="256"/>
                  </a:cubicBezTo>
                  <a:cubicBezTo>
                    <a:pt x="0" y="217"/>
                    <a:pt x="7" y="176"/>
                    <a:pt x="23" y="140"/>
                  </a:cubicBezTo>
                  <a:cubicBezTo>
                    <a:pt x="30" y="124"/>
                    <a:pt x="39" y="109"/>
                    <a:pt x="49" y="95"/>
                  </a:cubicBezTo>
                  <a:cubicBezTo>
                    <a:pt x="72" y="65"/>
                    <a:pt x="103" y="41"/>
                    <a:pt x="137" y="24"/>
                  </a:cubicBezTo>
                  <a:cubicBezTo>
                    <a:pt x="141" y="23"/>
                    <a:pt x="145" y="21"/>
                    <a:pt x="149" y="19"/>
                  </a:cubicBezTo>
                  <a:cubicBezTo>
                    <a:pt x="182" y="6"/>
                    <a:pt x="217" y="0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55" y="5"/>
                    <a:pt x="258" y="5"/>
                    <a:pt x="261" y="6"/>
                  </a:cubicBezTo>
                  <a:cubicBezTo>
                    <a:pt x="317" y="16"/>
                    <a:pt x="369" y="53"/>
                    <a:pt x="403" y="103"/>
                  </a:cubicBezTo>
                  <a:cubicBezTo>
                    <a:pt x="406" y="108"/>
                    <a:pt x="409" y="113"/>
                    <a:pt x="411" y="117"/>
                  </a:cubicBezTo>
                  <a:cubicBezTo>
                    <a:pt x="418" y="129"/>
                    <a:pt x="423" y="141"/>
                    <a:pt x="428" y="153"/>
                  </a:cubicBezTo>
                  <a:cubicBezTo>
                    <a:pt x="433" y="168"/>
                    <a:pt x="436" y="183"/>
                    <a:pt x="438" y="199"/>
                  </a:cubicBezTo>
                  <a:cubicBezTo>
                    <a:pt x="439" y="204"/>
                    <a:pt x="439" y="210"/>
                    <a:pt x="440" y="216"/>
                  </a:cubicBezTo>
                  <a:cubicBezTo>
                    <a:pt x="441" y="255"/>
                    <a:pt x="433" y="295"/>
                    <a:pt x="417" y="330"/>
                  </a:cubicBezTo>
                  <a:close/>
                </a:path>
              </a:pathLst>
            </a:custGeom>
            <a:solidFill>
              <a:srgbClr val="F2F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1085851" y="4286251"/>
              <a:ext cx="1643063" cy="1708150"/>
            </a:xfrm>
            <a:custGeom>
              <a:avLst/>
              <a:gdLst>
                <a:gd name="T0" fmla="*/ 277 w 386"/>
                <a:gd name="T1" fmla="*/ 368 h 401"/>
                <a:gd name="T2" fmla="*/ 143 w 386"/>
                <a:gd name="T3" fmla="*/ 347 h 401"/>
                <a:gd name="T4" fmla="*/ 141 w 386"/>
                <a:gd name="T5" fmla="*/ 346 h 401"/>
                <a:gd name="T6" fmla="*/ 30 w 386"/>
                <a:gd name="T7" fmla="*/ 170 h 401"/>
                <a:gd name="T8" fmla="*/ 49 w 386"/>
                <a:gd name="T9" fmla="*/ 54 h 401"/>
                <a:gd name="T10" fmla="*/ 75 w 386"/>
                <a:gd name="T11" fmla="*/ 9 h 401"/>
                <a:gd name="T12" fmla="*/ 83 w 386"/>
                <a:gd name="T13" fmla="*/ 0 h 401"/>
                <a:gd name="T14" fmla="*/ 49 w 386"/>
                <a:gd name="T15" fmla="*/ 35 h 401"/>
                <a:gd name="T16" fmla="*/ 23 w 386"/>
                <a:gd name="T17" fmla="*/ 80 h 401"/>
                <a:gd name="T18" fmla="*/ 4 w 386"/>
                <a:gd name="T19" fmla="*/ 196 h 401"/>
                <a:gd name="T20" fmla="*/ 115 w 386"/>
                <a:gd name="T21" fmla="*/ 372 h 401"/>
                <a:gd name="T22" fmla="*/ 117 w 386"/>
                <a:gd name="T23" fmla="*/ 373 h 401"/>
                <a:gd name="T24" fmla="*/ 251 w 386"/>
                <a:gd name="T25" fmla="*/ 394 h 401"/>
                <a:gd name="T26" fmla="*/ 367 w 386"/>
                <a:gd name="T27" fmla="*/ 339 h 401"/>
                <a:gd name="T28" fmla="*/ 386 w 386"/>
                <a:gd name="T29" fmla="*/ 319 h 401"/>
                <a:gd name="T30" fmla="*/ 277 w 386"/>
                <a:gd name="T31" fmla="*/ 368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6" h="401">
                  <a:moveTo>
                    <a:pt x="277" y="368"/>
                  </a:moveTo>
                  <a:cubicBezTo>
                    <a:pt x="232" y="375"/>
                    <a:pt x="185" y="368"/>
                    <a:pt x="143" y="347"/>
                  </a:cubicBezTo>
                  <a:cubicBezTo>
                    <a:pt x="143" y="347"/>
                    <a:pt x="142" y="346"/>
                    <a:pt x="141" y="346"/>
                  </a:cubicBezTo>
                  <a:cubicBezTo>
                    <a:pt x="74" y="311"/>
                    <a:pt x="36" y="243"/>
                    <a:pt x="30" y="170"/>
                  </a:cubicBezTo>
                  <a:cubicBezTo>
                    <a:pt x="26" y="131"/>
                    <a:pt x="33" y="90"/>
                    <a:pt x="49" y="54"/>
                  </a:cubicBezTo>
                  <a:cubicBezTo>
                    <a:pt x="56" y="38"/>
                    <a:pt x="65" y="23"/>
                    <a:pt x="75" y="9"/>
                  </a:cubicBezTo>
                  <a:cubicBezTo>
                    <a:pt x="78" y="6"/>
                    <a:pt x="80" y="3"/>
                    <a:pt x="83" y="0"/>
                  </a:cubicBezTo>
                  <a:cubicBezTo>
                    <a:pt x="71" y="11"/>
                    <a:pt x="59" y="22"/>
                    <a:pt x="49" y="35"/>
                  </a:cubicBezTo>
                  <a:cubicBezTo>
                    <a:pt x="39" y="49"/>
                    <a:pt x="30" y="64"/>
                    <a:pt x="23" y="80"/>
                  </a:cubicBezTo>
                  <a:cubicBezTo>
                    <a:pt x="7" y="116"/>
                    <a:pt x="0" y="157"/>
                    <a:pt x="4" y="196"/>
                  </a:cubicBezTo>
                  <a:cubicBezTo>
                    <a:pt x="10" y="269"/>
                    <a:pt x="48" y="337"/>
                    <a:pt x="115" y="372"/>
                  </a:cubicBezTo>
                  <a:cubicBezTo>
                    <a:pt x="116" y="372"/>
                    <a:pt x="117" y="373"/>
                    <a:pt x="117" y="373"/>
                  </a:cubicBezTo>
                  <a:cubicBezTo>
                    <a:pt x="159" y="394"/>
                    <a:pt x="206" y="401"/>
                    <a:pt x="251" y="394"/>
                  </a:cubicBezTo>
                  <a:cubicBezTo>
                    <a:pt x="294" y="387"/>
                    <a:pt x="335" y="369"/>
                    <a:pt x="367" y="339"/>
                  </a:cubicBezTo>
                  <a:cubicBezTo>
                    <a:pt x="374" y="333"/>
                    <a:pt x="380" y="326"/>
                    <a:pt x="386" y="319"/>
                  </a:cubicBezTo>
                  <a:cubicBezTo>
                    <a:pt x="355" y="345"/>
                    <a:pt x="317" y="361"/>
                    <a:pt x="277" y="368"/>
                  </a:cubicBezTo>
                  <a:close/>
                </a:path>
              </a:pathLst>
            </a:custGeom>
            <a:solidFill>
              <a:srgbClr val="C3D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085851" y="4030663"/>
              <a:ext cx="1873250" cy="1963738"/>
            </a:xfrm>
            <a:custGeom>
              <a:avLst/>
              <a:gdLst>
                <a:gd name="T0" fmla="*/ 420 w 440"/>
                <a:gd name="T1" fmla="*/ 204 h 461"/>
                <a:gd name="T2" fmla="*/ 438 w 440"/>
                <a:gd name="T3" fmla="*/ 199 h 461"/>
                <a:gd name="T4" fmla="*/ 411 w 440"/>
                <a:gd name="T5" fmla="*/ 117 h 461"/>
                <a:gd name="T6" fmla="*/ 375 w 440"/>
                <a:gd name="T7" fmla="*/ 167 h 461"/>
                <a:gd name="T8" fmla="*/ 256 w 440"/>
                <a:gd name="T9" fmla="*/ 118 h 461"/>
                <a:gd name="T10" fmla="*/ 230 w 440"/>
                <a:gd name="T11" fmla="*/ 57 h 461"/>
                <a:gd name="T12" fmla="*/ 251 w 440"/>
                <a:gd name="T13" fmla="*/ 4 h 461"/>
                <a:gd name="T14" fmla="*/ 149 w 440"/>
                <a:gd name="T15" fmla="*/ 19 h 461"/>
                <a:gd name="T16" fmla="*/ 216 w 440"/>
                <a:gd name="T17" fmla="*/ 60 h 461"/>
                <a:gd name="T18" fmla="*/ 227 w 440"/>
                <a:gd name="T19" fmla="*/ 60 h 461"/>
                <a:gd name="T20" fmla="*/ 254 w 440"/>
                <a:gd name="T21" fmla="*/ 117 h 461"/>
                <a:gd name="T22" fmla="*/ 189 w 440"/>
                <a:gd name="T23" fmla="*/ 217 h 461"/>
                <a:gd name="T24" fmla="*/ 126 w 440"/>
                <a:gd name="T25" fmla="*/ 200 h 461"/>
                <a:gd name="T26" fmla="*/ 58 w 440"/>
                <a:gd name="T27" fmla="*/ 129 h 461"/>
                <a:gd name="T28" fmla="*/ 23 w 440"/>
                <a:gd name="T29" fmla="*/ 140 h 461"/>
                <a:gd name="T30" fmla="*/ 40 w 440"/>
                <a:gd name="T31" fmla="*/ 275 h 461"/>
                <a:gd name="T32" fmla="*/ 56 w 440"/>
                <a:gd name="T33" fmla="*/ 273 h 461"/>
                <a:gd name="T34" fmla="*/ 129 w 440"/>
                <a:gd name="T35" fmla="*/ 209 h 461"/>
                <a:gd name="T36" fmla="*/ 189 w 440"/>
                <a:gd name="T37" fmla="*/ 221 h 461"/>
                <a:gd name="T38" fmla="*/ 244 w 440"/>
                <a:gd name="T39" fmla="*/ 300 h 461"/>
                <a:gd name="T40" fmla="*/ 214 w 440"/>
                <a:gd name="T41" fmla="*/ 363 h 461"/>
                <a:gd name="T42" fmla="*/ 123 w 440"/>
                <a:gd name="T43" fmla="*/ 395 h 461"/>
                <a:gd name="T44" fmla="*/ 117 w 440"/>
                <a:gd name="T45" fmla="*/ 433 h 461"/>
                <a:gd name="T46" fmla="*/ 227 w 440"/>
                <a:gd name="T47" fmla="*/ 371 h 461"/>
                <a:gd name="T48" fmla="*/ 223 w 440"/>
                <a:gd name="T49" fmla="*/ 363 h 461"/>
                <a:gd name="T50" fmla="*/ 328 w 440"/>
                <a:gd name="T51" fmla="*/ 282 h 461"/>
                <a:gd name="T52" fmla="*/ 370 w 440"/>
                <a:gd name="T53" fmla="*/ 335 h 461"/>
                <a:gd name="T54" fmla="*/ 402 w 440"/>
                <a:gd name="T55" fmla="*/ 357 h 461"/>
                <a:gd name="T56" fmla="*/ 382 w 440"/>
                <a:gd name="T57" fmla="*/ 326 h 461"/>
                <a:gd name="T58" fmla="*/ 330 w 440"/>
                <a:gd name="T59" fmla="*/ 281 h 461"/>
                <a:gd name="T60" fmla="*/ 339 w 440"/>
                <a:gd name="T61" fmla="*/ 220 h 461"/>
                <a:gd name="T62" fmla="*/ 374 w 440"/>
                <a:gd name="T63" fmla="*/ 171 h 461"/>
                <a:gd name="T64" fmla="*/ 380 w 440"/>
                <a:gd name="T65" fmla="*/ 17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40" h="461">
                  <a:moveTo>
                    <a:pt x="380" y="178"/>
                  </a:moveTo>
                  <a:cubicBezTo>
                    <a:pt x="393" y="188"/>
                    <a:pt x="407" y="196"/>
                    <a:pt x="420" y="204"/>
                  </a:cubicBezTo>
                  <a:cubicBezTo>
                    <a:pt x="427" y="208"/>
                    <a:pt x="433" y="211"/>
                    <a:pt x="440" y="216"/>
                  </a:cubicBezTo>
                  <a:cubicBezTo>
                    <a:pt x="439" y="210"/>
                    <a:pt x="439" y="204"/>
                    <a:pt x="438" y="199"/>
                  </a:cubicBezTo>
                  <a:cubicBezTo>
                    <a:pt x="436" y="183"/>
                    <a:pt x="433" y="168"/>
                    <a:pt x="428" y="153"/>
                  </a:cubicBezTo>
                  <a:cubicBezTo>
                    <a:pt x="423" y="141"/>
                    <a:pt x="418" y="129"/>
                    <a:pt x="411" y="117"/>
                  </a:cubicBezTo>
                  <a:cubicBezTo>
                    <a:pt x="401" y="133"/>
                    <a:pt x="390" y="149"/>
                    <a:pt x="378" y="163"/>
                  </a:cubicBezTo>
                  <a:cubicBezTo>
                    <a:pt x="377" y="164"/>
                    <a:pt x="376" y="166"/>
                    <a:pt x="375" y="167"/>
                  </a:cubicBezTo>
                  <a:cubicBezTo>
                    <a:pt x="364" y="170"/>
                    <a:pt x="353" y="174"/>
                    <a:pt x="343" y="177"/>
                  </a:cubicBezTo>
                  <a:cubicBezTo>
                    <a:pt x="316" y="154"/>
                    <a:pt x="287" y="135"/>
                    <a:pt x="256" y="118"/>
                  </a:cubicBezTo>
                  <a:cubicBezTo>
                    <a:pt x="253" y="109"/>
                    <a:pt x="248" y="100"/>
                    <a:pt x="245" y="92"/>
                  </a:cubicBezTo>
                  <a:cubicBezTo>
                    <a:pt x="240" y="80"/>
                    <a:pt x="235" y="68"/>
                    <a:pt x="230" y="57"/>
                  </a:cubicBezTo>
                  <a:cubicBezTo>
                    <a:pt x="230" y="56"/>
                    <a:pt x="230" y="56"/>
                    <a:pt x="231" y="55"/>
                  </a:cubicBezTo>
                  <a:cubicBezTo>
                    <a:pt x="238" y="39"/>
                    <a:pt x="246" y="22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17" y="0"/>
                    <a:pt x="182" y="6"/>
                    <a:pt x="149" y="19"/>
                  </a:cubicBezTo>
                  <a:cubicBezTo>
                    <a:pt x="145" y="21"/>
                    <a:pt x="141" y="23"/>
                    <a:pt x="137" y="24"/>
                  </a:cubicBezTo>
                  <a:cubicBezTo>
                    <a:pt x="164" y="35"/>
                    <a:pt x="191" y="46"/>
                    <a:pt x="216" y="60"/>
                  </a:cubicBezTo>
                  <a:cubicBezTo>
                    <a:pt x="219" y="62"/>
                    <a:pt x="222" y="63"/>
                    <a:pt x="225" y="62"/>
                  </a:cubicBezTo>
                  <a:cubicBezTo>
                    <a:pt x="226" y="62"/>
                    <a:pt x="227" y="61"/>
                    <a:pt x="227" y="60"/>
                  </a:cubicBezTo>
                  <a:cubicBezTo>
                    <a:pt x="236" y="79"/>
                    <a:pt x="247" y="98"/>
                    <a:pt x="254" y="117"/>
                  </a:cubicBezTo>
                  <a:cubicBezTo>
                    <a:pt x="254" y="117"/>
                    <a:pt x="254" y="117"/>
                    <a:pt x="254" y="117"/>
                  </a:cubicBezTo>
                  <a:cubicBezTo>
                    <a:pt x="234" y="149"/>
                    <a:pt x="210" y="177"/>
                    <a:pt x="192" y="210"/>
                  </a:cubicBezTo>
                  <a:cubicBezTo>
                    <a:pt x="191" y="212"/>
                    <a:pt x="190" y="215"/>
                    <a:pt x="189" y="217"/>
                  </a:cubicBezTo>
                  <a:cubicBezTo>
                    <a:pt x="169" y="214"/>
                    <a:pt x="149" y="211"/>
                    <a:pt x="129" y="206"/>
                  </a:cubicBezTo>
                  <a:cubicBezTo>
                    <a:pt x="129" y="204"/>
                    <a:pt x="127" y="202"/>
                    <a:pt x="126" y="200"/>
                  </a:cubicBezTo>
                  <a:cubicBezTo>
                    <a:pt x="108" y="177"/>
                    <a:pt x="88" y="155"/>
                    <a:pt x="66" y="134"/>
                  </a:cubicBezTo>
                  <a:cubicBezTo>
                    <a:pt x="64" y="132"/>
                    <a:pt x="62" y="130"/>
                    <a:pt x="58" y="129"/>
                  </a:cubicBezTo>
                  <a:cubicBezTo>
                    <a:pt x="56" y="129"/>
                    <a:pt x="53" y="130"/>
                    <a:pt x="51" y="131"/>
                  </a:cubicBezTo>
                  <a:cubicBezTo>
                    <a:pt x="41" y="134"/>
                    <a:pt x="32" y="137"/>
                    <a:pt x="23" y="140"/>
                  </a:cubicBezTo>
                  <a:cubicBezTo>
                    <a:pt x="7" y="176"/>
                    <a:pt x="0" y="217"/>
                    <a:pt x="4" y="256"/>
                  </a:cubicBezTo>
                  <a:cubicBezTo>
                    <a:pt x="16" y="262"/>
                    <a:pt x="28" y="268"/>
                    <a:pt x="40" y="275"/>
                  </a:cubicBezTo>
                  <a:cubicBezTo>
                    <a:pt x="43" y="277"/>
                    <a:pt x="46" y="278"/>
                    <a:pt x="49" y="278"/>
                  </a:cubicBezTo>
                  <a:cubicBezTo>
                    <a:pt x="52" y="277"/>
                    <a:pt x="54" y="275"/>
                    <a:pt x="56" y="273"/>
                  </a:cubicBezTo>
                  <a:cubicBezTo>
                    <a:pt x="76" y="251"/>
                    <a:pt x="99" y="232"/>
                    <a:pt x="124" y="215"/>
                  </a:cubicBezTo>
                  <a:cubicBezTo>
                    <a:pt x="126" y="213"/>
                    <a:pt x="128" y="211"/>
                    <a:pt x="129" y="209"/>
                  </a:cubicBezTo>
                  <a:cubicBezTo>
                    <a:pt x="140" y="212"/>
                    <a:pt x="152" y="214"/>
                    <a:pt x="163" y="216"/>
                  </a:cubicBezTo>
                  <a:cubicBezTo>
                    <a:pt x="172" y="217"/>
                    <a:pt x="181" y="219"/>
                    <a:pt x="189" y="221"/>
                  </a:cubicBezTo>
                  <a:cubicBezTo>
                    <a:pt x="190" y="223"/>
                    <a:pt x="191" y="225"/>
                    <a:pt x="192" y="227"/>
                  </a:cubicBezTo>
                  <a:cubicBezTo>
                    <a:pt x="210" y="253"/>
                    <a:pt x="224" y="276"/>
                    <a:pt x="244" y="300"/>
                  </a:cubicBezTo>
                  <a:cubicBezTo>
                    <a:pt x="239" y="322"/>
                    <a:pt x="229" y="342"/>
                    <a:pt x="219" y="362"/>
                  </a:cubicBezTo>
                  <a:cubicBezTo>
                    <a:pt x="217" y="362"/>
                    <a:pt x="216" y="362"/>
                    <a:pt x="214" y="363"/>
                  </a:cubicBezTo>
                  <a:cubicBezTo>
                    <a:pt x="186" y="370"/>
                    <a:pt x="158" y="379"/>
                    <a:pt x="131" y="390"/>
                  </a:cubicBezTo>
                  <a:cubicBezTo>
                    <a:pt x="128" y="391"/>
                    <a:pt x="124" y="393"/>
                    <a:pt x="123" y="395"/>
                  </a:cubicBezTo>
                  <a:cubicBezTo>
                    <a:pt x="121" y="398"/>
                    <a:pt x="121" y="400"/>
                    <a:pt x="121" y="403"/>
                  </a:cubicBezTo>
                  <a:cubicBezTo>
                    <a:pt x="120" y="413"/>
                    <a:pt x="118" y="423"/>
                    <a:pt x="117" y="433"/>
                  </a:cubicBezTo>
                  <a:cubicBezTo>
                    <a:pt x="159" y="454"/>
                    <a:pt x="206" y="461"/>
                    <a:pt x="251" y="454"/>
                  </a:cubicBezTo>
                  <a:cubicBezTo>
                    <a:pt x="241" y="427"/>
                    <a:pt x="232" y="399"/>
                    <a:pt x="227" y="371"/>
                  </a:cubicBezTo>
                  <a:cubicBezTo>
                    <a:pt x="227" y="368"/>
                    <a:pt x="226" y="365"/>
                    <a:pt x="224" y="363"/>
                  </a:cubicBezTo>
                  <a:cubicBezTo>
                    <a:pt x="223" y="363"/>
                    <a:pt x="223" y="363"/>
                    <a:pt x="223" y="363"/>
                  </a:cubicBezTo>
                  <a:cubicBezTo>
                    <a:pt x="233" y="343"/>
                    <a:pt x="241" y="322"/>
                    <a:pt x="246" y="301"/>
                  </a:cubicBezTo>
                  <a:cubicBezTo>
                    <a:pt x="255" y="306"/>
                    <a:pt x="316" y="292"/>
                    <a:pt x="328" y="282"/>
                  </a:cubicBezTo>
                  <a:cubicBezTo>
                    <a:pt x="342" y="299"/>
                    <a:pt x="357" y="314"/>
                    <a:pt x="372" y="329"/>
                  </a:cubicBezTo>
                  <a:cubicBezTo>
                    <a:pt x="371" y="331"/>
                    <a:pt x="370" y="333"/>
                    <a:pt x="370" y="335"/>
                  </a:cubicBezTo>
                  <a:cubicBezTo>
                    <a:pt x="368" y="356"/>
                    <a:pt x="367" y="378"/>
                    <a:pt x="367" y="399"/>
                  </a:cubicBezTo>
                  <a:cubicBezTo>
                    <a:pt x="380" y="387"/>
                    <a:pt x="392" y="373"/>
                    <a:pt x="402" y="357"/>
                  </a:cubicBezTo>
                  <a:cubicBezTo>
                    <a:pt x="408" y="349"/>
                    <a:pt x="413" y="340"/>
                    <a:pt x="417" y="330"/>
                  </a:cubicBezTo>
                  <a:cubicBezTo>
                    <a:pt x="405" y="329"/>
                    <a:pt x="394" y="328"/>
                    <a:pt x="382" y="326"/>
                  </a:cubicBezTo>
                  <a:cubicBezTo>
                    <a:pt x="380" y="325"/>
                    <a:pt x="377" y="325"/>
                    <a:pt x="374" y="326"/>
                  </a:cubicBezTo>
                  <a:cubicBezTo>
                    <a:pt x="359" y="311"/>
                    <a:pt x="345" y="296"/>
                    <a:pt x="330" y="281"/>
                  </a:cubicBezTo>
                  <a:cubicBezTo>
                    <a:pt x="330" y="280"/>
                    <a:pt x="330" y="280"/>
                    <a:pt x="330" y="280"/>
                  </a:cubicBezTo>
                  <a:cubicBezTo>
                    <a:pt x="332" y="260"/>
                    <a:pt x="335" y="240"/>
                    <a:pt x="339" y="220"/>
                  </a:cubicBezTo>
                  <a:cubicBezTo>
                    <a:pt x="340" y="215"/>
                    <a:pt x="347" y="186"/>
                    <a:pt x="344" y="179"/>
                  </a:cubicBezTo>
                  <a:cubicBezTo>
                    <a:pt x="354" y="176"/>
                    <a:pt x="364" y="173"/>
                    <a:pt x="374" y="171"/>
                  </a:cubicBezTo>
                  <a:cubicBezTo>
                    <a:pt x="374" y="171"/>
                    <a:pt x="374" y="171"/>
                    <a:pt x="374" y="171"/>
                  </a:cubicBezTo>
                  <a:cubicBezTo>
                    <a:pt x="374" y="174"/>
                    <a:pt x="377" y="176"/>
                    <a:pt x="380" y="178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2065338" y="4597401"/>
              <a:ext cx="417513" cy="604838"/>
            </a:xfrm>
            <a:custGeom>
              <a:avLst/>
              <a:gdLst>
                <a:gd name="T0" fmla="*/ 56 w 98"/>
                <a:gd name="T1" fmla="*/ 138 h 142"/>
                <a:gd name="T2" fmla="*/ 5 w 98"/>
                <a:gd name="T3" fmla="*/ 73 h 142"/>
                <a:gd name="T4" fmla="*/ 0 w 98"/>
                <a:gd name="T5" fmla="*/ 62 h 142"/>
                <a:gd name="T6" fmla="*/ 3 w 98"/>
                <a:gd name="T7" fmla="*/ 50 h 142"/>
                <a:gd name="T8" fmla="*/ 28 w 98"/>
                <a:gd name="T9" fmla="*/ 0 h 142"/>
                <a:gd name="T10" fmla="*/ 88 w 98"/>
                <a:gd name="T11" fmla="*/ 37 h 142"/>
                <a:gd name="T12" fmla="*/ 97 w 98"/>
                <a:gd name="T13" fmla="*/ 45 h 142"/>
                <a:gd name="T14" fmla="*/ 98 w 98"/>
                <a:gd name="T15" fmla="*/ 54 h 142"/>
                <a:gd name="T16" fmla="*/ 63 w 98"/>
                <a:gd name="T17" fmla="*/ 139 h 142"/>
                <a:gd name="T18" fmla="*/ 56 w 98"/>
                <a:gd name="T19" fmla="*/ 13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" h="142">
                  <a:moveTo>
                    <a:pt x="56" y="138"/>
                  </a:moveTo>
                  <a:cubicBezTo>
                    <a:pt x="32" y="130"/>
                    <a:pt x="16" y="92"/>
                    <a:pt x="5" y="73"/>
                  </a:cubicBezTo>
                  <a:cubicBezTo>
                    <a:pt x="2" y="70"/>
                    <a:pt x="0" y="66"/>
                    <a:pt x="0" y="62"/>
                  </a:cubicBezTo>
                  <a:cubicBezTo>
                    <a:pt x="0" y="58"/>
                    <a:pt x="1" y="54"/>
                    <a:pt x="3" y="50"/>
                  </a:cubicBezTo>
                  <a:cubicBezTo>
                    <a:pt x="12" y="33"/>
                    <a:pt x="20" y="17"/>
                    <a:pt x="28" y="0"/>
                  </a:cubicBezTo>
                  <a:cubicBezTo>
                    <a:pt x="48" y="12"/>
                    <a:pt x="69" y="24"/>
                    <a:pt x="88" y="37"/>
                  </a:cubicBezTo>
                  <a:cubicBezTo>
                    <a:pt x="92" y="39"/>
                    <a:pt x="95" y="41"/>
                    <a:pt x="97" y="45"/>
                  </a:cubicBezTo>
                  <a:cubicBezTo>
                    <a:pt x="98" y="48"/>
                    <a:pt x="98" y="51"/>
                    <a:pt x="98" y="54"/>
                  </a:cubicBezTo>
                  <a:cubicBezTo>
                    <a:pt x="97" y="78"/>
                    <a:pt x="98" y="142"/>
                    <a:pt x="63" y="139"/>
                  </a:cubicBezTo>
                  <a:cubicBezTo>
                    <a:pt x="61" y="139"/>
                    <a:pt x="59" y="139"/>
                    <a:pt x="56" y="138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2801938" y="4625976"/>
              <a:ext cx="127000" cy="247650"/>
            </a:xfrm>
            <a:custGeom>
              <a:avLst/>
              <a:gdLst>
                <a:gd name="T0" fmla="*/ 24 w 30"/>
                <a:gd name="T1" fmla="*/ 31 h 58"/>
                <a:gd name="T2" fmla="*/ 9 w 30"/>
                <a:gd name="T3" fmla="*/ 1 h 58"/>
                <a:gd name="T4" fmla="*/ 2 w 30"/>
                <a:gd name="T5" fmla="*/ 4 h 58"/>
                <a:gd name="T6" fmla="*/ 7 w 30"/>
                <a:gd name="T7" fmla="*/ 24 h 58"/>
                <a:gd name="T8" fmla="*/ 18 w 30"/>
                <a:gd name="T9" fmla="*/ 52 h 58"/>
                <a:gd name="T10" fmla="*/ 23 w 30"/>
                <a:gd name="T11" fmla="*/ 56 h 58"/>
                <a:gd name="T12" fmla="*/ 24 w 30"/>
                <a:gd name="T13" fmla="*/ 3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58">
                  <a:moveTo>
                    <a:pt x="24" y="31"/>
                  </a:moveTo>
                  <a:cubicBezTo>
                    <a:pt x="20" y="22"/>
                    <a:pt x="17" y="7"/>
                    <a:pt x="9" y="1"/>
                  </a:cubicBezTo>
                  <a:cubicBezTo>
                    <a:pt x="6" y="0"/>
                    <a:pt x="2" y="1"/>
                    <a:pt x="2" y="4"/>
                  </a:cubicBezTo>
                  <a:cubicBezTo>
                    <a:pt x="0" y="12"/>
                    <a:pt x="4" y="17"/>
                    <a:pt x="7" y="24"/>
                  </a:cubicBezTo>
                  <a:cubicBezTo>
                    <a:pt x="11" y="32"/>
                    <a:pt x="20" y="43"/>
                    <a:pt x="18" y="52"/>
                  </a:cubicBezTo>
                  <a:cubicBezTo>
                    <a:pt x="17" y="55"/>
                    <a:pt x="21" y="58"/>
                    <a:pt x="23" y="56"/>
                  </a:cubicBezTo>
                  <a:cubicBezTo>
                    <a:pt x="30" y="48"/>
                    <a:pt x="27" y="40"/>
                    <a:pt x="24" y="3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1825626" y="4073526"/>
              <a:ext cx="255588" cy="80963"/>
            </a:xfrm>
            <a:custGeom>
              <a:avLst/>
              <a:gdLst>
                <a:gd name="T0" fmla="*/ 58 w 60"/>
                <a:gd name="T1" fmla="*/ 11 h 19"/>
                <a:gd name="T2" fmla="*/ 11 w 60"/>
                <a:gd name="T3" fmla="*/ 1 h 19"/>
                <a:gd name="T4" fmla="*/ 11 w 60"/>
                <a:gd name="T5" fmla="*/ 18 h 19"/>
                <a:gd name="T6" fmla="*/ 36 w 60"/>
                <a:gd name="T7" fmla="*/ 18 h 19"/>
                <a:gd name="T8" fmla="*/ 57 w 60"/>
                <a:gd name="T9" fmla="*/ 17 h 19"/>
                <a:gd name="T10" fmla="*/ 58 w 60"/>
                <a:gd name="T11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19">
                  <a:moveTo>
                    <a:pt x="58" y="11"/>
                  </a:moveTo>
                  <a:cubicBezTo>
                    <a:pt x="47" y="1"/>
                    <a:pt x="26" y="0"/>
                    <a:pt x="11" y="1"/>
                  </a:cubicBezTo>
                  <a:cubicBezTo>
                    <a:pt x="1" y="2"/>
                    <a:pt x="0" y="18"/>
                    <a:pt x="11" y="18"/>
                  </a:cubicBezTo>
                  <a:cubicBezTo>
                    <a:pt x="19" y="18"/>
                    <a:pt x="28" y="18"/>
                    <a:pt x="36" y="18"/>
                  </a:cubicBezTo>
                  <a:cubicBezTo>
                    <a:pt x="43" y="18"/>
                    <a:pt x="50" y="19"/>
                    <a:pt x="57" y="17"/>
                  </a:cubicBezTo>
                  <a:cubicBezTo>
                    <a:pt x="59" y="16"/>
                    <a:pt x="60" y="13"/>
                    <a:pt x="58" y="1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165197" y="5352768"/>
            <a:ext cx="1438275" cy="1470025"/>
            <a:chOff x="9093200" y="2751138"/>
            <a:chExt cx="1438275" cy="1470025"/>
          </a:xfrm>
        </p:grpSpPr>
        <p:sp>
          <p:nvSpPr>
            <p:cNvPr id="25" name="Freeform 6"/>
            <p:cNvSpPr/>
            <p:nvPr/>
          </p:nvSpPr>
          <p:spPr bwMode="auto">
            <a:xfrm>
              <a:off x="9093200" y="2751138"/>
              <a:ext cx="1438275" cy="1470025"/>
            </a:xfrm>
            <a:custGeom>
              <a:avLst/>
              <a:gdLst>
                <a:gd name="T0" fmla="*/ 182 w 197"/>
                <a:gd name="T1" fmla="*/ 92 h 201"/>
                <a:gd name="T2" fmla="*/ 165 w 197"/>
                <a:gd name="T3" fmla="*/ 4 h 201"/>
                <a:gd name="T4" fmla="*/ 158 w 197"/>
                <a:gd name="T5" fmla="*/ 5 h 201"/>
                <a:gd name="T6" fmla="*/ 172 w 197"/>
                <a:gd name="T7" fmla="*/ 91 h 201"/>
                <a:gd name="T8" fmla="*/ 189 w 197"/>
                <a:gd name="T9" fmla="*/ 179 h 201"/>
                <a:gd name="T10" fmla="*/ 86 w 197"/>
                <a:gd name="T11" fmla="*/ 185 h 201"/>
                <a:gd name="T12" fmla="*/ 2 w 197"/>
                <a:gd name="T13" fmla="*/ 197 h 201"/>
                <a:gd name="T14" fmla="*/ 3 w 197"/>
                <a:gd name="T15" fmla="*/ 200 h 201"/>
                <a:gd name="T16" fmla="*/ 98 w 197"/>
                <a:gd name="T17" fmla="*/ 191 h 201"/>
                <a:gd name="T18" fmla="*/ 193 w 197"/>
                <a:gd name="T19" fmla="*/ 186 h 201"/>
                <a:gd name="T20" fmla="*/ 197 w 197"/>
                <a:gd name="T21" fmla="*/ 182 h 201"/>
                <a:gd name="T22" fmla="*/ 182 w 197"/>
                <a:gd name="T23" fmla="*/ 9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7" h="201">
                  <a:moveTo>
                    <a:pt x="182" y="92"/>
                  </a:moveTo>
                  <a:cubicBezTo>
                    <a:pt x="177" y="64"/>
                    <a:pt x="175" y="31"/>
                    <a:pt x="165" y="4"/>
                  </a:cubicBezTo>
                  <a:cubicBezTo>
                    <a:pt x="164" y="0"/>
                    <a:pt x="158" y="0"/>
                    <a:pt x="158" y="5"/>
                  </a:cubicBezTo>
                  <a:cubicBezTo>
                    <a:pt x="158" y="33"/>
                    <a:pt x="167" y="63"/>
                    <a:pt x="172" y="91"/>
                  </a:cubicBezTo>
                  <a:cubicBezTo>
                    <a:pt x="178" y="120"/>
                    <a:pt x="184" y="150"/>
                    <a:pt x="189" y="179"/>
                  </a:cubicBezTo>
                  <a:cubicBezTo>
                    <a:pt x="155" y="181"/>
                    <a:pt x="120" y="183"/>
                    <a:pt x="86" y="185"/>
                  </a:cubicBezTo>
                  <a:cubicBezTo>
                    <a:pt x="59" y="186"/>
                    <a:pt x="26" y="184"/>
                    <a:pt x="2" y="197"/>
                  </a:cubicBezTo>
                  <a:cubicBezTo>
                    <a:pt x="0" y="198"/>
                    <a:pt x="1" y="201"/>
                    <a:pt x="3" y="200"/>
                  </a:cubicBezTo>
                  <a:cubicBezTo>
                    <a:pt x="33" y="191"/>
                    <a:pt x="67" y="193"/>
                    <a:pt x="98" y="191"/>
                  </a:cubicBezTo>
                  <a:cubicBezTo>
                    <a:pt x="130" y="190"/>
                    <a:pt x="162" y="188"/>
                    <a:pt x="193" y="186"/>
                  </a:cubicBezTo>
                  <a:cubicBezTo>
                    <a:pt x="196" y="186"/>
                    <a:pt x="197" y="184"/>
                    <a:pt x="197" y="182"/>
                  </a:cubicBezTo>
                  <a:cubicBezTo>
                    <a:pt x="192" y="152"/>
                    <a:pt x="186" y="122"/>
                    <a:pt x="182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9291638" y="2927350"/>
              <a:ext cx="831850" cy="1096963"/>
            </a:xfrm>
            <a:custGeom>
              <a:avLst/>
              <a:gdLst>
                <a:gd name="T0" fmla="*/ 113 w 114"/>
                <a:gd name="T1" fmla="*/ 5 h 150"/>
                <a:gd name="T2" fmla="*/ 105 w 114"/>
                <a:gd name="T3" fmla="*/ 3 h 150"/>
                <a:gd name="T4" fmla="*/ 90 w 114"/>
                <a:gd name="T5" fmla="*/ 59 h 150"/>
                <a:gd name="T6" fmla="*/ 57 w 114"/>
                <a:gd name="T7" fmla="*/ 39 h 150"/>
                <a:gd name="T8" fmla="*/ 48 w 114"/>
                <a:gd name="T9" fmla="*/ 43 h 150"/>
                <a:gd name="T10" fmla="*/ 45 w 114"/>
                <a:gd name="T11" fmla="*/ 105 h 150"/>
                <a:gd name="T12" fmla="*/ 14 w 114"/>
                <a:gd name="T13" fmla="*/ 93 h 150"/>
                <a:gd name="T14" fmla="*/ 9 w 114"/>
                <a:gd name="T15" fmla="*/ 96 h 150"/>
                <a:gd name="T16" fmla="*/ 0 w 114"/>
                <a:gd name="T17" fmla="*/ 147 h 150"/>
                <a:gd name="T18" fmla="*/ 4 w 114"/>
                <a:gd name="T19" fmla="*/ 148 h 150"/>
                <a:gd name="T20" fmla="*/ 15 w 114"/>
                <a:gd name="T21" fmla="*/ 103 h 150"/>
                <a:gd name="T22" fmla="*/ 47 w 114"/>
                <a:gd name="T23" fmla="*/ 117 h 150"/>
                <a:gd name="T24" fmla="*/ 55 w 114"/>
                <a:gd name="T25" fmla="*/ 113 h 150"/>
                <a:gd name="T26" fmla="*/ 58 w 114"/>
                <a:gd name="T27" fmla="*/ 55 h 150"/>
                <a:gd name="T28" fmla="*/ 93 w 114"/>
                <a:gd name="T29" fmla="*/ 72 h 150"/>
                <a:gd name="T30" fmla="*/ 100 w 114"/>
                <a:gd name="T31" fmla="*/ 68 h 150"/>
                <a:gd name="T32" fmla="*/ 113 w 114"/>
                <a:gd name="T33" fmla="*/ 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" h="150">
                  <a:moveTo>
                    <a:pt x="113" y="5"/>
                  </a:moveTo>
                  <a:cubicBezTo>
                    <a:pt x="112" y="2"/>
                    <a:pt x="107" y="0"/>
                    <a:pt x="105" y="3"/>
                  </a:cubicBezTo>
                  <a:cubicBezTo>
                    <a:pt x="96" y="19"/>
                    <a:pt x="94" y="40"/>
                    <a:pt x="90" y="59"/>
                  </a:cubicBezTo>
                  <a:cubicBezTo>
                    <a:pt x="77" y="56"/>
                    <a:pt x="67" y="50"/>
                    <a:pt x="57" y="39"/>
                  </a:cubicBezTo>
                  <a:cubicBezTo>
                    <a:pt x="54" y="35"/>
                    <a:pt x="48" y="39"/>
                    <a:pt x="48" y="43"/>
                  </a:cubicBezTo>
                  <a:cubicBezTo>
                    <a:pt x="45" y="64"/>
                    <a:pt x="45" y="85"/>
                    <a:pt x="45" y="105"/>
                  </a:cubicBezTo>
                  <a:cubicBezTo>
                    <a:pt x="34" y="101"/>
                    <a:pt x="24" y="98"/>
                    <a:pt x="14" y="93"/>
                  </a:cubicBezTo>
                  <a:cubicBezTo>
                    <a:pt x="12" y="93"/>
                    <a:pt x="9" y="94"/>
                    <a:pt x="9" y="96"/>
                  </a:cubicBezTo>
                  <a:cubicBezTo>
                    <a:pt x="5" y="113"/>
                    <a:pt x="1" y="130"/>
                    <a:pt x="0" y="147"/>
                  </a:cubicBezTo>
                  <a:cubicBezTo>
                    <a:pt x="0" y="149"/>
                    <a:pt x="3" y="150"/>
                    <a:pt x="4" y="148"/>
                  </a:cubicBezTo>
                  <a:cubicBezTo>
                    <a:pt x="7" y="132"/>
                    <a:pt x="11" y="118"/>
                    <a:pt x="15" y="103"/>
                  </a:cubicBezTo>
                  <a:cubicBezTo>
                    <a:pt x="26" y="107"/>
                    <a:pt x="37" y="112"/>
                    <a:pt x="47" y="117"/>
                  </a:cubicBezTo>
                  <a:cubicBezTo>
                    <a:pt x="51" y="119"/>
                    <a:pt x="55" y="117"/>
                    <a:pt x="55" y="113"/>
                  </a:cubicBezTo>
                  <a:cubicBezTo>
                    <a:pt x="55" y="94"/>
                    <a:pt x="55" y="74"/>
                    <a:pt x="58" y="55"/>
                  </a:cubicBezTo>
                  <a:cubicBezTo>
                    <a:pt x="68" y="64"/>
                    <a:pt x="79" y="69"/>
                    <a:pt x="93" y="72"/>
                  </a:cubicBezTo>
                  <a:cubicBezTo>
                    <a:pt x="96" y="72"/>
                    <a:pt x="99" y="71"/>
                    <a:pt x="100" y="68"/>
                  </a:cubicBezTo>
                  <a:cubicBezTo>
                    <a:pt x="105" y="48"/>
                    <a:pt x="114" y="26"/>
                    <a:pt x="11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0375654" y="1381253"/>
            <a:ext cx="935038" cy="1323975"/>
            <a:chOff x="11210925" y="1881188"/>
            <a:chExt cx="935038" cy="1323975"/>
          </a:xfrm>
        </p:grpSpPr>
        <p:sp>
          <p:nvSpPr>
            <p:cNvPr id="28" name="Freeform 73"/>
            <p:cNvSpPr/>
            <p:nvPr/>
          </p:nvSpPr>
          <p:spPr bwMode="auto">
            <a:xfrm>
              <a:off x="11210925" y="1881188"/>
              <a:ext cx="336550" cy="285750"/>
            </a:xfrm>
            <a:custGeom>
              <a:avLst/>
              <a:gdLst>
                <a:gd name="T0" fmla="*/ 15 w 46"/>
                <a:gd name="T1" fmla="*/ 35 h 39"/>
                <a:gd name="T2" fmla="*/ 14 w 46"/>
                <a:gd name="T3" fmla="*/ 32 h 39"/>
                <a:gd name="T4" fmla="*/ 13 w 46"/>
                <a:gd name="T5" fmla="*/ 19 h 39"/>
                <a:gd name="T6" fmla="*/ 19 w 46"/>
                <a:gd name="T7" fmla="*/ 26 h 39"/>
                <a:gd name="T8" fmla="*/ 29 w 46"/>
                <a:gd name="T9" fmla="*/ 33 h 39"/>
                <a:gd name="T10" fmla="*/ 32 w 46"/>
                <a:gd name="T11" fmla="*/ 31 h 39"/>
                <a:gd name="T12" fmla="*/ 26 w 46"/>
                <a:gd name="T13" fmla="*/ 21 h 39"/>
                <a:gd name="T14" fmla="*/ 19 w 46"/>
                <a:gd name="T15" fmla="*/ 14 h 39"/>
                <a:gd name="T16" fmla="*/ 27 w 46"/>
                <a:gd name="T17" fmla="*/ 9 h 39"/>
                <a:gd name="T18" fmla="*/ 33 w 46"/>
                <a:gd name="T19" fmla="*/ 15 h 39"/>
                <a:gd name="T20" fmla="*/ 40 w 46"/>
                <a:gd name="T21" fmla="*/ 27 h 39"/>
                <a:gd name="T22" fmla="*/ 44 w 46"/>
                <a:gd name="T23" fmla="*/ 26 h 39"/>
                <a:gd name="T24" fmla="*/ 39 w 46"/>
                <a:gd name="T25" fmla="*/ 11 h 39"/>
                <a:gd name="T26" fmla="*/ 34 w 46"/>
                <a:gd name="T27" fmla="*/ 6 h 39"/>
                <a:gd name="T28" fmla="*/ 31 w 46"/>
                <a:gd name="T29" fmla="*/ 1 h 39"/>
                <a:gd name="T30" fmla="*/ 28 w 46"/>
                <a:gd name="T31" fmla="*/ 2 h 39"/>
                <a:gd name="T32" fmla="*/ 25 w 46"/>
                <a:gd name="T33" fmla="*/ 0 h 39"/>
                <a:gd name="T34" fmla="*/ 22 w 46"/>
                <a:gd name="T35" fmla="*/ 4 h 39"/>
                <a:gd name="T36" fmla="*/ 13 w 46"/>
                <a:gd name="T37" fmla="*/ 9 h 39"/>
                <a:gd name="T38" fmla="*/ 9 w 46"/>
                <a:gd name="T39" fmla="*/ 11 h 39"/>
                <a:gd name="T40" fmla="*/ 1 w 46"/>
                <a:gd name="T41" fmla="*/ 23 h 39"/>
                <a:gd name="T42" fmla="*/ 4 w 46"/>
                <a:gd name="T43" fmla="*/ 35 h 39"/>
                <a:gd name="T44" fmla="*/ 15 w 46"/>
                <a:gd name="T45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6" h="39">
                  <a:moveTo>
                    <a:pt x="15" y="35"/>
                  </a:moveTo>
                  <a:cubicBezTo>
                    <a:pt x="15" y="34"/>
                    <a:pt x="15" y="32"/>
                    <a:pt x="14" y="32"/>
                  </a:cubicBezTo>
                  <a:cubicBezTo>
                    <a:pt x="5" y="30"/>
                    <a:pt x="9" y="23"/>
                    <a:pt x="13" y="19"/>
                  </a:cubicBezTo>
                  <a:cubicBezTo>
                    <a:pt x="15" y="21"/>
                    <a:pt x="17" y="24"/>
                    <a:pt x="19" y="26"/>
                  </a:cubicBezTo>
                  <a:cubicBezTo>
                    <a:pt x="22" y="29"/>
                    <a:pt x="25" y="33"/>
                    <a:pt x="29" y="33"/>
                  </a:cubicBezTo>
                  <a:cubicBezTo>
                    <a:pt x="30" y="33"/>
                    <a:pt x="32" y="32"/>
                    <a:pt x="32" y="31"/>
                  </a:cubicBezTo>
                  <a:cubicBezTo>
                    <a:pt x="32" y="27"/>
                    <a:pt x="28" y="24"/>
                    <a:pt x="26" y="21"/>
                  </a:cubicBezTo>
                  <a:cubicBezTo>
                    <a:pt x="24" y="18"/>
                    <a:pt x="22" y="16"/>
                    <a:pt x="19" y="14"/>
                  </a:cubicBezTo>
                  <a:cubicBezTo>
                    <a:pt x="22" y="12"/>
                    <a:pt x="25" y="11"/>
                    <a:pt x="27" y="9"/>
                  </a:cubicBezTo>
                  <a:cubicBezTo>
                    <a:pt x="29" y="11"/>
                    <a:pt x="31" y="13"/>
                    <a:pt x="33" y="15"/>
                  </a:cubicBezTo>
                  <a:cubicBezTo>
                    <a:pt x="35" y="19"/>
                    <a:pt x="36" y="24"/>
                    <a:pt x="40" y="27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6" y="21"/>
                    <a:pt x="42" y="15"/>
                    <a:pt x="39" y="11"/>
                  </a:cubicBezTo>
                  <a:cubicBezTo>
                    <a:pt x="37" y="9"/>
                    <a:pt x="36" y="7"/>
                    <a:pt x="34" y="6"/>
                  </a:cubicBezTo>
                  <a:cubicBezTo>
                    <a:pt x="36" y="4"/>
                    <a:pt x="34" y="1"/>
                    <a:pt x="31" y="1"/>
                  </a:cubicBezTo>
                  <a:cubicBezTo>
                    <a:pt x="30" y="1"/>
                    <a:pt x="29" y="1"/>
                    <a:pt x="28" y="2"/>
                  </a:cubicBezTo>
                  <a:cubicBezTo>
                    <a:pt x="27" y="1"/>
                    <a:pt x="26" y="1"/>
                    <a:pt x="25" y="0"/>
                  </a:cubicBezTo>
                  <a:cubicBezTo>
                    <a:pt x="23" y="0"/>
                    <a:pt x="21" y="2"/>
                    <a:pt x="22" y="4"/>
                  </a:cubicBezTo>
                  <a:cubicBezTo>
                    <a:pt x="19" y="5"/>
                    <a:pt x="16" y="7"/>
                    <a:pt x="13" y="9"/>
                  </a:cubicBezTo>
                  <a:cubicBezTo>
                    <a:pt x="11" y="9"/>
                    <a:pt x="10" y="10"/>
                    <a:pt x="9" y="11"/>
                  </a:cubicBezTo>
                  <a:cubicBezTo>
                    <a:pt x="6" y="14"/>
                    <a:pt x="2" y="18"/>
                    <a:pt x="1" y="23"/>
                  </a:cubicBezTo>
                  <a:cubicBezTo>
                    <a:pt x="0" y="27"/>
                    <a:pt x="0" y="32"/>
                    <a:pt x="4" y="35"/>
                  </a:cubicBezTo>
                  <a:cubicBezTo>
                    <a:pt x="8" y="38"/>
                    <a:pt x="12" y="39"/>
                    <a:pt x="15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74"/>
            <p:cNvSpPr/>
            <p:nvPr/>
          </p:nvSpPr>
          <p:spPr bwMode="auto">
            <a:xfrm>
              <a:off x="11503025" y="2195513"/>
              <a:ext cx="103188" cy="153988"/>
            </a:xfrm>
            <a:custGeom>
              <a:avLst/>
              <a:gdLst>
                <a:gd name="T0" fmla="*/ 13 w 14"/>
                <a:gd name="T1" fmla="*/ 17 h 21"/>
                <a:gd name="T2" fmla="*/ 4 w 14"/>
                <a:gd name="T3" fmla="*/ 2 h 21"/>
                <a:gd name="T4" fmla="*/ 1 w 14"/>
                <a:gd name="T5" fmla="*/ 4 h 21"/>
                <a:gd name="T6" fmla="*/ 4 w 14"/>
                <a:gd name="T7" fmla="*/ 11 h 21"/>
                <a:gd name="T8" fmla="*/ 8 w 14"/>
                <a:gd name="T9" fmla="*/ 19 h 21"/>
                <a:gd name="T10" fmla="*/ 13 w 14"/>
                <a:gd name="T11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1">
                  <a:moveTo>
                    <a:pt x="13" y="17"/>
                  </a:moveTo>
                  <a:cubicBezTo>
                    <a:pt x="12" y="11"/>
                    <a:pt x="8" y="5"/>
                    <a:pt x="4" y="2"/>
                  </a:cubicBezTo>
                  <a:cubicBezTo>
                    <a:pt x="2" y="0"/>
                    <a:pt x="0" y="3"/>
                    <a:pt x="1" y="4"/>
                  </a:cubicBezTo>
                  <a:cubicBezTo>
                    <a:pt x="2" y="7"/>
                    <a:pt x="3" y="9"/>
                    <a:pt x="4" y="11"/>
                  </a:cubicBezTo>
                  <a:cubicBezTo>
                    <a:pt x="6" y="14"/>
                    <a:pt x="6" y="16"/>
                    <a:pt x="8" y="19"/>
                  </a:cubicBezTo>
                  <a:cubicBezTo>
                    <a:pt x="9" y="21"/>
                    <a:pt x="14" y="20"/>
                    <a:pt x="1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75"/>
            <p:cNvSpPr/>
            <p:nvPr/>
          </p:nvSpPr>
          <p:spPr bwMode="auto">
            <a:xfrm>
              <a:off x="11423650" y="2268538"/>
              <a:ext cx="123825" cy="161925"/>
            </a:xfrm>
            <a:custGeom>
              <a:avLst/>
              <a:gdLst>
                <a:gd name="T0" fmla="*/ 14 w 17"/>
                <a:gd name="T1" fmla="*/ 13 h 22"/>
                <a:gd name="T2" fmla="*/ 5 w 17"/>
                <a:gd name="T3" fmla="*/ 2 h 22"/>
                <a:gd name="T4" fmla="*/ 0 w 17"/>
                <a:gd name="T5" fmla="*/ 4 h 22"/>
                <a:gd name="T6" fmla="*/ 9 w 17"/>
                <a:gd name="T7" fmla="*/ 19 h 22"/>
                <a:gd name="T8" fmla="*/ 14 w 17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2">
                  <a:moveTo>
                    <a:pt x="14" y="13"/>
                  </a:moveTo>
                  <a:cubicBezTo>
                    <a:pt x="11" y="10"/>
                    <a:pt x="8" y="6"/>
                    <a:pt x="5" y="2"/>
                  </a:cubicBezTo>
                  <a:cubicBezTo>
                    <a:pt x="3" y="0"/>
                    <a:pt x="0" y="2"/>
                    <a:pt x="0" y="4"/>
                  </a:cubicBezTo>
                  <a:cubicBezTo>
                    <a:pt x="1" y="11"/>
                    <a:pt x="4" y="15"/>
                    <a:pt x="9" y="19"/>
                  </a:cubicBezTo>
                  <a:cubicBezTo>
                    <a:pt x="12" y="22"/>
                    <a:pt x="17" y="16"/>
                    <a:pt x="1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76"/>
            <p:cNvSpPr/>
            <p:nvPr/>
          </p:nvSpPr>
          <p:spPr bwMode="auto">
            <a:xfrm>
              <a:off x="11496675" y="2444750"/>
              <a:ext cx="298450" cy="342900"/>
            </a:xfrm>
            <a:custGeom>
              <a:avLst/>
              <a:gdLst>
                <a:gd name="T0" fmla="*/ 39 w 41"/>
                <a:gd name="T1" fmla="*/ 27 h 47"/>
                <a:gd name="T2" fmla="*/ 30 w 41"/>
                <a:gd name="T3" fmla="*/ 18 h 47"/>
                <a:gd name="T4" fmla="*/ 25 w 41"/>
                <a:gd name="T5" fmla="*/ 3 h 47"/>
                <a:gd name="T6" fmla="*/ 15 w 41"/>
                <a:gd name="T7" fmla="*/ 4 h 47"/>
                <a:gd name="T8" fmla="*/ 3 w 41"/>
                <a:gd name="T9" fmla="*/ 13 h 47"/>
                <a:gd name="T10" fmla="*/ 8 w 41"/>
                <a:gd name="T11" fmla="*/ 21 h 47"/>
                <a:gd name="T12" fmla="*/ 16 w 41"/>
                <a:gd name="T13" fmla="*/ 15 h 47"/>
                <a:gd name="T14" fmla="*/ 20 w 41"/>
                <a:gd name="T15" fmla="*/ 12 h 47"/>
                <a:gd name="T16" fmla="*/ 17 w 41"/>
                <a:gd name="T17" fmla="*/ 20 h 47"/>
                <a:gd name="T18" fmla="*/ 23 w 41"/>
                <a:gd name="T19" fmla="*/ 28 h 47"/>
                <a:gd name="T20" fmla="*/ 28 w 41"/>
                <a:gd name="T21" fmla="*/ 32 h 47"/>
                <a:gd name="T22" fmla="*/ 22 w 41"/>
                <a:gd name="T23" fmla="*/ 34 h 47"/>
                <a:gd name="T24" fmla="*/ 24 w 41"/>
                <a:gd name="T25" fmla="*/ 46 h 47"/>
                <a:gd name="T26" fmla="*/ 39 w 41"/>
                <a:gd name="T27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47">
                  <a:moveTo>
                    <a:pt x="39" y="27"/>
                  </a:moveTo>
                  <a:cubicBezTo>
                    <a:pt x="38" y="23"/>
                    <a:pt x="34" y="19"/>
                    <a:pt x="30" y="18"/>
                  </a:cubicBezTo>
                  <a:cubicBezTo>
                    <a:pt x="32" y="12"/>
                    <a:pt x="32" y="6"/>
                    <a:pt x="25" y="3"/>
                  </a:cubicBezTo>
                  <a:cubicBezTo>
                    <a:pt x="21" y="0"/>
                    <a:pt x="18" y="2"/>
                    <a:pt x="15" y="4"/>
                  </a:cubicBezTo>
                  <a:cubicBezTo>
                    <a:pt x="10" y="6"/>
                    <a:pt x="6" y="9"/>
                    <a:pt x="3" y="13"/>
                  </a:cubicBezTo>
                  <a:cubicBezTo>
                    <a:pt x="0" y="17"/>
                    <a:pt x="4" y="22"/>
                    <a:pt x="8" y="21"/>
                  </a:cubicBezTo>
                  <a:cubicBezTo>
                    <a:pt x="11" y="20"/>
                    <a:pt x="14" y="18"/>
                    <a:pt x="16" y="15"/>
                  </a:cubicBezTo>
                  <a:cubicBezTo>
                    <a:pt x="17" y="15"/>
                    <a:pt x="19" y="12"/>
                    <a:pt x="20" y="12"/>
                  </a:cubicBezTo>
                  <a:cubicBezTo>
                    <a:pt x="23" y="12"/>
                    <a:pt x="17" y="20"/>
                    <a:pt x="17" y="20"/>
                  </a:cubicBezTo>
                  <a:cubicBezTo>
                    <a:pt x="14" y="24"/>
                    <a:pt x="19" y="31"/>
                    <a:pt x="23" y="28"/>
                  </a:cubicBezTo>
                  <a:cubicBezTo>
                    <a:pt x="26" y="26"/>
                    <a:pt x="30" y="28"/>
                    <a:pt x="28" y="32"/>
                  </a:cubicBezTo>
                  <a:cubicBezTo>
                    <a:pt x="27" y="34"/>
                    <a:pt x="24" y="34"/>
                    <a:pt x="22" y="34"/>
                  </a:cubicBezTo>
                  <a:cubicBezTo>
                    <a:pt x="14" y="35"/>
                    <a:pt x="17" y="47"/>
                    <a:pt x="24" y="46"/>
                  </a:cubicBezTo>
                  <a:cubicBezTo>
                    <a:pt x="34" y="46"/>
                    <a:pt x="41" y="37"/>
                    <a:pt x="39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77"/>
            <p:cNvSpPr/>
            <p:nvPr/>
          </p:nvSpPr>
          <p:spPr bwMode="auto">
            <a:xfrm>
              <a:off x="11679238" y="2767013"/>
              <a:ext cx="276225" cy="306388"/>
            </a:xfrm>
            <a:custGeom>
              <a:avLst/>
              <a:gdLst>
                <a:gd name="T0" fmla="*/ 18 w 38"/>
                <a:gd name="T1" fmla="*/ 33 h 42"/>
                <a:gd name="T2" fmla="*/ 17 w 38"/>
                <a:gd name="T3" fmla="*/ 14 h 42"/>
                <a:gd name="T4" fmla="*/ 33 w 38"/>
                <a:gd name="T5" fmla="*/ 19 h 42"/>
                <a:gd name="T6" fmla="*/ 38 w 38"/>
                <a:gd name="T7" fmla="*/ 18 h 42"/>
                <a:gd name="T8" fmla="*/ 12 w 38"/>
                <a:gd name="T9" fmla="*/ 6 h 42"/>
                <a:gd name="T10" fmla="*/ 12 w 38"/>
                <a:gd name="T11" fmla="*/ 40 h 42"/>
                <a:gd name="T12" fmla="*/ 18 w 38"/>
                <a:gd name="T13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42">
                  <a:moveTo>
                    <a:pt x="18" y="33"/>
                  </a:moveTo>
                  <a:cubicBezTo>
                    <a:pt x="15" y="28"/>
                    <a:pt x="11" y="20"/>
                    <a:pt x="17" y="14"/>
                  </a:cubicBezTo>
                  <a:cubicBezTo>
                    <a:pt x="21" y="10"/>
                    <a:pt x="32" y="12"/>
                    <a:pt x="33" y="19"/>
                  </a:cubicBezTo>
                  <a:cubicBezTo>
                    <a:pt x="33" y="22"/>
                    <a:pt x="38" y="21"/>
                    <a:pt x="38" y="18"/>
                  </a:cubicBezTo>
                  <a:cubicBezTo>
                    <a:pt x="37" y="6"/>
                    <a:pt x="22" y="0"/>
                    <a:pt x="12" y="6"/>
                  </a:cubicBezTo>
                  <a:cubicBezTo>
                    <a:pt x="0" y="13"/>
                    <a:pt x="1" y="33"/>
                    <a:pt x="12" y="40"/>
                  </a:cubicBezTo>
                  <a:cubicBezTo>
                    <a:pt x="17" y="42"/>
                    <a:pt x="21" y="37"/>
                    <a:pt x="18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78"/>
            <p:cNvSpPr/>
            <p:nvPr/>
          </p:nvSpPr>
          <p:spPr bwMode="auto">
            <a:xfrm>
              <a:off x="11918950" y="2941638"/>
              <a:ext cx="227013" cy="263525"/>
            </a:xfrm>
            <a:custGeom>
              <a:avLst/>
              <a:gdLst>
                <a:gd name="T0" fmla="*/ 23 w 31"/>
                <a:gd name="T1" fmla="*/ 25 h 36"/>
                <a:gd name="T2" fmla="*/ 19 w 31"/>
                <a:gd name="T3" fmla="*/ 20 h 36"/>
                <a:gd name="T4" fmla="*/ 29 w 31"/>
                <a:gd name="T5" fmla="*/ 13 h 36"/>
                <a:gd name="T6" fmla="*/ 20 w 31"/>
                <a:gd name="T7" fmla="*/ 1 h 36"/>
                <a:gd name="T8" fmla="*/ 19 w 31"/>
                <a:gd name="T9" fmla="*/ 5 h 36"/>
                <a:gd name="T10" fmla="*/ 22 w 31"/>
                <a:gd name="T11" fmla="*/ 10 h 36"/>
                <a:gd name="T12" fmla="*/ 10 w 31"/>
                <a:gd name="T13" fmla="*/ 11 h 36"/>
                <a:gd name="T14" fmla="*/ 3 w 31"/>
                <a:gd name="T15" fmla="*/ 20 h 36"/>
                <a:gd name="T16" fmla="*/ 13 w 31"/>
                <a:gd name="T17" fmla="*/ 32 h 36"/>
                <a:gd name="T18" fmla="*/ 23 w 31"/>
                <a:gd name="T19" fmla="*/ 2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6">
                  <a:moveTo>
                    <a:pt x="23" y="25"/>
                  </a:moveTo>
                  <a:cubicBezTo>
                    <a:pt x="22" y="24"/>
                    <a:pt x="20" y="22"/>
                    <a:pt x="19" y="20"/>
                  </a:cubicBezTo>
                  <a:cubicBezTo>
                    <a:pt x="24" y="19"/>
                    <a:pt x="28" y="17"/>
                    <a:pt x="29" y="13"/>
                  </a:cubicBezTo>
                  <a:cubicBezTo>
                    <a:pt x="31" y="7"/>
                    <a:pt x="26" y="2"/>
                    <a:pt x="20" y="1"/>
                  </a:cubicBezTo>
                  <a:cubicBezTo>
                    <a:pt x="18" y="0"/>
                    <a:pt x="17" y="4"/>
                    <a:pt x="19" y="5"/>
                  </a:cubicBezTo>
                  <a:cubicBezTo>
                    <a:pt x="21" y="6"/>
                    <a:pt x="22" y="8"/>
                    <a:pt x="22" y="10"/>
                  </a:cubicBezTo>
                  <a:cubicBezTo>
                    <a:pt x="18" y="12"/>
                    <a:pt x="14" y="13"/>
                    <a:pt x="10" y="11"/>
                  </a:cubicBezTo>
                  <a:cubicBezTo>
                    <a:pt x="4" y="8"/>
                    <a:pt x="0" y="16"/>
                    <a:pt x="3" y="20"/>
                  </a:cubicBezTo>
                  <a:cubicBezTo>
                    <a:pt x="6" y="24"/>
                    <a:pt x="10" y="28"/>
                    <a:pt x="13" y="32"/>
                  </a:cubicBezTo>
                  <a:cubicBezTo>
                    <a:pt x="18" y="36"/>
                    <a:pt x="27" y="31"/>
                    <a:pt x="2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573047" y="3884649"/>
            <a:ext cx="2320925" cy="2295525"/>
            <a:chOff x="8816975" y="1304925"/>
            <a:chExt cx="2320925" cy="2295525"/>
          </a:xfrm>
        </p:grpSpPr>
        <p:sp>
          <p:nvSpPr>
            <p:cNvPr id="35" name="Freeform 8"/>
            <p:cNvSpPr/>
            <p:nvPr/>
          </p:nvSpPr>
          <p:spPr bwMode="auto">
            <a:xfrm>
              <a:off x="8816975" y="1428750"/>
              <a:ext cx="2168525" cy="2171700"/>
            </a:xfrm>
            <a:custGeom>
              <a:avLst/>
              <a:gdLst>
                <a:gd name="T0" fmla="*/ 295 w 297"/>
                <a:gd name="T1" fmla="*/ 143 h 297"/>
                <a:gd name="T2" fmla="*/ 230 w 297"/>
                <a:gd name="T3" fmla="*/ 63 h 297"/>
                <a:gd name="T4" fmla="*/ 171 w 297"/>
                <a:gd name="T5" fmla="*/ 78 h 297"/>
                <a:gd name="T6" fmla="*/ 160 w 297"/>
                <a:gd name="T7" fmla="*/ 85 h 297"/>
                <a:gd name="T8" fmla="*/ 150 w 297"/>
                <a:gd name="T9" fmla="*/ 8 h 297"/>
                <a:gd name="T10" fmla="*/ 139 w 297"/>
                <a:gd name="T11" fmla="*/ 8 h 297"/>
                <a:gd name="T12" fmla="*/ 143 w 297"/>
                <a:gd name="T13" fmla="*/ 63 h 297"/>
                <a:gd name="T14" fmla="*/ 135 w 297"/>
                <a:gd name="T15" fmla="*/ 58 h 297"/>
                <a:gd name="T16" fmla="*/ 132 w 297"/>
                <a:gd name="T17" fmla="*/ 47 h 297"/>
                <a:gd name="T18" fmla="*/ 45 w 297"/>
                <a:gd name="T19" fmla="*/ 20 h 297"/>
                <a:gd name="T20" fmla="*/ 35 w 297"/>
                <a:gd name="T21" fmla="*/ 22 h 297"/>
                <a:gd name="T22" fmla="*/ 0 w 297"/>
                <a:gd name="T23" fmla="*/ 39 h 297"/>
                <a:gd name="T24" fmla="*/ 35 w 297"/>
                <a:gd name="T25" fmla="*/ 59 h 297"/>
                <a:gd name="T26" fmla="*/ 74 w 297"/>
                <a:gd name="T27" fmla="*/ 71 h 297"/>
                <a:gd name="T28" fmla="*/ 131 w 297"/>
                <a:gd name="T29" fmla="*/ 64 h 297"/>
                <a:gd name="T30" fmla="*/ 145 w 297"/>
                <a:gd name="T31" fmla="*/ 70 h 297"/>
                <a:gd name="T32" fmla="*/ 146 w 297"/>
                <a:gd name="T33" fmla="*/ 70 h 297"/>
                <a:gd name="T34" fmla="*/ 153 w 297"/>
                <a:gd name="T35" fmla="*/ 87 h 297"/>
                <a:gd name="T36" fmla="*/ 108 w 297"/>
                <a:gd name="T37" fmla="*/ 93 h 297"/>
                <a:gd name="T38" fmla="*/ 60 w 297"/>
                <a:gd name="T39" fmla="*/ 135 h 297"/>
                <a:gd name="T40" fmla="*/ 54 w 297"/>
                <a:gd name="T41" fmla="*/ 158 h 297"/>
                <a:gd name="T42" fmla="*/ 56 w 297"/>
                <a:gd name="T43" fmla="*/ 188 h 297"/>
                <a:gd name="T44" fmla="*/ 149 w 297"/>
                <a:gd name="T45" fmla="*/ 289 h 297"/>
                <a:gd name="T46" fmla="*/ 209 w 297"/>
                <a:gd name="T47" fmla="*/ 285 h 297"/>
                <a:gd name="T48" fmla="*/ 231 w 297"/>
                <a:gd name="T49" fmla="*/ 262 h 297"/>
                <a:gd name="T50" fmla="*/ 267 w 297"/>
                <a:gd name="T51" fmla="*/ 245 h 297"/>
                <a:gd name="T52" fmla="*/ 269 w 297"/>
                <a:gd name="T53" fmla="*/ 243 h 297"/>
                <a:gd name="T54" fmla="*/ 292 w 297"/>
                <a:gd name="T55" fmla="*/ 195 h 297"/>
                <a:gd name="T56" fmla="*/ 295 w 297"/>
                <a:gd name="T57" fmla="*/ 14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7" h="297">
                  <a:moveTo>
                    <a:pt x="295" y="143"/>
                  </a:moveTo>
                  <a:cubicBezTo>
                    <a:pt x="291" y="109"/>
                    <a:pt x="263" y="74"/>
                    <a:pt x="230" y="63"/>
                  </a:cubicBezTo>
                  <a:cubicBezTo>
                    <a:pt x="203" y="55"/>
                    <a:pt x="190" y="64"/>
                    <a:pt x="171" y="78"/>
                  </a:cubicBezTo>
                  <a:cubicBezTo>
                    <a:pt x="167" y="81"/>
                    <a:pt x="164" y="83"/>
                    <a:pt x="160" y="85"/>
                  </a:cubicBezTo>
                  <a:cubicBezTo>
                    <a:pt x="150" y="60"/>
                    <a:pt x="147" y="36"/>
                    <a:pt x="150" y="8"/>
                  </a:cubicBezTo>
                  <a:cubicBezTo>
                    <a:pt x="151" y="0"/>
                    <a:pt x="139" y="0"/>
                    <a:pt x="139" y="8"/>
                  </a:cubicBezTo>
                  <a:cubicBezTo>
                    <a:pt x="136" y="25"/>
                    <a:pt x="138" y="45"/>
                    <a:pt x="143" y="63"/>
                  </a:cubicBezTo>
                  <a:cubicBezTo>
                    <a:pt x="140" y="61"/>
                    <a:pt x="138" y="59"/>
                    <a:pt x="135" y="58"/>
                  </a:cubicBezTo>
                  <a:cubicBezTo>
                    <a:pt x="135" y="55"/>
                    <a:pt x="134" y="51"/>
                    <a:pt x="132" y="47"/>
                  </a:cubicBezTo>
                  <a:cubicBezTo>
                    <a:pt x="120" y="25"/>
                    <a:pt x="73" y="15"/>
                    <a:pt x="45" y="20"/>
                  </a:cubicBezTo>
                  <a:cubicBezTo>
                    <a:pt x="42" y="20"/>
                    <a:pt x="38" y="21"/>
                    <a:pt x="35" y="22"/>
                  </a:cubicBezTo>
                  <a:cubicBezTo>
                    <a:pt x="23" y="27"/>
                    <a:pt x="12" y="34"/>
                    <a:pt x="0" y="39"/>
                  </a:cubicBezTo>
                  <a:cubicBezTo>
                    <a:pt x="4" y="37"/>
                    <a:pt x="30" y="57"/>
                    <a:pt x="35" y="59"/>
                  </a:cubicBezTo>
                  <a:cubicBezTo>
                    <a:pt x="47" y="65"/>
                    <a:pt x="61" y="69"/>
                    <a:pt x="74" y="71"/>
                  </a:cubicBezTo>
                  <a:cubicBezTo>
                    <a:pt x="86" y="73"/>
                    <a:pt x="119" y="75"/>
                    <a:pt x="131" y="64"/>
                  </a:cubicBezTo>
                  <a:cubicBezTo>
                    <a:pt x="136" y="66"/>
                    <a:pt x="140" y="68"/>
                    <a:pt x="145" y="70"/>
                  </a:cubicBezTo>
                  <a:cubicBezTo>
                    <a:pt x="145" y="70"/>
                    <a:pt x="145" y="70"/>
                    <a:pt x="146" y="70"/>
                  </a:cubicBezTo>
                  <a:cubicBezTo>
                    <a:pt x="148" y="76"/>
                    <a:pt x="150" y="82"/>
                    <a:pt x="153" y="87"/>
                  </a:cubicBezTo>
                  <a:cubicBezTo>
                    <a:pt x="139" y="91"/>
                    <a:pt x="126" y="89"/>
                    <a:pt x="108" y="93"/>
                  </a:cubicBezTo>
                  <a:cubicBezTo>
                    <a:pt x="87" y="98"/>
                    <a:pt x="69" y="115"/>
                    <a:pt x="60" y="135"/>
                  </a:cubicBezTo>
                  <a:cubicBezTo>
                    <a:pt x="57" y="142"/>
                    <a:pt x="55" y="150"/>
                    <a:pt x="54" y="158"/>
                  </a:cubicBezTo>
                  <a:cubicBezTo>
                    <a:pt x="53" y="168"/>
                    <a:pt x="54" y="178"/>
                    <a:pt x="56" y="188"/>
                  </a:cubicBezTo>
                  <a:cubicBezTo>
                    <a:pt x="65" y="235"/>
                    <a:pt x="102" y="278"/>
                    <a:pt x="149" y="289"/>
                  </a:cubicBezTo>
                  <a:cubicBezTo>
                    <a:pt x="168" y="293"/>
                    <a:pt x="194" y="297"/>
                    <a:pt x="209" y="285"/>
                  </a:cubicBezTo>
                  <a:cubicBezTo>
                    <a:pt x="218" y="277"/>
                    <a:pt x="218" y="267"/>
                    <a:pt x="231" y="262"/>
                  </a:cubicBezTo>
                  <a:cubicBezTo>
                    <a:pt x="246" y="255"/>
                    <a:pt x="255" y="258"/>
                    <a:pt x="267" y="245"/>
                  </a:cubicBezTo>
                  <a:cubicBezTo>
                    <a:pt x="267" y="245"/>
                    <a:pt x="268" y="244"/>
                    <a:pt x="269" y="243"/>
                  </a:cubicBezTo>
                  <a:cubicBezTo>
                    <a:pt x="281" y="230"/>
                    <a:pt x="289" y="212"/>
                    <a:pt x="292" y="195"/>
                  </a:cubicBezTo>
                  <a:cubicBezTo>
                    <a:pt x="295" y="178"/>
                    <a:pt x="297" y="160"/>
                    <a:pt x="295" y="143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79"/>
            <p:cNvSpPr/>
            <p:nvPr/>
          </p:nvSpPr>
          <p:spPr bwMode="auto">
            <a:xfrm>
              <a:off x="9356725" y="1698625"/>
              <a:ext cx="1781175" cy="1776413"/>
            </a:xfrm>
            <a:custGeom>
              <a:avLst/>
              <a:gdLst>
                <a:gd name="T0" fmla="*/ 239 w 244"/>
                <a:gd name="T1" fmla="*/ 140 h 243"/>
                <a:gd name="T2" fmla="*/ 216 w 244"/>
                <a:gd name="T3" fmla="*/ 189 h 243"/>
                <a:gd name="T4" fmla="*/ 214 w 244"/>
                <a:gd name="T5" fmla="*/ 191 h 243"/>
                <a:gd name="T6" fmla="*/ 178 w 244"/>
                <a:gd name="T7" fmla="*/ 207 h 243"/>
                <a:gd name="T8" fmla="*/ 156 w 244"/>
                <a:gd name="T9" fmla="*/ 230 h 243"/>
                <a:gd name="T10" fmla="*/ 97 w 244"/>
                <a:gd name="T11" fmla="*/ 234 h 243"/>
                <a:gd name="T12" fmla="*/ 3 w 244"/>
                <a:gd name="T13" fmla="*/ 133 h 243"/>
                <a:gd name="T14" fmla="*/ 1 w 244"/>
                <a:gd name="T15" fmla="*/ 104 h 243"/>
                <a:gd name="T16" fmla="*/ 7 w 244"/>
                <a:gd name="T17" fmla="*/ 81 h 243"/>
                <a:gd name="T18" fmla="*/ 56 w 244"/>
                <a:gd name="T19" fmla="*/ 39 h 243"/>
                <a:gd name="T20" fmla="*/ 118 w 244"/>
                <a:gd name="T21" fmla="*/ 24 h 243"/>
                <a:gd name="T22" fmla="*/ 177 w 244"/>
                <a:gd name="T23" fmla="*/ 9 h 243"/>
                <a:gd name="T24" fmla="*/ 242 w 244"/>
                <a:gd name="T25" fmla="*/ 89 h 243"/>
                <a:gd name="T26" fmla="*/ 239 w 244"/>
                <a:gd name="T27" fmla="*/ 14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243">
                  <a:moveTo>
                    <a:pt x="239" y="140"/>
                  </a:moveTo>
                  <a:cubicBezTo>
                    <a:pt x="236" y="157"/>
                    <a:pt x="228" y="176"/>
                    <a:pt x="216" y="189"/>
                  </a:cubicBezTo>
                  <a:cubicBezTo>
                    <a:pt x="215" y="189"/>
                    <a:pt x="215" y="190"/>
                    <a:pt x="214" y="191"/>
                  </a:cubicBezTo>
                  <a:cubicBezTo>
                    <a:pt x="202" y="203"/>
                    <a:pt x="193" y="201"/>
                    <a:pt x="178" y="207"/>
                  </a:cubicBezTo>
                  <a:cubicBezTo>
                    <a:pt x="165" y="213"/>
                    <a:pt x="166" y="222"/>
                    <a:pt x="156" y="230"/>
                  </a:cubicBezTo>
                  <a:cubicBezTo>
                    <a:pt x="141" y="243"/>
                    <a:pt x="115" y="238"/>
                    <a:pt x="97" y="234"/>
                  </a:cubicBezTo>
                  <a:cubicBezTo>
                    <a:pt x="49" y="223"/>
                    <a:pt x="12" y="180"/>
                    <a:pt x="3" y="133"/>
                  </a:cubicBezTo>
                  <a:cubicBezTo>
                    <a:pt x="1" y="123"/>
                    <a:pt x="0" y="113"/>
                    <a:pt x="1" y="104"/>
                  </a:cubicBezTo>
                  <a:cubicBezTo>
                    <a:pt x="2" y="96"/>
                    <a:pt x="4" y="88"/>
                    <a:pt x="7" y="81"/>
                  </a:cubicBezTo>
                  <a:cubicBezTo>
                    <a:pt x="16" y="61"/>
                    <a:pt x="34" y="44"/>
                    <a:pt x="56" y="39"/>
                  </a:cubicBezTo>
                  <a:cubicBezTo>
                    <a:pt x="80" y="33"/>
                    <a:pt x="98" y="40"/>
                    <a:pt x="118" y="24"/>
                  </a:cubicBezTo>
                  <a:cubicBezTo>
                    <a:pt x="137" y="10"/>
                    <a:pt x="151" y="0"/>
                    <a:pt x="177" y="9"/>
                  </a:cubicBezTo>
                  <a:cubicBezTo>
                    <a:pt x="211" y="20"/>
                    <a:pt x="238" y="54"/>
                    <a:pt x="242" y="89"/>
                  </a:cubicBezTo>
                  <a:cubicBezTo>
                    <a:pt x="244" y="106"/>
                    <a:pt x="242" y="123"/>
                    <a:pt x="239" y="140"/>
                  </a:cubicBezTo>
                  <a:close/>
                </a:path>
              </a:pathLst>
            </a:custGeom>
            <a:solidFill>
              <a:srgbClr val="FB6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80"/>
            <p:cNvSpPr/>
            <p:nvPr/>
          </p:nvSpPr>
          <p:spPr bwMode="auto">
            <a:xfrm>
              <a:off x="9356725" y="2459038"/>
              <a:ext cx="1576388" cy="1016000"/>
            </a:xfrm>
            <a:custGeom>
              <a:avLst/>
              <a:gdLst>
                <a:gd name="T0" fmla="*/ 216 w 216"/>
                <a:gd name="T1" fmla="*/ 85 h 139"/>
                <a:gd name="T2" fmla="*/ 214 w 216"/>
                <a:gd name="T3" fmla="*/ 87 h 139"/>
                <a:gd name="T4" fmla="*/ 178 w 216"/>
                <a:gd name="T5" fmla="*/ 103 h 139"/>
                <a:gd name="T6" fmla="*/ 156 w 216"/>
                <a:gd name="T7" fmla="*/ 126 h 139"/>
                <a:gd name="T8" fmla="*/ 97 w 216"/>
                <a:gd name="T9" fmla="*/ 130 h 139"/>
                <a:gd name="T10" fmla="*/ 3 w 216"/>
                <a:gd name="T11" fmla="*/ 29 h 139"/>
                <a:gd name="T12" fmla="*/ 1 w 216"/>
                <a:gd name="T13" fmla="*/ 0 h 139"/>
                <a:gd name="T14" fmla="*/ 8 w 216"/>
                <a:gd name="T15" fmla="*/ 26 h 139"/>
                <a:gd name="T16" fmla="*/ 87 w 216"/>
                <a:gd name="T17" fmla="*/ 84 h 139"/>
                <a:gd name="T18" fmla="*/ 216 w 216"/>
                <a:gd name="T19" fmla="*/ 8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" h="139">
                  <a:moveTo>
                    <a:pt x="216" y="85"/>
                  </a:moveTo>
                  <a:cubicBezTo>
                    <a:pt x="215" y="85"/>
                    <a:pt x="215" y="86"/>
                    <a:pt x="214" y="87"/>
                  </a:cubicBezTo>
                  <a:cubicBezTo>
                    <a:pt x="202" y="99"/>
                    <a:pt x="193" y="97"/>
                    <a:pt x="178" y="103"/>
                  </a:cubicBezTo>
                  <a:cubicBezTo>
                    <a:pt x="165" y="109"/>
                    <a:pt x="166" y="118"/>
                    <a:pt x="156" y="126"/>
                  </a:cubicBezTo>
                  <a:cubicBezTo>
                    <a:pt x="141" y="139"/>
                    <a:pt x="115" y="134"/>
                    <a:pt x="97" y="130"/>
                  </a:cubicBezTo>
                  <a:cubicBezTo>
                    <a:pt x="49" y="119"/>
                    <a:pt x="12" y="76"/>
                    <a:pt x="3" y="29"/>
                  </a:cubicBezTo>
                  <a:cubicBezTo>
                    <a:pt x="1" y="19"/>
                    <a:pt x="0" y="9"/>
                    <a:pt x="1" y="0"/>
                  </a:cubicBezTo>
                  <a:cubicBezTo>
                    <a:pt x="2" y="9"/>
                    <a:pt x="4" y="18"/>
                    <a:pt x="8" y="26"/>
                  </a:cubicBezTo>
                  <a:cubicBezTo>
                    <a:pt x="24" y="55"/>
                    <a:pt x="56" y="76"/>
                    <a:pt x="87" y="84"/>
                  </a:cubicBezTo>
                  <a:cubicBezTo>
                    <a:pt x="128" y="96"/>
                    <a:pt x="173" y="91"/>
                    <a:pt x="216" y="85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81"/>
            <p:cNvSpPr/>
            <p:nvPr/>
          </p:nvSpPr>
          <p:spPr bwMode="auto">
            <a:xfrm>
              <a:off x="9918700" y="1866900"/>
              <a:ext cx="438150" cy="255588"/>
            </a:xfrm>
            <a:custGeom>
              <a:avLst/>
              <a:gdLst>
                <a:gd name="T0" fmla="*/ 52 w 60"/>
                <a:gd name="T1" fmla="*/ 2 h 35"/>
                <a:gd name="T2" fmla="*/ 31 w 60"/>
                <a:gd name="T3" fmla="*/ 18 h 35"/>
                <a:gd name="T4" fmla="*/ 2 w 60"/>
                <a:gd name="T5" fmla="*/ 24 h 35"/>
                <a:gd name="T6" fmla="*/ 1 w 60"/>
                <a:gd name="T7" fmla="*/ 27 h 35"/>
                <a:gd name="T8" fmla="*/ 59 w 60"/>
                <a:gd name="T9" fmla="*/ 7 h 35"/>
                <a:gd name="T10" fmla="*/ 52 w 60"/>
                <a:gd name="T1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5">
                  <a:moveTo>
                    <a:pt x="52" y="2"/>
                  </a:moveTo>
                  <a:cubicBezTo>
                    <a:pt x="44" y="6"/>
                    <a:pt x="39" y="14"/>
                    <a:pt x="31" y="18"/>
                  </a:cubicBezTo>
                  <a:cubicBezTo>
                    <a:pt x="22" y="22"/>
                    <a:pt x="12" y="23"/>
                    <a:pt x="2" y="24"/>
                  </a:cubicBezTo>
                  <a:cubicBezTo>
                    <a:pt x="1" y="24"/>
                    <a:pt x="0" y="26"/>
                    <a:pt x="1" y="27"/>
                  </a:cubicBezTo>
                  <a:cubicBezTo>
                    <a:pt x="19" y="35"/>
                    <a:pt x="52" y="27"/>
                    <a:pt x="59" y="7"/>
                  </a:cubicBezTo>
                  <a:cubicBezTo>
                    <a:pt x="60" y="3"/>
                    <a:pt x="55" y="0"/>
                    <a:pt x="52" y="2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82"/>
            <p:cNvSpPr/>
            <p:nvPr/>
          </p:nvSpPr>
          <p:spPr bwMode="auto">
            <a:xfrm>
              <a:off x="8969375" y="1414463"/>
              <a:ext cx="1081088" cy="438150"/>
            </a:xfrm>
            <a:custGeom>
              <a:avLst/>
              <a:gdLst>
                <a:gd name="T0" fmla="*/ 45 w 148"/>
                <a:gd name="T1" fmla="*/ 4 h 60"/>
                <a:gd name="T2" fmla="*/ 36 w 148"/>
                <a:gd name="T3" fmla="*/ 7 h 60"/>
                <a:gd name="T4" fmla="*/ 0 w 148"/>
                <a:gd name="T5" fmla="*/ 23 h 60"/>
                <a:gd name="T6" fmla="*/ 35 w 148"/>
                <a:gd name="T7" fmla="*/ 43 h 60"/>
                <a:gd name="T8" fmla="*/ 74 w 148"/>
                <a:gd name="T9" fmla="*/ 56 h 60"/>
                <a:gd name="T10" fmla="*/ 132 w 148"/>
                <a:gd name="T11" fmla="*/ 31 h 60"/>
                <a:gd name="T12" fmla="*/ 45 w 148"/>
                <a:gd name="T13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8" h="60">
                  <a:moveTo>
                    <a:pt x="45" y="4"/>
                  </a:moveTo>
                  <a:cubicBezTo>
                    <a:pt x="42" y="5"/>
                    <a:pt x="38" y="6"/>
                    <a:pt x="36" y="7"/>
                  </a:cubicBezTo>
                  <a:cubicBezTo>
                    <a:pt x="23" y="12"/>
                    <a:pt x="12" y="19"/>
                    <a:pt x="0" y="23"/>
                  </a:cubicBezTo>
                  <a:cubicBezTo>
                    <a:pt x="4" y="22"/>
                    <a:pt x="31" y="41"/>
                    <a:pt x="35" y="43"/>
                  </a:cubicBezTo>
                  <a:cubicBezTo>
                    <a:pt x="47" y="49"/>
                    <a:pt x="61" y="53"/>
                    <a:pt x="74" y="56"/>
                  </a:cubicBezTo>
                  <a:cubicBezTo>
                    <a:pt x="91" y="59"/>
                    <a:pt x="148" y="60"/>
                    <a:pt x="132" y="31"/>
                  </a:cubicBezTo>
                  <a:cubicBezTo>
                    <a:pt x="120" y="9"/>
                    <a:pt x="73" y="0"/>
                    <a:pt x="45" y="4"/>
                  </a:cubicBezTo>
                  <a:close/>
                </a:path>
              </a:pathLst>
            </a:custGeom>
            <a:solidFill>
              <a:srgbClr val="39BF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83"/>
            <p:cNvSpPr/>
            <p:nvPr/>
          </p:nvSpPr>
          <p:spPr bwMode="auto">
            <a:xfrm>
              <a:off x="9356725" y="1589088"/>
              <a:ext cx="708025" cy="227013"/>
            </a:xfrm>
            <a:custGeom>
              <a:avLst/>
              <a:gdLst>
                <a:gd name="T0" fmla="*/ 94 w 97"/>
                <a:gd name="T1" fmla="*/ 25 h 31"/>
                <a:gd name="T2" fmla="*/ 3 w 97"/>
                <a:gd name="T3" fmla="*/ 0 h 31"/>
                <a:gd name="T4" fmla="*/ 2 w 97"/>
                <a:gd name="T5" fmla="*/ 5 h 31"/>
                <a:gd name="T6" fmla="*/ 93 w 97"/>
                <a:gd name="T7" fmla="*/ 30 h 31"/>
                <a:gd name="T8" fmla="*/ 94 w 97"/>
                <a:gd name="T9" fmla="*/ 2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31">
                  <a:moveTo>
                    <a:pt x="94" y="25"/>
                  </a:moveTo>
                  <a:cubicBezTo>
                    <a:pt x="69" y="9"/>
                    <a:pt x="33" y="1"/>
                    <a:pt x="3" y="0"/>
                  </a:cubicBezTo>
                  <a:cubicBezTo>
                    <a:pt x="0" y="0"/>
                    <a:pt x="0" y="4"/>
                    <a:pt x="2" y="5"/>
                  </a:cubicBezTo>
                  <a:cubicBezTo>
                    <a:pt x="35" y="9"/>
                    <a:pt x="62" y="19"/>
                    <a:pt x="93" y="30"/>
                  </a:cubicBezTo>
                  <a:cubicBezTo>
                    <a:pt x="95" y="31"/>
                    <a:pt x="97" y="27"/>
                    <a:pt x="94" y="25"/>
                  </a:cubicBezTo>
                  <a:close/>
                </a:path>
              </a:pathLst>
            </a:custGeom>
            <a:solidFill>
              <a:srgbClr val="2DAD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84"/>
            <p:cNvSpPr/>
            <p:nvPr/>
          </p:nvSpPr>
          <p:spPr bwMode="auto">
            <a:xfrm>
              <a:off x="9955213" y="1304925"/>
              <a:ext cx="241300" cy="760413"/>
            </a:xfrm>
            <a:custGeom>
              <a:avLst/>
              <a:gdLst>
                <a:gd name="T0" fmla="*/ 32 w 33"/>
                <a:gd name="T1" fmla="*/ 98 h 104"/>
                <a:gd name="T2" fmla="*/ 15 w 33"/>
                <a:gd name="T3" fmla="*/ 7 h 104"/>
                <a:gd name="T4" fmla="*/ 4 w 33"/>
                <a:gd name="T5" fmla="*/ 7 h 104"/>
                <a:gd name="T6" fmla="*/ 26 w 33"/>
                <a:gd name="T7" fmla="*/ 101 h 104"/>
                <a:gd name="T8" fmla="*/ 32 w 33"/>
                <a:gd name="T9" fmla="*/ 9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4">
                  <a:moveTo>
                    <a:pt x="32" y="98"/>
                  </a:moveTo>
                  <a:cubicBezTo>
                    <a:pt x="16" y="67"/>
                    <a:pt x="11" y="41"/>
                    <a:pt x="15" y="7"/>
                  </a:cubicBezTo>
                  <a:cubicBezTo>
                    <a:pt x="16" y="0"/>
                    <a:pt x="5" y="0"/>
                    <a:pt x="4" y="7"/>
                  </a:cubicBezTo>
                  <a:cubicBezTo>
                    <a:pt x="0" y="39"/>
                    <a:pt x="8" y="74"/>
                    <a:pt x="26" y="101"/>
                  </a:cubicBezTo>
                  <a:cubicBezTo>
                    <a:pt x="28" y="104"/>
                    <a:pt x="33" y="101"/>
                    <a:pt x="32" y="98"/>
                  </a:cubicBezTo>
                  <a:close/>
                </a:path>
              </a:pathLst>
            </a:custGeom>
            <a:solidFill>
              <a:srgbClr val="783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85"/>
            <p:cNvSpPr/>
            <p:nvPr/>
          </p:nvSpPr>
          <p:spPr bwMode="auto">
            <a:xfrm>
              <a:off x="10766425" y="1998663"/>
              <a:ext cx="239713" cy="819150"/>
            </a:xfrm>
            <a:custGeom>
              <a:avLst/>
              <a:gdLst>
                <a:gd name="T0" fmla="*/ 30 w 33"/>
                <a:gd name="T1" fmla="*/ 52 h 112"/>
                <a:gd name="T2" fmla="*/ 11 w 33"/>
                <a:gd name="T3" fmla="*/ 3 h 112"/>
                <a:gd name="T4" fmla="*/ 1 w 33"/>
                <a:gd name="T5" fmla="*/ 11 h 112"/>
                <a:gd name="T6" fmla="*/ 23 w 33"/>
                <a:gd name="T7" fmla="*/ 53 h 112"/>
                <a:gd name="T8" fmla="*/ 21 w 33"/>
                <a:gd name="T9" fmla="*/ 110 h 112"/>
                <a:gd name="T10" fmla="*/ 24 w 33"/>
                <a:gd name="T11" fmla="*/ 111 h 112"/>
                <a:gd name="T12" fmla="*/ 30 w 33"/>
                <a:gd name="T13" fmla="*/ 5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12">
                  <a:moveTo>
                    <a:pt x="30" y="52"/>
                  </a:moveTo>
                  <a:cubicBezTo>
                    <a:pt x="28" y="35"/>
                    <a:pt x="26" y="13"/>
                    <a:pt x="11" y="3"/>
                  </a:cubicBezTo>
                  <a:cubicBezTo>
                    <a:pt x="5" y="0"/>
                    <a:pt x="0" y="5"/>
                    <a:pt x="1" y="11"/>
                  </a:cubicBezTo>
                  <a:cubicBezTo>
                    <a:pt x="4" y="27"/>
                    <a:pt x="18" y="36"/>
                    <a:pt x="23" y="53"/>
                  </a:cubicBezTo>
                  <a:cubicBezTo>
                    <a:pt x="28" y="72"/>
                    <a:pt x="25" y="90"/>
                    <a:pt x="21" y="110"/>
                  </a:cubicBezTo>
                  <a:cubicBezTo>
                    <a:pt x="21" y="111"/>
                    <a:pt x="23" y="112"/>
                    <a:pt x="24" y="111"/>
                  </a:cubicBezTo>
                  <a:cubicBezTo>
                    <a:pt x="33" y="93"/>
                    <a:pt x="33" y="71"/>
                    <a:pt x="30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Oval 86"/>
            <p:cNvSpPr>
              <a:spLocks noChangeArrowheads="1"/>
            </p:cNvSpPr>
            <p:nvPr/>
          </p:nvSpPr>
          <p:spPr bwMode="auto">
            <a:xfrm>
              <a:off x="10539413" y="1860550"/>
              <a:ext cx="160338" cy="16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679860" y="2639166"/>
            <a:ext cx="1730376" cy="987425"/>
            <a:chOff x="6904037" y="2517775"/>
            <a:chExt cx="1730376" cy="987425"/>
          </a:xfrm>
        </p:grpSpPr>
        <p:sp>
          <p:nvSpPr>
            <p:cNvPr id="45" name="Freeform 87"/>
            <p:cNvSpPr/>
            <p:nvPr/>
          </p:nvSpPr>
          <p:spPr bwMode="auto">
            <a:xfrm>
              <a:off x="6904037" y="3073400"/>
              <a:ext cx="444500" cy="431800"/>
            </a:xfrm>
            <a:custGeom>
              <a:avLst/>
              <a:gdLst>
                <a:gd name="T0" fmla="*/ 54 w 61"/>
                <a:gd name="T1" fmla="*/ 33 h 59"/>
                <a:gd name="T2" fmla="*/ 32 w 61"/>
                <a:gd name="T3" fmla="*/ 38 h 59"/>
                <a:gd name="T4" fmla="*/ 28 w 61"/>
                <a:gd name="T5" fmla="*/ 6 h 59"/>
                <a:gd name="T6" fmla="*/ 0 w 61"/>
                <a:gd name="T7" fmla="*/ 16 h 59"/>
                <a:gd name="T8" fmla="*/ 2 w 61"/>
                <a:gd name="T9" fmla="*/ 17 h 59"/>
                <a:gd name="T10" fmla="*/ 9 w 61"/>
                <a:gd name="T11" fmla="*/ 10 h 59"/>
                <a:gd name="T12" fmla="*/ 25 w 61"/>
                <a:gd name="T13" fmla="*/ 23 h 59"/>
                <a:gd name="T14" fmla="*/ 14 w 61"/>
                <a:gd name="T15" fmla="*/ 49 h 59"/>
                <a:gd name="T16" fmla="*/ 22 w 61"/>
                <a:gd name="T17" fmla="*/ 57 h 59"/>
                <a:gd name="T18" fmla="*/ 43 w 61"/>
                <a:gd name="T19" fmla="*/ 48 h 59"/>
                <a:gd name="T20" fmla="*/ 58 w 61"/>
                <a:gd name="T21" fmla="*/ 42 h 59"/>
                <a:gd name="T22" fmla="*/ 54 w 61"/>
                <a:gd name="T23" fmla="*/ 3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59">
                  <a:moveTo>
                    <a:pt x="54" y="33"/>
                  </a:moveTo>
                  <a:cubicBezTo>
                    <a:pt x="47" y="32"/>
                    <a:pt x="39" y="35"/>
                    <a:pt x="32" y="38"/>
                  </a:cubicBezTo>
                  <a:cubicBezTo>
                    <a:pt x="37" y="27"/>
                    <a:pt x="39" y="14"/>
                    <a:pt x="28" y="6"/>
                  </a:cubicBezTo>
                  <a:cubicBezTo>
                    <a:pt x="19" y="0"/>
                    <a:pt x="0" y="3"/>
                    <a:pt x="0" y="16"/>
                  </a:cubicBezTo>
                  <a:cubicBezTo>
                    <a:pt x="0" y="17"/>
                    <a:pt x="1" y="17"/>
                    <a:pt x="2" y="17"/>
                  </a:cubicBezTo>
                  <a:cubicBezTo>
                    <a:pt x="4" y="15"/>
                    <a:pt x="6" y="11"/>
                    <a:pt x="9" y="10"/>
                  </a:cubicBezTo>
                  <a:cubicBezTo>
                    <a:pt x="20" y="4"/>
                    <a:pt x="26" y="14"/>
                    <a:pt x="25" y="23"/>
                  </a:cubicBezTo>
                  <a:cubicBezTo>
                    <a:pt x="24" y="32"/>
                    <a:pt x="18" y="41"/>
                    <a:pt x="14" y="49"/>
                  </a:cubicBezTo>
                  <a:cubicBezTo>
                    <a:pt x="10" y="54"/>
                    <a:pt x="17" y="59"/>
                    <a:pt x="22" y="57"/>
                  </a:cubicBezTo>
                  <a:cubicBezTo>
                    <a:pt x="29" y="54"/>
                    <a:pt x="36" y="51"/>
                    <a:pt x="43" y="48"/>
                  </a:cubicBezTo>
                  <a:cubicBezTo>
                    <a:pt x="49" y="47"/>
                    <a:pt x="53" y="46"/>
                    <a:pt x="58" y="42"/>
                  </a:cubicBezTo>
                  <a:cubicBezTo>
                    <a:pt x="61" y="38"/>
                    <a:pt x="58" y="33"/>
                    <a:pt x="5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88"/>
            <p:cNvSpPr/>
            <p:nvPr/>
          </p:nvSpPr>
          <p:spPr bwMode="auto">
            <a:xfrm>
              <a:off x="7275512" y="3000375"/>
              <a:ext cx="269875" cy="342900"/>
            </a:xfrm>
            <a:custGeom>
              <a:avLst/>
              <a:gdLst>
                <a:gd name="T0" fmla="*/ 36 w 37"/>
                <a:gd name="T1" fmla="*/ 14 h 47"/>
                <a:gd name="T2" fmla="*/ 35 w 37"/>
                <a:gd name="T3" fmla="*/ 10 h 47"/>
                <a:gd name="T4" fmla="*/ 19 w 37"/>
                <a:gd name="T5" fmla="*/ 13 h 47"/>
                <a:gd name="T6" fmla="*/ 11 w 37"/>
                <a:gd name="T7" fmla="*/ 1 h 47"/>
                <a:gd name="T8" fmla="*/ 8 w 37"/>
                <a:gd name="T9" fmla="*/ 2 h 47"/>
                <a:gd name="T10" fmla="*/ 13 w 37"/>
                <a:gd name="T11" fmla="*/ 16 h 47"/>
                <a:gd name="T12" fmla="*/ 1 w 37"/>
                <a:gd name="T13" fmla="*/ 22 h 47"/>
                <a:gd name="T14" fmla="*/ 3 w 37"/>
                <a:gd name="T15" fmla="*/ 26 h 47"/>
                <a:gd name="T16" fmla="*/ 17 w 37"/>
                <a:gd name="T17" fmla="*/ 24 h 47"/>
                <a:gd name="T18" fmla="*/ 18 w 37"/>
                <a:gd name="T19" fmla="*/ 28 h 47"/>
                <a:gd name="T20" fmla="*/ 24 w 37"/>
                <a:gd name="T21" fmla="*/ 40 h 47"/>
                <a:gd name="T22" fmla="*/ 30 w 37"/>
                <a:gd name="T23" fmla="*/ 46 h 47"/>
                <a:gd name="T24" fmla="*/ 36 w 37"/>
                <a:gd name="T25" fmla="*/ 43 h 47"/>
                <a:gd name="T26" fmla="*/ 36 w 37"/>
                <a:gd name="T27" fmla="*/ 42 h 47"/>
                <a:gd name="T28" fmla="*/ 32 w 37"/>
                <a:gd name="T29" fmla="*/ 36 h 47"/>
                <a:gd name="T30" fmla="*/ 31 w 37"/>
                <a:gd name="T31" fmla="*/ 34 h 47"/>
                <a:gd name="T32" fmla="*/ 28 w 37"/>
                <a:gd name="T33" fmla="*/ 29 h 47"/>
                <a:gd name="T34" fmla="*/ 24 w 37"/>
                <a:gd name="T35" fmla="*/ 21 h 47"/>
                <a:gd name="T36" fmla="*/ 36 w 37"/>
                <a:gd name="T37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47">
                  <a:moveTo>
                    <a:pt x="36" y="14"/>
                  </a:moveTo>
                  <a:cubicBezTo>
                    <a:pt x="36" y="12"/>
                    <a:pt x="36" y="11"/>
                    <a:pt x="35" y="10"/>
                  </a:cubicBezTo>
                  <a:cubicBezTo>
                    <a:pt x="30" y="7"/>
                    <a:pt x="24" y="11"/>
                    <a:pt x="19" y="13"/>
                  </a:cubicBezTo>
                  <a:cubicBezTo>
                    <a:pt x="17" y="9"/>
                    <a:pt x="14" y="5"/>
                    <a:pt x="11" y="1"/>
                  </a:cubicBezTo>
                  <a:cubicBezTo>
                    <a:pt x="10" y="0"/>
                    <a:pt x="8" y="1"/>
                    <a:pt x="8" y="2"/>
                  </a:cubicBezTo>
                  <a:cubicBezTo>
                    <a:pt x="10" y="7"/>
                    <a:pt x="11" y="11"/>
                    <a:pt x="13" y="16"/>
                  </a:cubicBezTo>
                  <a:cubicBezTo>
                    <a:pt x="9" y="18"/>
                    <a:pt x="5" y="19"/>
                    <a:pt x="1" y="22"/>
                  </a:cubicBezTo>
                  <a:cubicBezTo>
                    <a:pt x="0" y="23"/>
                    <a:pt x="1" y="26"/>
                    <a:pt x="3" y="26"/>
                  </a:cubicBezTo>
                  <a:cubicBezTo>
                    <a:pt x="8" y="26"/>
                    <a:pt x="12" y="25"/>
                    <a:pt x="17" y="24"/>
                  </a:cubicBezTo>
                  <a:cubicBezTo>
                    <a:pt x="17" y="25"/>
                    <a:pt x="18" y="26"/>
                    <a:pt x="18" y="28"/>
                  </a:cubicBezTo>
                  <a:cubicBezTo>
                    <a:pt x="20" y="32"/>
                    <a:pt x="23" y="36"/>
                    <a:pt x="24" y="40"/>
                  </a:cubicBezTo>
                  <a:cubicBezTo>
                    <a:pt x="26" y="44"/>
                    <a:pt x="26" y="45"/>
                    <a:pt x="30" y="46"/>
                  </a:cubicBezTo>
                  <a:cubicBezTo>
                    <a:pt x="32" y="47"/>
                    <a:pt x="35" y="45"/>
                    <a:pt x="36" y="43"/>
                  </a:cubicBezTo>
                  <a:cubicBezTo>
                    <a:pt x="36" y="43"/>
                    <a:pt x="36" y="42"/>
                    <a:pt x="36" y="42"/>
                  </a:cubicBezTo>
                  <a:cubicBezTo>
                    <a:pt x="37" y="40"/>
                    <a:pt x="35" y="37"/>
                    <a:pt x="32" y="36"/>
                  </a:cubicBezTo>
                  <a:cubicBezTo>
                    <a:pt x="33" y="36"/>
                    <a:pt x="33" y="35"/>
                    <a:pt x="31" y="34"/>
                  </a:cubicBezTo>
                  <a:cubicBezTo>
                    <a:pt x="30" y="32"/>
                    <a:pt x="29" y="30"/>
                    <a:pt x="28" y="29"/>
                  </a:cubicBezTo>
                  <a:cubicBezTo>
                    <a:pt x="27" y="26"/>
                    <a:pt x="25" y="24"/>
                    <a:pt x="24" y="21"/>
                  </a:cubicBezTo>
                  <a:cubicBezTo>
                    <a:pt x="29" y="20"/>
                    <a:pt x="35" y="19"/>
                    <a:pt x="36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89"/>
            <p:cNvSpPr/>
            <p:nvPr/>
          </p:nvSpPr>
          <p:spPr bwMode="auto">
            <a:xfrm>
              <a:off x="7575550" y="2787650"/>
              <a:ext cx="371475" cy="454025"/>
            </a:xfrm>
            <a:custGeom>
              <a:avLst/>
              <a:gdLst>
                <a:gd name="T0" fmla="*/ 46 w 51"/>
                <a:gd name="T1" fmla="*/ 39 h 62"/>
                <a:gd name="T2" fmla="*/ 36 w 51"/>
                <a:gd name="T3" fmla="*/ 40 h 62"/>
                <a:gd name="T4" fmla="*/ 32 w 51"/>
                <a:gd name="T5" fmla="*/ 8 h 62"/>
                <a:gd name="T6" fmla="*/ 6 w 51"/>
                <a:gd name="T7" fmla="*/ 18 h 62"/>
                <a:gd name="T8" fmla="*/ 9 w 51"/>
                <a:gd name="T9" fmla="*/ 18 h 62"/>
                <a:gd name="T10" fmla="*/ 23 w 51"/>
                <a:gd name="T11" fmla="*/ 12 h 62"/>
                <a:gd name="T12" fmla="*/ 29 w 51"/>
                <a:gd name="T13" fmla="*/ 26 h 62"/>
                <a:gd name="T14" fmla="*/ 16 w 51"/>
                <a:gd name="T15" fmla="*/ 48 h 62"/>
                <a:gd name="T16" fmla="*/ 23 w 51"/>
                <a:gd name="T17" fmla="*/ 60 h 62"/>
                <a:gd name="T18" fmla="*/ 49 w 51"/>
                <a:gd name="T19" fmla="*/ 48 h 62"/>
                <a:gd name="T20" fmla="*/ 46 w 51"/>
                <a:gd name="T2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2">
                  <a:moveTo>
                    <a:pt x="46" y="39"/>
                  </a:moveTo>
                  <a:cubicBezTo>
                    <a:pt x="43" y="38"/>
                    <a:pt x="39" y="39"/>
                    <a:pt x="36" y="40"/>
                  </a:cubicBezTo>
                  <a:cubicBezTo>
                    <a:pt x="41" y="28"/>
                    <a:pt x="42" y="16"/>
                    <a:pt x="32" y="8"/>
                  </a:cubicBezTo>
                  <a:cubicBezTo>
                    <a:pt x="23" y="0"/>
                    <a:pt x="0" y="3"/>
                    <a:pt x="6" y="18"/>
                  </a:cubicBezTo>
                  <a:cubicBezTo>
                    <a:pt x="7" y="20"/>
                    <a:pt x="9" y="19"/>
                    <a:pt x="9" y="18"/>
                  </a:cubicBezTo>
                  <a:cubicBezTo>
                    <a:pt x="10" y="10"/>
                    <a:pt x="18" y="9"/>
                    <a:pt x="23" y="12"/>
                  </a:cubicBezTo>
                  <a:cubicBezTo>
                    <a:pt x="28" y="15"/>
                    <a:pt x="29" y="21"/>
                    <a:pt x="29" y="26"/>
                  </a:cubicBezTo>
                  <a:cubicBezTo>
                    <a:pt x="28" y="35"/>
                    <a:pt x="22" y="42"/>
                    <a:pt x="16" y="48"/>
                  </a:cubicBezTo>
                  <a:cubicBezTo>
                    <a:pt x="11" y="53"/>
                    <a:pt x="16" y="62"/>
                    <a:pt x="23" y="60"/>
                  </a:cubicBezTo>
                  <a:cubicBezTo>
                    <a:pt x="31" y="57"/>
                    <a:pt x="43" y="55"/>
                    <a:pt x="49" y="48"/>
                  </a:cubicBezTo>
                  <a:cubicBezTo>
                    <a:pt x="51" y="45"/>
                    <a:pt x="51" y="39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90"/>
            <p:cNvSpPr/>
            <p:nvPr/>
          </p:nvSpPr>
          <p:spPr bwMode="auto">
            <a:xfrm>
              <a:off x="8020050" y="2722563"/>
              <a:ext cx="176213" cy="109538"/>
            </a:xfrm>
            <a:custGeom>
              <a:avLst/>
              <a:gdLst>
                <a:gd name="T0" fmla="*/ 19 w 24"/>
                <a:gd name="T1" fmla="*/ 1 h 15"/>
                <a:gd name="T2" fmla="*/ 1 w 24"/>
                <a:gd name="T3" fmla="*/ 9 h 15"/>
                <a:gd name="T4" fmla="*/ 4 w 24"/>
                <a:gd name="T5" fmla="*/ 14 h 15"/>
                <a:gd name="T6" fmla="*/ 11 w 24"/>
                <a:gd name="T7" fmla="*/ 12 h 15"/>
                <a:gd name="T8" fmla="*/ 19 w 24"/>
                <a:gd name="T9" fmla="*/ 10 h 15"/>
                <a:gd name="T10" fmla="*/ 19 w 24"/>
                <a:gd name="T11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5">
                  <a:moveTo>
                    <a:pt x="19" y="1"/>
                  </a:moveTo>
                  <a:cubicBezTo>
                    <a:pt x="12" y="0"/>
                    <a:pt x="4" y="3"/>
                    <a:pt x="1" y="9"/>
                  </a:cubicBezTo>
                  <a:cubicBezTo>
                    <a:pt x="0" y="12"/>
                    <a:pt x="1" y="15"/>
                    <a:pt x="4" y="14"/>
                  </a:cubicBezTo>
                  <a:cubicBezTo>
                    <a:pt x="7" y="13"/>
                    <a:pt x="9" y="12"/>
                    <a:pt x="11" y="12"/>
                  </a:cubicBezTo>
                  <a:cubicBezTo>
                    <a:pt x="14" y="11"/>
                    <a:pt x="16" y="11"/>
                    <a:pt x="19" y="10"/>
                  </a:cubicBezTo>
                  <a:cubicBezTo>
                    <a:pt x="23" y="9"/>
                    <a:pt x="24" y="1"/>
                    <a:pt x="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91"/>
            <p:cNvSpPr/>
            <p:nvPr/>
          </p:nvSpPr>
          <p:spPr bwMode="auto">
            <a:xfrm>
              <a:off x="8042275" y="2803525"/>
              <a:ext cx="227013" cy="109538"/>
            </a:xfrm>
            <a:custGeom>
              <a:avLst/>
              <a:gdLst>
                <a:gd name="T0" fmla="*/ 23 w 31"/>
                <a:gd name="T1" fmla="*/ 2 h 15"/>
                <a:gd name="T2" fmla="*/ 2 w 31"/>
                <a:gd name="T3" fmla="*/ 11 h 15"/>
                <a:gd name="T4" fmla="*/ 3 w 31"/>
                <a:gd name="T5" fmla="*/ 15 h 15"/>
                <a:gd name="T6" fmla="*/ 25 w 31"/>
                <a:gd name="T7" fmla="*/ 10 h 15"/>
                <a:gd name="T8" fmla="*/ 23 w 31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5">
                  <a:moveTo>
                    <a:pt x="23" y="2"/>
                  </a:moveTo>
                  <a:cubicBezTo>
                    <a:pt x="16" y="4"/>
                    <a:pt x="8" y="7"/>
                    <a:pt x="2" y="11"/>
                  </a:cubicBezTo>
                  <a:cubicBezTo>
                    <a:pt x="0" y="12"/>
                    <a:pt x="1" y="15"/>
                    <a:pt x="3" y="15"/>
                  </a:cubicBezTo>
                  <a:cubicBezTo>
                    <a:pt x="11" y="15"/>
                    <a:pt x="18" y="13"/>
                    <a:pt x="25" y="10"/>
                  </a:cubicBezTo>
                  <a:cubicBezTo>
                    <a:pt x="31" y="9"/>
                    <a:pt x="28" y="0"/>
                    <a:pt x="2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92"/>
            <p:cNvSpPr/>
            <p:nvPr/>
          </p:nvSpPr>
          <p:spPr bwMode="auto">
            <a:xfrm>
              <a:off x="8297863" y="2517775"/>
              <a:ext cx="241300" cy="395288"/>
            </a:xfrm>
            <a:custGeom>
              <a:avLst/>
              <a:gdLst>
                <a:gd name="T0" fmla="*/ 32 w 33"/>
                <a:gd name="T1" fmla="*/ 21 h 54"/>
                <a:gd name="T2" fmla="*/ 25 w 33"/>
                <a:gd name="T3" fmla="*/ 7 h 54"/>
                <a:gd name="T4" fmla="*/ 1 w 33"/>
                <a:gd name="T5" fmla="*/ 10 h 54"/>
                <a:gd name="T6" fmla="*/ 3 w 33"/>
                <a:gd name="T7" fmla="*/ 11 h 54"/>
                <a:gd name="T8" fmla="*/ 21 w 33"/>
                <a:gd name="T9" fmla="*/ 24 h 54"/>
                <a:gd name="T10" fmla="*/ 18 w 33"/>
                <a:gd name="T11" fmla="*/ 46 h 54"/>
                <a:gd name="T12" fmla="*/ 31 w 33"/>
                <a:gd name="T13" fmla="*/ 42 h 54"/>
                <a:gd name="T14" fmla="*/ 32 w 33"/>
                <a:gd name="T15" fmla="*/ 2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54">
                  <a:moveTo>
                    <a:pt x="32" y="21"/>
                  </a:moveTo>
                  <a:cubicBezTo>
                    <a:pt x="31" y="15"/>
                    <a:pt x="29" y="11"/>
                    <a:pt x="25" y="7"/>
                  </a:cubicBezTo>
                  <a:cubicBezTo>
                    <a:pt x="18" y="1"/>
                    <a:pt x="6" y="0"/>
                    <a:pt x="1" y="10"/>
                  </a:cubicBezTo>
                  <a:cubicBezTo>
                    <a:pt x="0" y="11"/>
                    <a:pt x="2" y="12"/>
                    <a:pt x="3" y="11"/>
                  </a:cubicBezTo>
                  <a:cubicBezTo>
                    <a:pt x="13" y="5"/>
                    <a:pt x="24" y="12"/>
                    <a:pt x="21" y="24"/>
                  </a:cubicBezTo>
                  <a:cubicBezTo>
                    <a:pt x="19" y="32"/>
                    <a:pt x="17" y="38"/>
                    <a:pt x="18" y="46"/>
                  </a:cubicBezTo>
                  <a:cubicBezTo>
                    <a:pt x="19" y="54"/>
                    <a:pt x="33" y="51"/>
                    <a:pt x="31" y="42"/>
                  </a:cubicBezTo>
                  <a:cubicBezTo>
                    <a:pt x="29" y="35"/>
                    <a:pt x="33" y="28"/>
                    <a:pt x="32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93"/>
            <p:cNvSpPr/>
            <p:nvPr/>
          </p:nvSpPr>
          <p:spPr bwMode="auto">
            <a:xfrm>
              <a:off x="8524875" y="2927350"/>
              <a:ext cx="109538" cy="109538"/>
            </a:xfrm>
            <a:custGeom>
              <a:avLst/>
              <a:gdLst>
                <a:gd name="T0" fmla="*/ 7 w 15"/>
                <a:gd name="T1" fmla="*/ 0 h 15"/>
                <a:gd name="T2" fmla="*/ 0 w 15"/>
                <a:gd name="T3" fmla="*/ 7 h 15"/>
                <a:gd name="T4" fmla="*/ 7 w 15"/>
                <a:gd name="T5" fmla="*/ 15 h 15"/>
                <a:gd name="T6" fmla="*/ 15 w 15"/>
                <a:gd name="T7" fmla="*/ 7 h 15"/>
                <a:gd name="T8" fmla="*/ 7 w 1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7" y="0"/>
                  </a:moveTo>
                  <a:cubicBezTo>
                    <a:pt x="4" y="0"/>
                    <a:pt x="0" y="3"/>
                    <a:pt x="0" y="7"/>
                  </a:cubicBezTo>
                  <a:cubicBezTo>
                    <a:pt x="0" y="11"/>
                    <a:pt x="3" y="15"/>
                    <a:pt x="7" y="15"/>
                  </a:cubicBezTo>
                  <a:cubicBezTo>
                    <a:pt x="11" y="15"/>
                    <a:pt x="15" y="11"/>
                    <a:pt x="15" y="7"/>
                  </a:cubicBezTo>
                  <a:cubicBezTo>
                    <a:pt x="15" y="3"/>
                    <a:pt x="12" y="0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06109" y="365253"/>
            <a:ext cx="1249363" cy="1279525"/>
            <a:chOff x="10831513" y="3351213"/>
            <a:chExt cx="1249363" cy="1279525"/>
          </a:xfrm>
        </p:grpSpPr>
        <p:sp>
          <p:nvSpPr>
            <p:cNvPr id="53" name="Freeform 94"/>
            <p:cNvSpPr>
              <a:spLocks noEditPoints="1"/>
            </p:cNvSpPr>
            <p:nvPr/>
          </p:nvSpPr>
          <p:spPr bwMode="auto">
            <a:xfrm>
              <a:off x="11050588" y="3636963"/>
              <a:ext cx="584200" cy="730250"/>
            </a:xfrm>
            <a:custGeom>
              <a:avLst/>
              <a:gdLst>
                <a:gd name="T0" fmla="*/ 73 w 80"/>
                <a:gd name="T1" fmla="*/ 63 h 100"/>
                <a:gd name="T2" fmla="*/ 80 w 80"/>
                <a:gd name="T3" fmla="*/ 4 h 100"/>
                <a:gd name="T4" fmla="*/ 73 w 80"/>
                <a:gd name="T5" fmla="*/ 1 h 100"/>
                <a:gd name="T6" fmla="*/ 26 w 80"/>
                <a:gd name="T7" fmla="*/ 35 h 100"/>
                <a:gd name="T8" fmla="*/ 23 w 80"/>
                <a:gd name="T9" fmla="*/ 37 h 100"/>
                <a:gd name="T10" fmla="*/ 2 w 80"/>
                <a:gd name="T11" fmla="*/ 57 h 100"/>
                <a:gd name="T12" fmla="*/ 4 w 80"/>
                <a:gd name="T13" fmla="*/ 60 h 100"/>
                <a:gd name="T14" fmla="*/ 26 w 80"/>
                <a:gd name="T15" fmla="*/ 41 h 100"/>
                <a:gd name="T16" fmla="*/ 60 w 80"/>
                <a:gd name="T17" fmla="*/ 62 h 100"/>
                <a:gd name="T18" fmla="*/ 64 w 80"/>
                <a:gd name="T19" fmla="*/ 63 h 100"/>
                <a:gd name="T20" fmla="*/ 61 w 80"/>
                <a:gd name="T21" fmla="*/ 77 h 100"/>
                <a:gd name="T22" fmla="*/ 59 w 80"/>
                <a:gd name="T23" fmla="*/ 86 h 100"/>
                <a:gd name="T24" fmla="*/ 58 w 80"/>
                <a:gd name="T25" fmla="*/ 91 h 100"/>
                <a:gd name="T26" fmla="*/ 58 w 80"/>
                <a:gd name="T27" fmla="*/ 91 h 100"/>
                <a:gd name="T28" fmla="*/ 56 w 80"/>
                <a:gd name="T29" fmla="*/ 94 h 100"/>
                <a:gd name="T30" fmla="*/ 58 w 80"/>
                <a:gd name="T31" fmla="*/ 98 h 100"/>
                <a:gd name="T32" fmla="*/ 62 w 80"/>
                <a:gd name="T33" fmla="*/ 99 h 100"/>
                <a:gd name="T34" fmla="*/ 73 w 80"/>
                <a:gd name="T35" fmla="*/ 63 h 100"/>
                <a:gd name="T36" fmla="*/ 32 w 80"/>
                <a:gd name="T37" fmla="*/ 36 h 100"/>
                <a:gd name="T38" fmla="*/ 72 w 80"/>
                <a:gd name="T39" fmla="*/ 10 h 100"/>
                <a:gd name="T40" fmla="*/ 66 w 80"/>
                <a:gd name="T41" fmla="*/ 53 h 100"/>
                <a:gd name="T42" fmla="*/ 66 w 80"/>
                <a:gd name="T43" fmla="*/ 53 h 100"/>
                <a:gd name="T44" fmla="*/ 32 w 80"/>
                <a:gd name="T45" fmla="*/ 3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0" h="100">
                  <a:moveTo>
                    <a:pt x="73" y="63"/>
                  </a:moveTo>
                  <a:cubicBezTo>
                    <a:pt x="76" y="43"/>
                    <a:pt x="79" y="24"/>
                    <a:pt x="80" y="4"/>
                  </a:cubicBezTo>
                  <a:cubicBezTo>
                    <a:pt x="80" y="1"/>
                    <a:pt x="76" y="0"/>
                    <a:pt x="73" y="1"/>
                  </a:cubicBezTo>
                  <a:cubicBezTo>
                    <a:pt x="57" y="13"/>
                    <a:pt x="41" y="23"/>
                    <a:pt x="26" y="35"/>
                  </a:cubicBezTo>
                  <a:cubicBezTo>
                    <a:pt x="24" y="35"/>
                    <a:pt x="23" y="36"/>
                    <a:pt x="23" y="37"/>
                  </a:cubicBezTo>
                  <a:cubicBezTo>
                    <a:pt x="16" y="43"/>
                    <a:pt x="8" y="50"/>
                    <a:pt x="2" y="57"/>
                  </a:cubicBezTo>
                  <a:cubicBezTo>
                    <a:pt x="0" y="59"/>
                    <a:pt x="3" y="61"/>
                    <a:pt x="4" y="60"/>
                  </a:cubicBezTo>
                  <a:cubicBezTo>
                    <a:pt x="11" y="54"/>
                    <a:pt x="19" y="47"/>
                    <a:pt x="26" y="41"/>
                  </a:cubicBezTo>
                  <a:cubicBezTo>
                    <a:pt x="37" y="49"/>
                    <a:pt x="49" y="55"/>
                    <a:pt x="60" y="62"/>
                  </a:cubicBezTo>
                  <a:cubicBezTo>
                    <a:pt x="62" y="63"/>
                    <a:pt x="63" y="63"/>
                    <a:pt x="64" y="63"/>
                  </a:cubicBezTo>
                  <a:cubicBezTo>
                    <a:pt x="63" y="67"/>
                    <a:pt x="62" y="72"/>
                    <a:pt x="61" y="77"/>
                  </a:cubicBezTo>
                  <a:cubicBezTo>
                    <a:pt x="61" y="80"/>
                    <a:pt x="60" y="83"/>
                    <a:pt x="59" y="86"/>
                  </a:cubicBezTo>
                  <a:cubicBezTo>
                    <a:pt x="59" y="88"/>
                    <a:pt x="58" y="89"/>
                    <a:pt x="58" y="91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7" y="91"/>
                    <a:pt x="56" y="93"/>
                    <a:pt x="56" y="94"/>
                  </a:cubicBezTo>
                  <a:cubicBezTo>
                    <a:pt x="56" y="96"/>
                    <a:pt x="56" y="97"/>
                    <a:pt x="58" y="98"/>
                  </a:cubicBezTo>
                  <a:cubicBezTo>
                    <a:pt x="59" y="99"/>
                    <a:pt x="60" y="100"/>
                    <a:pt x="62" y="99"/>
                  </a:cubicBezTo>
                  <a:cubicBezTo>
                    <a:pt x="71" y="94"/>
                    <a:pt x="71" y="72"/>
                    <a:pt x="73" y="63"/>
                  </a:cubicBezTo>
                  <a:close/>
                  <a:moveTo>
                    <a:pt x="32" y="36"/>
                  </a:moveTo>
                  <a:cubicBezTo>
                    <a:pt x="45" y="26"/>
                    <a:pt x="57" y="17"/>
                    <a:pt x="72" y="10"/>
                  </a:cubicBezTo>
                  <a:cubicBezTo>
                    <a:pt x="71" y="25"/>
                    <a:pt x="69" y="39"/>
                    <a:pt x="66" y="53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56" y="46"/>
                    <a:pt x="44" y="40"/>
                    <a:pt x="3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95"/>
            <p:cNvSpPr/>
            <p:nvPr/>
          </p:nvSpPr>
          <p:spPr bwMode="auto">
            <a:xfrm>
              <a:off x="10831513" y="3351213"/>
              <a:ext cx="1249363" cy="1279525"/>
            </a:xfrm>
            <a:custGeom>
              <a:avLst/>
              <a:gdLst>
                <a:gd name="T0" fmla="*/ 158 w 171"/>
                <a:gd name="T1" fmla="*/ 51 h 175"/>
                <a:gd name="T2" fmla="*/ 79 w 171"/>
                <a:gd name="T3" fmla="*/ 3 h 175"/>
                <a:gd name="T4" fmla="*/ 5 w 171"/>
                <a:gd name="T5" fmla="*/ 79 h 175"/>
                <a:gd name="T6" fmla="*/ 19 w 171"/>
                <a:gd name="T7" fmla="*/ 134 h 175"/>
                <a:gd name="T8" fmla="*/ 64 w 171"/>
                <a:gd name="T9" fmla="*/ 164 h 175"/>
                <a:gd name="T10" fmla="*/ 63 w 171"/>
                <a:gd name="T11" fmla="*/ 161 h 175"/>
                <a:gd name="T12" fmla="*/ 19 w 171"/>
                <a:gd name="T13" fmla="*/ 119 h 175"/>
                <a:gd name="T14" fmla="*/ 22 w 171"/>
                <a:gd name="T15" fmla="*/ 55 h 175"/>
                <a:gd name="T16" fmla="*/ 113 w 171"/>
                <a:gd name="T17" fmla="*/ 16 h 175"/>
                <a:gd name="T18" fmla="*/ 153 w 171"/>
                <a:gd name="T19" fmla="*/ 101 h 175"/>
                <a:gd name="T20" fmla="*/ 126 w 171"/>
                <a:gd name="T21" fmla="*/ 144 h 175"/>
                <a:gd name="T22" fmla="*/ 94 w 171"/>
                <a:gd name="T23" fmla="*/ 151 h 175"/>
                <a:gd name="T24" fmla="*/ 59 w 171"/>
                <a:gd name="T25" fmla="*/ 137 h 175"/>
                <a:gd name="T26" fmla="*/ 53 w 171"/>
                <a:gd name="T27" fmla="*/ 139 h 175"/>
                <a:gd name="T28" fmla="*/ 136 w 171"/>
                <a:gd name="T29" fmla="*/ 147 h 175"/>
                <a:gd name="T30" fmla="*/ 158 w 171"/>
                <a:gd name="T31" fmla="*/ 5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1" h="175">
                  <a:moveTo>
                    <a:pt x="158" y="51"/>
                  </a:moveTo>
                  <a:cubicBezTo>
                    <a:pt x="146" y="19"/>
                    <a:pt x="112" y="0"/>
                    <a:pt x="79" y="3"/>
                  </a:cubicBezTo>
                  <a:cubicBezTo>
                    <a:pt x="40" y="6"/>
                    <a:pt x="12" y="42"/>
                    <a:pt x="5" y="79"/>
                  </a:cubicBezTo>
                  <a:cubicBezTo>
                    <a:pt x="0" y="99"/>
                    <a:pt x="8" y="117"/>
                    <a:pt x="19" y="134"/>
                  </a:cubicBezTo>
                  <a:cubicBezTo>
                    <a:pt x="30" y="149"/>
                    <a:pt x="43" y="169"/>
                    <a:pt x="64" y="164"/>
                  </a:cubicBezTo>
                  <a:cubicBezTo>
                    <a:pt x="65" y="164"/>
                    <a:pt x="65" y="161"/>
                    <a:pt x="63" y="161"/>
                  </a:cubicBezTo>
                  <a:cubicBezTo>
                    <a:pt x="45" y="163"/>
                    <a:pt x="27" y="133"/>
                    <a:pt x="19" y="119"/>
                  </a:cubicBezTo>
                  <a:cubicBezTo>
                    <a:pt x="7" y="98"/>
                    <a:pt x="11" y="77"/>
                    <a:pt x="22" y="55"/>
                  </a:cubicBezTo>
                  <a:cubicBezTo>
                    <a:pt x="39" y="20"/>
                    <a:pt x="74" y="0"/>
                    <a:pt x="113" y="16"/>
                  </a:cubicBezTo>
                  <a:cubicBezTo>
                    <a:pt x="147" y="30"/>
                    <a:pt x="161" y="66"/>
                    <a:pt x="153" y="101"/>
                  </a:cubicBezTo>
                  <a:cubicBezTo>
                    <a:pt x="150" y="117"/>
                    <a:pt x="140" y="135"/>
                    <a:pt x="126" y="144"/>
                  </a:cubicBezTo>
                  <a:cubicBezTo>
                    <a:pt x="117" y="150"/>
                    <a:pt x="105" y="151"/>
                    <a:pt x="94" y="151"/>
                  </a:cubicBezTo>
                  <a:cubicBezTo>
                    <a:pt x="80" y="151"/>
                    <a:pt x="68" y="150"/>
                    <a:pt x="59" y="137"/>
                  </a:cubicBezTo>
                  <a:cubicBezTo>
                    <a:pt x="58" y="135"/>
                    <a:pt x="53" y="135"/>
                    <a:pt x="53" y="139"/>
                  </a:cubicBezTo>
                  <a:cubicBezTo>
                    <a:pt x="51" y="175"/>
                    <a:pt x="120" y="162"/>
                    <a:pt x="136" y="147"/>
                  </a:cubicBezTo>
                  <a:cubicBezTo>
                    <a:pt x="162" y="124"/>
                    <a:pt x="171" y="83"/>
                    <a:pt x="158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5" name="Freeform 96"/>
          <p:cNvSpPr/>
          <p:nvPr/>
        </p:nvSpPr>
        <p:spPr bwMode="auto">
          <a:xfrm>
            <a:off x="817881" y="3786625"/>
            <a:ext cx="685800" cy="612775"/>
          </a:xfrm>
          <a:custGeom>
            <a:avLst/>
            <a:gdLst>
              <a:gd name="T0" fmla="*/ 92 w 94"/>
              <a:gd name="T1" fmla="*/ 43 h 84"/>
              <a:gd name="T2" fmla="*/ 48 w 94"/>
              <a:gd name="T3" fmla="*/ 7 h 84"/>
              <a:gd name="T4" fmla="*/ 59 w 94"/>
              <a:gd name="T5" fmla="*/ 1 h 84"/>
              <a:gd name="T6" fmla="*/ 83 w 94"/>
              <a:gd name="T7" fmla="*/ 14 h 84"/>
              <a:gd name="T8" fmla="*/ 92 w 94"/>
              <a:gd name="T9" fmla="*/ 4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84">
                <a:moveTo>
                  <a:pt x="92" y="43"/>
                </a:moveTo>
                <a:cubicBezTo>
                  <a:pt x="84" y="84"/>
                  <a:pt x="0" y="46"/>
                  <a:pt x="48" y="7"/>
                </a:cubicBezTo>
                <a:cubicBezTo>
                  <a:pt x="51" y="4"/>
                  <a:pt x="55" y="2"/>
                  <a:pt x="59" y="1"/>
                </a:cubicBezTo>
                <a:cubicBezTo>
                  <a:pt x="68" y="0"/>
                  <a:pt x="77" y="6"/>
                  <a:pt x="83" y="14"/>
                </a:cubicBezTo>
                <a:cubicBezTo>
                  <a:pt x="90" y="22"/>
                  <a:pt x="94" y="33"/>
                  <a:pt x="92" y="43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Freeform 97"/>
          <p:cNvSpPr/>
          <p:nvPr/>
        </p:nvSpPr>
        <p:spPr bwMode="auto">
          <a:xfrm>
            <a:off x="6478586" y="365253"/>
            <a:ext cx="488950" cy="541338"/>
          </a:xfrm>
          <a:custGeom>
            <a:avLst/>
            <a:gdLst>
              <a:gd name="T0" fmla="*/ 35 w 67"/>
              <a:gd name="T1" fmla="*/ 8 h 74"/>
              <a:gd name="T2" fmla="*/ 13 w 67"/>
              <a:gd name="T3" fmla="*/ 45 h 74"/>
              <a:gd name="T4" fmla="*/ 35 w 67"/>
              <a:gd name="T5" fmla="*/ 8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" h="74">
                <a:moveTo>
                  <a:pt x="35" y="8"/>
                </a:moveTo>
                <a:cubicBezTo>
                  <a:pt x="67" y="19"/>
                  <a:pt x="37" y="74"/>
                  <a:pt x="13" y="45"/>
                </a:cubicBezTo>
                <a:cubicBezTo>
                  <a:pt x="0" y="29"/>
                  <a:pt x="13" y="0"/>
                  <a:pt x="35" y="8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7" name="Freeform 98"/>
          <p:cNvSpPr/>
          <p:nvPr/>
        </p:nvSpPr>
        <p:spPr bwMode="auto">
          <a:xfrm>
            <a:off x="6913879" y="5878703"/>
            <a:ext cx="307975" cy="271463"/>
          </a:xfrm>
          <a:custGeom>
            <a:avLst/>
            <a:gdLst>
              <a:gd name="T0" fmla="*/ 41 w 42"/>
              <a:gd name="T1" fmla="*/ 17 h 37"/>
              <a:gd name="T2" fmla="*/ 16 w 42"/>
              <a:gd name="T3" fmla="*/ 32 h 37"/>
              <a:gd name="T4" fmla="*/ 26 w 42"/>
              <a:gd name="T5" fmla="*/ 2 h 37"/>
              <a:gd name="T6" fmla="*/ 41 w 42"/>
              <a:gd name="T7" fmla="*/ 1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37">
                <a:moveTo>
                  <a:pt x="41" y="17"/>
                </a:moveTo>
                <a:cubicBezTo>
                  <a:pt x="42" y="29"/>
                  <a:pt x="25" y="37"/>
                  <a:pt x="16" y="32"/>
                </a:cubicBezTo>
                <a:cubicBezTo>
                  <a:pt x="0" y="24"/>
                  <a:pt x="10" y="0"/>
                  <a:pt x="26" y="2"/>
                </a:cubicBezTo>
                <a:cubicBezTo>
                  <a:pt x="33" y="2"/>
                  <a:pt x="40" y="9"/>
                  <a:pt x="41" y="17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Freeform 7"/>
          <p:cNvSpPr/>
          <p:nvPr/>
        </p:nvSpPr>
        <p:spPr bwMode="auto">
          <a:xfrm>
            <a:off x="3078014" y="2725922"/>
            <a:ext cx="1653043" cy="611664"/>
          </a:xfrm>
          <a:custGeom>
            <a:avLst/>
            <a:gdLst>
              <a:gd name="T0" fmla="*/ 158 w 160"/>
              <a:gd name="T1" fmla="*/ 35 h 59"/>
              <a:gd name="T2" fmla="*/ 134 w 160"/>
              <a:gd name="T3" fmla="*/ 8 h 59"/>
              <a:gd name="T4" fmla="*/ 112 w 160"/>
              <a:gd name="T5" fmla="*/ 34 h 59"/>
              <a:gd name="T6" fmla="*/ 90 w 160"/>
              <a:gd name="T7" fmla="*/ 3 h 59"/>
              <a:gd name="T8" fmla="*/ 81 w 160"/>
              <a:gd name="T9" fmla="*/ 4 h 59"/>
              <a:gd name="T10" fmla="*/ 57 w 160"/>
              <a:gd name="T11" fmla="*/ 38 h 59"/>
              <a:gd name="T12" fmla="*/ 38 w 160"/>
              <a:gd name="T13" fmla="*/ 17 h 59"/>
              <a:gd name="T14" fmla="*/ 25 w 160"/>
              <a:gd name="T15" fmla="*/ 13 h 59"/>
              <a:gd name="T16" fmla="*/ 1 w 160"/>
              <a:gd name="T17" fmla="*/ 52 h 59"/>
              <a:gd name="T18" fmla="*/ 6 w 160"/>
              <a:gd name="T19" fmla="*/ 56 h 59"/>
              <a:gd name="T20" fmla="*/ 15 w 160"/>
              <a:gd name="T21" fmla="*/ 44 h 59"/>
              <a:gd name="T22" fmla="*/ 32 w 160"/>
              <a:gd name="T23" fmla="*/ 31 h 59"/>
              <a:gd name="T24" fmla="*/ 41 w 160"/>
              <a:gd name="T25" fmla="*/ 42 h 59"/>
              <a:gd name="T26" fmla="*/ 56 w 160"/>
              <a:gd name="T27" fmla="*/ 52 h 59"/>
              <a:gd name="T28" fmla="*/ 64 w 160"/>
              <a:gd name="T29" fmla="*/ 50 h 59"/>
              <a:gd name="T30" fmla="*/ 86 w 160"/>
              <a:gd name="T31" fmla="*/ 15 h 59"/>
              <a:gd name="T32" fmla="*/ 108 w 160"/>
              <a:gd name="T33" fmla="*/ 48 h 59"/>
              <a:gd name="T34" fmla="*/ 117 w 160"/>
              <a:gd name="T35" fmla="*/ 48 h 59"/>
              <a:gd name="T36" fmla="*/ 135 w 160"/>
              <a:gd name="T37" fmla="*/ 24 h 59"/>
              <a:gd name="T38" fmla="*/ 149 w 160"/>
              <a:gd name="T39" fmla="*/ 41 h 59"/>
              <a:gd name="T40" fmla="*/ 158 w 160"/>
              <a:gd name="T41" fmla="*/ 3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60" h="59">
                <a:moveTo>
                  <a:pt x="158" y="35"/>
                </a:moveTo>
                <a:cubicBezTo>
                  <a:pt x="154" y="27"/>
                  <a:pt x="145" y="7"/>
                  <a:pt x="134" y="8"/>
                </a:cubicBezTo>
                <a:cubicBezTo>
                  <a:pt x="126" y="8"/>
                  <a:pt x="118" y="24"/>
                  <a:pt x="112" y="34"/>
                </a:cubicBezTo>
                <a:cubicBezTo>
                  <a:pt x="105" y="24"/>
                  <a:pt x="98" y="13"/>
                  <a:pt x="90" y="3"/>
                </a:cubicBezTo>
                <a:cubicBezTo>
                  <a:pt x="87" y="0"/>
                  <a:pt x="83" y="1"/>
                  <a:pt x="81" y="4"/>
                </a:cubicBezTo>
                <a:cubicBezTo>
                  <a:pt x="73" y="15"/>
                  <a:pt x="66" y="27"/>
                  <a:pt x="57" y="38"/>
                </a:cubicBezTo>
                <a:cubicBezTo>
                  <a:pt x="50" y="32"/>
                  <a:pt x="45" y="23"/>
                  <a:pt x="38" y="17"/>
                </a:cubicBezTo>
                <a:cubicBezTo>
                  <a:pt x="34" y="14"/>
                  <a:pt x="30" y="12"/>
                  <a:pt x="25" y="13"/>
                </a:cubicBezTo>
                <a:cubicBezTo>
                  <a:pt x="14" y="16"/>
                  <a:pt x="5" y="43"/>
                  <a:pt x="1" y="52"/>
                </a:cubicBezTo>
                <a:cubicBezTo>
                  <a:pt x="0" y="55"/>
                  <a:pt x="4" y="59"/>
                  <a:pt x="6" y="56"/>
                </a:cubicBezTo>
                <a:cubicBezTo>
                  <a:pt x="9" y="52"/>
                  <a:pt x="13" y="48"/>
                  <a:pt x="15" y="44"/>
                </a:cubicBezTo>
                <a:cubicBezTo>
                  <a:pt x="20" y="37"/>
                  <a:pt x="23" y="27"/>
                  <a:pt x="32" y="31"/>
                </a:cubicBezTo>
                <a:cubicBezTo>
                  <a:pt x="35" y="32"/>
                  <a:pt x="39" y="39"/>
                  <a:pt x="41" y="42"/>
                </a:cubicBezTo>
                <a:cubicBezTo>
                  <a:pt x="46" y="46"/>
                  <a:pt x="50" y="49"/>
                  <a:pt x="56" y="52"/>
                </a:cubicBezTo>
                <a:cubicBezTo>
                  <a:pt x="58" y="54"/>
                  <a:pt x="62" y="52"/>
                  <a:pt x="64" y="50"/>
                </a:cubicBezTo>
                <a:cubicBezTo>
                  <a:pt x="71" y="38"/>
                  <a:pt x="78" y="27"/>
                  <a:pt x="86" y="15"/>
                </a:cubicBezTo>
                <a:cubicBezTo>
                  <a:pt x="94" y="26"/>
                  <a:pt x="101" y="37"/>
                  <a:pt x="108" y="48"/>
                </a:cubicBezTo>
                <a:cubicBezTo>
                  <a:pt x="110" y="52"/>
                  <a:pt x="115" y="51"/>
                  <a:pt x="117" y="48"/>
                </a:cubicBezTo>
                <a:cubicBezTo>
                  <a:pt x="120" y="43"/>
                  <a:pt x="130" y="25"/>
                  <a:pt x="135" y="24"/>
                </a:cubicBezTo>
                <a:cubicBezTo>
                  <a:pt x="136" y="24"/>
                  <a:pt x="146" y="39"/>
                  <a:pt x="149" y="41"/>
                </a:cubicBezTo>
                <a:cubicBezTo>
                  <a:pt x="154" y="46"/>
                  <a:pt x="160" y="40"/>
                  <a:pt x="158" y="35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9" name="Freeform 11"/>
          <p:cNvSpPr>
            <a:spLocks noEditPoints="1"/>
          </p:cNvSpPr>
          <p:nvPr/>
        </p:nvSpPr>
        <p:spPr bwMode="auto">
          <a:xfrm>
            <a:off x="3953026" y="636331"/>
            <a:ext cx="743288" cy="797486"/>
          </a:xfrm>
          <a:custGeom>
            <a:avLst/>
            <a:gdLst>
              <a:gd name="T0" fmla="*/ 37 w 72"/>
              <a:gd name="T1" fmla="*/ 2 h 77"/>
              <a:gd name="T2" fmla="*/ 1 w 72"/>
              <a:gd name="T3" fmla="*/ 35 h 77"/>
              <a:gd name="T4" fmla="*/ 34 w 72"/>
              <a:gd name="T5" fmla="*/ 67 h 77"/>
              <a:gd name="T6" fmla="*/ 68 w 72"/>
              <a:gd name="T7" fmla="*/ 43 h 77"/>
              <a:gd name="T8" fmla="*/ 37 w 72"/>
              <a:gd name="T9" fmla="*/ 2 h 77"/>
              <a:gd name="T10" fmla="*/ 55 w 72"/>
              <a:gd name="T11" fmla="*/ 41 h 77"/>
              <a:gd name="T12" fmla="*/ 31 w 72"/>
              <a:gd name="T13" fmla="*/ 57 h 77"/>
              <a:gd name="T14" fmla="*/ 29 w 72"/>
              <a:gd name="T15" fmla="*/ 60 h 77"/>
              <a:gd name="T16" fmla="*/ 9 w 72"/>
              <a:gd name="T17" fmla="*/ 37 h 77"/>
              <a:gd name="T18" fmla="*/ 38 w 72"/>
              <a:gd name="T19" fmla="*/ 13 h 77"/>
              <a:gd name="T20" fmla="*/ 55 w 72"/>
              <a:gd name="T21" fmla="*/ 41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2" h="77">
                <a:moveTo>
                  <a:pt x="37" y="2"/>
                </a:moveTo>
                <a:cubicBezTo>
                  <a:pt x="19" y="0"/>
                  <a:pt x="1" y="17"/>
                  <a:pt x="1" y="35"/>
                </a:cubicBezTo>
                <a:cubicBezTo>
                  <a:pt x="0" y="52"/>
                  <a:pt x="16" y="70"/>
                  <a:pt x="34" y="67"/>
                </a:cubicBezTo>
                <a:cubicBezTo>
                  <a:pt x="46" y="77"/>
                  <a:pt x="66" y="55"/>
                  <a:pt x="68" y="43"/>
                </a:cubicBezTo>
                <a:cubicBezTo>
                  <a:pt x="72" y="24"/>
                  <a:pt x="56" y="5"/>
                  <a:pt x="37" y="2"/>
                </a:cubicBezTo>
                <a:close/>
                <a:moveTo>
                  <a:pt x="55" y="41"/>
                </a:moveTo>
                <a:cubicBezTo>
                  <a:pt x="50" y="54"/>
                  <a:pt x="39" y="51"/>
                  <a:pt x="31" y="57"/>
                </a:cubicBezTo>
                <a:cubicBezTo>
                  <a:pt x="30" y="58"/>
                  <a:pt x="30" y="59"/>
                  <a:pt x="29" y="60"/>
                </a:cubicBezTo>
                <a:cubicBezTo>
                  <a:pt x="19" y="56"/>
                  <a:pt x="10" y="49"/>
                  <a:pt x="9" y="37"/>
                </a:cubicBezTo>
                <a:cubicBezTo>
                  <a:pt x="9" y="23"/>
                  <a:pt x="23" y="9"/>
                  <a:pt x="38" y="13"/>
                </a:cubicBezTo>
                <a:cubicBezTo>
                  <a:pt x="50" y="15"/>
                  <a:pt x="60" y="29"/>
                  <a:pt x="55" y="4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0" name="Freeform 13"/>
          <p:cNvSpPr/>
          <p:nvPr/>
        </p:nvSpPr>
        <p:spPr bwMode="auto">
          <a:xfrm>
            <a:off x="2309921" y="3618597"/>
            <a:ext cx="267120" cy="270990"/>
          </a:xfrm>
          <a:custGeom>
            <a:avLst/>
            <a:gdLst>
              <a:gd name="T0" fmla="*/ 18 w 26"/>
              <a:gd name="T1" fmla="*/ 3 h 26"/>
              <a:gd name="T2" fmla="*/ 2 w 26"/>
              <a:gd name="T3" fmla="*/ 7 h 26"/>
              <a:gd name="T4" fmla="*/ 3 w 26"/>
              <a:gd name="T5" fmla="*/ 21 h 26"/>
              <a:gd name="T6" fmla="*/ 4 w 26"/>
              <a:gd name="T7" fmla="*/ 24 h 26"/>
              <a:gd name="T8" fmla="*/ 10 w 26"/>
              <a:gd name="T9" fmla="*/ 26 h 26"/>
              <a:gd name="T10" fmla="*/ 12 w 26"/>
              <a:gd name="T11" fmla="*/ 25 h 26"/>
              <a:gd name="T12" fmla="*/ 23 w 26"/>
              <a:gd name="T13" fmla="*/ 19 h 26"/>
              <a:gd name="T14" fmla="*/ 18 w 26"/>
              <a:gd name="T15" fmla="*/ 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" h="26">
                <a:moveTo>
                  <a:pt x="18" y="3"/>
                </a:moveTo>
                <a:cubicBezTo>
                  <a:pt x="13" y="0"/>
                  <a:pt x="5" y="2"/>
                  <a:pt x="2" y="7"/>
                </a:cubicBezTo>
                <a:cubicBezTo>
                  <a:pt x="0" y="11"/>
                  <a:pt x="0" y="17"/>
                  <a:pt x="3" y="21"/>
                </a:cubicBezTo>
                <a:cubicBezTo>
                  <a:pt x="3" y="22"/>
                  <a:pt x="4" y="23"/>
                  <a:pt x="4" y="24"/>
                </a:cubicBezTo>
                <a:cubicBezTo>
                  <a:pt x="5" y="26"/>
                  <a:pt x="8" y="26"/>
                  <a:pt x="10" y="26"/>
                </a:cubicBezTo>
                <a:cubicBezTo>
                  <a:pt x="11" y="26"/>
                  <a:pt x="11" y="25"/>
                  <a:pt x="12" y="25"/>
                </a:cubicBezTo>
                <a:cubicBezTo>
                  <a:pt x="16" y="25"/>
                  <a:pt x="20" y="23"/>
                  <a:pt x="23" y="19"/>
                </a:cubicBezTo>
                <a:cubicBezTo>
                  <a:pt x="26" y="14"/>
                  <a:pt x="24" y="6"/>
                  <a:pt x="18" y="3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reeform 16"/>
          <p:cNvSpPr/>
          <p:nvPr/>
        </p:nvSpPr>
        <p:spPr bwMode="auto">
          <a:xfrm>
            <a:off x="7994827" y="5124214"/>
            <a:ext cx="247763" cy="247763"/>
          </a:xfrm>
          <a:custGeom>
            <a:avLst/>
            <a:gdLst>
              <a:gd name="T0" fmla="*/ 16 w 24"/>
              <a:gd name="T1" fmla="*/ 2 h 24"/>
              <a:gd name="T2" fmla="*/ 2 w 24"/>
              <a:gd name="T3" fmla="*/ 7 h 24"/>
              <a:gd name="T4" fmla="*/ 6 w 24"/>
              <a:gd name="T5" fmla="*/ 21 h 24"/>
              <a:gd name="T6" fmla="*/ 11 w 24"/>
              <a:gd name="T7" fmla="*/ 24 h 24"/>
              <a:gd name="T8" fmla="*/ 14 w 24"/>
              <a:gd name="T9" fmla="*/ 23 h 24"/>
              <a:gd name="T10" fmla="*/ 23 w 24"/>
              <a:gd name="T11" fmla="*/ 15 h 24"/>
              <a:gd name="T12" fmla="*/ 16 w 24"/>
              <a:gd name="T13" fmla="*/ 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" h="24">
                <a:moveTo>
                  <a:pt x="16" y="2"/>
                </a:moveTo>
                <a:cubicBezTo>
                  <a:pt x="11" y="0"/>
                  <a:pt x="5" y="2"/>
                  <a:pt x="2" y="7"/>
                </a:cubicBezTo>
                <a:cubicBezTo>
                  <a:pt x="0" y="12"/>
                  <a:pt x="1" y="18"/>
                  <a:pt x="6" y="21"/>
                </a:cubicBezTo>
                <a:cubicBezTo>
                  <a:pt x="7" y="23"/>
                  <a:pt x="9" y="24"/>
                  <a:pt x="11" y="24"/>
                </a:cubicBezTo>
                <a:cubicBezTo>
                  <a:pt x="12" y="24"/>
                  <a:pt x="13" y="23"/>
                  <a:pt x="14" y="23"/>
                </a:cubicBezTo>
                <a:cubicBezTo>
                  <a:pt x="18" y="22"/>
                  <a:pt x="22" y="19"/>
                  <a:pt x="23" y="15"/>
                </a:cubicBezTo>
                <a:cubicBezTo>
                  <a:pt x="24" y="10"/>
                  <a:pt x="21" y="4"/>
                  <a:pt x="16" y="2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3" name="Freeform 17"/>
          <p:cNvSpPr/>
          <p:nvPr/>
        </p:nvSpPr>
        <p:spPr bwMode="auto">
          <a:xfrm>
            <a:off x="1647730" y="2944311"/>
            <a:ext cx="185822" cy="228407"/>
          </a:xfrm>
          <a:custGeom>
            <a:avLst/>
            <a:gdLst>
              <a:gd name="T0" fmla="*/ 17 w 18"/>
              <a:gd name="T1" fmla="*/ 11 h 22"/>
              <a:gd name="T2" fmla="*/ 16 w 18"/>
              <a:gd name="T3" fmla="*/ 6 h 22"/>
              <a:gd name="T4" fmla="*/ 13 w 18"/>
              <a:gd name="T5" fmla="*/ 3 h 22"/>
              <a:gd name="T6" fmla="*/ 12 w 18"/>
              <a:gd name="T7" fmla="*/ 2 h 22"/>
              <a:gd name="T8" fmla="*/ 6 w 18"/>
              <a:gd name="T9" fmla="*/ 2 h 22"/>
              <a:gd name="T10" fmla="*/ 5 w 18"/>
              <a:gd name="T11" fmla="*/ 3 h 22"/>
              <a:gd name="T12" fmla="*/ 2 w 18"/>
              <a:gd name="T13" fmla="*/ 6 h 22"/>
              <a:gd name="T14" fmla="*/ 1 w 18"/>
              <a:gd name="T15" fmla="*/ 11 h 22"/>
              <a:gd name="T16" fmla="*/ 3 w 18"/>
              <a:gd name="T17" fmla="*/ 19 h 22"/>
              <a:gd name="T18" fmla="*/ 9 w 18"/>
              <a:gd name="T19" fmla="*/ 22 h 22"/>
              <a:gd name="T20" fmla="*/ 15 w 18"/>
              <a:gd name="T21" fmla="*/ 19 h 22"/>
              <a:gd name="T22" fmla="*/ 17 w 18"/>
              <a:gd name="T23" fmla="*/ 1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22">
                <a:moveTo>
                  <a:pt x="17" y="11"/>
                </a:moveTo>
                <a:cubicBezTo>
                  <a:pt x="17" y="9"/>
                  <a:pt x="17" y="8"/>
                  <a:pt x="16" y="6"/>
                </a:cubicBezTo>
                <a:cubicBezTo>
                  <a:pt x="15" y="5"/>
                  <a:pt x="14" y="4"/>
                  <a:pt x="13" y="3"/>
                </a:cubicBezTo>
                <a:cubicBezTo>
                  <a:pt x="13" y="3"/>
                  <a:pt x="13" y="3"/>
                  <a:pt x="12" y="2"/>
                </a:cubicBezTo>
                <a:cubicBezTo>
                  <a:pt x="11" y="0"/>
                  <a:pt x="7" y="0"/>
                  <a:pt x="6" y="2"/>
                </a:cubicBezTo>
                <a:cubicBezTo>
                  <a:pt x="5" y="3"/>
                  <a:pt x="5" y="3"/>
                  <a:pt x="5" y="3"/>
                </a:cubicBezTo>
                <a:cubicBezTo>
                  <a:pt x="4" y="4"/>
                  <a:pt x="3" y="5"/>
                  <a:pt x="2" y="6"/>
                </a:cubicBezTo>
                <a:cubicBezTo>
                  <a:pt x="1" y="8"/>
                  <a:pt x="1" y="9"/>
                  <a:pt x="1" y="11"/>
                </a:cubicBezTo>
                <a:cubicBezTo>
                  <a:pt x="0" y="14"/>
                  <a:pt x="0" y="17"/>
                  <a:pt x="3" y="19"/>
                </a:cubicBezTo>
                <a:cubicBezTo>
                  <a:pt x="5" y="21"/>
                  <a:pt x="7" y="22"/>
                  <a:pt x="9" y="22"/>
                </a:cubicBezTo>
                <a:cubicBezTo>
                  <a:pt x="11" y="22"/>
                  <a:pt x="14" y="21"/>
                  <a:pt x="15" y="19"/>
                </a:cubicBezTo>
                <a:cubicBezTo>
                  <a:pt x="18" y="17"/>
                  <a:pt x="18" y="14"/>
                  <a:pt x="17" y="1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4" name="Freeform 18"/>
          <p:cNvSpPr/>
          <p:nvPr/>
        </p:nvSpPr>
        <p:spPr bwMode="auto">
          <a:xfrm>
            <a:off x="3397376" y="4175759"/>
            <a:ext cx="270991" cy="205180"/>
          </a:xfrm>
          <a:custGeom>
            <a:avLst/>
            <a:gdLst>
              <a:gd name="T0" fmla="*/ 13 w 26"/>
              <a:gd name="T1" fmla="*/ 0 h 20"/>
              <a:gd name="T2" fmla="*/ 13 w 26"/>
              <a:gd name="T3" fmla="*/ 20 h 20"/>
              <a:gd name="T4" fmla="*/ 13 w 26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" h="20">
                <a:moveTo>
                  <a:pt x="13" y="0"/>
                </a:moveTo>
                <a:cubicBezTo>
                  <a:pt x="0" y="0"/>
                  <a:pt x="0" y="20"/>
                  <a:pt x="13" y="20"/>
                </a:cubicBezTo>
                <a:cubicBezTo>
                  <a:pt x="26" y="20"/>
                  <a:pt x="26" y="0"/>
                  <a:pt x="13" y="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5" name="Freeform 20"/>
          <p:cNvSpPr/>
          <p:nvPr/>
        </p:nvSpPr>
        <p:spPr bwMode="auto">
          <a:xfrm>
            <a:off x="7582493" y="2078665"/>
            <a:ext cx="209050" cy="209050"/>
          </a:xfrm>
          <a:custGeom>
            <a:avLst/>
            <a:gdLst>
              <a:gd name="T0" fmla="*/ 18 w 20"/>
              <a:gd name="T1" fmla="*/ 9 h 20"/>
              <a:gd name="T2" fmla="*/ 14 w 20"/>
              <a:gd name="T3" fmla="*/ 2 h 20"/>
              <a:gd name="T4" fmla="*/ 6 w 20"/>
              <a:gd name="T5" fmla="*/ 2 h 20"/>
              <a:gd name="T6" fmla="*/ 2 w 20"/>
              <a:gd name="T7" fmla="*/ 9 h 20"/>
              <a:gd name="T8" fmla="*/ 10 w 20"/>
              <a:gd name="T9" fmla="*/ 20 h 20"/>
              <a:gd name="T10" fmla="*/ 18 w 20"/>
              <a:gd name="T11" fmla="*/ 9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" h="20">
                <a:moveTo>
                  <a:pt x="18" y="9"/>
                </a:moveTo>
                <a:cubicBezTo>
                  <a:pt x="17" y="6"/>
                  <a:pt x="16" y="4"/>
                  <a:pt x="14" y="2"/>
                </a:cubicBezTo>
                <a:cubicBezTo>
                  <a:pt x="12" y="0"/>
                  <a:pt x="8" y="0"/>
                  <a:pt x="6" y="2"/>
                </a:cubicBezTo>
                <a:cubicBezTo>
                  <a:pt x="4" y="4"/>
                  <a:pt x="3" y="6"/>
                  <a:pt x="2" y="9"/>
                </a:cubicBezTo>
                <a:cubicBezTo>
                  <a:pt x="0" y="14"/>
                  <a:pt x="5" y="20"/>
                  <a:pt x="10" y="20"/>
                </a:cubicBezTo>
                <a:cubicBezTo>
                  <a:pt x="15" y="20"/>
                  <a:pt x="20" y="14"/>
                  <a:pt x="18" y="9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6" name="Freeform 23"/>
          <p:cNvSpPr/>
          <p:nvPr/>
        </p:nvSpPr>
        <p:spPr bwMode="auto">
          <a:xfrm>
            <a:off x="2663049" y="1766331"/>
            <a:ext cx="197437" cy="166467"/>
          </a:xfrm>
          <a:custGeom>
            <a:avLst/>
            <a:gdLst>
              <a:gd name="T0" fmla="*/ 14 w 19"/>
              <a:gd name="T1" fmla="*/ 1 h 16"/>
              <a:gd name="T2" fmla="*/ 13 w 19"/>
              <a:gd name="T3" fmla="*/ 1 h 16"/>
              <a:gd name="T4" fmla="*/ 11 w 19"/>
              <a:gd name="T5" fmla="*/ 2 h 16"/>
              <a:gd name="T6" fmla="*/ 10 w 19"/>
              <a:gd name="T7" fmla="*/ 1 h 16"/>
              <a:gd name="T8" fmla="*/ 8 w 19"/>
              <a:gd name="T9" fmla="*/ 2 h 16"/>
              <a:gd name="T10" fmla="*/ 2 w 19"/>
              <a:gd name="T11" fmla="*/ 3 h 16"/>
              <a:gd name="T12" fmla="*/ 1 w 19"/>
              <a:gd name="T13" fmla="*/ 10 h 16"/>
              <a:gd name="T14" fmla="*/ 13 w 19"/>
              <a:gd name="T15" fmla="*/ 11 h 16"/>
              <a:gd name="T16" fmla="*/ 14 w 19"/>
              <a:gd name="T17" fmla="*/ 9 h 16"/>
              <a:gd name="T18" fmla="*/ 17 w 19"/>
              <a:gd name="T19" fmla="*/ 7 h 16"/>
              <a:gd name="T20" fmla="*/ 14 w 19"/>
              <a:gd name="T21" fmla="*/ 1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" h="16">
                <a:moveTo>
                  <a:pt x="14" y="1"/>
                </a:moveTo>
                <a:cubicBezTo>
                  <a:pt x="14" y="1"/>
                  <a:pt x="13" y="1"/>
                  <a:pt x="13" y="1"/>
                </a:cubicBezTo>
                <a:cubicBezTo>
                  <a:pt x="12" y="1"/>
                  <a:pt x="12" y="2"/>
                  <a:pt x="11" y="2"/>
                </a:cubicBezTo>
                <a:cubicBezTo>
                  <a:pt x="11" y="2"/>
                  <a:pt x="10" y="1"/>
                  <a:pt x="10" y="1"/>
                </a:cubicBezTo>
                <a:cubicBezTo>
                  <a:pt x="9" y="1"/>
                  <a:pt x="8" y="2"/>
                  <a:pt x="8" y="2"/>
                </a:cubicBezTo>
                <a:cubicBezTo>
                  <a:pt x="6" y="2"/>
                  <a:pt x="4" y="2"/>
                  <a:pt x="2" y="3"/>
                </a:cubicBezTo>
                <a:cubicBezTo>
                  <a:pt x="1" y="5"/>
                  <a:pt x="0" y="8"/>
                  <a:pt x="1" y="10"/>
                </a:cubicBezTo>
                <a:cubicBezTo>
                  <a:pt x="3" y="15"/>
                  <a:pt x="10" y="16"/>
                  <a:pt x="13" y="11"/>
                </a:cubicBezTo>
                <a:cubicBezTo>
                  <a:pt x="13" y="10"/>
                  <a:pt x="14" y="10"/>
                  <a:pt x="14" y="9"/>
                </a:cubicBezTo>
                <a:cubicBezTo>
                  <a:pt x="15" y="8"/>
                  <a:pt x="16" y="7"/>
                  <a:pt x="17" y="7"/>
                </a:cubicBezTo>
                <a:cubicBezTo>
                  <a:pt x="19" y="5"/>
                  <a:pt x="18" y="0"/>
                  <a:pt x="14" y="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67" name="组合 66"/>
          <p:cNvGrpSpPr/>
          <p:nvPr/>
        </p:nvGrpSpPr>
        <p:grpSpPr>
          <a:xfrm>
            <a:off x="8035433" y="-460517"/>
            <a:ext cx="2959100" cy="2717801"/>
            <a:chOff x="10090151" y="-4763"/>
            <a:chExt cx="2959100" cy="2717801"/>
          </a:xfrm>
        </p:grpSpPr>
        <p:sp>
          <p:nvSpPr>
            <p:cNvPr id="68" name="Freeform 42"/>
            <p:cNvSpPr/>
            <p:nvPr/>
          </p:nvSpPr>
          <p:spPr bwMode="auto">
            <a:xfrm>
              <a:off x="10617201" y="1025525"/>
              <a:ext cx="2325688" cy="1654175"/>
            </a:xfrm>
            <a:custGeom>
              <a:avLst/>
              <a:gdLst>
                <a:gd name="T0" fmla="*/ 543 w 547"/>
                <a:gd name="T1" fmla="*/ 22 h 389"/>
                <a:gd name="T2" fmla="*/ 535 w 547"/>
                <a:gd name="T3" fmla="*/ 12 h 389"/>
                <a:gd name="T4" fmla="*/ 520 w 547"/>
                <a:gd name="T5" fmla="*/ 1 h 389"/>
                <a:gd name="T6" fmla="*/ 506 w 547"/>
                <a:gd name="T7" fmla="*/ 5 h 389"/>
                <a:gd name="T8" fmla="*/ 491 w 547"/>
                <a:gd name="T9" fmla="*/ 15 h 389"/>
                <a:gd name="T10" fmla="*/ 470 w 547"/>
                <a:gd name="T11" fmla="*/ 22 h 389"/>
                <a:gd name="T12" fmla="*/ 457 w 547"/>
                <a:gd name="T13" fmla="*/ 34 h 389"/>
                <a:gd name="T14" fmla="*/ 455 w 547"/>
                <a:gd name="T15" fmla="*/ 35 h 389"/>
                <a:gd name="T16" fmla="*/ 453 w 547"/>
                <a:gd name="T17" fmla="*/ 36 h 389"/>
                <a:gd name="T18" fmla="*/ 250 w 547"/>
                <a:gd name="T19" fmla="*/ 179 h 389"/>
                <a:gd name="T20" fmla="*/ 157 w 547"/>
                <a:gd name="T21" fmla="*/ 241 h 389"/>
                <a:gd name="T22" fmla="*/ 129 w 547"/>
                <a:gd name="T23" fmla="*/ 261 h 389"/>
                <a:gd name="T24" fmla="*/ 47 w 547"/>
                <a:gd name="T25" fmla="*/ 324 h 389"/>
                <a:gd name="T26" fmla="*/ 47 w 547"/>
                <a:gd name="T27" fmla="*/ 324 h 389"/>
                <a:gd name="T28" fmla="*/ 47 w 547"/>
                <a:gd name="T29" fmla="*/ 324 h 389"/>
                <a:gd name="T30" fmla="*/ 47 w 547"/>
                <a:gd name="T31" fmla="*/ 324 h 389"/>
                <a:gd name="T32" fmla="*/ 47 w 547"/>
                <a:gd name="T33" fmla="*/ 324 h 389"/>
                <a:gd name="T34" fmla="*/ 12 w 547"/>
                <a:gd name="T35" fmla="*/ 365 h 389"/>
                <a:gd name="T36" fmla="*/ 6 w 547"/>
                <a:gd name="T37" fmla="*/ 375 h 389"/>
                <a:gd name="T38" fmla="*/ 3 w 547"/>
                <a:gd name="T39" fmla="*/ 388 h 389"/>
                <a:gd name="T40" fmla="*/ 3 w 547"/>
                <a:gd name="T41" fmla="*/ 389 h 389"/>
                <a:gd name="T42" fmla="*/ 27 w 547"/>
                <a:gd name="T43" fmla="*/ 381 h 389"/>
                <a:gd name="T44" fmla="*/ 74 w 547"/>
                <a:gd name="T45" fmla="*/ 364 h 389"/>
                <a:gd name="T46" fmla="*/ 74 w 547"/>
                <a:gd name="T47" fmla="*/ 364 h 389"/>
                <a:gd name="T48" fmla="*/ 176 w 547"/>
                <a:gd name="T49" fmla="*/ 299 h 389"/>
                <a:gd name="T50" fmla="*/ 343 w 547"/>
                <a:gd name="T51" fmla="*/ 183 h 389"/>
                <a:gd name="T52" fmla="*/ 474 w 547"/>
                <a:gd name="T53" fmla="*/ 92 h 389"/>
                <a:gd name="T54" fmla="*/ 495 w 547"/>
                <a:gd name="T55" fmla="*/ 78 h 389"/>
                <a:gd name="T56" fmla="*/ 495 w 547"/>
                <a:gd name="T57" fmla="*/ 78 h 389"/>
                <a:gd name="T58" fmla="*/ 505 w 547"/>
                <a:gd name="T59" fmla="*/ 69 h 389"/>
                <a:gd name="T60" fmla="*/ 521 w 547"/>
                <a:gd name="T61" fmla="*/ 58 h 389"/>
                <a:gd name="T62" fmla="*/ 521 w 547"/>
                <a:gd name="T63" fmla="*/ 56 h 389"/>
                <a:gd name="T64" fmla="*/ 521 w 547"/>
                <a:gd name="T65" fmla="*/ 53 h 389"/>
                <a:gd name="T66" fmla="*/ 541 w 547"/>
                <a:gd name="T67" fmla="*/ 38 h 389"/>
                <a:gd name="T68" fmla="*/ 546 w 547"/>
                <a:gd name="T69" fmla="*/ 28 h 389"/>
                <a:gd name="T70" fmla="*/ 543 w 547"/>
                <a:gd name="T71" fmla="*/ 22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7" h="389">
                  <a:moveTo>
                    <a:pt x="543" y="22"/>
                  </a:moveTo>
                  <a:cubicBezTo>
                    <a:pt x="540" y="19"/>
                    <a:pt x="537" y="15"/>
                    <a:pt x="535" y="12"/>
                  </a:cubicBezTo>
                  <a:cubicBezTo>
                    <a:pt x="531" y="7"/>
                    <a:pt x="526" y="2"/>
                    <a:pt x="520" y="1"/>
                  </a:cubicBezTo>
                  <a:cubicBezTo>
                    <a:pt x="515" y="0"/>
                    <a:pt x="510" y="2"/>
                    <a:pt x="506" y="5"/>
                  </a:cubicBezTo>
                  <a:cubicBezTo>
                    <a:pt x="500" y="8"/>
                    <a:pt x="494" y="11"/>
                    <a:pt x="491" y="15"/>
                  </a:cubicBezTo>
                  <a:cubicBezTo>
                    <a:pt x="482" y="12"/>
                    <a:pt x="477" y="17"/>
                    <a:pt x="470" y="22"/>
                  </a:cubicBezTo>
                  <a:cubicBezTo>
                    <a:pt x="469" y="23"/>
                    <a:pt x="462" y="30"/>
                    <a:pt x="457" y="34"/>
                  </a:cubicBezTo>
                  <a:cubicBezTo>
                    <a:pt x="457" y="34"/>
                    <a:pt x="456" y="34"/>
                    <a:pt x="455" y="35"/>
                  </a:cubicBezTo>
                  <a:cubicBezTo>
                    <a:pt x="455" y="35"/>
                    <a:pt x="454" y="35"/>
                    <a:pt x="453" y="36"/>
                  </a:cubicBezTo>
                  <a:cubicBezTo>
                    <a:pt x="381" y="77"/>
                    <a:pt x="317" y="130"/>
                    <a:pt x="250" y="179"/>
                  </a:cubicBezTo>
                  <a:cubicBezTo>
                    <a:pt x="220" y="201"/>
                    <a:pt x="189" y="222"/>
                    <a:pt x="157" y="241"/>
                  </a:cubicBezTo>
                  <a:cubicBezTo>
                    <a:pt x="148" y="248"/>
                    <a:pt x="138" y="254"/>
                    <a:pt x="129" y="261"/>
                  </a:cubicBezTo>
                  <a:cubicBezTo>
                    <a:pt x="101" y="282"/>
                    <a:pt x="74" y="303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33" y="331"/>
                    <a:pt x="21" y="351"/>
                    <a:pt x="12" y="365"/>
                  </a:cubicBezTo>
                  <a:cubicBezTo>
                    <a:pt x="10" y="369"/>
                    <a:pt x="7" y="373"/>
                    <a:pt x="6" y="375"/>
                  </a:cubicBezTo>
                  <a:cubicBezTo>
                    <a:pt x="3" y="379"/>
                    <a:pt x="0" y="384"/>
                    <a:pt x="3" y="388"/>
                  </a:cubicBezTo>
                  <a:cubicBezTo>
                    <a:pt x="3" y="388"/>
                    <a:pt x="3" y="389"/>
                    <a:pt x="3" y="389"/>
                  </a:cubicBezTo>
                  <a:cubicBezTo>
                    <a:pt x="11" y="386"/>
                    <a:pt x="19" y="383"/>
                    <a:pt x="27" y="381"/>
                  </a:cubicBezTo>
                  <a:cubicBezTo>
                    <a:pt x="43" y="376"/>
                    <a:pt x="59" y="372"/>
                    <a:pt x="74" y="364"/>
                  </a:cubicBezTo>
                  <a:cubicBezTo>
                    <a:pt x="74" y="364"/>
                    <a:pt x="74" y="364"/>
                    <a:pt x="74" y="364"/>
                  </a:cubicBezTo>
                  <a:cubicBezTo>
                    <a:pt x="110" y="346"/>
                    <a:pt x="143" y="321"/>
                    <a:pt x="176" y="299"/>
                  </a:cubicBezTo>
                  <a:cubicBezTo>
                    <a:pt x="232" y="261"/>
                    <a:pt x="287" y="222"/>
                    <a:pt x="343" y="183"/>
                  </a:cubicBezTo>
                  <a:cubicBezTo>
                    <a:pt x="386" y="153"/>
                    <a:pt x="430" y="122"/>
                    <a:pt x="474" y="92"/>
                  </a:cubicBezTo>
                  <a:cubicBezTo>
                    <a:pt x="475" y="91"/>
                    <a:pt x="495" y="77"/>
                    <a:pt x="495" y="78"/>
                  </a:cubicBezTo>
                  <a:cubicBezTo>
                    <a:pt x="495" y="78"/>
                    <a:pt x="495" y="78"/>
                    <a:pt x="495" y="78"/>
                  </a:cubicBezTo>
                  <a:cubicBezTo>
                    <a:pt x="499" y="75"/>
                    <a:pt x="502" y="72"/>
                    <a:pt x="505" y="69"/>
                  </a:cubicBezTo>
                  <a:cubicBezTo>
                    <a:pt x="507" y="68"/>
                    <a:pt x="520" y="57"/>
                    <a:pt x="521" y="58"/>
                  </a:cubicBezTo>
                  <a:cubicBezTo>
                    <a:pt x="521" y="57"/>
                    <a:pt x="521" y="57"/>
                    <a:pt x="521" y="56"/>
                  </a:cubicBezTo>
                  <a:cubicBezTo>
                    <a:pt x="521" y="55"/>
                    <a:pt x="521" y="54"/>
                    <a:pt x="521" y="53"/>
                  </a:cubicBezTo>
                  <a:cubicBezTo>
                    <a:pt x="529" y="49"/>
                    <a:pt x="535" y="44"/>
                    <a:pt x="541" y="38"/>
                  </a:cubicBezTo>
                  <a:cubicBezTo>
                    <a:pt x="544" y="35"/>
                    <a:pt x="547" y="32"/>
                    <a:pt x="546" y="28"/>
                  </a:cubicBezTo>
                  <a:cubicBezTo>
                    <a:pt x="546" y="26"/>
                    <a:pt x="544" y="24"/>
                    <a:pt x="543" y="22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43"/>
            <p:cNvSpPr/>
            <p:nvPr/>
          </p:nvSpPr>
          <p:spPr bwMode="auto">
            <a:xfrm>
              <a:off x="10523538" y="719138"/>
              <a:ext cx="2441575" cy="1466850"/>
            </a:xfrm>
            <a:custGeom>
              <a:avLst/>
              <a:gdLst>
                <a:gd name="T0" fmla="*/ 570 w 574"/>
                <a:gd name="T1" fmla="*/ 24 h 345"/>
                <a:gd name="T2" fmla="*/ 563 w 574"/>
                <a:gd name="T3" fmla="*/ 13 h 345"/>
                <a:gd name="T4" fmla="*/ 549 w 574"/>
                <a:gd name="T5" fmla="*/ 1 h 345"/>
                <a:gd name="T6" fmla="*/ 535 w 574"/>
                <a:gd name="T7" fmla="*/ 4 h 345"/>
                <a:gd name="T8" fmla="*/ 519 w 574"/>
                <a:gd name="T9" fmla="*/ 12 h 345"/>
                <a:gd name="T10" fmla="*/ 498 w 574"/>
                <a:gd name="T11" fmla="*/ 18 h 345"/>
                <a:gd name="T12" fmla="*/ 484 w 574"/>
                <a:gd name="T13" fmla="*/ 29 h 345"/>
                <a:gd name="T14" fmla="*/ 482 w 574"/>
                <a:gd name="T15" fmla="*/ 29 h 345"/>
                <a:gd name="T16" fmla="*/ 480 w 574"/>
                <a:gd name="T17" fmla="*/ 30 h 345"/>
                <a:gd name="T18" fmla="*/ 285 w 574"/>
                <a:gd name="T19" fmla="*/ 144 h 345"/>
                <a:gd name="T20" fmla="*/ 266 w 574"/>
                <a:gd name="T21" fmla="*/ 156 h 345"/>
                <a:gd name="T22" fmla="*/ 227 w 574"/>
                <a:gd name="T23" fmla="*/ 179 h 345"/>
                <a:gd name="T24" fmla="*/ 168 w 574"/>
                <a:gd name="T25" fmla="*/ 211 h 345"/>
                <a:gd name="T26" fmla="*/ 109 w 574"/>
                <a:gd name="T27" fmla="*/ 247 h 345"/>
                <a:gd name="T28" fmla="*/ 51 w 574"/>
                <a:gd name="T29" fmla="*/ 284 h 345"/>
                <a:gd name="T30" fmla="*/ 51 w 574"/>
                <a:gd name="T31" fmla="*/ 285 h 345"/>
                <a:gd name="T32" fmla="*/ 13 w 574"/>
                <a:gd name="T33" fmla="*/ 323 h 345"/>
                <a:gd name="T34" fmla="*/ 6 w 574"/>
                <a:gd name="T35" fmla="*/ 332 h 345"/>
                <a:gd name="T36" fmla="*/ 2 w 574"/>
                <a:gd name="T37" fmla="*/ 345 h 345"/>
                <a:gd name="T38" fmla="*/ 2 w 574"/>
                <a:gd name="T39" fmla="*/ 345 h 345"/>
                <a:gd name="T40" fmla="*/ 27 w 574"/>
                <a:gd name="T41" fmla="*/ 339 h 345"/>
                <a:gd name="T42" fmla="*/ 76 w 574"/>
                <a:gd name="T43" fmla="*/ 326 h 345"/>
                <a:gd name="T44" fmla="*/ 76 w 574"/>
                <a:gd name="T45" fmla="*/ 327 h 345"/>
                <a:gd name="T46" fmla="*/ 182 w 574"/>
                <a:gd name="T47" fmla="*/ 270 h 345"/>
                <a:gd name="T48" fmla="*/ 358 w 574"/>
                <a:gd name="T49" fmla="*/ 168 h 345"/>
                <a:gd name="T50" fmla="*/ 496 w 574"/>
                <a:gd name="T51" fmla="*/ 88 h 345"/>
                <a:gd name="T52" fmla="*/ 518 w 574"/>
                <a:gd name="T53" fmla="*/ 76 h 345"/>
                <a:gd name="T54" fmla="*/ 518 w 574"/>
                <a:gd name="T55" fmla="*/ 75 h 345"/>
                <a:gd name="T56" fmla="*/ 529 w 574"/>
                <a:gd name="T57" fmla="*/ 68 h 345"/>
                <a:gd name="T58" fmla="*/ 545 w 574"/>
                <a:gd name="T59" fmla="*/ 58 h 345"/>
                <a:gd name="T60" fmla="*/ 546 w 574"/>
                <a:gd name="T61" fmla="*/ 56 h 345"/>
                <a:gd name="T62" fmla="*/ 546 w 574"/>
                <a:gd name="T63" fmla="*/ 53 h 345"/>
                <a:gd name="T64" fmla="*/ 568 w 574"/>
                <a:gd name="T65" fmla="*/ 39 h 345"/>
                <a:gd name="T66" fmla="*/ 573 w 574"/>
                <a:gd name="T67" fmla="*/ 30 h 345"/>
                <a:gd name="T68" fmla="*/ 570 w 574"/>
                <a:gd name="T69" fmla="*/ 24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4" h="345">
                  <a:moveTo>
                    <a:pt x="570" y="24"/>
                  </a:moveTo>
                  <a:cubicBezTo>
                    <a:pt x="568" y="20"/>
                    <a:pt x="565" y="17"/>
                    <a:pt x="563" y="13"/>
                  </a:cubicBezTo>
                  <a:cubicBezTo>
                    <a:pt x="559" y="8"/>
                    <a:pt x="555" y="2"/>
                    <a:pt x="549" y="1"/>
                  </a:cubicBezTo>
                  <a:cubicBezTo>
                    <a:pt x="544" y="0"/>
                    <a:pt x="539" y="2"/>
                    <a:pt x="535" y="4"/>
                  </a:cubicBezTo>
                  <a:cubicBezTo>
                    <a:pt x="529" y="6"/>
                    <a:pt x="522" y="9"/>
                    <a:pt x="519" y="12"/>
                  </a:cubicBezTo>
                  <a:cubicBezTo>
                    <a:pt x="511" y="9"/>
                    <a:pt x="505" y="14"/>
                    <a:pt x="498" y="18"/>
                  </a:cubicBezTo>
                  <a:cubicBezTo>
                    <a:pt x="496" y="19"/>
                    <a:pt x="489" y="25"/>
                    <a:pt x="484" y="29"/>
                  </a:cubicBezTo>
                  <a:cubicBezTo>
                    <a:pt x="484" y="29"/>
                    <a:pt x="483" y="29"/>
                    <a:pt x="482" y="29"/>
                  </a:cubicBezTo>
                  <a:cubicBezTo>
                    <a:pt x="481" y="29"/>
                    <a:pt x="480" y="30"/>
                    <a:pt x="480" y="30"/>
                  </a:cubicBezTo>
                  <a:cubicBezTo>
                    <a:pt x="412" y="62"/>
                    <a:pt x="349" y="104"/>
                    <a:pt x="285" y="144"/>
                  </a:cubicBezTo>
                  <a:cubicBezTo>
                    <a:pt x="279" y="148"/>
                    <a:pt x="272" y="152"/>
                    <a:pt x="266" y="156"/>
                  </a:cubicBezTo>
                  <a:cubicBezTo>
                    <a:pt x="253" y="164"/>
                    <a:pt x="240" y="171"/>
                    <a:pt x="227" y="179"/>
                  </a:cubicBezTo>
                  <a:cubicBezTo>
                    <a:pt x="208" y="190"/>
                    <a:pt x="188" y="201"/>
                    <a:pt x="168" y="211"/>
                  </a:cubicBezTo>
                  <a:cubicBezTo>
                    <a:pt x="148" y="222"/>
                    <a:pt x="129" y="234"/>
                    <a:pt x="109" y="247"/>
                  </a:cubicBezTo>
                  <a:cubicBezTo>
                    <a:pt x="90" y="259"/>
                    <a:pt x="70" y="272"/>
                    <a:pt x="51" y="284"/>
                  </a:cubicBezTo>
                  <a:cubicBezTo>
                    <a:pt x="51" y="284"/>
                    <a:pt x="51" y="284"/>
                    <a:pt x="51" y="285"/>
                  </a:cubicBezTo>
                  <a:cubicBezTo>
                    <a:pt x="37" y="290"/>
                    <a:pt x="23" y="309"/>
                    <a:pt x="13" y="323"/>
                  </a:cubicBezTo>
                  <a:cubicBezTo>
                    <a:pt x="11" y="326"/>
                    <a:pt x="8" y="329"/>
                    <a:pt x="6" y="332"/>
                  </a:cubicBezTo>
                  <a:cubicBezTo>
                    <a:pt x="3" y="336"/>
                    <a:pt x="0" y="341"/>
                    <a:pt x="2" y="345"/>
                  </a:cubicBezTo>
                  <a:cubicBezTo>
                    <a:pt x="2" y="345"/>
                    <a:pt x="2" y="345"/>
                    <a:pt x="2" y="345"/>
                  </a:cubicBezTo>
                  <a:cubicBezTo>
                    <a:pt x="11" y="343"/>
                    <a:pt x="19" y="341"/>
                    <a:pt x="27" y="339"/>
                  </a:cubicBezTo>
                  <a:cubicBezTo>
                    <a:pt x="43" y="336"/>
                    <a:pt x="60" y="333"/>
                    <a:pt x="76" y="326"/>
                  </a:cubicBezTo>
                  <a:cubicBezTo>
                    <a:pt x="76" y="326"/>
                    <a:pt x="76" y="326"/>
                    <a:pt x="76" y="327"/>
                  </a:cubicBezTo>
                  <a:cubicBezTo>
                    <a:pt x="112" y="311"/>
                    <a:pt x="147" y="289"/>
                    <a:pt x="182" y="270"/>
                  </a:cubicBezTo>
                  <a:cubicBezTo>
                    <a:pt x="241" y="236"/>
                    <a:pt x="299" y="202"/>
                    <a:pt x="358" y="168"/>
                  </a:cubicBezTo>
                  <a:cubicBezTo>
                    <a:pt x="404" y="141"/>
                    <a:pt x="450" y="114"/>
                    <a:pt x="496" y="88"/>
                  </a:cubicBezTo>
                  <a:cubicBezTo>
                    <a:pt x="497" y="87"/>
                    <a:pt x="518" y="75"/>
                    <a:pt x="518" y="76"/>
                  </a:cubicBezTo>
                  <a:cubicBezTo>
                    <a:pt x="518" y="76"/>
                    <a:pt x="518" y="76"/>
                    <a:pt x="518" y="75"/>
                  </a:cubicBezTo>
                  <a:cubicBezTo>
                    <a:pt x="522" y="73"/>
                    <a:pt x="525" y="71"/>
                    <a:pt x="529" y="68"/>
                  </a:cubicBezTo>
                  <a:cubicBezTo>
                    <a:pt x="531" y="67"/>
                    <a:pt x="545" y="57"/>
                    <a:pt x="545" y="58"/>
                  </a:cubicBezTo>
                  <a:cubicBezTo>
                    <a:pt x="546" y="57"/>
                    <a:pt x="546" y="56"/>
                    <a:pt x="546" y="56"/>
                  </a:cubicBezTo>
                  <a:cubicBezTo>
                    <a:pt x="546" y="55"/>
                    <a:pt x="546" y="54"/>
                    <a:pt x="546" y="53"/>
                  </a:cubicBezTo>
                  <a:cubicBezTo>
                    <a:pt x="554" y="49"/>
                    <a:pt x="561" y="45"/>
                    <a:pt x="568" y="39"/>
                  </a:cubicBezTo>
                  <a:cubicBezTo>
                    <a:pt x="571" y="37"/>
                    <a:pt x="574" y="34"/>
                    <a:pt x="573" y="30"/>
                  </a:cubicBezTo>
                  <a:cubicBezTo>
                    <a:pt x="573" y="28"/>
                    <a:pt x="572" y="26"/>
                    <a:pt x="570" y="24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44"/>
            <p:cNvSpPr/>
            <p:nvPr/>
          </p:nvSpPr>
          <p:spPr bwMode="auto">
            <a:xfrm>
              <a:off x="10090151" y="-4763"/>
              <a:ext cx="1930400" cy="2097088"/>
            </a:xfrm>
            <a:custGeom>
              <a:avLst/>
              <a:gdLst>
                <a:gd name="T0" fmla="*/ 289 w 454"/>
                <a:gd name="T1" fmla="*/ 217 h 493"/>
                <a:gd name="T2" fmla="*/ 397 w 454"/>
                <a:gd name="T3" fmla="*/ 99 h 493"/>
                <a:gd name="T4" fmla="*/ 414 w 454"/>
                <a:gd name="T5" fmla="*/ 81 h 493"/>
                <a:gd name="T6" fmla="*/ 414 w 454"/>
                <a:gd name="T7" fmla="*/ 80 h 493"/>
                <a:gd name="T8" fmla="*/ 422 w 454"/>
                <a:gd name="T9" fmla="*/ 70 h 493"/>
                <a:gd name="T10" fmla="*/ 435 w 454"/>
                <a:gd name="T11" fmla="*/ 55 h 493"/>
                <a:gd name="T12" fmla="*/ 435 w 454"/>
                <a:gd name="T13" fmla="*/ 53 h 493"/>
                <a:gd name="T14" fmla="*/ 434 w 454"/>
                <a:gd name="T15" fmla="*/ 50 h 493"/>
                <a:gd name="T16" fmla="*/ 450 w 454"/>
                <a:gd name="T17" fmla="*/ 31 h 493"/>
                <a:gd name="T18" fmla="*/ 453 w 454"/>
                <a:gd name="T19" fmla="*/ 20 h 493"/>
                <a:gd name="T20" fmla="*/ 448 w 454"/>
                <a:gd name="T21" fmla="*/ 15 h 493"/>
                <a:gd name="T22" fmla="*/ 438 w 454"/>
                <a:gd name="T23" fmla="*/ 7 h 493"/>
                <a:gd name="T24" fmla="*/ 421 w 454"/>
                <a:gd name="T25" fmla="*/ 0 h 493"/>
                <a:gd name="T26" fmla="*/ 408 w 454"/>
                <a:gd name="T27" fmla="*/ 7 h 493"/>
                <a:gd name="T28" fmla="*/ 396 w 454"/>
                <a:gd name="T29" fmla="*/ 20 h 493"/>
                <a:gd name="T30" fmla="*/ 378 w 454"/>
                <a:gd name="T31" fmla="*/ 31 h 493"/>
                <a:gd name="T32" fmla="*/ 368 w 454"/>
                <a:gd name="T33" fmla="*/ 46 h 493"/>
                <a:gd name="T34" fmla="*/ 366 w 454"/>
                <a:gd name="T35" fmla="*/ 47 h 493"/>
                <a:gd name="T36" fmla="*/ 364 w 454"/>
                <a:gd name="T37" fmla="*/ 49 h 493"/>
                <a:gd name="T38" fmla="*/ 332 w 454"/>
                <a:gd name="T39" fmla="*/ 80 h 493"/>
                <a:gd name="T40" fmla="*/ 316 w 454"/>
                <a:gd name="T41" fmla="*/ 97 h 493"/>
                <a:gd name="T42" fmla="*/ 286 w 454"/>
                <a:gd name="T43" fmla="*/ 130 h 493"/>
                <a:gd name="T44" fmla="*/ 256 w 454"/>
                <a:gd name="T45" fmla="*/ 164 h 493"/>
                <a:gd name="T46" fmla="*/ 120 w 454"/>
                <a:gd name="T47" fmla="*/ 314 h 493"/>
                <a:gd name="T48" fmla="*/ 75 w 454"/>
                <a:gd name="T49" fmla="*/ 367 h 493"/>
                <a:gd name="T50" fmla="*/ 31 w 454"/>
                <a:gd name="T51" fmla="*/ 420 h 493"/>
                <a:gd name="T52" fmla="*/ 31 w 454"/>
                <a:gd name="T53" fmla="*/ 420 h 493"/>
                <a:gd name="T54" fmla="*/ 32 w 454"/>
                <a:gd name="T55" fmla="*/ 420 h 493"/>
                <a:gd name="T56" fmla="*/ 6 w 454"/>
                <a:gd name="T57" fmla="*/ 468 h 493"/>
                <a:gd name="T58" fmla="*/ 3 w 454"/>
                <a:gd name="T59" fmla="*/ 479 h 493"/>
                <a:gd name="T60" fmla="*/ 2 w 454"/>
                <a:gd name="T61" fmla="*/ 492 h 493"/>
                <a:gd name="T62" fmla="*/ 3 w 454"/>
                <a:gd name="T63" fmla="*/ 493 h 493"/>
                <a:gd name="T64" fmla="*/ 25 w 454"/>
                <a:gd name="T65" fmla="*/ 479 h 493"/>
                <a:gd name="T66" fmla="*/ 67 w 454"/>
                <a:gd name="T67" fmla="*/ 452 h 493"/>
                <a:gd name="T68" fmla="*/ 67 w 454"/>
                <a:gd name="T69" fmla="*/ 453 h 493"/>
                <a:gd name="T70" fmla="*/ 152 w 454"/>
                <a:gd name="T71" fmla="*/ 367 h 493"/>
                <a:gd name="T72" fmla="*/ 289 w 454"/>
                <a:gd name="T73" fmla="*/ 21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4" h="493">
                  <a:moveTo>
                    <a:pt x="289" y="217"/>
                  </a:moveTo>
                  <a:cubicBezTo>
                    <a:pt x="325" y="178"/>
                    <a:pt x="360" y="138"/>
                    <a:pt x="397" y="99"/>
                  </a:cubicBezTo>
                  <a:cubicBezTo>
                    <a:pt x="398" y="98"/>
                    <a:pt x="414" y="80"/>
                    <a:pt x="414" y="81"/>
                  </a:cubicBezTo>
                  <a:cubicBezTo>
                    <a:pt x="414" y="81"/>
                    <a:pt x="414" y="81"/>
                    <a:pt x="414" y="80"/>
                  </a:cubicBezTo>
                  <a:cubicBezTo>
                    <a:pt x="417" y="77"/>
                    <a:pt x="420" y="74"/>
                    <a:pt x="422" y="70"/>
                  </a:cubicBezTo>
                  <a:cubicBezTo>
                    <a:pt x="423" y="69"/>
                    <a:pt x="434" y="55"/>
                    <a:pt x="435" y="55"/>
                  </a:cubicBezTo>
                  <a:cubicBezTo>
                    <a:pt x="435" y="55"/>
                    <a:pt x="435" y="54"/>
                    <a:pt x="435" y="53"/>
                  </a:cubicBezTo>
                  <a:cubicBezTo>
                    <a:pt x="435" y="52"/>
                    <a:pt x="434" y="51"/>
                    <a:pt x="434" y="50"/>
                  </a:cubicBezTo>
                  <a:cubicBezTo>
                    <a:pt x="440" y="45"/>
                    <a:pt x="446" y="38"/>
                    <a:pt x="450" y="31"/>
                  </a:cubicBezTo>
                  <a:cubicBezTo>
                    <a:pt x="453" y="28"/>
                    <a:pt x="454" y="24"/>
                    <a:pt x="453" y="20"/>
                  </a:cubicBezTo>
                  <a:cubicBezTo>
                    <a:pt x="452" y="18"/>
                    <a:pt x="450" y="17"/>
                    <a:pt x="448" y="15"/>
                  </a:cubicBezTo>
                  <a:cubicBezTo>
                    <a:pt x="445" y="13"/>
                    <a:pt x="442" y="10"/>
                    <a:pt x="438" y="7"/>
                  </a:cubicBezTo>
                  <a:cubicBezTo>
                    <a:pt x="433" y="4"/>
                    <a:pt x="428" y="0"/>
                    <a:pt x="421" y="0"/>
                  </a:cubicBezTo>
                  <a:cubicBezTo>
                    <a:pt x="416" y="0"/>
                    <a:pt x="412" y="4"/>
                    <a:pt x="408" y="7"/>
                  </a:cubicBezTo>
                  <a:cubicBezTo>
                    <a:pt x="404" y="11"/>
                    <a:pt x="398" y="15"/>
                    <a:pt x="396" y="20"/>
                  </a:cubicBezTo>
                  <a:cubicBezTo>
                    <a:pt x="387" y="19"/>
                    <a:pt x="383" y="25"/>
                    <a:pt x="378" y="31"/>
                  </a:cubicBezTo>
                  <a:cubicBezTo>
                    <a:pt x="376" y="33"/>
                    <a:pt x="371" y="41"/>
                    <a:pt x="368" y="46"/>
                  </a:cubicBezTo>
                  <a:cubicBezTo>
                    <a:pt x="367" y="46"/>
                    <a:pt x="366" y="47"/>
                    <a:pt x="366" y="47"/>
                  </a:cubicBezTo>
                  <a:cubicBezTo>
                    <a:pt x="365" y="48"/>
                    <a:pt x="364" y="48"/>
                    <a:pt x="364" y="49"/>
                  </a:cubicBezTo>
                  <a:cubicBezTo>
                    <a:pt x="353" y="59"/>
                    <a:pt x="342" y="70"/>
                    <a:pt x="332" y="80"/>
                  </a:cubicBezTo>
                  <a:cubicBezTo>
                    <a:pt x="326" y="86"/>
                    <a:pt x="321" y="91"/>
                    <a:pt x="316" y="97"/>
                  </a:cubicBezTo>
                  <a:cubicBezTo>
                    <a:pt x="306" y="108"/>
                    <a:pt x="296" y="119"/>
                    <a:pt x="286" y="130"/>
                  </a:cubicBezTo>
                  <a:cubicBezTo>
                    <a:pt x="276" y="141"/>
                    <a:pt x="266" y="153"/>
                    <a:pt x="256" y="164"/>
                  </a:cubicBezTo>
                  <a:cubicBezTo>
                    <a:pt x="212" y="216"/>
                    <a:pt x="169" y="268"/>
                    <a:pt x="120" y="314"/>
                  </a:cubicBezTo>
                  <a:cubicBezTo>
                    <a:pt x="105" y="332"/>
                    <a:pt x="90" y="349"/>
                    <a:pt x="75" y="367"/>
                  </a:cubicBezTo>
                  <a:cubicBezTo>
                    <a:pt x="60" y="384"/>
                    <a:pt x="46" y="402"/>
                    <a:pt x="31" y="420"/>
                  </a:cubicBezTo>
                  <a:cubicBezTo>
                    <a:pt x="31" y="420"/>
                    <a:pt x="31" y="420"/>
                    <a:pt x="31" y="420"/>
                  </a:cubicBezTo>
                  <a:cubicBezTo>
                    <a:pt x="31" y="420"/>
                    <a:pt x="31" y="420"/>
                    <a:pt x="32" y="420"/>
                  </a:cubicBezTo>
                  <a:cubicBezTo>
                    <a:pt x="19" y="430"/>
                    <a:pt x="12" y="452"/>
                    <a:pt x="6" y="468"/>
                  </a:cubicBezTo>
                  <a:cubicBezTo>
                    <a:pt x="5" y="472"/>
                    <a:pt x="4" y="476"/>
                    <a:pt x="3" y="479"/>
                  </a:cubicBezTo>
                  <a:cubicBezTo>
                    <a:pt x="1" y="483"/>
                    <a:pt x="0" y="489"/>
                    <a:pt x="2" y="492"/>
                  </a:cubicBezTo>
                  <a:cubicBezTo>
                    <a:pt x="3" y="492"/>
                    <a:pt x="3" y="492"/>
                    <a:pt x="3" y="493"/>
                  </a:cubicBezTo>
                  <a:cubicBezTo>
                    <a:pt x="10" y="488"/>
                    <a:pt x="17" y="484"/>
                    <a:pt x="25" y="479"/>
                  </a:cubicBezTo>
                  <a:cubicBezTo>
                    <a:pt x="39" y="471"/>
                    <a:pt x="54" y="463"/>
                    <a:pt x="67" y="452"/>
                  </a:cubicBezTo>
                  <a:cubicBezTo>
                    <a:pt x="67" y="452"/>
                    <a:pt x="67" y="453"/>
                    <a:pt x="67" y="453"/>
                  </a:cubicBezTo>
                  <a:cubicBezTo>
                    <a:pt x="98" y="427"/>
                    <a:pt x="124" y="396"/>
                    <a:pt x="152" y="367"/>
                  </a:cubicBezTo>
                  <a:cubicBezTo>
                    <a:pt x="198" y="317"/>
                    <a:pt x="243" y="267"/>
                    <a:pt x="289" y="217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45"/>
            <p:cNvSpPr/>
            <p:nvPr/>
          </p:nvSpPr>
          <p:spPr bwMode="auto">
            <a:xfrm>
              <a:off x="12760326" y="1058863"/>
              <a:ext cx="268288" cy="238125"/>
            </a:xfrm>
            <a:custGeom>
              <a:avLst/>
              <a:gdLst>
                <a:gd name="T0" fmla="*/ 22 w 63"/>
                <a:gd name="T1" fmla="*/ 5 h 56"/>
                <a:gd name="T2" fmla="*/ 36 w 63"/>
                <a:gd name="T3" fmla="*/ 1 h 56"/>
                <a:gd name="T4" fmla="*/ 51 w 63"/>
                <a:gd name="T5" fmla="*/ 12 h 56"/>
                <a:gd name="T6" fmla="*/ 59 w 63"/>
                <a:gd name="T7" fmla="*/ 22 h 56"/>
                <a:gd name="T8" fmla="*/ 62 w 63"/>
                <a:gd name="T9" fmla="*/ 28 h 56"/>
                <a:gd name="T10" fmla="*/ 57 w 63"/>
                <a:gd name="T11" fmla="*/ 38 h 56"/>
                <a:gd name="T12" fmla="*/ 32 w 63"/>
                <a:gd name="T13" fmla="*/ 56 h 56"/>
                <a:gd name="T14" fmla="*/ 6 w 63"/>
                <a:gd name="T15" fmla="*/ 25 h 56"/>
                <a:gd name="T16" fmla="*/ 22 w 63"/>
                <a:gd name="T17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56">
                  <a:moveTo>
                    <a:pt x="22" y="5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7" y="7"/>
                    <a:pt x="51" y="12"/>
                  </a:cubicBezTo>
                  <a:cubicBezTo>
                    <a:pt x="53" y="15"/>
                    <a:pt x="56" y="19"/>
                    <a:pt x="59" y="22"/>
                  </a:cubicBezTo>
                  <a:cubicBezTo>
                    <a:pt x="60" y="24"/>
                    <a:pt x="62" y="26"/>
                    <a:pt x="62" y="28"/>
                  </a:cubicBezTo>
                  <a:cubicBezTo>
                    <a:pt x="63" y="32"/>
                    <a:pt x="60" y="35"/>
                    <a:pt x="57" y="38"/>
                  </a:cubicBezTo>
                  <a:cubicBezTo>
                    <a:pt x="50" y="45"/>
                    <a:pt x="42" y="51"/>
                    <a:pt x="32" y="56"/>
                  </a:cubicBezTo>
                  <a:cubicBezTo>
                    <a:pt x="34" y="55"/>
                    <a:pt x="8" y="28"/>
                    <a:pt x="6" y="25"/>
                  </a:cubicBezTo>
                  <a:cubicBezTo>
                    <a:pt x="0" y="15"/>
                    <a:pt x="13" y="10"/>
                    <a:pt x="22" y="5"/>
                  </a:cubicBezTo>
                  <a:close/>
                </a:path>
              </a:pathLst>
            </a:custGeom>
            <a:solidFill>
              <a:srgbClr val="F57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46"/>
            <p:cNvSpPr/>
            <p:nvPr/>
          </p:nvSpPr>
          <p:spPr bwMode="auto">
            <a:xfrm>
              <a:off x="10702926" y="2365375"/>
              <a:ext cx="357188" cy="347663"/>
            </a:xfrm>
            <a:custGeom>
              <a:avLst/>
              <a:gdLst>
                <a:gd name="T0" fmla="*/ 79 w 84"/>
                <a:gd name="T1" fmla="*/ 54 h 82"/>
                <a:gd name="T2" fmla="*/ 27 w 84"/>
                <a:gd name="T3" fmla="*/ 74 h 82"/>
                <a:gd name="T4" fmla="*/ 3 w 84"/>
                <a:gd name="T5" fmla="*/ 82 h 82"/>
                <a:gd name="T6" fmla="*/ 3 w 84"/>
                <a:gd name="T7" fmla="*/ 81 h 82"/>
                <a:gd name="T8" fmla="*/ 6 w 84"/>
                <a:gd name="T9" fmla="*/ 68 h 82"/>
                <a:gd name="T10" fmla="*/ 12 w 84"/>
                <a:gd name="T11" fmla="*/ 58 h 82"/>
                <a:gd name="T12" fmla="*/ 72 w 84"/>
                <a:gd name="T13" fmla="*/ 21 h 82"/>
                <a:gd name="T14" fmla="*/ 84 w 84"/>
                <a:gd name="T15" fmla="*/ 48 h 82"/>
                <a:gd name="T16" fmla="*/ 82 w 84"/>
                <a:gd name="T17" fmla="*/ 52 h 82"/>
                <a:gd name="T18" fmla="*/ 79 w 84"/>
                <a:gd name="T19" fmla="*/ 5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82">
                  <a:moveTo>
                    <a:pt x="79" y="54"/>
                  </a:moveTo>
                  <a:cubicBezTo>
                    <a:pt x="63" y="64"/>
                    <a:pt x="45" y="68"/>
                    <a:pt x="27" y="74"/>
                  </a:cubicBezTo>
                  <a:cubicBezTo>
                    <a:pt x="19" y="76"/>
                    <a:pt x="11" y="79"/>
                    <a:pt x="3" y="82"/>
                  </a:cubicBezTo>
                  <a:cubicBezTo>
                    <a:pt x="3" y="82"/>
                    <a:pt x="3" y="81"/>
                    <a:pt x="3" y="81"/>
                  </a:cubicBezTo>
                  <a:cubicBezTo>
                    <a:pt x="0" y="77"/>
                    <a:pt x="3" y="72"/>
                    <a:pt x="6" y="68"/>
                  </a:cubicBezTo>
                  <a:cubicBezTo>
                    <a:pt x="7" y="66"/>
                    <a:pt x="10" y="62"/>
                    <a:pt x="12" y="58"/>
                  </a:cubicBezTo>
                  <a:cubicBezTo>
                    <a:pt x="26" y="36"/>
                    <a:pt x="48" y="0"/>
                    <a:pt x="72" y="21"/>
                  </a:cubicBezTo>
                  <a:cubicBezTo>
                    <a:pt x="80" y="27"/>
                    <a:pt x="84" y="38"/>
                    <a:pt x="84" y="48"/>
                  </a:cubicBezTo>
                  <a:cubicBezTo>
                    <a:pt x="83" y="50"/>
                    <a:pt x="83" y="51"/>
                    <a:pt x="82" y="52"/>
                  </a:cubicBezTo>
                  <a:cubicBezTo>
                    <a:pt x="82" y="53"/>
                    <a:pt x="81" y="54"/>
                    <a:pt x="79" y="54"/>
                  </a:cubicBezTo>
                  <a:close/>
                </a:path>
              </a:pathLst>
            </a:custGeom>
            <a:solidFill>
              <a:srgbClr val="EDD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47"/>
            <p:cNvSpPr/>
            <p:nvPr/>
          </p:nvSpPr>
          <p:spPr bwMode="auto">
            <a:xfrm>
              <a:off x="10902951" y="1203325"/>
              <a:ext cx="1905000" cy="1403350"/>
            </a:xfrm>
            <a:custGeom>
              <a:avLst/>
              <a:gdLst>
                <a:gd name="T0" fmla="*/ 408 w 448"/>
                <a:gd name="T1" fmla="*/ 1 h 330"/>
                <a:gd name="T2" fmla="*/ 413 w 448"/>
                <a:gd name="T3" fmla="*/ 0 h 330"/>
                <a:gd name="T4" fmla="*/ 419 w 448"/>
                <a:gd name="T5" fmla="*/ 5 h 330"/>
                <a:gd name="T6" fmla="*/ 448 w 448"/>
                <a:gd name="T7" fmla="*/ 44 h 330"/>
                <a:gd name="T8" fmla="*/ 427 w 448"/>
                <a:gd name="T9" fmla="*/ 58 h 330"/>
                <a:gd name="T10" fmla="*/ 296 w 448"/>
                <a:gd name="T11" fmla="*/ 149 h 330"/>
                <a:gd name="T12" fmla="*/ 129 w 448"/>
                <a:gd name="T13" fmla="*/ 265 h 330"/>
                <a:gd name="T14" fmla="*/ 27 w 448"/>
                <a:gd name="T15" fmla="*/ 330 h 330"/>
                <a:gd name="T16" fmla="*/ 26 w 448"/>
                <a:gd name="T17" fmla="*/ 314 h 330"/>
                <a:gd name="T18" fmla="*/ 15 w 448"/>
                <a:gd name="T19" fmla="*/ 309 h 330"/>
                <a:gd name="T20" fmla="*/ 19 w 448"/>
                <a:gd name="T21" fmla="*/ 302 h 330"/>
                <a:gd name="T22" fmla="*/ 17 w 448"/>
                <a:gd name="T23" fmla="*/ 294 h 330"/>
                <a:gd name="T24" fmla="*/ 0 w 448"/>
                <a:gd name="T25" fmla="*/ 290 h 330"/>
                <a:gd name="T26" fmla="*/ 110 w 448"/>
                <a:gd name="T27" fmla="*/ 207 h 330"/>
                <a:gd name="T28" fmla="*/ 406 w 448"/>
                <a:gd name="T29" fmla="*/ 2 h 330"/>
                <a:gd name="T30" fmla="*/ 408 w 448"/>
                <a:gd name="T31" fmla="*/ 1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8" h="330">
                  <a:moveTo>
                    <a:pt x="408" y="1"/>
                  </a:moveTo>
                  <a:cubicBezTo>
                    <a:pt x="410" y="0"/>
                    <a:pt x="411" y="0"/>
                    <a:pt x="413" y="0"/>
                  </a:cubicBezTo>
                  <a:cubicBezTo>
                    <a:pt x="415" y="0"/>
                    <a:pt x="417" y="3"/>
                    <a:pt x="419" y="5"/>
                  </a:cubicBezTo>
                  <a:cubicBezTo>
                    <a:pt x="428" y="18"/>
                    <a:pt x="439" y="32"/>
                    <a:pt x="448" y="44"/>
                  </a:cubicBezTo>
                  <a:cubicBezTo>
                    <a:pt x="448" y="43"/>
                    <a:pt x="428" y="57"/>
                    <a:pt x="427" y="58"/>
                  </a:cubicBezTo>
                  <a:cubicBezTo>
                    <a:pt x="383" y="88"/>
                    <a:pt x="339" y="119"/>
                    <a:pt x="296" y="149"/>
                  </a:cubicBezTo>
                  <a:cubicBezTo>
                    <a:pt x="240" y="188"/>
                    <a:pt x="185" y="227"/>
                    <a:pt x="129" y="265"/>
                  </a:cubicBezTo>
                  <a:cubicBezTo>
                    <a:pt x="96" y="287"/>
                    <a:pt x="63" y="312"/>
                    <a:pt x="27" y="330"/>
                  </a:cubicBezTo>
                  <a:cubicBezTo>
                    <a:pt x="28" y="324"/>
                    <a:pt x="30" y="319"/>
                    <a:pt x="26" y="314"/>
                  </a:cubicBezTo>
                  <a:cubicBezTo>
                    <a:pt x="24" y="310"/>
                    <a:pt x="19" y="308"/>
                    <a:pt x="15" y="309"/>
                  </a:cubicBezTo>
                  <a:cubicBezTo>
                    <a:pt x="16" y="306"/>
                    <a:pt x="18" y="304"/>
                    <a:pt x="19" y="302"/>
                  </a:cubicBezTo>
                  <a:cubicBezTo>
                    <a:pt x="19" y="299"/>
                    <a:pt x="19" y="296"/>
                    <a:pt x="17" y="294"/>
                  </a:cubicBezTo>
                  <a:cubicBezTo>
                    <a:pt x="13" y="290"/>
                    <a:pt x="5" y="293"/>
                    <a:pt x="0" y="290"/>
                  </a:cubicBezTo>
                  <a:cubicBezTo>
                    <a:pt x="36" y="262"/>
                    <a:pt x="72" y="234"/>
                    <a:pt x="110" y="207"/>
                  </a:cubicBezTo>
                  <a:cubicBezTo>
                    <a:pt x="213" y="146"/>
                    <a:pt x="302" y="62"/>
                    <a:pt x="406" y="2"/>
                  </a:cubicBezTo>
                  <a:cubicBezTo>
                    <a:pt x="407" y="1"/>
                    <a:pt x="408" y="1"/>
                    <a:pt x="408" y="1"/>
                  </a:cubicBezTo>
                  <a:close/>
                </a:path>
              </a:pathLst>
            </a:custGeom>
            <a:solidFill>
              <a:srgbClr val="E0D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48"/>
            <p:cNvSpPr/>
            <p:nvPr/>
          </p:nvSpPr>
          <p:spPr bwMode="auto">
            <a:xfrm>
              <a:off x="10902951" y="1203325"/>
              <a:ext cx="1839913" cy="1246188"/>
            </a:xfrm>
            <a:custGeom>
              <a:avLst/>
              <a:gdLst>
                <a:gd name="T0" fmla="*/ 116 w 433"/>
                <a:gd name="T1" fmla="*/ 218 h 293"/>
                <a:gd name="T2" fmla="*/ 270 w 433"/>
                <a:gd name="T3" fmla="*/ 111 h 293"/>
                <a:gd name="T4" fmla="*/ 346 w 433"/>
                <a:gd name="T5" fmla="*/ 55 h 293"/>
                <a:gd name="T6" fmla="*/ 393 w 433"/>
                <a:gd name="T7" fmla="*/ 27 h 293"/>
                <a:gd name="T8" fmla="*/ 413 w 433"/>
                <a:gd name="T9" fmla="*/ 0 h 293"/>
                <a:gd name="T10" fmla="*/ 408 w 433"/>
                <a:gd name="T11" fmla="*/ 1 h 293"/>
                <a:gd name="T12" fmla="*/ 406 w 433"/>
                <a:gd name="T13" fmla="*/ 2 h 293"/>
                <a:gd name="T14" fmla="*/ 110 w 433"/>
                <a:gd name="T15" fmla="*/ 207 h 293"/>
                <a:gd name="T16" fmla="*/ 0 w 433"/>
                <a:gd name="T17" fmla="*/ 290 h 293"/>
                <a:gd name="T18" fmla="*/ 16 w 433"/>
                <a:gd name="T19" fmla="*/ 293 h 293"/>
                <a:gd name="T20" fmla="*/ 116 w 433"/>
                <a:gd name="T21" fmla="*/ 21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3" h="293">
                  <a:moveTo>
                    <a:pt x="116" y="218"/>
                  </a:moveTo>
                  <a:cubicBezTo>
                    <a:pt x="167" y="182"/>
                    <a:pt x="220" y="148"/>
                    <a:pt x="270" y="111"/>
                  </a:cubicBezTo>
                  <a:cubicBezTo>
                    <a:pt x="295" y="92"/>
                    <a:pt x="320" y="73"/>
                    <a:pt x="346" y="55"/>
                  </a:cubicBezTo>
                  <a:cubicBezTo>
                    <a:pt x="361" y="45"/>
                    <a:pt x="378" y="37"/>
                    <a:pt x="393" y="27"/>
                  </a:cubicBezTo>
                  <a:cubicBezTo>
                    <a:pt x="398" y="24"/>
                    <a:pt x="433" y="4"/>
                    <a:pt x="413" y="0"/>
                  </a:cubicBezTo>
                  <a:cubicBezTo>
                    <a:pt x="411" y="0"/>
                    <a:pt x="410" y="0"/>
                    <a:pt x="408" y="1"/>
                  </a:cubicBezTo>
                  <a:cubicBezTo>
                    <a:pt x="408" y="1"/>
                    <a:pt x="407" y="1"/>
                    <a:pt x="406" y="2"/>
                  </a:cubicBezTo>
                  <a:cubicBezTo>
                    <a:pt x="302" y="62"/>
                    <a:pt x="213" y="146"/>
                    <a:pt x="110" y="207"/>
                  </a:cubicBezTo>
                  <a:cubicBezTo>
                    <a:pt x="72" y="234"/>
                    <a:pt x="36" y="262"/>
                    <a:pt x="0" y="290"/>
                  </a:cubicBezTo>
                  <a:cubicBezTo>
                    <a:pt x="4" y="293"/>
                    <a:pt x="11" y="290"/>
                    <a:pt x="16" y="293"/>
                  </a:cubicBezTo>
                  <a:cubicBezTo>
                    <a:pt x="49" y="267"/>
                    <a:pt x="82" y="242"/>
                    <a:pt x="116" y="218"/>
                  </a:cubicBezTo>
                  <a:close/>
                </a:path>
              </a:pathLst>
            </a:custGeom>
            <a:solidFill>
              <a:srgbClr val="CFC1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49"/>
            <p:cNvSpPr/>
            <p:nvPr/>
          </p:nvSpPr>
          <p:spPr bwMode="auto">
            <a:xfrm>
              <a:off x="10702926" y="2611438"/>
              <a:ext cx="114300" cy="101600"/>
            </a:xfrm>
            <a:custGeom>
              <a:avLst/>
              <a:gdLst>
                <a:gd name="T0" fmla="*/ 27 w 27"/>
                <a:gd name="T1" fmla="*/ 16 h 24"/>
                <a:gd name="T2" fmla="*/ 3 w 27"/>
                <a:gd name="T3" fmla="*/ 24 h 24"/>
                <a:gd name="T4" fmla="*/ 3 w 27"/>
                <a:gd name="T5" fmla="*/ 23 h 24"/>
                <a:gd name="T6" fmla="*/ 6 w 27"/>
                <a:gd name="T7" fmla="*/ 10 h 24"/>
                <a:gd name="T8" fmla="*/ 12 w 27"/>
                <a:gd name="T9" fmla="*/ 0 h 24"/>
                <a:gd name="T10" fmla="*/ 20 w 27"/>
                <a:gd name="T11" fmla="*/ 7 h 24"/>
                <a:gd name="T12" fmla="*/ 27 w 27"/>
                <a:gd name="T13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4">
                  <a:moveTo>
                    <a:pt x="27" y="16"/>
                  </a:moveTo>
                  <a:cubicBezTo>
                    <a:pt x="19" y="18"/>
                    <a:pt x="11" y="21"/>
                    <a:pt x="3" y="24"/>
                  </a:cubicBezTo>
                  <a:cubicBezTo>
                    <a:pt x="3" y="24"/>
                    <a:pt x="3" y="23"/>
                    <a:pt x="3" y="23"/>
                  </a:cubicBezTo>
                  <a:cubicBezTo>
                    <a:pt x="0" y="19"/>
                    <a:pt x="3" y="14"/>
                    <a:pt x="6" y="10"/>
                  </a:cubicBezTo>
                  <a:cubicBezTo>
                    <a:pt x="7" y="8"/>
                    <a:pt x="10" y="4"/>
                    <a:pt x="12" y="0"/>
                  </a:cubicBezTo>
                  <a:cubicBezTo>
                    <a:pt x="15" y="2"/>
                    <a:pt x="18" y="4"/>
                    <a:pt x="20" y="7"/>
                  </a:cubicBezTo>
                  <a:cubicBezTo>
                    <a:pt x="23" y="9"/>
                    <a:pt x="25" y="12"/>
                    <a:pt x="27" y="16"/>
                  </a:cubicBezTo>
                  <a:close/>
                </a:path>
              </a:pathLst>
            </a:custGeom>
            <a:solidFill>
              <a:srgbClr val="B5A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50"/>
            <p:cNvSpPr/>
            <p:nvPr/>
          </p:nvSpPr>
          <p:spPr bwMode="auto">
            <a:xfrm>
              <a:off x="12623801" y="1109663"/>
              <a:ext cx="298450" cy="298450"/>
            </a:xfrm>
            <a:custGeom>
              <a:avLst/>
              <a:gdLst>
                <a:gd name="T0" fmla="*/ 40 w 70"/>
                <a:gd name="T1" fmla="*/ 68 h 70"/>
                <a:gd name="T2" fmla="*/ 31 w 70"/>
                <a:gd name="T3" fmla="*/ 70 h 70"/>
                <a:gd name="T4" fmla="*/ 20 w 70"/>
                <a:gd name="T5" fmla="*/ 43 h 70"/>
                <a:gd name="T6" fmla="*/ 0 w 70"/>
                <a:gd name="T7" fmla="*/ 26 h 70"/>
                <a:gd name="T8" fmla="*/ 18 w 70"/>
                <a:gd name="T9" fmla="*/ 10 h 70"/>
                <a:gd name="T10" fmla="*/ 39 w 70"/>
                <a:gd name="T11" fmla="*/ 3 h 70"/>
                <a:gd name="T12" fmla="*/ 41 w 70"/>
                <a:gd name="T13" fmla="*/ 4 h 70"/>
                <a:gd name="T14" fmla="*/ 50 w 70"/>
                <a:gd name="T15" fmla="*/ 11 h 70"/>
                <a:gd name="T16" fmla="*/ 64 w 70"/>
                <a:gd name="T17" fmla="*/ 26 h 70"/>
                <a:gd name="T18" fmla="*/ 69 w 70"/>
                <a:gd name="T19" fmla="*/ 44 h 70"/>
                <a:gd name="T20" fmla="*/ 69 w 70"/>
                <a:gd name="T21" fmla="*/ 46 h 70"/>
                <a:gd name="T22" fmla="*/ 53 w 70"/>
                <a:gd name="T23" fmla="*/ 57 h 70"/>
                <a:gd name="T24" fmla="*/ 40 w 70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4" y="5"/>
                    <a:pt x="47" y="8"/>
                    <a:pt x="50" y="11"/>
                  </a:cubicBezTo>
                  <a:cubicBezTo>
                    <a:pt x="55" y="16"/>
                    <a:pt x="60" y="20"/>
                    <a:pt x="64" y="26"/>
                  </a:cubicBezTo>
                  <a:cubicBezTo>
                    <a:pt x="68" y="31"/>
                    <a:pt x="70" y="38"/>
                    <a:pt x="69" y="44"/>
                  </a:cubicBezTo>
                  <a:cubicBezTo>
                    <a:pt x="69" y="45"/>
                    <a:pt x="69" y="45"/>
                    <a:pt x="69" y="46"/>
                  </a:cubicBezTo>
                  <a:cubicBezTo>
                    <a:pt x="68" y="45"/>
                    <a:pt x="55" y="56"/>
                    <a:pt x="53" y="57"/>
                  </a:cubicBezTo>
                  <a:cubicBezTo>
                    <a:pt x="49" y="61"/>
                    <a:pt x="45" y="65"/>
                    <a:pt x="40" y="68"/>
                  </a:cubicBezTo>
                  <a:close/>
                </a:path>
              </a:pathLst>
            </a:custGeom>
            <a:solidFill>
              <a:srgbClr val="D4D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51"/>
            <p:cNvSpPr/>
            <p:nvPr/>
          </p:nvSpPr>
          <p:spPr bwMode="auto">
            <a:xfrm>
              <a:off x="12623801" y="1109663"/>
              <a:ext cx="174625" cy="298450"/>
            </a:xfrm>
            <a:custGeom>
              <a:avLst/>
              <a:gdLst>
                <a:gd name="T0" fmla="*/ 40 w 41"/>
                <a:gd name="T1" fmla="*/ 68 h 70"/>
                <a:gd name="T2" fmla="*/ 31 w 41"/>
                <a:gd name="T3" fmla="*/ 70 h 70"/>
                <a:gd name="T4" fmla="*/ 20 w 41"/>
                <a:gd name="T5" fmla="*/ 43 h 70"/>
                <a:gd name="T6" fmla="*/ 0 w 41"/>
                <a:gd name="T7" fmla="*/ 26 h 70"/>
                <a:gd name="T8" fmla="*/ 18 w 41"/>
                <a:gd name="T9" fmla="*/ 10 h 70"/>
                <a:gd name="T10" fmla="*/ 39 w 41"/>
                <a:gd name="T11" fmla="*/ 3 h 70"/>
                <a:gd name="T12" fmla="*/ 41 w 41"/>
                <a:gd name="T13" fmla="*/ 4 h 70"/>
                <a:gd name="T14" fmla="*/ 40 w 41"/>
                <a:gd name="T15" fmla="*/ 6 h 70"/>
                <a:gd name="T16" fmla="*/ 22 w 41"/>
                <a:gd name="T17" fmla="*/ 24 h 70"/>
                <a:gd name="T18" fmla="*/ 23 w 41"/>
                <a:gd name="T19" fmla="*/ 27 h 70"/>
                <a:gd name="T20" fmla="*/ 37 w 41"/>
                <a:gd name="T21" fmla="*/ 54 h 70"/>
                <a:gd name="T22" fmla="*/ 40 w 41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1" y="4"/>
                    <a:pt x="40" y="5"/>
                    <a:pt x="40" y="6"/>
                  </a:cubicBezTo>
                  <a:cubicBezTo>
                    <a:pt x="38" y="13"/>
                    <a:pt x="24" y="16"/>
                    <a:pt x="22" y="24"/>
                  </a:cubicBezTo>
                  <a:cubicBezTo>
                    <a:pt x="22" y="25"/>
                    <a:pt x="22" y="26"/>
                    <a:pt x="23" y="27"/>
                  </a:cubicBezTo>
                  <a:cubicBezTo>
                    <a:pt x="28" y="36"/>
                    <a:pt x="32" y="45"/>
                    <a:pt x="37" y="54"/>
                  </a:cubicBezTo>
                  <a:cubicBezTo>
                    <a:pt x="39" y="58"/>
                    <a:pt x="41" y="63"/>
                    <a:pt x="40" y="68"/>
                  </a:cubicBezTo>
                  <a:close/>
                </a:path>
              </a:pathLst>
            </a:custGeom>
            <a:solidFill>
              <a:srgbClr val="ABA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52"/>
            <p:cNvSpPr/>
            <p:nvPr/>
          </p:nvSpPr>
          <p:spPr bwMode="auto">
            <a:xfrm>
              <a:off x="12790488" y="752475"/>
              <a:ext cx="258763" cy="233363"/>
            </a:xfrm>
            <a:custGeom>
              <a:avLst/>
              <a:gdLst>
                <a:gd name="T0" fmla="*/ 22 w 61"/>
                <a:gd name="T1" fmla="*/ 4 h 55"/>
                <a:gd name="T2" fmla="*/ 36 w 61"/>
                <a:gd name="T3" fmla="*/ 1 h 55"/>
                <a:gd name="T4" fmla="*/ 50 w 61"/>
                <a:gd name="T5" fmla="*/ 13 h 55"/>
                <a:gd name="T6" fmla="*/ 57 w 61"/>
                <a:gd name="T7" fmla="*/ 24 h 55"/>
                <a:gd name="T8" fmla="*/ 60 w 61"/>
                <a:gd name="T9" fmla="*/ 30 h 55"/>
                <a:gd name="T10" fmla="*/ 55 w 61"/>
                <a:gd name="T11" fmla="*/ 39 h 55"/>
                <a:gd name="T12" fmla="*/ 28 w 61"/>
                <a:gd name="T13" fmla="*/ 55 h 55"/>
                <a:gd name="T14" fmla="*/ 4 w 61"/>
                <a:gd name="T15" fmla="*/ 22 h 55"/>
                <a:gd name="T16" fmla="*/ 22 w 61"/>
                <a:gd name="T17" fmla="*/ 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5">
                  <a:moveTo>
                    <a:pt x="22" y="4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6" y="8"/>
                    <a:pt x="50" y="13"/>
                  </a:cubicBezTo>
                  <a:cubicBezTo>
                    <a:pt x="52" y="17"/>
                    <a:pt x="55" y="20"/>
                    <a:pt x="57" y="24"/>
                  </a:cubicBezTo>
                  <a:cubicBezTo>
                    <a:pt x="59" y="26"/>
                    <a:pt x="60" y="28"/>
                    <a:pt x="60" y="30"/>
                  </a:cubicBezTo>
                  <a:cubicBezTo>
                    <a:pt x="61" y="34"/>
                    <a:pt x="58" y="37"/>
                    <a:pt x="55" y="39"/>
                  </a:cubicBezTo>
                  <a:cubicBezTo>
                    <a:pt x="47" y="46"/>
                    <a:pt x="38" y="51"/>
                    <a:pt x="28" y="55"/>
                  </a:cubicBezTo>
                  <a:cubicBezTo>
                    <a:pt x="29" y="55"/>
                    <a:pt x="6" y="25"/>
                    <a:pt x="4" y="22"/>
                  </a:cubicBezTo>
                  <a:cubicBezTo>
                    <a:pt x="0" y="12"/>
                    <a:pt x="12" y="8"/>
                    <a:pt x="22" y="4"/>
                  </a:cubicBezTo>
                  <a:close/>
                </a:path>
              </a:pathLst>
            </a:custGeom>
            <a:solidFill>
              <a:srgbClr val="F599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53"/>
            <p:cNvSpPr/>
            <p:nvPr/>
          </p:nvSpPr>
          <p:spPr bwMode="auto">
            <a:xfrm>
              <a:off x="10609263" y="1887538"/>
              <a:ext cx="369888" cy="331788"/>
            </a:xfrm>
            <a:custGeom>
              <a:avLst/>
              <a:gdLst>
                <a:gd name="T0" fmla="*/ 81 w 87"/>
                <a:gd name="T1" fmla="*/ 57 h 78"/>
                <a:gd name="T2" fmla="*/ 27 w 87"/>
                <a:gd name="T3" fmla="*/ 72 h 78"/>
                <a:gd name="T4" fmla="*/ 2 w 87"/>
                <a:gd name="T5" fmla="*/ 78 h 78"/>
                <a:gd name="T6" fmla="*/ 2 w 87"/>
                <a:gd name="T7" fmla="*/ 78 h 78"/>
                <a:gd name="T8" fmla="*/ 6 w 87"/>
                <a:gd name="T9" fmla="*/ 65 h 78"/>
                <a:gd name="T10" fmla="*/ 13 w 87"/>
                <a:gd name="T11" fmla="*/ 56 h 78"/>
                <a:gd name="T12" fmla="*/ 77 w 87"/>
                <a:gd name="T13" fmla="*/ 23 h 78"/>
                <a:gd name="T14" fmla="*/ 85 w 87"/>
                <a:gd name="T15" fmla="*/ 51 h 78"/>
                <a:gd name="T16" fmla="*/ 84 w 87"/>
                <a:gd name="T17" fmla="*/ 55 h 78"/>
                <a:gd name="T18" fmla="*/ 81 w 87"/>
                <a:gd name="T19" fmla="*/ 5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78">
                  <a:moveTo>
                    <a:pt x="81" y="57"/>
                  </a:moveTo>
                  <a:cubicBezTo>
                    <a:pt x="63" y="65"/>
                    <a:pt x="45" y="68"/>
                    <a:pt x="27" y="72"/>
                  </a:cubicBezTo>
                  <a:cubicBezTo>
                    <a:pt x="19" y="74"/>
                    <a:pt x="11" y="76"/>
                    <a:pt x="2" y="78"/>
                  </a:cubicBezTo>
                  <a:cubicBezTo>
                    <a:pt x="2" y="78"/>
                    <a:pt x="2" y="78"/>
                    <a:pt x="2" y="78"/>
                  </a:cubicBezTo>
                  <a:cubicBezTo>
                    <a:pt x="0" y="74"/>
                    <a:pt x="3" y="69"/>
                    <a:pt x="6" y="65"/>
                  </a:cubicBezTo>
                  <a:cubicBezTo>
                    <a:pt x="8" y="62"/>
                    <a:pt x="11" y="59"/>
                    <a:pt x="13" y="56"/>
                  </a:cubicBezTo>
                  <a:cubicBezTo>
                    <a:pt x="29" y="34"/>
                    <a:pt x="54" y="0"/>
                    <a:pt x="77" y="23"/>
                  </a:cubicBezTo>
                  <a:cubicBezTo>
                    <a:pt x="84" y="30"/>
                    <a:pt x="87" y="41"/>
                    <a:pt x="85" y="51"/>
                  </a:cubicBezTo>
                  <a:cubicBezTo>
                    <a:pt x="85" y="53"/>
                    <a:pt x="85" y="54"/>
                    <a:pt x="84" y="55"/>
                  </a:cubicBezTo>
                  <a:cubicBezTo>
                    <a:pt x="83" y="56"/>
                    <a:pt x="82" y="57"/>
                    <a:pt x="81" y="57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54"/>
            <p:cNvSpPr/>
            <p:nvPr/>
          </p:nvSpPr>
          <p:spPr bwMode="auto">
            <a:xfrm>
              <a:off x="10826751" y="871538"/>
              <a:ext cx="1984375" cy="1271588"/>
            </a:xfrm>
            <a:custGeom>
              <a:avLst/>
              <a:gdLst>
                <a:gd name="T0" fmla="*/ 431 w 467"/>
                <a:gd name="T1" fmla="*/ 1 h 299"/>
                <a:gd name="T2" fmla="*/ 436 w 467"/>
                <a:gd name="T3" fmla="*/ 1 h 299"/>
                <a:gd name="T4" fmla="*/ 441 w 467"/>
                <a:gd name="T5" fmla="*/ 6 h 299"/>
                <a:gd name="T6" fmla="*/ 467 w 467"/>
                <a:gd name="T7" fmla="*/ 48 h 299"/>
                <a:gd name="T8" fmla="*/ 445 w 467"/>
                <a:gd name="T9" fmla="*/ 60 h 299"/>
                <a:gd name="T10" fmla="*/ 307 w 467"/>
                <a:gd name="T11" fmla="*/ 140 h 299"/>
                <a:gd name="T12" fmla="*/ 131 w 467"/>
                <a:gd name="T13" fmla="*/ 242 h 299"/>
                <a:gd name="T14" fmla="*/ 25 w 467"/>
                <a:gd name="T15" fmla="*/ 299 h 299"/>
                <a:gd name="T16" fmla="*/ 25 w 467"/>
                <a:gd name="T17" fmla="*/ 282 h 299"/>
                <a:gd name="T18" fmla="*/ 14 w 467"/>
                <a:gd name="T19" fmla="*/ 276 h 299"/>
                <a:gd name="T20" fmla="*/ 18 w 467"/>
                <a:gd name="T21" fmla="*/ 269 h 299"/>
                <a:gd name="T22" fmla="*/ 17 w 467"/>
                <a:gd name="T23" fmla="*/ 262 h 299"/>
                <a:gd name="T24" fmla="*/ 0 w 467"/>
                <a:gd name="T25" fmla="*/ 256 h 299"/>
                <a:gd name="T26" fmla="*/ 117 w 467"/>
                <a:gd name="T27" fmla="*/ 183 h 299"/>
                <a:gd name="T28" fmla="*/ 429 w 467"/>
                <a:gd name="T29" fmla="*/ 2 h 299"/>
                <a:gd name="T30" fmla="*/ 431 w 467"/>
                <a:gd name="T31" fmla="*/ 1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7" h="299">
                  <a:moveTo>
                    <a:pt x="431" y="1"/>
                  </a:moveTo>
                  <a:cubicBezTo>
                    <a:pt x="433" y="1"/>
                    <a:pt x="434" y="0"/>
                    <a:pt x="436" y="1"/>
                  </a:cubicBezTo>
                  <a:cubicBezTo>
                    <a:pt x="438" y="1"/>
                    <a:pt x="440" y="4"/>
                    <a:pt x="441" y="6"/>
                  </a:cubicBezTo>
                  <a:cubicBezTo>
                    <a:pt x="450" y="20"/>
                    <a:pt x="459" y="35"/>
                    <a:pt x="467" y="48"/>
                  </a:cubicBezTo>
                  <a:cubicBezTo>
                    <a:pt x="467" y="47"/>
                    <a:pt x="446" y="59"/>
                    <a:pt x="445" y="60"/>
                  </a:cubicBezTo>
                  <a:cubicBezTo>
                    <a:pt x="399" y="86"/>
                    <a:pt x="353" y="113"/>
                    <a:pt x="307" y="140"/>
                  </a:cubicBezTo>
                  <a:cubicBezTo>
                    <a:pt x="248" y="174"/>
                    <a:pt x="190" y="208"/>
                    <a:pt x="131" y="242"/>
                  </a:cubicBezTo>
                  <a:cubicBezTo>
                    <a:pt x="96" y="261"/>
                    <a:pt x="61" y="283"/>
                    <a:pt x="25" y="299"/>
                  </a:cubicBezTo>
                  <a:cubicBezTo>
                    <a:pt x="25" y="293"/>
                    <a:pt x="28" y="288"/>
                    <a:pt x="25" y="282"/>
                  </a:cubicBezTo>
                  <a:cubicBezTo>
                    <a:pt x="22" y="278"/>
                    <a:pt x="18" y="276"/>
                    <a:pt x="14" y="276"/>
                  </a:cubicBezTo>
                  <a:cubicBezTo>
                    <a:pt x="15" y="274"/>
                    <a:pt x="17" y="272"/>
                    <a:pt x="18" y="269"/>
                  </a:cubicBezTo>
                  <a:cubicBezTo>
                    <a:pt x="19" y="267"/>
                    <a:pt x="19" y="264"/>
                    <a:pt x="17" y="262"/>
                  </a:cubicBezTo>
                  <a:cubicBezTo>
                    <a:pt x="13" y="257"/>
                    <a:pt x="5" y="259"/>
                    <a:pt x="0" y="256"/>
                  </a:cubicBezTo>
                  <a:cubicBezTo>
                    <a:pt x="39" y="231"/>
                    <a:pt x="77" y="206"/>
                    <a:pt x="117" y="183"/>
                  </a:cubicBezTo>
                  <a:cubicBezTo>
                    <a:pt x="225" y="130"/>
                    <a:pt x="320" y="54"/>
                    <a:pt x="429" y="2"/>
                  </a:cubicBezTo>
                  <a:cubicBezTo>
                    <a:pt x="429" y="2"/>
                    <a:pt x="430" y="1"/>
                    <a:pt x="431" y="1"/>
                  </a:cubicBezTo>
                  <a:close/>
                </a:path>
              </a:pathLst>
            </a:custGeom>
            <a:solidFill>
              <a:srgbClr val="86E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55"/>
            <p:cNvSpPr/>
            <p:nvPr/>
          </p:nvSpPr>
          <p:spPr bwMode="auto">
            <a:xfrm>
              <a:off x="10826751" y="871538"/>
              <a:ext cx="1933575" cy="1109663"/>
            </a:xfrm>
            <a:custGeom>
              <a:avLst/>
              <a:gdLst>
                <a:gd name="T0" fmla="*/ 122 w 455"/>
                <a:gd name="T1" fmla="*/ 194 h 261"/>
                <a:gd name="T2" fmla="*/ 284 w 455"/>
                <a:gd name="T3" fmla="*/ 99 h 261"/>
                <a:gd name="T4" fmla="*/ 364 w 455"/>
                <a:gd name="T5" fmla="*/ 50 h 261"/>
                <a:gd name="T6" fmla="*/ 414 w 455"/>
                <a:gd name="T7" fmla="*/ 26 h 261"/>
                <a:gd name="T8" fmla="*/ 436 w 455"/>
                <a:gd name="T9" fmla="*/ 1 h 261"/>
                <a:gd name="T10" fmla="*/ 431 w 455"/>
                <a:gd name="T11" fmla="*/ 1 h 261"/>
                <a:gd name="T12" fmla="*/ 429 w 455"/>
                <a:gd name="T13" fmla="*/ 2 h 261"/>
                <a:gd name="T14" fmla="*/ 117 w 455"/>
                <a:gd name="T15" fmla="*/ 183 h 261"/>
                <a:gd name="T16" fmla="*/ 0 w 455"/>
                <a:gd name="T17" fmla="*/ 256 h 261"/>
                <a:gd name="T18" fmla="*/ 16 w 455"/>
                <a:gd name="T19" fmla="*/ 261 h 261"/>
                <a:gd name="T20" fmla="*/ 122 w 455"/>
                <a:gd name="T21" fmla="*/ 19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5" h="261">
                  <a:moveTo>
                    <a:pt x="122" y="194"/>
                  </a:moveTo>
                  <a:cubicBezTo>
                    <a:pt x="176" y="162"/>
                    <a:pt x="231" y="133"/>
                    <a:pt x="284" y="99"/>
                  </a:cubicBezTo>
                  <a:cubicBezTo>
                    <a:pt x="311" y="83"/>
                    <a:pt x="337" y="66"/>
                    <a:pt x="364" y="50"/>
                  </a:cubicBezTo>
                  <a:cubicBezTo>
                    <a:pt x="380" y="41"/>
                    <a:pt x="398" y="35"/>
                    <a:pt x="414" y="26"/>
                  </a:cubicBezTo>
                  <a:cubicBezTo>
                    <a:pt x="419" y="24"/>
                    <a:pt x="455" y="6"/>
                    <a:pt x="436" y="1"/>
                  </a:cubicBezTo>
                  <a:cubicBezTo>
                    <a:pt x="434" y="0"/>
                    <a:pt x="433" y="1"/>
                    <a:pt x="431" y="1"/>
                  </a:cubicBezTo>
                  <a:cubicBezTo>
                    <a:pt x="430" y="1"/>
                    <a:pt x="429" y="2"/>
                    <a:pt x="429" y="2"/>
                  </a:cubicBezTo>
                  <a:cubicBezTo>
                    <a:pt x="320" y="54"/>
                    <a:pt x="225" y="130"/>
                    <a:pt x="117" y="183"/>
                  </a:cubicBezTo>
                  <a:cubicBezTo>
                    <a:pt x="77" y="206"/>
                    <a:pt x="39" y="231"/>
                    <a:pt x="0" y="256"/>
                  </a:cubicBezTo>
                  <a:cubicBezTo>
                    <a:pt x="4" y="259"/>
                    <a:pt x="12" y="258"/>
                    <a:pt x="16" y="261"/>
                  </a:cubicBezTo>
                  <a:cubicBezTo>
                    <a:pt x="51" y="238"/>
                    <a:pt x="86" y="215"/>
                    <a:pt x="122" y="194"/>
                  </a:cubicBezTo>
                  <a:close/>
                </a:path>
              </a:pathLst>
            </a:custGeom>
            <a:solidFill>
              <a:srgbClr val="79C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56"/>
            <p:cNvSpPr/>
            <p:nvPr/>
          </p:nvSpPr>
          <p:spPr bwMode="auto">
            <a:xfrm>
              <a:off x="10609263" y="2125663"/>
              <a:ext cx="114300" cy="93663"/>
            </a:xfrm>
            <a:custGeom>
              <a:avLst/>
              <a:gdLst>
                <a:gd name="T0" fmla="*/ 27 w 27"/>
                <a:gd name="T1" fmla="*/ 16 h 22"/>
                <a:gd name="T2" fmla="*/ 2 w 27"/>
                <a:gd name="T3" fmla="*/ 22 h 22"/>
                <a:gd name="T4" fmla="*/ 2 w 27"/>
                <a:gd name="T5" fmla="*/ 22 h 22"/>
                <a:gd name="T6" fmla="*/ 6 w 27"/>
                <a:gd name="T7" fmla="*/ 9 h 22"/>
                <a:gd name="T8" fmla="*/ 13 w 27"/>
                <a:gd name="T9" fmla="*/ 0 h 22"/>
                <a:gd name="T10" fmla="*/ 21 w 27"/>
                <a:gd name="T11" fmla="*/ 7 h 22"/>
                <a:gd name="T12" fmla="*/ 27 w 27"/>
                <a:gd name="T13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2">
                  <a:moveTo>
                    <a:pt x="27" y="16"/>
                  </a:moveTo>
                  <a:cubicBezTo>
                    <a:pt x="19" y="18"/>
                    <a:pt x="11" y="20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8"/>
                    <a:pt x="3" y="13"/>
                    <a:pt x="6" y="9"/>
                  </a:cubicBezTo>
                  <a:cubicBezTo>
                    <a:pt x="8" y="6"/>
                    <a:pt x="11" y="3"/>
                    <a:pt x="13" y="0"/>
                  </a:cubicBezTo>
                  <a:cubicBezTo>
                    <a:pt x="16" y="1"/>
                    <a:pt x="18" y="4"/>
                    <a:pt x="21" y="7"/>
                  </a:cubicBezTo>
                  <a:cubicBezTo>
                    <a:pt x="23" y="10"/>
                    <a:pt x="26" y="13"/>
                    <a:pt x="27" y="16"/>
                  </a:cubicBezTo>
                  <a:close/>
                </a:path>
              </a:pathLst>
            </a:custGeom>
            <a:solidFill>
              <a:srgbClr val="69B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57"/>
            <p:cNvSpPr/>
            <p:nvPr/>
          </p:nvSpPr>
          <p:spPr bwMode="auto">
            <a:xfrm>
              <a:off x="12641263" y="790575"/>
              <a:ext cx="293688" cy="298450"/>
            </a:xfrm>
            <a:custGeom>
              <a:avLst/>
              <a:gdLst>
                <a:gd name="T0" fmla="*/ 36 w 69"/>
                <a:gd name="T1" fmla="*/ 68 h 70"/>
                <a:gd name="T2" fmla="*/ 27 w 69"/>
                <a:gd name="T3" fmla="*/ 70 h 70"/>
                <a:gd name="T4" fmla="*/ 19 w 69"/>
                <a:gd name="T5" fmla="*/ 42 h 70"/>
                <a:gd name="T6" fmla="*/ 0 w 69"/>
                <a:gd name="T7" fmla="*/ 23 h 70"/>
                <a:gd name="T8" fmla="*/ 20 w 69"/>
                <a:gd name="T9" fmla="*/ 9 h 70"/>
                <a:gd name="T10" fmla="*/ 42 w 69"/>
                <a:gd name="T11" fmla="*/ 4 h 70"/>
                <a:gd name="T12" fmla="*/ 43 w 69"/>
                <a:gd name="T13" fmla="*/ 4 h 70"/>
                <a:gd name="T14" fmla="*/ 52 w 69"/>
                <a:gd name="T15" fmla="*/ 12 h 70"/>
                <a:gd name="T16" fmla="*/ 64 w 69"/>
                <a:gd name="T17" fmla="*/ 29 h 70"/>
                <a:gd name="T18" fmla="*/ 68 w 69"/>
                <a:gd name="T19" fmla="*/ 47 h 70"/>
                <a:gd name="T20" fmla="*/ 67 w 69"/>
                <a:gd name="T21" fmla="*/ 49 h 70"/>
                <a:gd name="T22" fmla="*/ 51 w 69"/>
                <a:gd name="T23" fmla="*/ 59 h 70"/>
                <a:gd name="T24" fmla="*/ 36 w 69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6" y="6"/>
                    <a:pt x="49" y="9"/>
                    <a:pt x="52" y="12"/>
                  </a:cubicBezTo>
                  <a:cubicBezTo>
                    <a:pt x="56" y="17"/>
                    <a:pt x="61" y="22"/>
                    <a:pt x="64" y="29"/>
                  </a:cubicBezTo>
                  <a:cubicBezTo>
                    <a:pt x="67" y="34"/>
                    <a:pt x="69" y="41"/>
                    <a:pt x="68" y="47"/>
                  </a:cubicBezTo>
                  <a:cubicBezTo>
                    <a:pt x="68" y="47"/>
                    <a:pt x="68" y="48"/>
                    <a:pt x="67" y="49"/>
                  </a:cubicBezTo>
                  <a:cubicBezTo>
                    <a:pt x="67" y="48"/>
                    <a:pt x="53" y="58"/>
                    <a:pt x="51" y="59"/>
                  </a:cubicBezTo>
                  <a:cubicBezTo>
                    <a:pt x="46" y="62"/>
                    <a:pt x="42" y="66"/>
                    <a:pt x="36" y="68"/>
                  </a:cubicBezTo>
                  <a:close/>
                </a:path>
              </a:pathLst>
            </a:custGeom>
            <a:solidFill>
              <a:srgbClr val="C8D4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58"/>
            <p:cNvSpPr/>
            <p:nvPr/>
          </p:nvSpPr>
          <p:spPr bwMode="auto">
            <a:xfrm>
              <a:off x="12641263" y="790575"/>
              <a:ext cx="182563" cy="298450"/>
            </a:xfrm>
            <a:custGeom>
              <a:avLst/>
              <a:gdLst>
                <a:gd name="T0" fmla="*/ 36 w 43"/>
                <a:gd name="T1" fmla="*/ 68 h 70"/>
                <a:gd name="T2" fmla="*/ 27 w 43"/>
                <a:gd name="T3" fmla="*/ 70 h 70"/>
                <a:gd name="T4" fmla="*/ 19 w 43"/>
                <a:gd name="T5" fmla="*/ 42 h 70"/>
                <a:gd name="T6" fmla="*/ 0 w 43"/>
                <a:gd name="T7" fmla="*/ 23 h 70"/>
                <a:gd name="T8" fmla="*/ 20 w 43"/>
                <a:gd name="T9" fmla="*/ 9 h 70"/>
                <a:gd name="T10" fmla="*/ 42 w 43"/>
                <a:gd name="T11" fmla="*/ 4 h 70"/>
                <a:gd name="T12" fmla="*/ 43 w 43"/>
                <a:gd name="T13" fmla="*/ 4 h 70"/>
                <a:gd name="T14" fmla="*/ 42 w 43"/>
                <a:gd name="T15" fmla="*/ 7 h 70"/>
                <a:gd name="T16" fmla="*/ 23 w 43"/>
                <a:gd name="T17" fmla="*/ 23 h 70"/>
                <a:gd name="T18" fmla="*/ 23 w 43"/>
                <a:gd name="T19" fmla="*/ 26 h 70"/>
                <a:gd name="T20" fmla="*/ 35 w 43"/>
                <a:gd name="T21" fmla="*/ 54 h 70"/>
                <a:gd name="T22" fmla="*/ 36 w 43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3" y="5"/>
                    <a:pt x="42" y="6"/>
                    <a:pt x="42" y="7"/>
                  </a:cubicBezTo>
                  <a:cubicBezTo>
                    <a:pt x="39" y="14"/>
                    <a:pt x="25" y="15"/>
                    <a:pt x="23" y="23"/>
                  </a:cubicBezTo>
                  <a:cubicBezTo>
                    <a:pt x="22" y="24"/>
                    <a:pt x="23" y="25"/>
                    <a:pt x="23" y="26"/>
                  </a:cubicBezTo>
                  <a:cubicBezTo>
                    <a:pt x="27" y="36"/>
                    <a:pt x="31" y="45"/>
                    <a:pt x="35" y="54"/>
                  </a:cubicBezTo>
                  <a:cubicBezTo>
                    <a:pt x="37" y="59"/>
                    <a:pt x="39" y="64"/>
                    <a:pt x="36" y="68"/>
                  </a:cubicBezTo>
                  <a:close/>
                </a:path>
              </a:pathLst>
            </a:custGeom>
            <a:solidFill>
              <a:srgbClr val="A1A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59"/>
            <p:cNvSpPr/>
            <p:nvPr/>
          </p:nvSpPr>
          <p:spPr bwMode="auto">
            <a:xfrm>
              <a:off x="11833226" y="30163"/>
              <a:ext cx="273050" cy="228600"/>
            </a:xfrm>
            <a:custGeom>
              <a:avLst/>
              <a:gdLst>
                <a:gd name="T0" fmla="*/ 18 w 64"/>
                <a:gd name="T1" fmla="*/ 7 h 54"/>
                <a:gd name="T2" fmla="*/ 31 w 64"/>
                <a:gd name="T3" fmla="*/ 0 h 54"/>
                <a:gd name="T4" fmla="*/ 48 w 64"/>
                <a:gd name="T5" fmla="*/ 7 h 54"/>
                <a:gd name="T6" fmla="*/ 58 w 64"/>
                <a:gd name="T7" fmla="*/ 15 h 54"/>
                <a:gd name="T8" fmla="*/ 63 w 64"/>
                <a:gd name="T9" fmla="*/ 20 h 54"/>
                <a:gd name="T10" fmla="*/ 60 w 64"/>
                <a:gd name="T11" fmla="*/ 31 h 54"/>
                <a:gd name="T12" fmla="*/ 40 w 64"/>
                <a:gd name="T13" fmla="*/ 54 h 54"/>
                <a:gd name="T14" fmla="*/ 8 w 64"/>
                <a:gd name="T15" fmla="*/ 30 h 54"/>
                <a:gd name="T16" fmla="*/ 18 w 64"/>
                <a:gd name="T17" fmla="*/ 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54">
                  <a:moveTo>
                    <a:pt x="18" y="7"/>
                  </a:moveTo>
                  <a:cubicBezTo>
                    <a:pt x="22" y="4"/>
                    <a:pt x="26" y="0"/>
                    <a:pt x="31" y="0"/>
                  </a:cubicBezTo>
                  <a:cubicBezTo>
                    <a:pt x="38" y="0"/>
                    <a:pt x="43" y="4"/>
                    <a:pt x="48" y="7"/>
                  </a:cubicBezTo>
                  <a:cubicBezTo>
                    <a:pt x="52" y="10"/>
                    <a:pt x="55" y="13"/>
                    <a:pt x="58" y="15"/>
                  </a:cubicBezTo>
                  <a:cubicBezTo>
                    <a:pt x="60" y="17"/>
                    <a:pt x="62" y="18"/>
                    <a:pt x="63" y="20"/>
                  </a:cubicBezTo>
                  <a:cubicBezTo>
                    <a:pt x="64" y="24"/>
                    <a:pt x="63" y="28"/>
                    <a:pt x="60" y="31"/>
                  </a:cubicBezTo>
                  <a:cubicBezTo>
                    <a:pt x="55" y="40"/>
                    <a:pt x="48" y="48"/>
                    <a:pt x="40" y="54"/>
                  </a:cubicBezTo>
                  <a:cubicBezTo>
                    <a:pt x="41" y="53"/>
                    <a:pt x="10" y="32"/>
                    <a:pt x="8" y="30"/>
                  </a:cubicBezTo>
                  <a:cubicBezTo>
                    <a:pt x="0" y="22"/>
                    <a:pt x="11" y="14"/>
                    <a:pt x="18" y="7"/>
                  </a:cubicBezTo>
                  <a:close/>
                </a:path>
              </a:pathLst>
            </a:custGeom>
            <a:solidFill>
              <a:srgbClr val="95C7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60"/>
            <p:cNvSpPr/>
            <p:nvPr/>
          </p:nvSpPr>
          <p:spPr bwMode="auto">
            <a:xfrm>
              <a:off x="10175876" y="1743075"/>
              <a:ext cx="314325" cy="382588"/>
            </a:xfrm>
            <a:custGeom>
              <a:avLst/>
              <a:gdLst>
                <a:gd name="T0" fmla="*/ 71 w 74"/>
                <a:gd name="T1" fmla="*/ 46 h 90"/>
                <a:gd name="T2" fmla="*/ 25 w 74"/>
                <a:gd name="T3" fmla="*/ 76 h 90"/>
                <a:gd name="T4" fmla="*/ 3 w 74"/>
                <a:gd name="T5" fmla="*/ 90 h 90"/>
                <a:gd name="T6" fmla="*/ 2 w 74"/>
                <a:gd name="T7" fmla="*/ 89 h 90"/>
                <a:gd name="T8" fmla="*/ 3 w 74"/>
                <a:gd name="T9" fmla="*/ 76 h 90"/>
                <a:gd name="T10" fmla="*/ 6 w 74"/>
                <a:gd name="T11" fmla="*/ 65 h 90"/>
                <a:gd name="T12" fmla="*/ 57 w 74"/>
                <a:gd name="T13" fmla="*/ 15 h 90"/>
                <a:gd name="T14" fmla="*/ 74 w 74"/>
                <a:gd name="T15" fmla="*/ 39 h 90"/>
                <a:gd name="T16" fmla="*/ 74 w 74"/>
                <a:gd name="T17" fmla="*/ 43 h 90"/>
                <a:gd name="T18" fmla="*/ 71 w 74"/>
                <a:gd name="T19" fmla="*/ 4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90">
                  <a:moveTo>
                    <a:pt x="71" y="46"/>
                  </a:moveTo>
                  <a:cubicBezTo>
                    <a:pt x="57" y="59"/>
                    <a:pt x="41" y="67"/>
                    <a:pt x="25" y="76"/>
                  </a:cubicBezTo>
                  <a:cubicBezTo>
                    <a:pt x="17" y="81"/>
                    <a:pt x="10" y="85"/>
                    <a:pt x="3" y="90"/>
                  </a:cubicBezTo>
                  <a:cubicBezTo>
                    <a:pt x="3" y="89"/>
                    <a:pt x="3" y="89"/>
                    <a:pt x="2" y="89"/>
                  </a:cubicBezTo>
                  <a:cubicBezTo>
                    <a:pt x="0" y="86"/>
                    <a:pt x="1" y="80"/>
                    <a:pt x="3" y="76"/>
                  </a:cubicBezTo>
                  <a:cubicBezTo>
                    <a:pt x="4" y="73"/>
                    <a:pt x="5" y="69"/>
                    <a:pt x="6" y="65"/>
                  </a:cubicBezTo>
                  <a:cubicBezTo>
                    <a:pt x="15" y="40"/>
                    <a:pt x="29" y="0"/>
                    <a:pt x="57" y="15"/>
                  </a:cubicBezTo>
                  <a:cubicBezTo>
                    <a:pt x="66" y="19"/>
                    <a:pt x="73" y="29"/>
                    <a:pt x="74" y="39"/>
                  </a:cubicBezTo>
                  <a:cubicBezTo>
                    <a:pt x="74" y="40"/>
                    <a:pt x="74" y="42"/>
                    <a:pt x="74" y="43"/>
                  </a:cubicBezTo>
                  <a:cubicBezTo>
                    <a:pt x="73" y="44"/>
                    <a:pt x="72" y="45"/>
                    <a:pt x="71" y="46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61"/>
            <p:cNvSpPr/>
            <p:nvPr/>
          </p:nvSpPr>
          <p:spPr bwMode="auto">
            <a:xfrm>
              <a:off x="10307638" y="220663"/>
              <a:ext cx="1628775" cy="1735138"/>
            </a:xfrm>
            <a:custGeom>
              <a:avLst/>
              <a:gdLst>
                <a:gd name="T0" fmla="*/ 335 w 383"/>
                <a:gd name="T1" fmla="*/ 2 h 408"/>
                <a:gd name="T2" fmla="*/ 339 w 383"/>
                <a:gd name="T3" fmla="*/ 0 h 408"/>
                <a:gd name="T4" fmla="*/ 346 w 383"/>
                <a:gd name="T5" fmla="*/ 4 h 408"/>
                <a:gd name="T6" fmla="*/ 383 w 383"/>
                <a:gd name="T7" fmla="*/ 36 h 408"/>
                <a:gd name="T8" fmla="*/ 366 w 383"/>
                <a:gd name="T9" fmla="*/ 54 h 408"/>
                <a:gd name="T10" fmla="*/ 258 w 383"/>
                <a:gd name="T11" fmla="*/ 172 h 408"/>
                <a:gd name="T12" fmla="*/ 121 w 383"/>
                <a:gd name="T13" fmla="*/ 322 h 408"/>
                <a:gd name="T14" fmla="*/ 36 w 383"/>
                <a:gd name="T15" fmla="*/ 408 h 408"/>
                <a:gd name="T16" fmla="*/ 31 w 383"/>
                <a:gd name="T17" fmla="*/ 392 h 408"/>
                <a:gd name="T18" fmla="*/ 19 w 383"/>
                <a:gd name="T19" fmla="*/ 390 h 408"/>
                <a:gd name="T20" fmla="*/ 21 w 383"/>
                <a:gd name="T21" fmla="*/ 382 h 408"/>
                <a:gd name="T22" fmla="*/ 18 w 383"/>
                <a:gd name="T23" fmla="*/ 375 h 408"/>
                <a:gd name="T24" fmla="*/ 0 w 383"/>
                <a:gd name="T25" fmla="*/ 375 h 408"/>
                <a:gd name="T26" fmla="*/ 89 w 383"/>
                <a:gd name="T27" fmla="*/ 269 h 408"/>
                <a:gd name="T28" fmla="*/ 333 w 383"/>
                <a:gd name="T29" fmla="*/ 4 h 408"/>
                <a:gd name="T30" fmla="*/ 335 w 383"/>
                <a:gd name="T31" fmla="*/ 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3" h="408">
                  <a:moveTo>
                    <a:pt x="335" y="2"/>
                  </a:moveTo>
                  <a:cubicBezTo>
                    <a:pt x="336" y="1"/>
                    <a:pt x="337" y="0"/>
                    <a:pt x="339" y="0"/>
                  </a:cubicBezTo>
                  <a:cubicBezTo>
                    <a:pt x="342" y="0"/>
                    <a:pt x="344" y="2"/>
                    <a:pt x="346" y="4"/>
                  </a:cubicBezTo>
                  <a:cubicBezTo>
                    <a:pt x="358" y="14"/>
                    <a:pt x="372" y="26"/>
                    <a:pt x="383" y="36"/>
                  </a:cubicBezTo>
                  <a:cubicBezTo>
                    <a:pt x="383" y="35"/>
                    <a:pt x="367" y="53"/>
                    <a:pt x="366" y="54"/>
                  </a:cubicBezTo>
                  <a:cubicBezTo>
                    <a:pt x="329" y="93"/>
                    <a:pt x="294" y="133"/>
                    <a:pt x="258" y="172"/>
                  </a:cubicBezTo>
                  <a:cubicBezTo>
                    <a:pt x="212" y="222"/>
                    <a:pt x="167" y="272"/>
                    <a:pt x="121" y="322"/>
                  </a:cubicBezTo>
                  <a:cubicBezTo>
                    <a:pt x="93" y="351"/>
                    <a:pt x="67" y="382"/>
                    <a:pt x="36" y="408"/>
                  </a:cubicBezTo>
                  <a:cubicBezTo>
                    <a:pt x="35" y="402"/>
                    <a:pt x="37" y="396"/>
                    <a:pt x="31" y="392"/>
                  </a:cubicBezTo>
                  <a:cubicBezTo>
                    <a:pt x="28" y="389"/>
                    <a:pt x="23" y="388"/>
                    <a:pt x="19" y="390"/>
                  </a:cubicBezTo>
                  <a:cubicBezTo>
                    <a:pt x="20" y="387"/>
                    <a:pt x="21" y="385"/>
                    <a:pt x="21" y="382"/>
                  </a:cubicBezTo>
                  <a:cubicBezTo>
                    <a:pt x="21" y="379"/>
                    <a:pt x="20" y="376"/>
                    <a:pt x="18" y="375"/>
                  </a:cubicBezTo>
                  <a:cubicBezTo>
                    <a:pt x="13" y="372"/>
                    <a:pt x="6" y="376"/>
                    <a:pt x="0" y="375"/>
                  </a:cubicBezTo>
                  <a:cubicBezTo>
                    <a:pt x="29" y="339"/>
                    <a:pt x="59" y="304"/>
                    <a:pt x="89" y="269"/>
                  </a:cubicBezTo>
                  <a:cubicBezTo>
                    <a:pt x="177" y="187"/>
                    <a:pt x="245" y="86"/>
                    <a:pt x="333" y="4"/>
                  </a:cubicBezTo>
                  <a:cubicBezTo>
                    <a:pt x="333" y="3"/>
                    <a:pt x="334" y="3"/>
                    <a:pt x="335" y="2"/>
                  </a:cubicBezTo>
                  <a:close/>
                </a:path>
              </a:pathLst>
            </a:custGeom>
            <a:solidFill>
              <a:srgbClr val="E057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62"/>
            <p:cNvSpPr/>
            <p:nvPr/>
          </p:nvSpPr>
          <p:spPr bwMode="auto">
            <a:xfrm>
              <a:off x="10307638" y="220663"/>
              <a:ext cx="1530350" cy="1600200"/>
            </a:xfrm>
            <a:custGeom>
              <a:avLst/>
              <a:gdLst>
                <a:gd name="T0" fmla="*/ 98 w 360"/>
                <a:gd name="T1" fmla="*/ 278 h 376"/>
                <a:gd name="T2" fmla="*/ 224 w 360"/>
                <a:gd name="T3" fmla="*/ 140 h 376"/>
                <a:gd name="T4" fmla="*/ 286 w 360"/>
                <a:gd name="T5" fmla="*/ 69 h 376"/>
                <a:gd name="T6" fmla="*/ 326 w 360"/>
                <a:gd name="T7" fmla="*/ 31 h 376"/>
                <a:gd name="T8" fmla="*/ 339 w 360"/>
                <a:gd name="T9" fmla="*/ 0 h 376"/>
                <a:gd name="T10" fmla="*/ 335 w 360"/>
                <a:gd name="T11" fmla="*/ 2 h 376"/>
                <a:gd name="T12" fmla="*/ 333 w 360"/>
                <a:gd name="T13" fmla="*/ 4 h 376"/>
                <a:gd name="T14" fmla="*/ 89 w 360"/>
                <a:gd name="T15" fmla="*/ 269 h 376"/>
                <a:gd name="T16" fmla="*/ 0 w 360"/>
                <a:gd name="T17" fmla="*/ 375 h 376"/>
                <a:gd name="T18" fmla="*/ 17 w 360"/>
                <a:gd name="T19" fmla="*/ 374 h 376"/>
                <a:gd name="T20" fmla="*/ 98 w 360"/>
                <a:gd name="T21" fmla="*/ 27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376">
                  <a:moveTo>
                    <a:pt x="98" y="278"/>
                  </a:moveTo>
                  <a:cubicBezTo>
                    <a:pt x="140" y="232"/>
                    <a:pt x="183" y="188"/>
                    <a:pt x="224" y="140"/>
                  </a:cubicBezTo>
                  <a:cubicBezTo>
                    <a:pt x="244" y="116"/>
                    <a:pt x="265" y="92"/>
                    <a:pt x="286" y="69"/>
                  </a:cubicBezTo>
                  <a:cubicBezTo>
                    <a:pt x="298" y="56"/>
                    <a:pt x="313" y="44"/>
                    <a:pt x="326" y="31"/>
                  </a:cubicBezTo>
                  <a:cubicBezTo>
                    <a:pt x="330" y="28"/>
                    <a:pt x="360" y="0"/>
                    <a:pt x="339" y="0"/>
                  </a:cubicBezTo>
                  <a:cubicBezTo>
                    <a:pt x="337" y="0"/>
                    <a:pt x="336" y="1"/>
                    <a:pt x="335" y="2"/>
                  </a:cubicBezTo>
                  <a:cubicBezTo>
                    <a:pt x="334" y="3"/>
                    <a:pt x="333" y="3"/>
                    <a:pt x="333" y="4"/>
                  </a:cubicBezTo>
                  <a:cubicBezTo>
                    <a:pt x="245" y="86"/>
                    <a:pt x="177" y="187"/>
                    <a:pt x="89" y="269"/>
                  </a:cubicBezTo>
                  <a:cubicBezTo>
                    <a:pt x="59" y="304"/>
                    <a:pt x="29" y="339"/>
                    <a:pt x="0" y="375"/>
                  </a:cubicBezTo>
                  <a:cubicBezTo>
                    <a:pt x="5" y="376"/>
                    <a:pt x="12" y="372"/>
                    <a:pt x="17" y="374"/>
                  </a:cubicBezTo>
                  <a:cubicBezTo>
                    <a:pt x="43" y="342"/>
                    <a:pt x="70" y="310"/>
                    <a:pt x="98" y="278"/>
                  </a:cubicBezTo>
                  <a:close/>
                </a:path>
              </a:pathLst>
            </a:custGeom>
            <a:solidFill>
              <a:srgbClr val="CF4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63"/>
            <p:cNvSpPr/>
            <p:nvPr/>
          </p:nvSpPr>
          <p:spPr bwMode="auto">
            <a:xfrm>
              <a:off x="10175876" y="2020888"/>
              <a:ext cx="106363" cy="104775"/>
            </a:xfrm>
            <a:custGeom>
              <a:avLst/>
              <a:gdLst>
                <a:gd name="T0" fmla="*/ 25 w 25"/>
                <a:gd name="T1" fmla="*/ 11 h 25"/>
                <a:gd name="T2" fmla="*/ 3 w 25"/>
                <a:gd name="T3" fmla="*/ 25 h 25"/>
                <a:gd name="T4" fmla="*/ 2 w 25"/>
                <a:gd name="T5" fmla="*/ 24 h 25"/>
                <a:gd name="T6" fmla="*/ 3 w 25"/>
                <a:gd name="T7" fmla="*/ 11 h 25"/>
                <a:gd name="T8" fmla="*/ 6 w 25"/>
                <a:gd name="T9" fmla="*/ 0 h 25"/>
                <a:gd name="T10" fmla="*/ 16 w 25"/>
                <a:gd name="T11" fmla="*/ 4 h 25"/>
                <a:gd name="T12" fmla="*/ 25 w 25"/>
                <a:gd name="T13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5">
                  <a:moveTo>
                    <a:pt x="25" y="11"/>
                  </a:moveTo>
                  <a:cubicBezTo>
                    <a:pt x="17" y="16"/>
                    <a:pt x="10" y="20"/>
                    <a:pt x="3" y="25"/>
                  </a:cubicBezTo>
                  <a:cubicBezTo>
                    <a:pt x="3" y="24"/>
                    <a:pt x="3" y="24"/>
                    <a:pt x="2" y="24"/>
                  </a:cubicBezTo>
                  <a:cubicBezTo>
                    <a:pt x="0" y="21"/>
                    <a:pt x="1" y="15"/>
                    <a:pt x="3" y="11"/>
                  </a:cubicBezTo>
                  <a:cubicBezTo>
                    <a:pt x="4" y="8"/>
                    <a:pt x="5" y="4"/>
                    <a:pt x="6" y="0"/>
                  </a:cubicBezTo>
                  <a:cubicBezTo>
                    <a:pt x="10" y="1"/>
                    <a:pt x="13" y="2"/>
                    <a:pt x="16" y="4"/>
                  </a:cubicBezTo>
                  <a:cubicBezTo>
                    <a:pt x="19" y="6"/>
                    <a:pt x="22" y="9"/>
                    <a:pt x="25" y="11"/>
                  </a:cubicBezTo>
                  <a:close/>
                </a:path>
              </a:pathLst>
            </a:custGeom>
            <a:solidFill>
              <a:srgbClr val="B53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64"/>
            <p:cNvSpPr/>
            <p:nvPr/>
          </p:nvSpPr>
          <p:spPr bwMode="auto">
            <a:xfrm>
              <a:off x="11718926" y="111125"/>
              <a:ext cx="306388" cy="292100"/>
            </a:xfrm>
            <a:custGeom>
              <a:avLst/>
              <a:gdLst>
                <a:gd name="T0" fmla="*/ 48 w 72"/>
                <a:gd name="T1" fmla="*/ 64 h 69"/>
                <a:gd name="T2" fmla="*/ 40 w 72"/>
                <a:gd name="T3" fmla="*/ 69 h 69"/>
                <a:gd name="T4" fmla="*/ 23 w 72"/>
                <a:gd name="T5" fmla="*/ 44 h 69"/>
                <a:gd name="T6" fmla="*/ 0 w 72"/>
                <a:gd name="T7" fmla="*/ 32 h 69"/>
                <a:gd name="T8" fmla="*/ 15 w 72"/>
                <a:gd name="T9" fmla="*/ 12 h 69"/>
                <a:gd name="T10" fmla="*/ 34 w 72"/>
                <a:gd name="T11" fmla="*/ 1 h 69"/>
                <a:gd name="T12" fmla="*/ 35 w 72"/>
                <a:gd name="T13" fmla="*/ 1 h 69"/>
                <a:gd name="T14" fmla="*/ 46 w 72"/>
                <a:gd name="T15" fmla="*/ 6 h 69"/>
                <a:gd name="T16" fmla="*/ 63 w 72"/>
                <a:gd name="T17" fmla="*/ 18 h 69"/>
                <a:gd name="T18" fmla="*/ 72 w 72"/>
                <a:gd name="T19" fmla="*/ 34 h 69"/>
                <a:gd name="T20" fmla="*/ 72 w 72"/>
                <a:gd name="T21" fmla="*/ 36 h 69"/>
                <a:gd name="T22" fmla="*/ 59 w 72"/>
                <a:gd name="T23" fmla="*/ 51 h 69"/>
                <a:gd name="T24" fmla="*/ 48 w 72"/>
                <a:gd name="T25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9" y="2"/>
                    <a:pt x="42" y="4"/>
                    <a:pt x="46" y="6"/>
                  </a:cubicBezTo>
                  <a:cubicBezTo>
                    <a:pt x="52" y="10"/>
                    <a:pt x="58" y="13"/>
                    <a:pt x="63" y="18"/>
                  </a:cubicBezTo>
                  <a:cubicBezTo>
                    <a:pt x="67" y="22"/>
                    <a:pt x="71" y="28"/>
                    <a:pt x="72" y="34"/>
                  </a:cubicBezTo>
                  <a:cubicBezTo>
                    <a:pt x="72" y="35"/>
                    <a:pt x="72" y="36"/>
                    <a:pt x="72" y="36"/>
                  </a:cubicBezTo>
                  <a:cubicBezTo>
                    <a:pt x="71" y="36"/>
                    <a:pt x="60" y="50"/>
                    <a:pt x="59" y="51"/>
                  </a:cubicBezTo>
                  <a:cubicBezTo>
                    <a:pt x="56" y="56"/>
                    <a:pt x="53" y="61"/>
                    <a:pt x="48" y="64"/>
                  </a:cubicBezTo>
                  <a:close/>
                </a:path>
              </a:pathLst>
            </a:custGeom>
            <a:solidFill>
              <a:srgbClr val="D4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65"/>
            <p:cNvSpPr/>
            <p:nvPr/>
          </p:nvSpPr>
          <p:spPr bwMode="auto">
            <a:xfrm>
              <a:off x="11718926" y="111125"/>
              <a:ext cx="207963" cy="292100"/>
            </a:xfrm>
            <a:custGeom>
              <a:avLst/>
              <a:gdLst>
                <a:gd name="T0" fmla="*/ 48 w 49"/>
                <a:gd name="T1" fmla="*/ 64 h 69"/>
                <a:gd name="T2" fmla="*/ 40 w 49"/>
                <a:gd name="T3" fmla="*/ 69 h 69"/>
                <a:gd name="T4" fmla="*/ 23 w 49"/>
                <a:gd name="T5" fmla="*/ 44 h 69"/>
                <a:gd name="T6" fmla="*/ 0 w 49"/>
                <a:gd name="T7" fmla="*/ 32 h 69"/>
                <a:gd name="T8" fmla="*/ 15 w 49"/>
                <a:gd name="T9" fmla="*/ 12 h 69"/>
                <a:gd name="T10" fmla="*/ 34 w 49"/>
                <a:gd name="T11" fmla="*/ 1 h 69"/>
                <a:gd name="T12" fmla="*/ 35 w 49"/>
                <a:gd name="T13" fmla="*/ 1 h 69"/>
                <a:gd name="T14" fmla="*/ 35 w 49"/>
                <a:gd name="T15" fmla="*/ 4 h 69"/>
                <a:gd name="T16" fmla="*/ 21 w 49"/>
                <a:gd name="T17" fmla="*/ 25 h 69"/>
                <a:gd name="T18" fmla="*/ 23 w 49"/>
                <a:gd name="T19" fmla="*/ 28 h 69"/>
                <a:gd name="T20" fmla="*/ 43 w 49"/>
                <a:gd name="T21" fmla="*/ 51 h 69"/>
                <a:gd name="T22" fmla="*/ 48 w 49"/>
                <a:gd name="T23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5" y="2"/>
                    <a:pt x="35" y="3"/>
                    <a:pt x="35" y="4"/>
                  </a:cubicBezTo>
                  <a:cubicBezTo>
                    <a:pt x="34" y="11"/>
                    <a:pt x="21" y="17"/>
                    <a:pt x="21" y="25"/>
                  </a:cubicBezTo>
                  <a:cubicBezTo>
                    <a:pt x="21" y="26"/>
                    <a:pt x="22" y="27"/>
                    <a:pt x="23" y="28"/>
                  </a:cubicBezTo>
                  <a:cubicBezTo>
                    <a:pt x="29" y="36"/>
                    <a:pt x="36" y="44"/>
                    <a:pt x="43" y="51"/>
                  </a:cubicBezTo>
                  <a:cubicBezTo>
                    <a:pt x="46" y="55"/>
                    <a:pt x="49" y="59"/>
                    <a:pt x="48" y="64"/>
                  </a:cubicBezTo>
                  <a:close/>
                </a:path>
              </a:pathLst>
            </a:custGeom>
            <a:solidFill>
              <a:srgbClr val="AB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五边形 5"/>
          <p:cNvSpPr>
            <a:spLocks noChangeArrowheads="1"/>
          </p:cNvSpPr>
          <p:nvPr/>
        </p:nvSpPr>
        <p:spPr bwMode="auto">
          <a:xfrm>
            <a:off x="2995613" y="1358900"/>
            <a:ext cx="831850" cy="790575"/>
          </a:xfrm>
          <a:prstGeom prst="pentagon">
            <a:avLst/>
          </a:prstGeom>
          <a:noFill/>
          <a:ln w="25400">
            <a:solidFill>
              <a:schemeClr val="accent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9" name="Freeform 72"/>
          <p:cNvSpPr>
            <a:spLocks noEditPoints="1" noChangeArrowheads="1"/>
          </p:cNvSpPr>
          <p:nvPr/>
        </p:nvSpPr>
        <p:spPr bwMode="auto">
          <a:xfrm>
            <a:off x="3192463" y="1554163"/>
            <a:ext cx="484187" cy="485775"/>
          </a:xfrm>
          <a:custGeom>
            <a:avLst/>
            <a:gdLst>
              <a:gd name="T0" fmla="*/ 2147483646 w 411"/>
              <a:gd name="T1" fmla="*/ 2147483646 h 412"/>
              <a:gd name="T2" fmla="*/ 2147483646 w 411"/>
              <a:gd name="T3" fmla="*/ 2147483646 h 412"/>
              <a:gd name="T4" fmla="*/ 2147483646 w 411"/>
              <a:gd name="T5" fmla="*/ 2147483646 h 412"/>
              <a:gd name="T6" fmla="*/ 2147483646 w 411"/>
              <a:gd name="T7" fmla="*/ 2147483646 h 412"/>
              <a:gd name="T8" fmla="*/ 2147483646 w 411"/>
              <a:gd name="T9" fmla="*/ 0 h 412"/>
              <a:gd name="T10" fmla="*/ 2147483646 w 411"/>
              <a:gd name="T11" fmla="*/ 2147483646 h 412"/>
              <a:gd name="T12" fmla="*/ 2147483646 w 411"/>
              <a:gd name="T13" fmla="*/ 2147483646 h 412"/>
              <a:gd name="T14" fmla="*/ 2147483646 w 411"/>
              <a:gd name="T15" fmla="*/ 2147483646 h 412"/>
              <a:gd name="T16" fmla="*/ 2147483646 w 411"/>
              <a:gd name="T17" fmla="*/ 2147483646 h 412"/>
              <a:gd name="T18" fmla="*/ 0 w 411"/>
              <a:gd name="T19" fmla="*/ 2147483646 h 412"/>
              <a:gd name="T20" fmla="*/ 2147483646 w 411"/>
              <a:gd name="T21" fmla="*/ 2147483646 h 412"/>
              <a:gd name="T22" fmla="*/ 2147483646 w 411"/>
              <a:gd name="T23" fmla="*/ 2147483646 h 412"/>
              <a:gd name="T24" fmla="*/ 2147483646 w 411"/>
              <a:gd name="T25" fmla="*/ 2147483646 h 412"/>
              <a:gd name="T26" fmla="*/ 2147483646 w 411"/>
              <a:gd name="T27" fmla="*/ 2147483646 h 412"/>
              <a:gd name="T28" fmla="*/ 2147483646 w 411"/>
              <a:gd name="T29" fmla="*/ 2147483646 h 412"/>
              <a:gd name="T30" fmla="*/ 2147483646 w 411"/>
              <a:gd name="T31" fmla="*/ 2147483646 h 412"/>
              <a:gd name="T32" fmla="*/ 2147483646 w 411"/>
              <a:gd name="T33" fmla="*/ 2147483646 h 412"/>
              <a:gd name="T34" fmla="*/ 2147483646 w 411"/>
              <a:gd name="T35" fmla="*/ 2147483646 h 412"/>
              <a:gd name="T36" fmla="*/ 2147483646 w 411"/>
              <a:gd name="T37" fmla="*/ 2147483646 h 412"/>
              <a:gd name="T38" fmla="*/ 2147483646 w 411"/>
              <a:gd name="T39" fmla="*/ 2147483646 h 412"/>
              <a:gd name="T40" fmla="*/ 2147483646 w 411"/>
              <a:gd name="T41" fmla="*/ 2147483646 h 412"/>
              <a:gd name="T42" fmla="*/ 2147483646 w 411"/>
              <a:gd name="T43" fmla="*/ 2147483646 h 412"/>
              <a:gd name="T44" fmla="*/ 2147483646 w 411"/>
              <a:gd name="T45" fmla="*/ 2147483646 h 412"/>
              <a:gd name="T46" fmla="*/ 2147483646 w 411"/>
              <a:gd name="T47" fmla="*/ 2147483646 h 412"/>
              <a:gd name="T48" fmla="*/ 2147483646 w 411"/>
              <a:gd name="T49" fmla="*/ 2147483646 h 412"/>
              <a:gd name="T50" fmla="*/ 2147483646 w 411"/>
              <a:gd name="T51" fmla="*/ 2147483646 h 412"/>
              <a:gd name="T52" fmla="*/ 2147483646 w 411"/>
              <a:gd name="T53" fmla="*/ 2147483646 h 412"/>
              <a:gd name="T54" fmla="*/ 2147483646 w 411"/>
              <a:gd name="T55" fmla="*/ 2147483646 h 412"/>
              <a:gd name="T56" fmla="*/ 2147483646 w 411"/>
              <a:gd name="T57" fmla="*/ 2147483646 h 412"/>
              <a:gd name="T58" fmla="*/ 2147483646 w 411"/>
              <a:gd name="T59" fmla="*/ 2147483646 h 412"/>
              <a:gd name="T60" fmla="*/ 2147483646 w 411"/>
              <a:gd name="T61" fmla="*/ 2147483646 h 412"/>
              <a:gd name="T62" fmla="*/ 2147483646 w 411"/>
              <a:gd name="T63" fmla="*/ 2147483646 h 412"/>
              <a:gd name="T64" fmla="*/ 2147483646 w 411"/>
              <a:gd name="T65" fmla="*/ 2147483646 h 412"/>
              <a:gd name="T66" fmla="*/ 2147483646 w 411"/>
              <a:gd name="T67" fmla="*/ 2147483646 h 412"/>
              <a:gd name="T68" fmla="*/ 2147483646 w 411"/>
              <a:gd name="T69" fmla="*/ 2147483646 h 412"/>
              <a:gd name="T70" fmla="*/ 2147483646 w 411"/>
              <a:gd name="T71" fmla="*/ 2147483646 h 41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411"/>
              <a:gd name="T109" fmla="*/ 0 h 412"/>
              <a:gd name="T110" fmla="*/ 411 w 411"/>
              <a:gd name="T111" fmla="*/ 412 h 412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411" h="412">
                <a:moveTo>
                  <a:pt x="337" y="198"/>
                </a:moveTo>
                <a:cubicBezTo>
                  <a:pt x="316" y="198"/>
                  <a:pt x="298" y="206"/>
                  <a:pt x="284" y="220"/>
                </a:cubicBezTo>
                <a:cubicBezTo>
                  <a:pt x="249" y="185"/>
                  <a:pt x="249" y="185"/>
                  <a:pt x="249" y="185"/>
                </a:cubicBezTo>
                <a:cubicBezTo>
                  <a:pt x="270" y="166"/>
                  <a:pt x="283" y="138"/>
                  <a:pt x="283" y="107"/>
                </a:cubicBezTo>
                <a:cubicBezTo>
                  <a:pt x="283" y="48"/>
                  <a:pt x="235" y="0"/>
                  <a:pt x="176" y="0"/>
                </a:cubicBezTo>
                <a:cubicBezTo>
                  <a:pt x="117" y="0"/>
                  <a:pt x="68" y="48"/>
                  <a:pt x="68" y="107"/>
                </a:cubicBezTo>
                <a:cubicBezTo>
                  <a:pt x="68" y="144"/>
                  <a:pt x="88" y="177"/>
                  <a:pt x="116" y="196"/>
                </a:cubicBezTo>
                <a:cubicBezTo>
                  <a:pt x="96" y="266"/>
                  <a:pt x="96" y="266"/>
                  <a:pt x="96" y="266"/>
                </a:cubicBezTo>
                <a:cubicBezTo>
                  <a:pt x="89" y="264"/>
                  <a:pt x="82" y="263"/>
                  <a:pt x="74" y="263"/>
                </a:cubicBezTo>
                <a:cubicBezTo>
                  <a:pt x="33" y="263"/>
                  <a:pt x="0" y="296"/>
                  <a:pt x="0" y="337"/>
                </a:cubicBezTo>
                <a:cubicBezTo>
                  <a:pt x="0" y="378"/>
                  <a:pt x="33" y="412"/>
                  <a:pt x="74" y="412"/>
                </a:cubicBezTo>
                <a:cubicBezTo>
                  <a:pt x="115" y="412"/>
                  <a:pt x="149" y="378"/>
                  <a:pt x="149" y="337"/>
                </a:cubicBezTo>
                <a:cubicBezTo>
                  <a:pt x="149" y="309"/>
                  <a:pt x="133" y="284"/>
                  <a:pt x="110" y="272"/>
                </a:cubicBezTo>
                <a:cubicBezTo>
                  <a:pt x="130" y="204"/>
                  <a:pt x="130" y="204"/>
                  <a:pt x="130" y="204"/>
                </a:cubicBezTo>
                <a:cubicBezTo>
                  <a:pt x="144" y="210"/>
                  <a:pt x="159" y="214"/>
                  <a:pt x="176" y="214"/>
                </a:cubicBezTo>
                <a:cubicBezTo>
                  <a:pt x="199" y="214"/>
                  <a:pt x="220" y="207"/>
                  <a:pt x="238" y="195"/>
                </a:cubicBezTo>
                <a:cubicBezTo>
                  <a:pt x="275" y="232"/>
                  <a:pt x="275" y="232"/>
                  <a:pt x="275" y="232"/>
                </a:cubicBezTo>
                <a:cubicBezTo>
                  <a:pt x="267" y="243"/>
                  <a:pt x="262" y="257"/>
                  <a:pt x="262" y="273"/>
                </a:cubicBezTo>
                <a:cubicBezTo>
                  <a:pt x="262" y="314"/>
                  <a:pt x="296" y="347"/>
                  <a:pt x="337" y="347"/>
                </a:cubicBezTo>
                <a:cubicBezTo>
                  <a:pt x="378" y="347"/>
                  <a:pt x="411" y="314"/>
                  <a:pt x="411" y="273"/>
                </a:cubicBezTo>
                <a:cubicBezTo>
                  <a:pt x="411" y="231"/>
                  <a:pt x="378" y="198"/>
                  <a:pt x="337" y="198"/>
                </a:cubicBezTo>
                <a:close/>
                <a:moveTo>
                  <a:pt x="134" y="337"/>
                </a:moveTo>
                <a:cubicBezTo>
                  <a:pt x="134" y="370"/>
                  <a:pt x="107" y="397"/>
                  <a:pt x="74" y="397"/>
                </a:cubicBezTo>
                <a:cubicBezTo>
                  <a:pt x="41" y="397"/>
                  <a:pt x="14" y="370"/>
                  <a:pt x="14" y="337"/>
                </a:cubicBezTo>
                <a:cubicBezTo>
                  <a:pt x="14" y="304"/>
                  <a:pt x="41" y="278"/>
                  <a:pt x="74" y="278"/>
                </a:cubicBezTo>
                <a:cubicBezTo>
                  <a:pt x="107" y="278"/>
                  <a:pt x="134" y="304"/>
                  <a:pt x="134" y="337"/>
                </a:cubicBezTo>
                <a:close/>
                <a:moveTo>
                  <a:pt x="83" y="107"/>
                </a:moveTo>
                <a:cubicBezTo>
                  <a:pt x="83" y="56"/>
                  <a:pt x="125" y="14"/>
                  <a:pt x="176" y="14"/>
                </a:cubicBezTo>
                <a:cubicBezTo>
                  <a:pt x="227" y="14"/>
                  <a:pt x="268" y="56"/>
                  <a:pt x="268" y="107"/>
                </a:cubicBezTo>
                <a:cubicBezTo>
                  <a:pt x="268" y="158"/>
                  <a:pt x="227" y="200"/>
                  <a:pt x="176" y="200"/>
                </a:cubicBezTo>
                <a:cubicBezTo>
                  <a:pt x="125" y="200"/>
                  <a:pt x="83" y="158"/>
                  <a:pt x="83" y="107"/>
                </a:cubicBezTo>
                <a:close/>
                <a:moveTo>
                  <a:pt x="337" y="332"/>
                </a:moveTo>
                <a:cubicBezTo>
                  <a:pt x="304" y="332"/>
                  <a:pt x="277" y="306"/>
                  <a:pt x="277" y="273"/>
                </a:cubicBezTo>
                <a:cubicBezTo>
                  <a:pt x="277" y="240"/>
                  <a:pt x="304" y="213"/>
                  <a:pt x="337" y="213"/>
                </a:cubicBezTo>
                <a:cubicBezTo>
                  <a:pt x="370" y="213"/>
                  <a:pt x="397" y="240"/>
                  <a:pt x="397" y="273"/>
                </a:cubicBezTo>
                <a:cubicBezTo>
                  <a:pt x="397" y="306"/>
                  <a:pt x="370" y="332"/>
                  <a:pt x="337" y="332"/>
                </a:cubicBezTo>
                <a:close/>
              </a:path>
            </a:pathLst>
          </a:custGeom>
          <a:solidFill>
            <a:srgbClr val="00B4ED"/>
          </a:solidFill>
          <a:ln w="9525">
            <a:solidFill>
              <a:schemeClr val="accent1"/>
            </a:solidFill>
            <a:round/>
          </a:ln>
        </p:spPr>
        <p:txBody>
          <a:bodyPr lIns="68571" tIns="34286" rIns="68571" bIns="34286"/>
          <a:lstStyle/>
          <a:p>
            <a:endParaRPr lang="zh-CN" altLang="en-US"/>
          </a:p>
        </p:txBody>
      </p:sp>
      <p:sp>
        <p:nvSpPr>
          <p:cNvPr id="10" name="正五边形 10"/>
          <p:cNvSpPr>
            <a:spLocks noChangeArrowheads="1"/>
          </p:cNvSpPr>
          <p:nvPr/>
        </p:nvSpPr>
        <p:spPr bwMode="auto">
          <a:xfrm>
            <a:off x="8183563" y="2565400"/>
            <a:ext cx="831850" cy="790575"/>
          </a:xfrm>
          <a:prstGeom prst="pentagon">
            <a:avLst/>
          </a:prstGeom>
          <a:noFill/>
          <a:ln w="25400">
            <a:solidFill>
              <a:schemeClr val="accent4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1" name="Freeform 13"/>
          <p:cNvSpPr>
            <a:spLocks noEditPoints="1" noChangeArrowheads="1"/>
          </p:cNvSpPr>
          <p:nvPr/>
        </p:nvSpPr>
        <p:spPr bwMode="auto">
          <a:xfrm>
            <a:off x="8467725" y="2773363"/>
            <a:ext cx="263525" cy="482600"/>
          </a:xfrm>
          <a:custGeom>
            <a:avLst/>
            <a:gdLst>
              <a:gd name="T0" fmla="*/ 2147483646 w 122"/>
              <a:gd name="T1" fmla="*/ 2147483646 h 225"/>
              <a:gd name="T2" fmla="*/ 2147483646 w 122"/>
              <a:gd name="T3" fmla="*/ 2147483646 h 225"/>
              <a:gd name="T4" fmla="*/ 2147483646 w 122"/>
              <a:gd name="T5" fmla="*/ 2147483646 h 225"/>
              <a:gd name="T6" fmla="*/ 2147483646 w 122"/>
              <a:gd name="T7" fmla="*/ 2147483646 h 225"/>
              <a:gd name="T8" fmla="*/ 2147483646 w 122"/>
              <a:gd name="T9" fmla="*/ 2147483646 h 225"/>
              <a:gd name="T10" fmla="*/ 2147483646 w 122"/>
              <a:gd name="T11" fmla="*/ 2147483646 h 225"/>
              <a:gd name="T12" fmla="*/ 2147483646 w 122"/>
              <a:gd name="T13" fmla="*/ 2147483646 h 225"/>
              <a:gd name="T14" fmla="*/ 2147483646 w 122"/>
              <a:gd name="T15" fmla="*/ 2147483646 h 225"/>
              <a:gd name="T16" fmla="*/ 2147483646 w 122"/>
              <a:gd name="T17" fmla="*/ 2147483646 h 225"/>
              <a:gd name="T18" fmla="*/ 2147483646 w 122"/>
              <a:gd name="T19" fmla="*/ 2147483646 h 225"/>
              <a:gd name="T20" fmla="*/ 2147483646 w 122"/>
              <a:gd name="T21" fmla="*/ 2147483646 h 225"/>
              <a:gd name="T22" fmla="*/ 2147483646 w 122"/>
              <a:gd name="T23" fmla="*/ 2147483646 h 225"/>
              <a:gd name="T24" fmla="*/ 2147483646 w 122"/>
              <a:gd name="T25" fmla="*/ 2147483646 h 225"/>
              <a:gd name="T26" fmla="*/ 2147483646 w 122"/>
              <a:gd name="T27" fmla="*/ 2147483646 h 225"/>
              <a:gd name="T28" fmla="*/ 2147483646 w 122"/>
              <a:gd name="T29" fmla="*/ 2147483646 h 225"/>
              <a:gd name="T30" fmla="*/ 2147483646 w 122"/>
              <a:gd name="T31" fmla="*/ 2147483646 h 225"/>
              <a:gd name="T32" fmla="*/ 2147483646 w 122"/>
              <a:gd name="T33" fmla="*/ 2147483646 h 225"/>
              <a:gd name="T34" fmla="*/ 2147483646 w 122"/>
              <a:gd name="T35" fmla="*/ 2147483646 h 225"/>
              <a:gd name="T36" fmla="*/ 2147483646 w 122"/>
              <a:gd name="T37" fmla="*/ 2147483646 h 225"/>
              <a:gd name="T38" fmla="*/ 2147483646 w 122"/>
              <a:gd name="T39" fmla="*/ 2147483646 h 225"/>
              <a:gd name="T40" fmla="*/ 2147483646 w 122"/>
              <a:gd name="T41" fmla="*/ 2147483646 h 225"/>
              <a:gd name="T42" fmla="*/ 2147483646 w 122"/>
              <a:gd name="T43" fmla="*/ 2147483646 h 225"/>
              <a:gd name="T44" fmla="*/ 2147483646 w 122"/>
              <a:gd name="T45" fmla="*/ 2147483646 h 225"/>
              <a:gd name="T46" fmla="*/ 2147483646 w 122"/>
              <a:gd name="T47" fmla="*/ 2147483646 h 225"/>
              <a:gd name="T48" fmla="*/ 2147483646 w 122"/>
              <a:gd name="T49" fmla="*/ 2147483646 h 225"/>
              <a:gd name="T50" fmla="*/ 2147483646 w 122"/>
              <a:gd name="T51" fmla="*/ 2147483646 h 225"/>
              <a:gd name="T52" fmla="*/ 2147483646 w 122"/>
              <a:gd name="T53" fmla="*/ 2147483646 h 225"/>
              <a:gd name="T54" fmla="*/ 2147483646 w 122"/>
              <a:gd name="T55" fmla="*/ 2147483646 h 225"/>
              <a:gd name="T56" fmla="*/ 2147483646 w 122"/>
              <a:gd name="T57" fmla="*/ 2147483646 h 225"/>
              <a:gd name="T58" fmla="*/ 2147483646 w 122"/>
              <a:gd name="T59" fmla="*/ 2147483646 h 225"/>
              <a:gd name="T60" fmla="*/ 2147483646 w 122"/>
              <a:gd name="T61" fmla="*/ 2147483646 h 225"/>
              <a:gd name="T62" fmla="*/ 2147483646 w 122"/>
              <a:gd name="T63" fmla="*/ 2147483646 h 225"/>
              <a:gd name="T64" fmla="*/ 2147483646 w 122"/>
              <a:gd name="T65" fmla="*/ 2147483646 h 225"/>
              <a:gd name="T66" fmla="*/ 2147483646 w 122"/>
              <a:gd name="T67" fmla="*/ 2147483646 h 225"/>
              <a:gd name="T68" fmla="*/ 2147483646 w 122"/>
              <a:gd name="T69" fmla="*/ 2147483646 h 225"/>
              <a:gd name="T70" fmla="*/ 2147483646 w 122"/>
              <a:gd name="T71" fmla="*/ 2147483646 h 225"/>
              <a:gd name="T72" fmla="*/ 2147483646 w 122"/>
              <a:gd name="T73" fmla="*/ 2147483646 h 225"/>
              <a:gd name="T74" fmla="*/ 2147483646 w 122"/>
              <a:gd name="T75" fmla="*/ 2147483646 h 225"/>
              <a:gd name="T76" fmla="*/ 2147483646 w 122"/>
              <a:gd name="T77" fmla="*/ 2147483646 h 225"/>
              <a:gd name="T78" fmla="*/ 2147483646 w 122"/>
              <a:gd name="T79" fmla="*/ 2147483646 h 225"/>
              <a:gd name="T80" fmla="*/ 2147483646 w 122"/>
              <a:gd name="T81" fmla="*/ 2147483646 h 225"/>
              <a:gd name="T82" fmla="*/ 2147483646 w 122"/>
              <a:gd name="T83" fmla="*/ 2147483646 h 225"/>
              <a:gd name="T84" fmla="*/ 2147483646 w 122"/>
              <a:gd name="T85" fmla="*/ 2147483646 h 225"/>
              <a:gd name="T86" fmla="*/ 2147483646 w 122"/>
              <a:gd name="T87" fmla="*/ 2147483646 h 225"/>
              <a:gd name="T88" fmla="*/ 2147483646 w 122"/>
              <a:gd name="T89" fmla="*/ 2147483646 h 225"/>
              <a:gd name="T90" fmla="*/ 2147483646 w 122"/>
              <a:gd name="T91" fmla="*/ 2147483646 h 225"/>
              <a:gd name="T92" fmla="*/ 2147483646 w 122"/>
              <a:gd name="T93" fmla="*/ 2147483646 h 225"/>
              <a:gd name="T94" fmla="*/ 2147483646 w 122"/>
              <a:gd name="T95" fmla="*/ 2147483646 h 225"/>
              <a:gd name="T96" fmla="*/ 2147483646 w 122"/>
              <a:gd name="T97" fmla="*/ 2147483646 h 225"/>
              <a:gd name="T98" fmla="*/ 2147483646 w 122"/>
              <a:gd name="T99" fmla="*/ 2147483646 h 225"/>
              <a:gd name="T100" fmla="*/ 2147483646 w 122"/>
              <a:gd name="T101" fmla="*/ 2147483646 h 225"/>
              <a:gd name="T102" fmla="*/ 2147483646 w 122"/>
              <a:gd name="T103" fmla="*/ 2147483646 h 225"/>
              <a:gd name="T104" fmla="*/ 2147483646 w 122"/>
              <a:gd name="T105" fmla="*/ 2147483646 h 225"/>
              <a:gd name="T106" fmla="*/ 2147483646 w 122"/>
              <a:gd name="T107" fmla="*/ 2147483646 h 225"/>
              <a:gd name="T108" fmla="*/ 2147483646 w 122"/>
              <a:gd name="T109" fmla="*/ 2147483646 h 225"/>
              <a:gd name="T110" fmla="*/ 2147483646 w 122"/>
              <a:gd name="T111" fmla="*/ 2147483646 h 225"/>
              <a:gd name="T112" fmla="*/ 2147483646 w 122"/>
              <a:gd name="T113" fmla="*/ 2147483646 h 225"/>
              <a:gd name="T114" fmla="*/ 2147483646 w 122"/>
              <a:gd name="T115" fmla="*/ 2147483646 h 225"/>
              <a:gd name="T116" fmla="*/ 2147483646 w 122"/>
              <a:gd name="T117" fmla="*/ 2147483646 h 225"/>
              <a:gd name="T118" fmla="*/ 2147483646 w 122"/>
              <a:gd name="T119" fmla="*/ 2147483646 h 225"/>
              <a:gd name="T120" fmla="*/ 2147483646 w 122"/>
              <a:gd name="T121" fmla="*/ 2147483646 h 225"/>
              <a:gd name="T122" fmla="*/ 2147483646 w 122"/>
              <a:gd name="T123" fmla="*/ 2147483646 h 22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22"/>
              <a:gd name="T187" fmla="*/ 0 h 225"/>
              <a:gd name="T188" fmla="*/ 122 w 122"/>
              <a:gd name="T189" fmla="*/ 225 h 225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22" h="225">
                <a:moveTo>
                  <a:pt x="3" y="57"/>
                </a:moveTo>
                <a:cubicBezTo>
                  <a:pt x="1" y="59"/>
                  <a:pt x="1" y="62"/>
                  <a:pt x="2" y="65"/>
                </a:cubicBezTo>
                <a:cubicBezTo>
                  <a:pt x="3" y="69"/>
                  <a:pt x="3" y="69"/>
                  <a:pt x="3" y="69"/>
                </a:cubicBezTo>
                <a:cubicBezTo>
                  <a:pt x="4" y="74"/>
                  <a:pt x="9" y="77"/>
                  <a:pt x="14" y="77"/>
                </a:cubicBezTo>
                <a:cubicBezTo>
                  <a:pt x="14" y="77"/>
                  <a:pt x="14" y="77"/>
                  <a:pt x="14" y="77"/>
                </a:cubicBezTo>
                <a:cubicBezTo>
                  <a:pt x="15" y="77"/>
                  <a:pt x="16" y="77"/>
                  <a:pt x="17" y="76"/>
                </a:cubicBezTo>
                <a:cubicBezTo>
                  <a:pt x="112" y="48"/>
                  <a:pt x="112" y="48"/>
                  <a:pt x="112" y="48"/>
                </a:cubicBezTo>
                <a:cubicBezTo>
                  <a:pt x="115" y="47"/>
                  <a:pt x="118" y="45"/>
                  <a:pt x="119" y="42"/>
                </a:cubicBezTo>
                <a:cubicBezTo>
                  <a:pt x="120" y="40"/>
                  <a:pt x="121" y="37"/>
                  <a:pt x="120" y="34"/>
                </a:cubicBezTo>
                <a:cubicBezTo>
                  <a:pt x="119" y="30"/>
                  <a:pt x="119" y="30"/>
                  <a:pt x="119" y="30"/>
                </a:cubicBezTo>
                <a:cubicBezTo>
                  <a:pt x="117" y="25"/>
                  <a:pt x="113" y="22"/>
                  <a:pt x="108" y="22"/>
                </a:cubicBezTo>
                <a:cubicBezTo>
                  <a:pt x="107" y="22"/>
                  <a:pt x="106" y="22"/>
                  <a:pt x="105" y="23"/>
                </a:cubicBezTo>
                <a:cubicBezTo>
                  <a:pt x="9" y="51"/>
                  <a:pt x="9" y="51"/>
                  <a:pt x="9" y="51"/>
                </a:cubicBezTo>
                <a:cubicBezTo>
                  <a:pt x="6" y="52"/>
                  <a:pt x="4" y="54"/>
                  <a:pt x="3" y="57"/>
                </a:cubicBezTo>
                <a:close/>
                <a:moveTo>
                  <a:pt x="106" y="28"/>
                </a:moveTo>
                <a:cubicBezTo>
                  <a:pt x="107" y="28"/>
                  <a:pt x="107" y="28"/>
                  <a:pt x="108" y="28"/>
                </a:cubicBezTo>
                <a:cubicBezTo>
                  <a:pt x="110" y="28"/>
                  <a:pt x="112" y="30"/>
                  <a:pt x="113" y="32"/>
                </a:cubicBezTo>
                <a:cubicBezTo>
                  <a:pt x="114" y="35"/>
                  <a:pt x="114" y="35"/>
                  <a:pt x="114" y="35"/>
                </a:cubicBezTo>
                <a:cubicBezTo>
                  <a:pt x="115" y="37"/>
                  <a:pt x="114" y="38"/>
                  <a:pt x="114" y="40"/>
                </a:cubicBezTo>
                <a:cubicBezTo>
                  <a:pt x="113" y="41"/>
                  <a:pt x="112" y="42"/>
                  <a:pt x="111" y="42"/>
                </a:cubicBezTo>
                <a:cubicBezTo>
                  <a:pt x="15" y="71"/>
                  <a:pt x="15" y="71"/>
                  <a:pt x="15" y="71"/>
                </a:cubicBezTo>
                <a:cubicBezTo>
                  <a:pt x="15" y="71"/>
                  <a:pt x="14" y="71"/>
                  <a:pt x="14" y="71"/>
                </a:cubicBezTo>
                <a:cubicBezTo>
                  <a:pt x="14" y="71"/>
                  <a:pt x="14" y="71"/>
                  <a:pt x="14" y="71"/>
                </a:cubicBezTo>
                <a:cubicBezTo>
                  <a:pt x="11" y="71"/>
                  <a:pt x="9" y="69"/>
                  <a:pt x="9" y="67"/>
                </a:cubicBezTo>
                <a:cubicBezTo>
                  <a:pt x="8" y="63"/>
                  <a:pt x="8" y="63"/>
                  <a:pt x="8" y="63"/>
                </a:cubicBezTo>
                <a:cubicBezTo>
                  <a:pt x="7" y="62"/>
                  <a:pt x="7" y="61"/>
                  <a:pt x="8" y="59"/>
                </a:cubicBezTo>
                <a:cubicBezTo>
                  <a:pt x="9" y="58"/>
                  <a:pt x="10" y="57"/>
                  <a:pt x="11" y="57"/>
                </a:cubicBezTo>
                <a:lnTo>
                  <a:pt x="106" y="28"/>
                </a:lnTo>
                <a:close/>
                <a:moveTo>
                  <a:pt x="3" y="35"/>
                </a:moveTo>
                <a:cubicBezTo>
                  <a:pt x="4" y="40"/>
                  <a:pt x="9" y="43"/>
                  <a:pt x="14" y="43"/>
                </a:cubicBezTo>
                <a:cubicBezTo>
                  <a:pt x="15" y="43"/>
                  <a:pt x="16" y="43"/>
                  <a:pt x="17" y="43"/>
                </a:cubicBezTo>
                <a:cubicBezTo>
                  <a:pt x="66" y="28"/>
                  <a:pt x="66" y="28"/>
                  <a:pt x="66" y="28"/>
                </a:cubicBezTo>
                <a:cubicBezTo>
                  <a:pt x="72" y="26"/>
                  <a:pt x="76" y="19"/>
                  <a:pt x="74" y="13"/>
                </a:cubicBezTo>
                <a:cubicBezTo>
                  <a:pt x="73" y="10"/>
                  <a:pt x="73" y="10"/>
                  <a:pt x="73" y="10"/>
                </a:cubicBezTo>
                <a:cubicBezTo>
                  <a:pt x="71" y="4"/>
                  <a:pt x="65" y="0"/>
                  <a:pt x="59" y="2"/>
                </a:cubicBezTo>
                <a:cubicBezTo>
                  <a:pt x="9" y="17"/>
                  <a:pt x="9" y="17"/>
                  <a:pt x="9" y="17"/>
                </a:cubicBezTo>
                <a:cubicBezTo>
                  <a:pt x="3" y="19"/>
                  <a:pt x="0" y="25"/>
                  <a:pt x="2" y="31"/>
                </a:cubicBezTo>
                <a:lnTo>
                  <a:pt x="3" y="35"/>
                </a:lnTo>
                <a:close/>
                <a:moveTo>
                  <a:pt x="11" y="23"/>
                </a:moveTo>
                <a:cubicBezTo>
                  <a:pt x="61" y="8"/>
                  <a:pt x="61" y="8"/>
                  <a:pt x="61" y="8"/>
                </a:cubicBezTo>
                <a:cubicBezTo>
                  <a:pt x="61" y="8"/>
                  <a:pt x="62" y="8"/>
                  <a:pt x="62" y="8"/>
                </a:cubicBezTo>
                <a:cubicBezTo>
                  <a:pt x="64" y="8"/>
                  <a:pt x="67" y="9"/>
                  <a:pt x="67" y="12"/>
                </a:cubicBezTo>
                <a:cubicBezTo>
                  <a:pt x="68" y="15"/>
                  <a:pt x="68" y="15"/>
                  <a:pt x="68" y="15"/>
                </a:cubicBezTo>
                <a:cubicBezTo>
                  <a:pt x="69" y="18"/>
                  <a:pt x="68" y="21"/>
                  <a:pt x="65" y="22"/>
                </a:cubicBezTo>
                <a:cubicBezTo>
                  <a:pt x="15" y="37"/>
                  <a:pt x="15" y="37"/>
                  <a:pt x="15" y="37"/>
                </a:cubicBezTo>
                <a:cubicBezTo>
                  <a:pt x="15" y="37"/>
                  <a:pt x="14" y="37"/>
                  <a:pt x="14" y="37"/>
                </a:cubicBezTo>
                <a:cubicBezTo>
                  <a:pt x="11" y="37"/>
                  <a:pt x="9" y="36"/>
                  <a:pt x="9" y="33"/>
                </a:cubicBezTo>
                <a:cubicBezTo>
                  <a:pt x="8" y="30"/>
                  <a:pt x="8" y="30"/>
                  <a:pt x="8" y="30"/>
                </a:cubicBezTo>
                <a:cubicBezTo>
                  <a:pt x="7" y="27"/>
                  <a:pt x="8" y="24"/>
                  <a:pt x="11" y="23"/>
                </a:cubicBezTo>
                <a:close/>
                <a:moveTo>
                  <a:pt x="120" y="101"/>
                </a:moveTo>
                <a:cubicBezTo>
                  <a:pt x="119" y="97"/>
                  <a:pt x="119" y="97"/>
                  <a:pt x="119" y="97"/>
                </a:cubicBezTo>
                <a:cubicBezTo>
                  <a:pt x="117" y="92"/>
                  <a:pt x="110" y="88"/>
                  <a:pt x="105" y="90"/>
                </a:cubicBezTo>
                <a:cubicBezTo>
                  <a:pt x="82" y="96"/>
                  <a:pt x="82" y="96"/>
                  <a:pt x="82" y="96"/>
                </a:cubicBezTo>
                <a:cubicBezTo>
                  <a:pt x="76" y="98"/>
                  <a:pt x="72" y="104"/>
                  <a:pt x="72" y="110"/>
                </a:cubicBezTo>
                <a:cubicBezTo>
                  <a:pt x="72" y="138"/>
                  <a:pt x="72" y="138"/>
                  <a:pt x="72" y="138"/>
                </a:cubicBezTo>
                <a:cubicBezTo>
                  <a:pt x="55" y="138"/>
                  <a:pt x="55" y="138"/>
                  <a:pt x="55" y="138"/>
                </a:cubicBezTo>
                <a:cubicBezTo>
                  <a:pt x="55" y="106"/>
                  <a:pt x="55" y="106"/>
                  <a:pt x="55" y="106"/>
                </a:cubicBezTo>
                <a:cubicBezTo>
                  <a:pt x="55" y="104"/>
                  <a:pt x="54" y="101"/>
                  <a:pt x="53" y="99"/>
                </a:cubicBezTo>
                <a:cubicBezTo>
                  <a:pt x="112" y="82"/>
                  <a:pt x="112" y="82"/>
                  <a:pt x="112" y="82"/>
                </a:cubicBezTo>
                <a:cubicBezTo>
                  <a:pt x="115" y="81"/>
                  <a:pt x="118" y="79"/>
                  <a:pt x="119" y="76"/>
                </a:cubicBezTo>
                <a:cubicBezTo>
                  <a:pt x="120" y="73"/>
                  <a:pt x="121" y="70"/>
                  <a:pt x="120" y="67"/>
                </a:cubicBezTo>
                <a:cubicBezTo>
                  <a:pt x="119" y="64"/>
                  <a:pt x="119" y="64"/>
                  <a:pt x="119" y="64"/>
                </a:cubicBezTo>
                <a:cubicBezTo>
                  <a:pt x="117" y="58"/>
                  <a:pt x="110" y="54"/>
                  <a:pt x="105" y="56"/>
                </a:cubicBezTo>
                <a:cubicBezTo>
                  <a:pt x="9" y="85"/>
                  <a:pt x="9" y="85"/>
                  <a:pt x="9" y="85"/>
                </a:cubicBezTo>
                <a:cubicBezTo>
                  <a:pt x="6" y="86"/>
                  <a:pt x="4" y="88"/>
                  <a:pt x="3" y="90"/>
                </a:cubicBezTo>
                <a:cubicBezTo>
                  <a:pt x="1" y="92"/>
                  <a:pt x="1" y="95"/>
                  <a:pt x="1" y="97"/>
                </a:cubicBezTo>
                <a:cubicBezTo>
                  <a:pt x="2" y="98"/>
                  <a:pt x="2" y="98"/>
                  <a:pt x="2" y="99"/>
                </a:cubicBezTo>
                <a:cubicBezTo>
                  <a:pt x="3" y="102"/>
                  <a:pt x="3" y="102"/>
                  <a:pt x="3" y="102"/>
                </a:cubicBezTo>
                <a:cubicBezTo>
                  <a:pt x="4" y="106"/>
                  <a:pt x="7" y="109"/>
                  <a:pt x="10" y="110"/>
                </a:cubicBezTo>
                <a:cubicBezTo>
                  <a:pt x="11" y="110"/>
                  <a:pt x="11" y="110"/>
                  <a:pt x="11" y="110"/>
                </a:cubicBezTo>
                <a:cubicBezTo>
                  <a:pt x="23" y="113"/>
                  <a:pt x="23" y="113"/>
                  <a:pt x="23" y="113"/>
                </a:cubicBezTo>
                <a:cubicBezTo>
                  <a:pt x="26" y="114"/>
                  <a:pt x="28" y="118"/>
                  <a:pt x="28" y="121"/>
                </a:cubicBezTo>
                <a:cubicBezTo>
                  <a:pt x="28" y="138"/>
                  <a:pt x="28" y="138"/>
                  <a:pt x="28" y="138"/>
                </a:cubicBezTo>
                <a:cubicBezTo>
                  <a:pt x="17" y="138"/>
                  <a:pt x="17" y="138"/>
                  <a:pt x="17" y="138"/>
                </a:cubicBezTo>
                <a:cubicBezTo>
                  <a:pt x="17" y="187"/>
                  <a:pt x="17" y="187"/>
                  <a:pt x="17" y="187"/>
                </a:cubicBezTo>
                <a:cubicBezTo>
                  <a:pt x="17" y="199"/>
                  <a:pt x="28" y="208"/>
                  <a:pt x="40" y="209"/>
                </a:cubicBezTo>
                <a:cubicBezTo>
                  <a:pt x="40" y="214"/>
                  <a:pt x="40" y="214"/>
                  <a:pt x="40" y="214"/>
                </a:cubicBezTo>
                <a:cubicBezTo>
                  <a:pt x="40" y="220"/>
                  <a:pt x="46" y="225"/>
                  <a:pt x="53" y="225"/>
                </a:cubicBezTo>
                <a:cubicBezTo>
                  <a:pt x="74" y="225"/>
                  <a:pt x="74" y="225"/>
                  <a:pt x="74" y="225"/>
                </a:cubicBezTo>
                <a:cubicBezTo>
                  <a:pt x="81" y="225"/>
                  <a:pt x="87" y="220"/>
                  <a:pt x="87" y="214"/>
                </a:cubicBezTo>
                <a:cubicBezTo>
                  <a:pt x="87" y="209"/>
                  <a:pt x="87" y="209"/>
                  <a:pt x="87" y="209"/>
                </a:cubicBezTo>
                <a:cubicBezTo>
                  <a:pt x="99" y="208"/>
                  <a:pt x="110" y="199"/>
                  <a:pt x="110" y="187"/>
                </a:cubicBezTo>
                <a:cubicBezTo>
                  <a:pt x="110" y="138"/>
                  <a:pt x="110" y="138"/>
                  <a:pt x="110" y="138"/>
                </a:cubicBezTo>
                <a:cubicBezTo>
                  <a:pt x="99" y="138"/>
                  <a:pt x="99" y="138"/>
                  <a:pt x="99" y="138"/>
                </a:cubicBezTo>
                <a:cubicBezTo>
                  <a:pt x="99" y="125"/>
                  <a:pt x="99" y="125"/>
                  <a:pt x="99" y="125"/>
                </a:cubicBezTo>
                <a:cubicBezTo>
                  <a:pt x="99" y="122"/>
                  <a:pt x="101" y="118"/>
                  <a:pt x="104" y="117"/>
                </a:cubicBezTo>
                <a:cubicBezTo>
                  <a:pt x="112" y="115"/>
                  <a:pt x="112" y="115"/>
                  <a:pt x="112" y="115"/>
                </a:cubicBezTo>
                <a:cubicBezTo>
                  <a:pt x="118" y="113"/>
                  <a:pt x="122" y="107"/>
                  <a:pt x="120" y="101"/>
                </a:cubicBezTo>
                <a:close/>
                <a:moveTo>
                  <a:pt x="43" y="98"/>
                </a:moveTo>
                <a:cubicBezTo>
                  <a:pt x="45" y="99"/>
                  <a:pt x="46" y="100"/>
                  <a:pt x="47" y="101"/>
                </a:cubicBezTo>
                <a:cubicBezTo>
                  <a:pt x="48" y="103"/>
                  <a:pt x="49" y="104"/>
                  <a:pt x="49" y="106"/>
                </a:cubicBezTo>
                <a:cubicBezTo>
                  <a:pt x="49" y="138"/>
                  <a:pt x="49" y="138"/>
                  <a:pt x="49" y="138"/>
                </a:cubicBezTo>
                <a:cubicBezTo>
                  <a:pt x="35" y="138"/>
                  <a:pt x="35" y="138"/>
                  <a:pt x="35" y="138"/>
                </a:cubicBezTo>
                <a:cubicBezTo>
                  <a:pt x="35" y="121"/>
                  <a:pt x="35" y="121"/>
                  <a:pt x="35" y="121"/>
                </a:cubicBezTo>
                <a:cubicBezTo>
                  <a:pt x="35" y="116"/>
                  <a:pt x="30" y="110"/>
                  <a:pt x="25" y="108"/>
                </a:cubicBezTo>
                <a:cubicBezTo>
                  <a:pt x="25" y="108"/>
                  <a:pt x="24" y="108"/>
                  <a:pt x="24" y="108"/>
                </a:cubicBezTo>
                <a:cubicBezTo>
                  <a:pt x="13" y="104"/>
                  <a:pt x="13" y="104"/>
                  <a:pt x="13" y="104"/>
                </a:cubicBezTo>
                <a:cubicBezTo>
                  <a:pt x="12" y="104"/>
                  <a:pt x="12" y="104"/>
                  <a:pt x="12" y="104"/>
                </a:cubicBezTo>
                <a:cubicBezTo>
                  <a:pt x="10" y="104"/>
                  <a:pt x="9" y="102"/>
                  <a:pt x="9" y="101"/>
                </a:cubicBezTo>
                <a:cubicBezTo>
                  <a:pt x="8" y="97"/>
                  <a:pt x="8" y="97"/>
                  <a:pt x="8" y="97"/>
                </a:cubicBezTo>
                <a:cubicBezTo>
                  <a:pt x="8" y="97"/>
                  <a:pt x="8" y="97"/>
                  <a:pt x="8" y="97"/>
                </a:cubicBezTo>
                <a:cubicBezTo>
                  <a:pt x="7" y="96"/>
                  <a:pt x="7" y="94"/>
                  <a:pt x="8" y="93"/>
                </a:cubicBezTo>
                <a:cubicBezTo>
                  <a:pt x="9" y="92"/>
                  <a:pt x="10" y="91"/>
                  <a:pt x="11" y="90"/>
                </a:cubicBezTo>
                <a:cubicBezTo>
                  <a:pt x="12" y="90"/>
                  <a:pt x="12" y="90"/>
                  <a:pt x="12" y="90"/>
                </a:cubicBezTo>
                <a:cubicBezTo>
                  <a:pt x="13" y="90"/>
                  <a:pt x="13" y="90"/>
                  <a:pt x="13" y="90"/>
                </a:cubicBezTo>
                <a:cubicBezTo>
                  <a:pt x="24" y="86"/>
                  <a:pt x="24" y="86"/>
                  <a:pt x="24" y="86"/>
                </a:cubicBezTo>
                <a:cubicBezTo>
                  <a:pt x="106" y="62"/>
                  <a:pt x="106" y="62"/>
                  <a:pt x="106" y="62"/>
                </a:cubicBezTo>
                <a:cubicBezTo>
                  <a:pt x="107" y="62"/>
                  <a:pt x="107" y="62"/>
                  <a:pt x="108" y="62"/>
                </a:cubicBezTo>
                <a:cubicBezTo>
                  <a:pt x="110" y="62"/>
                  <a:pt x="112" y="63"/>
                  <a:pt x="113" y="66"/>
                </a:cubicBezTo>
                <a:cubicBezTo>
                  <a:pt x="114" y="69"/>
                  <a:pt x="114" y="69"/>
                  <a:pt x="114" y="69"/>
                </a:cubicBezTo>
                <a:cubicBezTo>
                  <a:pt x="115" y="71"/>
                  <a:pt x="114" y="72"/>
                  <a:pt x="114" y="73"/>
                </a:cubicBezTo>
                <a:cubicBezTo>
                  <a:pt x="113" y="74"/>
                  <a:pt x="112" y="75"/>
                  <a:pt x="111" y="76"/>
                </a:cubicBezTo>
                <a:cubicBezTo>
                  <a:pt x="49" y="94"/>
                  <a:pt x="49" y="94"/>
                  <a:pt x="49" y="94"/>
                </a:cubicBezTo>
                <a:cubicBezTo>
                  <a:pt x="39" y="97"/>
                  <a:pt x="43" y="98"/>
                  <a:pt x="43" y="98"/>
                </a:cubicBezTo>
                <a:close/>
                <a:moveTo>
                  <a:pt x="111" y="109"/>
                </a:moveTo>
                <a:cubicBezTo>
                  <a:pt x="103" y="111"/>
                  <a:pt x="103" y="111"/>
                  <a:pt x="103" y="111"/>
                </a:cubicBezTo>
                <a:cubicBezTo>
                  <a:pt x="97" y="113"/>
                  <a:pt x="92" y="119"/>
                  <a:pt x="92" y="125"/>
                </a:cubicBezTo>
                <a:cubicBezTo>
                  <a:pt x="92" y="138"/>
                  <a:pt x="92" y="138"/>
                  <a:pt x="92" y="138"/>
                </a:cubicBezTo>
                <a:cubicBezTo>
                  <a:pt x="78" y="138"/>
                  <a:pt x="78" y="138"/>
                  <a:pt x="78" y="138"/>
                </a:cubicBezTo>
                <a:cubicBezTo>
                  <a:pt x="78" y="110"/>
                  <a:pt x="78" y="110"/>
                  <a:pt x="78" y="110"/>
                </a:cubicBezTo>
                <a:cubicBezTo>
                  <a:pt x="78" y="107"/>
                  <a:pt x="81" y="103"/>
                  <a:pt x="84" y="102"/>
                </a:cubicBezTo>
                <a:cubicBezTo>
                  <a:pt x="106" y="96"/>
                  <a:pt x="106" y="96"/>
                  <a:pt x="106" y="96"/>
                </a:cubicBezTo>
                <a:cubicBezTo>
                  <a:pt x="109" y="95"/>
                  <a:pt x="112" y="96"/>
                  <a:pt x="113" y="99"/>
                </a:cubicBezTo>
                <a:cubicBezTo>
                  <a:pt x="114" y="103"/>
                  <a:pt x="114" y="103"/>
                  <a:pt x="114" y="103"/>
                </a:cubicBezTo>
                <a:cubicBezTo>
                  <a:pt x="115" y="106"/>
                  <a:pt x="113" y="109"/>
                  <a:pt x="111" y="109"/>
                </a:cubicBezTo>
                <a:close/>
              </a:path>
            </a:pathLst>
          </a:custGeom>
          <a:noFill/>
          <a:ln w="9525">
            <a:solidFill>
              <a:schemeClr val="accent4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68571" tIns="34286" rIns="68571" bIns="34286"/>
          <a:lstStyle/>
          <a:p>
            <a:endParaRPr lang="zh-CN" altLang="en-US"/>
          </a:p>
        </p:txBody>
      </p:sp>
      <p:sp>
        <p:nvSpPr>
          <p:cNvPr id="12" name="正五边形 9"/>
          <p:cNvSpPr>
            <a:spLocks noChangeArrowheads="1"/>
          </p:cNvSpPr>
          <p:nvPr/>
        </p:nvSpPr>
        <p:spPr bwMode="auto">
          <a:xfrm>
            <a:off x="6446838" y="1401763"/>
            <a:ext cx="831850" cy="792162"/>
          </a:xfrm>
          <a:prstGeom prst="pentagon">
            <a:avLst/>
          </a:prstGeom>
          <a:noFill/>
          <a:ln w="25400">
            <a:solidFill>
              <a:schemeClr val="accent3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3" name="Freeform 78"/>
          <p:cNvSpPr>
            <a:spLocks noEditPoints="1" noChangeArrowheads="1"/>
          </p:cNvSpPr>
          <p:nvPr/>
        </p:nvSpPr>
        <p:spPr bwMode="auto">
          <a:xfrm>
            <a:off x="6677025" y="1652588"/>
            <a:ext cx="409575" cy="409575"/>
          </a:xfrm>
          <a:custGeom>
            <a:avLst/>
            <a:gdLst>
              <a:gd name="T0" fmla="*/ 2147483646 w 347"/>
              <a:gd name="T1" fmla="*/ 0 h 347"/>
              <a:gd name="T2" fmla="*/ 0 w 347"/>
              <a:gd name="T3" fmla="*/ 2147483646 h 347"/>
              <a:gd name="T4" fmla="*/ 2147483646 w 347"/>
              <a:gd name="T5" fmla="*/ 2147483646 h 347"/>
              <a:gd name="T6" fmla="*/ 2147483646 w 347"/>
              <a:gd name="T7" fmla="*/ 2147483646 h 347"/>
              <a:gd name="T8" fmla="*/ 2147483646 w 347"/>
              <a:gd name="T9" fmla="*/ 0 h 347"/>
              <a:gd name="T10" fmla="*/ 2147483646 w 347"/>
              <a:gd name="T11" fmla="*/ 2147483646 h 347"/>
              <a:gd name="T12" fmla="*/ 2147483646 w 347"/>
              <a:gd name="T13" fmla="*/ 2147483646 h 347"/>
              <a:gd name="T14" fmla="*/ 2147483646 w 347"/>
              <a:gd name="T15" fmla="*/ 2147483646 h 347"/>
              <a:gd name="T16" fmla="*/ 2147483646 w 347"/>
              <a:gd name="T17" fmla="*/ 2147483646 h 347"/>
              <a:gd name="T18" fmla="*/ 2147483646 w 347"/>
              <a:gd name="T19" fmla="*/ 2147483646 h 347"/>
              <a:gd name="T20" fmla="*/ 2147483646 w 347"/>
              <a:gd name="T21" fmla="*/ 2147483646 h 347"/>
              <a:gd name="T22" fmla="*/ 2147483646 w 347"/>
              <a:gd name="T23" fmla="*/ 2147483646 h 347"/>
              <a:gd name="T24" fmla="*/ 2147483646 w 347"/>
              <a:gd name="T25" fmla="*/ 2147483646 h 347"/>
              <a:gd name="T26" fmla="*/ 2147483646 w 347"/>
              <a:gd name="T27" fmla="*/ 2147483646 h 347"/>
              <a:gd name="T28" fmla="*/ 2147483646 w 347"/>
              <a:gd name="T29" fmla="*/ 2147483646 h 347"/>
              <a:gd name="T30" fmla="*/ 2147483646 w 347"/>
              <a:gd name="T31" fmla="*/ 2147483646 h 347"/>
              <a:gd name="T32" fmla="*/ 2147483646 w 347"/>
              <a:gd name="T33" fmla="*/ 2147483646 h 347"/>
              <a:gd name="T34" fmla="*/ 2147483646 w 347"/>
              <a:gd name="T35" fmla="*/ 2147483646 h 347"/>
              <a:gd name="T36" fmla="*/ 2147483646 w 347"/>
              <a:gd name="T37" fmla="*/ 2147483646 h 347"/>
              <a:gd name="T38" fmla="*/ 2147483646 w 347"/>
              <a:gd name="T39" fmla="*/ 2147483646 h 347"/>
              <a:gd name="T40" fmla="*/ 2147483646 w 347"/>
              <a:gd name="T41" fmla="*/ 2147483646 h 347"/>
              <a:gd name="T42" fmla="*/ 2147483646 w 347"/>
              <a:gd name="T43" fmla="*/ 2147483646 h 347"/>
              <a:gd name="T44" fmla="*/ 2147483646 w 347"/>
              <a:gd name="T45" fmla="*/ 2147483646 h 347"/>
              <a:gd name="T46" fmla="*/ 2147483646 w 347"/>
              <a:gd name="T47" fmla="*/ 2147483646 h 347"/>
              <a:gd name="T48" fmla="*/ 2147483646 w 347"/>
              <a:gd name="T49" fmla="*/ 2147483646 h 347"/>
              <a:gd name="T50" fmla="*/ 2147483646 w 347"/>
              <a:gd name="T51" fmla="*/ 2147483646 h 347"/>
              <a:gd name="T52" fmla="*/ 2147483646 w 347"/>
              <a:gd name="T53" fmla="*/ 2147483646 h 347"/>
              <a:gd name="T54" fmla="*/ 2147483646 w 347"/>
              <a:gd name="T55" fmla="*/ 2147483646 h 347"/>
              <a:gd name="T56" fmla="*/ 2147483646 w 347"/>
              <a:gd name="T57" fmla="*/ 2147483646 h 347"/>
              <a:gd name="T58" fmla="*/ 2147483646 w 347"/>
              <a:gd name="T59" fmla="*/ 2147483646 h 347"/>
              <a:gd name="T60" fmla="*/ 2147483646 w 347"/>
              <a:gd name="T61" fmla="*/ 2147483646 h 347"/>
              <a:gd name="T62" fmla="*/ 2147483646 w 347"/>
              <a:gd name="T63" fmla="*/ 2147483646 h 347"/>
              <a:gd name="T64" fmla="*/ 2147483646 w 347"/>
              <a:gd name="T65" fmla="*/ 2147483646 h 347"/>
              <a:gd name="T66" fmla="*/ 2147483646 w 347"/>
              <a:gd name="T67" fmla="*/ 2147483646 h 347"/>
              <a:gd name="T68" fmla="*/ 2147483646 w 347"/>
              <a:gd name="T69" fmla="*/ 2147483646 h 347"/>
              <a:gd name="T70" fmla="*/ 2147483646 w 347"/>
              <a:gd name="T71" fmla="*/ 2147483646 h 347"/>
              <a:gd name="T72" fmla="*/ 2147483646 w 347"/>
              <a:gd name="T73" fmla="*/ 2147483646 h 347"/>
              <a:gd name="T74" fmla="*/ 2147483646 w 347"/>
              <a:gd name="T75" fmla="*/ 2147483646 h 347"/>
              <a:gd name="T76" fmla="*/ 2147483646 w 347"/>
              <a:gd name="T77" fmla="*/ 2147483646 h 347"/>
              <a:gd name="T78" fmla="*/ 2147483646 w 347"/>
              <a:gd name="T79" fmla="*/ 2147483646 h 347"/>
              <a:gd name="T80" fmla="*/ 2147483646 w 347"/>
              <a:gd name="T81" fmla="*/ 2147483646 h 347"/>
              <a:gd name="T82" fmla="*/ 2147483646 w 347"/>
              <a:gd name="T83" fmla="*/ 2147483646 h 347"/>
              <a:gd name="T84" fmla="*/ 2147483646 w 347"/>
              <a:gd name="T85" fmla="*/ 2147483646 h 347"/>
              <a:gd name="T86" fmla="*/ 2147483646 w 347"/>
              <a:gd name="T87" fmla="*/ 2147483646 h 347"/>
              <a:gd name="T88" fmla="*/ 2147483646 w 347"/>
              <a:gd name="T89" fmla="*/ 2147483646 h 347"/>
              <a:gd name="T90" fmla="*/ 2147483646 w 347"/>
              <a:gd name="T91" fmla="*/ 2147483646 h 3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47"/>
              <a:gd name="T139" fmla="*/ 0 h 347"/>
              <a:gd name="T140" fmla="*/ 347 w 347"/>
              <a:gd name="T141" fmla="*/ 347 h 34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47" h="347">
                <a:moveTo>
                  <a:pt x="174" y="0"/>
                </a:moveTo>
                <a:cubicBezTo>
                  <a:pt x="78" y="0"/>
                  <a:pt x="0" y="78"/>
                  <a:pt x="0" y="174"/>
                </a:cubicBezTo>
                <a:cubicBezTo>
                  <a:pt x="0" y="269"/>
                  <a:pt x="78" y="347"/>
                  <a:pt x="174" y="347"/>
                </a:cubicBezTo>
                <a:cubicBezTo>
                  <a:pt x="269" y="347"/>
                  <a:pt x="347" y="269"/>
                  <a:pt x="347" y="174"/>
                </a:cubicBezTo>
                <a:cubicBezTo>
                  <a:pt x="347" y="78"/>
                  <a:pt x="269" y="0"/>
                  <a:pt x="174" y="0"/>
                </a:cubicBezTo>
                <a:close/>
                <a:moveTo>
                  <a:pt x="332" y="166"/>
                </a:moveTo>
                <a:cubicBezTo>
                  <a:pt x="283" y="166"/>
                  <a:pt x="283" y="166"/>
                  <a:pt x="283" y="166"/>
                </a:cubicBezTo>
                <a:cubicBezTo>
                  <a:pt x="281" y="107"/>
                  <a:pt x="261" y="55"/>
                  <a:pt x="231" y="26"/>
                </a:cubicBezTo>
                <a:cubicBezTo>
                  <a:pt x="288" y="48"/>
                  <a:pt x="329" y="102"/>
                  <a:pt x="332" y="166"/>
                </a:cubicBezTo>
                <a:close/>
                <a:moveTo>
                  <a:pt x="174" y="332"/>
                </a:moveTo>
                <a:cubicBezTo>
                  <a:pt x="165" y="330"/>
                  <a:pt x="148" y="277"/>
                  <a:pt x="147" y="181"/>
                </a:cubicBezTo>
                <a:cubicBezTo>
                  <a:pt x="200" y="181"/>
                  <a:pt x="200" y="181"/>
                  <a:pt x="200" y="181"/>
                </a:cubicBezTo>
                <a:cubicBezTo>
                  <a:pt x="199" y="277"/>
                  <a:pt x="183" y="330"/>
                  <a:pt x="174" y="332"/>
                </a:cubicBezTo>
                <a:close/>
                <a:moveTo>
                  <a:pt x="147" y="166"/>
                </a:moveTo>
                <a:cubicBezTo>
                  <a:pt x="148" y="70"/>
                  <a:pt x="165" y="17"/>
                  <a:pt x="174" y="15"/>
                </a:cubicBezTo>
                <a:cubicBezTo>
                  <a:pt x="174" y="15"/>
                  <a:pt x="174" y="15"/>
                  <a:pt x="174" y="15"/>
                </a:cubicBezTo>
                <a:cubicBezTo>
                  <a:pt x="183" y="17"/>
                  <a:pt x="199" y="70"/>
                  <a:pt x="200" y="166"/>
                </a:cubicBezTo>
                <a:lnTo>
                  <a:pt x="147" y="166"/>
                </a:lnTo>
                <a:close/>
                <a:moveTo>
                  <a:pt x="153" y="19"/>
                </a:moveTo>
                <a:cubicBezTo>
                  <a:pt x="138" y="51"/>
                  <a:pt x="133" y="118"/>
                  <a:pt x="133" y="166"/>
                </a:cubicBezTo>
                <a:cubicBezTo>
                  <a:pt x="79" y="166"/>
                  <a:pt x="79" y="166"/>
                  <a:pt x="79" y="166"/>
                </a:cubicBezTo>
                <a:cubicBezTo>
                  <a:pt x="81" y="94"/>
                  <a:pt x="112" y="34"/>
                  <a:pt x="153" y="19"/>
                </a:cubicBezTo>
                <a:close/>
                <a:moveTo>
                  <a:pt x="133" y="181"/>
                </a:moveTo>
                <a:cubicBezTo>
                  <a:pt x="133" y="229"/>
                  <a:pt x="138" y="296"/>
                  <a:pt x="153" y="329"/>
                </a:cubicBezTo>
                <a:cubicBezTo>
                  <a:pt x="112" y="313"/>
                  <a:pt x="81" y="254"/>
                  <a:pt x="79" y="181"/>
                </a:cubicBezTo>
                <a:lnTo>
                  <a:pt x="133" y="181"/>
                </a:lnTo>
                <a:close/>
                <a:moveTo>
                  <a:pt x="194" y="329"/>
                </a:moveTo>
                <a:cubicBezTo>
                  <a:pt x="209" y="296"/>
                  <a:pt x="214" y="229"/>
                  <a:pt x="215" y="181"/>
                </a:cubicBezTo>
                <a:cubicBezTo>
                  <a:pt x="268" y="181"/>
                  <a:pt x="268" y="181"/>
                  <a:pt x="268" y="181"/>
                </a:cubicBezTo>
                <a:cubicBezTo>
                  <a:pt x="266" y="254"/>
                  <a:pt x="235" y="313"/>
                  <a:pt x="194" y="329"/>
                </a:cubicBezTo>
                <a:close/>
                <a:moveTo>
                  <a:pt x="215" y="166"/>
                </a:moveTo>
                <a:cubicBezTo>
                  <a:pt x="214" y="118"/>
                  <a:pt x="209" y="51"/>
                  <a:pt x="194" y="19"/>
                </a:cubicBezTo>
                <a:cubicBezTo>
                  <a:pt x="235" y="34"/>
                  <a:pt x="266" y="94"/>
                  <a:pt x="268" y="166"/>
                </a:cubicBezTo>
                <a:lnTo>
                  <a:pt x="215" y="166"/>
                </a:lnTo>
                <a:close/>
                <a:moveTo>
                  <a:pt x="117" y="26"/>
                </a:moveTo>
                <a:cubicBezTo>
                  <a:pt x="87" y="55"/>
                  <a:pt x="66" y="107"/>
                  <a:pt x="64" y="166"/>
                </a:cubicBezTo>
                <a:cubicBezTo>
                  <a:pt x="15" y="166"/>
                  <a:pt x="15" y="166"/>
                  <a:pt x="15" y="166"/>
                </a:cubicBezTo>
                <a:cubicBezTo>
                  <a:pt x="18" y="102"/>
                  <a:pt x="59" y="48"/>
                  <a:pt x="117" y="26"/>
                </a:cubicBezTo>
                <a:close/>
                <a:moveTo>
                  <a:pt x="15" y="181"/>
                </a:moveTo>
                <a:cubicBezTo>
                  <a:pt x="64" y="181"/>
                  <a:pt x="64" y="181"/>
                  <a:pt x="64" y="181"/>
                </a:cubicBezTo>
                <a:cubicBezTo>
                  <a:pt x="66" y="241"/>
                  <a:pt x="87" y="292"/>
                  <a:pt x="117" y="322"/>
                </a:cubicBezTo>
                <a:cubicBezTo>
                  <a:pt x="59" y="300"/>
                  <a:pt x="18" y="245"/>
                  <a:pt x="15" y="181"/>
                </a:cubicBezTo>
                <a:close/>
                <a:moveTo>
                  <a:pt x="231" y="322"/>
                </a:moveTo>
                <a:cubicBezTo>
                  <a:pt x="261" y="292"/>
                  <a:pt x="281" y="241"/>
                  <a:pt x="283" y="181"/>
                </a:cubicBezTo>
                <a:cubicBezTo>
                  <a:pt x="332" y="181"/>
                  <a:pt x="332" y="181"/>
                  <a:pt x="332" y="181"/>
                </a:cubicBezTo>
                <a:cubicBezTo>
                  <a:pt x="329" y="245"/>
                  <a:pt x="288" y="300"/>
                  <a:pt x="231" y="322"/>
                </a:cubicBezTo>
                <a:close/>
              </a:path>
            </a:pathLst>
          </a:custGeom>
          <a:solidFill>
            <a:schemeClr val="accent3"/>
          </a:solidFill>
          <a:ln w="9525">
            <a:solidFill>
              <a:schemeClr val="accent3"/>
            </a:solidFill>
            <a:round/>
          </a:ln>
        </p:spPr>
        <p:txBody>
          <a:bodyPr lIns="68571" tIns="34286" rIns="68571" bIns="34286"/>
          <a:lstStyle/>
          <a:p>
            <a:endParaRPr lang="zh-CN" altLang="en-US"/>
          </a:p>
        </p:txBody>
      </p:sp>
      <p:sp>
        <p:nvSpPr>
          <p:cNvPr id="14" name="正五边形 8"/>
          <p:cNvSpPr>
            <a:spLocks noChangeArrowheads="1"/>
          </p:cNvSpPr>
          <p:nvPr/>
        </p:nvSpPr>
        <p:spPr bwMode="auto">
          <a:xfrm>
            <a:off x="4724400" y="2565400"/>
            <a:ext cx="831850" cy="790575"/>
          </a:xfrm>
          <a:prstGeom prst="pentagon">
            <a:avLst/>
          </a:prstGeom>
          <a:noFill/>
          <a:ln w="25400">
            <a:solidFill>
              <a:schemeClr val="accent2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5" name="Freeform 77"/>
          <p:cNvSpPr>
            <a:spLocks noEditPoints="1" noChangeArrowheads="1"/>
          </p:cNvSpPr>
          <p:nvPr/>
        </p:nvSpPr>
        <p:spPr bwMode="auto">
          <a:xfrm>
            <a:off x="4914900" y="2830513"/>
            <a:ext cx="485775" cy="333375"/>
          </a:xfrm>
          <a:custGeom>
            <a:avLst/>
            <a:gdLst>
              <a:gd name="T0" fmla="*/ 2147483646 w 413"/>
              <a:gd name="T1" fmla="*/ 2147483646 h 283"/>
              <a:gd name="T2" fmla="*/ 2147483646 w 413"/>
              <a:gd name="T3" fmla="*/ 2147483646 h 283"/>
              <a:gd name="T4" fmla="*/ 2147483646 w 413"/>
              <a:gd name="T5" fmla="*/ 2147483646 h 283"/>
              <a:gd name="T6" fmla="*/ 0 w 413"/>
              <a:gd name="T7" fmla="*/ 2147483646 h 283"/>
              <a:gd name="T8" fmla="*/ 2147483646 w 413"/>
              <a:gd name="T9" fmla="*/ 2147483646 h 283"/>
              <a:gd name="T10" fmla="*/ 2147483646 w 413"/>
              <a:gd name="T11" fmla="*/ 2147483646 h 283"/>
              <a:gd name="T12" fmla="*/ 2147483646 w 413"/>
              <a:gd name="T13" fmla="*/ 0 h 283"/>
              <a:gd name="T14" fmla="*/ 2147483646 w 413"/>
              <a:gd name="T15" fmla="*/ 2147483646 h 283"/>
              <a:gd name="T16" fmla="*/ 2147483646 w 413"/>
              <a:gd name="T17" fmla="*/ 2147483646 h 283"/>
              <a:gd name="T18" fmla="*/ 2147483646 w 413"/>
              <a:gd name="T19" fmla="*/ 2147483646 h 283"/>
              <a:gd name="T20" fmla="*/ 2147483646 w 413"/>
              <a:gd name="T21" fmla="*/ 2147483646 h 283"/>
              <a:gd name="T22" fmla="*/ 2147483646 w 413"/>
              <a:gd name="T23" fmla="*/ 2147483646 h 283"/>
              <a:gd name="T24" fmla="*/ 2147483646 w 413"/>
              <a:gd name="T25" fmla="*/ 2147483646 h 283"/>
              <a:gd name="T26" fmla="*/ 2147483646 w 413"/>
              <a:gd name="T27" fmla="*/ 2147483646 h 283"/>
              <a:gd name="T28" fmla="*/ 2147483646 w 413"/>
              <a:gd name="T29" fmla="*/ 2147483646 h 283"/>
              <a:gd name="T30" fmla="*/ 2147483646 w 413"/>
              <a:gd name="T31" fmla="*/ 2147483646 h 283"/>
              <a:gd name="T32" fmla="*/ 2147483646 w 413"/>
              <a:gd name="T33" fmla="*/ 2147483646 h 283"/>
              <a:gd name="T34" fmla="*/ 2147483646 w 413"/>
              <a:gd name="T35" fmla="*/ 2147483646 h 283"/>
              <a:gd name="T36" fmla="*/ 2147483646 w 413"/>
              <a:gd name="T37" fmla="*/ 2147483646 h 283"/>
              <a:gd name="T38" fmla="*/ 2147483646 w 413"/>
              <a:gd name="T39" fmla="*/ 2147483646 h 283"/>
              <a:gd name="T40" fmla="*/ 2147483646 w 413"/>
              <a:gd name="T41" fmla="*/ 2147483646 h 283"/>
              <a:gd name="T42" fmla="*/ 2147483646 w 413"/>
              <a:gd name="T43" fmla="*/ 2147483646 h 283"/>
              <a:gd name="T44" fmla="*/ 2147483646 w 413"/>
              <a:gd name="T45" fmla="*/ 2147483646 h 283"/>
              <a:gd name="T46" fmla="*/ 2147483646 w 413"/>
              <a:gd name="T47" fmla="*/ 2147483646 h 283"/>
              <a:gd name="T48" fmla="*/ 2147483646 w 413"/>
              <a:gd name="T49" fmla="*/ 2147483646 h 283"/>
              <a:gd name="T50" fmla="*/ 2147483646 w 413"/>
              <a:gd name="T51" fmla="*/ 2147483646 h 283"/>
              <a:gd name="T52" fmla="*/ 2147483646 w 413"/>
              <a:gd name="T53" fmla="*/ 2147483646 h 283"/>
              <a:gd name="T54" fmla="*/ 2147483646 w 413"/>
              <a:gd name="T55" fmla="*/ 2147483646 h 283"/>
              <a:gd name="T56" fmla="*/ 2147483646 w 413"/>
              <a:gd name="T57" fmla="*/ 2147483646 h 283"/>
              <a:gd name="T58" fmla="*/ 2147483646 w 413"/>
              <a:gd name="T59" fmla="*/ 2147483646 h 283"/>
              <a:gd name="T60" fmla="*/ 2147483646 w 413"/>
              <a:gd name="T61" fmla="*/ 2147483646 h 283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413"/>
              <a:gd name="T94" fmla="*/ 0 h 283"/>
              <a:gd name="T95" fmla="*/ 413 w 413"/>
              <a:gd name="T96" fmla="*/ 283 h 283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413" h="283">
                <a:moveTo>
                  <a:pt x="340" y="283"/>
                </a:moveTo>
                <a:cubicBezTo>
                  <a:pt x="73" y="283"/>
                  <a:pt x="73" y="283"/>
                  <a:pt x="73" y="283"/>
                </a:cubicBezTo>
                <a:cubicBezTo>
                  <a:pt x="73" y="283"/>
                  <a:pt x="72" y="283"/>
                  <a:pt x="72" y="283"/>
                </a:cubicBezTo>
                <a:cubicBezTo>
                  <a:pt x="32" y="282"/>
                  <a:pt x="0" y="249"/>
                  <a:pt x="0" y="209"/>
                </a:cubicBezTo>
                <a:cubicBezTo>
                  <a:pt x="0" y="169"/>
                  <a:pt x="31" y="137"/>
                  <a:pt x="70" y="135"/>
                </a:cubicBezTo>
                <a:cubicBezTo>
                  <a:pt x="67" y="126"/>
                  <a:pt x="66" y="117"/>
                  <a:pt x="66" y="107"/>
                </a:cubicBezTo>
                <a:cubicBezTo>
                  <a:pt x="66" y="48"/>
                  <a:pt x="114" y="0"/>
                  <a:pt x="173" y="0"/>
                </a:cubicBezTo>
                <a:cubicBezTo>
                  <a:pt x="217" y="0"/>
                  <a:pt x="257" y="27"/>
                  <a:pt x="273" y="69"/>
                </a:cubicBezTo>
                <a:cubicBezTo>
                  <a:pt x="273" y="69"/>
                  <a:pt x="273" y="69"/>
                  <a:pt x="273" y="69"/>
                </a:cubicBezTo>
                <a:cubicBezTo>
                  <a:pt x="311" y="69"/>
                  <a:pt x="343" y="98"/>
                  <a:pt x="346" y="135"/>
                </a:cubicBezTo>
                <a:cubicBezTo>
                  <a:pt x="384" y="139"/>
                  <a:pt x="413" y="171"/>
                  <a:pt x="413" y="209"/>
                </a:cubicBezTo>
                <a:cubicBezTo>
                  <a:pt x="413" y="249"/>
                  <a:pt x="381" y="282"/>
                  <a:pt x="341" y="283"/>
                </a:cubicBezTo>
                <a:cubicBezTo>
                  <a:pt x="340" y="283"/>
                  <a:pt x="340" y="283"/>
                  <a:pt x="340" y="283"/>
                </a:cubicBezTo>
                <a:close/>
                <a:moveTo>
                  <a:pt x="73" y="268"/>
                </a:moveTo>
                <a:cubicBezTo>
                  <a:pt x="339" y="268"/>
                  <a:pt x="339" y="268"/>
                  <a:pt x="339" y="268"/>
                </a:cubicBezTo>
                <a:cubicBezTo>
                  <a:pt x="339" y="268"/>
                  <a:pt x="340" y="268"/>
                  <a:pt x="340" y="268"/>
                </a:cubicBezTo>
                <a:cubicBezTo>
                  <a:pt x="372" y="268"/>
                  <a:pt x="398" y="241"/>
                  <a:pt x="398" y="209"/>
                </a:cubicBezTo>
                <a:cubicBezTo>
                  <a:pt x="398" y="176"/>
                  <a:pt x="372" y="150"/>
                  <a:pt x="339" y="150"/>
                </a:cubicBezTo>
                <a:cubicBezTo>
                  <a:pt x="335" y="150"/>
                  <a:pt x="332" y="146"/>
                  <a:pt x="332" y="142"/>
                </a:cubicBezTo>
                <a:cubicBezTo>
                  <a:pt x="332" y="110"/>
                  <a:pt x="305" y="83"/>
                  <a:pt x="273" y="83"/>
                </a:cubicBezTo>
                <a:cubicBezTo>
                  <a:pt x="271" y="83"/>
                  <a:pt x="270" y="83"/>
                  <a:pt x="268" y="84"/>
                </a:cubicBezTo>
                <a:cubicBezTo>
                  <a:pt x="265" y="84"/>
                  <a:pt x="262" y="82"/>
                  <a:pt x="261" y="79"/>
                </a:cubicBezTo>
                <a:cubicBezTo>
                  <a:pt x="248" y="40"/>
                  <a:pt x="213" y="15"/>
                  <a:pt x="173" y="15"/>
                </a:cubicBezTo>
                <a:cubicBezTo>
                  <a:pt x="122" y="15"/>
                  <a:pt x="81" y="56"/>
                  <a:pt x="81" y="107"/>
                </a:cubicBezTo>
                <a:cubicBezTo>
                  <a:pt x="81" y="118"/>
                  <a:pt x="83" y="129"/>
                  <a:pt x="87" y="140"/>
                </a:cubicBezTo>
                <a:cubicBezTo>
                  <a:pt x="88" y="142"/>
                  <a:pt x="87" y="145"/>
                  <a:pt x="86" y="147"/>
                </a:cubicBezTo>
                <a:cubicBezTo>
                  <a:pt x="84" y="149"/>
                  <a:pt x="82" y="150"/>
                  <a:pt x="79" y="150"/>
                </a:cubicBezTo>
                <a:cubicBezTo>
                  <a:pt x="77" y="150"/>
                  <a:pt x="75" y="150"/>
                  <a:pt x="73" y="150"/>
                </a:cubicBezTo>
                <a:cubicBezTo>
                  <a:pt x="41" y="150"/>
                  <a:pt x="14" y="176"/>
                  <a:pt x="14" y="209"/>
                </a:cubicBezTo>
                <a:cubicBezTo>
                  <a:pt x="14" y="241"/>
                  <a:pt x="41" y="268"/>
                  <a:pt x="73" y="268"/>
                </a:cubicBezTo>
                <a:cubicBezTo>
                  <a:pt x="73" y="268"/>
                  <a:pt x="73" y="268"/>
                  <a:pt x="73" y="268"/>
                </a:cubicBezTo>
                <a:close/>
              </a:path>
            </a:pathLst>
          </a:custGeom>
          <a:solidFill>
            <a:srgbClr val="FFBF17"/>
          </a:solidFill>
          <a:ln w="9525">
            <a:solidFill>
              <a:schemeClr val="accent2"/>
            </a:solidFill>
            <a:round/>
          </a:ln>
        </p:spPr>
        <p:txBody>
          <a:bodyPr lIns="68571" tIns="34286" rIns="68571" bIns="34286"/>
          <a:lstStyle/>
          <a:p>
            <a:endParaRPr lang="zh-CN" altLang="en-US"/>
          </a:p>
        </p:txBody>
      </p:sp>
      <p:cxnSp>
        <p:nvCxnSpPr>
          <p:cNvPr id="16" name="直接连接符 19"/>
          <p:cNvCxnSpPr>
            <a:cxnSpLocks noChangeShapeType="1"/>
            <a:stCxn id="8" idx="4"/>
            <a:endCxn id="14" idx="1"/>
          </p:cNvCxnSpPr>
          <p:nvPr/>
        </p:nvCxnSpPr>
        <p:spPr bwMode="auto">
          <a:xfrm>
            <a:off x="3668713" y="2149475"/>
            <a:ext cx="1055687" cy="717550"/>
          </a:xfrm>
          <a:prstGeom prst="line">
            <a:avLst/>
          </a:prstGeom>
          <a:noFill/>
          <a:ln w="9525">
            <a:solidFill>
              <a:schemeClr val="accent1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直接连接符 21"/>
          <p:cNvCxnSpPr>
            <a:cxnSpLocks noChangeShapeType="1"/>
            <a:stCxn id="12" idx="2"/>
            <a:endCxn id="14" idx="5"/>
          </p:cNvCxnSpPr>
          <p:nvPr/>
        </p:nvCxnSpPr>
        <p:spPr bwMode="auto">
          <a:xfrm flipH="1">
            <a:off x="5556250" y="2193925"/>
            <a:ext cx="1049338" cy="673100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直接连接符 24"/>
          <p:cNvCxnSpPr>
            <a:cxnSpLocks noChangeShapeType="1"/>
            <a:stCxn id="10" idx="1"/>
            <a:endCxn id="12" idx="4"/>
          </p:cNvCxnSpPr>
          <p:nvPr/>
        </p:nvCxnSpPr>
        <p:spPr bwMode="auto">
          <a:xfrm flipH="1" flipV="1">
            <a:off x="7118350" y="2193925"/>
            <a:ext cx="1065213" cy="673100"/>
          </a:xfrm>
          <a:prstGeom prst="line">
            <a:avLst/>
          </a:prstGeom>
          <a:noFill/>
          <a:ln w="9525">
            <a:solidFill>
              <a:schemeClr val="accent3"/>
            </a:solidFill>
            <a:prstDash val="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TextBox 7"/>
          <p:cNvSpPr>
            <a:spLocks noChangeArrowheads="1"/>
          </p:cNvSpPr>
          <p:nvPr/>
        </p:nvSpPr>
        <p:spPr bwMode="auto">
          <a:xfrm>
            <a:off x="2439988" y="2508250"/>
            <a:ext cx="1770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kern="0" dirty="0"/>
              <a:t>点击添加标题</a:t>
            </a:r>
          </a:p>
        </p:txBody>
      </p:sp>
      <p:sp>
        <p:nvSpPr>
          <p:cNvPr id="20" name="TextBox 27"/>
          <p:cNvSpPr>
            <a:spLocks noChangeArrowheads="1"/>
          </p:cNvSpPr>
          <p:nvPr/>
        </p:nvSpPr>
        <p:spPr bwMode="auto">
          <a:xfrm>
            <a:off x="4168775" y="1554163"/>
            <a:ext cx="1944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kern="0" dirty="0"/>
              <a:t>点击添加标题</a:t>
            </a:r>
          </a:p>
        </p:txBody>
      </p:sp>
      <p:sp>
        <p:nvSpPr>
          <p:cNvPr id="21" name="TextBox 28"/>
          <p:cNvSpPr>
            <a:spLocks noChangeArrowheads="1"/>
          </p:cNvSpPr>
          <p:nvPr/>
        </p:nvSpPr>
        <p:spPr bwMode="auto">
          <a:xfrm>
            <a:off x="5889625" y="2660650"/>
            <a:ext cx="1944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kern="0" dirty="0"/>
              <a:t>点击添加标题</a:t>
            </a:r>
          </a:p>
        </p:txBody>
      </p:sp>
      <p:sp>
        <p:nvSpPr>
          <p:cNvPr id="22" name="TextBox 29"/>
          <p:cNvSpPr>
            <a:spLocks noChangeArrowheads="1"/>
          </p:cNvSpPr>
          <p:nvPr/>
        </p:nvSpPr>
        <p:spPr bwMode="auto">
          <a:xfrm>
            <a:off x="7623175" y="1554163"/>
            <a:ext cx="19446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kern="0" dirty="0"/>
              <a:t>点击添加标题</a:t>
            </a:r>
          </a:p>
        </p:txBody>
      </p:sp>
      <p:sp>
        <p:nvSpPr>
          <p:cNvPr id="23" name="任意多边形 35"/>
          <p:cNvSpPr/>
          <p:nvPr/>
        </p:nvSpPr>
        <p:spPr>
          <a:xfrm>
            <a:off x="1671638" y="4314825"/>
            <a:ext cx="4757737" cy="563563"/>
          </a:xfrm>
          <a:custGeom>
            <a:avLst/>
            <a:gdLst>
              <a:gd name="connsiteX0" fmla="*/ 4441454 w 4758105"/>
              <a:gd name="connsiteY0" fmla="*/ 563487 h 563709"/>
              <a:gd name="connsiteX1" fmla="*/ 4549542 w 4758105"/>
              <a:gd name="connsiteY1" fmla="*/ 563487 h 563709"/>
              <a:gd name="connsiteX2" fmla="*/ 4549460 w 4758105"/>
              <a:gd name="connsiteY2" fmla="*/ 563709 h 563709"/>
              <a:gd name="connsiteX3" fmla="*/ 4441372 w 4758105"/>
              <a:gd name="connsiteY3" fmla="*/ 563709 h 563709"/>
              <a:gd name="connsiteX4" fmla="*/ 82 w 4758105"/>
              <a:gd name="connsiteY4" fmla="*/ 563487 h 563709"/>
              <a:gd name="connsiteX5" fmla="*/ 108170 w 4758105"/>
              <a:gd name="connsiteY5" fmla="*/ 563487 h 563709"/>
              <a:gd name="connsiteX6" fmla="*/ 108088 w 4758105"/>
              <a:gd name="connsiteY6" fmla="*/ 563709 h 563709"/>
              <a:gd name="connsiteX7" fmla="*/ 0 w 4758105"/>
              <a:gd name="connsiteY7" fmla="*/ 563709 h 563709"/>
              <a:gd name="connsiteX8" fmla="*/ 4758023 w 4758105"/>
              <a:gd name="connsiteY8" fmla="*/ 221 h 563709"/>
              <a:gd name="connsiteX9" fmla="*/ 4758105 w 4758105"/>
              <a:gd name="connsiteY9" fmla="*/ 221 h 563709"/>
              <a:gd name="connsiteX10" fmla="*/ 4758105 w 4758105"/>
              <a:gd name="connsiteY10" fmla="*/ 563487 h 563709"/>
              <a:gd name="connsiteX11" fmla="*/ 4549542 w 4758105"/>
              <a:gd name="connsiteY11" fmla="*/ 563487 h 563709"/>
              <a:gd name="connsiteX12" fmla="*/ 316651 w 4758105"/>
              <a:gd name="connsiteY12" fmla="*/ 221 h 563709"/>
              <a:gd name="connsiteX13" fmla="*/ 4649935 w 4758105"/>
              <a:gd name="connsiteY13" fmla="*/ 221 h 563709"/>
              <a:gd name="connsiteX14" fmla="*/ 4441454 w 4758105"/>
              <a:gd name="connsiteY14" fmla="*/ 563487 h 563709"/>
              <a:gd name="connsiteX15" fmla="*/ 108170 w 4758105"/>
              <a:gd name="connsiteY15" fmla="*/ 563487 h 563709"/>
              <a:gd name="connsiteX16" fmla="*/ 0 w 4758105"/>
              <a:gd name="connsiteY16" fmla="*/ 221 h 563709"/>
              <a:gd name="connsiteX17" fmla="*/ 208563 w 4758105"/>
              <a:gd name="connsiteY17" fmla="*/ 221 h 563709"/>
              <a:gd name="connsiteX18" fmla="*/ 82 w 4758105"/>
              <a:gd name="connsiteY18" fmla="*/ 563487 h 563709"/>
              <a:gd name="connsiteX19" fmla="*/ 0 w 4758105"/>
              <a:gd name="connsiteY19" fmla="*/ 563487 h 563709"/>
              <a:gd name="connsiteX20" fmla="*/ 4650017 w 4758105"/>
              <a:gd name="connsiteY20" fmla="*/ 0 h 563709"/>
              <a:gd name="connsiteX21" fmla="*/ 4758105 w 4758105"/>
              <a:gd name="connsiteY21" fmla="*/ 0 h 563709"/>
              <a:gd name="connsiteX22" fmla="*/ 4758023 w 4758105"/>
              <a:gd name="connsiteY22" fmla="*/ 221 h 563709"/>
              <a:gd name="connsiteX23" fmla="*/ 4649935 w 4758105"/>
              <a:gd name="connsiteY23" fmla="*/ 221 h 563709"/>
              <a:gd name="connsiteX24" fmla="*/ 208645 w 4758105"/>
              <a:gd name="connsiteY24" fmla="*/ 0 h 563709"/>
              <a:gd name="connsiteX25" fmla="*/ 316733 w 4758105"/>
              <a:gd name="connsiteY25" fmla="*/ 0 h 563709"/>
              <a:gd name="connsiteX26" fmla="*/ 316651 w 4758105"/>
              <a:gd name="connsiteY26" fmla="*/ 221 h 563709"/>
              <a:gd name="connsiteX27" fmla="*/ 208563 w 4758105"/>
              <a:gd name="connsiteY27" fmla="*/ 221 h 563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758105" h="563709">
                <a:moveTo>
                  <a:pt x="4441454" y="563487"/>
                </a:moveTo>
                <a:lnTo>
                  <a:pt x="4549542" y="563487"/>
                </a:lnTo>
                <a:lnTo>
                  <a:pt x="4549460" y="563709"/>
                </a:lnTo>
                <a:lnTo>
                  <a:pt x="4441372" y="563709"/>
                </a:lnTo>
                <a:close/>
                <a:moveTo>
                  <a:pt x="82" y="563487"/>
                </a:moveTo>
                <a:lnTo>
                  <a:pt x="108170" y="563487"/>
                </a:lnTo>
                <a:lnTo>
                  <a:pt x="108088" y="563709"/>
                </a:lnTo>
                <a:lnTo>
                  <a:pt x="0" y="563709"/>
                </a:lnTo>
                <a:close/>
                <a:moveTo>
                  <a:pt x="4758023" y="221"/>
                </a:moveTo>
                <a:lnTo>
                  <a:pt x="4758105" y="221"/>
                </a:lnTo>
                <a:lnTo>
                  <a:pt x="4758105" y="563487"/>
                </a:lnTo>
                <a:lnTo>
                  <a:pt x="4549542" y="563487"/>
                </a:lnTo>
                <a:close/>
                <a:moveTo>
                  <a:pt x="316651" y="221"/>
                </a:moveTo>
                <a:lnTo>
                  <a:pt x="4649935" y="221"/>
                </a:lnTo>
                <a:lnTo>
                  <a:pt x="4441454" y="563487"/>
                </a:lnTo>
                <a:lnTo>
                  <a:pt x="108170" y="563487"/>
                </a:lnTo>
                <a:close/>
                <a:moveTo>
                  <a:pt x="0" y="221"/>
                </a:moveTo>
                <a:lnTo>
                  <a:pt x="208563" y="221"/>
                </a:lnTo>
                <a:lnTo>
                  <a:pt x="82" y="563487"/>
                </a:lnTo>
                <a:lnTo>
                  <a:pt x="0" y="563487"/>
                </a:lnTo>
                <a:close/>
                <a:moveTo>
                  <a:pt x="4650017" y="0"/>
                </a:moveTo>
                <a:lnTo>
                  <a:pt x="4758105" y="0"/>
                </a:lnTo>
                <a:lnTo>
                  <a:pt x="4758023" y="221"/>
                </a:lnTo>
                <a:lnTo>
                  <a:pt x="4649935" y="221"/>
                </a:lnTo>
                <a:close/>
                <a:moveTo>
                  <a:pt x="208645" y="0"/>
                </a:moveTo>
                <a:lnTo>
                  <a:pt x="316733" y="0"/>
                </a:lnTo>
                <a:lnTo>
                  <a:pt x="316651" y="221"/>
                </a:lnTo>
                <a:lnTo>
                  <a:pt x="208563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请在此处输入您的标题</a:t>
            </a:r>
          </a:p>
        </p:txBody>
      </p:sp>
      <p:sp>
        <p:nvSpPr>
          <p:cNvPr id="24" name="矩形 23"/>
          <p:cNvSpPr/>
          <p:nvPr/>
        </p:nvSpPr>
        <p:spPr>
          <a:xfrm>
            <a:off x="1671638" y="4875213"/>
            <a:ext cx="8712200" cy="1341437"/>
          </a:xfrm>
          <a:prstGeom prst="rect">
            <a:avLst/>
          </a:prstGeom>
          <a:noFill/>
          <a:ln w="12700" cap="flat" cmpd="sng" algn="ctr">
            <a:solidFill>
              <a:schemeClr val="accent4"/>
            </a:solidFill>
            <a:prstDash val="solid"/>
            <a:miter lim="800000"/>
          </a:ln>
          <a:effectLst/>
        </p:spPr>
        <p:txBody>
          <a:bodyPr anchor="ctr"/>
          <a:lstStyle/>
          <a:p>
            <a:pPr eaLnBrk="1" fontAlgn="auto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zh-CN" altLang="en-US" sz="1600" kern="0" dirty="0">
              <a:latin typeface="宋体" panose="02010600030101010101" pitchFamily="2" charset="-122"/>
              <a:ea typeface="幼圆" panose="02010509060101010101" charset="-122"/>
              <a:cs typeface="Arial" panose="020B0604020202020204" pitchFamily="34" charset="0"/>
            </a:endParaRPr>
          </a:p>
        </p:txBody>
      </p: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1995488" y="5043488"/>
            <a:ext cx="8194675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60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60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r>
              <a:rPr lang="en-US" altLang="zh-CN" sz="160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60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600">
              <a:solidFill>
                <a:srgbClr val="4E4E4E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32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10" grpId="0" animBg="1"/>
      <p:bldP spid="12" grpId="0" animBg="1"/>
      <p:bldP spid="14" grpId="0" animBg="1"/>
      <p:bldP spid="19" grpId="0"/>
      <p:bldP spid="20" grpId="0"/>
      <p:bldP spid="21" grpId="0"/>
      <p:bldP spid="22" grpId="0"/>
      <p:bldP spid="23" grpId="0" animBg="1"/>
      <p:bldP spid="24" grpId="0" animBg="1"/>
      <p:bldP spid="2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H_Desc_1"/>
          <p:cNvSpPr txBox="1">
            <a:spLocks noChangeArrowheads="1"/>
          </p:cNvSpPr>
          <p:nvPr/>
        </p:nvSpPr>
        <p:spPr bwMode="auto">
          <a:xfrm>
            <a:off x="8851900" y="2252663"/>
            <a:ext cx="2913063" cy="333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sp>
        <p:nvSpPr>
          <p:cNvPr id="9" name="MH_SubTitle_1"/>
          <p:cNvSpPr/>
          <p:nvPr/>
        </p:nvSpPr>
        <p:spPr bwMode="auto">
          <a:xfrm>
            <a:off x="5383213" y="2235200"/>
            <a:ext cx="3209925" cy="804863"/>
          </a:xfrm>
          <a:custGeom>
            <a:avLst/>
            <a:gdLst>
              <a:gd name="T0" fmla="*/ 52232 w 5009091"/>
              <a:gd name="T1" fmla="*/ 2731 h 1255217"/>
              <a:gd name="T2" fmla="*/ 51475 w 5009091"/>
              <a:gd name="T3" fmla="*/ 3046 h 1255217"/>
              <a:gd name="T4" fmla="*/ 51462 w 5009091"/>
              <a:gd name="T5" fmla="*/ 3059 h 1255217"/>
              <a:gd name="T6" fmla="*/ 51274 w 5009091"/>
              <a:gd name="T7" fmla="*/ 3375 h 1255217"/>
              <a:gd name="T8" fmla="*/ 54470 w 5009091"/>
              <a:gd name="T9" fmla="*/ 6588 h 1255217"/>
              <a:gd name="T10" fmla="*/ 54783 w 5009091"/>
              <a:gd name="T11" fmla="*/ 7349 h 1255217"/>
              <a:gd name="T12" fmla="*/ 54780 w 5009091"/>
              <a:gd name="T13" fmla="*/ 7371 h 1255217"/>
              <a:gd name="T14" fmla="*/ 54470 w 5009091"/>
              <a:gd name="T15" fmla="*/ 8153 h 1255217"/>
              <a:gd name="T16" fmla="*/ 51274 w 5009091"/>
              <a:gd name="T17" fmla="*/ 11367 h 1255217"/>
              <a:gd name="T18" fmla="*/ 51462 w 5009091"/>
              <a:gd name="T19" fmla="*/ 11682 h 1255217"/>
              <a:gd name="T20" fmla="*/ 51475 w 5009091"/>
              <a:gd name="T21" fmla="*/ 11696 h 1255217"/>
              <a:gd name="T22" fmla="*/ 52988 w 5009091"/>
              <a:gd name="T23" fmla="*/ 11696 h 1255217"/>
              <a:gd name="T24" fmla="*/ 56511 w 5009091"/>
              <a:gd name="T25" fmla="*/ 8153 h 1255217"/>
              <a:gd name="T26" fmla="*/ 56823 w 5009091"/>
              <a:gd name="T27" fmla="*/ 7371 h 1255217"/>
              <a:gd name="T28" fmla="*/ 56825 w 5009091"/>
              <a:gd name="T29" fmla="*/ 7349 h 1255217"/>
              <a:gd name="T30" fmla="*/ 56511 w 5009091"/>
              <a:gd name="T31" fmla="*/ 6588 h 1255217"/>
              <a:gd name="T32" fmla="*/ 52988 w 5009091"/>
              <a:gd name="T33" fmla="*/ 3046 h 1255217"/>
              <a:gd name="T34" fmla="*/ 52232 w 5009091"/>
              <a:gd name="T35" fmla="*/ 2731 h 1255217"/>
              <a:gd name="T36" fmla="*/ 51208 w 5009091"/>
              <a:gd name="T37" fmla="*/ 0 h 1255217"/>
              <a:gd name="T38" fmla="*/ 52409 w 5009091"/>
              <a:gd name="T39" fmla="*/ 500 h 1255217"/>
              <a:gd name="T40" fmla="*/ 58006 w 5009091"/>
              <a:gd name="T41" fmla="*/ 6128 h 1255217"/>
              <a:gd name="T42" fmla="*/ 58503 w 5009091"/>
              <a:gd name="T43" fmla="*/ 7336 h 1255217"/>
              <a:gd name="T44" fmla="*/ 58500 w 5009091"/>
              <a:gd name="T45" fmla="*/ 7371 h 1255217"/>
              <a:gd name="T46" fmla="*/ 58006 w 5009091"/>
              <a:gd name="T47" fmla="*/ 8613 h 1255217"/>
              <a:gd name="T48" fmla="*/ 52409 w 5009091"/>
              <a:gd name="T49" fmla="*/ 14241 h 1255217"/>
              <a:gd name="T50" fmla="*/ 50007 w 5009091"/>
              <a:gd name="T51" fmla="*/ 14241 h 1255217"/>
              <a:gd name="T52" fmla="*/ 49988 w 5009091"/>
              <a:gd name="T53" fmla="*/ 14221 h 1255217"/>
              <a:gd name="T54" fmla="*/ 49938 w 5009091"/>
              <a:gd name="T55" fmla="*/ 14232 h 1255217"/>
              <a:gd name="T56" fmla="*/ 1483 w 5009091"/>
              <a:gd name="T57" fmla="*/ 14232 h 1255217"/>
              <a:gd name="T58" fmla="*/ 0 w 5009091"/>
              <a:gd name="T59" fmla="*/ 12740 h 1255217"/>
              <a:gd name="T60" fmla="*/ 0 w 5009091"/>
              <a:gd name="T61" fmla="*/ 2001 h 1255217"/>
              <a:gd name="T62" fmla="*/ 1483 w 5009091"/>
              <a:gd name="T63" fmla="*/ 510 h 1255217"/>
              <a:gd name="T64" fmla="*/ 49938 w 5009091"/>
              <a:gd name="T65" fmla="*/ 510 h 1255217"/>
              <a:gd name="T66" fmla="*/ 49988 w 5009091"/>
              <a:gd name="T67" fmla="*/ 519 h 1255217"/>
              <a:gd name="T68" fmla="*/ 50007 w 5009091"/>
              <a:gd name="T69" fmla="*/ 500 h 1255217"/>
              <a:gd name="T70" fmla="*/ 51208 w 5009091"/>
              <a:gd name="T71" fmla="*/ 0 h 125521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009091"/>
              <a:gd name="T109" fmla="*/ 0 h 1255217"/>
              <a:gd name="T110" fmla="*/ 5009091 w 5009091"/>
              <a:gd name="T111" fmla="*/ 1255217 h 125521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009091" h="1255217">
                <a:moveTo>
                  <a:pt x="4472112" y="232513"/>
                </a:moveTo>
                <a:cubicBezTo>
                  <a:pt x="4448677" y="232513"/>
                  <a:pt x="4425242" y="241454"/>
                  <a:pt x="4407361" y="259336"/>
                </a:cubicBezTo>
                <a:lnTo>
                  <a:pt x="4406178" y="260519"/>
                </a:lnTo>
                <a:lnTo>
                  <a:pt x="4390099" y="287363"/>
                </a:lnTo>
                <a:lnTo>
                  <a:pt x="4663721" y="561011"/>
                </a:lnTo>
                <a:cubicBezTo>
                  <a:pt x="4681601" y="578892"/>
                  <a:pt x="4690542" y="602330"/>
                  <a:pt x="4690542" y="625767"/>
                </a:cubicBezTo>
                <a:cubicBezTo>
                  <a:pt x="4690542" y="626383"/>
                  <a:pt x="4690535" y="626998"/>
                  <a:pt x="4690365" y="627610"/>
                </a:cubicBezTo>
                <a:cubicBezTo>
                  <a:pt x="4691004" y="651655"/>
                  <a:pt x="4682071" y="675856"/>
                  <a:pt x="4663721" y="694208"/>
                </a:cubicBezTo>
                <a:lnTo>
                  <a:pt x="4390100" y="967855"/>
                </a:lnTo>
                <a:lnTo>
                  <a:pt x="4406179" y="994698"/>
                </a:lnTo>
                <a:lnTo>
                  <a:pt x="4407362" y="995881"/>
                </a:lnTo>
                <a:cubicBezTo>
                  <a:pt x="4443122" y="1031646"/>
                  <a:pt x="4501103" y="1031646"/>
                  <a:pt x="4536863" y="995881"/>
                </a:cubicBezTo>
                <a:lnTo>
                  <a:pt x="4838508" y="694208"/>
                </a:lnTo>
                <a:cubicBezTo>
                  <a:pt x="4856858" y="675856"/>
                  <a:pt x="4865792" y="651655"/>
                  <a:pt x="4865152" y="627610"/>
                </a:cubicBezTo>
                <a:cubicBezTo>
                  <a:pt x="4865322" y="626998"/>
                  <a:pt x="4865329" y="626383"/>
                  <a:pt x="4865329" y="625767"/>
                </a:cubicBezTo>
                <a:cubicBezTo>
                  <a:pt x="4865329" y="602330"/>
                  <a:pt x="4856388" y="578892"/>
                  <a:pt x="4838508" y="561011"/>
                </a:cubicBezTo>
                <a:lnTo>
                  <a:pt x="4536862" y="259336"/>
                </a:lnTo>
                <a:cubicBezTo>
                  <a:pt x="4518982" y="241454"/>
                  <a:pt x="4495547" y="232513"/>
                  <a:pt x="4472112" y="232513"/>
                </a:cubicBezTo>
                <a:close/>
                <a:moveTo>
                  <a:pt x="4384468" y="0"/>
                </a:moveTo>
                <a:cubicBezTo>
                  <a:pt x="4421694" y="0"/>
                  <a:pt x="4458920" y="14203"/>
                  <a:pt x="4487323" y="42608"/>
                </a:cubicBezTo>
                <a:lnTo>
                  <a:pt x="4966487" y="521818"/>
                </a:lnTo>
                <a:cubicBezTo>
                  <a:pt x="4994889" y="550223"/>
                  <a:pt x="5009091" y="587454"/>
                  <a:pt x="5009091" y="624683"/>
                </a:cubicBezTo>
                <a:cubicBezTo>
                  <a:pt x="5009091" y="625661"/>
                  <a:pt x="5009080" y="626638"/>
                  <a:pt x="5008811" y="627610"/>
                </a:cubicBezTo>
                <a:cubicBezTo>
                  <a:pt x="5009826" y="665805"/>
                  <a:pt x="4995635" y="704250"/>
                  <a:pt x="4966487" y="733401"/>
                </a:cubicBezTo>
                <a:lnTo>
                  <a:pt x="4487324" y="1212608"/>
                </a:lnTo>
                <a:cubicBezTo>
                  <a:pt x="4430520" y="1269420"/>
                  <a:pt x="4338418" y="1269420"/>
                  <a:pt x="4281613" y="1212608"/>
                </a:cubicBezTo>
                <a:lnTo>
                  <a:pt x="4279948" y="1210943"/>
                </a:lnTo>
                <a:lnTo>
                  <a:pt x="4275661" y="1211808"/>
                </a:lnTo>
                <a:lnTo>
                  <a:pt x="127005" y="1211808"/>
                </a:lnTo>
                <a:cubicBezTo>
                  <a:pt x="56862" y="1211808"/>
                  <a:pt x="0" y="1154946"/>
                  <a:pt x="0" y="1084803"/>
                </a:cubicBezTo>
                <a:lnTo>
                  <a:pt x="0" y="170413"/>
                </a:lnTo>
                <a:cubicBezTo>
                  <a:pt x="0" y="100270"/>
                  <a:pt x="56862" y="43408"/>
                  <a:pt x="127005" y="43408"/>
                </a:cubicBezTo>
                <a:lnTo>
                  <a:pt x="4275661" y="43408"/>
                </a:lnTo>
                <a:lnTo>
                  <a:pt x="4279946" y="44273"/>
                </a:lnTo>
                <a:lnTo>
                  <a:pt x="4281611" y="42608"/>
                </a:lnTo>
                <a:cubicBezTo>
                  <a:pt x="4310014" y="14203"/>
                  <a:pt x="4347241" y="0"/>
                  <a:pt x="438446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rIns="5400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此处输入标题</a:t>
            </a:r>
          </a:p>
        </p:txBody>
      </p:sp>
      <p:sp>
        <p:nvSpPr>
          <p:cNvPr id="10" name="MH_SubTitle_2"/>
          <p:cNvSpPr/>
          <p:nvPr/>
        </p:nvSpPr>
        <p:spPr bwMode="auto">
          <a:xfrm flipH="1">
            <a:off x="5383213" y="3511550"/>
            <a:ext cx="3209925" cy="803275"/>
          </a:xfrm>
          <a:custGeom>
            <a:avLst/>
            <a:gdLst>
              <a:gd name="T0" fmla="*/ 52232 w 5009091"/>
              <a:gd name="T1" fmla="*/ 2683 h 1255217"/>
              <a:gd name="T2" fmla="*/ 51475 w 5009091"/>
              <a:gd name="T3" fmla="*/ 2992 h 1255217"/>
              <a:gd name="T4" fmla="*/ 51462 w 5009091"/>
              <a:gd name="T5" fmla="*/ 3006 h 1255217"/>
              <a:gd name="T6" fmla="*/ 51274 w 5009091"/>
              <a:gd name="T7" fmla="*/ 3316 h 1255217"/>
              <a:gd name="T8" fmla="*/ 54470 w 5009091"/>
              <a:gd name="T9" fmla="*/ 6472 h 1255217"/>
              <a:gd name="T10" fmla="*/ 54783 w 5009091"/>
              <a:gd name="T11" fmla="*/ 7220 h 1255217"/>
              <a:gd name="T12" fmla="*/ 54780 w 5009091"/>
              <a:gd name="T13" fmla="*/ 7241 h 1255217"/>
              <a:gd name="T14" fmla="*/ 54470 w 5009091"/>
              <a:gd name="T15" fmla="*/ 8009 h 1255217"/>
              <a:gd name="T16" fmla="*/ 51274 w 5009091"/>
              <a:gd name="T17" fmla="*/ 11166 h 1255217"/>
              <a:gd name="T18" fmla="*/ 51462 w 5009091"/>
              <a:gd name="T19" fmla="*/ 11476 h 1255217"/>
              <a:gd name="T20" fmla="*/ 51475 w 5009091"/>
              <a:gd name="T21" fmla="*/ 11490 h 1255217"/>
              <a:gd name="T22" fmla="*/ 52988 w 5009091"/>
              <a:gd name="T23" fmla="*/ 11490 h 1255217"/>
              <a:gd name="T24" fmla="*/ 56511 w 5009091"/>
              <a:gd name="T25" fmla="*/ 8009 h 1255217"/>
              <a:gd name="T26" fmla="*/ 56823 w 5009091"/>
              <a:gd name="T27" fmla="*/ 7241 h 1255217"/>
              <a:gd name="T28" fmla="*/ 56825 w 5009091"/>
              <a:gd name="T29" fmla="*/ 7220 h 1255217"/>
              <a:gd name="T30" fmla="*/ 56511 w 5009091"/>
              <a:gd name="T31" fmla="*/ 6472 h 1255217"/>
              <a:gd name="T32" fmla="*/ 52988 w 5009091"/>
              <a:gd name="T33" fmla="*/ 2992 h 1255217"/>
              <a:gd name="T34" fmla="*/ 52232 w 5009091"/>
              <a:gd name="T35" fmla="*/ 2683 h 1255217"/>
              <a:gd name="T36" fmla="*/ 51208 w 5009091"/>
              <a:gd name="T37" fmla="*/ 0 h 1255217"/>
              <a:gd name="T38" fmla="*/ 52409 w 5009091"/>
              <a:gd name="T39" fmla="*/ 492 h 1255217"/>
              <a:gd name="T40" fmla="*/ 58006 w 5009091"/>
              <a:gd name="T41" fmla="*/ 6021 h 1255217"/>
              <a:gd name="T42" fmla="*/ 58503 w 5009091"/>
              <a:gd name="T43" fmla="*/ 7207 h 1255217"/>
              <a:gd name="T44" fmla="*/ 58500 w 5009091"/>
              <a:gd name="T45" fmla="*/ 7241 h 1255217"/>
              <a:gd name="T46" fmla="*/ 58006 w 5009091"/>
              <a:gd name="T47" fmla="*/ 8461 h 1255217"/>
              <a:gd name="T48" fmla="*/ 52409 w 5009091"/>
              <a:gd name="T49" fmla="*/ 13990 h 1255217"/>
              <a:gd name="T50" fmla="*/ 50007 w 5009091"/>
              <a:gd name="T51" fmla="*/ 13990 h 1255217"/>
              <a:gd name="T52" fmla="*/ 49988 w 5009091"/>
              <a:gd name="T53" fmla="*/ 13971 h 1255217"/>
              <a:gd name="T54" fmla="*/ 49938 w 5009091"/>
              <a:gd name="T55" fmla="*/ 13981 h 1255217"/>
              <a:gd name="T56" fmla="*/ 1483 w 5009091"/>
              <a:gd name="T57" fmla="*/ 13981 h 1255217"/>
              <a:gd name="T58" fmla="*/ 0 w 5009091"/>
              <a:gd name="T59" fmla="*/ 12515 h 1255217"/>
              <a:gd name="T60" fmla="*/ 0 w 5009091"/>
              <a:gd name="T61" fmla="*/ 1966 h 1255217"/>
              <a:gd name="T62" fmla="*/ 1483 w 5009091"/>
              <a:gd name="T63" fmla="*/ 501 h 1255217"/>
              <a:gd name="T64" fmla="*/ 49938 w 5009091"/>
              <a:gd name="T65" fmla="*/ 501 h 1255217"/>
              <a:gd name="T66" fmla="*/ 49988 w 5009091"/>
              <a:gd name="T67" fmla="*/ 511 h 1255217"/>
              <a:gd name="T68" fmla="*/ 50007 w 5009091"/>
              <a:gd name="T69" fmla="*/ 492 h 1255217"/>
              <a:gd name="T70" fmla="*/ 51208 w 5009091"/>
              <a:gd name="T71" fmla="*/ 0 h 125521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009091"/>
              <a:gd name="T109" fmla="*/ 0 h 1255217"/>
              <a:gd name="T110" fmla="*/ 5009091 w 5009091"/>
              <a:gd name="T111" fmla="*/ 1255217 h 125521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009091" h="1255217">
                <a:moveTo>
                  <a:pt x="4472112" y="232513"/>
                </a:moveTo>
                <a:cubicBezTo>
                  <a:pt x="4448677" y="232513"/>
                  <a:pt x="4425242" y="241454"/>
                  <a:pt x="4407361" y="259336"/>
                </a:cubicBezTo>
                <a:lnTo>
                  <a:pt x="4406178" y="260519"/>
                </a:lnTo>
                <a:lnTo>
                  <a:pt x="4390099" y="287363"/>
                </a:lnTo>
                <a:lnTo>
                  <a:pt x="4663721" y="561011"/>
                </a:lnTo>
                <a:cubicBezTo>
                  <a:pt x="4681601" y="578892"/>
                  <a:pt x="4690542" y="602330"/>
                  <a:pt x="4690542" y="625767"/>
                </a:cubicBezTo>
                <a:cubicBezTo>
                  <a:pt x="4690542" y="626383"/>
                  <a:pt x="4690535" y="626998"/>
                  <a:pt x="4690365" y="627610"/>
                </a:cubicBezTo>
                <a:cubicBezTo>
                  <a:pt x="4691004" y="651655"/>
                  <a:pt x="4682071" y="675856"/>
                  <a:pt x="4663721" y="694208"/>
                </a:cubicBezTo>
                <a:lnTo>
                  <a:pt x="4390100" y="967855"/>
                </a:lnTo>
                <a:lnTo>
                  <a:pt x="4406179" y="994698"/>
                </a:lnTo>
                <a:lnTo>
                  <a:pt x="4407362" y="995881"/>
                </a:lnTo>
                <a:cubicBezTo>
                  <a:pt x="4443122" y="1031646"/>
                  <a:pt x="4501103" y="1031646"/>
                  <a:pt x="4536863" y="995881"/>
                </a:cubicBezTo>
                <a:lnTo>
                  <a:pt x="4838508" y="694208"/>
                </a:lnTo>
                <a:cubicBezTo>
                  <a:pt x="4856858" y="675856"/>
                  <a:pt x="4865792" y="651655"/>
                  <a:pt x="4865152" y="627610"/>
                </a:cubicBezTo>
                <a:cubicBezTo>
                  <a:pt x="4865322" y="626998"/>
                  <a:pt x="4865329" y="626383"/>
                  <a:pt x="4865329" y="625767"/>
                </a:cubicBezTo>
                <a:cubicBezTo>
                  <a:pt x="4865329" y="602330"/>
                  <a:pt x="4856388" y="578892"/>
                  <a:pt x="4838508" y="561011"/>
                </a:cubicBezTo>
                <a:lnTo>
                  <a:pt x="4536862" y="259336"/>
                </a:lnTo>
                <a:cubicBezTo>
                  <a:pt x="4518982" y="241454"/>
                  <a:pt x="4495547" y="232513"/>
                  <a:pt x="4472112" y="232513"/>
                </a:cubicBezTo>
                <a:close/>
                <a:moveTo>
                  <a:pt x="4384468" y="0"/>
                </a:moveTo>
                <a:cubicBezTo>
                  <a:pt x="4421694" y="0"/>
                  <a:pt x="4458920" y="14203"/>
                  <a:pt x="4487323" y="42608"/>
                </a:cubicBezTo>
                <a:lnTo>
                  <a:pt x="4966487" y="521818"/>
                </a:lnTo>
                <a:cubicBezTo>
                  <a:pt x="4994889" y="550223"/>
                  <a:pt x="5009091" y="587454"/>
                  <a:pt x="5009091" y="624683"/>
                </a:cubicBezTo>
                <a:cubicBezTo>
                  <a:pt x="5009091" y="625661"/>
                  <a:pt x="5009080" y="626638"/>
                  <a:pt x="5008811" y="627610"/>
                </a:cubicBezTo>
                <a:cubicBezTo>
                  <a:pt x="5009826" y="665805"/>
                  <a:pt x="4995635" y="704250"/>
                  <a:pt x="4966487" y="733401"/>
                </a:cubicBezTo>
                <a:lnTo>
                  <a:pt x="4487324" y="1212608"/>
                </a:lnTo>
                <a:cubicBezTo>
                  <a:pt x="4430520" y="1269420"/>
                  <a:pt x="4338418" y="1269420"/>
                  <a:pt x="4281613" y="1212608"/>
                </a:cubicBezTo>
                <a:lnTo>
                  <a:pt x="4279948" y="1210943"/>
                </a:lnTo>
                <a:lnTo>
                  <a:pt x="4275661" y="1211808"/>
                </a:lnTo>
                <a:lnTo>
                  <a:pt x="127005" y="1211808"/>
                </a:lnTo>
                <a:cubicBezTo>
                  <a:pt x="56862" y="1211808"/>
                  <a:pt x="0" y="1154946"/>
                  <a:pt x="0" y="1084803"/>
                </a:cubicBezTo>
                <a:lnTo>
                  <a:pt x="0" y="170413"/>
                </a:lnTo>
                <a:cubicBezTo>
                  <a:pt x="0" y="100270"/>
                  <a:pt x="56862" y="43408"/>
                  <a:pt x="127005" y="43408"/>
                </a:cubicBezTo>
                <a:lnTo>
                  <a:pt x="4275661" y="43408"/>
                </a:lnTo>
                <a:lnTo>
                  <a:pt x="4279946" y="44273"/>
                </a:lnTo>
                <a:lnTo>
                  <a:pt x="4281611" y="42608"/>
                </a:lnTo>
                <a:cubicBezTo>
                  <a:pt x="4310014" y="14203"/>
                  <a:pt x="4347241" y="0"/>
                  <a:pt x="43844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540000" rIns="900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此处输入标题</a:t>
            </a:r>
          </a:p>
        </p:txBody>
      </p:sp>
      <p:sp>
        <p:nvSpPr>
          <p:cNvPr id="11" name="MH_SubTitle_3"/>
          <p:cNvSpPr/>
          <p:nvPr/>
        </p:nvSpPr>
        <p:spPr bwMode="auto">
          <a:xfrm>
            <a:off x="5383213" y="4786313"/>
            <a:ext cx="3209925" cy="804862"/>
          </a:xfrm>
          <a:custGeom>
            <a:avLst/>
            <a:gdLst>
              <a:gd name="T0" fmla="*/ 52232 w 5009091"/>
              <a:gd name="T1" fmla="*/ 2731 h 1255217"/>
              <a:gd name="T2" fmla="*/ 51475 w 5009091"/>
              <a:gd name="T3" fmla="*/ 3046 h 1255217"/>
              <a:gd name="T4" fmla="*/ 51462 w 5009091"/>
              <a:gd name="T5" fmla="*/ 3059 h 1255217"/>
              <a:gd name="T6" fmla="*/ 51274 w 5009091"/>
              <a:gd name="T7" fmla="*/ 3375 h 1255217"/>
              <a:gd name="T8" fmla="*/ 54470 w 5009091"/>
              <a:gd name="T9" fmla="*/ 6588 h 1255217"/>
              <a:gd name="T10" fmla="*/ 54783 w 5009091"/>
              <a:gd name="T11" fmla="*/ 7349 h 1255217"/>
              <a:gd name="T12" fmla="*/ 54780 w 5009091"/>
              <a:gd name="T13" fmla="*/ 7371 h 1255217"/>
              <a:gd name="T14" fmla="*/ 54470 w 5009091"/>
              <a:gd name="T15" fmla="*/ 8153 h 1255217"/>
              <a:gd name="T16" fmla="*/ 51274 w 5009091"/>
              <a:gd name="T17" fmla="*/ 11367 h 1255217"/>
              <a:gd name="T18" fmla="*/ 51462 w 5009091"/>
              <a:gd name="T19" fmla="*/ 11682 h 1255217"/>
              <a:gd name="T20" fmla="*/ 51475 w 5009091"/>
              <a:gd name="T21" fmla="*/ 11696 h 1255217"/>
              <a:gd name="T22" fmla="*/ 52988 w 5009091"/>
              <a:gd name="T23" fmla="*/ 11696 h 1255217"/>
              <a:gd name="T24" fmla="*/ 56511 w 5009091"/>
              <a:gd name="T25" fmla="*/ 8153 h 1255217"/>
              <a:gd name="T26" fmla="*/ 56823 w 5009091"/>
              <a:gd name="T27" fmla="*/ 7371 h 1255217"/>
              <a:gd name="T28" fmla="*/ 56825 w 5009091"/>
              <a:gd name="T29" fmla="*/ 7349 h 1255217"/>
              <a:gd name="T30" fmla="*/ 56511 w 5009091"/>
              <a:gd name="T31" fmla="*/ 6588 h 1255217"/>
              <a:gd name="T32" fmla="*/ 52988 w 5009091"/>
              <a:gd name="T33" fmla="*/ 3046 h 1255217"/>
              <a:gd name="T34" fmla="*/ 52232 w 5009091"/>
              <a:gd name="T35" fmla="*/ 2731 h 1255217"/>
              <a:gd name="T36" fmla="*/ 51208 w 5009091"/>
              <a:gd name="T37" fmla="*/ 0 h 1255217"/>
              <a:gd name="T38" fmla="*/ 52409 w 5009091"/>
              <a:gd name="T39" fmla="*/ 500 h 1255217"/>
              <a:gd name="T40" fmla="*/ 58006 w 5009091"/>
              <a:gd name="T41" fmla="*/ 6128 h 1255217"/>
              <a:gd name="T42" fmla="*/ 58503 w 5009091"/>
              <a:gd name="T43" fmla="*/ 7337 h 1255217"/>
              <a:gd name="T44" fmla="*/ 58500 w 5009091"/>
              <a:gd name="T45" fmla="*/ 7371 h 1255217"/>
              <a:gd name="T46" fmla="*/ 58006 w 5009091"/>
              <a:gd name="T47" fmla="*/ 8613 h 1255217"/>
              <a:gd name="T48" fmla="*/ 52409 w 5009091"/>
              <a:gd name="T49" fmla="*/ 14241 h 1255217"/>
              <a:gd name="T50" fmla="*/ 50007 w 5009091"/>
              <a:gd name="T51" fmla="*/ 14241 h 1255217"/>
              <a:gd name="T52" fmla="*/ 49988 w 5009091"/>
              <a:gd name="T53" fmla="*/ 14222 h 1255217"/>
              <a:gd name="T54" fmla="*/ 49938 w 5009091"/>
              <a:gd name="T55" fmla="*/ 14232 h 1255217"/>
              <a:gd name="T56" fmla="*/ 1483 w 5009091"/>
              <a:gd name="T57" fmla="*/ 14232 h 1255217"/>
              <a:gd name="T58" fmla="*/ 0 w 5009091"/>
              <a:gd name="T59" fmla="*/ 12740 h 1255217"/>
              <a:gd name="T60" fmla="*/ 0 w 5009091"/>
              <a:gd name="T61" fmla="*/ 2001 h 1255217"/>
              <a:gd name="T62" fmla="*/ 1483 w 5009091"/>
              <a:gd name="T63" fmla="*/ 510 h 1255217"/>
              <a:gd name="T64" fmla="*/ 49938 w 5009091"/>
              <a:gd name="T65" fmla="*/ 510 h 1255217"/>
              <a:gd name="T66" fmla="*/ 49988 w 5009091"/>
              <a:gd name="T67" fmla="*/ 519 h 1255217"/>
              <a:gd name="T68" fmla="*/ 50007 w 5009091"/>
              <a:gd name="T69" fmla="*/ 500 h 1255217"/>
              <a:gd name="T70" fmla="*/ 51208 w 5009091"/>
              <a:gd name="T71" fmla="*/ 0 h 125521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5009091"/>
              <a:gd name="T109" fmla="*/ 0 h 1255217"/>
              <a:gd name="T110" fmla="*/ 5009091 w 5009091"/>
              <a:gd name="T111" fmla="*/ 1255217 h 125521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5009091" h="1255217">
                <a:moveTo>
                  <a:pt x="4472112" y="232513"/>
                </a:moveTo>
                <a:cubicBezTo>
                  <a:pt x="4448677" y="232513"/>
                  <a:pt x="4425242" y="241454"/>
                  <a:pt x="4407361" y="259336"/>
                </a:cubicBezTo>
                <a:lnTo>
                  <a:pt x="4406178" y="260519"/>
                </a:lnTo>
                <a:lnTo>
                  <a:pt x="4390099" y="287363"/>
                </a:lnTo>
                <a:lnTo>
                  <a:pt x="4663721" y="561011"/>
                </a:lnTo>
                <a:cubicBezTo>
                  <a:pt x="4681601" y="578892"/>
                  <a:pt x="4690542" y="602330"/>
                  <a:pt x="4690542" y="625767"/>
                </a:cubicBezTo>
                <a:cubicBezTo>
                  <a:pt x="4690542" y="626383"/>
                  <a:pt x="4690535" y="626998"/>
                  <a:pt x="4690365" y="627610"/>
                </a:cubicBezTo>
                <a:cubicBezTo>
                  <a:pt x="4691004" y="651655"/>
                  <a:pt x="4682071" y="675856"/>
                  <a:pt x="4663721" y="694208"/>
                </a:cubicBezTo>
                <a:lnTo>
                  <a:pt x="4390100" y="967855"/>
                </a:lnTo>
                <a:lnTo>
                  <a:pt x="4406179" y="994698"/>
                </a:lnTo>
                <a:lnTo>
                  <a:pt x="4407362" y="995881"/>
                </a:lnTo>
                <a:cubicBezTo>
                  <a:pt x="4443122" y="1031646"/>
                  <a:pt x="4501103" y="1031646"/>
                  <a:pt x="4536863" y="995881"/>
                </a:cubicBezTo>
                <a:lnTo>
                  <a:pt x="4838508" y="694208"/>
                </a:lnTo>
                <a:cubicBezTo>
                  <a:pt x="4856858" y="675856"/>
                  <a:pt x="4865792" y="651655"/>
                  <a:pt x="4865152" y="627610"/>
                </a:cubicBezTo>
                <a:cubicBezTo>
                  <a:pt x="4865322" y="626998"/>
                  <a:pt x="4865329" y="626383"/>
                  <a:pt x="4865329" y="625767"/>
                </a:cubicBezTo>
                <a:cubicBezTo>
                  <a:pt x="4865329" y="602330"/>
                  <a:pt x="4856388" y="578892"/>
                  <a:pt x="4838508" y="561011"/>
                </a:cubicBezTo>
                <a:lnTo>
                  <a:pt x="4536862" y="259336"/>
                </a:lnTo>
                <a:cubicBezTo>
                  <a:pt x="4518982" y="241454"/>
                  <a:pt x="4495547" y="232513"/>
                  <a:pt x="4472112" y="232513"/>
                </a:cubicBezTo>
                <a:close/>
                <a:moveTo>
                  <a:pt x="4384468" y="0"/>
                </a:moveTo>
                <a:cubicBezTo>
                  <a:pt x="4421694" y="0"/>
                  <a:pt x="4458920" y="14203"/>
                  <a:pt x="4487323" y="42608"/>
                </a:cubicBezTo>
                <a:lnTo>
                  <a:pt x="4966487" y="521818"/>
                </a:lnTo>
                <a:cubicBezTo>
                  <a:pt x="4994889" y="550223"/>
                  <a:pt x="5009091" y="587454"/>
                  <a:pt x="5009091" y="624683"/>
                </a:cubicBezTo>
                <a:cubicBezTo>
                  <a:pt x="5009091" y="625661"/>
                  <a:pt x="5009080" y="626638"/>
                  <a:pt x="5008811" y="627610"/>
                </a:cubicBezTo>
                <a:cubicBezTo>
                  <a:pt x="5009826" y="665805"/>
                  <a:pt x="4995635" y="704250"/>
                  <a:pt x="4966487" y="733401"/>
                </a:cubicBezTo>
                <a:lnTo>
                  <a:pt x="4487324" y="1212608"/>
                </a:lnTo>
                <a:cubicBezTo>
                  <a:pt x="4430520" y="1269420"/>
                  <a:pt x="4338418" y="1269420"/>
                  <a:pt x="4281613" y="1212608"/>
                </a:cubicBezTo>
                <a:lnTo>
                  <a:pt x="4279948" y="1210943"/>
                </a:lnTo>
                <a:lnTo>
                  <a:pt x="4275661" y="1211808"/>
                </a:lnTo>
                <a:lnTo>
                  <a:pt x="127005" y="1211808"/>
                </a:lnTo>
                <a:cubicBezTo>
                  <a:pt x="56862" y="1211808"/>
                  <a:pt x="0" y="1154946"/>
                  <a:pt x="0" y="1084803"/>
                </a:cubicBezTo>
                <a:lnTo>
                  <a:pt x="0" y="170413"/>
                </a:lnTo>
                <a:cubicBezTo>
                  <a:pt x="0" y="100270"/>
                  <a:pt x="56862" y="43408"/>
                  <a:pt x="127005" y="43408"/>
                </a:cubicBezTo>
                <a:lnTo>
                  <a:pt x="4275661" y="43408"/>
                </a:lnTo>
                <a:lnTo>
                  <a:pt x="4279946" y="44273"/>
                </a:lnTo>
                <a:lnTo>
                  <a:pt x="4281611" y="42608"/>
                </a:lnTo>
                <a:cubicBezTo>
                  <a:pt x="4310014" y="14203"/>
                  <a:pt x="4347241" y="0"/>
                  <a:pt x="438446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rIns="54000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6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此处输入标题</a:t>
            </a:r>
          </a:p>
        </p:txBody>
      </p:sp>
      <p:sp>
        <p:nvSpPr>
          <p:cNvPr id="12" name="MH_SubTitle_4"/>
          <p:cNvSpPr/>
          <p:nvPr/>
        </p:nvSpPr>
        <p:spPr>
          <a:xfrm>
            <a:off x="1325563" y="3141663"/>
            <a:ext cx="2519362" cy="598487"/>
          </a:xfrm>
          <a:prstGeom prst="rect">
            <a:avLst/>
          </a:prstGeom>
          <a:solidFill>
            <a:schemeClr val="accent2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此处输入标题</a:t>
            </a:r>
          </a:p>
        </p:txBody>
      </p:sp>
      <p:sp>
        <p:nvSpPr>
          <p:cNvPr id="13" name="MH_SubTitle_3"/>
          <p:cNvSpPr/>
          <p:nvPr/>
        </p:nvSpPr>
        <p:spPr>
          <a:xfrm>
            <a:off x="1325563" y="3824288"/>
            <a:ext cx="2519362" cy="59848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此处输入标题</a:t>
            </a:r>
          </a:p>
        </p:txBody>
      </p:sp>
      <p:sp>
        <p:nvSpPr>
          <p:cNvPr id="14" name="MH_SubTitle_2"/>
          <p:cNvSpPr/>
          <p:nvPr/>
        </p:nvSpPr>
        <p:spPr>
          <a:xfrm>
            <a:off x="1325563" y="4506913"/>
            <a:ext cx="2519362" cy="598487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此处输入标题</a:t>
            </a:r>
          </a:p>
        </p:txBody>
      </p:sp>
      <p:sp>
        <p:nvSpPr>
          <p:cNvPr id="15" name="MH_SubTitle_1"/>
          <p:cNvSpPr/>
          <p:nvPr/>
        </p:nvSpPr>
        <p:spPr>
          <a:xfrm>
            <a:off x="1325563" y="5189538"/>
            <a:ext cx="2519362" cy="59848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此处输入标题</a:t>
            </a:r>
          </a:p>
        </p:txBody>
      </p:sp>
      <p:sp>
        <p:nvSpPr>
          <p:cNvPr id="16" name="MH_SubTitle_5"/>
          <p:cNvSpPr/>
          <p:nvPr/>
        </p:nvSpPr>
        <p:spPr>
          <a:xfrm>
            <a:off x="552450" y="1101725"/>
            <a:ext cx="4086225" cy="1971675"/>
          </a:xfrm>
          <a:prstGeom prst="upArrow">
            <a:avLst>
              <a:gd name="adj1" fmla="val 61514"/>
              <a:gd name="adj2" fmla="val 83131"/>
            </a:avLst>
          </a:prstGeom>
          <a:solidFill>
            <a:schemeClr val="accent4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此处输入标题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2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L 形 7"/>
          <p:cNvSpPr/>
          <p:nvPr/>
        </p:nvSpPr>
        <p:spPr>
          <a:xfrm rot="13509573">
            <a:off x="3644900" y="2328863"/>
            <a:ext cx="674688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9" name="L 形 8"/>
          <p:cNvSpPr/>
          <p:nvPr/>
        </p:nvSpPr>
        <p:spPr>
          <a:xfrm rot="13509573">
            <a:off x="7721600" y="2328863"/>
            <a:ext cx="674688" cy="665162"/>
          </a:xfrm>
          <a:prstGeom prst="corner">
            <a:avLst>
              <a:gd name="adj1" fmla="val 33246"/>
              <a:gd name="adj2" fmla="val 30243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ea typeface="宋体" panose="02010600030101010101" pitchFamily="2" charset="-122"/>
            </a:endParaRPr>
          </a:p>
        </p:txBody>
      </p:sp>
      <p:sp>
        <p:nvSpPr>
          <p:cNvPr id="10" name="六边形 9"/>
          <p:cNvSpPr/>
          <p:nvPr/>
        </p:nvSpPr>
        <p:spPr bwMode="auto">
          <a:xfrm>
            <a:off x="1028700" y="1676400"/>
            <a:ext cx="2282825" cy="197008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KSO_Shape"/>
          <p:cNvSpPr/>
          <p:nvPr/>
        </p:nvSpPr>
        <p:spPr bwMode="auto">
          <a:xfrm>
            <a:off x="1709738" y="1849438"/>
            <a:ext cx="906462" cy="1011237"/>
          </a:xfrm>
          <a:custGeom>
            <a:avLst/>
            <a:gdLst>
              <a:gd name="T0" fmla="*/ 527033 w 2960688"/>
              <a:gd name="T1" fmla="*/ 1877159 h 3298826"/>
              <a:gd name="T2" fmla="*/ 409443 w 2960688"/>
              <a:gd name="T3" fmla="*/ 2000501 h 3298826"/>
              <a:gd name="T4" fmla="*/ 411355 w 2960688"/>
              <a:gd name="T5" fmla="*/ 2233197 h 3298826"/>
              <a:gd name="T6" fmla="*/ 351125 w 2960688"/>
              <a:gd name="T7" fmla="*/ 2312034 h 3298826"/>
              <a:gd name="T8" fmla="*/ 273369 w 2960688"/>
              <a:gd name="T9" fmla="*/ 2124161 h 3298826"/>
              <a:gd name="T10" fmla="*/ 346027 w 2960688"/>
              <a:gd name="T11" fmla="*/ 1891464 h 3298826"/>
              <a:gd name="T12" fmla="*/ 896304 w 2960688"/>
              <a:gd name="T13" fmla="*/ 1785321 h 3298826"/>
              <a:gd name="T14" fmla="*/ 1068706 w 2960688"/>
              <a:gd name="T15" fmla="*/ 2016555 h 3298826"/>
              <a:gd name="T16" fmla="*/ 1068071 w 2960688"/>
              <a:gd name="T17" fmla="*/ 2228732 h 3298826"/>
              <a:gd name="T18" fmla="*/ 959169 w 2960688"/>
              <a:gd name="T19" fmla="*/ 2409781 h 3298826"/>
              <a:gd name="T20" fmla="*/ 713741 w 2960688"/>
              <a:gd name="T21" fmla="*/ 2518728 h 3298826"/>
              <a:gd name="T22" fmla="*/ 693421 w 2960688"/>
              <a:gd name="T23" fmla="*/ 1957476 h 3298826"/>
              <a:gd name="T24" fmla="*/ 640080 w 2960688"/>
              <a:gd name="T25" fmla="*/ 1634173 h 3298826"/>
              <a:gd name="T26" fmla="*/ 392430 w 2960688"/>
              <a:gd name="T27" fmla="*/ 1729423 h 3298826"/>
              <a:gd name="T28" fmla="*/ 232092 w 2960688"/>
              <a:gd name="T29" fmla="*/ 1935163 h 3298826"/>
              <a:gd name="T30" fmla="*/ 200025 w 2960688"/>
              <a:gd name="T31" fmla="*/ 2188846 h 3298826"/>
              <a:gd name="T32" fmla="*/ 307658 w 2960688"/>
              <a:gd name="T33" fmla="*/ 2432368 h 3298826"/>
              <a:gd name="T34" fmla="*/ 520065 w 2960688"/>
              <a:gd name="T35" fmla="*/ 2581276 h 3298826"/>
              <a:gd name="T36" fmla="*/ 775335 w 2960688"/>
              <a:gd name="T37" fmla="*/ 2601279 h 3298826"/>
              <a:gd name="T38" fmla="*/ 1014095 w 2960688"/>
              <a:gd name="T39" fmla="*/ 2481581 h 3298826"/>
              <a:gd name="T40" fmla="*/ 1151890 w 2960688"/>
              <a:gd name="T41" fmla="*/ 2263141 h 3298826"/>
              <a:gd name="T42" fmla="*/ 1159510 w 2960688"/>
              <a:gd name="T43" fmla="*/ 2006283 h 3298826"/>
              <a:gd name="T44" fmla="*/ 1027748 w 2960688"/>
              <a:gd name="T45" fmla="*/ 1773556 h 3298826"/>
              <a:gd name="T46" fmla="*/ 803275 w 2960688"/>
              <a:gd name="T47" fmla="*/ 1647190 h 3298826"/>
              <a:gd name="T48" fmla="*/ 1574800 w 2960688"/>
              <a:gd name="T49" fmla="*/ 2092842 h 3298826"/>
              <a:gd name="T50" fmla="*/ 2153920 w 2960688"/>
              <a:gd name="T51" fmla="*/ 1496357 h 3298826"/>
              <a:gd name="T52" fmla="*/ 2773363 w 2960688"/>
              <a:gd name="T53" fmla="*/ 1705761 h 3298826"/>
              <a:gd name="T54" fmla="*/ 2930208 w 2960688"/>
              <a:gd name="T55" fmla="*/ 2034463 h 3298826"/>
              <a:gd name="T56" fmla="*/ 2534285 w 2960688"/>
              <a:gd name="T57" fmla="*/ 2333022 h 3298826"/>
              <a:gd name="T58" fmla="*/ 2062798 w 2960688"/>
              <a:gd name="T59" fmla="*/ 2832102 h 3298826"/>
              <a:gd name="T60" fmla="*/ 1393825 w 2960688"/>
              <a:gd name="T61" fmla="*/ 2435503 h 3298826"/>
              <a:gd name="T62" fmla="*/ 1449705 w 2960688"/>
              <a:gd name="T63" fmla="*/ 1990995 h 3298826"/>
              <a:gd name="T64" fmla="*/ 1293813 w 2960688"/>
              <a:gd name="T65" fmla="*/ 1642623 h 3298826"/>
              <a:gd name="T66" fmla="*/ 818833 w 2960688"/>
              <a:gd name="T67" fmla="*/ 1450340 h 3298826"/>
              <a:gd name="T68" fmla="*/ 1141095 w 2960688"/>
              <a:gd name="T69" fmla="*/ 1611630 h 3298826"/>
              <a:gd name="T70" fmla="*/ 1340803 w 2960688"/>
              <a:gd name="T71" fmla="*/ 1927861 h 3298826"/>
              <a:gd name="T72" fmla="*/ 1348423 w 2960688"/>
              <a:gd name="T73" fmla="*/ 2284731 h 3298826"/>
              <a:gd name="T74" fmla="*/ 1223010 w 2960688"/>
              <a:gd name="T75" fmla="*/ 2541906 h 3298826"/>
              <a:gd name="T76" fmla="*/ 1473200 w 2960688"/>
              <a:gd name="T77" fmla="*/ 3188336 h 3298826"/>
              <a:gd name="T78" fmla="*/ 1409700 w 2960688"/>
              <a:gd name="T79" fmla="*/ 3287079 h 3298826"/>
              <a:gd name="T80" fmla="*/ 1293813 w 2960688"/>
              <a:gd name="T81" fmla="*/ 3278189 h 3298826"/>
              <a:gd name="T82" fmla="*/ 780415 w 2960688"/>
              <a:gd name="T83" fmla="*/ 2798129 h 3298826"/>
              <a:gd name="T84" fmla="*/ 485775 w 2960688"/>
              <a:gd name="T85" fmla="*/ 2775904 h 3298826"/>
              <a:gd name="T86" fmla="*/ 179387 w 2960688"/>
              <a:gd name="T87" fmla="*/ 2582863 h 3298826"/>
              <a:gd name="T88" fmla="*/ 11747 w 2960688"/>
              <a:gd name="T89" fmla="*/ 2248853 h 3298826"/>
              <a:gd name="T90" fmla="*/ 39687 w 2960688"/>
              <a:gd name="T91" fmla="*/ 1891666 h 3298826"/>
              <a:gd name="T92" fmla="*/ 248285 w 2960688"/>
              <a:gd name="T93" fmla="*/ 1593533 h 3298826"/>
              <a:gd name="T94" fmla="*/ 589598 w 2960688"/>
              <a:gd name="T95" fmla="*/ 1443356 h 3298826"/>
              <a:gd name="T96" fmla="*/ 2009571 w 2960688"/>
              <a:gd name="T97" fmla="*/ 44471 h 3298826"/>
              <a:gd name="T98" fmla="*/ 2211293 w 2960688"/>
              <a:gd name="T99" fmla="*/ 227752 h 3298826"/>
              <a:gd name="T100" fmla="*/ 2308501 w 2960688"/>
              <a:gd name="T101" fmla="*/ 511410 h 3298826"/>
              <a:gd name="T102" fmla="*/ 2385695 w 2960688"/>
              <a:gd name="T103" fmla="*/ 681985 h 3298826"/>
              <a:gd name="T104" fmla="*/ 2326608 w 2960688"/>
              <a:gd name="T105" fmla="*/ 854149 h 3298826"/>
              <a:gd name="T106" fmla="*/ 2142358 w 2960688"/>
              <a:gd name="T107" fmla="*/ 1198477 h 3298826"/>
              <a:gd name="T108" fmla="*/ 1940000 w 2960688"/>
              <a:gd name="T109" fmla="*/ 1360477 h 3298826"/>
              <a:gd name="T110" fmla="*/ 1698569 w 2960688"/>
              <a:gd name="T111" fmla="*/ 1367782 h 3298826"/>
              <a:gd name="T112" fmla="*/ 1505106 w 2960688"/>
              <a:gd name="T113" fmla="*/ 1235642 h 3298826"/>
              <a:gd name="T114" fmla="*/ 1298619 w 2960688"/>
              <a:gd name="T115" fmla="*/ 873208 h 3298826"/>
              <a:gd name="T116" fmla="*/ 1219200 w 2960688"/>
              <a:gd name="T117" fmla="*/ 700409 h 3298826"/>
              <a:gd name="T118" fmla="*/ 1306560 w 2960688"/>
              <a:gd name="T119" fmla="*/ 536504 h 3298826"/>
              <a:gd name="T120" fmla="*/ 1394873 w 2960688"/>
              <a:gd name="T121" fmla="*/ 248081 h 3298826"/>
              <a:gd name="T122" fmla="*/ 1587383 w 2960688"/>
              <a:gd name="T123" fmla="*/ 54953 h 32988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960688" h="3298826">
                <a:moveTo>
                  <a:pt x="472859" y="1797050"/>
                </a:moveTo>
                <a:lnTo>
                  <a:pt x="478276" y="1797050"/>
                </a:lnTo>
                <a:lnTo>
                  <a:pt x="483375" y="1797686"/>
                </a:lnTo>
                <a:lnTo>
                  <a:pt x="488792" y="1798640"/>
                </a:lnTo>
                <a:lnTo>
                  <a:pt x="493891" y="1800229"/>
                </a:lnTo>
                <a:lnTo>
                  <a:pt x="499309" y="1802454"/>
                </a:lnTo>
                <a:lnTo>
                  <a:pt x="503770" y="1804679"/>
                </a:lnTo>
                <a:lnTo>
                  <a:pt x="508550" y="1807858"/>
                </a:lnTo>
                <a:lnTo>
                  <a:pt x="512693" y="1811355"/>
                </a:lnTo>
                <a:lnTo>
                  <a:pt x="516836" y="1815170"/>
                </a:lnTo>
                <a:lnTo>
                  <a:pt x="520341" y="1819302"/>
                </a:lnTo>
                <a:lnTo>
                  <a:pt x="523846" y="1824071"/>
                </a:lnTo>
                <a:lnTo>
                  <a:pt x="526396" y="1829157"/>
                </a:lnTo>
                <a:lnTo>
                  <a:pt x="528945" y="1834561"/>
                </a:lnTo>
                <a:lnTo>
                  <a:pt x="530220" y="1839648"/>
                </a:lnTo>
                <a:lnTo>
                  <a:pt x="531495" y="1845370"/>
                </a:lnTo>
                <a:lnTo>
                  <a:pt x="531813" y="1850774"/>
                </a:lnTo>
                <a:lnTo>
                  <a:pt x="531813" y="1855860"/>
                </a:lnTo>
                <a:lnTo>
                  <a:pt x="531495" y="1861264"/>
                </a:lnTo>
                <a:lnTo>
                  <a:pt x="530220" y="1866668"/>
                </a:lnTo>
                <a:lnTo>
                  <a:pt x="528945" y="1871755"/>
                </a:lnTo>
                <a:lnTo>
                  <a:pt x="527033" y="1877159"/>
                </a:lnTo>
                <a:lnTo>
                  <a:pt x="524165" y="1881609"/>
                </a:lnTo>
                <a:lnTo>
                  <a:pt x="520978" y="1886378"/>
                </a:lnTo>
                <a:lnTo>
                  <a:pt x="517792" y="1890510"/>
                </a:lnTo>
                <a:lnTo>
                  <a:pt x="513968" y="1894643"/>
                </a:lnTo>
                <a:lnTo>
                  <a:pt x="509506" y="1898140"/>
                </a:lnTo>
                <a:lnTo>
                  <a:pt x="504726" y="1901636"/>
                </a:lnTo>
                <a:lnTo>
                  <a:pt x="495803" y="1907358"/>
                </a:lnTo>
                <a:lnTo>
                  <a:pt x="486880" y="1913080"/>
                </a:lnTo>
                <a:lnTo>
                  <a:pt x="478913" y="1918803"/>
                </a:lnTo>
                <a:lnTo>
                  <a:pt x="471265" y="1924842"/>
                </a:lnTo>
                <a:lnTo>
                  <a:pt x="463936" y="1931200"/>
                </a:lnTo>
                <a:lnTo>
                  <a:pt x="457244" y="1937240"/>
                </a:lnTo>
                <a:lnTo>
                  <a:pt x="450870" y="1943280"/>
                </a:lnTo>
                <a:lnTo>
                  <a:pt x="444815" y="1949320"/>
                </a:lnTo>
                <a:lnTo>
                  <a:pt x="439398" y="1955678"/>
                </a:lnTo>
                <a:lnTo>
                  <a:pt x="433980" y="1962036"/>
                </a:lnTo>
                <a:lnTo>
                  <a:pt x="429519" y="1968076"/>
                </a:lnTo>
                <a:lnTo>
                  <a:pt x="424739" y="1974751"/>
                </a:lnTo>
                <a:lnTo>
                  <a:pt x="420596" y="1980791"/>
                </a:lnTo>
                <a:lnTo>
                  <a:pt x="416453" y="1987467"/>
                </a:lnTo>
                <a:lnTo>
                  <a:pt x="412948" y="1993825"/>
                </a:lnTo>
                <a:lnTo>
                  <a:pt x="409443" y="2000501"/>
                </a:lnTo>
                <a:lnTo>
                  <a:pt x="406256" y="2006858"/>
                </a:lnTo>
                <a:lnTo>
                  <a:pt x="403388" y="2013534"/>
                </a:lnTo>
                <a:lnTo>
                  <a:pt x="400838" y="2019892"/>
                </a:lnTo>
                <a:lnTo>
                  <a:pt x="398608" y="2026886"/>
                </a:lnTo>
                <a:lnTo>
                  <a:pt x="394465" y="2039919"/>
                </a:lnTo>
                <a:lnTo>
                  <a:pt x="391278" y="2053271"/>
                </a:lnTo>
                <a:lnTo>
                  <a:pt x="388729" y="2066622"/>
                </a:lnTo>
                <a:lnTo>
                  <a:pt x="387135" y="2079974"/>
                </a:lnTo>
                <a:lnTo>
                  <a:pt x="386498" y="2093007"/>
                </a:lnTo>
                <a:lnTo>
                  <a:pt x="385861" y="2106041"/>
                </a:lnTo>
                <a:lnTo>
                  <a:pt x="385861" y="2118439"/>
                </a:lnTo>
                <a:lnTo>
                  <a:pt x="386817" y="2130518"/>
                </a:lnTo>
                <a:lnTo>
                  <a:pt x="387773" y="2141962"/>
                </a:lnTo>
                <a:lnTo>
                  <a:pt x="389366" y="2153724"/>
                </a:lnTo>
                <a:lnTo>
                  <a:pt x="391278" y="2164215"/>
                </a:lnTo>
                <a:lnTo>
                  <a:pt x="393190" y="2174705"/>
                </a:lnTo>
                <a:lnTo>
                  <a:pt x="395421" y="2184242"/>
                </a:lnTo>
                <a:lnTo>
                  <a:pt x="397970" y="2193461"/>
                </a:lnTo>
                <a:lnTo>
                  <a:pt x="402432" y="2209038"/>
                </a:lnTo>
                <a:lnTo>
                  <a:pt x="406574" y="2221435"/>
                </a:lnTo>
                <a:lnTo>
                  <a:pt x="409761" y="2229383"/>
                </a:lnTo>
                <a:lnTo>
                  <a:pt x="411355" y="2233197"/>
                </a:lnTo>
                <a:lnTo>
                  <a:pt x="413585" y="2238602"/>
                </a:lnTo>
                <a:lnTo>
                  <a:pt x="415179" y="2244006"/>
                </a:lnTo>
                <a:lnTo>
                  <a:pt x="416453" y="2249728"/>
                </a:lnTo>
                <a:lnTo>
                  <a:pt x="416772" y="2255132"/>
                </a:lnTo>
                <a:lnTo>
                  <a:pt x="416772" y="2260536"/>
                </a:lnTo>
                <a:lnTo>
                  <a:pt x="415816" y="2265940"/>
                </a:lnTo>
                <a:lnTo>
                  <a:pt x="414860" y="2271026"/>
                </a:lnTo>
                <a:lnTo>
                  <a:pt x="413267" y="2276113"/>
                </a:lnTo>
                <a:lnTo>
                  <a:pt x="411036" y="2281199"/>
                </a:lnTo>
                <a:lnTo>
                  <a:pt x="408168" y="2285967"/>
                </a:lnTo>
                <a:lnTo>
                  <a:pt x="405300" y="2290736"/>
                </a:lnTo>
                <a:lnTo>
                  <a:pt x="401794" y="2294868"/>
                </a:lnTo>
                <a:lnTo>
                  <a:pt x="397970" y="2298683"/>
                </a:lnTo>
                <a:lnTo>
                  <a:pt x="393509" y="2302180"/>
                </a:lnTo>
                <a:lnTo>
                  <a:pt x="389047" y="2305359"/>
                </a:lnTo>
                <a:lnTo>
                  <a:pt x="383630" y="2307902"/>
                </a:lnTo>
                <a:lnTo>
                  <a:pt x="378213" y="2309809"/>
                </a:lnTo>
                <a:lnTo>
                  <a:pt x="372795" y="2311717"/>
                </a:lnTo>
                <a:lnTo>
                  <a:pt x="367696" y="2312670"/>
                </a:lnTo>
                <a:lnTo>
                  <a:pt x="361642" y="2312988"/>
                </a:lnTo>
                <a:lnTo>
                  <a:pt x="356543" y="2312988"/>
                </a:lnTo>
                <a:lnTo>
                  <a:pt x="351125" y="2312034"/>
                </a:lnTo>
                <a:lnTo>
                  <a:pt x="345708" y="2311081"/>
                </a:lnTo>
                <a:lnTo>
                  <a:pt x="340609" y="2309491"/>
                </a:lnTo>
                <a:lnTo>
                  <a:pt x="335829" y="2307584"/>
                </a:lnTo>
                <a:lnTo>
                  <a:pt x="330730" y="2304723"/>
                </a:lnTo>
                <a:lnTo>
                  <a:pt x="326587" y="2301862"/>
                </a:lnTo>
                <a:lnTo>
                  <a:pt x="322126" y="2298365"/>
                </a:lnTo>
                <a:lnTo>
                  <a:pt x="318302" y="2294550"/>
                </a:lnTo>
                <a:lnTo>
                  <a:pt x="314478" y="2289782"/>
                </a:lnTo>
                <a:lnTo>
                  <a:pt x="311610" y="2285332"/>
                </a:lnTo>
                <a:lnTo>
                  <a:pt x="308742" y="2280245"/>
                </a:lnTo>
                <a:lnTo>
                  <a:pt x="306830" y="2275795"/>
                </a:lnTo>
                <a:lnTo>
                  <a:pt x="302687" y="2264987"/>
                </a:lnTo>
                <a:lnTo>
                  <a:pt x="296951" y="2249092"/>
                </a:lnTo>
                <a:lnTo>
                  <a:pt x="293764" y="2239237"/>
                </a:lnTo>
                <a:lnTo>
                  <a:pt x="290259" y="2228111"/>
                </a:lnTo>
                <a:lnTo>
                  <a:pt x="287391" y="2216349"/>
                </a:lnTo>
                <a:lnTo>
                  <a:pt x="284204" y="2202998"/>
                </a:lnTo>
                <a:lnTo>
                  <a:pt x="281017" y="2189328"/>
                </a:lnTo>
                <a:lnTo>
                  <a:pt x="278468" y="2173752"/>
                </a:lnTo>
                <a:lnTo>
                  <a:pt x="276556" y="2158175"/>
                </a:lnTo>
                <a:lnTo>
                  <a:pt x="274644" y="2141645"/>
                </a:lnTo>
                <a:lnTo>
                  <a:pt x="273369" y="2124161"/>
                </a:lnTo>
                <a:lnTo>
                  <a:pt x="273050" y="2106041"/>
                </a:lnTo>
                <a:lnTo>
                  <a:pt x="273369" y="2088239"/>
                </a:lnTo>
                <a:lnTo>
                  <a:pt x="274325" y="2078384"/>
                </a:lnTo>
                <a:lnTo>
                  <a:pt x="274962" y="2069483"/>
                </a:lnTo>
                <a:lnTo>
                  <a:pt x="275918" y="2059629"/>
                </a:lnTo>
                <a:lnTo>
                  <a:pt x="277193" y="2049774"/>
                </a:lnTo>
                <a:lnTo>
                  <a:pt x="278786" y="2040237"/>
                </a:lnTo>
                <a:lnTo>
                  <a:pt x="280698" y="2030382"/>
                </a:lnTo>
                <a:lnTo>
                  <a:pt x="282929" y="2020846"/>
                </a:lnTo>
                <a:lnTo>
                  <a:pt x="285479" y="2010673"/>
                </a:lnTo>
                <a:lnTo>
                  <a:pt x="288347" y="2000819"/>
                </a:lnTo>
                <a:lnTo>
                  <a:pt x="291533" y="1990328"/>
                </a:lnTo>
                <a:lnTo>
                  <a:pt x="295039" y="1980473"/>
                </a:lnTo>
                <a:lnTo>
                  <a:pt x="299181" y="1970619"/>
                </a:lnTo>
                <a:lnTo>
                  <a:pt x="303324" y="1960446"/>
                </a:lnTo>
                <a:lnTo>
                  <a:pt x="308423" y="1950274"/>
                </a:lnTo>
                <a:lnTo>
                  <a:pt x="313522" y="1940419"/>
                </a:lnTo>
                <a:lnTo>
                  <a:pt x="319258" y="1930247"/>
                </a:lnTo>
                <a:lnTo>
                  <a:pt x="325313" y="1920710"/>
                </a:lnTo>
                <a:lnTo>
                  <a:pt x="331368" y="1910855"/>
                </a:lnTo>
                <a:lnTo>
                  <a:pt x="338697" y="1901318"/>
                </a:lnTo>
                <a:lnTo>
                  <a:pt x="346027" y="1891464"/>
                </a:lnTo>
                <a:lnTo>
                  <a:pt x="353675" y="1881927"/>
                </a:lnTo>
                <a:lnTo>
                  <a:pt x="362279" y="1872708"/>
                </a:lnTo>
                <a:lnTo>
                  <a:pt x="370883" y="1863807"/>
                </a:lnTo>
                <a:lnTo>
                  <a:pt x="380125" y="1854906"/>
                </a:lnTo>
                <a:lnTo>
                  <a:pt x="389685" y="1846005"/>
                </a:lnTo>
                <a:lnTo>
                  <a:pt x="400201" y="1837740"/>
                </a:lnTo>
                <a:lnTo>
                  <a:pt x="411036" y="1829157"/>
                </a:lnTo>
                <a:lnTo>
                  <a:pt x="422190" y="1820892"/>
                </a:lnTo>
                <a:lnTo>
                  <a:pt x="433980" y="1813263"/>
                </a:lnTo>
                <a:lnTo>
                  <a:pt x="446409" y="1805315"/>
                </a:lnTo>
                <a:lnTo>
                  <a:pt x="451189" y="1802772"/>
                </a:lnTo>
                <a:lnTo>
                  <a:pt x="456606" y="1800547"/>
                </a:lnTo>
                <a:lnTo>
                  <a:pt x="461705" y="1798957"/>
                </a:lnTo>
                <a:lnTo>
                  <a:pt x="467441" y="1797686"/>
                </a:lnTo>
                <a:lnTo>
                  <a:pt x="472859" y="1797050"/>
                </a:lnTo>
                <a:close/>
                <a:moveTo>
                  <a:pt x="799783" y="1741488"/>
                </a:moveTo>
                <a:lnTo>
                  <a:pt x="816611" y="1747205"/>
                </a:lnTo>
                <a:lnTo>
                  <a:pt x="833438" y="1753558"/>
                </a:lnTo>
                <a:lnTo>
                  <a:pt x="849631" y="1760228"/>
                </a:lnTo>
                <a:lnTo>
                  <a:pt x="865506" y="1767851"/>
                </a:lnTo>
                <a:lnTo>
                  <a:pt x="881064" y="1776427"/>
                </a:lnTo>
                <a:lnTo>
                  <a:pt x="896304" y="1785321"/>
                </a:lnTo>
                <a:lnTo>
                  <a:pt x="910909" y="1795167"/>
                </a:lnTo>
                <a:lnTo>
                  <a:pt x="925514" y="1805332"/>
                </a:lnTo>
                <a:lnTo>
                  <a:pt x="939166" y="1816131"/>
                </a:lnTo>
                <a:lnTo>
                  <a:pt x="952819" y="1827566"/>
                </a:lnTo>
                <a:lnTo>
                  <a:pt x="965201" y="1839953"/>
                </a:lnTo>
                <a:lnTo>
                  <a:pt x="977584" y="1852976"/>
                </a:lnTo>
                <a:lnTo>
                  <a:pt x="989331" y="1866317"/>
                </a:lnTo>
                <a:lnTo>
                  <a:pt x="1000444" y="1879975"/>
                </a:lnTo>
                <a:lnTo>
                  <a:pt x="1011239" y="1894586"/>
                </a:lnTo>
                <a:lnTo>
                  <a:pt x="1021081" y="1909514"/>
                </a:lnTo>
                <a:lnTo>
                  <a:pt x="1026479" y="1918090"/>
                </a:lnTo>
                <a:lnTo>
                  <a:pt x="1031559" y="1926666"/>
                </a:lnTo>
                <a:lnTo>
                  <a:pt x="1036004" y="1935242"/>
                </a:lnTo>
                <a:lnTo>
                  <a:pt x="1040766" y="1944136"/>
                </a:lnTo>
                <a:lnTo>
                  <a:pt x="1044894" y="1952712"/>
                </a:lnTo>
                <a:lnTo>
                  <a:pt x="1049021" y="1961605"/>
                </a:lnTo>
                <a:lnTo>
                  <a:pt x="1052831" y="1970817"/>
                </a:lnTo>
                <a:lnTo>
                  <a:pt x="1056324" y="1979710"/>
                </a:lnTo>
                <a:lnTo>
                  <a:pt x="1059816" y="1988922"/>
                </a:lnTo>
                <a:lnTo>
                  <a:pt x="1062991" y="1997815"/>
                </a:lnTo>
                <a:lnTo>
                  <a:pt x="1065849" y="2007026"/>
                </a:lnTo>
                <a:lnTo>
                  <a:pt x="1068706" y="2016555"/>
                </a:lnTo>
                <a:lnTo>
                  <a:pt x="1070929" y="2025767"/>
                </a:lnTo>
                <a:lnTo>
                  <a:pt x="1073151" y="2035295"/>
                </a:lnTo>
                <a:lnTo>
                  <a:pt x="1075056" y="2044507"/>
                </a:lnTo>
                <a:lnTo>
                  <a:pt x="1076961" y="2054353"/>
                </a:lnTo>
                <a:lnTo>
                  <a:pt x="1078549" y="2063882"/>
                </a:lnTo>
                <a:lnTo>
                  <a:pt x="1079819" y="2073411"/>
                </a:lnTo>
                <a:lnTo>
                  <a:pt x="1080771" y="2082940"/>
                </a:lnTo>
                <a:lnTo>
                  <a:pt x="1081724" y="2092786"/>
                </a:lnTo>
                <a:lnTo>
                  <a:pt x="1082359" y="2102315"/>
                </a:lnTo>
                <a:lnTo>
                  <a:pt x="1082676" y="2111844"/>
                </a:lnTo>
                <a:lnTo>
                  <a:pt x="1082676" y="2122008"/>
                </a:lnTo>
                <a:lnTo>
                  <a:pt x="1082676" y="2131537"/>
                </a:lnTo>
                <a:lnTo>
                  <a:pt x="1082359" y="2141066"/>
                </a:lnTo>
                <a:lnTo>
                  <a:pt x="1081724" y="2150913"/>
                </a:lnTo>
                <a:lnTo>
                  <a:pt x="1080771" y="2160442"/>
                </a:lnTo>
                <a:lnTo>
                  <a:pt x="1079819" y="2170606"/>
                </a:lnTo>
                <a:lnTo>
                  <a:pt x="1078231" y="2180135"/>
                </a:lnTo>
                <a:lnTo>
                  <a:pt x="1076644" y="2189981"/>
                </a:lnTo>
                <a:lnTo>
                  <a:pt x="1075056" y="2199510"/>
                </a:lnTo>
                <a:lnTo>
                  <a:pt x="1072834" y="2209674"/>
                </a:lnTo>
                <a:lnTo>
                  <a:pt x="1070611" y="2219203"/>
                </a:lnTo>
                <a:lnTo>
                  <a:pt x="1068071" y="2228732"/>
                </a:lnTo>
                <a:lnTo>
                  <a:pt x="1065214" y="2238261"/>
                </a:lnTo>
                <a:lnTo>
                  <a:pt x="1062356" y="2247472"/>
                </a:lnTo>
                <a:lnTo>
                  <a:pt x="1058864" y="2257001"/>
                </a:lnTo>
                <a:lnTo>
                  <a:pt x="1055689" y="2266212"/>
                </a:lnTo>
                <a:lnTo>
                  <a:pt x="1052196" y="2275106"/>
                </a:lnTo>
                <a:lnTo>
                  <a:pt x="1048386" y="2284317"/>
                </a:lnTo>
                <a:lnTo>
                  <a:pt x="1044259" y="2292893"/>
                </a:lnTo>
                <a:lnTo>
                  <a:pt x="1039814" y="2301787"/>
                </a:lnTo>
                <a:lnTo>
                  <a:pt x="1035369" y="2310045"/>
                </a:lnTo>
                <a:lnTo>
                  <a:pt x="1030606" y="2318621"/>
                </a:lnTo>
                <a:lnTo>
                  <a:pt x="1025844" y="2327197"/>
                </a:lnTo>
                <a:lnTo>
                  <a:pt x="1020764" y="2335456"/>
                </a:lnTo>
                <a:lnTo>
                  <a:pt x="1015366" y="2343396"/>
                </a:lnTo>
                <a:lnTo>
                  <a:pt x="1009969" y="2351655"/>
                </a:lnTo>
                <a:lnTo>
                  <a:pt x="1004254" y="2359278"/>
                </a:lnTo>
                <a:lnTo>
                  <a:pt x="998539" y="2366901"/>
                </a:lnTo>
                <a:lnTo>
                  <a:pt x="992506" y="2374524"/>
                </a:lnTo>
                <a:lnTo>
                  <a:pt x="985839" y="2381830"/>
                </a:lnTo>
                <a:lnTo>
                  <a:pt x="979806" y="2389135"/>
                </a:lnTo>
                <a:lnTo>
                  <a:pt x="972821" y="2396440"/>
                </a:lnTo>
                <a:lnTo>
                  <a:pt x="966471" y="2403111"/>
                </a:lnTo>
                <a:lnTo>
                  <a:pt x="959169" y="2409781"/>
                </a:lnTo>
                <a:lnTo>
                  <a:pt x="952184" y="2416451"/>
                </a:lnTo>
                <a:lnTo>
                  <a:pt x="944564" y="2423121"/>
                </a:lnTo>
                <a:lnTo>
                  <a:pt x="937261" y="2429156"/>
                </a:lnTo>
                <a:lnTo>
                  <a:pt x="929641" y="2435191"/>
                </a:lnTo>
                <a:lnTo>
                  <a:pt x="921704" y="2441544"/>
                </a:lnTo>
                <a:lnTo>
                  <a:pt x="913766" y="2447261"/>
                </a:lnTo>
                <a:lnTo>
                  <a:pt x="905511" y="2452661"/>
                </a:lnTo>
                <a:lnTo>
                  <a:pt x="897256" y="2458061"/>
                </a:lnTo>
                <a:lnTo>
                  <a:pt x="884874" y="2465684"/>
                </a:lnTo>
                <a:lnTo>
                  <a:pt x="872809" y="2472354"/>
                </a:lnTo>
                <a:lnTo>
                  <a:pt x="860426" y="2478707"/>
                </a:lnTo>
                <a:lnTo>
                  <a:pt x="847726" y="2484742"/>
                </a:lnTo>
                <a:lnTo>
                  <a:pt x="834708" y="2490141"/>
                </a:lnTo>
                <a:lnTo>
                  <a:pt x="821691" y="2495541"/>
                </a:lnTo>
                <a:lnTo>
                  <a:pt x="808991" y="2499988"/>
                </a:lnTo>
                <a:lnTo>
                  <a:pt x="795338" y="2503799"/>
                </a:lnTo>
                <a:lnTo>
                  <a:pt x="782003" y="2507611"/>
                </a:lnTo>
                <a:lnTo>
                  <a:pt x="768668" y="2510787"/>
                </a:lnTo>
                <a:lnTo>
                  <a:pt x="755016" y="2513328"/>
                </a:lnTo>
                <a:lnTo>
                  <a:pt x="741046" y="2515552"/>
                </a:lnTo>
                <a:lnTo>
                  <a:pt x="727393" y="2517140"/>
                </a:lnTo>
                <a:lnTo>
                  <a:pt x="713741" y="2518728"/>
                </a:lnTo>
                <a:lnTo>
                  <a:pt x="699771" y="2519363"/>
                </a:lnTo>
                <a:lnTo>
                  <a:pt x="685801" y="2519363"/>
                </a:lnTo>
                <a:lnTo>
                  <a:pt x="675958" y="2519363"/>
                </a:lnTo>
                <a:lnTo>
                  <a:pt x="666116" y="2519046"/>
                </a:lnTo>
                <a:lnTo>
                  <a:pt x="646113" y="2517140"/>
                </a:lnTo>
                <a:lnTo>
                  <a:pt x="647701" y="2406922"/>
                </a:lnTo>
                <a:lnTo>
                  <a:pt x="648971" y="2312586"/>
                </a:lnTo>
                <a:lnTo>
                  <a:pt x="650241" y="2242708"/>
                </a:lnTo>
                <a:lnTo>
                  <a:pt x="650876" y="2220156"/>
                </a:lnTo>
                <a:lnTo>
                  <a:pt x="651193" y="2207133"/>
                </a:lnTo>
                <a:lnTo>
                  <a:pt x="653416" y="2182040"/>
                </a:lnTo>
                <a:lnTo>
                  <a:pt x="656273" y="2157583"/>
                </a:lnTo>
                <a:lnTo>
                  <a:pt x="658813" y="2134078"/>
                </a:lnTo>
                <a:lnTo>
                  <a:pt x="661988" y="2111209"/>
                </a:lnTo>
                <a:lnTo>
                  <a:pt x="665481" y="2089293"/>
                </a:lnTo>
                <a:lnTo>
                  <a:pt x="668973" y="2068329"/>
                </a:lnTo>
                <a:lnTo>
                  <a:pt x="672148" y="2048001"/>
                </a:lnTo>
                <a:lnTo>
                  <a:pt x="675958" y="2028625"/>
                </a:lnTo>
                <a:lnTo>
                  <a:pt x="680403" y="2009885"/>
                </a:lnTo>
                <a:lnTo>
                  <a:pt x="684531" y="1991463"/>
                </a:lnTo>
                <a:lnTo>
                  <a:pt x="688658" y="1974311"/>
                </a:lnTo>
                <a:lnTo>
                  <a:pt x="693421" y="1957476"/>
                </a:lnTo>
                <a:lnTo>
                  <a:pt x="697866" y="1941595"/>
                </a:lnTo>
                <a:lnTo>
                  <a:pt x="702946" y="1926031"/>
                </a:lnTo>
                <a:lnTo>
                  <a:pt x="707708" y="1911420"/>
                </a:lnTo>
                <a:lnTo>
                  <a:pt x="712788" y="1897444"/>
                </a:lnTo>
                <a:lnTo>
                  <a:pt x="717868" y="1883786"/>
                </a:lnTo>
                <a:lnTo>
                  <a:pt x="723266" y="1870763"/>
                </a:lnTo>
                <a:lnTo>
                  <a:pt x="728663" y="1858693"/>
                </a:lnTo>
                <a:lnTo>
                  <a:pt x="733743" y="1846941"/>
                </a:lnTo>
                <a:lnTo>
                  <a:pt x="739141" y="1835824"/>
                </a:lnTo>
                <a:lnTo>
                  <a:pt x="744538" y="1825025"/>
                </a:lnTo>
                <a:lnTo>
                  <a:pt x="750253" y="1814543"/>
                </a:lnTo>
                <a:lnTo>
                  <a:pt x="755651" y="1804696"/>
                </a:lnTo>
                <a:lnTo>
                  <a:pt x="761366" y="1795485"/>
                </a:lnTo>
                <a:lnTo>
                  <a:pt x="766763" y="1786591"/>
                </a:lnTo>
                <a:lnTo>
                  <a:pt x="777876" y="1770392"/>
                </a:lnTo>
                <a:lnTo>
                  <a:pt x="788988" y="1755464"/>
                </a:lnTo>
                <a:lnTo>
                  <a:pt x="799783" y="1741488"/>
                </a:lnTo>
                <a:close/>
                <a:moveTo>
                  <a:pt x="687070" y="1632268"/>
                </a:moveTo>
                <a:lnTo>
                  <a:pt x="675640" y="1632585"/>
                </a:lnTo>
                <a:lnTo>
                  <a:pt x="663575" y="1632585"/>
                </a:lnTo>
                <a:lnTo>
                  <a:pt x="651828" y="1633538"/>
                </a:lnTo>
                <a:lnTo>
                  <a:pt x="640080" y="1634173"/>
                </a:lnTo>
                <a:lnTo>
                  <a:pt x="628015" y="1635760"/>
                </a:lnTo>
                <a:lnTo>
                  <a:pt x="616585" y="1637348"/>
                </a:lnTo>
                <a:lnTo>
                  <a:pt x="604838" y="1638935"/>
                </a:lnTo>
                <a:lnTo>
                  <a:pt x="592773" y="1641158"/>
                </a:lnTo>
                <a:lnTo>
                  <a:pt x="581343" y="1643381"/>
                </a:lnTo>
                <a:lnTo>
                  <a:pt x="569595" y="1645920"/>
                </a:lnTo>
                <a:lnTo>
                  <a:pt x="558165" y="1649095"/>
                </a:lnTo>
                <a:lnTo>
                  <a:pt x="546735" y="1652270"/>
                </a:lnTo>
                <a:lnTo>
                  <a:pt x="534670" y="1655763"/>
                </a:lnTo>
                <a:lnTo>
                  <a:pt x="523240" y="1659573"/>
                </a:lnTo>
                <a:lnTo>
                  <a:pt x="512128" y="1663700"/>
                </a:lnTo>
                <a:lnTo>
                  <a:pt x="500698" y="1668145"/>
                </a:lnTo>
                <a:lnTo>
                  <a:pt x="489268" y="1672908"/>
                </a:lnTo>
                <a:lnTo>
                  <a:pt x="478155" y="1678305"/>
                </a:lnTo>
                <a:lnTo>
                  <a:pt x="467043" y="1683703"/>
                </a:lnTo>
                <a:lnTo>
                  <a:pt x="455930" y="1689418"/>
                </a:lnTo>
                <a:lnTo>
                  <a:pt x="444818" y="1695133"/>
                </a:lnTo>
                <a:lnTo>
                  <a:pt x="434023" y="1701483"/>
                </a:lnTo>
                <a:lnTo>
                  <a:pt x="423545" y="1708150"/>
                </a:lnTo>
                <a:lnTo>
                  <a:pt x="412750" y="1714818"/>
                </a:lnTo>
                <a:lnTo>
                  <a:pt x="402273" y="1721803"/>
                </a:lnTo>
                <a:lnTo>
                  <a:pt x="392430" y="1729423"/>
                </a:lnTo>
                <a:lnTo>
                  <a:pt x="382588" y="1736726"/>
                </a:lnTo>
                <a:lnTo>
                  <a:pt x="373063" y="1744663"/>
                </a:lnTo>
                <a:lnTo>
                  <a:pt x="363220" y="1752283"/>
                </a:lnTo>
                <a:lnTo>
                  <a:pt x="354330" y="1760856"/>
                </a:lnTo>
                <a:lnTo>
                  <a:pt x="345440" y="1768793"/>
                </a:lnTo>
                <a:lnTo>
                  <a:pt x="336550" y="1777683"/>
                </a:lnTo>
                <a:lnTo>
                  <a:pt x="328295" y="1785938"/>
                </a:lnTo>
                <a:lnTo>
                  <a:pt x="320040" y="1795146"/>
                </a:lnTo>
                <a:lnTo>
                  <a:pt x="312103" y="1804036"/>
                </a:lnTo>
                <a:lnTo>
                  <a:pt x="304483" y="1813243"/>
                </a:lnTo>
                <a:lnTo>
                  <a:pt x="297180" y="1822768"/>
                </a:lnTo>
                <a:lnTo>
                  <a:pt x="289878" y="1832293"/>
                </a:lnTo>
                <a:lnTo>
                  <a:pt x="282893" y="1841818"/>
                </a:lnTo>
                <a:lnTo>
                  <a:pt x="276225" y="1851978"/>
                </a:lnTo>
                <a:lnTo>
                  <a:pt x="269875" y="1861821"/>
                </a:lnTo>
                <a:lnTo>
                  <a:pt x="263842" y="1871663"/>
                </a:lnTo>
                <a:lnTo>
                  <a:pt x="257810" y="1882141"/>
                </a:lnTo>
                <a:lnTo>
                  <a:pt x="252095" y="1892301"/>
                </a:lnTo>
                <a:lnTo>
                  <a:pt x="246697" y="1903096"/>
                </a:lnTo>
                <a:lnTo>
                  <a:pt x="241617" y="1913573"/>
                </a:lnTo>
                <a:lnTo>
                  <a:pt x="236855" y="1924051"/>
                </a:lnTo>
                <a:lnTo>
                  <a:pt x="232092" y="1935163"/>
                </a:lnTo>
                <a:lnTo>
                  <a:pt x="227965" y="1945958"/>
                </a:lnTo>
                <a:lnTo>
                  <a:pt x="223837" y="1957071"/>
                </a:lnTo>
                <a:lnTo>
                  <a:pt x="220027" y="1968183"/>
                </a:lnTo>
                <a:lnTo>
                  <a:pt x="216535" y="1979296"/>
                </a:lnTo>
                <a:lnTo>
                  <a:pt x="213360" y="1990726"/>
                </a:lnTo>
                <a:lnTo>
                  <a:pt x="210502" y="2001838"/>
                </a:lnTo>
                <a:lnTo>
                  <a:pt x="207645" y="2013268"/>
                </a:lnTo>
                <a:lnTo>
                  <a:pt x="205105" y="2024698"/>
                </a:lnTo>
                <a:lnTo>
                  <a:pt x="203200" y="2036763"/>
                </a:lnTo>
                <a:lnTo>
                  <a:pt x="201295" y="2048193"/>
                </a:lnTo>
                <a:lnTo>
                  <a:pt x="199390" y="2059623"/>
                </a:lnTo>
                <a:lnTo>
                  <a:pt x="198120" y="2071371"/>
                </a:lnTo>
                <a:lnTo>
                  <a:pt x="196850" y="2082801"/>
                </a:lnTo>
                <a:lnTo>
                  <a:pt x="196215" y="2094866"/>
                </a:lnTo>
                <a:lnTo>
                  <a:pt x="195897" y="2106613"/>
                </a:lnTo>
                <a:lnTo>
                  <a:pt x="195580" y="2118043"/>
                </a:lnTo>
                <a:lnTo>
                  <a:pt x="195580" y="2129791"/>
                </a:lnTo>
                <a:lnTo>
                  <a:pt x="195897" y="2141856"/>
                </a:lnTo>
                <a:lnTo>
                  <a:pt x="196532" y="2153603"/>
                </a:lnTo>
                <a:lnTo>
                  <a:pt x="197485" y="2165668"/>
                </a:lnTo>
                <a:lnTo>
                  <a:pt x="198437" y="2177098"/>
                </a:lnTo>
                <a:lnTo>
                  <a:pt x="200025" y="2188846"/>
                </a:lnTo>
                <a:lnTo>
                  <a:pt x="201930" y="2200593"/>
                </a:lnTo>
                <a:lnTo>
                  <a:pt x="203835" y="2212023"/>
                </a:lnTo>
                <a:lnTo>
                  <a:pt x="206057" y="2224088"/>
                </a:lnTo>
                <a:lnTo>
                  <a:pt x="208915" y="2235518"/>
                </a:lnTo>
                <a:lnTo>
                  <a:pt x="211772" y="2247266"/>
                </a:lnTo>
                <a:lnTo>
                  <a:pt x="215265" y="2258696"/>
                </a:lnTo>
                <a:lnTo>
                  <a:pt x="218757" y="2270443"/>
                </a:lnTo>
                <a:lnTo>
                  <a:pt x="222567" y="2281873"/>
                </a:lnTo>
                <a:lnTo>
                  <a:pt x="226695" y="2293303"/>
                </a:lnTo>
                <a:lnTo>
                  <a:pt x="231140" y="2304733"/>
                </a:lnTo>
                <a:lnTo>
                  <a:pt x="235902" y="2315846"/>
                </a:lnTo>
                <a:lnTo>
                  <a:pt x="240982" y="2327276"/>
                </a:lnTo>
                <a:lnTo>
                  <a:pt x="246380" y="2338388"/>
                </a:lnTo>
                <a:lnTo>
                  <a:pt x="252095" y="2349501"/>
                </a:lnTo>
                <a:lnTo>
                  <a:pt x="257810" y="2360296"/>
                </a:lnTo>
                <a:lnTo>
                  <a:pt x="264160" y="2371408"/>
                </a:lnTo>
                <a:lnTo>
                  <a:pt x="270827" y="2381886"/>
                </a:lnTo>
                <a:lnTo>
                  <a:pt x="277813" y="2392681"/>
                </a:lnTo>
                <a:lnTo>
                  <a:pt x="284798" y="2403158"/>
                </a:lnTo>
                <a:lnTo>
                  <a:pt x="292100" y="2413001"/>
                </a:lnTo>
                <a:lnTo>
                  <a:pt x="299720" y="2422843"/>
                </a:lnTo>
                <a:lnTo>
                  <a:pt x="307658" y="2432368"/>
                </a:lnTo>
                <a:lnTo>
                  <a:pt x="315595" y="2442211"/>
                </a:lnTo>
                <a:lnTo>
                  <a:pt x="323533" y="2451101"/>
                </a:lnTo>
                <a:lnTo>
                  <a:pt x="332105" y="2459991"/>
                </a:lnTo>
                <a:lnTo>
                  <a:pt x="340360" y="2468881"/>
                </a:lnTo>
                <a:lnTo>
                  <a:pt x="349250" y="2477136"/>
                </a:lnTo>
                <a:lnTo>
                  <a:pt x="358140" y="2485391"/>
                </a:lnTo>
                <a:lnTo>
                  <a:pt x="367348" y="2493328"/>
                </a:lnTo>
                <a:lnTo>
                  <a:pt x="376238" y="2500948"/>
                </a:lnTo>
                <a:lnTo>
                  <a:pt x="385445" y="2508251"/>
                </a:lnTo>
                <a:lnTo>
                  <a:pt x="394970" y="2515553"/>
                </a:lnTo>
                <a:lnTo>
                  <a:pt x="405130" y="2522538"/>
                </a:lnTo>
                <a:lnTo>
                  <a:pt x="414655" y="2528888"/>
                </a:lnTo>
                <a:lnTo>
                  <a:pt x="424498" y="2535556"/>
                </a:lnTo>
                <a:lnTo>
                  <a:pt x="434975" y="2541588"/>
                </a:lnTo>
                <a:lnTo>
                  <a:pt x="445135" y="2547621"/>
                </a:lnTo>
                <a:lnTo>
                  <a:pt x="455613" y="2553018"/>
                </a:lnTo>
                <a:lnTo>
                  <a:pt x="465773" y="2558416"/>
                </a:lnTo>
                <a:lnTo>
                  <a:pt x="476568" y="2563813"/>
                </a:lnTo>
                <a:lnTo>
                  <a:pt x="487363" y="2568258"/>
                </a:lnTo>
                <a:lnTo>
                  <a:pt x="498158" y="2573021"/>
                </a:lnTo>
                <a:lnTo>
                  <a:pt x="509270" y="2577466"/>
                </a:lnTo>
                <a:lnTo>
                  <a:pt x="520065" y="2581276"/>
                </a:lnTo>
                <a:lnTo>
                  <a:pt x="531178" y="2585086"/>
                </a:lnTo>
                <a:lnTo>
                  <a:pt x="542290" y="2588896"/>
                </a:lnTo>
                <a:lnTo>
                  <a:pt x="553720" y="2592071"/>
                </a:lnTo>
                <a:lnTo>
                  <a:pt x="564833" y="2594928"/>
                </a:lnTo>
                <a:lnTo>
                  <a:pt x="576580" y="2597786"/>
                </a:lnTo>
                <a:lnTo>
                  <a:pt x="588010" y="2600326"/>
                </a:lnTo>
                <a:lnTo>
                  <a:pt x="599440" y="2602231"/>
                </a:lnTo>
                <a:lnTo>
                  <a:pt x="611188" y="2604136"/>
                </a:lnTo>
                <a:lnTo>
                  <a:pt x="622618" y="2605724"/>
                </a:lnTo>
                <a:lnTo>
                  <a:pt x="634683" y="2607311"/>
                </a:lnTo>
                <a:lnTo>
                  <a:pt x="646113" y="2608581"/>
                </a:lnTo>
                <a:lnTo>
                  <a:pt x="657860" y="2609216"/>
                </a:lnTo>
                <a:lnTo>
                  <a:pt x="669925" y="2609534"/>
                </a:lnTo>
                <a:lnTo>
                  <a:pt x="681355" y="2609851"/>
                </a:lnTo>
                <a:lnTo>
                  <a:pt x="693103" y="2609851"/>
                </a:lnTo>
                <a:lnTo>
                  <a:pt x="704850" y="2609534"/>
                </a:lnTo>
                <a:lnTo>
                  <a:pt x="716915" y="2608899"/>
                </a:lnTo>
                <a:lnTo>
                  <a:pt x="728345" y="2607946"/>
                </a:lnTo>
                <a:lnTo>
                  <a:pt x="740093" y="2606676"/>
                </a:lnTo>
                <a:lnTo>
                  <a:pt x="752158" y="2605406"/>
                </a:lnTo>
                <a:lnTo>
                  <a:pt x="763905" y="2603501"/>
                </a:lnTo>
                <a:lnTo>
                  <a:pt x="775335" y="2601279"/>
                </a:lnTo>
                <a:lnTo>
                  <a:pt x="787083" y="2598738"/>
                </a:lnTo>
                <a:lnTo>
                  <a:pt x="798830" y="2596198"/>
                </a:lnTo>
                <a:lnTo>
                  <a:pt x="810578" y="2593658"/>
                </a:lnTo>
                <a:lnTo>
                  <a:pt x="822008" y="2590166"/>
                </a:lnTo>
                <a:lnTo>
                  <a:pt x="833438" y="2586673"/>
                </a:lnTo>
                <a:lnTo>
                  <a:pt x="844868" y="2582863"/>
                </a:lnTo>
                <a:lnTo>
                  <a:pt x="856615" y="2578736"/>
                </a:lnTo>
                <a:lnTo>
                  <a:pt x="867410" y="2573973"/>
                </a:lnTo>
                <a:lnTo>
                  <a:pt x="879158" y="2569528"/>
                </a:lnTo>
                <a:lnTo>
                  <a:pt x="890270" y="2564131"/>
                </a:lnTo>
                <a:lnTo>
                  <a:pt x="901383" y="2558733"/>
                </a:lnTo>
                <a:lnTo>
                  <a:pt x="912178" y="2553336"/>
                </a:lnTo>
                <a:lnTo>
                  <a:pt x="923290" y="2547303"/>
                </a:lnTo>
                <a:lnTo>
                  <a:pt x="934085" y="2540636"/>
                </a:lnTo>
                <a:lnTo>
                  <a:pt x="944880" y="2534286"/>
                </a:lnTo>
                <a:lnTo>
                  <a:pt x="955675" y="2527301"/>
                </a:lnTo>
                <a:lnTo>
                  <a:pt x="965835" y="2520633"/>
                </a:lnTo>
                <a:lnTo>
                  <a:pt x="976313" y="2512696"/>
                </a:lnTo>
                <a:lnTo>
                  <a:pt x="986155" y="2505711"/>
                </a:lnTo>
                <a:lnTo>
                  <a:pt x="995680" y="2497456"/>
                </a:lnTo>
                <a:lnTo>
                  <a:pt x="1005205" y="2489836"/>
                </a:lnTo>
                <a:lnTo>
                  <a:pt x="1014095" y="2481581"/>
                </a:lnTo>
                <a:lnTo>
                  <a:pt x="1023303" y="2473326"/>
                </a:lnTo>
                <a:lnTo>
                  <a:pt x="1031558" y="2464753"/>
                </a:lnTo>
                <a:lnTo>
                  <a:pt x="1040130" y="2456181"/>
                </a:lnTo>
                <a:lnTo>
                  <a:pt x="1048385" y="2446973"/>
                </a:lnTo>
                <a:lnTo>
                  <a:pt x="1056640" y="2438083"/>
                </a:lnTo>
                <a:lnTo>
                  <a:pt x="1064260" y="2429193"/>
                </a:lnTo>
                <a:lnTo>
                  <a:pt x="1071563" y="2419351"/>
                </a:lnTo>
                <a:lnTo>
                  <a:pt x="1078865" y="2409826"/>
                </a:lnTo>
                <a:lnTo>
                  <a:pt x="1085533" y="2400301"/>
                </a:lnTo>
                <a:lnTo>
                  <a:pt x="1092200" y="2390458"/>
                </a:lnTo>
                <a:lnTo>
                  <a:pt x="1098550" y="2380616"/>
                </a:lnTo>
                <a:lnTo>
                  <a:pt x="1104583" y="2370456"/>
                </a:lnTo>
                <a:lnTo>
                  <a:pt x="1110933" y="2360296"/>
                </a:lnTo>
                <a:lnTo>
                  <a:pt x="1116330" y="2349818"/>
                </a:lnTo>
                <a:lnTo>
                  <a:pt x="1121728" y="2339023"/>
                </a:lnTo>
                <a:lnTo>
                  <a:pt x="1126808" y="2328863"/>
                </a:lnTo>
                <a:lnTo>
                  <a:pt x="1131570" y="2318068"/>
                </a:lnTo>
                <a:lnTo>
                  <a:pt x="1136015" y="2306956"/>
                </a:lnTo>
                <a:lnTo>
                  <a:pt x="1140778" y="2296478"/>
                </a:lnTo>
                <a:lnTo>
                  <a:pt x="1144588" y="2285366"/>
                </a:lnTo>
                <a:lnTo>
                  <a:pt x="1148398" y="2274253"/>
                </a:lnTo>
                <a:lnTo>
                  <a:pt x="1151890" y="2263141"/>
                </a:lnTo>
                <a:lnTo>
                  <a:pt x="1155383" y="2251711"/>
                </a:lnTo>
                <a:lnTo>
                  <a:pt x="1158240" y="2240598"/>
                </a:lnTo>
                <a:lnTo>
                  <a:pt x="1161098" y="2228851"/>
                </a:lnTo>
                <a:lnTo>
                  <a:pt x="1163320" y="2217421"/>
                </a:lnTo>
                <a:lnTo>
                  <a:pt x="1165543" y="2205673"/>
                </a:lnTo>
                <a:lnTo>
                  <a:pt x="1167448" y="2194243"/>
                </a:lnTo>
                <a:lnTo>
                  <a:pt x="1169035" y="2182813"/>
                </a:lnTo>
                <a:lnTo>
                  <a:pt x="1170305" y="2170748"/>
                </a:lnTo>
                <a:lnTo>
                  <a:pt x="1171258" y="2159318"/>
                </a:lnTo>
                <a:lnTo>
                  <a:pt x="1172210" y="2147571"/>
                </a:lnTo>
                <a:lnTo>
                  <a:pt x="1172845" y="2135823"/>
                </a:lnTo>
                <a:lnTo>
                  <a:pt x="1172845" y="2123758"/>
                </a:lnTo>
                <a:lnTo>
                  <a:pt x="1172845" y="2112328"/>
                </a:lnTo>
                <a:lnTo>
                  <a:pt x="1172528" y="2100581"/>
                </a:lnTo>
                <a:lnTo>
                  <a:pt x="1172210" y="2088516"/>
                </a:lnTo>
                <a:lnTo>
                  <a:pt x="1170940" y="2076768"/>
                </a:lnTo>
                <a:lnTo>
                  <a:pt x="1169670" y="2065021"/>
                </a:lnTo>
                <a:lnTo>
                  <a:pt x="1168083" y="2053591"/>
                </a:lnTo>
                <a:lnTo>
                  <a:pt x="1166813" y="2041526"/>
                </a:lnTo>
                <a:lnTo>
                  <a:pt x="1164273" y="2029778"/>
                </a:lnTo>
                <a:lnTo>
                  <a:pt x="1162050" y="2018348"/>
                </a:lnTo>
                <a:lnTo>
                  <a:pt x="1159510" y="2006283"/>
                </a:lnTo>
                <a:lnTo>
                  <a:pt x="1156335" y="1994853"/>
                </a:lnTo>
                <a:lnTo>
                  <a:pt x="1153478" y="1983423"/>
                </a:lnTo>
                <a:lnTo>
                  <a:pt x="1149985" y="1971993"/>
                </a:lnTo>
                <a:lnTo>
                  <a:pt x="1145540" y="1960563"/>
                </a:lnTo>
                <a:lnTo>
                  <a:pt x="1141730" y="1949133"/>
                </a:lnTo>
                <a:lnTo>
                  <a:pt x="1137285" y="1937386"/>
                </a:lnTo>
                <a:lnTo>
                  <a:pt x="1132205" y="1926591"/>
                </a:lnTo>
                <a:lnTo>
                  <a:pt x="1127443" y="1914843"/>
                </a:lnTo>
                <a:lnTo>
                  <a:pt x="1122045" y="1903731"/>
                </a:lnTo>
                <a:lnTo>
                  <a:pt x="1116330" y="1892936"/>
                </a:lnTo>
                <a:lnTo>
                  <a:pt x="1110615" y="1882141"/>
                </a:lnTo>
                <a:lnTo>
                  <a:pt x="1103948" y="1871028"/>
                </a:lnTo>
                <a:lnTo>
                  <a:pt x="1097598" y="1860233"/>
                </a:lnTo>
                <a:lnTo>
                  <a:pt x="1090613" y="1849438"/>
                </a:lnTo>
                <a:lnTo>
                  <a:pt x="1083310" y="1839278"/>
                </a:lnTo>
                <a:lnTo>
                  <a:pt x="1076008" y="1829436"/>
                </a:lnTo>
                <a:lnTo>
                  <a:pt x="1068388" y="1819276"/>
                </a:lnTo>
                <a:lnTo>
                  <a:pt x="1060768" y="1809751"/>
                </a:lnTo>
                <a:lnTo>
                  <a:pt x="1053148" y="1800226"/>
                </a:lnTo>
                <a:lnTo>
                  <a:pt x="1044575" y="1791018"/>
                </a:lnTo>
                <a:lnTo>
                  <a:pt x="1036320" y="1782128"/>
                </a:lnTo>
                <a:lnTo>
                  <a:pt x="1027748" y="1773556"/>
                </a:lnTo>
                <a:lnTo>
                  <a:pt x="1019175" y="1764983"/>
                </a:lnTo>
                <a:lnTo>
                  <a:pt x="1010285" y="1757046"/>
                </a:lnTo>
                <a:lnTo>
                  <a:pt x="1001395" y="1749108"/>
                </a:lnTo>
                <a:lnTo>
                  <a:pt x="992188" y="1741171"/>
                </a:lnTo>
                <a:lnTo>
                  <a:pt x="982663" y="1734186"/>
                </a:lnTo>
                <a:lnTo>
                  <a:pt x="973138" y="1726883"/>
                </a:lnTo>
                <a:lnTo>
                  <a:pt x="963613" y="1719898"/>
                </a:lnTo>
                <a:lnTo>
                  <a:pt x="953770" y="1713230"/>
                </a:lnTo>
                <a:lnTo>
                  <a:pt x="943610" y="1706880"/>
                </a:lnTo>
                <a:lnTo>
                  <a:pt x="933768" y="1700848"/>
                </a:lnTo>
                <a:lnTo>
                  <a:pt x="923290" y="1695133"/>
                </a:lnTo>
                <a:lnTo>
                  <a:pt x="913130" y="1689418"/>
                </a:lnTo>
                <a:lnTo>
                  <a:pt x="902335" y="1684020"/>
                </a:lnTo>
                <a:lnTo>
                  <a:pt x="892175" y="1678623"/>
                </a:lnTo>
                <a:lnTo>
                  <a:pt x="881380" y="1673860"/>
                </a:lnTo>
                <a:lnTo>
                  <a:pt x="870268" y="1669415"/>
                </a:lnTo>
                <a:lnTo>
                  <a:pt x="859473" y="1664653"/>
                </a:lnTo>
                <a:lnTo>
                  <a:pt x="848360" y="1660843"/>
                </a:lnTo>
                <a:lnTo>
                  <a:pt x="837248" y="1657033"/>
                </a:lnTo>
                <a:lnTo>
                  <a:pt x="825818" y="1653858"/>
                </a:lnTo>
                <a:lnTo>
                  <a:pt x="814705" y="1650365"/>
                </a:lnTo>
                <a:lnTo>
                  <a:pt x="803275" y="1647190"/>
                </a:lnTo>
                <a:lnTo>
                  <a:pt x="791845" y="1644651"/>
                </a:lnTo>
                <a:lnTo>
                  <a:pt x="780415" y="1642111"/>
                </a:lnTo>
                <a:lnTo>
                  <a:pt x="768985" y="1639888"/>
                </a:lnTo>
                <a:lnTo>
                  <a:pt x="757238" y="1637983"/>
                </a:lnTo>
                <a:lnTo>
                  <a:pt x="745490" y="1636395"/>
                </a:lnTo>
                <a:lnTo>
                  <a:pt x="734060" y="1635125"/>
                </a:lnTo>
                <a:lnTo>
                  <a:pt x="722313" y="1633855"/>
                </a:lnTo>
                <a:lnTo>
                  <a:pt x="710565" y="1632903"/>
                </a:lnTo>
                <a:lnTo>
                  <a:pt x="698818" y="1632585"/>
                </a:lnTo>
                <a:lnTo>
                  <a:pt x="687070" y="1632268"/>
                </a:lnTo>
                <a:close/>
                <a:moveTo>
                  <a:pt x="1446848" y="1466850"/>
                </a:moveTo>
                <a:lnTo>
                  <a:pt x="1448435" y="1479858"/>
                </a:lnTo>
                <a:lnTo>
                  <a:pt x="1450658" y="1496357"/>
                </a:lnTo>
                <a:lnTo>
                  <a:pt x="1453833" y="1515711"/>
                </a:lnTo>
                <a:lnTo>
                  <a:pt x="1457960" y="1538238"/>
                </a:lnTo>
                <a:lnTo>
                  <a:pt x="1468120" y="1591541"/>
                </a:lnTo>
                <a:lnTo>
                  <a:pt x="1480185" y="1653093"/>
                </a:lnTo>
                <a:lnTo>
                  <a:pt x="1494155" y="1721308"/>
                </a:lnTo>
                <a:lnTo>
                  <a:pt x="1509713" y="1794282"/>
                </a:lnTo>
                <a:lnTo>
                  <a:pt x="1525905" y="1870112"/>
                </a:lnTo>
                <a:lnTo>
                  <a:pt x="1542098" y="1946576"/>
                </a:lnTo>
                <a:lnTo>
                  <a:pt x="1574800" y="2092842"/>
                </a:lnTo>
                <a:lnTo>
                  <a:pt x="1602740" y="2217533"/>
                </a:lnTo>
                <a:lnTo>
                  <a:pt x="1629410" y="2336830"/>
                </a:lnTo>
                <a:lnTo>
                  <a:pt x="1730693" y="1746690"/>
                </a:lnTo>
                <a:lnTo>
                  <a:pt x="1671003" y="1606453"/>
                </a:lnTo>
                <a:lnTo>
                  <a:pt x="1768475" y="1514442"/>
                </a:lnTo>
                <a:lnTo>
                  <a:pt x="1798955" y="1514442"/>
                </a:lnTo>
                <a:lnTo>
                  <a:pt x="1806258" y="1514442"/>
                </a:lnTo>
                <a:lnTo>
                  <a:pt x="1836420" y="1514442"/>
                </a:lnTo>
                <a:lnTo>
                  <a:pt x="1933575" y="1606453"/>
                </a:lnTo>
                <a:lnTo>
                  <a:pt x="1873885" y="1746690"/>
                </a:lnTo>
                <a:lnTo>
                  <a:pt x="1975168" y="2336830"/>
                </a:lnTo>
                <a:lnTo>
                  <a:pt x="2002155" y="2217533"/>
                </a:lnTo>
                <a:lnTo>
                  <a:pt x="2030095" y="2092842"/>
                </a:lnTo>
                <a:lnTo>
                  <a:pt x="2062480" y="1946576"/>
                </a:lnTo>
                <a:lnTo>
                  <a:pt x="2078990" y="1870112"/>
                </a:lnTo>
                <a:lnTo>
                  <a:pt x="2094865" y="1794282"/>
                </a:lnTo>
                <a:lnTo>
                  <a:pt x="2110740" y="1721308"/>
                </a:lnTo>
                <a:lnTo>
                  <a:pt x="2124393" y="1653093"/>
                </a:lnTo>
                <a:lnTo>
                  <a:pt x="2136775" y="1591541"/>
                </a:lnTo>
                <a:lnTo>
                  <a:pt x="2146618" y="1538238"/>
                </a:lnTo>
                <a:lnTo>
                  <a:pt x="2150428" y="1515711"/>
                </a:lnTo>
                <a:lnTo>
                  <a:pt x="2153920" y="1496357"/>
                </a:lnTo>
                <a:lnTo>
                  <a:pt x="2156143" y="1479858"/>
                </a:lnTo>
                <a:lnTo>
                  <a:pt x="2157730" y="1466850"/>
                </a:lnTo>
                <a:lnTo>
                  <a:pt x="2164398" y="1469071"/>
                </a:lnTo>
                <a:lnTo>
                  <a:pt x="2173923" y="1471609"/>
                </a:lnTo>
                <a:lnTo>
                  <a:pt x="2226628" y="1488108"/>
                </a:lnTo>
                <a:lnTo>
                  <a:pt x="2293620" y="1509683"/>
                </a:lnTo>
                <a:lnTo>
                  <a:pt x="2331085" y="1522374"/>
                </a:lnTo>
                <a:lnTo>
                  <a:pt x="2370455" y="1535700"/>
                </a:lnTo>
                <a:lnTo>
                  <a:pt x="2411730" y="1549660"/>
                </a:lnTo>
                <a:lnTo>
                  <a:pt x="2453323" y="1564255"/>
                </a:lnTo>
                <a:lnTo>
                  <a:pt x="2495868" y="1579801"/>
                </a:lnTo>
                <a:lnTo>
                  <a:pt x="2538413" y="1595665"/>
                </a:lnTo>
                <a:lnTo>
                  <a:pt x="2580005" y="1612164"/>
                </a:lnTo>
                <a:lnTo>
                  <a:pt x="2620645" y="1628345"/>
                </a:lnTo>
                <a:lnTo>
                  <a:pt x="2659698" y="1644844"/>
                </a:lnTo>
                <a:lnTo>
                  <a:pt x="2678430" y="1653410"/>
                </a:lnTo>
                <a:lnTo>
                  <a:pt x="2696210" y="1661342"/>
                </a:lnTo>
                <a:lnTo>
                  <a:pt x="2713990" y="1669909"/>
                </a:lnTo>
                <a:lnTo>
                  <a:pt x="2730818" y="1678158"/>
                </a:lnTo>
                <a:lnTo>
                  <a:pt x="2747010" y="1686090"/>
                </a:lnTo>
                <a:lnTo>
                  <a:pt x="2761933" y="1694339"/>
                </a:lnTo>
                <a:lnTo>
                  <a:pt x="2773363" y="1705761"/>
                </a:lnTo>
                <a:lnTo>
                  <a:pt x="2785110" y="1718770"/>
                </a:lnTo>
                <a:lnTo>
                  <a:pt x="2798128" y="1733364"/>
                </a:lnTo>
                <a:lnTo>
                  <a:pt x="2805113" y="1741296"/>
                </a:lnTo>
                <a:lnTo>
                  <a:pt x="2811780" y="1749546"/>
                </a:lnTo>
                <a:lnTo>
                  <a:pt x="2818766" y="1758747"/>
                </a:lnTo>
                <a:lnTo>
                  <a:pt x="2825750" y="1768265"/>
                </a:lnTo>
                <a:lnTo>
                  <a:pt x="2833053" y="1778735"/>
                </a:lnTo>
                <a:lnTo>
                  <a:pt x="2839720" y="1789840"/>
                </a:lnTo>
                <a:lnTo>
                  <a:pt x="2847023" y="1801262"/>
                </a:lnTo>
                <a:lnTo>
                  <a:pt x="2854326" y="1813636"/>
                </a:lnTo>
                <a:lnTo>
                  <a:pt x="2861310" y="1826962"/>
                </a:lnTo>
                <a:lnTo>
                  <a:pt x="2867978" y="1840922"/>
                </a:lnTo>
                <a:lnTo>
                  <a:pt x="2874963" y="1855517"/>
                </a:lnTo>
                <a:lnTo>
                  <a:pt x="2881948" y="1871698"/>
                </a:lnTo>
                <a:lnTo>
                  <a:pt x="2888933" y="1887880"/>
                </a:lnTo>
                <a:lnTo>
                  <a:pt x="2895283" y="1905964"/>
                </a:lnTo>
                <a:lnTo>
                  <a:pt x="2901316" y="1924367"/>
                </a:lnTo>
                <a:lnTo>
                  <a:pt x="2907666" y="1944355"/>
                </a:lnTo>
                <a:lnTo>
                  <a:pt x="2913698" y="1964978"/>
                </a:lnTo>
                <a:lnTo>
                  <a:pt x="2919413" y="1986871"/>
                </a:lnTo>
                <a:lnTo>
                  <a:pt x="2924810" y="2010032"/>
                </a:lnTo>
                <a:lnTo>
                  <a:pt x="2930208" y="2034463"/>
                </a:lnTo>
                <a:lnTo>
                  <a:pt x="2934653" y="2059528"/>
                </a:lnTo>
                <a:lnTo>
                  <a:pt x="2939416" y="2086496"/>
                </a:lnTo>
                <a:lnTo>
                  <a:pt x="2943543" y="2114734"/>
                </a:lnTo>
                <a:lnTo>
                  <a:pt x="2947353" y="2144241"/>
                </a:lnTo>
                <a:lnTo>
                  <a:pt x="2950846" y="2175017"/>
                </a:lnTo>
                <a:lnTo>
                  <a:pt x="2953703" y="2207062"/>
                </a:lnTo>
                <a:lnTo>
                  <a:pt x="2954338" y="2215946"/>
                </a:lnTo>
                <a:lnTo>
                  <a:pt x="2954656" y="2230858"/>
                </a:lnTo>
                <a:lnTo>
                  <a:pt x="2955608" y="2275595"/>
                </a:lnTo>
                <a:lnTo>
                  <a:pt x="2957196" y="2411390"/>
                </a:lnTo>
                <a:lnTo>
                  <a:pt x="2959100" y="2583673"/>
                </a:lnTo>
                <a:lnTo>
                  <a:pt x="2960688" y="2760715"/>
                </a:lnTo>
                <a:lnTo>
                  <a:pt x="2908936" y="2767695"/>
                </a:lnTo>
                <a:lnTo>
                  <a:pt x="2857818" y="2773723"/>
                </a:lnTo>
                <a:lnTo>
                  <a:pt x="2806383" y="2779434"/>
                </a:lnTo>
                <a:lnTo>
                  <a:pt x="2755266" y="2784511"/>
                </a:lnTo>
                <a:lnTo>
                  <a:pt x="2702878" y="2788952"/>
                </a:lnTo>
                <a:lnTo>
                  <a:pt x="2649220" y="2793712"/>
                </a:lnTo>
                <a:lnTo>
                  <a:pt x="2536825" y="2802278"/>
                </a:lnTo>
                <a:lnTo>
                  <a:pt x="2535555" y="2668704"/>
                </a:lnTo>
                <a:lnTo>
                  <a:pt x="2534920" y="2527832"/>
                </a:lnTo>
                <a:lnTo>
                  <a:pt x="2534285" y="2333022"/>
                </a:lnTo>
                <a:lnTo>
                  <a:pt x="2534285" y="2318745"/>
                </a:lnTo>
                <a:lnTo>
                  <a:pt x="2533333" y="2305102"/>
                </a:lnTo>
                <a:lnTo>
                  <a:pt x="2531745" y="2291776"/>
                </a:lnTo>
                <a:lnTo>
                  <a:pt x="2530475" y="2279085"/>
                </a:lnTo>
                <a:lnTo>
                  <a:pt x="2527935" y="2266711"/>
                </a:lnTo>
                <a:lnTo>
                  <a:pt x="2525713" y="2254654"/>
                </a:lnTo>
                <a:lnTo>
                  <a:pt x="2522538" y="2243232"/>
                </a:lnTo>
                <a:lnTo>
                  <a:pt x="2519680" y="2232127"/>
                </a:lnTo>
                <a:lnTo>
                  <a:pt x="2515870" y="2221340"/>
                </a:lnTo>
                <a:lnTo>
                  <a:pt x="2512060" y="2210870"/>
                </a:lnTo>
                <a:lnTo>
                  <a:pt x="2508250" y="2200717"/>
                </a:lnTo>
                <a:lnTo>
                  <a:pt x="2503488" y="2191198"/>
                </a:lnTo>
                <a:lnTo>
                  <a:pt x="2499360" y="2181680"/>
                </a:lnTo>
                <a:lnTo>
                  <a:pt x="2494280" y="2172796"/>
                </a:lnTo>
                <a:lnTo>
                  <a:pt x="2489835" y="2163912"/>
                </a:lnTo>
                <a:lnTo>
                  <a:pt x="2484755" y="2155346"/>
                </a:lnTo>
                <a:lnTo>
                  <a:pt x="2484755" y="2813383"/>
                </a:lnTo>
                <a:lnTo>
                  <a:pt x="2405698" y="2818459"/>
                </a:lnTo>
                <a:lnTo>
                  <a:pt x="2323148" y="2822584"/>
                </a:lnTo>
                <a:lnTo>
                  <a:pt x="2238058" y="2826391"/>
                </a:lnTo>
                <a:lnTo>
                  <a:pt x="2150745" y="2829881"/>
                </a:lnTo>
                <a:lnTo>
                  <a:pt x="2062798" y="2832102"/>
                </a:lnTo>
                <a:lnTo>
                  <a:pt x="1974850" y="2834006"/>
                </a:lnTo>
                <a:lnTo>
                  <a:pt x="1887538" y="2835275"/>
                </a:lnTo>
                <a:lnTo>
                  <a:pt x="1802448" y="2835275"/>
                </a:lnTo>
                <a:lnTo>
                  <a:pt x="1750378" y="2835275"/>
                </a:lnTo>
                <a:lnTo>
                  <a:pt x="1697673" y="2834958"/>
                </a:lnTo>
                <a:lnTo>
                  <a:pt x="1644333" y="2834006"/>
                </a:lnTo>
                <a:lnTo>
                  <a:pt x="1590358" y="2833372"/>
                </a:lnTo>
                <a:lnTo>
                  <a:pt x="1536065" y="2832102"/>
                </a:lnTo>
                <a:lnTo>
                  <a:pt x="1482090" y="2830516"/>
                </a:lnTo>
                <a:lnTo>
                  <a:pt x="1427798" y="2829247"/>
                </a:lnTo>
                <a:lnTo>
                  <a:pt x="1374775" y="2826709"/>
                </a:lnTo>
                <a:lnTo>
                  <a:pt x="1257300" y="2643639"/>
                </a:lnTo>
                <a:lnTo>
                  <a:pt x="1274128" y="2624919"/>
                </a:lnTo>
                <a:lnTo>
                  <a:pt x="1290003" y="2605882"/>
                </a:lnTo>
                <a:lnTo>
                  <a:pt x="1305560" y="2585894"/>
                </a:lnTo>
                <a:lnTo>
                  <a:pt x="1319848" y="2565588"/>
                </a:lnTo>
                <a:lnTo>
                  <a:pt x="1334135" y="2544965"/>
                </a:lnTo>
                <a:lnTo>
                  <a:pt x="1347470" y="2524024"/>
                </a:lnTo>
                <a:lnTo>
                  <a:pt x="1360170" y="2502132"/>
                </a:lnTo>
                <a:lnTo>
                  <a:pt x="1371918" y="2480557"/>
                </a:lnTo>
                <a:lnTo>
                  <a:pt x="1383348" y="2458348"/>
                </a:lnTo>
                <a:lnTo>
                  <a:pt x="1393825" y="2435503"/>
                </a:lnTo>
                <a:lnTo>
                  <a:pt x="1403668" y="2412342"/>
                </a:lnTo>
                <a:lnTo>
                  <a:pt x="1412558" y="2389181"/>
                </a:lnTo>
                <a:lnTo>
                  <a:pt x="1420813" y="2365385"/>
                </a:lnTo>
                <a:lnTo>
                  <a:pt x="1428115" y="2341589"/>
                </a:lnTo>
                <a:lnTo>
                  <a:pt x="1435100" y="2317158"/>
                </a:lnTo>
                <a:lnTo>
                  <a:pt x="1441133" y="2293045"/>
                </a:lnTo>
                <a:lnTo>
                  <a:pt x="1444943" y="2274008"/>
                </a:lnTo>
                <a:lnTo>
                  <a:pt x="1448753" y="2254972"/>
                </a:lnTo>
                <a:lnTo>
                  <a:pt x="1451928" y="2236252"/>
                </a:lnTo>
                <a:lnTo>
                  <a:pt x="1454785" y="2217215"/>
                </a:lnTo>
                <a:lnTo>
                  <a:pt x="1456690" y="2198179"/>
                </a:lnTo>
                <a:lnTo>
                  <a:pt x="1458595" y="2179142"/>
                </a:lnTo>
                <a:lnTo>
                  <a:pt x="1459548" y="2160105"/>
                </a:lnTo>
                <a:lnTo>
                  <a:pt x="1460500" y="2141068"/>
                </a:lnTo>
                <a:lnTo>
                  <a:pt x="1460818" y="2122349"/>
                </a:lnTo>
                <a:lnTo>
                  <a:pt x="1460500" y="2103312"/>
                </a:lnTo>
                <a:lnTo>
                  <a:pt x="1459548" y="2084593"/>
                </a:lnTo>
                <a:lnTo>
                  <a:pt x="1458913" y="2065873"/>
                </a:lnTo>
                <a:lnTo>
                  <a:pt x="1457008" y="2046519"/>
                </a:lnTo>
                <a:lnTo>
                  <a:pt x="1455103" y="2027800"/>
                </a:lnTo>
                <a:lnTo>
                  <a:pt x="1452880" y="2009715"/>
                </a:lnTo>
                <a:lnTo>
                  <a:pt x="1449705" y="1990995"/>
                </a:lnTo>
                <a:lnTo>
                  <a:pt x="1446213" y="1971958"/>
                </a:lnTo>
                <a:lnTo>
                  <a:pt x="1442403" y="1953874"/>
                </a:lnTo>
                <a:lnTo>
                  <a:pt x="1437958" y="1935471"/>
                </a:lnTo>
                <a:lnTo>
                  <a:pt x="1433195" y="1917069"/>
                </a:lnTo>
                <a:lnTo>
                  <a:pt x="1427798" y="1898984"/>
                </a:lnTo>
                <a:lnTo>
                  <a:pt x="1422083" y="1881217"/>
                </a:lnTo>
                <a:lnTo>
                  <a:pt x="1416050" y="1863132"/>
                </a:lnTo>
                <a:lnTo>
                  <a:pt x="1409383" y="1845364"/>
                </a:lnTo>
                <a:lnTo>
                  <a:pt x="1402715" y="1827596"/>
                </a:lnTo>
                <a:lnTo>
                  <a:pt x="1395095" y="1810146"/>
                </a:lnTo>
                <a:lnTo>
                  <a:pt x="1386840" y="1792696"/>
                </a:lnTo>
                <a:lnTo>
                  <a:pt x="1378585" y="1775563"/>
                </a:lnTo>
                <a:lnTo>
                  <a:pt x="1369695" y="1758429"/>
                </a:lnTo>
                <a:lnTo>
                  <a:pt x="1360488" y="1741614"/>
                </a:lnTo>
                <a:lnTo>
                  <a:pt x="1350963" y="1724798"/>
                </a:lnTo>
                <a:lnTo>
                  <a:pt x="1340485" y="1708299"/>
                </a:lnTo>
                <a:lnTo>
                  <a:pt x="1333500" y="1696877"/>
                </a:lnTo>
                <a:lnTo>
                  <a:pt x="1325563" y="1685773"/>
                </a:lnTo>
                <a:lnTo>
                  <a:pt x="1317943" y="1674668"/>
                </a:lnTo>
                <a:lnTo>
                  <a:pt x="1310323" y="1663563"/>
                </a:lnTo>
                <a:lnTo>
                  <a:pt x="1302385" y="1653093"/>
                </a:lnTo>
                <a:lnTo>
                  <a:pt x="1293813" y="1642623"/>
                </a:lnTo>
                <a:lnTo>
                  <a:pt x="1285558" y="1632152"/>
                </a:lnTo>
                <a:lnTo>
                  <a:pt x="1276985" y="1621999"/>
                </a:lnTo>
                <a:lnTo>
                  <a:pt x="1259523" y="1602011"/>
                </a:lnTo>
                <a:lnTo>
                  <a:pt x="1241425" y="1582657"/>
                </a:lnTo>
                <a:lnTo>
                  <a:pt x="1222693" y="1564255"/>
                </a:lnTo>
                <a:lnTo>
                  <a:pt x="1203325" y="1546170"/>
                </a:lnTo>
                <a:lnTo>
                  <a:pt x="1270953" y="1523008"/>
                </a:lnTo>
                <a:lnTo>
                  <a:pt x="1332865" y="1502702"/>
                </a:lnTo>
                <a:lnTo>
                  <a:pt x="1386840" y="1485569"/>
                </a:lnTo>
                <a:lnTo>
                  <a:pt x="1430655" y="1471609"/>
                </a:lnTo>
                <a:lnTo>
                  <a:pt x="1440815" y="1468754"/>
                </a:lnTo>
                <a:lnTo>
                  <a:pt x="1446848" y="1466850"/>
                </a:lnTo>
                <a:close/>
                <a:moveTo>
                  <a:pt x="671830" y="1436688"/>
                </a:moveTo>
                <a:lnTo>
                  <a:pt x="688658" y="1436688"/>
                </a:lnTo>
                <a:lnTo>
                  <a:pt x="704850" y="1437323"/>
                </a:lnTo>
                <a:lnTo>
                  <a:pt x="721360" y="1437958"/>
                </a:lnTo>
                <a:lnTo>
                  <a:pt x="737870" y="1439228"/>
                </a:lnTo>
                <a:lnTo>
                  <a:pt x="754380" y="1440816"/>
                </a:lnTo>
                <a:lnTo>
                  <a:pt x="770255" y="1442721"/>
                </a:lnTo>
                <a:lnTo>
                  <a:pt x="786765" y="1444943"/>
                </a:lnTo>
                <a:lnTo>
                  <a:pt x="802958" y="1447483"/>
                </a:lnTo>
                <a:lnTo>
                  <a:pt x="818833" y="1450340"/>
                </a:lnTo>
                <a:lnTo>
                  <a:pt x="835025" y="1453515"/>
                </a:lnTo>
                <a:lnTo>
                  <a:pt x="851218" y="1457643"/>
                </a:lnTo>
                <a:lnTo>
                  <a:pt x="866775" y="1461771"/>
                </a:lnTo>
                <a:lnTo>
                  <a:pt x="882333" y="1466215"/>
                </a:lnTo>
                <a:lnTo>
                  <a:pt x="898208" y="1471295"/>
                </a:lnTo>
                <a:lnTo>
                  <a:pt x="913765" y="1476693"/>
                </a:lnTo>
                <a:lnTo>
                  <a:pt x="929005" y="1482408"/>
                </a:lnTo>
                <a:lnTo>
                  <a:pt x="944563" y="1488440"/>
                </a:lnTo>
                <a:lnTo>
                  <a:pt x="959803" y="1495108"/>
                </a:lnTo>
                <a:lnTo>
                  <a:pt x="974725" y="1501458"/>
                </a:lnTo>
                <a:lnTo>
                  <a:pt x="989648" y="1508760"/>
                </a:lnTo>
                <a:lnTo>
                  <a:pt x="1004253" y="1516380"/>
                </a:lnTo>
                <a:lnTo>
                  <a:pt x="1018540" y="1524318"/>
                </a:lnTo>
                <a:lnTo>
                  <a:pt x="1033145" y="1532573"/>
                </a:lnTo>
                <a:lnTo>
                  <a:pt x="1047433" y="1541146"/>
                </a:lnTo>
                <a:lnTo>
                  <a:pt x="1061085" y="1550035"/>
                </a:lnTo>
                <a:lnTo>
                  <a:pt x="1075373" y="1559560"/>
                </a:lnTo>
                <a:lnTo>
                  <a:pt x="1088708" y="1569085"/>
                </a:lnTo>
                <a:lnTo>
                  <a:pt x="1102043" y="1579245"/>
                </a:lnTo>
                <a:lnTo>
                  <a:pt x="1115378" y="1589723"/>
                </a:lnTo>
                <a:lnTo>
                  <a:pt x="1128078" y="1600518"/>
                </a:lnTo>
                <a:lnTo>
                  <a:pt x="1141095" y="1611630"/>
                </a:lnTo>
                <a:lnTo>
                  <a:pt x="1153478" y="1623061"/>
                </a:lnTo>
                <a:lnTo>
                  <a:pt x="1165543" y="1634490"/>
                </a:lnTo>
                <a:lnTo>
                  <a:pt x="1177290" y="1646873"/>
                </a:lnTo>
                <a:lnTo>
                  <a:pt x="1189355" y="1659573"/>
                </a:lnTo>
                <a:lnTo>
                  <a:pt x="1200785" y="1671955"/>
                </a:lnTo>
                <a:lnTo>
                  <a:pt x="1211898" y="1685608"/>
                </a:lnTo>
                <a:lnTo>
                  <a:pt x="1222693" y="1698943"/>
                </a:lnTo>
                <a:lnTo>
                  <a:pt x="1233170" y="1712595"/>
                </a:lnTo>
                <a:lnTo>
                  <a:pt x="1243330" y="1726883"/>
                </a:lnTo>
                <a:lnTo>
                  <a:pt x="1253173" y="1741171"/>
                </a:lnTo>
                <a:lnTo>
                  <a:pt x="1262698" y="1755776"/>
                </a:lnTo>
                <a:lnTo>
                  <a:pt x="1272223" y="1771016"/>
                </a:lnTo>
                <a:lnTo>
                  <a:pt x="1280795" y="1785938"/>
                </a:lnTo>
                <a:lnTo>
                  <a:pt x="1289050" y="1801496"/>
                </a:lnTo>
                <a:lnTo>
                  <a:pt x="1297305" y="1817053"/>
                </a:lnTo>
                <a:lnTo>
                  <a:pt x="1304925" y="1832293"/>
                </a:lnTo>
                <a:lnTo>
                  <a:pt x="1311593" y="1848168"/>
                </a:lnTo>
                <a:lnTo>
                  <a:pt x="1318578" y="1864043"/>
                </a:lnTo>
                <a:lnTo>
                  <a:pt x="1324610" y="1879918"/>
                </a:lnTo>
                <a:lnTo>
                  <a:pt x="1330325" y="1895793"/>
                </a:lnTo>
                <a:lnTo>
                  <a:pt x="1335723" y="1911986"/>
                </a:lnTo>
                <a:lnTo>
                  <a:pt x="1340803" y="1927861"/>
                </a:lnTo>
                <a:lnTo>
                  <a:pt x="1345248" y="1944371"/>
                </a:lnTo>
                <a:lnTo>
                  <a:pt x="1349693" y="1960881"/>
                </a:lnTo>
                <a:lnTo>
                  <a:pt x="1353503" y="1977073"/>
                </a:lnTo>
                <a:lnTo>
                  <a:pt x="1356360" y="1993266"/>
                </a:lnTo>
                <a:lnTo>
                  <a:pt x="1359535" y="2009776"/>
                </a:lnTo>
                <a:lnTo>
                  <a:pt x="1361758" y="2026286"/>
                </a:lnTo>
                <a:lnTo>
                  <a:pt x="1363980" y="2042796"/>
                </a:lnTo>
                <a:lnTo>
                  <a:pt x="1365568" y="2059623"/>
                </a:lnTo>
                <a:lnTo>
                  <a:pt x="1367155" y="2076133"/>
                </a:lnTo>
                <a:lnTo>
                  <a:pt x="1367790" y="2092326"/>
                </a:lnTo>
                <a:lnTo>
                  <a:pt x="1368425" y="2108836"/>
                </a:lnTo>
                <a:lnTo>
                  <a:pt x="1368425" y="2125346"/>
                </a:lnTo>
                <a:lnTo>
                  <a:pt x="1368425" y="2141856"/>
                </a:lnTo>
                <a:lnTo>
                  <a:pt x="1367473" y="2158366"/>
                </a:lnTo>
                <a:lnTo>
                  <a:pt x="1366520" y="2174558"/>
                </a:lnTo>
                <a:lnTo>
                  <a:pt x="1364933" y="2191068"/>
                </a:lnTo>
                <a:lnTo>
                  <a:pt x="1363028" y="2207578"/>
                </a:lnTo>
                <a:lnTo>
                  <a:pt x="1360805" y="2223771"/>
                </a:lnTo>
                <a:lnTo>
                  <a:pt x="1357948" y="2239963"/>
                </a:lnTo>
                <a:lnTo>
                  <a:pt x="1354773" y="2256156"/>
                </a:lnTo>
                <a:lnTo>
                  <a:pt x="1351598" y="2272348"/>
                </a:lnTo>
                <a:lnTo>
                  <a:pt x="1348423" y="2284731"/>
                </a:lnTo>
                <a:lnTo>
                  <a:pt x="1345248" y="2297431"/>
                </a:lnTo>
                <a:lnTo>
                  <a:pt x="1342073" y="2309813"/>
                </a:lnTo>
                <a:lnTo>
                  <a:pt x="1337945" y="2322196"/>
                </a:lnTo>
                <a:lnTo>
                  <a:pt x="1334135" y="2334578"/>
                </a:lnTo>
                <a:lnTo>
                  <a:pt x="1330008" y="2347278"/>
                </a:lnTo>
                <a:lnTo>
                  <a:pt x="1325563" y="2359343"/>
                </a:lnTo>
                <a:lnTo>
                  <a:pt x="1320800" y="2371408"/>
                </a:lnTo>
                <a:lnTo>
                  <a:pt x="1316038" y="2383473"/>
                </a:lnTo>
                <a:lnTo>
                  <a:pt x="1310958" y="2395538"/>
                </a:lnTo>
                <a:lnTo>
                  <a:pt x="1305560" y="2407286"/>
                </a:lnTo>
                <a:lnTo>
                  <a:pt x="1299845" y="2419033"/>
                </a:lnTo>
                <a:lnTo>
                  <a:pt x="1294130" y="2431098"/>
                </a:lnTo>
                <a:lnTo>
                  <a:pt x="1288098" y="2442528"/>
                </a:lnTo>
                <a:lnTo>
                  <a:pt x="1281430" y="2453958"/>
                </a:lnTo>
                <a:lnTo>
                  <a:pt x="1275080" y="2465388"/>
                </a:lnTo>
                <a:lnTo>
                  <a:pt x="1268413" y="2476818"/>
                </a:lnTo>
                <a:lnTo>
                  <a:pt x="1261110" y="2487931"/>
                </a:lnTo>
                <a:lnTo>
                  <a:pt x="1253808" y="2499043"/>
                </a:lnTo>
                <a:lnTo>
                  <a:pt x="1246505" y="2509838"/>
                </a:lnTo>
                <a:lnTo>
                  <a:pt x="1238885" y="2520951"/>
                </a:lnTo>
                <a:lnTo>
                  <a:pt x="1230948" y="2531428"/>
                </a:lnTo>
                <a:lnTo>
                  <a:pt x="1223010" y="2541906"/>
                </a:lnTo>
                <a:lnTo>
                  <a:pt x="1214438" y="2552383"/>
                </a:lnTo>
                <a:lnTo>
                  <a:pt x="1206183" y="2562543"/>
                </a:lnTo>
                <a:lnTo>
                  <a:pt x="1197293" y="2573021"/>
                </a:lnTo>
                <a:lnTo>
                  <a:pt x="1188403" y="2582863"/>
                </a:lnTo>
                <a:lnTo>
                  <a:pt x="1179195" y="2592388"/>
                </a:lnTo>
                <a:lnTo>
                  <a:pt x="1169670" y="2602231"/>
                </a:lnTo>
                <a:lnTo>
                  <a:pt x="1160145" y="2611439"/>
                </a:lnTo>
                <a:lnTo>
                  <a:pt x="1150303" y="2620964"/>
                </a:lnTo>
                <a:lnTo>
                  <a:pt x="1140460" y="2630171"/>
                </a:lnTo>
                <a:lnTo>
                  <a:pt x="1455420" y="3124201"/>
                </a:lnTo>
                <a:lnTo>
                  <a:pt x="1458595" y="3128964"/>
                </a:lnTo>
                <a:lnTo>
                  <a:pt x="1461135" y="3134044"/>
                </a:lnTo>
                <a:lnTo>
                  <a:pt x="1463675" y="3139441"/>
                </a:lnTo>
                <a:lnTo>
                  <a:pt x="1465898" y="3144839"/>
                </a:lnTo>
                <a:lnTo>
                  <a:pt x="1467803" y="3150236"/>
                </a:lnTo>
                <a:lnTo>
                  <a:pt x="1469390" y="3155316"/>
                </a:lnTo>
                <a:lnTo>
                  <a:pt x="1470343" y="3160714"/>
                </a:lnTo>
                <a:lnTo>
                  <a:pt x="1471613" y="3166111"/>
                </a:lnTo>
                <a:lnTo>
                  <a:pt x="1472248" y="3171826"/>
                </a:lnTo>
                <a:lnTo>
                  <a:pt x="1472883" y="3177224"/>
                </a:lnTo>
                <a:lnTo>
                  <a:pt x="1473200" y="3182621"/>
                </a:lnTo>
                <a:lnTo>
                  <a:pt x="1473200" y="3188336"/>
                </a:lnTo>
                <a:lnTo>
                  <a:pt x="1472883" y="3193734"/>
                </a:lnTo>
                <a:lnTo>
                  <a:pt x="1471930" y="3199131"/>
                </a:lnTo>
                <a:lnTo>
                  <a:pt x="1471295" y="3204529"/>
                </a:lnTo>
                <a:lnTo>
                  <a:pt x="1470025" y="3209609"/>
                </a:lnTo>
                <a:lnTo>
                  <a:pt x="1469073" y="3215006"/>
                </a:lnTo>
                <a:lnTo>
                  <a:pt x="1467485" y="3220404"/>
                </a:lnTo>
                <a:lnTo>
                  <a:pt x="1465580" y="3225484"/>
                </a:lnTo>
                <a:lnTo>
                  <a:pt x="1463675" y="3230881"/>
                </a:lnTo>
                <a:lnTo>
                  <a:pt x="1461135" y="3235644"/>
                </a:lnTo>
                <a:lnTo>
                  <a:pt x="1458595" y="3240406"/>
                </a:lnTo>
                <a:lnTo>
                  <a:pt x="1455420" y="3245486"/>
                </a:lnTo>
                <a:lnTo>
                  <a:pt x="1452563" y="3249931"/>
                </a:lnTo>
                <a:lnTo>
                  <a:pt x="1449388" y="3254376"/>
                </a:lnTo>
                <a:lnTo>
                  <a:pt x="1445895" y="3258821"/>
                </a:lnTo>
                <a:lnTo>
                  <a:pt x="1442085" y="3262949"/>
                </a:lnTo>
                <a:lnTo>
                  <a:pt x="1437958" y="3266759"/>
                </a:lnTo>
                <a:lnTo>
                  <a:pt x="1433830" y="3270886"/>
                </a:lnTo>
                <a:lnTo>
                  <a:pt x="1429385" y="3274379"/>
                </a:lnTo>
                <a:lnTo>
                  <a:pt x="1424940" y="3277871"/>
                </a:lnTo>
                <a:lnTo>
                  <a:pt x="1419860" y="3281364"/>
                </a:lnTo>
                <a:lnTo>
                  <a:pt x="1415098" y="3283904"/>
                </a:lnTo>
                <a:lnTo>
                  <a:pt x="1409700" y="3287079"/>
                </a:lnTo>
                <a:lnTo>
                  <a:pt x="1404620" y="3289301"/>
                </a:lnTo>
                <a:lnTo>
                  <a:pt x="1399223" y="3291524"/>
                </a:lnTo>
                <a:lnTo>
                  <a:pt x="1393825" y="3293429"/>
                </a:lnTo>
                <a:lnTo>
                  <a:pt x="1388428" y="3295016"/>
                </a:lnTo>
                <a:lnTo>
                  <a:pt x="1382713" y="3296286"/>
                </a:lnTo>
                <a:lnTo>
                  <a:pt x="1377633" y="3297239"/>
                </a:lnTo>
                <a:lnTo>
                  <a:pt x="1372235" y="3298191"/>
                </a:lnTo>
                <a:lnTo>
                  <a:pt x="1366520" y="3298509"/>
                </a:lnTo>
                <a:lnTo>
                  <a:pt x="1361123" y="3298826"/>
                </a:lnTo>
                <a:lnTo>
                  <a:pt x="1355725" y="3298826"/>
                </a:lnTo>
                <a:lnTo>
                  <a:pt x="1350010" y="3298509"/>
                </a:lnTo>
                <a:lnTo>
                  <a:pt x="1344613" y="3297874"/>
                </a:lnTo>
                <a:lnTo>
                  <a:pt x="1339215" y="3296921"/>
                </a:lnTo>
                <a:lnTo>
                  <a:pt x="1333818" y="3295969"/>
                </a:lnTo>
                <a:lnTo>
                  <a:pt x="1328420" y="3294699"/>
                </a:lnTo>
                <a:lnTo>
                  <a:pt x="1323658" y="3293111"/>
                </a:lnTo>
                <a:lnTo>
                  <a:pt x="1318260" y="3291206"/>
                </a:lnTo>
                <a:lnTo>
                  <a:pt x="1313180" y="3289301"/>
                </a:lnTo>
                <a:lnTo>
                  <a:pt x="1308100" y="3287079"/>
                </a:lnTo>
                <a:lnTo>
                  <a:pt x="1303338" y="3284221"/>
                </a:lnTo>
                <a:lnTo>
                  <a:pt x="1298575" y="3281364"/>
                </a:lnTo>
                <a:lnTo>
                  <a:pt x="1293813" y="3278189"/>
                </a:lnTo>
                <a:lnTo>
                  <a:pt x="1289368" y="3275014"/>
                </a:lnTo>
                <a:lnTo>
                  <a:pt x="1284923" y="3271839"/>
                </a:lnTo>
                <a:lnTo>
                  <a:pt x="1280795" y="3268029"/>
                </a:lnTo>
                <a:lnTo>
                  <a:pt x="1276985" y="3263584"/>
                </a:lnTo>
                <a:lnTo>
                  <a:pt x="1273175" y="3259456"/>
                </a:lnTo>
                <a:lnTo>
                  <a:pt x="1269365" y="3255329"/>
                </a:lnTo>
                <a:lnTo>
                  <a:pt x="1265873" y="3250249"/>
                </a:lnTo>
                <a:lnTo>
                  <a:pt x="1262698" y="3245804"/>
                </a:lnTo>
                <a:lnTo>
                  <a:pt x="947420" y="2751774"/>
                </a:lnTo>
                <a:lnTo>
                  <a:pt x="935038" y="2756854"/>
                </a:lnTo>
                <a:lnTo>
                  <a:pt x="922338" y="2761934"/>
                </a:lnTo>
                <a:lnTo>
                  <a:pt x="909638" y="2766379"/>
                </a:lnTo>
                <a:lnTo>
                  <a:pt x="896938" y="2770506"/>
                </a:lnTo>
                <a:lnTo>
                  <a:pt x="883920" y="2774951"/>
                </a:lnTo>
                <a:lnTo>
                  <a:pt x="871538" y="2778761"/>
                </a:lnTo>
                <a:lnTo>
                  <a:pt x="858520" y="2782254"/>
                </a:lnTo>
                <a:lnTo>
                  <a:pt x="845503" y="2785429"/>
                </a:lnTo>
                <a:lnTo>
                  <a:pt x="832485" y="2788604"/>
                </a:lnTo>
                <a:lnTo>
                  <a:pt x="819468" y="2791144"/>
                </a:lnTo>
                <a:lnTo>
                  <a:pt x="806450" y="2794001"/>
                </a:lnTo>
                <a:lnTo>
                  <a:pt x="793433" y="2796224"/>
                </a:lnTo>
                <a:lnTo>
                  <a:pt x="780415" y="2798129"/>
                </a:lnTo>
                <a:lnTo>
                  <a:pt x="767398" y="2799716"/>
                </a:lnTo>
                <a:lnTo>
                  <a:pt x="754063" y="2801304"/>
                </a:lnTo>
                <a:lnTo>
                  <a:pt x="741045" y="2802891"/>
                </a:lnTo>
                <a:lnTo>
                  <a:pt x="728028" y="2803526"/>
                </a:lnTo>
                <a:lnTo>
                  <a:pt x="715010" y="2804161"/>
                </a:lnTo>
                <a:lnTo>
                  <a:pt x="701675" y="2804796"/>
                </a:lnTo>
                <a:lnTo>
                  <a:pt x="688658" y="2805114"/>
                </a:lnTo>
                <a:lnTo>
                  <a:pt x="675640" y="2805114"/>
                </a:lnTo>
                <a:lnTo>
                  <a:pt x="662623" y="2804796"/>
                </a:lnTo>
                <a:lnTo>
                  <a:pt x="649605" y="2804161"/>
                </a:lnTo>
                <a:lnTo>
                  <a:pt x="636588" y="2803526"/>
                </a:lnTo>
                <a:lnTo>
                  <a:pt x="623570" y="2802256"/>
                </a:lnTo>
                <a:lnTo>
                  <a:pt x="610553" y="2801304"/>
                </a:lnTo>
                <a:lnTo>
                  <a:pt x="597535" y="2799716"/>
                </a:lnTo>
                <a:lnTo>
                  <a:pt x="584518" y="2797811"/>
                </a:lnTo>
                <a:lnTo>
                  <a:pt x="571818" y="2795906"/>
                </a:lnTo>
                <a:lnTo>
                  <a:pt x="558800" y="2793684"/>
                </a:lnTo>
                <a:lnTo>
                  <a:pt x="546100" y="2791144"/>
                </a:lnTo>
                <a:lnTo>
                  <a:pt x="533718" y="2788286"/>
                </a:lnTo>
                <a:lnTo>
                  <a:pt x="517525" y="2784794"/>
                </a:lnTo>
                <a:lnTo>
                  <a:pt x="501968" y="2780666"/>
                </a:lnTo>
                <a:lnTo>
                  <a:pt x="485775" y="2775904"/>
                </a:lnTo>
                <a:lnTo>
                  <a:pt x="470218" y="2771141"/>
                </a:lnTo>
                <a:lnTo>
                  <a:pt x="454660" y="2765744"/>
                </a:lnTo>
                <a:lnTo>
                  <a:pt x="439103" y="2760029"/>
                </a:lnTo>
                <a:lnTo>
                  <a:pt x="424180" y="2753679"/>
                </a:lnTo>
                <a:lnTo>
                  <a:pt x="408940" y="2747329"/>
                </a:lnTo>
                <a:lnTo>
                  <a:pt x="394018" y="2740661"/>
                </a:lnTo>
                <a:lnTo>
                  <a:pt x="379095" y="2733676"/>
                </a:lnTo>
                <a:lnTo>
                  <a:pt x="364173" y="2725739"/>
                </a:lnTo>
                <a:lnTo>
                  <a:pt x="349568" y="2717801"/>
                </a:lnTo>
                <a:lnTo>
                  <a:pt x="335598" y="2709864"/>
                </a:lnTo>
                <a:lnTo>
                  <a:pt x="321310" y="2700974"/>
                </a:lnTo>
                <a:lnTo>
                  <a:pt x="307023" y="2692084"/>
                </a:lnTo>
                <a:lnTo>
                  <a:pt x="293370" y="2682559"/>
                </a:lnTo>
                <a:lnTo>
                  <a:pt x="279718" y="2673034"/>
                </a:lnTo>
                <a:lnTo>
                  <a:pt x="266065" y="2663191"/>
                </a:lnTo>
                <a:lnTo>
                  <a:pt x="253047" y="2652396"/>
                </a:lnTo>
                <a:lnTo>
                  <a:pt x="240347" y="2641601"/>
                </a:lnTo>
                <a:lnTo>
                  <a:pt x="227647" y="2630489"/>
                </a:lnTo>
                <a:lnTo>
                  <a:pt x="214947" y="2619059"/>
                </a:lnTo>
                <a:lnTo>
                  <a:pt x="203200" y="2607629"/>
                </a:lnTo>
                <a:lnTo>
                  <a:pt x="190817" y="2595563"/>
                </a:lnTo>
                <a:lnTo>
                  <a:pt x="179387" y="2582863"/>
                </a:lnTo>
                <a:lnTo>
                  <a:pt x="167957" y="2570163"/>
                </a:lnTo>
                <a:lnTo>
                  <a:pt x="156845" y="2556828"/>
                </a:lnTo>
                <a:lnTo>
                  <a:pt x="146050" y="2543493"/>
                </a:lnTo>
                <a:lnTo>
                  <a:pt x="135255" y="2529523"/>
                </a:lnTo>
                <a:lnTo>
                  <a:pt x="125095" y="2515553"/>
                </a:lnTo>
                <a:lnTo>
                  <a:pt x="115252" y="2500948"/>
                </a:lnTo>
                <a:lnTo>
                  <a:pt x="105410" y="2486343"/>
                </a:lnTo>
                <a:lnTo>
                  <a:pt x="96202" y="2471103"/>
                </a:lnTo>
                <a:lnTo>
                  <a:pt x="87630" y="2456181"/>
                </a:lnTo>
                <a:lnTo>
                  <a:pt x="79057" y="2440941"/>
                </a:lnTo>
                <a:lnTo>
                  <a:pt x="71437" y="2425383"/>
                </a:lnTo>
                <a:lnTo>
                  <a:pt x="63817" y="2409826"/>
                </a:lnTo>
                <a:lnTo>
                  <a:pt x="56515" y="2394268"/>
                </a:lnTo>
                <a:lnTo>
                  <a:pt x="50165" y="2378076"/>
                </a:lnTo>
                <a:lnTo>
                  <a:pt x="43815" y="2362518"/>
                </a:lnTo>
                <a:lnTo>
                  <a:pt x="38100" y="2346326"/>
                </a:lnTo>
                <a:lnTo>
                  <a:pt x="32385" y="2330451"/>
                </a:lnTo>
                <a:lnTo>
                  <a:pt x="27622" y="2313941"/>
                </a:lnTo>
                <a:lnTo>
                  <a:pt x="23177" y="2297748"/>
                </a:lnTo>
                <a:lnTo>
                  <a:pt x="19050" y="2281556"/>
                </a:lnTo>
                <a:lnTo>
                  <a:pt x="15240" y="2265363"/>
                </a:lnTo>
                <a:lnTo>
                  <a:pt x="11747" y="2248853"/>
                </a:lnTo>
                <a:lnTo>
                  <a:pt x="9207" y="2232343"/>
                </a:lnTo>
                <a:lnTo>
                  <a:pt x="6350" y="2216151"/>
                </a:lnTo>
                <a:lnTo>
                  <a:pt x="4445" y="2199641"/>
                </a:lnTo>
                <a:lnTo>
                  <a:pt x="2540" y="2182813"/>
                </a:lnTo>
                <a:lnTo>
                  <a:pt x="1587" y="2166303"/>
                </a:lnTo>
                <a:lnTo>
                  <a:pt x="635" y="2149793"/>
                </a:lnTo>
                <a:lnTo>
                  <a:pt x="0" y="2133283"/>
                </a:lnTo>
                <a:lnTo>
                  <a:pt x="0" y="2117091"/>
                </a:lnTo>
                <a:lnTo>
                  <a:pt x="317" y="2100581"/>
                </a:lnTo>
                <a:lnTo>
                  <a:pt x="952" y="2084071"/>
                </a:lnTo>
                <a:lnTo>
                  <a:pt x="2222" y="2067561"/>
                </a:lnTo>
                <a:lnTo>
                  <a:pt x="3810" y="2051051"/>
                </a:lnTo>
                <a:lnTo>
                  <a:pt x="5715" y="2034541"/>
                </a:lnTo>
                <a:lnTo>
                  <a:pt x="7937" y="2018666"/>
                </a:lnTo>
                <a:lnTo>
                  <a:pt x="10795" y="2002473"/>
                </a:lnTo>
                <a:lnTo>
                  <a:pt x="13652" y="1986598"/>
                </a:lnTo>
                <a:lnTo>
                  <a:pt x="17145" y="1970406"/>
                </a:lnTo>
                <a:lnTo>
                  <a:pt x="20955" y="1954213"/>
                </a:lnTo>
                <a:lnTo>
                  <a:pt x="24765" y="1938656"/>
                </a:lnTo>
                <a:lnTo>
                  <a:pt x="29527" y="1922463"/>
                </a:lnTo>
                <a:lnTo>
                  <a:pt x="34290" y="1906906"/>
                </a:lnTo>
                <a:lnTo>
                  <a:pt x="39687" y="1891666"/>
                </a:lnTo>
                <a:lnTo>
                  <a:pt x="45402" y="1876426"/>
                </a:lnTo>
                <a:lnTo>
                  <a:pt x="51752" y="1861186"/>
                </a:lnTo>
                <a:lnTo>
                  <a:pt x="58102" y="1845628"/>
                </a:lnTo>
                <a:lnTo>
                  <a:pt x="64452" y="1830706"/>
                </a:lnTo>
                <a:lnTo>
                  <a:pt x="71755" y="1815783"/>
                </a:lnTo>
                <a:lnTo>
                  <a:pt x="79375" y="1800861"/>
                </a:lnTo>
                <a:lnTo>
                  <a:pt x="87630" y="1786573"/>
                </a:lnTo>
                <a:lnTo>
                  <a:pt x="95567" y="1772286"/>
                </a:lnTo>
                <a:lnTo>
                  <a:pt x="104457" y="1757998"/>
                </a:lnTo>
                <a:lnTo>
                  <a:pt x="113030" y="1744028"/>
                </a:lnTo>
                <a:lnTo>
                  <a:pt x="122872" y="1730376"/>
                </a:lnTo>
                <a:lnTo>
                  <a:pt x="132397" y="1716723"/>
                </a:lnTo>
                <a:lnTo>
                  <a:pt x="142240" y="1703388"/>
                </a:lnTo>
                <a:lnTo>
                  <a:pt x="152717" y="1690053"/>
                </a:lnTo>
                <a:lnTo>
                  <a:pt x="163195" y="1677353"/>
                </a:lnTo>
                <a:lnTo>
                  <a:pt x="174307" y="1664335"/>
                </a:lnTo>
                <a:lnTo>
                  <a:pt x="185737" y="1652270"/>
                </a:lnTo>
                <a:lnTo>
                  <a:pt x="197802" y="1639888"/>
                </a:lnTo>
                <a:lnTo>
                  <a:pt x="209867" y="1628140"/>
                </a:lnTo>
                <a:lnTo>
                  <a:pt x="222250" y="1616075"/>
                </a:lnTo>
                <a:lnTo>
                  <a:pt x="235267" y="1604646"/>
                </a:lnTo>
                <a:lnTo>
                  <a:pt x="248285" y="1593533"/>
                </a:lnTo>
                <a:lnTo>
                  <a:pt x="261937" y="1583056"/>
                </a:lnTo>
                <a:lnTo>
                  <a:pt x="275908" y="1572260"/>
                </a:lnTo>
                <a:lnTo>
                  <a:pt x="289878" y="1561783"/>
                </a:lnTo>
                <a:lnTo>
                  <a:pt x="304165" y="1552258"/>
                </a:lnTo>
                <a:lnTo>
                  <a:pt x="319088" y="1542416"/>
                </a:lnTo>
                <a:lnTo>
                  <a:pt x="334010" y="1533208"/>
                </a:lnTo>
                <a:lnTo>
                  <a:pt x="349250" y="1524318"/>
                </a:lnTo>
                <a:lnTo>
                  <a:pt x="364490" y="1516063"/>
                </a:lnTo>
                <a:lnTo>
                  <a:pt x="379730" y="1508443"/>
                </a:lnTo>
                <a:lnTo>
                  <a:pt x="395605" y="1500823"/>
                </a:lnTo>
                <a:lnTo>
                  <a:pt x="411163" y="1493838"/>
                </a:lnTo>
                <a:lnTo>
                  <a:pt x="426720" y="1486853"/>
                </a:lnTo>
                <a:lnTo>
                  <a:pt x="442913" y="1480821"/>
                </a:lnTo>
                <a:lnTo>
                  <a:pt x="459105" y="1475105"/>
                </a:lnTo>
                <a:lnTo>
                  <a:pt x="474980" y="1469708"/>
                </a:lnTo>
                <a:lnTo>
                  <a:pt x="491173" y="1464628"/>
                </a:lnTo>
                <a:lnTo>
                  <a:pt x="507365" y="1460183"/>
                </a:lnTo>
                <a:lnTo>
                  <a:pt x="523558" y="1456055"/>
                </a:lnTo>
                <a:lnTo>
                  <a:pt x="540068" y="1452245"/>
                </a:lnTo>
                <a:lnTo>
                  <a:pt x="556578" y="1449070"/>
                </a:lnTo>
                <a:lnTo>
                  <a:pt x="573088" y="1445895"/>
                </a:lnTo>
                <a:lnTo>
                  <a:pt x="589598" y="1443356"/>
                </a:lnTo>
                <a:lnTo>
                  <a:pt x="605790" y="1441451"/>
                </a:lnTo>
                <a:lnTo>
                  <a:pt x="622300" y="1439546"/>
                </a:lnTo>
                <a:lnTo>
                  <a:pt x="638810" y="1438275"/>
                </a:lnTo>
                <a:lnTo>
                  <a:pt x="655320" y="1437640"/>
                </a:lnTo>
                <a:lnTo>
                  <a:pt x="671830" y="1436688"/>
                </a:lnTo>
                <a:close/>
                <a:moveTo>
                  <a:pt x="1808801" y="0"/>
                </a:moveTo>
                <a:lnTo>
                  <a:pt x="1822779" y="318"/>
                </a:lnTo>
                <a:lnTo>
                  <a:pt x="1836121" y="635"/>
                </a:lnTo>
                <a:lnTo>
                  <a:pt x="1849463" y="1588"/>
                </a:lnTo>
                <a:lnTo>
                  <a:pt x="1862806" y="3177"/>
                </a:lnTo>
                <a:lnTo>
                  <a:pt x="1875830" y="4447"/>
                </a:lnTo>
                <a:lnTo>
                  <a:pt x="1888855" y="6353"/>
                </a:lnTo>
                <a:lnTo>
                  <a:pt x="1901562" y="8894"/>
                </a:lnTo>
                <a:lnTo>
                  <a:pt x="1914269" y="11435"/>
                </a:lnTo>
                <a:lnTo>
                  <a:pt x="1926658" y="14612"/>
                </a:lnTo>
                <a:lnTo>
                  <a:pt x="1939047" y="17471"/>
                </a:lnTo>
                <a:lnTo>
                  <a:pt x="1951119" y="21282"/>
                </a:lnTo>
                <a:lnTo>
                  <a:pt x="1963190" y="25412"/>
                </a:lnTo>
                <a:lnTo>
                  <a:pt x="1974944" y="29859"/>
                </a:lnTo>
                <a:lnTo>
                  <a:pt x="1986698" y="34306"/>
                </a:lnTo>
                <a:lnTo>
                  <a:pt x="1998452" y="39071"/>
                </a:lnTo>
                <a:lnTo>
                  <a:pt x="2009571" y="44471"/>
                </a:lnTo>
                <a:lnTo>
                  <a:pt x="2020689" y="49870"/>
                </a:lnTo>
                <a:lnTo>
                  <a:pt x="2031490" y="55906"/>
                </a:lnTo>
                <a:lnTo>
                  <a:pt x="2042291" y="61941"/>
                </a:lnTo>
                <a:lnTo>
                  <a:pt x="2053092" y="67976"/>
                </a:lnTo>
                <a:lnTo>
                  <a:pt x="2063257" y="74964"/>
                </a:lnTo>
                <a:lnTo>
                  <a:pt x="2073741" y="81953"/>
                </a:lnTo>
                <a:lnTo>
                  <a:pt x="2083589" y="89259"/>
                </a:lnTo>
                <a:lnTo>
                  <a:pt x="2093754" y="96564"/>
                </a:lnTo>
                <a:lnTo>
                  <a:pt x="2103284" y="104506"/>
                </a:lnTo>
                <a:lnTo>
                  <a:pt x="2112814" y="112447"/>
                </a:lnTo>
                <a:lnTo>
                  <a:pt x="2122027" y="120388"/>
                </a:lnTo>
                <a:lnTo>
                  <a:pt x="2131239" y="129282"/>
                </a:lnTo>
                <a:lnTo>
                  <a:pt x="2139816" y="138176"/>
                </a:lnTo>
                <a:lnTo>
                  <a:pt x="2148711" y="147070"/>
                </a:lnTo>
                <a:lnTo>
                  <a:pt x="2157288" y="156282"/>
                </a:lnTo>
                <a:lnTo>
                  <a:pt x="2165548" y="165811"/>
                </a:lnTo>
                <a:lnTo>
                  <a:pt x="2173490" y="175658"/>
                </a:lnTo>
                <a:lnTo>
                  <a:pt x="2181749" y="185505"/>
                </a:lnTo>
                <a:lnTo>
                  <a:pt x="2189373" y="195987"/>
                </a:lnTo>
                <a:lnTo>
                  <a:pt x="2196680" y="206152"/>
                </a:lnTo>
                <a:lnTo>
                  <a:pt x="2203986" y="216952"/>
                </a:lnTo>
                <a:lnTo>
                  <a:pt x="2211293" y="227752"/>
                </a:lnTo>
                <a:lnTo>
                  <a:pt x="2217646" y="238870"/>
                </a:lnTo>
                <a:lnTo>
                  <a:pt x="2224635" y="249987"/>
                </a:lnTo>
                <a:lnTo>
                  <a:pt x="2230671" y="261423"/>
                </a:lnTo>
                <a:lnTo>
                  <a:pt x="2237024" y="273175"/>
                </a:lnTo>
                <a:lnTo>
                  <a:pt x="2243060" y="285246"/>
                </a:lnTo>
                <a:lnTo>
                  <a:pt x="2248778" y="296999"/>
                </a:lnTo>
                <a:lnTo>
                  <a:pt x="2253861" y="309069"/>
                </a:lnTo>
                <a:lnTo>
                  <a:pt x="2259261" y="321458"/>
                </a:lnTo>
                <a:lnTo>
                  <a:pt x="2264344" y="334163"/>
                </a:lnTo>
                <a:lnTo>
                  <a:pt x="2269427" y="347187"/>
                </a:lnTo>
                <a:lnTo>
                  <a:pt x="2273874" y="359575"/>
                </a:lnTo>
                <a:lnTo>
                  <a:pt x="2278004" y="372599"/>
                </a:lnTo>
                <a:lnTo>
                  <a:pt x="2282452" y="386257"/>
                </a:lnTo>
                <a:lnTo>
                  <a:pt x="2286264" y="399598"/>
                </a:lnTo>
                <a:lnTo>
                  <a:pt x="2290076" y="412939"/>
                </a:lnTo>
                <a:lnTo>
                  <a:pt x="2292935" y="426598"/>
                </a:lnTo>
                <a:lnTo>
                  <a:pt x="2296429" y="440575"/>
                </a:lnTo>
                <a:lnTo>
                  <a:pt x="2299288" y="454233"/>
                </a:lnTo>
                <a:lnTo>
                  <a:pt x="2301830" y="468527"/>
                </a:lnTo>
                <a:lnTo>
                  <a:pt x="2304053" y="482504"/>
                </a:lnTo>
                <a:lnTo>
                  <a:pt x="2306595" y="497116"/>
                </a:lnTo>
                <a:lnTo>
                  <a:pt x="2308501" y="511410"/>
                </a:lnTo>
                <a:lnTo>
                  <a:pt x="2309772" y="526339"/>
                </a:lnTo>
                <a:lnTo>
                  <a:pt x="2311360" y="540633"/>
                </a:lnTo>
                <a:lnTo>
                  <a:pt x="2312630" y="555245"/>
                </a:lnTo>
                <a:lnTo>
                  <a:pt x="2313266" y="570174"/>
                </a:lnTo>
                <a:lnTo>
                  <a:pt x="2320255" y="573033"/>
                </a:lnTo>
                <a:lnTo>
                  <a:pt x="2327244" y="576209"/>
                </a:lnTo>
                <a:lnTo>
                  <a:pt x="2333597" y="579704"/>
                </a:lnTo>
                <a:lnTo>
                  <a:pt x="2339633" y="583515"/>
                </a:lnTo>
                <a:lnTo>
                  <a:pt x="2345351" y="587645"/>
                </a:lnTo>
                <a:lnTo>
                  <a:pt x="2350751" y="592727"/>
                </a:lnTo>
                <a:lnTo>
                  <a:pt x="2356152" y="597809"/>
                </a:lnTo>
                <a:lnTo>
                  <a:pt x="2361234" y="603527"/>
                </a:lnTo>
                <a:lnTo>
                  <a:pt x="2365364" y="609562"/>
                </a:lnTo>
                <a:lnTo>
                  <a:pt x="2369494" y="616233"/>
                </a:lnTo>
                <a:lnTo>
                  <a:pt x="2372988" y="622903"/>
                </a:lnTo>
                <a:lnTo>
                  <a:pt x="2376483" y="630527"/>
                </a:lnTo>
                <a:lnTo>
                  <a:pt x="2379024" y="638786"/>
                </a:lnTo>
                <a:lnTo>
                  <a:pt x="2381566" y="647362"/>
                </a:lnTo>
                <a:lnTo>
                  <a:pt x="2383472" y="656574"/>
                </a:lnTo>
                <a:lnTo>
                  <a:pt x="2384425" y="666103"/>
                </a:lnTo>
                <a:lnTo>
                  <a:pt x="2385378" y="674362"/>
                </a:lnTo>
                <a:lnTo>
                  <a:pt x="2385695" y="681985"/>
                </a:lnTo>
                <a:lnTo>
                  <a:pt x="2386013" y="689927"/>
                </a:lnTo>
                <a:lnTo>
                  <a:pt x="2385695" y="698503"/>
                </a:lnTo>
                <a:lnTo>
                  <a:pt x="2385378" y="706444"/>
                </a:lnTo>
                <a:lnTo>
                  <a:pt x="2384425" y="714703"/>
                </a:lnTo>
                <a:lnTo>
                  <a:pt x="2383472" y="723279"/>
                </a:lnTo>
                <a:lnTo>
                  <a:pt x="2381883" y="731538"/>
                </a:lnTo>
                <a:lnTo>
                  <a:pt x="2380295" y="740115"/>
                </a:lnTo>
                <a:lnTo>
                  <a:pt x="2378389" y="748373"/>
                </a:lnTo>
                <a:lnTo>
                  <a:pt x="2376483" y="756950"/>
                </a:lnTo>
                <a:lnTo>
                  <a:pt x="2374259" y="765526"/>
                </a:lnTo>
                <a:lnTo>
                  <a:pt x="2371400" y="773467"/>
                </a:lnTo>
                <a:lnTo>
                  <a:pt x="2368541" y="781726"/>
                </a:lnTo>
                <a:lnTo>
                  <a:pt x="2365364" y="789985"/>
                </a:lnTo>
                <a:lnTo>
                  <a:pt x="2361870" y="797926"/>
                </a:lnTo>
                <a:lnTo>
                  <a:pt x="2358376" y="805550"/>
                </a:lnTo>
                <a:lnTo>
                  <a:pt x="2354563" y="813173"/>
                </a:lnTo>
                <a:lnTo>
                  <a:pt x="2350434" y="820479"/>
                </a:lnTo>
                <a:lnTo>
                  <a:pt x="2346304" y="827785"/>
                </a:lnTo>
                <a:lnTo>
                  <a:pt x="2341539" y="834773"/>
                </a:lnTo>
                <a:lnTo>
                  <a:pt x="2337091" y="841444"/>
                </a:lnTo>
                <a:lnTo>
                  <a:pt x="2332009" y="848114"/>
                </a:lnTo>
                <a:lnTo>
                  <a:pt x="2326608" y="854149"/>
                </a:lnTo>
                <a:lnTo>
                  <a:pt x="2321843" y="859867"/>
                </a:lnTo>
                <a:lnTo>
                  <a:pt x="2316125" y="865585"/>
                </a:lnTo>
                <a:lnTo>
                  <a:pt x="2310407" y="870667"/>
                </a:lnTo>
                <a:lnTo>
                  <a:pt x="2304689" y="875432"/>
                </a:lnTo>
                <a:lnTo>
                  <a:pt x="2298335" y="879879"/>
                </a:lnTo>
                <a:lnTo>
                  <a:pt x="2292300" y="884008"/>
                </a:lnTo>
                <a:lnTo>
                  <a:pt x="2285628" y="887502"/>
                </a:lnTo>
                <a:lnTo>
                  <a:pt x="2279275" y="890996"/>
                </a:lnTo>
                <a:lnTo>
                  <a:pt x="2273239" y="915137"/>
                </a:lnTo>
                <a:lnTo>
                  <a:pt x="2266250" y="938643"/>
                </a:lnTo>
                <a:lnTo>
                  <a:pt x="2258626" y="962467"/>
                </a:lnTo>
                <a:lnTo>
                  <a:pt x="2251002" y="986290"/>
                </a:lnTo>
                <a:lnTo>
                  <a:pt x="2242425" y="1009161"/>
                </a:lnTo>
                <a:lnTo>
                  <a:pt x="2233212" y="1032031"/>
                </a:lnTo>
                <a:lnTo>
                  <a:pt x="2223682" y="1054584"/>
                </a:lnTo>
                <a:lnTo>
                  <a:pt x="2213834" y="1076819"/>
                </a:lnTo>
                <a:lnTo>
                  <a:pt x="2203351" y="1098419"/>
                </a:lnTo>
                <a:lnTo>
                  <a:pt x="2192232" y="1119701"/>
                </a:lnTo>
                <a:lnTo>
                  <a:pt x="2180479" y="1140348"/>
                </a:lnTo>
                <a:lnTo>
                  <a:pt x="2168407" y="1160360"/>
                </a:lnTo>
                <a:lnTo>
                  <a:pt x="2155700" y="1179736"/>
                </a:lnTo>
                <a:lnTo>
                  <a:pt x="2142358" y="1198477"/>
                </a:lnTo>
                <a:lnTo>
                  <a:pt x="2128380" y="1216901"/>
                </a:lnTo>
                <a:lnTo>
                  <a:pt x="2114403" y="1234054"/>
                </a:lnTo>
                <a:lnTo>
                  <a:pt x="2106779" y="1242630"/>
                </a:lnTo>
                <a:lnTo>
                  <a:pt x="2099472" y="1250889"/>
                </a:lnTo>
                <a:lnTo>
                  <a:pt x="2091848" y="1259148"/>
                </a:lnTo>
                <a:lnTo>
                  <a:pt x="2083589" y="1266771"/>
                </a:lnTo>
                <a:lnTo>
                  <a:pt x="2075647" y="1274395"/>
                </a:lnTo>
                <a:lnTo>
                  <a:pt x="2067705" y="1282018"/>
                </a:lnTo>
                <a:lnTo>
                  <a:pt x="2059445" y="1289006"/>
                </a:lnTo>
                <a:lnTo>
                  <a:pt x="2051186" y="1295994"/>
                </a:lnTo>
                <a:lnTo>
                  <a:pt x="2042609" y="1302665"/>
                </a:lnTo>
                <a:lnTo>
                  <a:pt x="2034032" y="1309018"/>
                </a:lnTo>
                <a:lnTo>
                  <a:pt x="2025137" y="1315688"/>
                </a:lnTo>
                <a:lnTo>
                  <a:pt x="2016242" y="1321724"/>
                </a:lnTo>
                <a:lnTo>
                  <a:pt x="2007029" y="1327441"/>
                </a:lnTo>
                <a:lnTo>
                  <a:pt x="1997817" y="1332841"/>
                </a:lnTo>
                <a:lnTo>
                  <a:pt x="1988922" y="1338241"/>
                </a:lnTo>
                <a:lnTo>
                  <a:pt x="1979074" y="1343324"/>
                </a:lnTo>
                <a:lnTo>
                  <a:pt x="1969544" y="1348088"/>
                </a:lnTo>
                <a:lnTo>
                  <a:pt x="1960014" y="1352535"/>
                </a:lnTo>
                <a:lnTo>
                  <a:pt x="1950166" y="1356665"/>
                </a:lnTo>
                <a:lnTo>
                  <a:pt x="1940000" y="1360477"/>
                </a:lnTo>
                <a:lnTo>
                  <a:pt x="1929835" y="1364288"/>
                </a:lnTo>
                <a:lnTo>
                  <a:pt x="1919352" y="1367782"/>
                </a:lnTo>
                <a:lnTo>
                  <a:pt x="1909186" y="1370641"/>
                </a:lnTo>
                <a:lnTo>
                  <a:pt x="1898703" y="1373500"/>
                </a:lnTo>
                <a:lnTo>
                  <a:pt x="1888220" y="1375724"/>
                </a:lnTo>
                <a:lnTo>
                  <a:pt x="1877101" y="1377947"/>
                </a:lnTo>
                <a:lnTo>
                  <a:pt x="1865982" y="1379853"/>
                </a:lnTo>
                <a:lnTo>
                  <a:pt x="1854864" y="1381123"/>
                </a:lnTo>
                <a:lnTo>
                  <a:pt x="1843745" y="1382712"/>
                </a:lnTo>
                <a:lnTo>
                  <a:pt x="1832309" y="1383347"/>
                </a:lnTo>
                <a:lnTo>
                  <a:pt x="1820873" y="1383665"/>
                </a:lnTo>
                <a:lnTo>
                  <a:pt x="1808801" y="1384300"/>
                </a:lnTo>
                <a:lnTo>
                  <a:pt x="1797365" y="1383665"/>
                </a:lnTo>
                <a:lnTo>
                  <a:pt x="1785929" y="1383347"/>
                </a:lnTo>
                <a:lnTo>
                  <a:pt x="1774493" y="1382712"/>
                </a:lnTo>
                <a:lnTo>
                  <a:pt x="1763374" y="1381441"/>
                </a:lnTo>
                <a:lnTo>
                  <a:pt x="1752256" y="1379853"/>
                </a:lnTo>
                <a:lnTo>
                  <a:pt x="1741137" y="1377947"/>
                </a:lnTo>
                <a:lnTo>
                  <a:pt x="1730336" y="1375724"/>
                </a:lnTo>
                <a:lnTo>
                  <a:pt x="1719535" y="1373500"/>
                </a:lnTo>
                <a:lnTo>
                  <a:pt x="1709052" y="1370641"/>
                </a:lnTo>
                <a:lnTo>
                  <a:pt x="1698569" y="1367782"/>
                </a:lnTo>
                <a:lnTo>
                  <a:pt x="1688721" y="1364606"/>
                </a:lnTo>
                <a:lnTo>
                  <a:pt x="1678238" y="1360794"/>
                </a:lnTo>
                <a:lnTo>
                  <a:pt x="1668390" y="1356982"/>
                </a:lnTo>
                <a:lnTo>
                  <a:pt x="1658542" y="1352853"/>
                </a:lnTo>
                <a:lnTo>
                  <a:pt x="1649012" y="1348088"/>
                </a:lnTo>
                <a:lnTo>
                  <a:pt x="1639164" y="1343641"/>
                </a:lnTo>
                <a:lnTo>
                  <a:pt x="1630269" y="1338559"/>
                </a:lnTo>
                <a:lnTo>
                  <a:pt x="1620421" y="1333794"/>
                </a:lnTo>
                <a:lnTo>
                  <a:pt x="1611526" y="1327759"/>
                </a:lnTo>
                <a:lnTo>
                  <a:pt x="1602632" y="1322042"/>
                </a:lnTo>
                <a:lnTo>
                  <a:pt x="1593737" y="1316324"/>
                </a:lnTo>
                <a:lnTo>
                  <a:pt x="1584842" y="1309971"/>
                </a:lnTo>
                <a:lnTo>
                  <a:pt x="1576265" y="1303936"/>
                </a:lnTo>
                <a:lnTo>
                  <a:pt x="1567688" y="1296947"/>
                </a:lnTo>
                <a:lnTo>
                  <a:pt x="1559746" y="1289959"/>
                </a:lnTo>
                <a:lnTo>
                  <a:pt x="1551169" y="1282653"/>
                </a:lnTo>
                <a:lnTo>
                  <a:pt x="1543227" y="1275348"/>
                </a:lnTo>
                <a:lnTo>
                  <a:pt x="1535285" y="1267724"/>
                </a:lnTo>
                <a:lnTo>
                  <a:pt x="1527661" y="1260100"/>
                </a:lnTo>
                <a:lnTo>
                  <a:pt x="1520037" y="1252159"/>
                </a:lnTo>
                <a:lnTo>
                  <a:pt x="1512095" y="1244218"/>
                </a:lnTo>
                <a:lnTo>
                  <a:pt x="1505106" y="1235642"/>
                </a:lnTo>
                <a:lnTo>
                  <a:pt x="1490811" y="1218489"/>
                </a:lnTo>
                <a:lnTo>
                  <a:pt x="1477151" y="1200383"/>
                </a:lnTo>
                <a:lnTo>
                  <a:pt x="1463491" y="1181642"/>
                </a:lnTo>
                <a:lnTo>
                  <a:pt x="1451102" y="1162583"/>
                </a:lnTo>
                <a:lnTo>
                  <a:pt x="1438712" y="1142572"/>
                </a:lnTo>
                <a:lnTo>
                  <a:pt x="1426958" y="1121925"/>
                </a:lnTo>
                <a:lnTo>
                  <a:pt x="1415840" y="1101278"/>
                </a:lnTo>
                <a:lnTo>
                  <a:pt x="1405357" y="1079678"/>
                </a:lnTo>
                <a:lnTo>
                  <a:pt x="1395191" y="1057760"/>
                </a:lnTo>
                <a:lnTo>
                  <a:pt x="1385979" y="1035525"/>
                </a:lnTo>
                <a:lnTo>
                  <a:pt x="1376766" y="1012972"/>
                </a:lnTo>
                <a:lnTo>
                  <a:pt x="1368189" y="989467"/>
                </a:lnTo>
                <a:lnTo>
                  <a:pt x="1360247" y="966278"/>
                </a:lnTo>
                <a:lnTo>
                  <a:pt x="1352941" y="943090"/>
                </a:lnTo>
                <a:lnTo>
                  <a:pt x="1346269" y="919267"/>
                </a:lnTo>
                <a:lnTo>
                  <a:pt x="1339598" y="895126"/>
                </a:lnTo>
                <a:lnTo>
                  <a:pt x="1332292" y="892902"/>
                </a:lnTo>
                <a:lnTo>
                  <a:pt x="1324985" y="889726"/>
                </a:lnTo>
                <a:lnTo>
                  <a:pt x="1318314" y="886232"/>
                </a:lnTo>
                <a:lnTo>
                  <a:pt x="1311325" y="882420"/>
                </a:lnTo>
                <a:lnTo>
                  <a:pt x="1304654" y="878290"/>
                </a:lnTo>
                <a:lnTo>
                  <a:pt x="1298619" y="873208"/>
                </a:lnTo>
                <a:lnTo>
                  <a:pt x="1292265" y="867808"/>
                </a:lnTo>
                <a:lnTo>
                  <a:pt x="1286547" y="862726"/>
                </a:lnTo>
                <a:lnTo>
                  <a:pt x="1280829" y="856373"/>
                </a:lnTo>
                <a:lnTo>
                  <a:pt x="1274793" y="850020"/>
                </a:lnTo>
                <a:lnTo>
                  <a:pt x="1269710" y="843032"/>
                </a:lnTo>
                <a:lnTo>
                  <a:pt x="1264627" y="836044"/>
                </a:lnTo>
                <a:lnTo>
                  <a:pt x="1259545" y="828738"/>
                </a:lnTo>
                <a:lnTo>
                  <a:pt x="1255097" y="821114"/>
                </a:lnTo>
                <a:lnTo>
                  <a:pt x="1250968" y="813491"/>
                </a:lnTo>
                <a:lnTo>
                  <a:pt x="1246520" y="805550"/>
                </a:lnTo>
                <a:lnTo>
                  <a:pt x="1242708" y="796973"/>
                </a:lnTo>
                <a:lnTo>
                  <a:pt x="1239214" y="788714"/>
                </a:lnTo>
                <a:lnTo>
                  <a:pt x="1236037" y="780138"/>
                </a:lnTo>
                <a:lnTo>
                  <a:pt x="1232860" y="771562"/>
                </a:lnTo>
                <a:lnTo>
                  <a:pt x="1230001" y="762667"/>
                </a:lnTo>
                <a:lnTo>
                  <a:pt x="1227460" y="753773"/>
                </a:lnTo>
                <a:lnTo>
                  <a:pt x="1225554" y="745197"/>
                </a:lnTo>
                <a:lnTo>
                  <a:pt x="1223648" y="735985"/>
                </a:lnTo>
                <a:lnTo>
                  <a:pt x="1222059" y="727091"/>
                </a:lnTo>
                <a:lnTo>
                  <a:pt x="1220471" y="718197"/>
                </a:lnTo>
                <a:lnTo>
                  <a:pt x="1219836" y="708985"/>
                </a:lnTo>
                <a:lnTo>
                  <a:pt x="1219200" y="700409"/>
                </a:lnTo>
                <a:lnTo>
                  <a:pt x="1219200" y="691832"/>
                </a:lnTo>
                <a:lnTo>
                  <a:pt x="1219200" y="682938"/>
                </a:lnTo>
                <a:lnTo>
                  <a:pt x="1219518" y="674680"/>
                </a:lnTo>
                <a:lnTo>
                  <a:pt x="1220153" y="666103"/>
                </a:lnTo>
                <a:lnTo>
                  <a:pt x="1221742" y="655621"/>
                </a:lnTo>
                <a:lnTo>
                  <a:pt x="1223648" y="645456"/>
                </a:lnTo>
                <a:lnTo>
                  <a:pt x="1226824" y="635927"/>
                </a:lnTo>
                <a:lnTo>
                  <a:pt x="1229683" y="627350"/>
                </a:lnTo>
                <a:lnTo>
                  <a:pt x="1233496" y="618774"/>
                </a:lnTo>
                <a:lnTo>
                  <a:pt x="1237943" y="611468"/>
                </a:lnTo>
                <a:lnTo>
                  <a:pt x="1242708" y="604162"/>
                </a:lnTo>
                <a:lnTo>
                  <a:pt x="1248108" y="598127"/>
                </a:lnTo>
                <a:lnTo>
                  <a:pt x="1253827" y="592409"/>
                </a:lnTo>
                <a:lnTo>
                  <a:pt x="1259862" y="587009"/>
                </a:lnTo>
                <a:lnTo>
                  <a:pt x="1266534" y="581927"/>
                </a:lnTo>
                <a:lnTo>
                  <a:pt x="1273522" y="577798"/>
                </a:lnTo>
                <a:lnTo>
                  <a:pt x="1280829" y="574304"/>
                </a:lnTo>
                <a:lnTo>
                  <a:pt x="1288453" y="570809"/>
                </a:lnTo>
                <a:lnTo>
                  <a:pt x="1296395" y="568268"/>
                </a:lnTo>
                <a:lnTo>
                  <a:pt x="1304654" y="566045"/>
                </a:lnTo>
                <a:lnTo>
                  <a:pt x="1305607" y="551115"/>
                </a:lnTo>
                <a:lnTo>
                  <a:pt x="1306560" y="536504"/>
                </a:lnTo>
                <a:lnTo>
                  <a:pt x="1308149" y="521892"/>
                </a:lnTo>
                <a:lnTo>
                  <a:pt x="1310055" y="507598"/>
                </a:lnTo>
                <a:lnTo>
                  <a:pt x="1311961" y="493304"/>
                </a:lnTo>
                <a:lnTo>
                  <a:pt x="1314502" y="479010"/>
                </a:lnTo>
                <a:lnTo>
                  <a:pt x="1316726" y="465033"/>
                </a:lnTo>
                <a:lnTo>
                  <a:pt x="1319267" y="450739"/>
                </a:lnTo>
                <a:lnTo>
                  <a:pt x="1322444" y="437081"/>
                </a:lnTo>
                <a:lnTo>
                  <a:pt x="1325303" y="423104"/>
                </a:lnTo>
                <a:lnTo>
                  <a:pt x="1328797" y="409763"/>
                </a:lnTo>
                <a:lnTo>
                  <a:pt x="1332610" y="396422"/>
                </a:lnTo>
                <a:lnTo>
                  <a:pt x="1336422" y="383081"/>
                </a:lnTo>
                <a:lnTo>
                  <a:pt x="1340869" y="370057"/>
                </a:lnTo>
                <a:lnTo>
                  <a:pt x="1344999" y="357034"/>
                </a:lnTo>
                <a:lnTo>
                  <a:pt x="1349446" y="344010"/>
                </a:lnTo>
                <a:lnTo>
                  <a:pt x="1354529" y="331305"/>
                </a:lnTo>
                <a:lnTo>
                  <a:pt x="1359612" y="319234"/>
                </a:lnTo>
                <a:lnTo>
                  <a:pt x="1365012" y="306528"/>
                </a:lnTo>
                <a:lnTo>
                  <a:pt x="1370095" y="294775"/>
                </a:lnTo>
                <a:lnTo>
                  <a:pt x="1376131" y="282705"/>
                </a:lnTo>
                <a:lnTo>
                  <a:pt x="1382167" y="270952"/>
                </a:lnTo>
                <a:lnTo>
                  <a:pt x="1388202" y="259517"/>
                </a:lnTo>
                <a:lnTo>
                  <a:pt x="1394873" y="248081"/>
                </a:lnTo>
                <a:lnTo>
                  <a:pt x="1401227" y="236964"/>
                </a:lnTo>
                <a:lnTo>
                  <a:pt x="1408216" y="225846"/>
                </a:lnTo>
                <a:lnTo>
                  <a:pt x="1414887" y="215046"/>
                </a:lnTo>
                <a:lnTo>
                  <a:pt x="1422193" y="204246"/>
                </a:lnTo>
                <a:lnTo>
                  <a:pt x="1429817" y="194082"/>
                </a:lnTo>
                <a:lnTo>
                  <a:pt x="1437759" y="183917"/>
                </a:lnTo>
                <a:lnTo>
                  <a:pt x="1445701" y="174070"/>
                </a:lnTo>
                <a:lnTo>
                  <a:pt x="1453643" y="164541"/>
                </a:lnTo>
                <a:lnTo>
                  <a:pt x="1461585" y="155011"/>
                </a:lnTo>
                <a:lnTo>
                  <a:pt x="1470480" y="145799"/>
                </a:lnTo>
                <a:lnTo>
                  <a:pt x="1479057" y="136588"/>
                </a:lnTo>
                <a:lnTo>
                  <a:pt x="1488269" y="128329"/>
                </a:lnTo>
                <a:lnTo>
                  <a:pt x="1496846" y="119753"/>
                </a:lnTo>
                <a:lnTo>
                  <a:pt x="1506377" y="111494"/>
                </a:lnTo>
                <a:lnTo>
                  <a:pt x="1515589" y="103235"/>
                </a:lnTo>
                <a:lnTo>
                  <a:pt x="1525755" y="95611"/>
                </a:lnTo>
                <a:lnTo>
                  <a:pt x="1535285" y="88306"/>
                </a:lnTo>
                <a:lnTo>
                  <a:pt x="1545133" y="81000"/>
                </a:lnTo>
                <a:lnTo>
                  <a:pt x="1555616" y="74329"/>
                </a:lnTo>
                <a:lnTo>
                  <a:pt x="1565781" y="67659"/>
                </a:lnTo>
                <a:lnTo>
                  <a:pt x="1576582" y="61306"/>
                </a:lnTo>
                <a:lnTo>
                  <a:pt x="1587383" y="54953"/>
                </a:lnTo>
                <a:lnTo>
                  <a:pt x="1597866" y="49235"/>
                </a:lnTo>
                <a:lnTo>
                  <a:pt x="1608985" y="44153"/>
                </a:lnTo>
                <a:lnTo>
                  <a:pt x="1620421" y="38753"/>
                </a:lnTo>
                <a:lnTo>
                  <a:pt x="1632175" y="33988"/>
                </a:lnTo>
                <a:lnTo>
                  <a:pt x="1643611" y="29541"/>
                </a:lnTo>
                <a:lnTo>
                  <a:pt x="1655365" y="25412"/>
                </a:lnTo>
                <a:lnTo>
                  <a:pt x="1667119" y="20965"/>
                </a:lnTo>
                <a:lnTo>
                  <a:pt x="1679508" y="17471"/>
                </a:lnTo>
                <a:lnTo>
                  <a:pt x="1691898" y="14294"/>
                </a:lnTo>
                <a:lnTo>
                  <a:pt x="1703969" y="11435"/>
                </a:lnTo>
                <a:lnTo>
                  <a:pt x="1716676" y="8894"/>
                </a:lnTo>
                <a:lnTo>
                  <a:pt x="1729383" y="6353"/>
                </a:lnTo>
                <a:lnTo>
                  <a:pt x="1742408" y="4447"/>
                </a:lnTo>
                <a:lnTo>
                  <a:pt x="1755432" y="3177"/>
                </a:lnTo>
                <a:lnTo>
                  <a:pt x="1768457" y="1588"/>
                </a:lnTo>
                <a:lnTo>
                  <a:pt x="1781799" y="635"/>
                </a:lnTo>
                <a:lnTo>
                  <a:pt x="1795459" y="318"/>
                </a:lnTo>
                <a:lnTo>
                  <a:pt x="1808801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FFFF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2" name="矩形 25"/>
          <p:cNvSpPr>
            <a:spLocks noChangeArrowheads="1"/>
          </p:cNvSpPr>
          <p:nvPr/>
        </p:nvSpPr>
        <p:spPr bwMode="auto">
          <a:xfrm>
            <a:off x="1408113" y="2970213"/>
            <a:ext cx="1539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8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</a:p>
        </p:txBody>
      </p:sp>
      <p:sp>
        <p:nvSpPr>
          <p:cNvPr id="13" name="六边形 12"/>
          <p:cNvSpPr/>
          <p:nvPr/>
        </p:nvSpPr>
        <p:spPr bwMode="auto">
          <a:xfrm>
            <a:off x="4954588" y="1676400"/>
            <a:ext cx="2282825" cy="197008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KSO_Shape"/>
          <p:cNvSpPr/>
          <p:nvPr/>
        </p:nvSpPr>
        <p:spPr bwMode="auto">
          <a:xfrm>
            <a:off x="5589588" y="1882775"/>
            <a:ext cx="1009650" cy="944563"/>
          </a:xfrm>
          <a:custGeom>
            <a:avLst/>
            <a:gdLst>
              <a:gd name="T0" fmla="*/ 1264650 w 2063750"/>
              <a:gd name="T1" fmla="*/ 933236 h 1925638"/>
              <a:gd name="T2" fmla="*/ 1205010 w 2063750"/>
              <a:gd name="T3" fmla="*/ 981200 h 1925638"/>
              <a:gd name="T4" fmla="*/ 1169637 w 2063750"/>
              <a:gd name="T5" fmla="*/ 913641 h 1925638"/>
              <a:gd name="T6" fmla="*/ 1863628 w 2063750"/>
              <a:gd name="T7" fmla="*/ 619424 h 1925638"/>
              <a:gd name="T8" fmla="*/ 1873035 w 2063750"/>
              <a:gd name="T9" fmla="*/ 667280 h 1925638"/>
              <a:gd name="T10" fmla="*/ 1691374 w 2063750"/>
              <a:gd name="T11" fmla="*/ 669322 h 1925638"/>
              <a:gd name="T12" fmla="*/ 1696077 w 2063750"/>
              <a:gd name="T13" fmla="*/ 621175 h 1925638"/>
              <a:gd name="T14" fmla="*/ 742063 w 2063750"/>
              <a:gd name="T15" fmla="*/ 629637 h 1925638"/>
              <a:gd name="T16" fmla="*/ 727975 w 2063750"/>
              <a:gd name="T17" fmla="*/ 676034 h 1925638"/>
              <a:gd name="T18" fmla="*/ 550987 w 2063750"/>
              <a:gd name="T19" fmla="*/ 656483 h 1925638"/>
              <a:gd name="T20" fmla="*/ 577990 w 2063750"/>
              <a:gd name="T21" fmla="*/ 615922 h 1925638"/>
              <a:gd name="T22" fmla="*/ 1273128 w 2063750"/>
              <a:gd name="T23" fmla="*/ 560052 h 1925638"/>
              <a:gd name="T24" fmla="*/ 1196826 w 2063750"/>
              <a:gd name="T25" fmla="*/ 846374 h 1925638"/>
              <a:gd name="T26" fmla="*/ 1157651 w 2063750"/>
              <a:gd name="T27" fmla="*/ 551279 h 1925638"/>
              <a:gd name="T28" fmla="*/ 1196634 w 2063750"/>
              <a:gd name="T29" fmla="*/ 394965 h 1925638"/>
              <a:gd name="T30" fmla="*/ 1004375 w 2063750"/>
              <a:gd name="T31" fmla="*/ 453667 h 1925638"/>
              <a:gd name="T32" fmla="*/ 916159 w 2063750"/>
              <a:gd name="T33" fmla="*/ 617446 h 1925638"/>
              <a:gd name="T34" fmla="*/ 942243 w 2063750"/>
              <a:gd name="T35" fmla="*/ 775648 h 1925638"/>
              <a:gd name="T36" fmla="*/ 1065042 w 2063750"/>
              <a:gd name="T37" fmla="*/ 952636 h 1925638"/>
              <a:gd name="T38" fmla="*/ 1352258 w 2063750"/>
              <a:gd name="T39" fmla="*/ 1009577 h 1925638"/>
              <a:gd name="T40" fmla="*/ 1456007 w 2063750"/>
              <a:gd name="T41" fmla="*/ 831122 h 1925638"/>
              <a:gd name="T42" fmla="*/ 1514915 w 2063750"/>
              <a:gd name="T43" fmla="*/ 694346 h 1925638"/>
              <a:gd name="T44" fmla="*/ 1484729 w 2063750"/>
              <a:gd name="T45" fmla="*/ 506499 h 1925638"/>
              <a:gd name="T46" fmla="*/ 1323829 w 2063750"/>
              <a:gd name="T47" fmla="*/ 407879 h 1925638"/>
              <a:gd name="T48" fmla="*/ 1277230 w 2063750"/>
              <a:gd name="T49" fmla="*/ 330686 h 1925638"/>
              <a:gd name="T50" fmla="*/ 1483556 w 2063750"/>
              <a:gd name="T51" fmla="*/ 408467 h 1925638"/>
              <a:gd name="T52" fmla="*/ 1585840 w 2063750"/>
              <a:gd name="T53" fmla="*/ 598074 h 1925638"/>
              <a:gd name="T54" fmla="*/ 1556532 w 2063750"/>
              <a:gd name="T55" fmla="*/ 799717 h 1925638"/>
              <a:gd name="T56" fmla="*/ 1444577 w 2063750"/>
              <a:gd name="T57" fmla="*/ 953809 h 1925638"/>
              <a:gd name="T58" fmla="*/ 1379514 w 2063750"/>
              <a:gd name="T59" fmla="*/ 1234993 h 1925638"/>
              <a:gd name="T60" fmla="*/ 1224769 w 2063750"/>
              <a:gd name="T61" fmla="*/ 1299859 h 1925638"/>
              <a:gd name="T62" fmla="*/ 973458 w 2063750"/>
              <a:gd name="T63" fmla="*/ 1301550 h 1925638"/>
              <a:gd name="T64" fmla="*/ 884643 w 2063750"/>
              <a:gd name="T65" fmla="*/ 1352828 h 1925638"/>
              <a:gd name="T66" fmla="*/ 1171315 w 2063750"/>
              <a:gd name="T67" fmla="*/ 1381250 h 1925638"/>
              <a:gd name="T68" fmla="*/ 1609826 w 2063750"/>
              <a:gd name="T69" fmla="*/ 1205732 h 1925638"/>
              <a:gd name="T70" fmla="*/ 1769285 w 2063750"/>
              <a:gd name="T71" fmla="*/ 1202215 h 1925638"/>
              <a:gd name="T72" fmla="*/ 1698033 w 2063750"/>
              <a:gd name="T73" fmla="*/ 1343539 h 1925638"/>
              <a:gd name="T74" fmla="*/ 1830840 w 2063750"/>
              <a:gd name="T75" fmla="*/ 1309461 h 1925638"/>
              <a:gd name="T76" fmla="*/ 1902362 w 2063750"/>
              <a:gd name="T77" fmla="*/ 1344330 h 1925638"/>
              <a:gd name="T78" fmla="*/ 1805632 w 2063750"/>
              <a:gd name="T79" fmla="*/ 1426962 h 1925638"/>
              <a:gd name="T80" fmla="*/ 1115916 w 2063750"/>
              <a:gd name="T81" fmla="*/ 1759833 h 1925638"/>
              <a:gd name="T82" fmla="*/ 544327 w 2063750"/>
              <a:gd name="T83" fmla="*/ 1713829 h 1925638"/>
              <a:gd name="T84" fmla="*/ 50124 w 2063750"/>
              <a:gd name="T85" fmla="*/ 1388576 h 1925638"/>
              <a:gd name="T86" fmla="*/ 277587 w 2063750"/>
              <a:gd name="T87" fmla="*/ 1364841 h 1925638"/>
              <a:gd name="T88" fmla="*/ 557812 w 2063750"/>
              <a:gd name="T89" fmla="*/ 1209541 h 1925638"/>
              <a:gd name="T90" fmla="*/ 1023426 w 2063750"/>
              <a:gd name="T91" fmla="*/ 1057126 h 1925638"/>
              <a:gd name="T92" fmla="*/ 919090 w 2063750"/>
              <a:gd name="T93" fmla="*/ 864876 h 1925638"/>
              <a:gd name="T94" fmla="*/ 854320 w 2063750"/>
              <a:gd name="T95" fmla="*/ 707847 h 1925638"/>
              <a:gd name="T96" fmla="*/ 887730 w 2063750"/>
              <a:gd name="T97" fmla="*/ 478909 h 1925638"/>
              <a:gd name="T98" fmla="*/ 1065042 w 2063750"/>
              <a:gd name="T99" fmla="*/ 350938 h 1925638"/>
              <a:gd name="T100" fmla="*/ 1690144 w 2063750"/>
              <a:gd name="T101" fmla="*/ 203159 h 1925638"/>
              <a:gd name="T102" fmla="*/ 1700127 w 2063750"/>
              <a:gd name="T103" fmla="*/ 250943 h 1925638"/>
              <a:gd name="T104" fmla="*/ 1558014 w 2063750"/>
              <a:gd name="T105" fmla="*/ 348271 h 1925638"/>
              <a:gd name="T106" fmla="*/ 1655497 w 2063750"/>
              <a:gd name="T107" fmla="*/ 206383 h 1925638"/>
              <a:gd name="T108" fmla="*/ 904489 w 2063750"/>
              <a:gd name="T109" fmla="*/ 306056 h 1925638"/>
              <a:gd name="T110" fmla="*/ 895180 w 2063750"/>
              <a:gd name="T111" fmla="*/ 353841 h 1925638"/>
              <a:gd name="T112" fmla="*/ 757001 w 2063750"/>
              <a:gd name="T113" fmla="*/ 243028 h 1925638"/>
              <a:gd name="T114" fmla="*/ 779982 w 2063750"/>
              <a:gd name="T115" fmla="*/ 199933 h 1925638"/>
              <a:gd name="T116" fmla="*/ 1248509 w 2063750"/>
              <a:gd name="T117" fmla="*/ 28478 h 1925638"/>
              <a:gd name="T118" fmla="*/ 1217149 w 2063750"/>
              <a:gd name="T119" fmla="*/ 197882 h 1925638"/>
              <a:gd name="T120" fmla="*/ 1185497 w 2063750"/>
              <a:gd name="T121" fmla="*/ 28478 h 192563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063750" h="1925638">
                <a:moveTo>
                  <a:pt x="1310496" y="957198"/>
                </a:moveTo>
                <a:lnTo>
                  <a:pt x="1315880" y="957198"/>
                </a:lnTo>
                <a:lnTo>
                  <a:pt x="1321581" y="957198"/>
                </a:lnTo>
                <a:lnTo>
                  <a:pt x="1326965" y="958465"/>
                </a:lnTo>
                <a:lnTo>
                  <a:pt x="1332032" y="959732"/>
                </a:lnTo>
                <a:lnTo>
                  <a:pt x="1337099" y="961316"/>
                </a:lnTo>
                <a:lnTo>
                  <a:pt x="1341850" y="963533"/>
                </a:lnTo>
                <a:lnTo>
                  <a:pt x="1346284" y="966383"/>
                </a:lnTo>
                <a:lnTo>
                  <a:pt x="1350718" y="969234"/>
                </a:lnTo>
                <a:lnTo>
                  <a:pt x="1354202" y="973035"/>
                </a:lnTo>
                <a:lnTo>
                  <a:pt x="1357685" y="976519"/>
                </a:lnTo>
                <a:lnTo>
                  <a:pt x="1360536" y="980637"/>
                </a:lnTo>
                <a:lnTo>
                  <a:pt x="1363386" y="985072"/>
                </a:lnTo>
                <a:lnTo>
                  <a:pt x="1365603" y="989506"/>
                </a:lnTo>
                <a:lnTo>
                  <a:pt x="1367503" y="994574"/>
                </a:lnTo>
                <a:lnTo>
                  <a:pt x="1369087" y="999959"/>
                </a:lnTo>
                <a:lnTo>
                  <a:pt x="1369720" y="1005344"/>
                </a:lnTo>
                <a:lnTo>
                  <a:pt x="1370037" y="1010728"/>
                </a:lnTo>
                <a:lnTo>
                  <a:pt x="1369720" y="1016113"/>
                </a:lnTo>
                <a:lnTo>
                  <a:pt x="1369087" y="1021181"/>
                </a:lnTo>
                <a:lnTo>
                  <a:pt x="1367503" y="1026566"/>
                </a:lnTo>
                <a:lnTo>
                  <a:pt x="1365603" y="1031634"/>
                </a:lnTo>
                <a:lnTo>
                  <a:pt x="1363386" y="1036385"/>
                </a:lnTo>
                <a:lnTo>
                  <a:pt x="1360536" y="1040503"/>
                </a:lnTo>
                <a:lnTo>
                  <a:pt x="1357685" y="1044620"/>
                </a:lnTo>
                <a:lnTo>
                  <a:pt x="1354202" y="1048738"/>
                </a:lnTo>
                <a:lnTo>
                  <a:pt x="1350718" y="1051906"/>
                </a:lnTo>
                <a:lnTo>
                  <a:pt x="1346284" y="1055073"/>
                </a:lnTo>
                <a:lnTo>
                  <a:pt x="1341850" y="1057290"/>
                </a:lnTo>
                <a:lnTo>
                  <a:pt x="1337099" y="1059507"/>
                </a:lnTo>
                <a:lnTo>
                  <a:pt x="1332032" y="1061408"/>
                </a:lnTo>
                <a:lnTo>
                  <a:pt x="1326965" y="1062675"/>
                </a:lnTo>
                <a:lnTo>
                  <a:pt x="1321581" y="1063308"/>
                </a:lnTo>
                <a:lnTo>
                  <a:pt x="1315880" y="1063625"/>
                </a:lnTo>
                <a:lnTo>
                  <a:pt x="1310496" y="1063308"/>
                </a:lnTo>
                <a:lnTo>
                  <a:pt x="1305428" y="1062675"/>
                </a:lnTo>
                <a:lnTo>
                  <a:pt x="1300361" y="1061408"/>
                </a:lnTo>
                <a:lnTo>
                  <a:pt x="1295294" y="1059507"/>
                </a:lnTo>
                <a:lnTo>
                  <a:pt x="1290543" y="1057290"/>
                </a:lnTo>
                <a:lnTo>
                  <a:pt x="1286109" y="1055073"/>
                </a:lnTo>
                <a:lnTo>
                  <a:pt x="1281992" y="1051906"/>
                </a:lnTo>
                <a:lnTo>
                  <a:pt x="1278191" y="1048738"/>
                </a:lnTo>
                <a:lnTo>
                  <a:pt x="1275024" y="1044620"/>
                </a:lnTo>
                <a:lnTo>
                  <a:pt x="1271857" y="1040503"/>
                </a:lnTo>
                <a:lnTo>
                  <a:pt x="1269324" y="1036385"/>
                </a:lnTo>
                <a:lnTo>
                  <a:pt x="1267107" y="1031634"/>
                </a:lnTo>
                <a:lnTo>
                  <a:pt x="1265206" y="1026566"/>
                </a:lnTo>
                <a:lnTo>
                  <a:pt x="1263940" y="1021181"/>
                </a:lnTo>
                <a:lnTo>
                  <a:pt x="1263306" y="1016113"/>
                </a:lnTo>
                <a:lnTo>
                  <a:pt x="1262989" y="1010728"/>
                </a:lnTo>
                <a:lnTo>
                  <a:pt x="1263306" y="1005344"/>
                </a:lnTo>
                <a:lnTo>
                  <a:pt x="1263940" y="999959"/>
                </a:lnTo>
                <a:lnTo>
                  <a:pt x="1265206" y="994574"/>
                </a:lnTo>
                <a:lnTo>
                  <a:pt x="1267107" y="989506"/>
                </a:lnTo>
                <a:lnTo>
                  <a:pt x="1269324" y="985072"/>
                </a:lnTo>
                <a:lnTo>
                  <a:pt x="1271857" y="980637"/>
                </a:lnTo>
                <a:lnTo>
                  <a:pt x="1275024" y="976519"/>
                </a:lnTo>
                <a:lnTo>
                  <a:pt x="1278191" y="973035"/>
                </a:lnTo>
                <a:lnTo>
                  <a:pt x="1281992" y="969234"/>
                </a:lnTo>
                <a:lnTo>
                  <a:pt x="1286109" y="966383"/>
                </a:lnTo>
                <a:lnTo>
                  <a:pt x="1290543" y="963533"/>
                </a:lnTo>
                <a:lnTo>
                  <a:pt x="1295294" y="961316"/>
                </a:lnTo>
                <a:lnTo>
                  <a:pt x="1300361" y="959732"/>
                </a:lnTo>
                <a:lnTo>
                  <a:pt x="1305428" y="958465"/>
                </a:lnTo>
                <a:lnTo>
                  <a:pt x="1310496" y="957198"/>
                </a:lnTo>
                <a:close/>
                <a:moveTo>
                  <a:pt x="1856524" y="666750"/>
                </a:moveTo>
                <a:lnTo>
                  <a:pt x="2002690" y="666750"/>
                </a:lnTo>
                <a:lnTo>
                  <a:pt x="2005874" y="667066"/>
                </a:lnTo>
                <a:lnTo>
                  <a:pt x="2009695" y="667382"/>
                </a:lnTo>
                <a:lnTo>
                  <a:pt x="2012561" y="668330"/>
                </a:lnTo>
                <a:lnTo>
                  <a:pt x="2016064" y="669595"/>
                </a:lnTo>
                <a:lnTo>
                  <a:pt x="2018930" y="670859"/>
                </a:lnTo>
                <a:lnTo>
                  <a:pt x="2021796" y="672755"/>
                </a:lnTo>
                <a:lnTo>
                  <a:pt x="2024344" y="674335"/>
                </a:lnTo>
                <a:lnTo>
                  <a:pt x="2026891" y="676863"/>
                </a:lnTo>
                <a:lnTo>
                  <a:pt x="2029121" y="679076"/>
                </a:lnTo>
                <a:lnTo>
                  <a:pt x="2031031" y="681920"/>
                </a:lnTo>
                <a:lnTo>
                  <a:pt x="2032623" y="684764"/>
                </a:lnTo>
                <a:lnTo>
                  <a:pt x="2034216" y="687292"/>
                </a:lnTo>
                <a:lnTo>
                  <a:pt x="2035489" y="690769"/>
                </a:lnTo>
                <a:lnTo>
                  <a:pt x="2036126" y="693929"/>
                </a:lnTo>
                <a:lnTo>
                  <a:pt x="2036763" y="697405"/>
                </a:lnTo>
                <a:lnTo>
                  <a:pt x="2036763" y="700566"/>
                </a:lnTo>
                <a:lnTo>
                  <a:pt x="2036763" y="704358"/>
                </a:lnTo>
                <a:lnTo>
                  <a:pt x="2036126" y="707834"/>
                </a:lnTo>
                <a:lnTo>
                  <a:pt x="2035489" y="710995"/>
                </a:lnTo>
                <a:lnTo>
                  <a:pt x="2034216" y="714155"/>
                </a:lnTo>
                <a:lnTo>
                  <a:pt x="2032623" y="716999"/>
                </a:lnTo>
                <a:lnTo>
                  <a:pt x="2031031" y="720160"/>
                </a:lnTo>
                <a:lnTo>
                  <a:pt x="2029121" y="722688"/>
                </a:lnTo>
                <a:lnTo>
                  <a:pt x="2026891" y="724900"/>
                </a:lnTo>
                <a:lnTo>
                  <a:pt x="2024344" y="727112"/>
                </a:lnTo>
                <a:lnTo>
                  <a:pt x="2021796" y="729009"/>
                </a:lnTo>
                <a:lnTo>
                  <a:pt x="2018930" y="730905"/>
                </a:lnTo>
                <a:lnTo>
                  <a:pt x="2016064" y="732169"/>
                </a:lnTo>
                <a:lnTo>
                  <a:pt x="2012561" y="733433"/>
                </a:lnTo>
                <a:lnTo>
                  <a:pt x="2009695" y="734381"/>
                </a:lnTo>
                <a:lnTo>
                  <a:pt x="2005874" y="734697"/>
                </a:lnTo>
                <a:lnTo>
                  <a:pt x="2002690" y="735013"/>
                </a:lnTo>
                <a:lnTo>
                  <a:pt x="1856524" y="735013"/>
                </a:lnTo>
                <a:lnTo>
                  <a:pt x="1853339" y="734697"/>
                </a:lnTo>
                <a:lnTo>
                  <a:pt x="1849518" y="734381"/>
                </a:lnTo>
                <a:lnTo>
                  <a:pt x="1846652" y="733433"/>
                </a:lnTo>
                <a:lnTo>
                  <a:pt x="1843149" y="732169"/>
                </a:lnTo>
                <a:lnTo>
                  <a:pt x="1840283" y="730905"/>
                </a:lnTo>
                <a:lnTo>
                  <a:pt x="1837417" y="729009"/>
                </a:lnTo>
                <a:lnTo>
                  <a:pt x="1834870" y="727112"/>
                </a:lnTo>
                <a:lnTo>
                  <a:pt x="1832322" y="724900"/>
                </a:lnTo>
                <a:lnTo>
                  <a:pt x="1830093" y="722688"/>
                </a:lnTo>
                <a:lnTo>
                  <a:pt x="1828182" y="720160"/>
                </a:lnTo>
                <a:lnTo>
                  <a:pt x="1826590" y="716999"/>
                </a:lnTo>
                <a:lnTo>
                  <a:pt x="1824998" y="714155"/>
                </a:lnTo>
                <a:lnTo>
                  <a:pt x="1823724" y="710995"/>
                </a:lnTo>
                <a:lnTo>
                  <a:pt x="1823087" y="707834"/>
                </a:lnTo>
                <a:lnTo>
                  <a:pt x="1822450" y="704358"/>
                </a:lnTo>
                <a:lnTo>
                  <a:pt x="1822450" y="700566"/>
                </a:lnTo>
                <a:lnTo>
                  <a:pt x="1822450" y="697405"/>
                </a:lnTo>
                <a:lnTo>
                  <a:pt x="1823087" y="693929"/>
                </a:lnTo>
                <a:lnTo>
                  <a:pt x="1823724" y="690769"/>
                </a:lnTo>
                <a:lnTo>
                  <a:pt x="1824998" y="687292"/>
                </a:lnTo>
                <a:lnTo>
                  <a:pt x="1826590" y="684764"/>
                </a:lnTo>
                <a:lnTo>
                  <a:pt x="1828182" y="681920"/>
                </a:lnTo>
                <a:lnTo>
                  <a:pt x="1830093" y="679076"/>
                </a:lnTo>
                <a:lnTo>
                  <a:pt x="1832322" y="676863"/>
                </a:lnTo>
                <a:lnTo>
                  <a:pt x="1834870" y="674335"/>
                </a:lnTo>
                <a:lnTo>
                  <a:pt x="1837417" y="672755"/>
                </a:lnTo>
                <a:lnTo>
                  <a:pt x="1840283" y="670859"/>
                </a:lnTo>
                <a:lnTo>
                  <a:pt x="1843149" y="669595"/>
                </a:lnTo>
                <a:lnTo>
                  <a:pt x="1846652" y="668330"/>
                </a:lnTo>
                <a:lnTo>
                  <a:pt x="1849518" y="667382"/>
                </a:lnTo>
                <a:lnTo>
                  <a:pt x="1853339" y="667066"/>
                </a:lnTo>
                <a:lnTo>
                  <a:pt x="1856524" y="666750"/>
                </a:lnTo>
                <a:close/>
                <a:moveTo>
                  <a:pt x="629654" y="666750"/>
                </a:moveTo>
                <a:lnTo>
                  <a:pt x="775285" y="666750"/>
                </a:lnTo>
                <a:lnTo>
                  <a:pt x="778783" y="667066"/>
                </a:lnTo>
                <a:lnTo>
                  <a:pt x="781962" y="667382"/>
                </a:lnTo>
                <a:lnTo>
                  <a:pt x="785460" y="668330"/>
                </a:lnTo>
                <a:lnTo>
                  <a:pt x="788640" y="669595"/>
                </a:lnTo>
                <a:lnTo>
                  <a:pt x="791819" y="670859"/>
                </a:lnTo>
                <a:lnTo>
                  <a:pt x="794363" y="672755"/>
                </a:lnTo>
                <a:lnTo>
                  <a:pt x="797225" y="674335"/>
                </a:lnTo>
                <a:lnTo>
                  <a:pt x="799451" y="676863"/>
                </a:lnTo>
                <a:lnTo>
                  <a:pt x="801677" y="679076"/>
                </a:lnTo>
                <a:lnTo>
                  <a:pt x="803902" y="681920"/>
                </a:lnTo>
                <a:lnTo>
                  <a:pt x="805492" y="684764"/>
                </a:lnTo>
                <a:lnTo>
                  <a:pt x="806764" y="687292"/>
                </a:lnTo>
                <a:lnTo>
                  <a:pt x="808036" y="690769"/>
                </a:lnTo>
                <a:lnTo>
                  <a:pt x="808990" y="693929"/>
                </a:lnTo>
                <a:lnTo>
                  <a:pt x="809626" y="697405"/>
                </a:lnTo>
                <a:lnTo>
                  <a:pt x="809626" y="700566"/>
                </a:lnTo>
                <a:lnTo>
                  <a:pt x="809626" y="704358"/>
                </a:lnTo>
                <a:lnTo>
                  <a:pt x="808990" y="707834"/>
                </a:lnTo>
                <a:lnTo>
                  <a:pt x="808036" y="710995"/>
                </a:lnTo>
                <a:lnTo>
                  <a:pt x="806764" y="714155"/>
                </a:lnTo>
                <a:lnTo>
                  <a:pt x="805492" y="716999"/>
                </a:lnTo>
                <a:lnTo>
                  <a:pt x="803902" y="720160"/>
                </a:lnTo>
                <a:lnTo>
                  <a:pt x="801677" y="722688"/>
                </a:lnTo>
                <a:lnTo>
                  <a:pt x="799451" y="724900"/>
                </a:lnTo>
                <a:lnTo>
                  <a:pt x="797225" y="727112"/>
                </a:lnTo>
                <a:lnTo>
                  <a:pt x="794363" y="729009"/>
                </a:lnTo>
                <a:lnTo>
                  <a:pt x="791819" y="730905"/>
                </a:lnTo>
                <a:lnTo>
                  <a:pt x="788640" y="732169"/>
                </a:lnTo>
                <a:lnTo>
                  <a:pt x="785460" y="733433"/>
                </a:lnTo>
                <a:lnTo>
                  <a:pt x="781962" y="734381"/>
                </a:lnTo>
                <a:lnTo>
                  <a:pt x="778783" y="734697"/>
                </a:lnTo>
                <a:lnTo>
                  <a:pt x="775285" y="735013"/>
                </a:lnTo>
                <a:lnTo>
                  <a:pt x="629654" y="735013"/>
                </a:lnTo>
                <a:lnTo>
                  <a:pt x="626156" y="734697"/>
                </a:lnTo>
                <a:lnTo>
                  <a:pt x="622976" y="734381"/>
                </a:lnTo>
                <a:lnTo>
                  <a:pt x="619479" y="733433"/>
                </a:lnTo>
                <a:lnTo>
                  <a:pt x="616299" y="732169"/>
                </a:lnTo>
                <a:lnTo>
                  <a:pt x="613119" y="730905"/>
                </a:lnTo>
                <a:lnTo>
                  <a:pt x="610576" y="729009"/>
                </a:lnTo>
                <a:lnTo>
                  <a:pt x="607714" y="727112"/>
                </a:lnTo>
                <a:lnTo>
                  <a:pt x="605488" y="724900"/>
                </a:lnTo>
                <a:lnTo>
                  <a:pt x="603262" y="722688"/>
                </a:lnTo>
                <a:lnTo>
                  <a:pt x="601036" y="720160"/>
                </a:lnTo>
                <a:lnTo>
                  <a:pt x="599447" y="716999"/>
                </a:lnTo>
                <a:lnTo>
                  <a:pt x="598175" y="714155"/>
                </a:lnTo>
                <a:lnTo>
                  <a:pt x="596903" y="710995"/>
                </a:lnTo>
                <a:lnTo>
                  <a:pt x="596267" y="707834"/>
                </a:lnTo>
                <a:lnTo>
                  <a:pt x="595313" y="704358"/>
                </a:lnTo>
                <a:lnTo>
                  <a:pt x="595313" y="700566"/>
                </a:lnTo>
                <a:lnTo>
                  <a:pt x="595313" y="697405"/>
                </a:lnTo>
                <a:lnTo>
                  <a:pt x="596267" y="693929"/>
                </a:lnTo>
                <a:lnTo>
                  <a:pt x="596903" y="690769"/>
                </a:lnTo>
                <a:lnTo>
                  <a:pt x="598175" y="687292"/>
                </a:lnTo>
                <a:lnTo>
                  <a:pt x="599447" y="684764"/>
                </a:lnTo>
                <a:lnTo>
                  <a:pt x="601036" y="681920"/>
                </a:lnTo>
                <a:lnTo>
                  <a:pt x="603262" y="679076"/>
                </a:lnTo>
                <a:lnTo>
                  <a:pt x="605488" y="676863"/>
                </a:lnTo>
                <a:lnTo>
                  <a:pt x="607714" y="674335"/>
                </a:lnTo>
                <a:lnTo>
                  <a:pt x="610576" y="672755"/>
                </a:lnTo>
                <a:lnTo>
                  <a:pt x="613119" y="670859"/>
                </a:lnTo>
                <a:lnTo>
                  <a:pt x="616299" y="669595"/>
                </a:lnTo>
                <a:lnTo>
                  <a:pt x="619479" y="668330"/>
                </a:lnTo>
                <a:lnTo>
                  <a:pt x="622976" y="667382"/>
                </a:lnTo>
                <a:lnTo>
                  <a:pt x="626156" y="667066"/>
                </a:lnTo>
                <a:lnTo>
                  <a:pt x="629654" y="666750"/>
                </a:lnTo>
                <a:close/>
                <a:moveTo>
                  <a:pt x="1315880" y="528637"/>
                </a:moveTo>
                <a:lnTo>
                  <a:pt x="1321897" y="528954"/>
                </a:lnTo>
                <a:lnTo>
                  <a:pt x="1327598" y="529904"/>
                </a:lnTo>
                <a:lnTo>
                  <a:pt x="1333615" y="531805"/>
                </a:lnTo>
                <a:lnTo>
                  <a:pt x="1339316" y="534655"/>
                </a:lnTo>
                <a:lnTo>
                  <a:pt x="1345017" y="537823"/>
                </a:lnTo>
                <a:lnTo>
                  <a:pt x="1350084" y="541941"/>
                </a:lnTo>
                <a:lnTo>
                  <a:pt x="1354835" y="546375"/>
                </a:lnTo>
                <a:lnTo>
                  <a:pt x="1359586" y="551760"/>
                </a:lnTo>
                <a:lnTo>
                  <a:pt x="1364020" y="557778"/>
                </a:lnTo>
                <a:lnTo>
                  <a:pt x="1367503" y="564430"/>
                </a:lnTo>
                <a:lnTo>
                  <a:pt x="1370987" y="571398"/>
                </a:lnTo>
                <a:lnTo>
                  <a:pt x="1373837" y="579634"/>
                </a:lnTo>
                <a:lnTo>
                  <a:pt x="1375104" y="583751"/>
                </a:lnTo>
                <a:lnTo>
                  <a:pt x="1376371" y="588186"/>
                </a:lnTo>
                <a:lnTo>
                  <a:pt x="1377955" y="597055"/>
                </a:lnTo>
                <a:lnTo>
                  <a:pt x="1379222" y="606557"/>
                </a:lnTo>
                <a:lnTo>
                  <a:pt x="1379538" y="616377"/>
                </a:lnTo>
                <a:lnTo>
                  <a:pt x="1379222" y="627463"/>
                </a:lnTo>
                <a:lnTo>
                  <a:pt x="1378905" y="637915"/>
                </a:lnTo>
                <a:lnTo>
                  <a:pt x="1378588" y="647101"/>
                </a:lnTo>
                <a:lnTo>
                  <a:pt x="1377955" y="655970"/>
                </a:lnTo>
                <a:lnTo>
                  <a:pt x="1376054" y="673074"/>
                </a:lnTo>
                <a:lnTo>
                  <a:pt x="1373204" y="690179"/>
                </a:lnTo>
                <a:lnTo>
                  <a:pt x="1370037" y="706967"/>
                </a:lnTo>
                <a:lnTo>
                  <a:pt x="1366237" y="725021"/>
                </a:lnTo>
                <a:lnTo>
                  <a:pt x="1361803" y="745293"/>
                </a:lnTo>
                <a:lnTo>
                  <a:pt x="1357369" y="769366"/>
                </a:lnTo>
                <a:lnTo>
                  <a:pt x="1352301" y="797873"/>
                </a:lnTo>
                <a:lnTo>
                  <a:pt x="1346917" y="830815"/>
                </a:lnTo>
                <a:lnTo>
                  <a:pt x="1344384" y="849503"/>
                </a:lnTo>
                <a:lnTo>
                  <a:pt x="1341533" y="870092"/>
                </a:lnTo>
                <a:lnTo>
                  <a:pt x="1338683" y="892264"/>
                </a:lnTo>
                <a:lnTo>
                  <a:pt x="1335832" y="916654"/>
                </a:lnTo>
                <a:lnTo>
                  <a:pt x="1296561" y="916654"/>
                </a:lnTo>
                <a:lnTo>
                  <a:pt x="1293710" y="892264"/>
                </a:lnTo>
                <a:lnTo>
                  <a:pt x="1290860" y="870092"/>
                </a:lnTo>
                <a:lnTo>
                  <a:pt x="1288326" y="849820"/>
                </a:lnTo>
                <a:lnTo>
                  <a:pt x="1285792" y="831132"/>
                </a:lnTo>
                <a:lnTo>
                  <a:pt x="1280092" y="797873"/>
                </a:lnTo>
                <a:lnTo>
                  <a:pt x="1275341" y="769366"/>
                </a:lnTo>
                <a:lnTo>
                  <a:pt x="1270590" y="745293"/>
                </a:lnTo>
                <a:lnTo>
                  <a:pt x="1266473" y="725021"/>
                </a:lnTo>
                <a:lnTo>
                  <a:pt x="1262356" y="706967"/>
                </a:lnTo>
                <a:lnTo>
                  <a:pt x="1258872" y="690179"/>
                </a:lnTo>
                <a:lnTo>
                  <a:pt x="1256339" y="673074"/>
                </a:lnTo>
                <a:lnTo>
                  <a:pt x="1254438" y="655970"/>
                </a:lnTo>
                <a:lnTo>
                  <a:pt x="1253805" y="647101"/>
                </a:lnTo>
                <a:lnTo>
                  <a:pt x="1252855" y="637915"/>
                </a:lnTo>
                <a:lnTo>
                  <a:pt x="1252538" y="627463"/>
                </a:lnTo>
                <a:lnTo>
                  <a:pt x="1252538" y="616377"/>
                </a:lnTo>
                <a:lnTo>
                  <a:pt x="1252855" y="606557"/>
                </a:lnTo>
                <a:lnTo>
                  <a:pt x="1254122" y="597055"/>
                </a:lnTo>
                <a:lnTo>
                  <a:pt x="1255705" y="588186"/>
                </a:lnTo>
                <a:lnTo>
                  <a:pt x="1256972" y="583751"/>
                </a:lnTo>
                <a:lnTo>
                  <a:pt x="1258239" y="579634"/>
                </a:lnTo>
                <a:lnTo>
                  <a:pt x="1261406" y="571398"/>
                </a:lnTo>
                <a:lnTo>
                  <a:pt x="1264573" y="564430"/>
                </a:lnTo>
                <a:lnTo>
                  <a:pt x="1268374" y="557778"/>
                </a:lnTo>
                <a:lnTo>
                  <a:pt x="1272807" y="551760"/>
                </a:lnTo>
                <a:lnTo>
                  <a:pt x="1277241" y="546375"/>
                </a:lnTo>
                <a:lnTo>
                  <a:pt x="1281992" y="541941"/>
                </a:lnTo>
                <a:lnTo>
                  <a:pt x="1287376" y="537823"/>
                </a:lnTo>
                <a:lnTo>
                  <a:pt x="1293077" y="534655"/>
                </a:lnTo>
                <a:lnTo>
                  <a:pt x="1298778" y="531805"/>
                </a:lnTo>
                <a:lnTo>
                  <a:pt x="1304162" y="529904"/>
                </a:lnTo>
                <a:lnTo>
                  <a:pt x="1310179" y="528954"/>
                </a:lnTo>
                <a:lnTo>
                  <a:pt x="1315880" y="528637"/>
                </a:lnTo>
                <a:close/>
                <a:moveTo>
                  <a:pt x="1316038" y="427125"/>
                </a:moveTo>
                <a:lnTo>
                  <a:pt x="1306196" y="427443"/>
                </a:lnTo>
                <a:lnTo>
                  <a:pt x="1296353" y="427761"/>
                </a:lnTo>
                <a:lnTo>
                  <a:pt x="1283971" y="428715"/>
                </a:lnTo>
                <a:lnTo>
                  <a:pt x="1269048" y="430622"/>
                </a:lnTo>
                <a:lnTo>
                  <a:pt x="1252221" y="432529"/>
                </a:lnTo>
                <a:lnTo>
                  <a:pt x="1233806" y="435390"/>
                </a:lnTo>
                <a:lnTo>
                  <a:pt x="1224281" y="437615"/>
                </a:lnTo>
                <a:lnTo>
                  <a:pt x="1214121" y="439523"/>
                </a:lnTo>
                <a:lnTo>
                  <a:pt x="1204278" y="441748"/>
                </a:lnTo>
                <a:lnTo>
                  <a:pt x="1193483" y="444609"/>
                </a:lnTo>
                <a:lnTo>
                  <a:pt x="1183323" y="447470"/>
                </a:lnTo>
                <a:lnTo>
                  <a:pt x="1172528" y="450967"/>
                </a:lnTo>
                <a:lnTo>
                  <a:pt x="1161733" y="454463"/>
                </a:lnTo>
                <a:lnTo>
                  <a:pt x="1150938" y="458914"/>
                </a:lnTo>
                <a:lnTo>
                  <a:pt x="1140143" y="463364"/>
                </a:lnTo>
                <a:lnTo>
                  <a:pt x="1129348" y="467814"/>
                </a:lnTo>
                <a:lnTo>
                  <a:pt x="1118871" y="473218"/>
                </a:lnTo>
                <a:lnTo>
                  <a:pt x="1108393" y="478940"/>
                </a:lnTo>
                <a:lnTo>
                  <a:pt x="1097916" y="484980"/>
                </a:lnTo>
                <a:lnTo>
                  <a:pt x="1088073" y="491338"/>
                </a:lnTo>
                <a:lnTo>
                  <a:pt x="1078231" y="498331"/>
                </a:lnTo>
                <a:lnTo>
                  <a:pt x="1069023" y="505960"/>
                </a:lnTo>
                <a:lnTo>
                  <a:pt x="1059498" y="514225"/>
                </a:lnTo>
                <a:lnTo>
                  <a:pt x="1050926" y="522808"/>
                </a:lnTo>
                <a:lnTo>
                  <a:pt x="1043623" y="530755"/>
                </a:lnTo>
                <a:lnTo>
                  <a:pt x="1036638" y="539656"/>
                </a:lnTo>
                <a:lnTo>
                  <a:pt x="1029971" y="548557"/>
                </a:lnTo>
                <a:lnTo>
                  <a:pt x="1023938" y="557775"/>
                </a:lnTo>
                <a:lnTo>
                  <a:pt x="1018541" y="567312"/>
                </a:lnTo>
                <a:lnTo>
                  <a:pt x="1013461" y="577166"/>
                </a:lnTo>
                <a:lnTo>
                  <a:pt x="1009333" y="587656"/>
                </a:lnTo>
                <a:lnTo>
                  <a:pt x="1005206" y="598464"/>
                </a:lnTo>
                <a:lnTo>
                  <a:pt x="1001713" y="608954"/>
                </a:lnTo>
                <a:lnTo>
                  <a:pt x="998856" y="620398"/>
                </a:lnTo>
                <a:lnTo>
                  <a:pt x="996633" y="632160"/>
                </a:lnTo>
                <a:lnTo>
                  <a:pt x="994728" y="643922"/>
                </a:lnTo>
                <a:lnTo>
                  <a:pt x="993458" y="656319"/>
                </a:lnTo>
                <a:lnTo>
                  <a:pt x="992506" y="668716"/>
                </a:lnTo>
                <a:lnTo>
                  <a:pt x="992506" y="681750"/>
                </a:lnTo>
                <a:lnTo>
                  <a:pt x="992506" y="694783"/>
                </a:lnTo>
                <a:lnTo>
                  <a:pt x="993141" y="707498"/>
                </a:lnTo>
                <a:lnTo>
                  <a:pt x="994093" y="719260"/>
                </a:lnTo>
                <a:lnTo>
                  <a:pt x="994728" y="730704"/>
                </a:lnTo>
                <a:lnTo>
                  <a:pt x="996316" y="741829"/>
                </a:lnTo>
                <a:lnTo>
                  <a:pt x="997586" y="752002"/>
                </a:lnTo>
                <a:lnTo>
                  <a:pt x="998856" y="762174"/>
                </a:lnTo>
                <a:lnTo>
                  <a:pt x="1000443" y="771393"/>
                </a:lnTo>
                <a:lnTo>
                  <a:pt x="1002031" y="780611"/>
                </a:lnTo>
                <a:lnTo>
                  <a:pt x="1003936" y="789194"/>
                </a:lnTo>
                <a:lnTo>
                  <a:pt x="1005841" y="797777"/>
                </a:lnTo>
                <a:lnTo>
                  <a:pt x="1008063" y="805724"/>
                </a:lnTo>
                <a:lnTo>
                  <a:pt x="1010603" y="813035"/>
                </a:lnTo>
                <a:lnTo>
                  <a:pt x="1012826" y="820347"/>
                </a:lnTo>
                <a:lnTo>
                  <a:pt x="1015683" y="827022"/>
                </a:lnTo>
                <a:lnTo>
                  <a:pt x="1018223" y="833698"/>
                </a:lnTo>
                <a:lnTo>
                  <a:pt x="1020763" y="840055"/>
                </a:lnTo>
                <a:lnTo>
                  <a:pt x="1023621" y="846095"/>
                </a:lnTo>
                <a:lnTo>
                  <a:pt x="1026478" y="851817"/>
                </a:lnTo>
                <a:lnTo>
                  <a:pt x="1032828" y="862943"/>
                </a:lnTo>
                <a:lnTo>
                  <a:pt x="1039496" y="872797"/>
                </a:lnTo>
                <a:lnTo>
                  <a:pt x="1046481" y="882652"/>
                </a:lnTo>
                <a:lnTo>
                  <a:pt x="1053466" y="891552"/>
                </a:lnTo>
                <a:lnTo>
                  <a:pt x="1061086" y="900135"/>
                </a:lnTo>
                <a:lnTo>
                  <a:pt x="1076643" y="917301"/>
                </a:lnTo>
                <a:lnTo>
                  <a:pt x="1091883" y="934467"/>
                </a:lnTo>
                <a:lnTo>
                  <a:pt x="1099821" y="943367"/>
                </a:lnTo>
                <a:lnTo>
                  <a:pt x="1107441" y="952904"/>
                </a:lnTo>
                <a:lnTo>
                  <a:pt x="1115061" y="962758"/>
                </a:lnTo>
                <a:lnTo>
                  <a:pt x="1122681" y="973566"/>
                </a:lnTo>
                <a:lnTo>
                  <a:pt x="1129983" y="985010"/>
                </a:lnTo>
                <a:lnTo>
                  <a:pt x="1136968" y="996772"/>
                </a:lnTo>
                <a:lnTo>
                  <a:pt x="1143953" y="1009805"/>
                </a:lnTo>
                <a:lnTo>
                  <a:pt x="1150938" y="1024427"/>
                </a:lnTo>
                <a:lnTo>
                  <a:pt x="1153796" y="1031739"/>
                </a:lnTo>
                <a:lnTo>
                  <a:pt x="1157288" y="1039686"/>
                </a:lnTo>
                <a:lnTo>
                  <a:pt x="1160146" y="1047633"/>
                </a:lnTo>
                <a:lnTo>
                  <a:pt x="1162686" y="1056216"/>
                </a:lnTo>
                <a:lnTo>
                  <a:pt x="1165543" y="1064799"/>
                </a:lnTo>
                <a:lnTo>
                  <a:pt x="1168083" y="1074017"/>
                </a:lnTo>
                <a:lnTo>
                  <a:pt x="1170941" y="1083554"/>
                </a:lnTo>
                <a:lnTo>
                  <a:pt x="1173163" y="1093408"/>
                </a:lnTo>
                <a:lnTo>
                  <a:pt x="1175386" y="1103580"/>
                </a:lnTo>
                <a:lnTo>
                  <a:pt x="1177608" y="1114388"/>
                </a:lnTo>
                <a:lnTo>
                  <a:pt x="1179513" y="1125196"/>
                </a:lnTo>
                <a:lnTo>
                  <a:pt x="1181418" y="1136958"/>
                </a:lnTo>
                <a:lnTo>
                  <a:pt x="1181680" y="1141412"/>
                </a:lnTo>
                <a:lnTo>
                  <a:pt x="1456680" y="1141412"/>
                </a:lnTo>
                <a:lnTo>
                  <a:pt x="1456691" y="1136958"/>
                </a:lnTo>
                <a:lnTo>
                  <a:pt x="1458596" y="1125196"/>
                </a:lnTo>
                <a:lnTo>
                  <a:pt x="1460818" y="1114388"/>
                </a:lnTo>
                <a:lnTo>
                  <a:pt x="1462723" y="1103580"/>
                </a:lnTo>
                <a:lnTo>
                  <a:pt x="1464946" y="1093408"/>
                </a:lnTo>
                <a:lnTo>
                  <a:pt x="1467486" y="1083554"/>
                </a:lnTo>
                <a:lnTo>
                  <a:pt x="1470026" y="1074017"/>
                </a:lnTo>
                <a:lnTo>
                  <a:pt x="1472883" y="1064799"/>
                </a:lnTo>
                <a:lnTo>
                  <a:pt x="1475423" y="1056216"/>
                </a:lnTo>
                <a:lnTo>
                  <a:pt x="1478281" y="1047633"/>
                </a:lnTo>
                <a:lnTo>
                  <a:pt x="1481456" y="1039686"/>
                </a:lnTo>
                <a:lnTo>
                  <a:pt x="1484313" y="1031739"/>
                </a:lnTo>
                <a:lnTo>
                  <a:pt x="1487806" y="1024427"/>
                </a:lnTo>
                <a:lnTo>
                  <a:pt x="1494156" y="1009805"/>
                </a:lnTo>
                <a:lnTo>
                  <a:pt x="1501141" y="996772"/>
                </a:lnTo>
                <a:lnTo>
                  <a:pt x="1508443" y="985010"/>
                </a:lnTo>
                <a:lnTo>
                  <a:pt x="1515746" y="973566"/>
                </a:lnTo>
                <a:lnTo>
                  <a:pt x="1523048" y="962758"/>
                </a:lnTo>
                <a:lnTo>
                  <a:pt x="1530986" y="952904"/>
                </a:lnTo>
                <a:lnTo>
                  <a:pt x="1538606" y="943367"/>
                </a:lnTo>
                <a:lnTo>
                  <a:pt x="1546543" y="934467"/>
                </a:lnTo>
                <a:lnTo>
                  <a:pt x="1561466" y="917301"/>
                </a:lnTo>
                <a:lnTo>
                  <a:pt x="1577341" y="900135"/>
                </a:lnTo>
                <a:lnTo>
                  <a:pt x="1584643" y="891552"/>
                </a:lnTo>
                <a:lnTo>
                  <a:pt x="1591946" y="882652"/>
                </a:lnTo>
                <a:lnTo>
                  <a:pt x="1598613" y="872797"/>
                </a:lnTo>
                <a:lnTo>
                  <a:pt x="1605281" y="862943"/>
                </a:lnTo>
                <a:lnTo>
                  <a:pt x="1611631" y="851817"/>
                </a:lnTo>
                <a:lnTo>
                  <a:pt x="1614806" y="846095"/>
                </a:lnTo>
                <a:lnTo>
                  <a:pt x="1617346" y="840055"/>
                </a:lnTo>
                <a:lnTo>
                  <a:pt x="1620203" y="833698"/>
                </a:lnTo>
                <a:lnTo>
                  <a:pt x="1623061" y="827022"/>
                </a:lnTo>
                <a:lnTo>
                  <a:pt x="1625283" y="820347"/>
                </a:lnTo>
                <a:lnTo>
                  <a:pt x="1628141" y="813035"/>
                </a:lnTo>
                <a:lnTo>
                  <a:pt x="1630046" y="805724"/>
                </a:lnTo>
                <a:lnTo>
                  <a:pt x="1632268" y="797777"/>
                </a:lnTo>
                <a:lnTo>
                  <a:pt x="1634491" y="789194"/>
                </a:lnTo>
                <a:lnTo>
                  <a:pt x="1636396" y="780611"/>
                </a:lnTo>
                <a:lnTo>
                  <a:pt x="1637983" y="771393"/>
                </a:lnTo>
                <a:lnTo>
                  <a:pt x="1639571" y="762174"/>
                </a:lnTo>
                <a:lnTo>
                  <a:pt x="1641158" y="752002"/>
                </a:lnTo>
                <a:lnTo>
                  <a:pt x="1642428" y="741829"/>
                </a:lnTo>
                <a:lnTo>
                  <a:pt x="1643381" y="730704"/>
                </a:lnTo>
                <a:lnTo>
                  <a:pt x="1644333" y="719260"/>
                </a:lnTo>
                <a:lnTo>
                  <a:pt x="1644968" y="707498"/>
                </a:lnTo>
                <a:lnTo>
                  <a:pt x="1645603" y="694783"/>
                </a:lnTo>
                <a:lnTo>
                  <a:pt x="1645921" y="681750"/>
                </a:lnTo>
                <a:lnTo>
                  <a:pt x="1645603" y="668716"/>
                </a:lnTo>
                <a:lnTo>
                  <a:pt x="1644968" y="656319"/>
                </a:lnTo>
                <a:lnTo>
                  <a:pt x="1643698" y="643922"/>
                </a:lnTo>
                <a:lnTo>
                  <a:pt x="1641793" y="632160"/>
                </a:lnTo>
                <a:lnTo>
                  <a:pt x="1639253" y="620398"/>
                </a:lnTo>
                <a:lnTo>
                  <a:pt x="1636396" y="608954"/>
                </a:lnTo>
                <a:lnTo>
                  <a:pt x="1632903" y="598464"/>
                </a:lnTo>
                <a:lnTo>
                  <a:pt x="1629411" y="587656"/>
                </a:lnTo>
                <a:lnTo>
                  <a:pt x="1624648" y="577166"/>
                </a:lnTo>
                <a:lnTo>
                  <a:pt x="1619568" y="567312"/>
                </a:lnTo>
                <a:lnTo>
                  <a:pt x="1614488" y="557775"/>
                </a:lnTo>
                <a:lnTo>
                  <a:pt x="1608456" y="548557"/>
                </a:lnTo>
                <a:lnTo>
                  <a:pt x="1602106" y="539656"/>
                </a:lnTo>
                <a:lnTo>
                  <a:pt x="1595121" y="530755"/>
                </a:lnTo>
                <a:lnTo>
                  <a:pt x="1587183" y="522808"/>
                </a:lnTo>
                <a:lnTo>
                  <a:pt x="1578611" y="514225"/>
                </a:lnTo>
                <a:lnTo>
                  <a:pt x="1569721" y="505960"/>
                </a:lnTo>
                <a:lnTo>
                  <a:pt x="1559878" y="498331"/>
                </a:lnTo>
                <a:lnTo>
                  <a:pt x="1550353" y="491338"/>
                </a:lnTo>
                <a:lnTo>
                  <a:pt x="1540193" y="484980"/>
                </a:lnTo>
                <a:lnTo>
                  <a:pt x="1529716" y="478622"/>
                </a:lnTo>
                <a:lnTo>
                  <a:pt x="1519556" y="473218"/>
                </a:lnTo>
                <a:lnTo>
                  <a:pt x="1508761" y="467814"/>
                </a:lnTo>
                <a:lnTo>
                  <a:pt x="1497966" y="463046"/>
                </a:lnTo>
                <a:lnTo>
                  <a:pt x="1487488" y="458596"/>
                </a:lnTo>
                <a:lnTo>
                  <a:pt x="1476376" y="454463"/>
                </a:lnTo>
                <a:lnTo>
                  <a:pt x="1465581" y="450967"/>
                </a:lnTo>
                <a:lnTo>
                  <a:pt x="1455103" y="447470"/>
                </a:lnTo>
                <a:lnTo>
                  <a:pt x="1444308" y="444609"/>
                </a:lnTo>
                <a:lnTo>
                  <a:pt x="1434148" y="441748"/>
                </a:lnTo>
                <a:lnTo>
                  <a:pt x="1423988" y="439523"/>
                </a:lnTo>
                <a:lnTo>
                  <a:pt x="1413828" y="437615"/>
                </a:lnTo>
                <a:lnTo>
                  <a:pt x="1404303" y="435390"/>
                </a:lnTo>
                <a:lnTo>
                  <a:pt x="1385888" y="432529"/>
                </a:lnTo>
                <a:lnTo>
                  <a:pt x="1369061" y="430304"/>
                </a:lnTo>
                <a:lnTo>
                  <a:pt x="1354456" y="428715"/>
                </a:lnTo>
                <a:lnTo>
                  <a:pt x="1342073" y="427761"/>
                </a:lnTo>
                <a:lnTo>
                  <a:pt x="1332866" y="427443"/>
                </a:lnTo>
                <a:lnTo>
                  <a:pt x="1323023" y="427125"/>
                </a:lnTo>
                <a:lnTo>
                  <a:pt x="1316038" y="427125"/>
                </a:lnTo>
                <a:close/>
                <a:moveTo>
                  <a:pt x="1309371" y="354012"/>
                </a:moveTo>
                <a:lnTo>
                  <a:pt x="1315403" y="354012"/>
                </a:lnTo>
                <a:lnTo>
                  <a:pt x="1322071" y="354012"/>
                </a:lnTo>
                <a:lnTo>
                  <a:pt x="1328103" y="354012"/>
                </a:lnTo>
                <a:lnTo>
                  <a:pt x="1337628" y="354330"/>
                </a:lnTo>
                <a:lnTo>
                  <a:pt x="1350011" y="354966"/>
                </a:lnTo>
                <a:lnTo>
                  <a:pt x="1365568" y="356237"/>
                </a:lnTo>
                <a:lnTo>
                  <a:pt x="1383666" y="358145"/>
                </a:lnTo>
                <a:lnTo>
                  <a:pt x="1403351" y="361006"/>
                </a:lnTo>
                <a:lnTo>
                  <a:pt x="1413828" y="362913"/>
                </a:lnTo>
                <a:lnTo>
                  <a:pt x="1424941" y="364820"/>
                </a:lnTo>
                <a:lnTo>
                  <a:pt x="1436371" y="367363"/>
                </a:lnTo>
                <a:lnTo>
                  <a:pt x="1448118" y="369906"/>
                </a:lnTo>
                <a:lnTo>
                  <a:pt x="1460183" y="373085"/>
                </a:lnTo>
                <a:lnTo>
                  <a:pt x="1471931" y="376264"/>
                </a:lnTo>
                <a:lnTo>
                  <a:pt x="1484313" y="380079"/>
                </a:lnTo>
                <a:lnTo>
                  <a:pt x="1497013" y="383893"/>
                </a:lnTo>
                <a:lnTo>
                  <a:pt x="1509396" y="388661"/>
                </a:lnTo>
                <a:lnTo>
                  <a:pt x="1522096" y="393748"/>
                </a:lnTo>
                <a:lnTo>
                  <a:pt x="1534478" y="399152"/>
                </a:lnTo>
                <a:lnTo>
                  <a:pt x="1547178" y="405191"/>
                </a:lnTo>
                <a:lnTo>
                  <a:pt x="1559561" y="411549"/>
                </a:lnTo>
                <a:lnTo>
                  <a:pt x="1571943" y="418542"/>
                </a:lnTo>
                <a:lnTo>
                  <a:pt x="1584008" y="425854"/>
                </a:lnTo>
                <a:lnTo>
                  <a:pt x="1595756" y="433801"/>
                </a:lnTo>
                <a:lnTo>
                  <a:pt x="1607186" y="442384"/>
                </a:lnTo>
                <a:lnTo>
                  <a:pt x="1618616" y="451602"/>
                </a:lnTo>
                <a:lnTo>
                  <a:pt x="1629728" y="461139"/>
                </a:lnTo>
                <a:lnTo>
                  <a:pt x="1640206" y="471629"/>
                </a:lnTo>
                <a:lnTo>
                  <a:pt x="1650366" y="483073"/>
                </a:lnTo>
                <a:lnTo>
                  <a:pt x="1659891" y="494199"/>
                </a:lnTo>
                <a:lnTo>
                  <a:pt x="1668463" y="506278"/>
                </a:lnTo>
                <a:lnTo>
                  <a:pt x="1672591" y="512318"/>
                </a:lnTo>
                <a:lnTo>
                  <a:pt x="1676401" y="518676"/>
                </a:lnTo>
                <a:lnTo>
                  <a:pt x="1680211" y="525033"/>
                </a:lnTo>
                <a:lnTo>
                  <a:pt x="1683703" y="531391"/>
                </a:lnTo>
                <a:lnTo>
                  <a:pt x="1690371" y="544424"/>
                </a:lnTo>
                <a:lnTo>
                  <a:pt x="1696403" y="558093"/>
                </a:lnTo>
                <a:lnTo>
                  <a:pt x="1701801" y="572398"/>
                </a:lnTo>
                <a:lnTo>
                  <a:pt x="1706563" y="586703"/>
                </a:lnTo>
                <a:lnTo>
                  <a:pt x="1710056" y="601325"/>
                </a:lnTo>
                <a:lnTo>
                  <a:pt x="1713548" y="616266"/>
                </a:lnTo>
                <a:lnTo>
                  <a:pt x="1715771" y="631842"/>
                </a:lnTo>
                <a:lnTo>
                  <a:pt x="1717993" y="647736"/>
                </a:lnTo>
                <a:lnTo>
                  <a:pt x="1718946" y="663948"/>
                </a:lnTo>
                <a:lnTo>
                  <a:pt x="1719263" y="680478"/>
                </a:lnTo>
                <a:lnTo>
                  <a:pt x="1718946" y="697644"/>
                </a:lnTo>
                <a:lnTo>
                  <a:pt x="1718311" y="712584"/>
                </a:lnTo>
                <a:lnTo>
                  <a:pt x="1717041" y="727207"/>
                </a:lnTo>
                <a:lnTo>
                  <a:pt x="1716088" y="740876"/>
                </a:lnTo>
                <a:lnTo>
                  <a:pt x="1714501" y="753909"/>
                </a:lnTo>
                <a:lnTo>
                  <a:pt x="1712913" y="766624"/>
                </a:lnTo>
                <a:lnTo>
                  <a:pt x="1711326" y="778704"/>
                </a:lnTo>
                <a:lnTo>
                  <a:pt x="1709103" y="790148"/>
                </a:lnTo>
                <a:lnTo>
                  <a:pt x="1706881" y="801274"/>
                </a:lnTo>
                <a:lnTo>
                  <a:pt x="1704658" y="812082"/>
                </a:lnTo>
                <a:lnTo>
                  <a:pt x="1701801" y="821936"/>
                </a:lnTo>
                <a:lnTo>
                  <a:pt x="1698943" y="831790"/>
                </a:lnTo>
                <a:lnTo>
                  <a:pt x="1696086" y="841009"/>
                </a:lnTo>
                <a:lnTo>
                  <a:pt x="1692911" y="849910"/>
                </a:lnTo>
                <a:lnTo>
                  <a:pt x="1689736" y="858175"/>
                </a:lnTo>
                <a:lnTo>
                  <a:pt x="1686243" y="866122"/>
                </a:lnTo>
                <a:lnTo>
                  <a:pt x="1682751" y="874069"/>
                </a:lnTo>
                <a:lnTo>
                  <a:pt x="1679258" y="881698"/>
                </a:lnTo>
                <a:lnTo>
                  <a:pt x="1675448" y="888691"/>
                </a:lnTo>
                <a:lnTo>
                  <a:pt x="1671321" y="895367"/>
                </a:lnTo>
                <a:lnTo>
                  <a:pt x="1667828" y="902042"/>
                </a:lnTo>
                <a:lnTo>
                  <a:pt x="1659573" y="914440"/>
                </a:lnTo>
                <a:lnTo>
                  <a:pt x="1651001" y="925884"/>
                </a:lnTo>
                <a:lnTo>
                  <a:pt x="1642428" y="936692"/>
                </a:lnTo>
                <a:lnTo>
                  <a:pt x="1633856" y="947182"/>
                </a:lnTo>
                <a:lnTo>
                  <a:pt x="1624648" y="957036"/>
                </a:lnTo>
                <a:lnTo>
                  <a:pt x="1615758" y="966891"/>
                </a:lnTo>
                <a:lnTo>
                  <a:pt x="1602423" y="981831"/>
                </a:lnTo>
                <a:lnTo>
                  <a:pt x="1595756" y="989460"/>
                </a:lnTo>
                <a:lnTo>
                  <a:pt x="1589406" y="997407"/>
                </a:lnTo>
                <a:lnTo>
                  <a:pt x="1583056" y="1005672"/>
                </a:lnTo>
                <a:lnTo>
                  <a:pt x="1576706" y="1014255"/>
                </a:lnTo>
                <a:lnTo>
                  <a:pt x="1570991" y="1023474"/>
                </a:lnTo>
                <a:lnTo>
                  <a:pt x="1564958" y="1033010"/>
                </a:lnTo>
                <a:lnTo>
                  <a:pt x="1559561" y="1043818"/>
                </a:lnTo>
                <a:lnTo>
                  <a:pt x="1554163" y="1054626"/>
                </a:lnTo>
                <a:lnTo>
                  <a:pt x="1549083" y="1067024"/>
                </a:lnTo>
                <a:lnTo>
                  <a:pt x="1544638" y="1080057"/>
                </a:lnTo>
                <a:lnTo>
                  <a:pt x="1540193" y="1094680"/>
                </a:lnTo>
                <a:lnTo>
                  <a:pt x="1536383" y="1110256"/>
                </a:lnTo>
                <a:lnTo>
                  <a:pt x="1532891" y="1127104"/>
                </a:lnTo>
                <a:lnTo>
                  <a:pt x="1529716" y="1144905"/>
                </a:lnTo>
                <a:lnTo>
                  <a:pt x="1529716" y="1286999"/>
                </a:lnTo>
                <a:lnTo>
                  <a:pt x="1526858" y="1293992"/>
                </a:lnTo>
                <a:lnTo>
                  <a:pt x="1525906" y="1296535"/>
                </a:lnTo>
                <a:lnTo>
                  <a:pt x="1523366" y="1300986"/>
                </a:lnTo>
                <a:lnTo>
                  <a:pt x="1520508" y="1306072"/>
                </a:lnTo>
                <a:lnTo>
                  <a:pt x="1516063" y="1312747"/>
                </a:lnTo>
                <a:lnTo>
                  <a:pt x="1510348" y="1320694"/>
                </a:lnTo>
                <a:lnTo>
                  <a:pt x="1503046" y="1328641"/>
                </a:lnTo>
                <a:lnTo>
                  <a:pt x="1499236" y="1333410"/>
                </a:lnTo>
                <a:lnTo>
                  <a:pt x="1494473" y="1337542"/>
                </a:lnTo>
                <a:lnTo>
                  <a:pt x="1489393" y="1342310"/>
                </a:lnTo>
                <a:lnTo>
                  <a:pt x="1483996" y="1346761"/>
                </a:lnTo>
                <a:lnTo>
                  <a:pt x="1478281" y="1351211"/>
                </a:lnTo>
                <a:lnTo>
                  <a:pt x="1471931" y="1355979"/>
                </a:lnTo>
                <a:lnTo>
                  <a:pt x="1465263" y="1360748"/>
                </a:lnTo>
                <a:lnTo>
                  <a:pt x="1457961" y="1365516"/>
                </a:lnTo>
                <a:lnTo>
                  <a:pt x="1450341" y="1369648"/>
                </a:lnTo>
                <a:lnTo>
                  <a:pt x="1442086" y="1374417"/>
                </a:lnTo>
                <a:lnTo>
                  <a:pt x="1432878" y="1378867"/>
                </a:lnTo>
                <a:lnTo>
                  <a:pt x="1423671" y="1382682"/>
                </a:lnTo>
                <a:lnTo>
                  <a:pt x="1413511" y="1386814"/>
                </a:lnTo>
                <a:lnTo>
                  <a:pt x="1403351" y="1390311"/>
                </a:lnTo>
                <a:lnTo>
                  <a:pt x="1392238" y="1394125"/>
                </a:lnTo>
                <a:lnTo>
                  <a:pt x="1380173" y="1397622"/>
                </a:lnTo>
                <a:lnTo>
                  <a:pt x="1367791" y="1400483"/>
                </a:lnTo>
                <a:lnTo>
                  <a:pt x="1354773" y="1403662"/>
                </a:lnTo>
                <a:lnTo>
                  <a:pt x="1341121" y="1405887"/>
                </a:lnTo>
                <a:lnTo>
                  <a:pt x="1326833" y="1407794"/>
                </a:lnTo>
                <a:lnTo>
                  <a:pt x="1324611" y="1408112"/>
                </a:lnTo>
                <a:lnTo>
                  <a:pt x="1311276" y="1407794"/>
                </a:lnTo>
                <a:lnTo>
                  <a:pt x="1296988" y="1405887"/>
                </a:lnTo>
                <a:lnTo>
                  <a:pt x="1283336" y="1403662"/>
                </a:lnTo>
                <a:lnTo>
                  <a:pt x="1270318" y="1400483"/>
                </a:lnTo>
                <a:lnTo>
                  <a:pt x="1257936" y="1397622"/>
                </a:lnTo>
                <a:lnTo>
                  <a:pt x="1246188" y="1394125"/>
                </a:lnTo>
                <a:lnTo>
                  <a:pt x="1235076" y="1390311"/>
                </a:lnTo>
                <a:lnTo>
                  <a:pt x="1224598" y="1386814"/>
                </a:lnTo>
                <a:lnTo>
                  <a:pt x="1214438" y="1382682"/>
                </a:lnTo>
                <a:lnTo>
                  <a:pt x="1205231" y="1378867"/>
                </a:lnTo>
                <a:lnTo>
                  <a:pt x="1196658" y="1374417"/>
                </a:lnTo>
                <a:lnTo>
                  <a:pt x="1192940" y="1372348"/>
                </a:lnTo>
                <a:lnTo>
                  <a:pt x="1177471" y="1376937"/>
                </a:lnTo>
                <a:lnTo>
                  <a:pt x="1156831" y="1382967"/>
                </a:lnTo>
                <a:lnTo>
                  <a:pt x="1135872" y="1388679"/>
                </a:lnTo>
                <a:lnTo>
                  <a:pt x="1094591" y="1399787"/>
                </a:lnTo>
                <a:lnTo>
                  <a:pt x="1054580" y="1409625"/>
                </a:lnTo>
                <a:lnTo>
                  <a:pt x="1017744" y="1419462"/>
                </a:lnTo>
                <a:lnTo>
                  <a:pt x="985672" y="1428031"/>
                </a:lnTo>
                <a:lnTo>
                  <a:pt x="971700" y="1432157"/>
                </a:lnTo>
                <a:lnTo>
                  <a:pt x="959633" y="1436282"/>
                </a:lnTo>
                <a:lnTo>
                  <a:pt x="949471" y="1439773"/>
                </a:lnTo>
                <a:lnTo>
                  <a:pt x="941215" y="1443581"/>
                </a:lnTo>
                <a:lnTo>
                  <a:pt x="938357" y="1445168"/>
                </a:lnTo>
                <a:lnTo>
                  <a:pt x="935499" y="1446755"/>
                </a:lnTo>
                <a:lnTo>
                  <a:pt x="933594" y="1448024"/>
                </a:lnTo>
                <a:lnTo>
                  <a:pt x="932324" y="1449928"/>
                </a:lnTo>
                <a:lnTo>
                  <a:pt x="932006" y="1451198"/>
                </a:lnTo>
                <a:lnTo>
                  <a:pt x="932006" y="1452784"/>
                </a:lnTo>
                <a:lnTo>
                  <a:pt x="932641" y="1454054"/>
                </a:lnTo>
                <a:lnTo>
                  <a:pt x="934229" y="1455641"/>
                </a:lnTo>
                <a:lnTo>
                  <a:pt x="938675" y="1457862"/>
                </a:lnTo>
                <a:lnTo>
                  <a:pt x="944390" y="1460401"/>
                </a:lnTo>
                <a:lnTo>
                  <a:pt x="950741" y="1462940"/>
                </a:lnTo>
                <a:lnTo>
                  <a:pt x="958363" y="1465161"/>
                </a:lnTo>
                <a:lnTo>
                  <a:pt x="966619" y="1467065"/>
                </a:lnTo>
                <a:lnTo>
                  <a:pt x="976145" y="1469604"/>
                </a:lnTo>
                <a:lnTo>
                  <a:pt x="985672" y="1471508"/>
                </a:lnTo>
                <a:lnTo>
                  <a:pt x="996468" y="1473412"/>
                </a:lnTo>
                <a:lnTo>
                  <a:pt x="1019014" y="1477538"/>
                </a:lnTo>
                <a:lnTo>
                  <a:pt x="1043783" y="1481029"/>
                </a:lnTo>
                <a:lnTo>
                  <a:pt x="1069505" y="1484202"/>
                </a:lnTo>
                <a:lnTo>
                  <a:pt x="1095861" y="1486741"/>
                </a:lnTo>
                <a:lnTo>
                  <a:pt x="1122218" y="1489597"/>
                </a:lnTo>
                <a:lnTo>
                  <a:pt x="1147939" y="1491819"/>
                </a:lnTo>
                <a:lnTo>
                  <a:pt x="1172708" y="1493723"/>
                </a:lnTo>
                <a:lnTo>
                  <a:pt x="1195889" y="1495309"/>
                </a:lnTo>
                <a:lnTo>
                  <a:pt x="1233995" y="1497214"/>
                </a:lnTo>
                <a:lnTo>
                  <a:pt x="1247967" y="1497848"/>
                </a:lnTo>
                <a:lnTo>
                  <a:pt x="1257811" y="1497848"/>
                </a:lnTo>
                <a:lnTo>
                  <a:pt x="1260034" y="1497848"/>
                </a:lnTo>
                <a:lnTo>
                  <a:pt x="1262574" y="1497531"/>
                </a:lnTo>
                <a:lnTo>
                  <a:pt x="1268925" y="1495944"/>
                </a:lnTo>
                <a:lnTo>
                  <a:pt x="1276864" y="1493723"/>
                </a:lnTo>
                <a:lnTo>
                  <a:pt x="1286391" y="1490549"/>
                </a:lnTo>
                <a:lnTo>
                  <a:pt x="1297187" y="1486106"/>
                </a:lnTo>
                <a:lnTo>
                  <a:pt x="1309254" y="1481663"/>
                </a:lnTo>
                <a:lnTo>
                  <a:pt x="1337516" y="1470239"/>
                </a:lnTo>
                <a:lnTo>
                  <a:pt x="1369588" y="1456593"/>
                </a:lnTo>
                <a:lnTo>
                  <a:pt x="1404836" y="1440725"/>
                </a:lnTo>
                <a:lnTo>
                  <a:pt x="1483271" y="1406768"/>
                </a:lnTo>
                <a:lnTo>
                  <a:pt x="1524870" y="1388679"/>
                </a:lnTo>
                <a:lnTo>
                  <a:pt x="1566786" y="1370908"/>
                </a:lnTo>
                <a:lnTo>
                  <a:pt x="1608703" y="1354088"/>
                </a:lnTo>
                <a:lnTo>
                  <a:pt x="1629343" y="1346154"/>
                </a:lnTo>
                <a:lnTo>
                  <a:pt x="1649666" y="1337903"/>
                </a:lnTo>
                <a:lnTo>
                  <a:pt x="1669672" y="1330604"/>
                </a:lnTo>
                <a:lnTo>
                  <a:pt x="1689043" y="1323622"/>
                </a:lnTo>
                <a:lnTo>
                  <a:pt x="1708095" y="1317275"/>
                </a:lnTo>
                <a:lnTo>
                  <a:pt x="1726513" y="1311246"/>
                </a:lnTo>
                <a:lnTo>
                  <a:pt x="1743978" y="1305851"/>
                </a:lnTo>
                <a:lnTo>
                  <a:pt x="1760491" y="1301725"/>
                </a:lnTo>
                <a:lnTo>
                  <a:pt x="1776368" y="1297599"/>
                </a:lnTo>
                <a:lnTo>
                  <a:pt x="1790976" y="1294743"/>
                </a:lnTo>
                <a:lnTo>
                  <a:pt x="1804630" y="1292204"/>
                </a:lnTo>
                <a:lnTo>
                  <a:pt x="1817650" y="1290618"/>
                </a:lnTo>
                <a:lnTo>
                  <a:pt x="1829717" y="1289031"/>
                </a:lnTo>
                <a:lnTo>
                  <a:pt x="1840831" y="1288396"/>
                </a:lnTo>
                <a:lnTo>
                  <a:pt x="1851310" y="1287762"/>
                </a:lnTo>
                <a:lnTo>
                  <a:pt x="1860836" y="1287127"/>
                </a:lnTo>
                <a:lnTo>
                  <a:pt x="1869728" y="1287762"/>
                </a:lnTo>
                <a:lnTo>
                  <a:pt x="1877984" y="1288396"/>
                </a:lnTo>
                <a:lnTo>
                  <a:pt x="1885605" y="1289348"/>
                </a:lnTo>
                <a:lnTo>
                  <a:pt x="1892274" y="1290618"/>
                </a:lnTo>
                <a:lnTo>
                  <a:pt x="1898307" y="1292204"/>
                </a:lnTo>
                <a:lnTo>
                  <a:pt x="1904023" y="1294426"/>
                </a:lnTo>
                <a:lnTo>
                  <a:pt x="1908469" y="1296647"/>
                </a:lnTo>
                <a:lnTo>
                  <a:pt x="1912914" y="1298869"/>
                </a:lnTo>
                <a:lnTo>
                  <a:pt x="1916725" y="1302042"/>
                </a:lnTo>
                <a:lnTo>
                  <a:pt x="1919901" y="1304899"/>
                </a:lnTo>
                <a:lnTo>
                  <a:pt x="1922441" y="1308389"/>
                </a:lnTo>
                <a:lnTo>
                  <a:pt x="1924664" y="1311880"/>
                </a:lnTo>
                <a:lnTo>
                  <a:pt x="1926252" y="1315688"/>
                </a:lnTo>
                <a:lnTo>
                  <a:pt x="1927522" y="1319497"/>
                </a:lnTo>
                <a:lnTo>
                  <a:pt x="1928157" y="1323622"/>
                </a:lnTo>
                <a:lnTo>
                  <a:pt x="1928474" y="1328065"/>
                </a:lnTo>
                <a:lnTo>
                  <a:pt x="1928474" y="1332825"/>
                </a:lnTo>
                <a:lnTo>
                  <a:pt x="1928157" y="1336951"/>
                </a:lnTo>
                <a:lnTo>
                  <a:pt x="1927522" y="1342029"/>
                </a:lnTo>
                <a:lnTo>
                  <a:pt x="1926252" y="1346789"/>
                </a:lnTo>
                <a:lnTo>
                  <a:pt x="1924981" y="1351549"/>
                </a:lnTo>
                <a:lnTo>
                  <a:pt x="1923711" y="1356627"/>
                </a:lnTo>
                <a:lnTo>
                  <a:pt x="1921488" y="1361704"/>
                </a:lnTo>
                <a:lnTo>
                  <a:pt x="1919583" y="1366782"/>
                </a:lnTo>
                <a:lnTo>
                  <a:pt x="1917728" y="1370490"/>
                </a:lnTo>
                <a:lnTo>
                  <a:pt x="1673225" y="1539875"/>
                </a:lnTo>
                <a:lnTo>
                  <a:pt x="1839536" y="1455101"/>
                </a:lnTo>
                <a:lnTo>
                  <a:pt x="1835829" y="1457509"/>
                </a:lnTo>
                <a:lnTo>
                  <a:pt x="1835750" y="1457545"/>
                </a:lnTo>
                <a:lnTo>
                  <a:pt x="1831940" y="1459449"/>
                </a:lnTo>
                <a:lnTo>
                  <a:pt x="1834797" y="1458179"/>
                </a:lnTo>
                <a:lnTo>
                  <a:pt x="1835829" y="1457509"/>
                </a:lnTo>
                <a:lnTo>
                  <a:pt x="1846229" y="1452784"/>
                </a:lnTo>
                <a:lnTo>
                  <a:pt x="1861789" y="1446437"/>
                </a:lnTo>
                <a:lnTo>
                  <a:pt x="1871633" y="1442629"/>
                </a:lnTo>
                <a:lnTo>
                  <a:pt x="1882112" y="1438821"/>
                </a:lnTo>
                <a:lnTo>
                  <a:pt x="1893226" y="1435013"/>
                </a:lnTo>
                <a:lnTo>
                  <a:pt x="1905293" y="1431204"/>
                </a:lnTo>
                <a:lnTo>
                  <a:pt x="1917995" y="1427714"/>
                </a:lnTo>
                <a:lnTo>
                  <a:pt x="1930697" y="1424857"/>
                </a:lnTo>
                <a:lnTo>
                  <a:pt x="1944034" y="1422001"/>
                </a:lnTo>
                <a:lnTo>
                  <a:pt x="1957054" y="1420097"/>
                </a:lnTo>
                <a:lnTo>
                  <a:pt x="1970391" y="1418828"/>
                </a:lnTo>
                <a:lnTo>
                  <a:pt x="1977059" y="1418510"/>
                </a:lnTo>
                <a:lnTo>
                  <a:pt x="1983410" y="1418193"/>
                </a:lnTo>
                <a:lnTo>
                  <a:pt x="1989761" y="1418510"/>
                </a:lnTo>
                <a:lnTo>
                  <a:pt x="1995795" y="1418828"/>
                </a:lnTo>
                <a:lnTo>
                  <a:pt x="2001828" y="1419780"/>
                </a:lnTo>
                <a:lnTo>
                  <a:pt x="2007862" y="1420732"/>
                </a:lnTo>
                <a:lnTo>
                  <a:pt x="2013577" y="1421684"/>
                </a:lnTo>
                <a:lnTo>
                  <a:pt x="2018658" y="1423588"/>
                </a:lnTo>
                <a:lnTo>
                  <a:pt x="2023739" y="1425175"/>
                </a:lnTo>
                <a:lnTo>
                  <a:pt x="2028820" y="1427079"/>
                </a:lnTo>
                <a:lnTo>
                  <a:pt x="2033265" y="1429618"/>
                </a:lnTo>
                <a:lnTo>
                  <a:pt x="2037394" y="1431839"/>
                </a:lnTo>
                <a:lnTo>
                  <a:pt x="2041839" y="1434378"/>
                </a:lnTo>
                <a:lnTo>
                  <a:pt x="2045650" y="1437234"/>
                </a:lnTo>
                <a:lnTo>
                  <a:pt x="2048825" y="1439773"/>
                </a:lnTo>
                <a:lnTo>
                  <a:pt x="2052001" y="1442946"/>
                </a:lnTo>
                <a:lnTo>
                  <a:pt x="2054859" y="1445803"/>
                </a:lnTo>
                <a:lnTo>
                  <a:pt x="2057082" y="1449294"/>
                </a:lnTo>
                <a:lnTo>
                  <a:pt x="2059305" y="1452467"/>
                </a:lnTo>
                <a:lnTo>
                  <a:pt x="2060892" y="1455958"/>
                </a:lnTo>
                <a:lnTo>
                  <a:pt x="2062162" y="1459131"/>
                </a:lnTo>
                <a:lnTo>
                  <a:pt x="2063115" y="1462622"/>
                </a:lnTo>
                <a:lnTo>
                  <a:pt x="2063433" y="1465796"/>
                </a:lnTo>
                <a:lnTo>
                  <a:pt x="2063750" y="1469287"/>
                </a:lnTo>
                <a:lnTo>
                  <a:pt x="2063433" y="1472778"/>
                </a:lnTo>
                <a:lnTo>
                  <a:pt x="2062480" y="1476268"/>
                </a:lnTo>
                <a:lnTo>
                  <a:pt x="2061210" y="1479442"/>
                </a:lnTo>
                <a:lnTo>
                  <a:pt x="2059622" y="1482933"/>
                </a:lnTo>
                <a:lnTo>
                  <a:pt x="2057082" y="1485789"/>
                </a:lnTo>
                <a:lnTo>
                  <a:pt x="2054541" y="1489280"/>
                </a:lnTo>
                <a:lnTo>
                  <a:pt x="2051048" y="1492136"/>
                </a:lnTo>
                <a:lnTo>
                  <a:pt x="2047555" y="1495309"/>
                </a:lnTo>
                <a:lnTo>
                  <a:pt x="2043110" y="1497848"/>
                </a:lnTo>
                <a:lnTo>
                  <a:pt x="2038029" y="1500704"/>
                </a:lnTo>
                <a:lnTo>
                  <a:pt x="2017071" y="1511494"/>
                </a:lnTo>
                <a:lnTo>
                  <a:pt x="1995795" y="1522919"/>
                </a:lnTo>
                <a:lnTo>
                  <a:pt x="1975154" y="1534344"/>
                </a:lnTo>
                <a:lnTo>
                  <a:pt x="1956101" y="1545451"/>
                </a:lnTo>
                <a:lnTo>
                  <a:pt x="1926252" y="1562271"/>
                </a:lnTo>
                <a:lnTo>
                  <a:pt x="1914502" y="1569252"/>
                </a:lnTo>
                <a:lnTo>
                  <a:pt x="1983410" y="1527997"/>
                </a:lnTo>
                <a:lnTo>
                  <a:pt x="1511215" y="1778704"/>
                </a:lnTo>
                <a:lnTo>
                  <a:pt x="1498196" y="1785369"/>
                </a:lnTo>
                <a:lnTo>
                  <a:pt x="1482953" y="1792985"/>
                </a:lnTo>
                <a:lnTo>
                  <a:pt x="1462948" y="1802823"/>
                </a:lnTo>
                <a:lnTo>
                  <a:pt x="1438814" y="1814248"/>
                </a:lnTo>
                <a:lnTo>
                  <a:pt x="1410870" y="1827259"/>
                </a:lnTo>
                <a:lnTo>
                  <a:pt x="1380385" y="1841223"/>
                </a:lnTo>
                <a:lnTo>
                  <a:pt x="1347678" y="1855186"/>
                </a:lnTo>
                <a:lnTo>
                  <a:pt x="1313382" y="1869150"/>
                </a:lnTo>
                <a:lnTo>
                  <a:pt x="1295917" y="1876131"/>
                </a:lnTo>
                <a:lnTo>
                  <a:pt x="1278769" y="1882796"/>
                </a:lnTo>
                <a:lnTo>
                  <a:pt x="1260987" y="1889143"/>
                </a:lnTo>
                <a:lnTo>
                  <a:pt x="1243204" y="1895172"/>
                </a:lnTo>
                <a:lnTo>
                  <a:pt x="1225739" y="1900885"/>
                </a:lnTo>
                <a:lnTo>
                  <a:pt x="1208909" y="1905962"/>
                </a:lnTo>
                <a:lnTo>
                  <a:pt x="1191761" y="1910723"/>
                </a:lnTo>
                <a:lnTo>
                  <a:pt x="1175248" y="1914848"/>
                </a:lnTo>
                <a:lnTo>
                  <a:pt x="1159371" y="1918656"/>
                </a:lnTo>
                <a:lnTo>
                  <a:pt x="1144129" y="1921513"/>
                </a:lnTo>
                <a:lnTo>
                  <a:pt x="1129204" y="1923417"/>
                </a:lnTo>
                <a:lnTo>
                  <a:pt x="1115232" y="1925004"/>
                </a:lnTo>
                <a:lnTo>
                  <a:pt x="1108563" y="1925321"/>
                </a:lnTo>
                <a:lnTo>
                  <a:pt x="1102212" y="1925638"/>
                </a:lnTo>
                <a:lnTo>
                  <a:pt x="1095861" y="1925638"/>
                </a:lnTo>
                <a:lnTo>
                  <a:pt x="1089828" y="1925321"/>
                </a:lnTo>
                <a:lnTo>
                  <a:pt x="1076808" y="1924051"/>
                </a:lnTo>
                <a:lnTo>
                  <a:pt x="1061884" y="1922465"/>
                </a:lnTo>
                <a:lnTo>
                  <a:pt x="1025683" y="1918656"/>
                </a:lnTo>
                <a:lnTo>
                  <a:pt x="983131" y="1912944"/>
                </a:lnTo>
                <a:lnTo>
                  <a:pt x="934546" y="1906280"/>
                </a:lnTo>
                <a:lnTo>
                  <a:pt x="824992" y="1890412"/>
                </a:lnTo>
                <a:lnTo>
                  <a:pt x="707181" y="1872958"/>
                </a:lnTo>
                <a:lnTo>
                  <a:pt x="589688" y="1856138"/>
                </a:lnTo>
                <a:lnTo>
                  <a:pt x="534117" y="1848522"/>
                </a:lnTo>
                <a:lnTo>
                  <a:pt x="482357" y="1841540"/>
                </a:lnTo>
                <a:lnTo>
                  <a:pt x="435677" y="1835828"/>
                </a:lnTo>
                <a:lnTo>
                  <a:pt x="394713" y="1831385"/>
                </a:lnTo>
                <a:lnTo>
                  <a:pt x="376613" y="1829798"/>
                </a:lnTo>
                <a:lnTo>
                  <a:pt x="361053" y="1828529"/>
                </a:lnTo>
                <a:lnTo>
                  <a:pt x="347399" y="1827577"/>
                </a:lnTo>
                <a:lnTo>
                  <a:pt x="335967" y="1827259"/>
                </a:lnTo>
                <a:lnTo>
                  <a:pt x="314056" y="1827577"/>
                </a:lnTo>
                <a:lnTo>
                  <a:pt x="289922" y="1827894"/>
                </a:lnTo>
                <a:lnTo>
                  <a:pt x="237209" y="1829481"/>
                </a:lnTo>
                <a:lnTo>
                  <a:pt x="181321" y="1831385"/>
                </a:lnTo>
                <a:lnTo>
                  <a:pt x="126702" y="1833606"/>
                </a:lnTo>
                <a:lnTo>
                  <a:pt x="37153" y="1837732"/>
                </a:lnTo>
                <a:lnTo>
                  <a:pt x="0" y="1839636"/>
                </a:lnTo>
                <a:lnTo>
                  <a:pt x="19053" y="1500704"/>
                </a:lnTo>
                <a:lnTo>
                  <a:pt x="28580" y="1501657"/>
                </a:lnTo>
                <a:lnTo>
                  <a:pt x="54301" y="1503878"/>
                </a:lnTo>
                <a:lnTo>
                  <a:pt x="72084" y="1505147"/>
                </a:lnTo>
                <a:lnTo>
                  <a:pt x="92089" y="1506099"/>
                </a:lnTo>
                <a:lnTo>
                  <a:pt x="114318" y="1507369"/>
                </a:lnTo>
                <a:lnTo>
                  <a:pt x="137499" y="1507686"/>
                </a:lnTo>
                <a:lnTo>
                  <a:pt x="161632" y="1507369"/>
                </a:lnTo>
                <a:lnTo>
                  <a:pt x="173699" y="1506734"/>
                </a:lnTo>
                <a:lnTo>
                  <a:pt x="186084" y="1505782"/>
                </a:lnTo>
                <a:lnTo>
                  <a:pt x="198151" y="1504830"/>
                </a:lnTo>
                <a:lnTo>
                  <a:pt x="210217" y="1503878"/>
                </a:lnTo>
                <a:lnTo>
                  <a:pt x="221649" y="1502291"/>
                </a:lnTo>
                <a:lnTo>
                  <a:pt x="233399" y="1500704"/>
                </a:lnTo>
                <a:lnTo>
                  <a:pt x="244513" y="1498483"/>
                </a:lnTo>
                <a:lnTo>
                  <a:pt x="255627" y="1496262"/>
                </a:lnTo>
                <a:lnTo>
                  <a:pt x="265471" y="1493088"/>
                </a:lnTo>
                <a:lnTo>
                  <a:pt x="275315" y="1490232"/>
                </a:lnTo>
                <a:lnTo>
                  <a:pt x="284524" y="1486424"/>
                </a:lnTo>
                <a:lnTo>
                  <a:pt x="292780" y="1482615"/>
                </a:lnTo>
                <a:lnTo>
                  <a:pt x="300719" y="1478172"/>
                </a:lnTo>
                <a:lnTo>
                  <a:pt x="304212" y="1475634"/>
                </a:lnTo>
                <a:lnTo>
                  <a:pt x="307705" y="1473095"/>
                </a:lnTo>
                <a:lnTo>
                  <a:pt x="321677" y="1462622"/>
                </a:lnTo>
                <a:lnTo>
                  <a:pt x="337872" y="1450880"/>
                </a:lnTo>
                <a:lnTo>
                  <a:pt x="355972" y="1438821"/>
                </a:lnTo>
                <a:lnTo>
                  <a:pt x="375978" y="1426127"/>
                </a:lnTo>
                <a:lnTo>
                  <a:pt x="396936" y="1413433"/>
                </a:lnTo>
                <a:lnTo>
                  <a:pt x="418847" y="1400421"/>
                </a:lnTo>
                <a:lnTo>
                  <a:pt x="441075" y="1387727"/>
                </a:lnTo>
                <a:lnTo>
                  <a:pt x="463621" y="1375351"/>
                </a:lnTo>
                <a:lnTo>
                  <a:pt x="485850" y="1363291"/>
                </a:lnTo>
                <a:lnTo>
                  <a:pt x="508078" y="1352184"/>
                </a:lnTo>
                <a:lnTo>
                  <a:pt x="529037" y="1341711"/>
                </a:lnTo>
                <a:lnTo>
                  <a:pt x="549042" y="1332191"/>
                </a:lnTo>
                <a:lnTo>
                  <a:pt x="567142" y="1323940"/>
                </a:lnTo>
                <a:lnTo>
                  <a:pt x="583972" y="1317275"/>
                </a:lnTo>
                <a:lnTo>
                  <a:pt x="597945" y="1311880"/>
                </a:lnTo>
                <a:lnTo>
                  <a:pt x="604296" y="1309976"/>
                </a:lnTo>
                <a:lnTo>
                  <a:pt x="609694" y="1308389"/>
                </a:lnTo>
                <a:lnTo>
                  <a:pt x="616680" y="1307120"/>
                </a:lnTo>
                <a:lnTo>
                  <a:pt x="626524" y="1304899"/>
                </a:lnTo>
                <a:lnTo>
                  <a:pt x="655103" y="1299821"/>
                </a:lnTo>
                <a:lnTo>
                  <a:pt x="693844" y="1293474"/>
                </a:lnTo>
                <a:lnTo>
                  <a:pt x="740842" y="1286492"/>
                </a:lnTo>
                <a:lnTo>
                  <a:pt x="794507" y="1279193"/>
                </a:lnTo>
                <a:lnTo>
                  <a:pt x="853254" y="1271894"/>
                </a:lnTo>
                <a:lnTo>
                  <a:pt x="884056" y="1268403"/>
                </a:lnTo>
                <a:lnTo>
                  <a:pt x="915176" y="1264912"/>
                </a:lnTo>
                <a:lnTo>
                  <a:pt x="946931" y="1261421"/>
                </a:lnTo>
                <a:lnTo>
                  <a:pt x="979003" y="1258565"/>
                </a:lnTo>
                <a:lnTo>
                  <a:pt x="1010758" y="1256026"/>
                </a:lnTo>
                <a:lnTo>
                  <a:pt x="1042195" y="1253488"/>
                </a:lnTo>
                <a:lnTo>
                  <a:pt x="1073633" y="1251583"/>
                </a:lnTo>
                <a:lnTo>
                  <a:pt x="1103800" y="1249997"/>
                </a:lnTo>
                <a:lnTo>
                  <a:pt x="1108711" y="1249733"/>
                </a:lnTo>
                <a:lnTo>
                  <a:pt x="1108711" y="1144905"/>
                </a:lnTo>
                <a:lnTo>
                  <a:pt x="1105218" y="1127104"/>
                </a:lnTo>
                <a:lnTo>
                  <a:pt x="1102043" y="1110256"/>
                </a:lnTo>
                <a:lnTo>
                  <a:pt x="1097916" y="1094680"/>
                </a:lnTo>
                <a:lnTo>
                  <a:pt x="1093788" y="1080057"/>
                </a:lnTo>
                <a:lnTo>
                  <a:pt x="1089026" y="1067024"/>
                </a:lnTo>
                <a:lnTo>
                  <a:pt x="1083946" y="1054626"/>
                </a:lnTo>
                <a:lnTo>
                  <a:pt x="1078866" y="1043818"/>
                </a:lnTo>
                <a:lnTo>
                  <a:pt x="1073468" y="1033010"/>
                </a:lnTo>
                <a:lnTo>
                  <a:pt x="1067753" y="1023474"/>
                </a:lnTo>
                <a:lnTo>
                  <a:pt x="1061721" y="1014255"/>
                </a:lnTo>
                <a:lnTo>
                  <a:pt x="1055371" y="1005672"/>
                </a:lnTo>
                <a:lnTo>
                  <a:pt x="1049021" y="997407"/>
                </a:lnTo>
                <a:lnTo>
                  <a:pt x="1042671" y="989460"/>
                </a:lnTo>
                <a:lnTo>
                  <a:pt x="1036003" y="981831"/>
                </a:lnTo>
                <a:lnTo>
                  <a:pt x="1022668" y="966891"/>
                </a:lnTo>
                <a:lnTo>
                  <a:pt x="1013461" y="957036"/>
                </a:lnTo>
                <a:lnTo>
                  <a:pt x="1004888" y="947182"/>
                </a:lnTo>
                <a:lnTo>
                  <a:pt x="995681" y="936692"/>
                </a:lnTo>
                <a:lnTo>
                  <a:pt x="987108" y="925884"/>
                </a:lnTo>
                <a:lnTo>
                  <a:pt x="978853" y="914440"/>
                </a:lnTo>
                <a:lnTo>
                  <a:pt x="970916" y="902042"/>
                </a:lnTo>
                <a:lnTo>
                  <a:pt x="966788" y="895367"/>
                </a:lnTo>
                <a:lnTo>
                  <a:pt x="962978" y="888691"/>
                </a:lnTo>
                <a:lnTo>
                  <a:pt x="959168" y="881698"/>
                </a:lnTo>
                <a:lnTo>
                  <a:pt x="955676" y="874069"/>
                </a:lnTo>
                <a:lnTo>
                  <a:pt x="952183" y="866122"/>
                </a:lnTo>
                <a:lnTo>
                  <a:pt x="948691" y="858175"/>
                </a:lnTo>
                <a:lnTo>
                  <a:pt x="945516" y="849910"/>
                </a:lnTo>
                <a:lnTo>
                  <a:pt x="942341" y="841009"/>
                </a:lnTo>
                <a:lnTo>
                  <a:pt x="939483" y="831790"/>
                </a:lnTo>
                <a:lnTo>
                  <a:pt x="936626" y="821936"/>
                </a:lnTo>
                <a:lnTo>
                  <a:pt x="934086" y="812082"/>
                </a:lnTo>
                <a:lnTo>
                  <a:pt x="931863" y="801274"/>
                </a:lnTo>
                <a:lnTo>
                  <a:pt x="929323" y="790148"/>
                </a:lnTo>
                <a:lnTo>
                  <a:pt x="927418" y="778704"/>
                </a:lnTo>
                <a:lnTo>
                  <a:pt x="925513" y="766624"/>
                </a:lnTo>
                <a:lnTo>
                  <a:pt x="923608" y="753909"/>
                </a:lnTo>
                <a:lnTo>
                  <a:pt x="922338" y="740876"/>
                </a:lnTo>
                <a:lnTo>
                  <a:pt x="921068" y="727207"/>
                </a:lnTo>
                <a:lnTo>
                  <a:pt x="920433" y="712584"/>
                </a:lnTo>
                <a:lnTo>
                  <a:pt x="919481" y="697644"/>
                </a:lnTo>
                <a:lnTo>
                  <a:pt x="919163" y="680478"/>
                </a:lnTo>
                <a:lnTo>
                  <a:pt x="919481" y="663948"/>
                </a:lnTo>
                <a:lnTo>
                  <a:pt x="920751" y="647736"/>
                </a:lnTo>
                <a:lnTo>
                  <a:pt x="922338" y="631842"/>
                </a:lnTo>
                <a:lnTo>
                  <a:pt x="924561" y="616266"/>
                </a:lnTo>
                <a:lnTo>
                  <a:pt x="928053" y="601325"/>
                </a:lnTo>
                <a:lnTo>
                  <a:pt x="932181" y="586703"/>
                </a:lnTo>
                <a:lnTo>
                  <a:pt x="936308" y="572398"/>
                </a:lnTo>
                <a:lnTo>
                  <a:pt x="941706" y="558093"/>
                </a:lnTo>
                <a:lnTo>
                  <a:pt x="947738" y="544424"/>
                </a:lnTo>
                <a:lnTo>
                  <a:pt x="954406" y="531391"/>
                </a:lnTo>
                <a:lnTo>
                  <a:pt x="958216" y="525033"/>
                </a:lnTo>
                <a:lnTo>
                  <a:pt x="961708" y="518676"/>
                </a:lnTo>
                <a:lnTo>
                  <a:pt x="965836" y="512318"/>
                </a:lnTo>
                <a:lnTo>
                  <a:pt x="969646" y="506278"/>
                </a:lnTo>
                <a:lnTo>
                  <a:pt x="978853" y="494199"/>
                </a:lnTo>
                <a:lnTo>
                  <a:pt x="988061" y="483073"/>
                </a:lnTo>
                <a:lnTo>
                  <a:pt x="998221" y="471629"/>
                </a:lnTo>
                <a:lnTo>
                  <a:pt x="1008698" y="461139"/>
                </a:lnTo>
                <a:lnTo>
                  <a:pt x="1019811" y="451602"/>
                </a:lnTo>
                <a:lnTo>
                  <a:pt x="1030923" y="442384"/>
                </a:lnTo>
                <a:lnTo>
                  <a:pt x="1042671" y="433801"/>
                </a:lnTo>
                <a:lnTo>
                  <a:pt x="1054736" y="425854"/>
                </a:lnTo>
                <a:lnTo>
                  <a:pt x="1066483" y="418542"/>
                </a:lnTo>
                <a:lnTo>
                  <a:pt x="1078866" y="411549"/>
                </a:lnTo>
                <a:lnTo>
                  <a:pt x="1091248" y="405191"/>
                </a:lnTo>
                <a:lnTo>
                  <a:pt x="1103631" y="399152"/>
                </a:lnTo>
                <a:lnTo>
                  <a:pt x="1116331" y="393748"/>
                </a:lnTo>
                <a:lnTo>
                  <a:pt x="1128713" y="388661"/>
                </a:lnTo>
                <a:lnTo>
                  <a:pt x="1141413" y="383893"/>
                </a:lnTo>
                <a:lnTo>
                  <a:pt x="1153796" y="380079"/>
                </a:lnTo>
                <a:lnTo>
                  <a:pt x="1166178" y="376264"/>
                </a:lnTo>
                <a:lnTo>
                  <a:pt x="1178243" y="373085"/>
                </a:lnTo>
                <a:lnTo>
                  <a:pt x="1190308" y="369906"/>
                </a:lnTo>
                <a:lnTo>
                  <a:pt x="1201738" y="367363"/>
                </a:lnTo>
                <a:lnTo>
                  <a:pt x="1213168" y="364820"/>
                </a:lnTo>
                <a:lnTo>
                  <a:pt x="1224281" y="362595"/>
                </a:lnTo>
                <a:lnTo>
                  <a:pt x="1235076" y="361006"/>
                </a:lnTo>
                <a:lnTo>
                  <a:pt x="1254761" y="358145"/>
                </a:lnTo>
                <a:lnTo>
                  <a:pt x="1272223" y="356237"/>
                </a:lnTo>
                <a:lnTo>
                  <a:pt x="1287781" y="354966"/>
                </a:lnTo>
                <a:lnTo>
                  <a:pt x="1300163" y="354330"/>
                </a:lnTo>
                <a:lnTo>
                  <a:pt x="1309371" y="354012"/>
                </a:lnTo>
                <a:close/>
                <a:moveTo>
                  <a:pt x="1815403" y="215900"/>
                </a:moveTo>
                <a:lnTo>
                  <a:pt x="1818266" y="216218"/>
                </a:lnTo>
                <a:lnTo>
                  <a:pt x="1821764" y="216535"/>
                </a:lnTo>
                <a:lnTo>
                  <a:pt x="1824945" y="217170"/>
                </a:lnTo>
                <a:lnTo>
                  <a:pt x="1828126" y="218758"/>
                </a:lnTo>
                <a:lnTo>
                  <a:pt x="1830989" y="220028"/>
                </a:lnTo>
                <a:lnTo>
                  <a:pt x="1834170" y="221615"/>
                </a:lnTo>
                <a:lnTo>
                  <a:pt x="1836715" y="223520"/>
                </a:lnTo>
                <a:lnTo>
                  <a:pt x="1839577" y="226060"/>
                </a:lnTo>
                <a:lnTo>
                  <a:pt x="1841804" y="228600"/>
                </a:lnTo>
                <a:lnTo>
                  <a:pt x="1843713" y="231458"/>
                </a:lnTo>
                <a:lnTo>
                  <a:pt x="1845621" y="234315"/>
                </a:lnTo>
                <a:lnTo>
                  <a:pt x="1847212" y="237490"/>
                </a:lnTo>
                <a:lnTo>
                  <a:pt x="1848166" y="240348"/>
                </a:lnTo>
                <a:lnTo>
                  <a:pt x="1848802" y="243523"/>
                </a:lnTo>
                <a:lnTo>
                  <a:pt x="1849438" y="247015"/>
                </a:lnTo>
                <a:lnTo>
                  <a:pt x="1849438" y="250508"/>
                </a:lnTo>
                <a:lnTo>
                  <a:pt x="1849438" y="253365"/>
                </a:lnTo>
                <a:lnTo>
                  <a:pt x="1848802" y="256858"/>
                </a:lnTo>
                <a:lnTo>
                  <a:pt x="1848166" y="260033"/>
                </a:lnTo>
                <a:lnTo>
                  <a:pt x="1847212" y="263208"/>
                </a:lnTo>
                <a:lnTo>
                  <a:pt x="1845621" y="266065"/>
                </a:lnTo>
                <a:lnTo>
                  <a:pt x="1843713" y="268923"/>
                </a:lnTo>
                <a:lnTo>
                  <a:pt x="1841804" y="271780"/>
                </a:lnTo>
                <a:lnTo>
                  <a:pt x="1839577" y="274320"/>
                </a:lnTo>
                <a:lnTo>
                  <a:pt x="1736517" y="377190"/>
                </a:lnTo>
                <a:lnTo>
                  <a:pt x="1733654" y="379730"/>
                </a:lnTo>
                <a:lnTo>
                  <a:pt x="1731109" y="381635"/>
                </a:lnTo>
                <a:lnTo>
                  <a:pt x="1727928" y="383223"/>
                </a:lnTo>
                <a:lnTo>
                  <a:pt x="1725065" y="384810"/>
                </a:lnTo>
                <a:lnTo>
                  <a:pt x="1721885" y="386080"/>
                </a:lnTo>
                <a:lnTo>
                  <a:pt x="1718704" y="386715"/>
                </a:lnTo>
                <a:lnTo>
                  <a:pt x="1715205" y="387350"/>
                </a:lnTo>
                <a:lnTo>
                  <a:pt x="1712342" y="387350"/>
                </a:lnTo>
                <a:lnTo>
                  <a:pt x="1708843" y="387350"/>
                </a:lnTo>
                <a:lnTo>
                  <a:pt x="1705662" y="386715"/>
                </a:lnTo>
                <a:lnTo>
                  <a:pt x="1702163" y="386080"/>
                </a:lnTo>
                <a:lnTo>
                  <a:pt x="1699300" y="384810"/>
                </a:lnTo>
                <a:lnTo>
                  <a:pt x="1696119" y="383223"/>
                </a:lnTo>
                <a:lnTo>
                  <a:pt x="1693257" y="381635"/>
                </a:lnTo>
                <a:lnTo>
                  <a:pt x="1690394" y="379730"/>
                </a:lnTo>
                <a:lnTo>
                  <a:pt x="1687849" y="377190"/>
                </a:lnTo>
                <a:lnTo>
                  <a:pt x="1685622" y="374650"/>
                </a:lnTo>
                <a:lnTo>
                  <a:pt x="1683396" y="371793"/>
                </a:lnTo>
                <a:lnTo>
                  <a:pt x="1681805" y="368935"/>
                </a:lnTo>
                <a:lnTo>
                  <a:pt x="1680533" y="365760"/>
                </a:lnTo>
                <a:lnTo>
                  <a:pt x="1679261" y="362903"/>
                </a:lnTo>
                <a:lnTo>
                  <a:pt x="1678624" y="359410"/>
                </a:lnTo>
                <a:lnTo>
                  <a:pt x="1678306" y="356235"/>
                </a:lnTo>
                <a:lnTo>
                  <a:pt x="1677988" y="353378"/>
                </a:lnTo>
                <a:lnTo>
                  <a:pt x="1678306" y="349885"/>
                </a:lnTo>
                <a:lnTo>
                  <a:pt x="1678624" y="346393"/>
                </a:lnTo>
                <a:lnTo>
                  <a:pt x="1679261" y="343218"/>
                </a:lnTo>
                <a:lnTo>
                  <a:pt x="1680533" y="340043"/>
                </a:lnTo>
                <a:lnTo>
                  <a:pt x="1681805" y="337185"/>
                </a:lnTo>
                <a:lnTo>
                  <a:pt x="1683396" y="334328"/>
                </a:lnTo>
                <a:lnTo>
                  <a:pt x="1685622" y="331470"/>
                </a:lnTo>
                <a:lnTo>
                  <a:pt x="1687849" y="328930"/>
                </a:lnTo>
                <a:lnTo>
                  <a:pt x="1790910" y="226060"/>
                </a:lnTo>
                <a:lnTo>
                  <a:pt x="1793455" y="223520"/>
                </a:lnTo>
                <a:lnTo>
                  <a:pt x="1796317" y="221615"/>
                </a:lnTo>
                <a:lnTo>
                  <a:pt x="1799180" y="220028"/>
                </a:lnTo>
                <a:lnTo>
                  <a:pt x="1802361" y="218758"/>
                </a:lnTo>
                <a:lnTo>
                  <a:pt x="1805224" y="217170"/>
                </a:lnTo>
                <a:lnTo>
                  <a:pt x="1808723" y="216535"/>
                </a:lnTo>
                <a:lnTo>
                  <a:pt x="1811904" y="216218"/>
                </a:lnTo>
                <a:lnTo>
                  <a:pt x="1815403" y="215900"/>
                </a:lnTo>
                <a:close/>
                <a:moveTo>
                  <a:pt x="851599" y="215900"/>
                </a:moveTo>
                <a:lnTo>
                  <a:pt x="855065" y="216218"/>
                </a:lnTo>
                <a:lnTo>
                  <a:pt x="857902" y="216535"/>
                </a:lnTo>
                <a:lnTo>
                  <a:pt x="861368" y="217170"/>
                </a:lnTo>
                <a:lnTo>
                  <a:pt x="864205" y="218758"/>
                </a:lnTo>
                <a:lnTo>
                  <a:pt x="867356" y="220028"/>
                </a:lnTo>
                <a:lnTo>
                  <a:pt x="870192" y="221615"/>
                </a:lnTo>
                <a:lnTo>
                  <a:pt x="872713" y="223520"/>
                </a:lnTo>
                <a:lnTo>
                  <a:pt x="875550" y="226060"/>
                </a:lnTo>
                <a:lnTo>
                  <a:pt x="977657" y="328930"/>
                </a:lnTo>
                <a:lnTo>
                  <a:pt x="979863" y="331470"/>
                </a:lnTo>
                <a:lnTo>
                  <a:pt x="981754" y="334328"/>
                </a:lnTo>
                <a:lnTo>
                  <a:pt x="983960" y="337185"/>
                </a:lnTo>
                <a:lnTo>
                  <a:pt x="985220" y="340043"/>
                </a:lnTo>
                <a:lnTo>
                  <a:pt x="986166" y="343218"/>
                </a:lnTo>
                <a:lnTo>
                  <a:pt x="986796" y="346393"/>
                </a:lnTo>
                <a:lnTo>
                  <a:pt x="987426" y="349885"/>
                </a:lnTo>
                <a:lnTo>
                  <a:pt x="987426" y="353378"/>
                </a:lnTo>
                <a:lnTo>
                  <a:pt x="987426" y="356235"/>
                </a:lnTo>
                <a:lnTo>
                  <a:pt x="986796" y="359410"/>
                </a:lnTo>
                <a:lnTo>
                  <a:pt x="986166" y="362903"/>
                </a:lnTo>
                <a:lnTo>
                  <a:pt x="985220" y="365760"/>
                </a:lnTo>
                <a:lnTo>
                  <a:pt x="983960" y="368935"/>
                </a:lnTo>
                <a:lnTo>
                  <a:pt x="981754" y="371793"/>
                </a:lnTo>
                <a:lnTo>
                  <a:pt x="979863" y="374650"/>
                </a:lnTo>
                <a:lnTo>
                  <a:pt x="977657" y="377190"/>
                </a:lnTo>
                <a:lnTo>
                  <a:pt x="975135" y="379730"/>
                </a:lnTo>
                <a:lnTo>
                  <a:pt x="972299" y="381635"/>
                </a:lnTo>
                <a:lnTo>
                  <a:pt x="969778" y="383223"/>
                </a:lnTo>
                <a:lnTo>
                  <a:pt x="966627" y="384810"/>
                </a:lnTo>
                <a:lnTo>
                  <a:pt x="963475" y="386080"/>
                </a:lnTo>
                <a:lnTo>
                  <a:pt x="960324" y="386715"/>
                </a:lnTo>
                <a:lnTo>
                  <a:pt x="957172" y="387350"/>
                </a:lnTo>
                <a:lnTo>
                  <a:pt x="953706" y="387350"/>
                </a:lnTo>
                <a:lnTo>
                  <a:pt x="950554" y="387350"/>
                </a:lnTo>
                <a:lnTo>
                  <a:pt x="947088" y="386715"/>
                </a:lnTo>
                <a:lnTo>
                  <a:pt x="944251" y="386080"/>
                </a:lnTo>
                <a:lnTo>
                  <a:pt x="940785" y="384810"/>
                </a:lnTo>
                <a:lnTo>
                  <a:pt x="937948" y="383223"/>
                </a:lnTo>
                <a:lnTo>
                  <a:pt x="935112" y="381635"/>
                </a:lnTo>
                <a:lnTo>
                  <a:pt x="932276" y="379730"/>
                </a:lnTo>
                <a:lnTo>
                  <a:pt x="929440" y="377190"/>
                </a:lnTo>
                <a:lnTo>
                  <a:pt x="827333" y="274320"/>
                </a:lnTo>
                <a:lnTo>
                  <a:pt x="825127" y="271780"/>
                </a:lnTo>
                <a:lnTo>
                  <a:pt x="823236" y="268923"/>
                </a:lnTo>
                <a:lnTo>
                  <a:pt x="821345" y="266065"/>
                </a:lnTo>
                <a:lnTo>
                  <a:pt x="820084" y="263208"/>
                </a:lnTo>
                <a:lnTo>
                  <a:pt x="819139" y="260033"/>
                </a:lnTo>
                <a:lnTo>
                  <a:pt x="818193" y="256858"/>
                </a:lnTo>
                <a:lnTo>
                  <a:pt x="817878" y="253365"/>
                </a:lnTo>
                <a:lnTo>
                  <a:pt x="817563" y="250508"/>
                </a:lnTo>
                <a:lnTo>
                  <a:pt x="817878" y="247015"/>
                </a:lnTo>
                <a:lnTo>
                  <a:pt x="818193" y="243523"/>
                </a:lnTo>
                <a:lnTo>
                  <a:pt x="819139" y="240348"/>
                </a:lnTo>
                <a:lnTo>
                  <a:pt x="820084" y="237490"/>
                </a:lnTo>
                <a:lnTo>
                  <a:pt x="821345" y="234315"/>
                </a:lnTo>
                <a:lnTo>
                  <a:pt x="823236" y="231458"/>
                </a:lnTo>
                <a:lnTo>
                  <a:pt x="825127" y="228600"/>
                </a:lnTo>
                <a:lnTo>
                  <a:pt x="827333" y="226060"/>
                </a:lnTo>
                <a:lnTo>
                  <a:pt x="830169" y="223520"/>
                </a:lnTo>
                <a:lnTo>
                  <a:pt x="832690" y="221615"/>
                </a:lnTo>
                <a:lnTo>
                  <a:pt x="835842" y="220028"/>
                </a:lnTo>
                <a:lnTo>
                  <a:pt x="838678" y="218758"/>
                </a:lnTo>
                <a:lnTo>
                  <a:pt x="842144" y="217170"/>
                </a:lnTo>
                <a:lnTo>
                  <a:pt x="844981" y="216535"/>
                </a:lnTo>
                <a:lnTo>
                  <a:pt x="848447" y="216218"/>
                </a:lnTo>
                <a:lnTo>
                  <a:pt x="851599" y="215900"/>
                </a:lnTo>
                <a:close/>
                <a:moveTo>
                  <a:pt x="1318578" y="0"/>
                </a:moveTo>
                <a:lnTo>
                  <a:pt x="1321753" y="318"/>
                </a:lnTo>
                <a:lnTo>
                  <a:pt x="1325563" y="636"/>
                </a:lnTo>
                <a:lnTo>
                  <a:pt x="1328421" y="1590"/>
                </a:lnTo>
                <a:lnTo>
                  <a:pt x="1331913" y="2544"/>
                </a:lnTo>
                <a:lnTo>
                  <a:pt x="1334771" y="4133"/>
                </a:lnTo>
                <a:lnTo>
                  <a:pt x="1337629" y="6041"/>
                </a:lnTo>
                <a:lnTo>
                  <a:pt x="1340169" y="7949"/>
                </a:lnTo>
                <a:lnTo>
                  <a:pt x="1342391" y="9857"/>
                </a:lnTo>
                <a:lnTo>
                  <a:pt x="1344931" y="12719"/>
                </a:lnTo>
                <a:lnTo>
                  <a:pt x="1346836" y="15262"/>
                </a:lnTo>
                <a:lnTo>
                  <a:pt x="1348424" y="18124"/>
                </a:lnTo>
                <a:lnTo>
                  <a:pt x="1350011" y="20986"/>
                </a:lnTo>
                <a:lnTo>
                  <a:pt x="1351281" y="23848"/>
                </a:lnTo>
                <a:lnTo>
                  <a:pt x="1351916" y="27345"/>
                </a:lnTo>
                <a:lnTo>
                  <a:pt x="1352551" y="30843"/>
                </a:lnTo>
                <a:lnTo>
                  <a:pt x="1352551" y="34341"/>
                </a:lnTo>
                <a:lnTo>
                  <a:pt x="1352551" y="180290"/>
                </a:lnTo>
                <a:lnTo>
                  <a:pt x="1352551" y="183469"/>
                </a:lnTo>
                <a:lnTo>
                  <a:pt x="1351916" y="186967"/>
                </a:lnTo>
                <a:lnTo>
                  <a:pt x="1351281" y="190147"/>
                </a:lnTo>
                <a:lnTo>
                  <a:pt x="1350011" y="193327"/>
                </a:lnTo>
                <a:lnTo>
                  <a:pt x="1348424" y="196188"/>
                </a:lnTo>
                <a:lnTo>
                  <a:pt x="1346836" y="199368"/>
                </a:lnTo>
                <a:lnTo>
                  <a:pt x="1344931" y="201912"/>
                </a:lnTo>
                <a:lnTo>
                  <a:pt x="1342391" y="204138"/>
                </a:lnTo>
                <a:lnTo>
                  <a:pt x="1340169" y="206681"/>
                </a:lnTo>
                <a:lnTo>
                  <a:pt x="1337629" y="208271"/>
                </a:lnTo>
                <a:lnTo>
                  <a:pt x="1334771" y="210179"/>
                </a:lnTo>
                <a:lnTo>
                  <a:pt x="1331913" y="211769"/>
                </a:lnTo>
                <a:lnTo>
                  <a:pt x="1328421" y="212723"/>
                </a:lnTo>
                <a:lnTo>
                  <a:pt x="1325563" y="213677"/>
                </a:lnTo>
                <a:lnTo>
                  <a:pt x="1321753" y="213995"/>
                </a:lnTo>
                <a:lnTo>
                  <a:pt x="1318578" y="214313"/>
                </a:lnTo>
                <a:lnTo>
                  <a:pt x="1315086" y="213995"/>
                </a:lnTo>
                <a:lnTo>
                  <a:pt x="1311593" y="213677"/>
                </a:lnTo>
                <a:lnTo>
                  <a:pt x="1308418" y="212723"/>
                </a:lnTo>
                <a:lnTo>
                  <a:pt x="1305243" y="211769"/>
                </a:lnTo>
                <a:lnTo>
                  <a:pt x="1302068" y="210179"/>
                </a:lnTo>
                <a:lnTo>
                  <a:pt x="1299528" y="208271"/>
                </a:lnTo>
                <a:lnTo>
                  <a:pt x="1296671" y="206681"/>
                </a:lnTo>
                <a:lnTo>
                  <a:pt x="1294448" y="204138"/>
                </a:lnTo>
                <a:lnTo>
                  <a:pt x="1292226" y="201912"/>
                </a:lnTo>
                <a:lnTo>
                  <a:pt x="1290003" y="199368"/>
                </a:lnTo>
                <a:lnTo>
                  <a:pt x="1288416" y="196188"/>
                </a:lnTo>
                <a:lnTo>
                  <a:pt x="1287146" y="193327"/>
                </a:lnTo>
                <a:lnTo>
                  <a:pt x="1285876" y="190147"/>
                </a:lnTo>
                <a:lnTo>
                  <a:pt x="1285241" y="186967"/>
                </a:lnTo>
                <a:lnTo>
                  <a:pt x="1284288" y="183469"/>
                </a:lnTo>
                <a:lnTo>
                  <a:pt x="1284288" y="180290"/>
                </a:lnTo>
                <a:lnTo>
                  <a:pt x="1284288" y="34341"/>
                </a:lnTo>
                <a:lnTo>
                  <a:pt x="1284288" y="30843"/>
                </a:lnTo>
                <a:lnTo>
                  <a:pt x="1285241" y="27345"/>
                </a:lnTo>
                <a:lnTo>
                  <a:pt x="1285876" y="23848"/>
                </a:lnTo>
                <a:lnTo>
                  <a:pt x="1287146" y="20986"/>
                </a:lnTo>
                <a:lnTo>
                  <a:pt x="1288416" y="18124"/>
                </a:lnTo>
                <a:lnTo>
                  <a:pt x="1290003" y="15262"/>
                </a:lnTo>
                <a:lnTo>
                  <a:pt x="1292226" y="12719"/>
                </a:lnTo>
                <a:lnTo>
                  <a:pt x="1294448" y="9857"/>
                </a:lnTo>
                <a:lnTo>
                  <a:pt x="1296671" y="7949"/>
                </a:lnTo>
                <a:lnTo>
                  <a:pt x="1299528" y="6041"/>
                </a:lnTo>
                <a:lnTo>
                  <a:pt x="1302068" y="4133"/>
                </a:lnTo>
                <a:lnTo>
                  <a:pt x="1305243" y="2544"/>
                </a:lnTo>
                <a:lnTo>
                  <a:pt x="1308418" y="1590"/>
                </a:lnTo>
                <a:lnTo>
                  <a:pt x="1311593" y="636"/>
                </a:lnTo>
                <a:lnTo>
                  <a:pt x="1315086" y="318"/>
                </a:lnTo>
                <a:lnTo>
                  <a:pt x="131857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FFFF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5326063" y="2970213"/>
            <a:ext cx="15398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</a:p>
        </p:txBody>
      </p:sp>
      <p:sp>
        <p:nvSpPr>
          <p:cNvPr id="16" name="六边形 15"/>
          <p:cNvSpPr/>
          <p:nvPr/>
        </p:nvSpPr>
        <p:spPr bwMode="auto">
          <a:xfrm>
            <a:off x="8880475" y="1676400"/>
            <a:ext cx="2282825" cy="1970088"/>
          </a:xfrm>
          <a:prstGeom prst="hexagon">
            <a:avLst>
              <a:gd name="adj" fmla="val 25000"/>
              <a:gd name="vf" fmla="val 11547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KSO_Shape"/>
          <p:cNvSpPr/>
          <p:nvPr/>
        </p:nvSpPr>
        <p:spPr bwMode="auto">
          <a:xfrm>
            <a:off x="9542463" y="2001838"/>
            <a:ext cx="1009650" cy="706437"/>
          </a:xfrm>
          <a:custGeom>
            <a:avLst/>
            <a:gdLst>
              <a:gd name="T0" fmla="*/ 1733867 w 2074863"/>
              <a:gd name="T1" fmla="*/ 579834 h 1449388"/>
              <a:gd name="T2" fmla="*/ 1791884 w 2074863"/>
              <a:gd name="T3" fmla="*/ 600246 h 1449388"/>
              <a:gd name="T4" fmla="*/ 1794804 w 2074863"/>
              <a:gd name="T5" fmla="*/ 538648 h 1449388"/>
              <a:gd name="T6" fmla="*/ 510830 w 2074863"/>
              <a:gd name="T7" fmla="*/ 162256 h 1449388"/>
              <a:gd name="T8" fmla="*/ 492893 w 2074863"/>
              <a:gd name="T9" fmla="*/ 222976 h 1449388"/>
              <a:gd name="T10" fmla="*/ 438718 w 2074863"/>
              <a:gd name="T11" fmla="*/ 188484 h 1449388"/>
              <a:gd name="T12" fmla="*/ 1598128 w 2074863"/>
              <a:gd name="T13" fmla="*/ 142089 h 1449388"/>
              <a:gd name="T14" fmla="*/ 1885296 w 2074863"/>
              <a:gd name="T15" fmla="*/ 549583 h 1449388"/>
              <a:gd name="T16" fmla="*/ 1586087 w 2074863"/>
              <a:gd name="T17" fmla="*/ 450078 h 1449388"/>
              <a:gd name="T18" fmla="*/ 486453 w 2074863"/>
              <a:gd name="T19" fmla="*/ 72185 h 1449388"/>
              <a:gd name="T20" fmla="*/ 151219 w 2074863"/>
              <a:gd name="T21" fmla="*/ 357281 h 1449388"/>
              <a:gd name="T22" fmla="*/ 295879 w 2074863"/>
              <a:gd name="T23" fmla="*/ 407592 h 1449388"/>
              <a:gd name="T24" fmla="*/ 486453 w 2074863"/>
              <a:gd name="T25" fmla="*/ 72185 h 1449388"/>
              <a:gd name="T26" fmla="*/ 681762 w 2074863"/>
              <a:gd name="T27" fmla="*/ 209994 h 1449388"/>
              <a:gd name="T28" fmla="*/ 910960 w 2074863"/>
              <a:gd name="T29" fmla="*/ 275617 h 1449388"/>
              <a:gd name="T30" fmla="*/ 1184248 w 2074863"/>
              <a:gd name="T31" fmla="*/ 351448 h 1449388"/>
              <a:gd name="T32" fmla="*/ 1396319 w 2074863"/>
              <a:gd name="T33" fmla="*/ 332855 h 1449388"/>
              <a:gd name="T34" fmla="*/ 1606205 w 2074863"/>
              <a:gd name="T35" fmla="*/ 562536 h 1449388"/>
              <a:gd name="T36" fmla="*/ 1640821 w 2074863"/>
              <a:gd name="T37" fmla="*/ 739718 h 1449388"/>
              <a:gd name="T38" fmla="*/ 1379558 w 2074863"/>
              <a:gd name="T39" fmla="*/ 843985 h 1449388"/>
              <a:gd name="T40" fmla="*/ 1124853 w 2074863"/>
              <a:gd name="T41" fmla="*/ 641283 h 1449388"/>
              <a:gd name="T42" fmla="*/ 720387 w 2074863"/>
              <a:gd name="T43" fmla="*/ 519516 h 1449388"/>
              <a:gd name="T44" fmla="*/ 653705 w 2074863"/>
              <a:gd name="T45" fmla="*/ 311345 h 1449388"/>
              <a:gd name="T46" fmla="*/ 325395 w 2074863"/>
              <a:gd name="T47" fmla="*/ 480871 h 1449388"/>
              <a:gd name="T48" fmla="*/ 435438 w 2074863"/>
              <a:gd name="T49" fmla="*/ 683574 h 1449388"/>
              <a:gd name="T50" fmla="*/ 530543 w 2074863"/>
              <a:gd name="T51" fmla="*/ 794768 h 1449388"/>
              <a:gd name="T52" fmla="*/ 611436 w 2074863"/>
              <a:gd name="T53" fmla="*/ 890286 h 1449388"/>
              <a:gd name="T54" fmla="*/ 688686 w 2074863"/>
              <a:gd name="T55" fmla="*/ 1001480 h 1449388"/>
              <a:gd name="T56" fmla="*/ 800188 w 2074863"/>
              <a:gd name="T57" fmla="*/ 1230068 h 1449388"/>
              <a:gd name="T58" fmla="*/ 913511 w 2074863"/>
              <a:gd name="T59" fmla="*/ 1255588 h 1449388"/>
              <a:gd name="T60" fmla="*/ 768486 w 2074863"/>
              <a:gd name="T61" fmla="*/ 1063458 h 1449388"/>
              <a:gd name="T62" fmla="*/ 798730 w 2074863"/>
              <a:gd name="T63" fmla="*/ 1022261 h 1449388"/>
              <a:gd name="T64" fmla="*/ 1047604 w 2074863"/>
              <a:gd name="T65" fmla="*/ 1245015 h 1449388"/>
              <a:gd name="T66" fmla="*/ 1112465 w 2074863"/>
              <a:gd name="T67" fmla="*/ 1184496 h 1449388"/>
              <a:gd name="T68" fmla="*/ 841727 w 2074863"/>
              <a:gd name="T69" fmla="*/ 896119 h 1449388"/>
              <a:gd name="T70" fmla="*/ 886182 w 2074863"/>
              <a:gd name="T71" fmla="*/ 868047 h 1449388"/>
              <a:gd name="T72" fmla="*/ 1205383 w 2074863"/>
              <a:gd name="T73" fmla="*/ 1138195 h 1449388"/>
              <a:gd name="T74" fmla="*/ 1202468 w 2074863"/>
              <a:gd name="T75" fmla="*/ 1026636 h 1449388"/>
              <a:gd name="T76" fmla="*/ 955779 w 2074863"/>
              <a:gd name="T77" fmla="*/ 749197 h 1449388"/>
              <a:gd name="T78" fmla="*/ 1006793 w 2074863"/>
              <a:gd name="T79" fmla="*/ 736437 h 1449388"/>
              <a:gd name="T80" fmla="*/ 1311053 w 2074863"/>
              <a:gd name="T81" fmla="*/ 1001480 h 1449388"/>
              <a:gd name="T82" fmla="*/ 1303037 w 2074863"/>
              <a:gd name="T83" fmla="*/ 890286 h 1449388"/>
              <a:gd name="T84" fmla="*/ 1310325 w 2074863"/>
              <a:gd name="T85" fmla="*/ 838516 h 1449388"/>
              <a:gd name="T86" fmla="*/ 1409802 w 2074863"/>
              <a:gd name="T87" fmla="*/ 919087 h 1449388"/>
              <a:gd name="T88" fmla="*/ 1378829 w 2074863"/>
              <a:gd name="T89" fmla="*/ 1028094 h 1449388"/>
              <a:gd name="T90" fmla="*/ 1306317 w 2074863"/>
              <a:gd name="T91" fmla="*/ 1123248 h 1449388"/>
              <a:gd name="T92" fmla="*/ 1210119 w 2074863"/>
              <a:gd name="T93" fmla="*/ 1205641 h 1449388"/>
              <a:gd name="T94" fmla="*/ 1113922 w 2074863"/>
              <a:gd name="T95" fmla="*/ 1290222 h 1449388"/>
              <a:gd name="T96" fmla="*/ 1016631 w 2074863"/>
              <a:gd name="T97" fmla="*/ 1300795 h 1449388"/>
              <a:gd name="T98" fmla="*/ 897478 w 2074863"/>
              <a:gd name="T99" fmla="*/ 1327044 h 1449388"/>
              <a:gd name="T100" fmla="*/ 625648 w 2074863"/>
              <a:gd name="T101" fmla="*/ 1160798 h 1449388"/>
              <a:gd name="T102" fmla="*/ 491918 w 2074863"/>
              <a:gd name="T103" fmla="*/ 1202360 h 1449388"/>
              <a:gd name="T104" fmla="*/ 458760 w 2074863"/>
              <a:gd name="T105" fmla="*/ 1134550 h 1449388"/>
              <a:gd name="T106" fmla="*/ 365477 w 2074863"/>
              <a:gd name="T107" fmla="*/ 1057260 h 1449388"/>
              <a:gd name="T108" fmla="*/ 317378 w 2074863"/>
              <a:gd name="T109" fmla="*/ 969763 h 1449388"/>
              <a:gd name="T110" fmla="*/ 233206 w 2074863"/>
              <a:gd name="T111" fmla="*/ 865131 h 1449388"/>
              <a:gd name="T112" fmla="*/ 268916 w 2074863"/>
              <a:gd name="T113" fmla="*/ 733520 h 1449388"/>
              <a:gd name="T114" fmla="*/ 186565 w 2074863"/>
              <a:gd name="T115" fmla="*/ 647845 h 1449388"/>
              <a:gd name="T116" fmla="*/ 1822 w 2074863"/>
              <a:gd name="T117" fmla="*/ 438580 h 1449388"/>
              <a:gd name="T118" fmla="*/ 272923 w 2074863"/>
              <a:gd name="T119" fmla="*/ 139996 h 144938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074863" h="1449388">
                <a:moveTo>
                  <a:pt x="1923841" y="577723"/>
                </a:moveTo>
                <a:lnTo>
                  <a:pt x="1919867" y="578517"/>
                </a:lnTo>
                <a:lnTo>
                  <a:pt x="1915893" y="579312"/>
                </a:lnTo>
                <a:lnTo>
                  <a:pt x="1911919" y="580503"/>
                </a:lnTo>
                <a:lnTo>
                  <a:pt x="1907944" y="582488"/>
                </a:lnTo>
                <a:lnTo>
                  <a:pt x="1904765" y="584871"/>
                </a:lnTo>
                <a:lnTo>
                  <a:pt x="1901983" y="586857"/>
                </a:lnTo>
                <a:lnTo>
                  <a:pt x="1898804" y="589636"/>
                </a:lnTo>
                <a:lnTo>
                  <a:pt x="1896022" y="592813"/>
                </a:lnTo>
                <a:lnTo>
                  <a:pt x="1893240" y="595593"/>
                </a:lnTo>
                <a:lnTo>
                  <a:pt x="1891253" y="599167"/>
                </a:lnTo>
                <a:lnTo>
                  <a:pt x="1889663" y="602741"/>
                </a:lnTo>
                <a:lnTo>
                  <a:pt x="1888471" y="606712"/>
                </a:lnTo>
                <a:lnTo>
                  <a:pt x="1887278" y="610683"/>
                </a:lnTo>
                <a:lnTo>
                  <a:pt x="1886483" y="615051"/>
                </a:lnTo>
                <a:lnTo>
                  <a:pt x="1886483" y="619419"/>
                </a:lnTo>
                <a:lnTo>
                  <a:pt x="1886483" y="623390"/>
                </a:lnTo>
                <a:lnTo>
                  <a:pt x="1887278" y="627758"/>
                </a:lnTo>
                <a:lnTo>
                  <a:pt x="1888471" y="631729"/>
                </a:lnTo>
                <a:lnTo>
                  <a:pt x="1889663" y="635303"/>
                </a:lnTo>
                <a:lnTo>
                  <a:pt x="1891253" y="639274"/>
                </a:lnTo>
                <a:lnTo>
                  <a:pt x="1893240" y="642451"/>
                </a:lnTo>
                <a:lnTo>
                  <a:pt x="1896022" y="646025"/>
                </a:lnTo>
                <a:lnTo>
                  <a:pt x="1898804" y="648805"/>
                </a:lnTo>
                <a:lnTo>
                  <a:pt x="1901983" y="651188"/>
                </a:lnTo>
                <a:lnTo>
                  <a:pt x="1904765" y="653967"/>
                </a:lnTo>
                <a:lnTo>
                  <a:pt x="1907944" y="655953"/>
                </a:lnTo>
                <a:lnTo>
                  <a:pt x="1911919" y="657541"/>
                </a:lnTo>
                <a:lnTo>
                  <a:pt x="1915893" y="659130"/>
                </a:lnTo>
                <a:lnTo>
                  <a:pt x="1919867" y="660321"/>
                </a:lnTo>
                <a:lnTo>
                  <a:pt x="1923841" y="660718"/>
                </a:lnTo>
                <a:lnTo>
                  <a:pt x="1928213" y="661115"/>
                </a:lnTo>
                <a:lnTo>
                  <a:pt x="1932585" y="660718"/>
                </a:lnTo>
                <a:lnTo>
                  <a:pt x="1936956" y="660321"/>
                </a:lnTo>
                <a:lnTo>
                  <a:pt x="1940533" y="659130"/>
                </a:lnTo>
                <a:lnTo>
                  <a:pt x="1944508" y="657541"/>
                </a:lnTo>
                <a:lnTo>
                  <a:pt x="1948084" y="655953"/>
                </a:lnTo>
                <a:lnTo>
                  <a:pt x="1951661" y="653967"/>
                </a:lnTo>
                <a:lnTo>
                  <a:pt x="1954841" y="651188"/>
                </a:lnTo>
                <a:lnTo>
                  <a:pt x="1958020" y="648805"/>
                </a:lnTo>
                <a:lnTo>
                  <a:pt x="1960405" y="646025"/>
                </a:lnTo>
                <a:lnTo>
                  <a:pt x="1963187" y="642451"/>
                </a:lnTo>
                <a:lnTo>
                  <a:pt x="1965174" y="639274"/>
                </a:lnTo>
                <a:lnTo>
                  <a:pt x="1966763" y="635303"/>
                </a:lnTo>
                <a:lnTo>
                  <a:pt x="1967956" y="631729"/>
                </a:lnTo>
                <a:lnTo>
                  <a:pt x="1969148" y="627758"/>
                </a:lnTo>
                <a:lnTo>
                  <a:pt x="1969943" y="623390"/>
                </a:lnTo>
                <a:lnTo>
                  <a:pt x="1970340" y="619419"/>
                </a:lnTo>
                <a:lnTo>
                  <a:pt x="1969943" y="615051"/>
                </a:lnTo>
                <a:lnTo>
                  <a:pt x="1969148" y="610683"/>
                </a:lnTo>
                <a:lnTo>
                  <a:pt x="1967956" y="606712"/>
                </a:lnTo>
                <a:lnTo>
                  <a:pt x="1966763" y="602741"/>
                </a:lnTo>
                <a:lnTo>
                  <a:pt x="1965174" y="599167"/>
                </a:lnTo>
                <a:lnTo>
                  <a:pt x="1963187" y="595593"/>
                </a:lnTo>
                <a:lnTo>
                  <a:pt x="1960405" y="592813"/>
                </a:lnTo>
                <a:lnTo>
                  <a:pt x="1958020" y="589636"/>
                </a:lnTo>
                <a:lnTo>
                  <a:pt x="1954841" y="586857"/>
                </a:lnTo>
                <a:lnTo>
                  <a:pt x="1951661" y="584871"/>
                </a:lnTo>
                <a:lnTo>
                  <a:pt x="1948084" y="582488"/>
                </a:lnTo>
                <a:lnTo>
                  <a:pt x="1944508" y="580503"/>
                </a:lnTo>
                <a:lnTo>
                  <a:pt x="1940533" y="579312"/>
                </a:lnTo>
                <a:lnTo>
                  <a:pt x="1936956" y="578517"/>
                </a:lnTo>
                <a:lnTo>
                  <a:pt x="1932585" y="577723"/>
                </a:lnTo>
                <a:lnTo>
                  <a:pt x="1928213" y="577723"/>
                </a:lnTo>
                <a:lnTo>
                  <a:pt x="1923841" y="577723"/>
                </a:lnTo>
                <a:close/>
                <a:moveTo>
                  <a:pt x="519301" y="160338"/>
                </a:moveTo>
                <a:lnTo>
                  <a:pt x="523687" y="160338"/>
                </a:lnTo>
                <a:lnTo>
                  <a:pt x="528072" y="160729"/>
                </a:lnTo>
                <a:lnTo>
                  <a:pt x="532059" y="161512"/>
                </a:lnTo>
                <a:lnTo>
                  <a:pt x="536445" y="162687"/>
                </a:lnTo>
                <a:lnTo>
                  <a:pt x="540033" y="163861"/>
                </a:lnTo>
                <a:lnTo>
                  <a:pt x="544020" y="166210"/>
                </a:lnTo>
                <a:lnTo>
                  <a:pt x="547209" y="168558"/>
                </a:lnTo>
                <a:lnTo>
                  <a:pt x="550399" y="170907"/>
                </a:lnTo>
                <a:lnTo>
                  <a:pt x="553588" y="174038"/>
                </a:lnTo>
                <a:lnTo>
                  <a:pt x="556379" y="176778"/>
                </a:lnTo>
                <a:lnTo>
                  <a:pt x="558771" y="180693"/>
                </a:lnTo>
                <a:lnTo>
                  <a:pt x="560366" y="183824"/>
                </a:lnTo>
                <a:lnTo>
                  <a:pt x="562359" y="188130"/>
                </a:lnTo>
                <a:lnTo>
                  <a:pt x="563954" y="192436"/>
                </a:lnTo>
                <a:lnTo>
                  <a:pt x="564752" y="196350"/>
                </a:lnTo>
                <a:lnTo>
                  <a:pt x="565150" y="201048"/>
                </a:lnTo>
                <a:lnTo>
                  <a:pt x="565150" y="205353"/>
                </a:lnTo>
                <a:lnTo>
                  <a:pt x="564752" y="209268"/>
                </a:lnTo>
                <a:lnTo>
                  <a:pt x="563954" y="213574"/>
                </a:lnTo>
                <a:lnTo>
                  <a:pt x="562758" y="217488"/>
                </a:lnTo>
                <a:lnTo>
                  <a:pt x="560765" y="221402"/>
                </a:lnTo>
                <a:lnTo>
                  <a:pt x="558771" y="224925"/>
                </a:lnTo>
                <a:lnTo>
                  <a:pt x="556778" y="228448"/>
                </a:lnTo>
                <a:lnTo>
                  <a:pt x="553987" y="231188"/>
                </a:lnTo>
                <a:lnTo>
                  <a:pt x="551196" y="234711"/>
                </a:lnTo>
                <a:lnTo>
                  <a:pt x="547608" y="237060"/>
                </a:lnTo>
                <a:lnTo>
                  <a:pt x="544418" y="239800"/>
                </a:lnTo>
                <a:lnTo>
                  <a:pt x="540431" y="241366"/>
                </a:lnTo>
                <a:lnTo>
                  <a:pt x="536843" y="242932"/>
                </a:lnTo>
                <a:lnTo>
                  <a:pt x="532458" y="244497"/>
                </a:lnTo>
                <a:lnTo>
                  <a:pt x="528072" y="245672"/>
                </a:lnTo>
                <a:lnTo>
                  <a:pt x="523687" y="246063"/>
                </a:lnTo>
                <a:lnTo>
                  <a:pt x="518902" y="246063"/>
                </a:lnTo>
                <a:lnTo>
                  <a:pt x="514915" y="245672"/>
                </a:lnTo>
                <a:lnTo>
                  <a:pt x="510530" y="244497"/>
                </a:lnTo>
                <a:lnTo>
                  <a:pt x="506543" y="243323"/>
                </a:lnTo>
                <a:lnTo>
                  <a:pt x="502955" y="241757"/>
                </a:lnTo>
                <a:lnTo>
                  <a:pt x="498968" y="239800"/>
                </a:lnTo>
                <a:lnTo>
                  <a:pt x="495778" y="237451"/>
                </a:lnTo>
                <a:lnTo>
                  <a:pt x="492190" y="235103"/>
                </a:lnTo>
                <a:lnTo>
                  <a:pt x="489399" y="232363"/>
                </a:lnTo>
                <a:lnTo>
                  <a:pt x="486210" y="228840"/>
                </a:lnTo>
                <a:lnTo>
                  <a:pt x="484216" y="225708"/>
                </a:lnTo>
                <a:lnTo>
                  <a:pt x="482223" y="221794"/>
                </a:lnTo>
                <a:lnTo>
                  <a:pt x="480628" y="217879"/>
                </a:lnTo>
                <a:lnTo>
                  <a:pt x="479033" y="213965"/>
                </a:lnTo>
                <a:lnTo>
                  <a:pt x="478236" y="209268"/>
                </a:lnTo>
                <a:lnTo>
                  <a:pt x="477837" y="205353"/>
                </a:lnTo>
                <a:lnTo>
                  <a:pt x="477837" y="200656"/>
                </a:lnTo>
                <a:lnTo>
                  <a:pt x="478236" y="196350"/>
                </a:lnTo>
                <a:lnTo>
                  <a:pt x="479033" y="192436"/>
                </a:lnTo>
                <a:lnTo>
                  <a:pt x="480628" y="188522"/>
                </a:lnTo>
                <a:lnTo>
                  <a:pt x="481824" y="184607"/>
                </a:lnTo>
                <a:lnTo>
                  <a:pt x="483818" y="181084"/>
                </a:lnTo>
                <a:lnTo>
                  <a:pt x="486210" y="177561"/>
                </a:lnTo>
                <a:lnTo>
                  <a:pt x="489001" y="174430"/>
                </a:lnTo>
                <a:lnTo>
                  <a:pt x="491791" y="171298"/>
                </a:lnTo>
                <a:lnTo>
                  <a:pt x="494981" y="168558"/>
                </a:lnTo>
                <a:lnTo>
                  <a:pt x="498569" y="166601"/>
                </a:lnTo>
                <a:lnTo>
                  <a:pt x="502157" y="164252"/>
                </a:lnTo>
                <a:lnTo>
                  <a:pt x="506144" y="162687"/>
                </a:lnTo>
                <a:lnTo>
                  <a:pt x="510530" y="161512"/>
                </a:lnTo>
                <a:lnTo>
                  <a:pt x="514915" y="160729"/>
                </a:lnTo>
                <a:lnTo>
                  <a:pt x="519301" y="160338"/>
                </a:lnTo>
                <a:close/>
                <a:moveTo>
                  <a:pt x="1699693" y="111125"/>
                </a:moveTo>
                <a:lnTo>
                  <a:pt x="1718770" y="131377"/>
                </a:lnTo>
                <a:lnTo>
                  <a:pt x="1740628" y="154806"/>
                </a:lnTo>
                <a:lnTo>
                  <a:pt x="1768448" y="186178"/>
                </a:lnTo>
                <a:lnTo>
                  <a:pt x="1784345" y="204842"/>
                </a:lnTo>
                <a:lnTo>
                  <a:pt x="1801832" y="224697"/>
                </a:lnTo>
                <a:lnTo>
                  <a:pt x="1819318" y="246538"/>
                </a:lnTo>
                <a:lnTo>
                  <a:pt x="1838395" y="269173"/>
                </a:lnTo>
                <a:lnTo>
                  <a:pt x="1857471" y="293793"/>
                </a:lnTo>
                <a:lnTo>
                  <a:pt x="1877343" y="318811"/>
                </a:lnTo>
                <a:lnTo>
                  <a:pt x="1897611" y="345417"/>
                </a:lnTo>
                <a:lnTo>
                  <a:pt x="1917483" y="372420"/>
                </a:lnTo>
                <a:lnTo>
                  <a:pt x="1936956" y="400217"/>
                </a:lnTo>
                <a:lnTo>
                  <a:pt x="1954841" y="426823"/>
                </a:lnTo>
                <a:lnTo>
                  <a:pt x="1971930" y="453032"/>
                </a:lnTo>
                <a:lnTo>
                  <a:pt x="1987032" y="478050"/>
                </a:lnTo>
                <a:lnTo>
                  <a:pt x="2001339" y="501479"/>
                </a:lnTo>
                <a:lnTo>
                  <a:pt x="2014057" y="524511"/>
                </a:lnTo>
                <a:lnTo>
                  <a:pt x="2025980" y="545558"/>
                </a:lnTo>
                <a:lnTo>
                  <a:pt x="2036313" y="565016"/>
                </a:lnTo>
                <a:lnTo>
                  <a:pt x="2045454" y="582488"/>
                </a:lnTo>
                <a:lnTo>
                  <a:pt x="2053402" y="598770"/>
                </a:lnTo>
                <a:lnTo>
                  <a:pt x="2065325" y="623787"/>
                </a:lnTo>
                <a:lnTo>
                  <a:pt x="2072479" y="640069"/>
                </a:lnTo>
                <a:lnTo>
                  <a:pt x="2074863" y="646025"/>
                </a:lnTo>
                <a:lnTo>
                  <a:pt x="1870189" y="796925"/>
                </a:lnTo>
                <a:lnTo>
                  <a:pt x="1867407" y="789380"/>
                </a:lnTo>
                <a:lnTo>
                  <a:pt x="1859856" y="767142"/>
                </a:lnTo>
                <a:lnTo>
                  <a:pt x="1854689" y="751258"/>
                </a:lnTo>
                <a:lnTo>
                  <a:pt x="1847933" y="733388"/>
                </a:lnTo>
                <a:lnTo>
                  <a:pt x="1839985" y="712342"/>
                </a:lnTo>
                <a:lnTo>
                  <a:pt x="1830844" y="690104"/>
                </a:lnTo>
                <a:lnTo>
                  <a:pt x="1820908" y="666278"/>
                </a:lnTo>
                <a:lnTo>
                  <a:pt x="1809383" y="640466"/>
                </a:lnTo>
                <a:lnTo>
                  <a:pt x="1797063" y="614257"/>
                </a:lnTo>
                <a:lnTo>
                  <a:pt x="1783550" y="586857"/>
                </a:lnTo>
                <a:lnTo>
                  <a:pt x="1768845" y="559059"/>
                </a:lnTo>
                <a:lnTo>
                  <a:pt x="1753346" y="531262"/>
                </a:lnTo>
                <a:lnTo>
                  <a:pt x="1744602" y="517363"/>
                </a:lnTo>
                <a:lnTo>
                  <a:pt x="1736256" y="503862"/>
                </a:lnTo>
                <a:lnTo>
                  <a:pt x="1727513" y="490360"/>
                </a:lnTo>
                <a:lnTo>
                  <a:pt x="1718770" y="476859"/>
                </a:lnTo>
                <a:lnTo>
                  <a:pt x="1709232" y="463357"/>
                </a:lnTo>
                <a:lnTo>
                  <a:pt x="1700091" y="450650"/>
                </a:lnTo>
                <a:lnTo>
                  <a:pt x="1690552" y="438339"/>
                </a:lnTo>
                <a:lnTo>
                  <a:pt x="1681014" y="426029"/>
                </a:lnTo>
                <a:lnTo>
                  <a:pt x="1661938" y="403394"/>
                </a:lnTo>
                <a:lnTo>
                  <a:pt x="1643259" y="381951"/>
                </a:lnTo>
                <a:lnTo>
                  <a:pt x="1624977" y="362095"/>
                </a:lnTo>
                <a:lnTo>
                  <a:pt x="1606696" y="343431"/>
                </a:lnTo>
                <a:lnTo>
                  <a:pt x="1590004" y="327150"/>
                </a:lnTo>
                <a:lnTo>
                  <a:pt x="1573312" y="311663"/>
                </a:lnTo>
                <a:lnTo>
                  <a:pt x="1558210" y="298559"/>
                </a:lnTo>
                <a:lnTo>
                  <a:pt x="1544697" y="287042"/>
                </a:lnTo>
                <a:lnTo>
                  <a:pt x="1532377" y="276718"/>
                </a:lnTo>
                <a:lnTo>
                  <a:pt x="1522044" y="268776"/>
                </a:lnTo>
                <a:lnTo>
                  <a:pt x="1506942" y="257657"/>
                </a:lnTo>
                <a:lnTo>
                  <a:pt x="1501775" y="254083"/>
                </a:lnTo>
                <a:lnTo>
                  <a:pt x="1699693" y="111125"/>
                </a:lnTo>
                <a:close/>
                <a:moveTo>
                  <a:pt x="529828" y="78646"/>
                </a:moveTo>
                <a:lnTo>
                  <a:pt x="511572" y="88179"/>
                </a:lnTo>
                <a:lnTo>
                  <a:pt x="489347" y="100889"/>
                </a:lnTo>
                <a:lnTo>
                  <a:pt x="476647" y="108436"/>
                </a:lnTo>
                <a:lnTo>
                  <a:pt x="463153" y="116777"/>
                </a:lnTo>
                <a:lnTo>
                  <a:pt x="448865" y="126310"/>
                </a:lnTo>
                <a:lnTo>
                  <a:pt x="433784" y="136240"/>
                </a:lnTo>
                <a:lnTo>
                  <a:pt x="417512" y="147759"/>
                </a:lnTo>
                <a:lnTo>
                  <a:pt x="401637" y="159675"/>
                </a:lnTo>
                <a:lnTo>
                  <a:pt x="384175" y="172783"/>
                </a:lnTo>
                <a:lnTo>
                  <a:pt x="367109" y="186288"/>
                </a:lnTo>
                <a:lnTo>
                  <a:pt x="349250" y="200984"/>
                </a:lnTo>
                <a:lnTo>
                  <a:pt x="331787" y="216475"/>
                </a:lnTo>
                <a:lnTo>
                  <a:pt x="313531" y="233157"/>
                </a:lnTo>
                <a:lnTo>
                  <a:pt x="294878" y="250634"/>
                </a:lnTo>
                <a:lnTo>
                  <a:pt x="277019" y="268905"/>
                </a:lnTo>
                <a:lnTo>
                  <a:pt x="259159" y="287177"/>
                </a:lnTo>
                <a:lnTo>
                  <a:pt x="225028" y="322528"/>
                </a:lnTo>
                <a:lnTo>
                  <a:pt x="193278" y="356687"/>
                </a:lnTo>
                <a:lnTo>
                  <a:pt x="164703" y="389257"/>
                </a:lnTo>
                <a:lnTo>
                  <a:pt x="138906" y="419445"/>
                </a:lnTo>
                <a:lnTo>
                  <a:pt x="116284" y="446057"/>
                </a:lnTo>
                <a:lnTo>
                  <a:pt x="97234" y="469095"/>
                </a:lnTo>
                <a:lnTo>
                  <a:pt x="82550" y="488161"/>
                </a:lnTo>
                <a:lnTo>
                  <a:pt x="205184" y="612882"/>
                </a:lnTo>
                <a:lnTo>
                  <a:pt x="213915" y="597391"/>
                </a:lnTo>
                <a:lnTo>
                  <a:pt x="224631" y="581106"/>
                </a:lnTo>
                <a:lnTo>
                  <a:pt x="236934" y="562437"/>
                </a:lnTo>
                <a:lnTo>
                  <a:pt x="250428" y="542974"/>
                </a:lnTo>
                <a:lnTo>
                  <a:pt x="256381" y="531456"/>
                </a:lnTo>
                <a:lnTo>
                  <a:pt x="260350" y="524306"/>
                </a:lnTo>
                <a:lnTo>
                  <a:pt x="265112" y="515965"/>
                </a:lnTo>
                <a:lnTo>
                  <a:pt x="270669" y="507623"/>
                </a:lnTo>
                <a:lnTo>
                  <a:pt x="277019" y="498885"/>
                </a:lnTo>
                <a:lnTo>
                  <a:pt x="284162" y="488558"/>
                </a:lnTo>
                <a:lnTo>
                  <a:pt x="292100" y="478628"/>
                </a:lnTo>
                <a:lnTo>
                  <a:pt x="301228" y="467506"/>
                </a:lnTo>
                <a:lnTo>
                  <a:pt x="311547" y="456385"/>
                </a:lnTo>
                <a:lnTo>
                  <a:pt x="322262" y="444071"/>
                </a:lnTo>
                <a:lnTo>
                  <a:pt x="334565" y="431758"/>
                </a:lnTo>
                <a:lnTo>
                  <a:pt x="348059" y="418650"/>
                </a:lnTo>
                <a:lnTo>
                  <a:pt x="362347" y="405543"/>
                </a:lnTo>
                <a:lnTo>
                  <a:pt x="378619" y="391641"/>
                </a:lnTo>
                <a:lnTo>
                  <a:pt x="395684" y="377739"/>
                </a:lnTo>
                <a:lnTo>
                  <a:pt x="413147" y="362248"/>
                </a:lnTo>
                <a:lnTo>
                  <a:pt x="430609" y="347154"/>
                </a:lnTo>
                <a:lnTo>
                  <a:pt x="448469" y="332855"/>
                </a:lnTo>
                <a:lnTo>
                  <a:pt x="466328" y="318953"/>
                </a:lnTo>
                <a:lnTo>
                  <a:pt x="484188" y="305448"/>
                </a:lnTo>
                <a:lnTo>
                  <a:pt x="502047" y="292737"/>
                </a:lnTo>
                <a:lnTo>
                  <a:pt x="519510" y="280821"/>
                </a:lnTo>
                <a:lnTo>
                  <a:pt x="536972" y="268905"/>
                </a:lnTo>
                <a:lnTo>
                  <a:pt x="553641" y="257784"/>
                </a:lnTo>
                <a:lnTo>
                  <a:pt x="570310" y="247457"/>
                </a:lnTo>
                <a:lnTo>
                  <a:pt x="601663" y="228391"/>
                </a:lnTo>
                <a:lnTo>
                  <a:pt x="629841" y="212106"/>
                </a:lnTo>
                <a:lnTo>
                  <a:pt x="654050" y="198601"/>
                </a:lnTo>
                <a:lnTo>
                  <a:pt x="529828" y="78646"/>
                </a:lnTo>
                <a:close/>
                <a:moveTo>
                  <a:pt x="537766" y="0"/>
                </a:moveTo>
                <a:lnTo>
                  <a:pt x="542925" y="794"/>
                </a:lnTo>
                <a:lnTo>
                  <a:pt x="548085" y="2383"/>
                </a:lnTo>
                <a:lnTo>
                  <a:pt x="552450" y="4369"/>
                </a:lnTo>
                <a:lnTo>
                  <a:pt x="557213" y="6752"/>
                </a:lnTo>
                <a:lnTo>
                  <a:pt x="561181" y="10327"/>
                </a:lnTo>
                <a:lnTo>
                  <a:pt x="738981" y="181521"/>
                </a:lnTo>
                <a:lnTo>
                  <a:pt x="741760" y="185096"/>
                </a:lnTo>
                <a:lnTo>
                  <a:pt x="744538" y="188274"/>
                </a:lnTo>
                <a:lnTo>
                  <a:pt x="746522" y="192246"/>
                </a:lnTo>
                <a:lnTo>
                  <a:pt x="748110" y="195820"/>
                </a:lnTo>
                <a:lnTo>
                  <a:pt x="748903" y="200190"/>
                </a:lnTo>
                <a:lnTo>
                  <a:pt x="749697" y="204162"/>
                </a:lnTo>
                <a:lnTo>
                  <a:pt x="749697" y="208531"/>
                </a:lnTo>
                <a:lnTo>
                  <a:pt x="749300" y="213297"/>
                </a:lnTo>
                <a:lnTo>
                  <a:pt x="748506" y="217269"/>
                </a:lnTo>
                <a:lnTo>
                  <a:pt x="746919" y="221241"/>
                </a:lnTo>
                <a:lnTo>
                  <a:pt x="745331" y="224816"/>
                </a:lnTo>
                <a:lnTo>
                  <a:pt x="742553" y="228788"/>
                </a:lnTo>
                <a:lnTo>
                  <a:pt x="740172" y="231568"/>
                </a:lnTo>
                <a:lnTo>
                  <a:pt x="736600" y="234746"/>
                </a:lnTo>
                <a:lnTo>
                  <a:pt x="733425" y="237129"/>
                </a:lnTo>
                <a:lnTo>
                  <a:pt x="729456" y="239512"/>
                </a:lnTo>
                <a:lnTo>
                  <a:pt x="722710" y="242690"/>
                </a:lnTo>
                <a:lnTo>
                  <a:pt x="705247" y="251429"/>
                </a:lnTo>
                <a:lnTo>
                  <a:pt x="776685" y="295915"/>
                </a:lnTo>
                <a:lnTo>
                  <a:pt x="813594" y="318953"/>
                </a:lnTo>
                <a:lnTo>
                  <a:pt x="843756" y="338416"/>
                </a:lnTo>
                <a:lnTo>
                  <a:pt x="855266" y="332458"/>
                </a:lnTo>
                <a:lnTo>
                  <a:pt x="867569" y="326500"/>
                </a:lnTo>
                <a:lnTo>
                  <a:pt x="879872" y="321733"/>
                </a:lnTo>
                <a:lnTo>
                  <a:pt x="892175" y="317364"/>
                </a:lnTo>
                <a:lnTo>
                  <a:pt x="905669" y="312995"/>
                </a:lnTo>
                <a:lnTo>
                  <a:pt x="919163" y="309817"/>
                </a:lnTo>
                <a:lnTo>
                  <a:pt x="933847" y="307037"/>
                </a:lnTo>
                <a:lnTo>
                  <a:pt x="948135" y="304256"/>
                </a:lnTo>
                <a:lnTo>
                  <a:pt x="970756" y="301873"/>
                </a:lnTo>
                <a:lnTo>
                  <a:pt x="992188" y="300284"/>
                </a:lnTo>
                <a:lnTo>
                  <a:pt x="1013222" y="299093"/>
                </a:lnTo>
                <a:lnTo>
                  <a:pt x="1033066" y="298696"/>
                </a:lnTo>
                <a:lnTo>
                  <a:pt x="1052513" y="299490"/>
                </a:lnTo>
                <a:lnTo>
                  <a:pt x="1070769" y="301079"/>
                </a:lnTo>
                <a:lnTo>
                  <a:pt x="1088231" y="302668"/>
                </a:lnTo>
                <a:lnTo>
                  <a:pt x="1105297" y="305051"/>
                </a:lnTo>
                <a:lnTo>
                  <a:pt x="1121172" y="308228"/>
                </a:lnTo>
                <a:lnTo>
                  <a:pt x="1137047" y="311803"/>
                </a:lnTo>
                <a:lnTo>
                  <a:pt x="1151731" y="315775"/>
                </a:lnTo>
                <a:lnTo>
                  <a:pt x="1165622" y="320542"/>
                </a:lnTo>
                <a:lnTo>
                  <a:pt x="1179116" y="324911"/>
                </a:lnTo>
                <a:lnTo>
                  <a:pt x="1191816" y="329677"/>
                </a:lnTo>
                <a:lnTo>
                  <a:pt x="1203722" y="335238"/>
                </a:lnTo>
                <a:lnTo>
                  <a:pt x="1215231" y="340004"/>
                </a:lnTo>
                <a:lnTo>
                  <a:pt x="1226741" y="345565"/>
                </a:lnTo>
                <a:lnTo>
                  <a:pt x="1237060" y="351126"/>
                </a:lnTo>
                <a:lnTo>
                  <a:pt x="1256506" y="362645"/>
                </a:lnTo>
                <a:lnTo>
                  <a:pt x="1274366" y="372972"/>
                </a:lnTo>
                <a:lnTo>
                  <a:pt x="1289844" y="382902"/>
                </a:lnTo>
                <a:lnTo>
                  <a:pt x="1304131" y="391641"/>
                </a:lnTo>
                <a:lnTo>
                  <a:pt x="1310878" y="395613"/>
                </a:lnTo>
                <a:lnTo>
                  <a:pt x="1317228" y="398790"/>
                </a:lnTo>
                <a:lnTo>
                  <a:pt x="1323578" y="401968"/>
                </a:lnTo>
                <a:lnTo>
                  <a:pt x="1329135" y="403954"/>
                </a:lnTo>
                <a:lnTo>
                  <a:pt x="1334691" y="405543"/>
                </a:lnTo>
                <a:lnTo>
                  <a:pt x="1340247" y="406337"/>
                </a:lnTo>
                <a:lnTo>
                  <a:pt x="1345406" y="407132"/>
                </a:lnTo>
                <a:lnTo>
                  <a:pt x="1351360" y="407132"/>
                </a:lnTo>
                <a:lnTo>
                  <a:pt x="1358106" y="406734"/>
                </a:lnTo>
                <a:lnTo>
                  <a:pt x="1364853" y="406337"/>
                </a:lnTo>
                <a:lnTo>
                  <a:pt x="1379538" y="404351"/>
                </a:lnTo>
                <a:lnTo>
                  <a:pt x="1395810" y="401173"/>
                </a:lnTo>
                <a:lnTo>
                  <a:pt x="1412081" y="397201"/>
                </a:lnTo>
                <a:lnTo>
                  <a:pt x="1429544" y="392832"/>
                </a:lnTo>
                <a:lnTo>
                  <a:pt x="1446610" y="387669"/>
                </a:lnTo>
                <a:lnTo>
                  <a:pt x="1463675" y="382505"/>
                </a:lnTo>
                <a:lnTo>
                  <a:pt x="1494631" y="371781"/>
                </a:lnTo>
                <a:lnTo>
                  <a:pt x="1520825" y="362645"/>
                </a:lnTo>
                <a:lnTo>
                  <a:pt x="1545035" y="353112"/>
                </a:lnTo>
                <a:lnTo>
                  <a:pt x="1550988" y="357481"/>
                </a:lnTo>
                <a:lnTo>
                  <a:pt x="1557338" y="363439"/>
                </a:lnTo>
                <a:lnTo>
                  <a:pt x="1566069" y="371383"/>
                </a:lnTo>
                <a:lnTo>
                  <a:pt x="1577578" y="382108"/>
                </a:lnTo>
                <a:lnTo>
                  <a:pt x="1589881" y="395215"/>
                </a:lnTo>
                <a:lnTo>
                  <a:pt x="1604963" y="410309"/>
                </a:lnTo>
                <a:lnTo>
                  <a:pt x="1620838" y="428183"/>
                </a:lnTo>
                <a:lnTo>
                  <a:pt x="1638697" y="449235"/>
                </a:lnTo>
                <a:lnTo>
                  <a:pt x="1656953" y="472670"/>
                </a:lnTo>
                <a:lnTo>
                  <a:pt x="1666875" y="485380"/>
                </a:lnTo>
                <a:lnTo>
                  <a:pt x="1676400" y="498885"/>
                </a:lnTo>
                <a:lnTo>
                  <a:pt x="1686719" y="512787"/>
                </a:lnTo>
                <a:lnTo>
                  <a:pt x="1696641" y="527881"/>
                </a:lnTo>
                <a:lnTo>
                  <a:pt x="1707356" y="542974"/>
                </a:lnTo>
                <a:lnTo>
                  <a:pt x="1717675" y="559657"/>
                </a:lnTo>
                <a:lnTo>
                  <a:pt x="1727994" y="576339"/>
                </a:lnTo>
                <a:lnTo>
                  <a:pt x="1738710" y="594213"/>
                </a:lnTo>
                <a:lnTo>
                  <a:pt x="1749425" y="612882"/>
                </a:lnTo>
                <a:lnTo>
                  <a:pt x="1760141" y="632345"/>
                </a:lnTo>
                <a:lnTo>
                  <a:pt x="1770460" y="651808"/>
                </a:lnTo>
                <a:lnTo>
                  <a:pt x="1781175" y="672859"/>
                </a:lnTo>
                <a:lnTo>
                  <a:pt x="1802606" y="715360"/>
                </a:lnTo>
                <a:lnTo>
                  <a:pt x="1810544" y="731645"/>
                </a:lnTo>
                <a:lnTo>
                  <a:pt x="1813322" y="739192"/>
                </a:lnTo>
                <a:lnTo>
                  <a:pt x="1816100" y="745944"/>
                </a:lnTo>
                <a:lnTo>
                  <a:pt x="1817688" y="752300"/>
                </a:lnTo>
                <a:lnTo>
                  <a:pt x="1818878" y="758258"/>
                </a:lnTo>
                <a:lnTo>
                  <a:pt x="1819275" y="764216"/>
                </a:lnTo>
                <a:lnTo>
                  <a:pt x="1819275" y="769379"/>
                </a:lnTo>
                <a:lnTo>
                  <a:pt x="1818481" y="774543"/>
                </a:lnTo>
                <a:lnTo>
                  <a:pt x="1816497" y="778912"/>
                </a:lnTo>
                <a:lnTo>
                  <a:pt x="1814116" y="783679"/>
                </a:lnTo>
                <a:lnTo>
                  <a:pt x="1810544" y="788445"/>
                </a:lnTo>
                <a:lnTo>
                  <a:pt x="1805781" y="792417"/>
                </a:lnTo>
                <a:lnTo>
                  <a:pt x="1801019" y="796786"/>
                </a:lnTo>
                <a:lnTo>
                  <a:pt x="1794272" y="801155"/>
                </a:lnTo>
                <a:lnTo>
                  <a:pt x="1787128" y="805922"/>
                </a:lnTo>
                <a:lnTo>
                  <a:pt x="1778397" y="810688"/>
                </a:lnTo>
                <a:lnTo>
                  <a:pt x="1769269" y="815852"/>
                </a:lnTo>
                <a:lnTo>
                  <a:pt x="1747044" y="826179"/>
                </a:lnTo>
                <a:lnTo>
                  <a:pt x="1720056" y="838492"/>
                </a:lnTo>
                <a:lnTo>
                  <a:pt x="1687910" y="852394"/>
                </a:lnTo>
                <a:lnTo>
                  <a:pt x="1650206" y="868680"/>
                </a:lnTo>
                <a:lnTo>
                  <a:pt x="1607741" y="888142"/>
                </a:lnTo>
                <a:lnTo>
                  <a:pt x="1568450" y="905619"/>
                </a:lnTo>
                <a:lnTo>
                  <a:pt x="1553766" y="911975"/>
                </a:lnTo>
                <a:lnTo>
                  <a:pt x="1541463" y="916344"/>
                </a:lnTo>
                <a:lnTo>
                  <a:pt x="1531144" y="919521"/>
                </a:lnTo>
                <a:lnTo>
                  <a:pt x="1526778" y="920713"/>
                </a:lnTo>
                <a:lnTo>
                  <a:pt x="1522810" y="921507"/>
                </a:lnTo>
                <a:lnTo>
                  <a:pt x="1518841" y="921905"/>
                </a:lnTo>
                <a:lnTo>
                  <a:pt x="1514872" y="921905"/>
                </a:lnTo>
                <a:lnTo>
                  <a:pt x="1511697" y="921507"/>
                </a:lnTo>
                <a:lnTo>
                  <a:pt x="1508522" y="921110"/>
                </a:lnTo>
                <a:lnTo>
                  <a:pt x="1505347" y="920316"/>
                </a:lnTo>
                <a:lnTo>
                  <a:pt x="1502569" y="919521"/>
                </a:lnTo>
                <a:lnTo>
                  <a:pt x="1496219" y="916344"/>
                </a:lnTo>
                <a:lnTo>
                  <a:pt x="1489869" y="912769"/>
                </a:lnTo>
                <a:lnTo>
                  <a:pt x="1482328" y="907605"/>
                </a:lnTo>
                <a:lnTo>
                  <a:pt x="1472803" y="902045"/>
                </a:lnTo>
                <a:lnTo>
                  <a:pt x="1462485" y="895689"/>
                </a:lnTo>
                <a:lnTo>
                  <a:pt x="1449785" y="888540"/>
                </a:lnTo>
                <a:lnTo>
                  <a:pt x="1433910" y="880993"/>
                </a:lnTo>
                <a:lnTo>
                  <a:pt x="1425178" y="876624"/>
                </a:lnTo>
                <a:lnTo>
                  <a:pt x="1415653" y="870666"/>
                </a:lnTo>
                <a:lnTo>
                  <a:pt x="1404541" y="863516"/>
                </a:lnTo>
                <a:lnTo>
                  <a:pt x="1393428" y="854778"/>
                </a:lnTo>
                <a:lnTo>
                  <a:pt x="1381522" y="845642"/>
                </a:lnTo>
                <a:lnTo>
                  <a:pt x="1368822" y="834917"/>
                </a:lnTo>
                <a:lnTo>
                  <a:pt x="1355725" y="823796"/>
                </a:lnTo>
                <a:lnTo>
                  <a:pt x="1342231" y="811483"/>
                </a:lnTo>
                <a:lnTo>
                  <a:pt x="1314053" y="785267"/>
                </a:lnTo>
                <a:lnTo>
                  <a:pt x="1284288" y="757463"/>
                </a:lnTo>
                <a:lnTo>
                  <a:pt x="1254522" y="728468"/>
                </a:lnTo>
                <a:lnTo>
                  <a:pt x="1225153" y="698677"/>
                </a:lnTo>
                <a:lnTo>
                  <a:pt x="1167606" y="642275"/>
                </a:lnTo>
                <a:lnTo>
                  <a:pt x="1141016" y="616457"/>
                </a:lnTo>
                <a:lnTo>
                  <a:pt x="1116806" y="593816"/>
                </a:lnTo>
                <a:lnTo>
                  <a:pt x="1105694" y="583886"/>
                </a:lnTo>
                <a:lnTo>
                  <a:pt x="1094978" y="574751"/>
                </a:lnTo>
                <a:lnTo>
                  <a:pt x="1085453" y="567204"/>
                </a:lnTo>
                <a:lnTo>
                  <a:pt x="1077119" y="560451"/>
                </a:lnTo>
                <a:lnTo>
                  <a:pt x="1069181" y="554890"/>
                </a:lnTo>
                <a:lnTo>
                  <a:pt x="1062435" y="551316"/>
                </a:lnTo>
                <a:lnTo>
                  <a:pt x="1056878" y="548535"/>
                </a:lnTo>
                <a:lnTo>
                  <a:pt x="1054100" y="547741"/>
                </a:lnTo>
                <a:lnTo>
                  <a:pt x="1052116" y="547741"/>
                </a:lnTo>
                <a:lnTo>
                  <a:pt x="1042591" y="547741"/>
                </a:lnTo>
                <a:lnTo>
                  <a:pt x="1028700" y="548535"/>
                </a:lnTo>
                <a:lnTo>
                  <a:pt x="992585" y="550918"/>
                </a:lnTo>
                <a:lnTo>
                  <a:pt x="949325" y="553302"/>
                </a:lnTo>
                <a:lnTo>
                  <a:pt x="902494" y="556479"/>
                </a:lnTo>
                <a:lnTo>
                  <a:pt x="820341" y="562835"/>
                </a:lnTo>
                <a:lnTo>
                  <a:pt x="784622" y="566012"/>
                </a:lnTo>
                <a:lnTo>
                  <a:pt x="760810" y="542180"/>
                </a:lnTo>
                <a:lnTo>
                  <a:pt x="755650" y="532250"/>
                </a:lnTo>
                <a:lnTo>
                  <a:pt x="752078" y="521526"/>
                </a:lnTo>
                <a:lnTo>
                  <a:pt x="748506" y="511596"/>
                </a:lnTo>
                <a:lnTo>
                  <a:pt x="746522" y="500871"/>
                </a:lnTo>
                <a:lnTo>
                  <a:pt x="745331" y="490544"/>
                </a:lnTo>
                <a:lnTo>
                  <a:pt x="744935" y="480217"/>
                </a:lnTo>
                <a:lnTo>
                  <a:pt x="745728" y="470287"/>
                </a:lnTo>
                <a:lnTo>
                  <a:pt x="746919" y="459959"/>
                </a:lnTo>
                <a:lnTo>
                  <a:pt x="748903" y="450029"/>
                </a:lnTo>
                <a:lnTo>
                  <a:pt x="752078" y="440099"/>
                </a:lnTo>
                <a:lnTo>
                  <a:pt x="755650" y="430566"/>
                </a:lnTo>
                <a:lnTo>
                  <a:pt x="760016" y="420636"/>
                </a:lnTo>
                <a:lnTo>
                  <a:pt x="765175" y="411501"/>
                </a:lnTo>
                <a:lnTo>
                  <a:pt x="771128" y="402365"/>
                </a:lnTo>
                <a:lnTo>
                  <a:pt x="777875" y="393229"/>
                </a:lnTo>
                <a:lnTo>
                  <a:pt x="785019" y="384888"/>
                </a:lnTo>
                <a:lnTo>
                  <a:pt x="749697" y="362645"/>
                </a:lnTo>
                <a:lnTo>
                  <a:pt x="711994" y="339210"/>
                </a:lnTo>
                <a:lnTo>
                  <a:pt x="648494" y="300682"/>
                </a:lnTo>
                <a:lnTo>
                  <a:pt x="635000" y="307037"/>
                </a:lnTo>
                <a:lnTo>
                  <a:pt x="617538" y="316172"/>
                </a:lnTo>
                <a:lnTo>
                  <a:pt x="596503" y="327691"/>
                </a:lnTo>
                <a:lnTo>
                  <a:pt x="572294" y="341593"/>
                </a:lnTo>
                <a:lnTo>
                  <a:pt x="545306" y="357879"/>
                </a:lnTo>
                <a:lnTo>
                  <a:pt x="531019" y="367014"/>
                </a:lnTo>
                <a:lnTo>
                  <a:pt x="516335" y="377341"/>
                </a:lnTo>
                <a:lnTo>
                  <a:pt x="500856" y="387669"/>
                </a:lnTo>
                <a:lnTo>
                  <a:pt x="484585" y="399187"/>
                </a:lnTo>
                <a:lnTo>
                  <a:pt x="467915" y="411501"/>
                </a:lnTo>
                <a:lnTo>
                  <a:pt x="450850" y="424211"/>
                </a:lnTo>
                <a:lnTo>
                  <a:pt x="438150" y="434141"/>
                </a:lnTo>
                <a:lnTo>
                  <a:pt x="432990" y="439702"/>
                </a:lnTo>
                <a:lnTo>
                  <a:pt x="415131" y="456782"/>
                </a:lnTo>
                <a:lnTo>
                  <a:pt x="398859" y="473464"/>
                </a:lnTo>
                <a:lnTo>
                  <a:pt x="382984" y="490544"/>
                </a:lnTo>
                <a:lnTo>
                  <a:pt x="368300" y="506829"/>
                </a:lnTo>
                <a:lnTo>
                  <a:pt x="354409" y="523909"/>
                </a:lnTo>
                <a:lnTo>
                  <a:pt x="341312" y="539797"/>
                </a:lnTo>
                <a:lnTo>
                  <a:pt x="329009" y="555685"/>
                </a:lnTo>
                <a:lnTo>
                  <a:pt x="317500" y="570779"/>
                </a:lnTo>
                <a:lnTo>
                  <a:pt x="387350" y="732042"/>
                </a:lnTo>
                <a:lnTo>
                  <a:pt x="401240" y="724098"/>
                </a:lnTo>
                <a:lnTo>
                  <a:pt x="406400" y="721318"/>
                </a:lnTo>
                <a:lnTo>
                  <a:pt x="413147" y="720523"/>
                </a:lnTo>
                <a:lnTo>
                  <a:pt x="419497" y="719729"/>
                </a:lnTo>
                <a:lnTo>
                  <a:pt x="425053" y="719729"/>
                </a:lnTo>
                <a:lnTo>
                  <a:pt x="430609" y="720523"/>
                </a:lnTo>
                <a:lnTo>
                  <a:pt x="436165" y="721715"/>
                </a:lnTo>
                <a:lnTo>
                  <a:pt x="441325" y="722907"/>
                </a:lnTo>
                <a:lnTo>
                  <a:pt x="446484" y="724495"/>
                </a:lnTo>
                <a:lnTo>
                  <a:pt x="450850" y="726482"/>
                </a:lnTo>
                <a:lnTo>
                  <a:pt x="455215" y="729262"/>
                </a:lnTo>
                <a:lnTo>
                  <a:pt x="459581" y="731645"/>
                </a:lnTo>
                <a:lnTo>
                  <a:pt x="463550" y="734823"/>
                </a:lnTo>
                <a:lnTo>
                  <a:pt x="467519" y="738000"/>
                </a:lnTo>
                <a:lnTo>
                  <a:pt x="474265" y="744753"/>
                </a:lnTo>
                <a:lnTo>
                  <a:pt x="481013" y="752300"/>
                </a:lnTo>
                <a:lnTo>
                  <a:pt x="486966" y="759846"/>
                </a:lnTo>
                <a:lnTo>
                  <a:pt x="492125" y="768188"/>
                </a:lnTo>
                <a:lnTo>
                  <a:pt x="502047" y="783281"/>
                </a:lnTo>
                <a:lnTo>
                  <a:pt x="506413" y="790034"/>
                </a:lnTo>
                <a:lnTo>
                  <a:pt x="510778" y="795992"/>
                </a:lnTo>
                <a:lnTo>
                  <a:pt x="515541" y="800361"/>
                </a:lnTo>
                <a:lnTo>
                  <a:pt x="517525" y="802744"/>
                </a:lnTo>
                <a:lnTo>
                  <a:pt x="519510" y="803936"/>
                </a:lnTo>
                <a:lnTo>
                  <a:pt x="525860" y="807511"/>
                </a:lnTo>
                <a:lnTo>
                  <a:pt x="531416" y="811483"/>
                </a:lnTo>
                <a:lnTo>
                  <a:pt x="536972" y="815852"/>
                </a:lnTo>
                <a:lnTo>
                  <a:pt x="541735" y="819427"/>
                </a:lnTo>
                <a:lnTo>
                  <a:pt x="550466" y="827371"/>
                </a:lnTo>
                <a:lnTo>
                  <a:pt x="558006" y="834917"/>
                </a:lnTo>
                <a:lnTo>
                  <a:pt x="564356" y="843259"/>
                </a:lnTo>
                <a:lnTo>
                  <a:pt x="569516" y="850806"/>
                </a:lnTo>
                <a:lnTo>
                  <a:pt x="573881" y="858352"/>
                </a:lnTo>
                <a:lnTo>
                  <a:pt x="577850" y="865899"/>
                </a:lnTo>
                <a:lnTo>
                  <a:pt x="584597" y="879404"/>
                </a:lnTo>
                <a:lnTo>
                  <a:pt x="587375" y="885759"/>
                </a:lnTo>
                <a:lnTo>
                  <a:pt x="590550" y="891717"/>
                </a:lnTo>
                <a:lnTo>
                  <a:pt x="594122" y="896881"/>
                </a:lnTo>
                <a:lnTo>
                  <a:pt x="598091" y="901250"/>
                </a:lnTo>
                <a:lnTo>
                  <a:pt x="602456" y="905619"/>
                </a:lnTo>
                <a:lnTo>
                  <a:pt x="604838" y="907208"/>
                </a:lnTo>
                <a:lnTo>
                  <a:pt x="607616" y="908797"/>
                </a:lnTo>
                <a:lnTo>
                  <a:pt x="613569" y="912372"/>
                </a:lnTo>
                <a:lnTo>
                  <a:pt x="618728" y="915549"/>
                </a:lnTo>
                <a:lnTo>
                  <a:pt x="624285" y="919124"/>
                </a:lnTo>
                <a:lnTo>
                  <a:pt x="629047" y="922699"/>
                </a:lnTo>
                <a:lnTo>
                  <a:pt x="633413" y="926274"/>
                </a:lnTo>
                <a:lnTo>
                  <a:pt x="637778" y="929849"/>
                </a:lnTo>
                <a:lnTo>
                  <a:pt x="645319" y="938190"/>
                </a:lnTo>
                <a:lnTo>
                  <a:pt x="651669" y="946134"/>
                </a:lnTo>
                <a:lnTo>
                  <a:pt x="657622" y="954078"/>
                </a:lnTo>
                <a:lnTo>
                  <a:pt x="661988" y="962022"/>
                </a:lnTo>
                <a:lnTo>
                  <a:pt x="665956" y="969966"/>
                </a:lnTo>
                <a:lnTo>
                  <a:pt x="669528" y="977116"/>
                </a:lnTo>
                <a:lnTo>
                  <a:pt x="671910" y="983868"/>
                </a:lnTo>
                <a:lnTo>
                  <a:pt x="673894" y="990223"/>
                </a:lnTo>
                <a:lnTo>
                  <a:pt x="675085" y="995784"/>
                </a:lnTo>
                <a:lnTo>
                  <a:pt x="677069" y="1003331"/>
                </a:lnTo>
                <a:lnTo>
                  <a:pt x="677466" y="1006509"/>
                </a:lnTo>
                <a:lnTo>
                  <a:pt x="681038" y="1008892"/>
                </a:lnTo>
                <a:lnTo>
                  <a:pt x="691356" y="1016439"/>
                </a:lnTo>
                <a:lnTo>
                  <a:pt x="698103" y="1021999"/>
                </a:lnTo>
                <a:lnTo>
                  <a:pt x="705644" y="1028752"/>
                </a:lnTo>
                <a:lnTo>
                  <a:pt x="713185" y="1036299"/>
                </a:lnTo>
                <a:lnTo>
                  <a:pt x="721519" y="1045037"/>
                </a:lnTo>
                <a:lnTo>
                  <a:pt x="729456" y="1055364"/>
                </a:lnTo>
                <a:lnTo>
                  <a:pt x="733425" y="1060925"/>
                </a:lnTo>
                <a:lnTo>
                  <a:pt x="737394" y="1066486"/>
                </a:lnTo>
                <a:lnTo>
                  <a:pt x="740966" y="1072047"/>
                </a:lnTo>
                <a:lnTo>
                  <a:pt x="744538" y="1078005"/>
                </a:lnTo>
                <a:lnTo>
                  <a:pt x="747316" y="1084757"/>
                </a:lnTo>
                <a:lnTo>
                  <a:pt x="750094" y="1091112"/>
                </a:lnTo>
                <a:lnTo>
                  <a:pt x="753269" y="1097865"/>
                </a:lnTo>
                <a:lnTo>
                  <a:pt x="755253" y="1105014"/>
                </a:lnTo>
                <a:lnTo>
                  <a:pt x="757635" y="1112164"/>
                </a:lnTo>
                <a:lnTo>
                  <a:pt x="759222" y="1120108"/>
                </a:lnTo>
                <a:lnTo>
                  <a:pt x="760016" y="1128052"/>
                </a:lnTo>
                <a:lnTo>
                  <a:pt x="760810" y="1135599"/>
                </a:lnTo>
                <a:lnTo>
                  <a:pt x="760810" y="1143940"/>
                </a:lnTo>
                <a:lnTo>
                  <a:pt x="760413" y="1152281"/>
                </a:lnTo>
                <a:lnTo>
                  <a:pt x="760016" y="1157048"/>
                </a:lnTo>
                <a:lnTo>
                  <a:pt x="759222" y="1162211"/>
                </a:lnTo>
                <a:lnTo>
                  <a:pt x="756841" y="1171347"/>
                </a:lnTo>
                <a:lnTo>
                  <a:pt x="753666" y="1181277"/>
                </a:lnTo>
                <a:lnTo>
                  <a:pt x="749697" y="1190016"/>
                </a:lnTo>
                <a:lnTo>
                  <a:pt x="744935" y="1199151"/>
                </a:lnTo>
                <a:lnTo>
                  <a:pt x="739378" y="1207492"/>
                </a:lnTo>
                <a:lnTo>
                  <a:pt x="733028" y="1216628"/>
                </a:lnTo>
                <a:lnTo>
                  <a:pt x="726281" y="1224572"/>
                </a:lnTo>
                <a:lnTo>
                  <a:pt x="864394" y="1334200"/>
                </a:lnTo>
                <a:lnTo>
                  <a:pt x="871538" y="1340158"/>
                </a:lnTo>
                <a:lnTo>
                  <a:pt x="871935" y="1340555"/>
                </a:lnTo>
                <a:lnTo>
                  <a:pt x="872728" y="1340555"/>
                </a:lnTo>
                <a:lnTo>
                  <a:pt x="891381" y="1356046"/>
                </a:lnTo>
                <a:lnTo>
                  <a:pt x="908050" y="1369153"/>
                </a:lnTo>
                <a:lnTo>
                  <a:pt x="915194" y="1374317"/>
                </a:lnTo>
                <a:lnTo>
                  <a:pt x="921941" y="1379083"/>
                </a:lnTo>
                <a:lnTo>
                  <a:pt x="927894" y="1382658"/>
                </a:lnTo>
                <a:lnTo>
                  <a:pt x="933847" y="1386233"/>
                </a:lnTo>
                <a:lnTo>
                  <a:pt x="939006" y="1388219"/>
                </a:lnTo>
                <a:lnTo>
                  <a:pt x="944563" y="1389808"/>
                </a:lnTo>
                <a:lnTo>
                  <a:pt x="949722" y="1390205"/>
                </a:lnTo>
                <a:lnTo>
                  <a:pt x="954881" y="1390205"/>
                </a:lnTo>
                <a:lnTo>
                  <a:pt x="960041" y="1389411"/>
                </a:lnTo>
                <a:lnTo>
                  <a:pt x="965200" y="1387822"/>
                </a:lnTo>
                <a:lnTo>
                  <a:pt x="971153" y="1385041"/>
                </a:lnTo>
                <a:lnTo>
                  <a:pt x="977106" y="1381467"/>
                </a:lnTo>
                <a:lnTo>
                  <a:pt x="983456" y="1376700"/>
                </a:lnTo>
                <a:lnTo>
                  <a:pt x="990203" y="1371934"/>
                </a:lnTo>
                <a:lnTo>
                  <a:pt x="994966" y="1367962"/>
                </a:lnTo>
                <a:lnTo>
                  <a:pt x="998538" y="1364387"/>
                </a:lnTo>
                <a:lnTo>
                  <a:pt x="1002506" y="1360415"/>
                </a:lnTo>
                <a:lnTo>
                  <a:pt x="1005285" y="1356443"/>
                </a:lnTo>
                <a:lnTo>
                  <a:pt x="1008063" y="1353265"/>
                </a:lnTo>
                <a:lnTo>
                  <a:pt x="1009650" y="1349691"/>
                </a:lnTo>
                <a:lnTo>
                  <a:pt x="1010841" y="1346513"/>
                </a:lnTo>
                <a:lnTo>
                  <a:pt x="1011238" y="1343732"/>
                </a:lnTo>
                <a:lnTo>
                  <a:pt x="1011238" y="1341746"/>
                </a:lnTo>
                <a:lnTo>
                  <a:pt x="1010841" y="1339760"/>
                </a:lnTo>
                <a:lnTo>
                  <a:pt x="1009650" y="1336980"/>
                </a:lnTo>
                <a:lnTo>
                  <a:pt x="1008460" y="1334994"/>
                </a:lnTo>
                <a:lnTo>
                  <a:pt x="1007269" y="1334200"/>
                </a:lnTo>
                <a:lnTo>
                  <a:pt x="972344" y="1296466"/>
                </a:lnTo>
                <a:lnTo>
                  <a:pt x="846138" y="1173333"/>
                </a:lnTo>
                <a:lnTo>
                  <a:pt x="843756" y="1170950"/>
                </a:lnTo>
                <a:lnTo>
                  <a:pt x="841772" y="1168169"/>
                </a:lnTo>
                <a:lnTo>
                  <a:pt x="839788" y="1164992"/>
                </a:lnTo>
                <a:lnTo>
                  <a:pt x="838200" y="1162211"/>
                </a:lnTo>
                <a:lnTo>
                  <a:pt x="837010" y="1158637"/>
                </a:lnTo>
                <a:lnTo>
                  <a:pt x="836216" y="1155856"/>
                </a:lnTo>
                <a:lnTo>
                  <a:pt x="835819" y="1152281"/>
                </a:lnTo>
                <a:lnTo>
                  <a:pt x="835422" y="1149104"/>
                </a:lnTo>
                <a:lnTo>
                  <a:pt x="835819" y="1145529"/>
                </a:lnTo>
                <a:lnTo>
                  <a:pt x="836216" y="1142351"/>
                </a:lnTo>
                <a:lnTo>
                  <a:pt x="836613" y="1138777"/>
                </a:lnTo>
                <a:lnTo>
                  <a:pt x="837803" y="1135996"/>
                </a:lnTo>
                <a:lnTo>
                  <a:pt x="839391" y="1132421"/>
                </a:lnTo>
                <a:lnTo>
                  <a:pt x="840978" y="1129641"/>
                </a:lnTo>
                <a:lnTo>
                  <a:pt x="842963" y="1126861"/>
                </a:lnTo>
                <a:lnTo>
                  <a:pt x="845741" y="1124080"/>
                </a:lnTo>
                <a:lnTo>
                  <a:pt x="848122" y="1121697"/>
                </a:lnTo>
                <a:lnTo>
                  <a:pt x="850900" y="1119314"/>
                </a:lnTo>
                <a:lnTo>
                  <a:pt x="854075" y="1117725"/>
                </a:lnTo>
                <a:lnTo>
                  <a:pt x="856853" y="1116136"/>
                </a:lnTo>
                <a:lnTo>
                  <a:pt x="860028" y="1115342"/>
                </a:lnTo>
                <a:lnTo>
                  <a:pt x="863203" y="1114547"/>
                </a:lnTo>
                <a:lnTo>
                  <a:pt x="866775" y="1113753"/>
                </a:lnTo>
                <a:lnTo>
                  <a:pt x="869950" y="1113753"/>
                </a:lnTo>
                <a:lnTo>
                  <a:pt x="873522" y="1113753"/>
                </a:lnTo>
                <a:lnTo>
                  <a:pt x="876697" y="1114150"/>
                </a:lnTo>
                <a:lnTo>
                  <a:pt x="879872" y="1114944"/>
                </a:lnTo>
                <a:lnTo>
                  <a:pt x="883047" y="1116136"/>
                </a:lnTo>
                <a:lnTo>
                  <a:pt x="886222" y="1117328"/>
                </a:lnTo>
                <a:lnTo>
                  <a:pt x="889000" y="1118916"/>
                </a:lnTo>
                <a:lnTo>
                  <a:pt x="891778" y="1121300"/>
                </a:lnTo>
                <a:lnTo>
                  <a:pt x="894953" y="1123286"/>
                </a:lnTo>
                <a:lnTo>
                  <a:pt x="1063625" y="1287330"/>
                </a:lnTo>
                <a:lnTo>
                  <a:pt x="1063625" y="1286933"/>
                </a:lnTo>
                <a:lnTo>
                  <a:pt x="1071563" y="1294877"/>
                </a:lnTo>
                <a:lnTo>
                  <a:pt x="1073944" y="1298054"/>
                </a:lnTo>
                <a:lnTo>
                  <a:pt x="1092200" y="1315531"/>
                </a:lnTo>
                <a:lnTo>
                  <a:pt x="1110060" y="1332611"/>
                </a:lnTo>
                <a:lnTo>
                  <a:pt x="1117203" y="1339760"/>
                </a:lnTo>
                <a:lnTo>
                  <a:pt x="1123950" y="1345718"/>
                </a:lnTo>
                <a:lnTo>
                  <a:pt x="1130300" y="1350485"/>
                </a:lnTo>
                <a:lnTo>
                  <a:pt x="1135460" y="1354060"/>
                </a:lnTo>
                <a:lnTo>
                  <a:pt x="1141016" y="1356443"/>
                </a:lnTo>
                <a:lnTo>
                  <a:pt x="1145778" y="1358429"/>
                </a:lnTo>
                <a:lnTo>
                  <a:pt x="1150938" y="1359223"/>
                </a:lnTo>
                <a:lnTo>
                  <a:pt x="1155303" y="1358826"/>
                </a:lnTo>
                <a:lnTo>
                  <a:pt x="1160066" y="1357635"/>
                </a:lnTo>
                <a:lnTo>
                  <a:pt x="1164828" y="1354854"/>
                </a:lnTo>
                <a:lnTo>
                  <a:pt x="1169591" y="1351677"/>
                </a:lnTo>
                <a:lnTo>
                  <a:pt x="1175147" y="1347307"/>
                </a:lnTo>
                <a:lnTo>
                  <a:pt x="1181100" y="1341746"/>
                </a:lnTo>
                <a:lnTo>
                  <a:pt x="1187847" y="1335788"/>
                </a:lnTo>
                <a:lnTo>
                  <a:pt x="1193403" y="1330228"/>
                </a:lnTo>
                <a:lnTo>
                  <a:pt x="1198166" y="1324667"/>
                </a:lnTo>
                <a:lnTo>
                  <a:pt x="1201738" y="1319106"/>
                </a:lnTo>
                <a:lnTo>
                  <a:pt x="1205310" y="1313942"/>
                </a:lnTo>
                <a:lnTo>
                  <a:pt x="1207294" y="1309176"/>
                </a:lnTo>
                <a:lnTo>
                  <a:pt x="1209278" y="1304807"/>
                </a:lnTo>
                <a:lnTo>
                  <a:pt x="1210469" y="1300835"/>
                </a:lnTo>
                <a:lnTo>
                  <a:pt x="1211263" y="1297260"/>
                </a:lnTo>
                <a:lnTo>
                  <a:pt x="1211660" y="1293288"/>
                </a:lnTo>
                <a:lnTo>
                  <a:pt x="1211660" y="1290507"/>
                </a:lnTo>
                <a:lnTo>
                  <a:pt x="1211263" y="1287330"/>
                </a:lnTo>
                <a:lnTo>
                  <a:pt x="1210072" y="1284947"/>
                </a:lnTo>
                <a:lnTo>
                  <a:pt x="1208485" y="1280180"/>
                </a:lnTo>
                <a:lnTo>
                  <a:pt x="1206897" y="1277400"/>
                </a:lnTo>
                <a:lnTo>
                  <a:pt x="1161653" y="1233310"/>
                </a:lnTo>
                <a:lnTo>
                  <a:pt x="1159272" y="1230530"/>
                </a:lnTo>
                <a:lnTo>
                  <a:pt x="1156494" y="1227352"/>
                </a:lnTo>
                <a:lnTo>
                  <a:pt x="1154906" y="1224175"/>
                </a:lnTo>
                <a:lnTo>
                  <a:pt x="1153319" y="1220600"/>
                </a:lnTo>
                <a:lnTo>
                  <a:pt x="927894" y="1004920"/>
                </a:lnTo>
                <a:lnTo>
                  <a:pt x="925116" y="1002139"/>
                </a:lnTo>
                <a:lnTo>
                  <a:pt x="923131" y="999359"/>
                </a:lnTo>
                <a:lnTo>
                  <a:pt x="921544" y="996181"/>
                </a:lnTo>
                <a:lnTo>
                  <a:pt x="919560" y="993401"/>
                </a:lnTo>
                <a:lnTo>
                  <a:pt x="918369" y="989826"/>
                </a:lnTo>
                <a:lnTo>
                  <a:pt x="917575" y="986648"/>
                </a:lnTo>
                <a:lnTo>
                  <a:pt x="917178" y="983074"/>
                </a:lnTo>
                <a:lnTo>
                  <a:pt x="916781" y="979896"/>
                </a:lnTo>
                <a:lnTo>
                  <a:pt x="916781" y="976321"/>
                </a:lnTo>
                <a:lnTo>
                  <a:pt x="917178" y="973144"/>
                </a:lnTo>
                <a:lnTo>
                  <a:pt x="917972" y="969569"/>
                </a:lnTo>
                <a:lnTo>
                  <a:pt x="919163" y="966391"/>
                </a:lnTo>
                <a:lnTo>
                  <a:pt x="920750" y="962816"/>
                </a:lnTo>
                <a:lnTo>
                  <a:pt x="922338" y="960036"/>
                </a:lnTo>
                <a:lnTo>
                  <a:pt x="924322" y="956858"/>
                </a:lnTo>
                <a:lnTo>
                  <a:pt x="927100" y="954078"/>
                </a:lnTo>
                <a:lnTo>
                  <a:pt x="929481" y="952092"/>
                </a:lnTo>
                <a:lnTo>
                  <a:pt x="932260" y="949311"/>
                </a:lnTo>
                <a:lnTo>
                  <a:pt x="935435" y="947723"/>
                </a:lnTo>
                <a:lnTo>
                  <a:pt x="938213" y="946134"/>
                </a:lnTo>
                <a:lnTo>
                  <a:pt x="941785" y="944942"/>
                </a:lnTo>
                <a:lnTo>
                  <a:pt x="944960" y="944148"/>
                </a:lnTo>
                <a:lnTo>
                  <a:pt x="948531" y="943353"/>
                </a:lnTo>
                <a:lnTo>
                  <a:pt x="951706" y="942956"/>
                </a:lnTo>
                <a:lnTo>
                  <a:pt x="955278" y="942956"/>
                </a:lnTo>
                <a:lnTo>
                  <a:pt x="958453" y="943353"/>
                </a:lnTo>
                <a:lnTo>
                  <a:pt x="962025" y="944545"/>
                </a:lnTo>
                <a:lnTo>
                  <a:pt x="965200" y="945737"/>
                </a:lnTo>
                <a:lnTo>
                  <a:pt x="968772" y="946928"/>
                </a:lnTo>
                <a:lnTo>
                  <a:pt x="971550" y="948517"/>
                </a:lnTo>
                <a:lnTo>
                  <a:pt x="974725" y="950900"/>
                </a:lnTo>
                <a:lnTo>
                  <a:pt x="977503" y="953284"/>
                </a:lnTo>
                <a:lnTo>
                  <a:pt x="1214041" y="1179291"/>
                </a:lnTo>
                <a:lnTo>
                  <a:pt x="1216819" y="1182469"/>
                </a:lnTo>
                <a:lnTo>
                  <a:pt x="1235472" y="1199946"/>
                </a:lnTo>
                <a:lnTo>
                  <a:pt x="1254125" y="1217422"/>
                </a:lnTo>
                <a:lnTo>
                  <a:pt x="1262063" y="1224572"/>
                </a:lnTo>
                <a:lnTo>
                  <a:pt x="1268810" y="1230530"/>
                </a:lnTo>
                <a:lnTo>
                  <a:pt x="1275556" y="1235694"/>
                </a:lnTo>
                <a:lnTo>
                  <a:pt x="1281510" y="1239269"/>
                </a:lnTo>
                <a:lnTo>
                  <a:pt x="1287066" y="1242049"/>
                </a:lnTo>
                <a:lnTo>
                  <a:pt x="1292622" y="1244035"/>
                </a:lnTo>
                <a:lnTo>
                  <a:pt x="1297385" y="1244432"/>
                </a:lnTo>
                <a:lnTo>
                  <a:pt x="1299766" y="1244432"/>
                </a:lnTo>
                <a:lnTo>
                  <a:pt x="1302147" y="1244035"/>
                </a:lnTo>
                <a:lnTo>
                  <a:pt x="1307306" y="1242843"/>
                </a:lnTo>
                <a:lnTo>
                  <a:pt x="1312863" y="1240063"/>
                </a:lnTo>
                <a:lnTo>
                  <a:pt x="1317625" y="1236885"/>
                </a:lnTo>
                <a:lnTo>
                  <a:pt x="1323578" y="1232516"/>
                </a:lnTo>
                <a:lnTo>
                  <a:pt x="1329928" y="1226955"/>
                </a:lnTo>
                <a:lnTo>
                  <a:pt x="1336675" y="1220600"/>
                </a:lnTo>
                <a:lnTo>
                  <a:pt x="1343422" y="1213848"/>
                </a:lnTo>
                <a:lnTo>
                  <a:pt x="1348978" y="1207492"/>
                </a:lnTo>
                <a:lnTo>
                  <a:pt x="1352947" y="1201932"/>
                </a:lnTo>
                <a:lnTo>
                  <a:pt x="1356122" y="1196371"/>
                </a:lnTo>
                <a:lnTo>
                  <a:pt x="1358503" y="1191207"/>
                </a:lnTo>
                <a:lnTo>
                  <a:pt x="1360488" y="1186044"/>
                </a:lnTo>
                <a:lnTo>
                  <a:pt x="1361281" y="1182072"/>
                </a:lnTo>
                <a:lnTo>
                  <a:pt x="1361678" y="1178099"/>
                </a:lnTo>
                <a:lnTo>
                  <a:pt x="1361281" y="1174922"/>
                </a:lnTo>
                <a:lnTo>
                  <a:pt x="1360885" y="1171744"/>
                </a:lnTo>
                <a:lnTo>
                  <a:pt x="1359694" y="1168964"/>
                </a:lnTo>
                <a:lnTo>
                  <a:pt x="1359297" y="1166581"/>
                </a:lnTo>
                <a:lnTo>
                  <a:pt x="1357710" y="1164197"/>
                </a:lnTo>
                <a:lnTo>
                  <a:pt x="1356916" y="1163006"/>
                </a:lnTo>
                <a:lnTo>
                  <a:pt x="1309688" y="1118519"/>
                </a:lnTo>
                <a:lnTo>
                  <a:pt x="1307703" y="1116533"/>
                </a:lnTo>
                <a:lnTo>
                  <a:pt x="1306116" y="1114150"/>
                </a:lnTo>
                <a:lnTo>
                  <a:pt x="1302544" y="1108986"/>
                </a:lnTo>
                <a:lnTo>
                  <a:pt x="1299369" y="1105412"/>
                </a:lnTo>
                <a:lnTo>
                  <a:pt x="1279128" y="1084757"/>
                </a:lnTo>
                <a:lnTo>
                  <a:pt x="1278335" y="1084360"/>
                </a:lnTo>
                <a:lnTo>
                  <a:pt x="1048941" y="854778"/>
                </a:lnTo>
                <a:lnTo>
                  <a:pt x="1046163" y="851997"/>
                </a:lnTo>
                <a:lnTo>
                  <a:pt x="1044178" y="849217"/>
                </a:lnTo>
                <a:lnTo>
                  <a:pt x="1042591" y="846039"/>
                </a:lnTo>
                <a:lnTo>
                  <a:pt x="1041003" y="843259"/>
                </a:lnTo>
                <a:lnTo>
                  <a:pt x="1039813" y="839684"/>
                </a:lnTo>
                <a:lnTo>
                  <a:pt x="1039019" y="836506"/>
                </a:lnTo>
                <a:lnTo>
                  <a:pt x="1038622" y="832931"/>
                </a:lnTo>
                <a:lnTo>
                  <a:pt x="1038622" y="829754"/>
                </a:lnTo>
                <a:lnTo>
                  <a:pt x="1038622" y="826179"/>
                </a:lnTo>
                <a:lnTo>
                  <a:pt x="1039019" y="823001"/>
                </a:lnTo>
                <a:lnTo>
                  <a:pt x="1039813" y="819427"/>
                </a:lnTo>
                <a:lnTo>
                  <a:pt x="1041003" y="816249"/>
                </a:lnTo>
                <a:lnTo>
                  <a:pt x="1042591" y="813071"/>
                </a:lnTo>
                <a:lnTo>
                  <a:pt x="1044178" y="810291"/>
                </a:lnTo>
                <a:lnTo>
                  <a:pt x="1046163" y="807113"/>
                </a:lnTo>
                <a:lnTo>
                  <a:pt x="1048941" y="804730"/>
                </a:lnTo>
                <a:lnTo>
                  <a:pt x="1051719" y="802347"/>
                </a:lnTo>
                <a:lnTo>
                  <a:pt x="1054100" y="799964"/>
                </a:lnTo>
                <a:lnTo>
                  <a:pt x="1057672" y="798375"/>
                </a:lnTo>
                <a:lnTo>
                  <a:pt x="1060450" y="796786"/>
                </a:lnTo>
                <a:lnTo>
                  <a:pt x="1064022" y="795595"/>
                </a:lnTo>
                <a:lnTo>
                  <a:pt x="1067197" y="794800"/>
                </a:lnTo>
                <a:lnTo>
                  <a:pt x="1070769" y="794006"/>
                </a:lnTo>
                <a:lnTo>
                  <a:pt x="1073944" y="794006"/>
                </a:lnTo>
                <a:lnTo>
                  <a:pt x="1077516" y="794006"/>
                </a:lnTo>
                <a:lnTo>
                  <a:pt x="1080691" y="794800"/>
                </a:lnTo>
                <a:lnTo>
                  <a:pt x="1084263" y="795595"/>
                </a:lnTo>
                <a:lnTo>
                  <a:pt x="1087041" y="796786"/>
                </a:lnTo>
                <a:lnTo>
                  <a:pt x="1090613" y="798375"/>
                </a:lnTo>
                <a:lnTo>
                  <a:pt x="1093391" y="799964"/>
                </a:lnTo>
                <a:lnTo>
                  <a:pt x="1096566" y="802347"/>
                </a:lnTo>
                <a:lnTo>
                  <a:pt x="1098947" y="804730"/>
                </a:lnTo>
                <a:lnTo>
                  <a:pt x="1328738" y="1034313"/>
                </a:lnTo>
                <a:lnTo>
                  <a:pt x="1331119" y="1037093"/>
                </a:lnTo>
                <a:lnTo>
                  <a:pt x="1349375" y="1055364"/>
                </a:lnTo>
                <a:lnTo>
                  <a:pt x="1364456" y="1070061"/>
                </a:lnTo>
                <a:lnTo>
                  <a:pt x="1371600" y="1076813"/>
                </a:lnTo>
                <a:lnTo>
                  <a:pt x="1378347" y="1083168"/>
                </a:lnTo>
                <a:lnTo>
                  <a:pt x="1385094" y="1088729"/>
                </a:lnTo>
                <a:lnTo>
                  <a:pt x="1391444" y="1093496"/>
                </a:lnTo>
                <a:lnTo>
                  <a:pt x="1397397" y="1096673"/>
                </a:lnTo>
                <a:lnTo>
                  <a:pt x="1400175" y="1097865"/>
                </a:lnTo>
                <a:lnTo>
                  <a:pt x="1402953" y="1098659"/>
                </a:lnTo>
                <a:lnTo>
                  <a:pt x="1404541" y="1099056"/>
                </a:lnTo>
                <a:lnTo>
                  <a:pt x="1407716" y="1099851"/>
                </a:lnTo>
                <a:lnTo>
                  <a:pt x="1410891" y="1099056"/>
                </a:lnTo>
                <a:lnTo>
                  <a:pt x="1415653" y="1098262"/>
                </a:lnTo>
                <a:lnTo>
                  <a:pt x="1421210" y="1095879"/>
                </a:lnTo>
                <a:lnTo>
                  <a:pt x="1424385" y="1093893"/>
                </a:lnTo>
                <a:lnTo>
                  <a:pt x="1427956" y="1091112"/>
                </a:lnTo>
                <a:lnTo>
                  <a:pt x="1431528" y="1088729"/>
                </a:lnTo>
                <a:lnTo>
                  <a:pt x="1435894" y="1084757"/>
                </a:lnTo>
                <a:lnTo>
                  <a:pt x="1440260" y="1081182"/>
                </a:lnTo>
                <a:lnTo>
                  <a:pt x="1445419" y="1076019"/>
                </a:lnTo>
                <a:lnTo>
                  <a:pt x="1452166" y="1068869"/>
                </a:lnTo>
                <a:lnTo>
                  <a:pt x="1457325" y="1062514"/>
                </a:lnTo>
                <a:lnTo>
                  <a:pt x="1461294" y="1056159"/>
                </a:lnTo>
                <a:lnTo>
                  <a:pt x="1464866" y="1050201"/>
                </a:lnTo>
                <a:lnTo>
                  <a:pt x="1466850" y="1044640"/>
                </a:lnTo>
                <a:lnTo>
                  <a:pt x="1468835" y="1039873"/>
                </a:lnTo>
                <a:lnTo>
                  <a:pt x="1469628" y="1035504"/>
                </a:lnTo>
                <a:lnTo>
                  <a:pt x="1470025" y="1031135"/>
                </a:lnTo>
                <a:lnTo>
                  <a:pt x="1469628" y="1027560"/>
                </a:lnTo>
                <a:lnTo>
                  <a:pt x="1469231" y="1024383"/>
                </a:lnTo>
                <a:lnTo>
                  <a:pt x="1468041" y="1021602"/>
                </a:lnTo>
                <a:lnTo>
                  <a:pt x="1467247" y="1019616"/>
                </a:lnTo>
                <a:lnTo>
                  <a:pt x="1465660" y="1016041"/>
                </a:lnTo>
                <a:lnTo>
                  <a:pt x="1464866" y="1015247"/>
                </a:lnTo>
                <a:lnTo>
                  <a:pt x="1419225" y="969966"/>
                </a:lnTo>
                <a:lnTo>
                  <a:pt x="1416844" y="967583"/>
                </a:lnTo>
                <a:lnTo>
                  <a:pt x="1414860" y="964802"/>
                </a:lnTo>
                <a:lnTo>
                  <a:pt x="1412478" y="961625"/>
                </a:lnTo>
                <a:lnTo>
                  <a:pt x="1411288" y="958447"/>
                </a:lnTo>
                <a:lnTo>
                  <a:pt x="1410097" y="955270"/>
                </a:lnTo>
                <a:lnTo>
                  <a:pt x="1409303" y="952092"/>
                </a:lnTo>
                <a:lnTo>
                  <a:pt x="1408906" y="948517"/>
                </a:lnTo>
                <a:lnTo>
                  <a:pt x="1408510" y="945339"/>
                </a:lnTo>
                <a:lnTo>
                  <a:pt x="1408906" y="941765"/>
                </a:lnTo>
                <a:lnTo>
                  <a:pt x="1409303" y="938587"/>
                </a:lnTo>
                <a:lnTo>
                  <a:pt x="1410097" y="935012"/>
                </a:lnTo>
                <a:lnTo>
                  <a:pt x="1410891" y="931835"/>
                </a:lnTo>
                <a:lnTo>
                  <a:pt x="1412478" y="928657"/>
                </a:lnTo>
                <a:lnTo>
                  <a:pt x="1414463" y="925479"/>
                </a:lnTo>
                <a:lnTo>
                  <a:pt x="1416447" y="922302"/>
                </a:lnTo>
                <a:lnTo>
                  <a:pt x="1418828" y="919919"/>
                </a:lnTo>
                <a:lnTo>
                  <a:pt x="1421606" y="917535"/>
                </a:lnTo>
                <a:lnTo>
                  <a:pt x="1424385" y="915152"/>
                </a:lnTo>
                <a:lnTo>
                  <a:pt x="1427163" y="913563"/>
                </a:lnTo>
                <a:lnTo>
                  <a:pt x="1430338" y="911975"/>
                </a:lnTo>
                <a:lnTo>
                  <a:pt x="1433513" y="910783"/>
                </a:lnTo>
                <a:lnTo>
                  <a:pt x="1437085" y="909989"/>
                </a:lnTo>
                <a:lnTo>
                  <a:pt x="1440260" y="909194"/>
                </a:lnTo>
                <a:lnTo>
                  <a:pt x="1443831" y="909194"/>
                </a:lnTo>
                <a:lnTo>
                  <a:pt x="1447006" y="909194"/>
                </a:lnTo>
                <a:lnTo>
                  <a:pt x="1450578" y="909989"/>
                </a:lnTo>
                <a:lnTo>
                  <a:pt x="1453753" y="910783"/>
                </a:lnTo>
                <a:lnTo>
                  <a:pt x="1457325" y="911975"/>
                </a:lnTo>
                <a:lnTo>
                  <a:pt x="1460103" y="913166"/>
                </a:lnTo>
                <a:lnTo>
                  <a:pt x="1463278" y="914755"/>
                </a:lnTo>
                <a:lnTo>
                  <a:pt x="1466056" y="917138"/>
                </a:lnTo>
                <a:lnTo>
                  <a:pt x="1469231" y="919521"/>
                </a:lnTo>
                <a:lnTo>
                  <a:pt x="1516460" y="966391"/>
                </a:lnTo>
                <a:lnTo>
                  <a:pt x="1520825" y="971952"/>
                </a:lnTo>
                <a:lnTo>
                  <a:pt x="1525191" y="978307"/>
                </a:lnTo>
                <a:lnTo>
                  <a:pt x="1528763" y="985060"/>
                </a:lnTo>
                <a:lnTo>
                  <a:pt x="1532731" y="993004"/>
                </a:lnTo>
                <a:lnTo>
                  <a:pt x="1535510" y="1001345"/>
                </a:lnTo>
                <a:lnTo>
                  <a:pt x="1538288" y="1010481"/>
                </a:lnTo>
                <a:lnTo>
                  <a:pt x="1539875" y="1020411"/>
                </a:lnTo>
                <a:lnTo>
                  <a:pt x="1540272" y="1025574"/>
                </a:lnTo>
                <a:lnTo>
                  <a:pt x="1540272" y="1030738"/>
                </a:lnTo>
                <a:lnTo>
                  <a:pt x="1540272" y="1035901"/>
                </a:lnTo>
                <a:lnTo>
                  <a:pt x="1539875" y="1041462"/>
                </a:lnTo>
                <a:lnTo>
                  <a:pt x="1539478" y="1047023"/>
                </a:lnTo>
                <a:lnTo>
                  <a:pt x="1538685" y="1052981"/>
                </a:lnTo>
                <a:lnTo>
                  <a:pt x="1537494" y="1058145"/>
                </a:lnTo>
                <a:lnTo>
                  <a:pt x="1535510" y="1064103"/>
                </a:lnTo>
                <a:lnTo>
                  <a:pt x="1533525" y="1070061"/>
                </a:lnTo>
                <a:lnTo>
                  <a:pt x="1531144" y="1076416"/>
                </a:lnTo>
                <a:lnTo>
                  <a:pt x="1527969" y="1082374"/>
                </a:lnTo>
                <a:lnTo>
                  <a:pt x="1525191" y="1088729"/>
                </a:lnTo>
                <a:lnTo>
                  <a:pt x="1521222" y="1094687"/>
                </a:lnTo>
                <a:lnTo>
                  <a:pt x="1517253" y="1101042"/>
                </a:lnTo>
                <a:lnTo>
                  <a:pt x="1512491" y="1107398"/>
                </a:lnTo>
                <a:lnTo>
                  <a:pt x="1507331" y="1113753"/>
                </a:lnTo>
                <a:lnTo>
                  <a:pt x="1501775" y="1120108"/>
                </a:lnTo>
                <a:lnTo>
                  <a:pt x="1495822" y="1126066"/>
                </a:lnTo>
                <a:lnTo>
                  <a:pt x="1485900" y="1135599"/>
                </a:lnTo>
                <a:lnTo>
                  <a:pt x="1479550" y="1141160"/>
                </a:lnTo>
                <a:lnTo>
                  <a:pt x="1472010" y="1147118"/>
                </a:lnTo>
                <a:lnTo>
                  <a:pt x="1463675" y="1152679"/>
                </a:lnTo>
                <a:lnTo>
                  <a:pt x="1453753" y="1158239"/>
                </a:lnTo>
                <a:lnTo>
                  <a:pt x="1448991" y="1161020"/>
                </a:lnTo>
                <a:lnTo>
                  <a:pt x="1443435" y="1163403"/>
                </a:lnTo>
                <a:lnTo>
                  <a:pt x="1437878" y="1165389"/>
                </a:lnTo>
                <a:lnTo>
                  <a:pt x="1432322" y="1166978"/>
                </a:lnTo>
                <a:lnTo>
                  <a:pt x="1432719" y="1172539"/>
                </a:lnTo>
                <a:lnTo>
                  <a:pt x="1432719" y="1178497"/>
                </a:lnTo>
                <a:lnTo>
                  <a:pt x="1432719" y="1184852"/>
                </a:lnTo>
                <a:lnTo>
                  <a:pt x="1432322" y="1190810"/>
                </a:lnTo>
                <a:lnTo>
                  <a:pt x="1431131" y="1197165"/>
                </a:lnTo>
                <a:lnTo>
                  <a:pt x="1429941" y="1203520"/>
                </a:lnTo>
                <a:lnTo>
                  <a:pt x="1427956" y="1210273"/>
                </a:lnTo>
                <a:lnTo>
                  <a:pt x="1425575" y="1217025"/>
                </a:lnTo>
                <a:lnTo>
                  <a:pt x="1422797" y="1223778"/>
                </a:lnTo>
                <a:lnTo>
                  <a:pt x="1419225" y="1230530"/>
                </a:lnTo>
                <a:lnTo>
                  <a:pt x="1415653" y="1237283"/>
                </a:lnTo>
                <a:lnTo>
                  <a:pt x="1410891" y="1244432"/>
                </a:lnTo>
                <a:lnTo>
                  <a:pt x="1405731" y="1251185"/>
                </a:lnTo>
                <a:lnTo>
                  <a:pt x="1399778" y="1258334"/>
                </a:lnTo>
                <a:lnTo>
                  <a:pt x="1393428" y="1265484"/>
                </a:lnTo>
                <a:lnTo>
                  <a:pt x="1386285" y="1272633"/>
                </a:lnTo>
                <a:lnTo>
                  <a:pt x="1379935" y="1278194"/>
                </a:lnTo>
                <a:lnTo>
                  <a:pt x="1374378" y="1283755"/>
                </a:lnTo>
                <a:lnTo>
                  <a:pt x="1368028" y="1288124"/>
                </a:lnTo>
                <a:lnTo>
                  <a:pt x="1362075" y="1292891"/>
                </a:lnTo>
                <a:lnTo>
                  <a:pt x="1356519" y="1296863"/>
                </a:lnTo>
                <a:lnTo>
                  <a:pt x="1350566" y="1300040"/>
                </a:lnTo>
                <a:lnTo>
                  <a:pt x="1345010" y="1303615"/>
                </a:lnTo>
                <a:lnTo>
                  <a:pt x="1339453" y="1305998"/>
                </a:lnTo>
                <a:lnTo>
                  <a:pt x="1334294" y="1308382"/>
                </a:lnTo>
                <a:lnTo>
                  <a:pt x="1328738" y="1310765"/>
                </a:lnTo>
                <a:lnTo>
                  <a:pt x="1323181" y="1312354"/>
                </a:lnTo>
                <a:lnTo>
                  <a:pt x="1318022" y="1313545"/>
                </a:lnTo>
                <a:lnTo>
                  <a:pt x="1312863" y="1314737"/>
                </a:lnTo>
                <a:lnTo>
                  <a:pt x="1307703" y="1315134"/>
                </a:lnTo>
                <a:lnTo>
                  <a:pt x="1302544" y="1315531"/>
                </a:lnTo>
                <a:lnTo>
                  <a:pt x="1297781" y="1315928"/>
                </a:lnTo>
                <a:lnTo>
                  <a:pt x="1293019" y="1315531"/>
                </a:lnTo>
                <a:lnTo>
                  <a:pt x="1288256" y="1315134"/>
                </a:lnTo>
                <a:lnTo>
                  <a:pt x="1279128" y="1313545"/>
                </a:lnTo>
                <a:lnTo>
                  <a:pt x="1276747" y="1322284"/>
                </a:lnTo>
                <a:lnTo>
                  <a:pt x="1273969" y="1331022"/>
                </a:lnTo>
                <a:lnTo>
                  <a:pt x="1270000" y="1339760"/>
                </a:lnTo>
                <a:lnTo>
                  <a:pt x="1265635" y="1348499"/>
                </a:lnTo>
                <a:lnTo>
                  <a:pt x="1260078" y="1358032"/>
                </a:lnTo>
                <a:lnTo>
                  <a:pt x="1253331" y="1366770"/>
                </a:lnTo>
                <a:lnTo>
                  <a:pt x="1245394" y="1375906"/>
                </a:lnTo>
                <a:lnTo>
                  <a:pt x="1236266" y="1385439"/>
                </a:lnTo>
                <a:lnTo>
                  <a:pt x="1230313" y="1391397"/>
                </a:lnTo>
                <a:lnTo>
                  <a:pt x="1224756" y="1396163"/>
                </a:lnTo>
                <a:lnTo>
                  <a:pt x="1219200" y="1401327"/>
                </a:lnTo>
                <a:lnTo>
                  <a:pt x="1213247" y="1405696"/>
                </a:lnTo>
                <a:lnTo>
                  <a:pt x="1207691" y="1409271"/>
                </a:lnTo>
                <a:lnTo>
                  <a:pt x="1202135" y="1413243"/>
                </a:lnTo>
                <a:lnTo>
                  <a:pt x="1196578" y="1416023"/>
                </a:lnTo>
                <a:lnTo>
                  <a:pt x="1191419" y="1419201"/>
                </a:lnTo>
                <a:lnTo>
                  <a:pt x="1185863" y="1421584"/>
                </a:lnTo>
                <a:lnTo>
                  <a:pt x="1180703" y="1423173"/>
                </a:lnTo>
                <a:lnTo>
                  <a:pt x="1175544" y="1425159"/>
                </a:lnTo>
                <a:lnTo>
                  <a:pt x="1170781" y="1426748"/>
                </a:lnTo>
                <a:lnTo>
                  <a:pt x="1165622" y="1427542"/>
                </a:lnTo>
                <a:lnTo>
                  <a:pt x="1160463" y="1428336"/>
                </a:lnTo>
                <a:lnTo>
                  <a:pt x="1155700" y="1428734"/>
                </a:lnTo>
                <a:lnTo>
                  <a:pt x="1150938" y="1428734"/>
                </a:lnTo>
                <a:lnTo>
                  <a:pt x="1144588" y="1428734"/>
                </a:lnTo>
                <a:lnTo>
                  <a:pt x="1137841" y="1427939"/>
                </a:lnTo>
                <a:lnTo>
                  <a:pt x="1131491" y="1426748"/>
                </a:lnTo>
                <a:lnTo>
                  <a:pt x="1125538" y="1425159"/>
                </a:lnTo>
                <a:lnTo>
                  <a:pt x="1119188" y="1422776"/>
                </a:lnTo>
                <a:lnTo>
                  <a:pt x="1113235" y="1420392"/>
                </a:lnTo>
                <a:lnTo>
                  <a:pt x="1107281" y="1417215"/>
                </a:lnTo>
                <a:lnTo>
                  <a:pt x="1101725" y="1414037"/>
                </a:lnTo>
                <a:lnTo>
                  <a:pt x="1096566" y="1410462"/>
                </a:lnTo>
                <a:lnTo>
                  <a:pt x="1090613" y="1406888"/>
                </a:lnTo>
                <a:lnTo>
                  <a:pt x="1079897" y="1398943"/>
                </a:lnTo>
                <a:lnTo>
                  <a:pt x="1069975" y="1390205"/>
                </a:lnTo>
                <a:lnTo>
                  <a:pt x="1059656" y="1381069"/>
                </a:lnTo>
                <a:lnTo>
                  <a:pt x="1056878" y="1385836"/>
                </a:lnTo>
                <a:lnTo>
                  <a:pt x="1053703" y="1390205"/>
                </a:lnTo>
                <a:lnTo>
                  <a:pt x="1050131" y="1394971"/>
                </a:lnTo>
                <a:lnTo>
                  <a:pt x="1046163" y="1399738"/>
                </a:lnTo>
                <a:lnTo>
                  <a:pt x="1042194" y="1404107"/>
                </a:lnTo>
                <a:lnTo>
                  <a:pt x="1037431" y="1408874"/>
                </a:lnTo>
                <a:lnTo>
                  <a:pt x="1032669" y="1413640"/>
                </a:lnTo>
                <a:lnTo>
                  <a:pt x="1027113" y="1417612"/>
                </a:lnTo>
                <a:lnTo>
                  <a:pt x="1016794" y="1425953"/>
                </a:lnTo>
                <a:lnTo>
                  <a:pt x="1006475" y="1432706"/>
                </a:lnTo>
                <a:lnTo>
                  <a:pt x="996553" y="1437869"/>
                </a:lnTo>
                <a:lnTo>
                  <a:pt x="986631" y="1442238"/>
                </a:lnTo>
                <a:lnTo>
                  <a:pt x="977503" y="1445813"/>
                </a:lnTo>
                <a:lnTo>
                  <a:pt x="968772" y="1447799"/>
                </a:lnTo>
                <a:lnTo>
                  <a:pt x="959644" y="1448991"/>
                </a:lnTo>
                <a:lnTo>
                  <a:pt x="950913" y="1449388"/>
                </a:lnTo>
                <a:lnTo>
                  <a:pt x="944166" y="1449388"/>
                </a:lnTo>
                <a:lnTo>
                  <a:pt x="937419" y="1448594"/>
                </a:lnTo>
                <a:lnTo>
                  <a:pt x="930672" y="1447402"/>
                </a:lnTo>
                <a:lnTo>
                  <a:pt x="923925" y="1445416"/>
                </a:lnTo>
                <a:lnTo>
                  <a:pt x="917575" y="1443033"/>
                </a:lnTo>
                <a:lnTo>
                  <a:pt x="911225" y="1440650"/>
                </a:lnTo>
                <a:lnTo>
                  <a:pt x="905272" y="1437472"/>
                </a:lnTo>
                <a:lnTo>
                  <a:pt x="898922" y="1434294"/>
                </a:lnTo>
                <a:lnTo>
                  <a:pt x="893366" y="1430720"/>
                </a:lnTo>
                <a:lnTo>
                  <a:pt x="887810" y="1427145"/>
                </a:lnTo>
                <a:lnTo>
                  <a:pt x="876300" y="1419201"/>
                </a:lnTo>
                <a:lnTo>
                  <a:pt x="865188" y="1410462"/>
                </a:lnTo>
                <a:lnTo>
                  <a:pt x="854472" y="1402121"/>
                </a:lnTo>
                <a:lnTo>
                  <a:pt x="837803" y="1388616"/>
                </a:lnTo>
                <a:lnTo>
                  <a:pt x="835422" y="1386630"/>
                </a:lnTo>
                <a:lnTo>
                  <a:pt x="681435" y="1264689"/>
                </a:lnTo>
                <a:lnTo>
                  <a:pt x="673497" y="1270647"/>
                </a:lnTo>
                <a:lnTo>
                  <a:pt x="665560" y="1275414"/>
                </a:lnTo>
                <a:lnTo>
                  <a:pt x="649685" y="1285741"/>
                </a:lnTo>
                <a:lnTo>
                  <a:pt x="633016" y="1294480"/>
                </a:lnTo>
                <a:lnTo>
                  <a:pt x="617538" y="1302026"/>
                </a:lnTo>
                <a:lnTo>
                  <a:pt x="602456" y="1308382"/>
                </a:lnTo>
                <a:lnTo>
                  <a:pt x="588963" y="1313148"/>
                </a:lnTo>
                <a:lnTo>
                  <a:pt x="576660" y="1317120"/>
                </a:lnTo>
                <a:lnTo>
                  <a:pt x="571103" y="1318312"/>
                </a:lnTo>
                <a:lnTo>
                  <a:pt x="565944" y="1319106"/>
                </a:lnTo>
                <a:lnTo>
                  <a:pt x="561975" y="1319503"/>
                </a:lnTo>
                <a:lnTo>
                  <a:pt x="557610" y="1319503"/>
                </a:lnTo>
                <a:lnTo>
                  <a:pt x="553641" y="1319106"/>
                </a:lnTo>
                <a:lnTo>
                  <a:pt x="550069" y="1318312"/>
                </a:lnTo>
                <a:lnTo>
                  <a:pt x="546497" y="1317517"/>
                </a:lnTo>
                <a:lnTo>
                  <a:pt x="543719" y="1315531"/>
                </a:lnTo>
                <a:lnTo>
                  <a:pt x="540941" y="1313942"/>
                </a:lnTo>
                <a:lnTo>
                  <a:pt x="538163" y="1312354"/>
                </a:lnTo>
                <a:lnTo>
                  <a:pt x="535781" y="1309970"/>
                </a:lnTo>
                <a:lnTo>
                  <a:pt x="533003" y="1307587"/>
                </a:lnTo>
                <a:lnTo>
                  <a:pt x="529431" y="1302026"/>
                </a:lnTo>
                <a:lnTo>
                  <a:pt x="525860" y="1296466"/>
                </a:lnTo>
                <a:lnTo>
                  <a:pt x="523478" y="1290507"/>
                </a:lnTo>
                <a:lnTo>
                  <a:pt x="521891" y="1284152"/>
                </a:lnTo>
                <a:lnTo>
                  <a:pt x="519906" y="1278194"/>
                </a:lnTo>
                <a:lnTo>
                  <a:pt x="518716" y="1272236"/>
                </a:lnTo>
                <a:lnTo>
                  <a:pt x="518319" y="1267073"/>
                </a:lnTo>
                <a:lnTo>
                  <a:pt x="517525" y="1259526"/>
                </a:lnTo>
                <a:lnTo>
                  <a:pt x="517525" y="1256745"/>
                </a:lnTo>
                <a:lnTo>
                  <a:pt x="517525" y="1255554"/>
                </a:lnTo>
                <a:lnTo>
                  <a:pt x="516731" y="1252376"/>
                </a:lnTo>
                <a:lnTo>
                  <a:pt x="515541" y="1248007"/>
                </a:lnTo>
                <a:lnTo>
                  <a:pt x="514350" y="1245624"/>
                </a:lnTo>
                <a:lnTo>
                  <a:pt x="512366" y="1243638"/>
                </a:lnTo>
                <a:lnTo>
                  <a:pt x="509985" y="1240857"/>
                </a:lnTo>
                <a:lnTo>
                  <a:pt x="507603" y="1239269"/>
                </a:lnTo>
                <a:lnTo>
                  <a:pt x="504031" y="1237283"/>
                </a:lnTo>
                <a:lnTo>
                  <a:pt x="499666" y="1236091"/>
                </a:lnTo>
                <a:lnTo>
                  <a:pt x="495300" y="1235296"/>
                </a:lnTo>
                <a:lnTo>
                  <a:pt x="489744" y="1234502"/>
                </a:lnTo>
                <a:lnTo>
                  <a:pt x="483394" y="1234502"/>
                </a:lnTo>
                <a:lnTo>
                  <a:pt x="475853" y="1235694"/>
                </a:lnTo>
                <a:lnTo>
                  <a:pt x="471884" y="1236091"/>
                </a:lnTo>
                <a:lnTo>
                  <a:pt x="467915" y="1235694"/>
                </a:lnTo>
                <a:lnTo>
                  <a:pt x="463947" y="1234105"/>
                </a:lnTo>
                <a:lnTo>
                  <a:pt x="459978" y="1232119"/>
                </a:lnTo>
                <a:lnTo>
                  <a:pt x="455612" y="1229736"/>
                </a:lnTo>
                <a:lnTo>
                  <a:pt x="451247" y="1226558"/>
                </a:lnTo>
                <a:lnTo>
                  <a:pt x="447278" y="1222983"/>
                </a:lnTo>
                <a:lnTo>
                  <a:pt x="442912" y="1219011"/>
                </a:lnTo>
                <a:lnTo>
                  <a:pt x="439340" y="1214245"/>
                </a:lnTo>
                <a:lnTo>
                  <a:pt x="434975" y="1209876"/>
                </a:lnTo>
                <a:lnTo>
                  <a:pt x="427037" y="1199151"/>
                </a:lnTo>
                <a:lnTo>
                  <a:pt x="419100" y="1187235"/>
                </a:lnTo>
                <a:lnTo>
                  <a:pt x="411559" y="1175716"/>
                </a:lnTo>
                <a:lnTo>
                  <a:pt x="404415" y="1163800"/>
                </a:lnTo>
                <a:lnTo>
                  <a:pt x="398065" y="1151884"/>
                </a:lnTo>
                <a:lnTo>
                  <a:pt x="388144" y="1130833"/>
                </a:lnTo>
                <a:lnTo>
                  <a:pt x="381000" y="1116136"/>
                </a:lnTo>
                <a:lnTo>
                  <a:pt x="379015" y="1110575"/>
                </a:lnTo>
                <a:lnTo>
                  <a:pt x="379015" y="1108589"/>
                </a:lnTo>
                <a:lnTo>
                  <a:pt x="379015" y="1102631"/>
                </a:lnTo>
                <a:lnTo>
                  <a:pt x="379015" y="1099056"/>
                </a:lnTo>
                <a:lnTo>
                  <a:pt x="378619" y="1094687"/>
                </a:lnTo>
                <a:lnTo>
                  <a:pt x="377428" y="1089921"/>
                </a:lnTo>
                <a:lnTo>
                  <a:pt x="375840" y="1085154"/>
                </a:lnTo>
                <a:lnTo>
                  <a:pt x="374253" y="1080388"/>
                </a:lnTo>
                <a:lnTo>
                  <a:pt x="371872" y="1075622"/>
                </a:lnTo>
                <a:lnTo>
                  <a:pt x="368300" y="1070855"/>
                </a:lnTo>
                <a:lnTo>
                  <a:pt x="363934" y="1066883"/>
                </a:lnTo>
                <a:lnTo>
                  <a:pt x="361553" y="1064500"/>
                </a:lnTo>
                <a:lnTo>
                  <a:pt x="359172" y="1062514"/>
                </a:lnTo>
                <a:lnTo>
                  <a:pt x="355997" y="1060925"/>
                </a:lnTo>
                <a:lnTo>
                  <a:pt x="352822" y="1059336"/>
                </a:lnTo>
                <a:lnTo>
                  <a:pt x="349250" y="1057747"/>
                </a:lnTo>
                <a:lnTo>
                  <a:pt x="345678" y="1056556"/>
                </a:lnTo>
                <a:lnTo>
                  <a:pt x="341312" y="1055761"/>
                </a:lnTo>
                <a:lnTo>
                  <a:pt x="336947" y="1054967"/>
                </a:lnTo>
                <a:lnTo>
                  <a:pt x="332581" y="1054173"/>
                </a:lnTo>
                <a:lnTo>
                  <a:pt x="328215" y="1052981"/>
                </a:lnTo>
                <a:lnTo>
                  <a:pt x="323453" y="1050598"/>
                </a:lnTo>
                <a:lnTo>
                  <a:pt x="319484" y="1048612"/>
                </a:lnTo>
                <a:lnTo>
                  <a:pt x="315119" y="1046229"/>
                </a:lnTo>
                <a:lnTo>
                  <a:pt x="311150" y="1043051"/>
                </a:lnTo>
                <a:lnTo>
                  <a:pt x="307181" y="1039476"/>
                </a:lnTo>
                <a:lnTo>
                  <a:pt x="303212" y="1035504"/>
                </a:lnTo>
                <a:lnTo>
                  <a:pt x="299640" y="1031532"/>
                </a:lnTo>
                <a:lnTo>
                  <a:pt x="295672" y="1027163"/>
                </a:lnTo>
                <a:lnTo>
                  <a:pt x="288528" y="1017233"/>
                </a:lnTo>
                <a:lnTo>
                  <a:pt x="281781" y="1006906"/>
                </a:lnTo>
                <a:lnTo>
                  <a:pt x="275431" y="994990"/>
                </a:lnTo>
                <a:lnTo>
                  <a:pt x="269081" y="982676"/>
                </a:lnTo>
                <a:lnTo>
                  <a:pt x="263922" y="969569"/>
                </a:lnTo>
                <a:lnTo>
                  <a:pt x="258762" y="956064"/>
                </a:lnTo>
                <a:lnTo>
                  <a:pt x="254000" y="942559"/>
                </a:lnTo>
                <a:lnTo>
                  <a:pt x="250031" y="928657"/>
                </a:lnTo>
                <a:lnTo>
                  <a:pt x="246062" y="914755"/>
                </a:lnTo>
                <a:lnTo>
                  <a:pt x="242887" y="901250"/>
                </a:lnTo>
                <a:lnTo>
                  <a:pt x="239712" y="888142"/>
                </a:lnTo>
                <a:lnTo>
                  <a:pt x="239315" y="884568"/>
                </a:lnTo>
                <a:lnTo>
                  <a:pt x="238919" y="880993"/>
                </a:lnTo>
                <a:lnTo>
                  <a:pt x="239315" y="877418"/>
                </a:lnTo>
                <a:lnTo>
                  <a:pt x="239712" y="873843"/>
                </a:lnTo>
                <a:lnTo>
                  <a:pt x="240109" y="870268"/>
                </a:lnTo>
                <a:lnTo>
                  <a:pt x="240903" y="866296"/>
                </a:lnTo>
                <a:lnTo>
                  <a:pt x="244078" y="859147"/>
                </a:lnTo>
                <a:lnTo>
                  <a:pt x="247253" y="851600"/>
                </a:lnTo>
                <a:lnTo>
                  <a:pt x="252015" y="844053"/>
                </a:lnTo>
                <a:lnTo>
                  <a:pt x="257572" y="836506"/>
                </a:lnTo>
                <a:lnTo>
                  <a:pt x="263525" y="828959"/>
                </a:lnTo>
                <a:lnTo>
                  <a:pt x="270272" y="821015"/>
                </a:lnTo>
                <a:lnTo>
                  <a:pt x="277415" y="813469"/>
                </a:lnTo>
                <a:lnTo>
                  <a:pt x="284956" y="806319"/>
                </a:lnTo>
                <a:lnTo>
                  <a:pt x="292894" y="799169"/>
                </a:lnTo>
                <a:lnTo>
                  <a:pt x="301228" y="792020"/>
                </a:lnTo>
                <a:lnTo>
                  <a:pt x="309562" y="784870"/>
                </a:lnTo>
                <a:lnTo>
                  <a:pt x="327422" y="771762"/>
                </a:lnTo>
                <a:lnTo>
                  <a:pt x="271065" y="641480"/>
                </a:lnTo>
                <a:lnTo>
                  <a:pt x="259953" y="660546"/>
                </a:lnTo>
                <a:lnTo>
                  <a:pt x="252015" y="674448"/>
                </a:lnTo>
                <a:lnTo>
                  <a:pt x="245665" y="687159"/>
                </a:lnTo>
                <a:lnTo>
                  <a:pt x="243681" y="690733"/>
                </a:lnTo>
                <a:lnTo>
                  <a:pt x="240903" y="694308"/>
                </a:lnTo>
                <a:lnTo>
                  <a:pt x="238125" y="697486"/>
                </a:lnTo>
                <a:lnTo>
                  <a:pt x="234950" y="700266"/>
                </a:lnTo>
                <a:lnTo>
                  <a:pt x="231378" y="702649"/>
                </a:lnTo>
                <a:lnTo>
                  <a:pt x="227409" y="704635"/>
                </a:lnTo>
                <a:lnTo>
                  <a:pt x="223837" y="705827"/>
                </a:lnTo>
                <a:lnTo>
                  <a:pt x="219472" y="707019"/>
                </a:lnTo>
                <a:lnTo>
                  <a:pt x="213519" y="707416"/>
                </a:lnTo>
                <a:lnTo>
                  <a:pt x="209947" y="707416"/>
                </a:lnTo>
                <a:lnTo>
                  <a:pt x="206375" y="707019"/>
                </a:lnTo>
                <a:lnTo>
                  <a:pt x="203200" y="705827"/>
                </a:lnTo>
                <a:lnTo>
                  <a:pt x="199628" y="704635"/>
                </a:lnTo>
                <a:lnTo>
                  <a:pt x="196850" y="703047"/>
                </a:lnTo>
                <a:lnTo>
                  <a:pt x="193675" y="701458"/>
                </a:lnTo>
                <a:lnTo>
                  <a:pt x="190897" y="699075"/>
                </a:lnTo>
                <a:lnTo>
                  <a:pt x="188119" y="696691"/>
                </a:lnTo>
                <a:lnTo>
                  <a:pt x="9922" y="515568"/>
                </a:lnTo>
                <a:lnTo>
                  <a:pt x="7937" y="513184"/>
                </a:lnTo>
                <a:lnTo>
                  <a:pt x="5953" y="510801"/>
                </a:lnTo>
                <a:lnTo>
                  <a:pt x="3969" y="508021"/>
                </a:lnTo>
                <a:lnTo>
                  <a:pt x="2778" y="505240"/>
                </a:lnTo>
                <a:lnTo>
                  <a:pt x="1587" y="502063"/>
                </a:lnTo>
                <a:lnTo>
                  <a:pt x="794" y="499282"/>
                </a:lnTo>
                <a:lnTo>
                  <a:pt x="397" y="496105"/>
                </a:lnTo>
                <a:lnTo>
                  <a:pt x="0" y="493324"/>
                </a:lnTo>
                <a:lnTo>
                  <a:pt x="0" y="490147"/>
                </a:lnTo>
                <a:lnTo>
                  <a:pt x="0" y="486969"/>
                </a:lnTo>
                <a:lnTo>
                  <a:pt x="397" y="484189"/>
                </a:lnTo>
                <a:lnTo>
                  <a:pt x="1190" y="481011"/>
                </a:lnTo>
                <a:lnTo>
                  <a:pt x="1984" y="477833"/>
                </a:lnTo>
                <a:lnTo>
                  <a:pt x="3175" y="475053"/>
                </a:lnTo>
                <a:lnTo>
                  <a:pt x="4762" y="472273"/>
                </a:lnTo>
                <a:lnTo>
                  <a:pt x="7144" y="469889"/>
                </a:lnTo>
                <a:lnTo>
                  <a:pt x="12700" y="461548"/>
                </a:lnTo>
                <a:lnTo>
                  <a:pt x="26987" y="444071"/>
                </a:lnTo>
                <a:lnTo>
                  <a:pt x="48419" y="417062"/>
                </a:lnTo>
                <a:lnTo>
                  <a:pt x="76597" y="382902"/>
                </a:lnTo>
                <a:lnTo>
                  <a:pt x="92869" y="363439"/>
                </a:lnTo>
                <a:lnTo>
                  <a:pt x="111125" y="342785"/>
                </a:lnTo>
                <a:lnTo>
                  <a:pt x="130572" y="320939"/>
                </a:lnTo>
                <a:lnTo>
                  <a:pt x="151209" y="297901"/>
                </a:lnTo>
                <a:lnTo>
                  <a:pt x="173037" y="274069"/>
                </a:lnTo>
                <a:lnTo>
                  <a:pt x="196453" y="249840"/>
                </a:lnTo>
                <a:lnTo>
                  <a:pt x="220265" y="224816"/>
                </a:lnTo>
                <a:lnTo>
                  <a:pt x="245269" y="200190"/>
                </a:lnTo>
                <a:lnTo>
                  <a:pt x="258365" y="187479"/>
                </a:lnTo>
                <a:lnTo>
                  <a:pt x="271462" y="175166"/>
                </a:lnTo>
                <a:lnTo>
                  <a:pt x="284162" y="163647"/>
                </a:lnTo>
                <a:lnTo>
                  <a:pt x="297259" y="152525"/>
                </a:lnTo>
                <a:lnTo>
                  <a:pt x="321865" y="131474"/>
                </a:lnTo>
                <a:lnTo>
                  <a:pt x="346472" y="112011"/>
                </a:lnTo>
                <a:lnTo>
                  <a:pt x="369887" y="94137"/>
                </a:lnTo>
                <a:lnTo>
                  <a:pt x="392906" y="78646"/>
                </a:lnTo>
                <a:lnTo>
                  <a:pt x="413940" y="64347"/>
                </a:lnTo>
                <a:lnTo>
                  <a:pt x="434181" y="51239"/>
                </a:lnTo>
                <a:lnTo>
                  <a:pt x="452040" y="40117"/>
                </a:lnTo>
                <a:lnTo>
                  <a:pt x="469106" y="30584"/>
                </a:lnTo>
                <a:lnTo>
                  <a:pt x="483791" y="22640"/>
                </a:lnTo>
                <a:lnTo>
                  <a:pt x="496491" y="15888"/>
                </a:lnTo>
                <a:lnTo>
                  <a:pt x="514747" y="6752"/>
                </a:lnTo>
                <a:lnTo>
                  <a:pt x="522685" y="3178"/>
                </a:lnTo>
                <a:lnTo>
                  <a:pt x="527447" y="1192"/>
                </a:lnTo>
                <a:lnTo>
                  <a:pt x="532606" y="397"/>
                </a:lnTo>
                <a:lnTo>
                  <a:pt x="53776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srgbClr val="FFFFFF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8" name="矩形 27"/>
          <p:cNvSpPr>
            <a:spLocks noChangeArrowheads="1"/>
          </p:cNvSpPr>
          <p:nvPr/>
        </p:nvSpPr>
        <p:spPr bwMode="auto">
          <a:xfrm>
            <a:off x="9285288" y="2970213"/>
            <a:ext cx="15382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1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添加标题</a:t>
            </a:r>
          </a:p>
        </p:txBody>
      </p:sp>
      <p:sp>
        <p:nvSpPr>
          <p:cNvPr id="19" name="矩形 117"/>
          <p:cNvSpPr>
            <a:spLocks noChangeArrowheads="1"/>
          </p:cNvSpPr>
          <p:nvPr/>
        </p:nvSpPr>
        <p:spPr bwMode="auto">
          <a:xfrm>
            <a:off x="1825625" y="4367213"/>
            <a:ext cx="2030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</a:p>
        </p:txBody>
      </p:sp>
      <p:sp>
        <p:nvSpPr>
          <p:cNvPr id="20" name="矩形 124"/>
          <p:cNvSpPr>
            <a:spLocks noChangeArrowheads="1"/>
          </p:cNvSpPr>
          <p:nvPr/>
        </p:nvSpPr>
        <p:spPr bwMode="auto">
          <a:xfrm>
            <a:off x="1825625" y="4879975"/>
            <a:ext cx="85439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cxnSp>
        <p:nvCxnSpPr>
          <p:cNvPr id="21" name="直接连接符 20"/>
          <p:cNvCxnSpPr/>
          <p:nvPr/>
        </p:nvCxnSpPr>
        <p:spPr>
          <a:xfrm>
            <a:off x="1920875" y="4829175"/>
            <a:ext cx="18510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9" grpId="0" animBg="1"/>
      <p:bldP spid="11" grpId="0" animBg="1"/>
      <p:bldP spid="12" grpId="0"/>
      <p:bldP spid="14" grpId="0" animBg="1"/>
      <p:bldP spid="15" grpId="0"/>
      <p:bldP spid="17" grpId="0" animBg="1"/>
      <p:bldP spid="18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ardrop 7"/>
          <p:cNvSpPr/>
          <p:nvPr/>
        </p:nvSpPr>
        <p:spPr>
          <a:xfrm rot="16200000">
            <a:off x="3271838" y="3413649"/>
            <a:ext cx="1587500" cy="1587500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36000" tIns="36000" rIns="108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3600" dirty="0">
              <a:latin typeface="宋体" panose="02010600030101010101" pitchFamily="2" charset="-122"/>
            </a:endParaRPr>
          </a:p>
        </p:txBody>
      </p:sp>
      <p:sp>
        <p:nvSpPr>
          <p:cNvPr id="9" name="Teardrop 10"/>
          <p:cNvSpPr/>
          <p:nvPr/>
        </p:nvSpPr>
        <p:spPr>
          <a:xfrm rot="10800000">
            <a:off x="3271838" y="2229374"/>
            <a:ext cx="1130300" cy="1128713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t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4000" dirty="0">
              <a:latin typeface="宋体" panose="02010600030101010101" pitchFamily="2" charset="-122"/>
            </a:endParaRPr>
          </a:p>
        </p:txBody>
      </p:sp>
      <p:sp>
        <p:nvSpPr>
          <p:cNvPr id="10" name="Teardrop 6"/>
          <p:cNvSpPr/>
          <p:nvPr/>
        </p:nvSpPr>
        <p:spPr>
          <a:xfrm>
            <a:off x="2087563" y="3413649"/>
            <a:ext cx="1128712" cy="1130300"/>
          </a:xfrm>
          <a:prstGeom prst="teardrop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Ins="108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3600" dirty="0">
              <a:latin typeface="宋体" panose="02010600030101010101" pitchFamily="2" charset="-122"/>
            </a:endParaRPr>
          </a:p>
        </p:txBody>
      </p:sp>
      <p:sp>
        <p:nvSpPr>
          <p:cNvPr id="11" name="Teardrop 8"/>
          <p:cNvSpPr/>
          <p:nvPr/>
        </p:nvSpPr>
        <p:spPr>
          <a:xfrm rot="5400000">
            <a:off x="2081213" y="2240487"/>
            <a:ext cx="1128712" cy="1128712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108000" tIns="36000" r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th-TH" sz="3600" dirty="0">
              <a:latin typeface="宋体" panose="02010600030101010101" pitchFamily="2" charset="-122"/>
            </a:endParaRPr>
          </a:p>
        </p:txBody>
      </p:sp>
      <p:sp>
        <p:nvSpPr>
          <p:cNvPr id="12" name="Freeform 52"/>
          <p:cNvSpPr>
            <a:spLocks noEditPoints="1"/>
          </p:cNvSpPr>
          <p:nvPr/>
        </p:nvSpPr>
        <p:spPr bwMode="auto">
          <a:xfrm>
            <a:off x="2419350" y="3699399"/>
            <a:ext cx="465138" cy="500063"/>
          </a:xfrm>
          <a:custGeom>
            <a:avLst/>
            <a:gdLst>
              <a:gd name="T0" fmla="*/ 2147483646 w 67"/>
              <a:gd name="T1" fmla="*/ 2147483646 h 72"/>
              <a:gd name="T2" fmla="*/ 2147483646 w 67"/>
              <a:gd name="T3" fmla="*/ 2147483646 h 72"/>
              <a:gd name="T4" fmla="*/ 2147483646 w 67"/>
              <a:gd name="T5" fmla="*/ 2147483646 h 72"/>
              <a:gd name="T6" fmla="*/ 0 w 67"/>
              <a:gd name="T7" fmla="*/ 2147483646 h 72"/>
              <a:gd name="T8" fmla="*/ 0 w 67"/>
              <a:gd name="T9" fmla="*/ 2147483646 h 72"/>
              <a:gd name="T10" fmla="*/ 2147483646 w 67"/>
              <a:gd name="T11" fmla="*/ 2147483646 h 72"/>
              <a:gd name="T12" fmla="*/ 2147483646 w 67"/>
              <a:gd name="T13" fmla="*/ 2147483646 h 72"/>
              <a:gd name="T14" fmla="*/ 2147483646 w 67"/>
              <a:gd name="T15" fmla="*/ 2147483646 h 72"/>
              <a:gd name="T16" fmla="*/ 2147483646 w 67"/>
              <a:gd name="T17" fmla="*/ 0 h 72"/>
              <a:gd name="T18" fmla="*/ 2147483646 w 67"/>
              <a:gd name="T19" fmla="*/ 0 h 72"/>
              <a:gd name="T20" fmla="*/ 2147483646 w 67"/>
              <a:gd name="T21" fmla="*/ 2147483646 h 72"/>
              <a:gd name="T22" fmla="*/ 2147483646 w 67"/>
              <a:gd name="T23" fmla="*/ 2147483646 h 72"/>
              <a:gd name="T24" fmla="*/ 2147483646 w 67"/>
              <a:gd name="T25" fmla="*/ 2147483646 h 72"/>
              <a:gd name="T26" fmla="*/ 2147483646 w 67"/>
              <a:gd name="T27" fmla="*/ 2147483646 h 72"/>
              <a:gd name="T28" fmla="*/ 2147483646 w 67"/>
              <a:gd name="T29" fmla="*/ 0 h 72"/>
              <a:gd name="T30" fmla="*/ 2147483646 w 67"/>
              <a:gd name="T31" fmla="*/ 0 h 72"/>
              <a:gd name="T32" fmla="*/ 2147483646 w 67"/>
              <a:gd name="T33" fmla="*/ 2147483646 h 72"/>
              <a:gd name="T34" fmla="*/ 2147483646 w 67"/>
              <a:gd name="T35" fmla="*/ 2147483646 h 72"/>
              <a:gd name="T36" fmla="*/ 2147483646 w 67"/>
              <a:gd name="T37" fmla="*/ 2147483646 h 72"/>
              <a:gd name="T38" fmla="*/ 2147483646 w 67"/>
              <a:gd name="T39" fmla="*/ 2147483646 h 72"/>
              <a:gd name="T40" fmla="*/ 2147483646 w 67"/>
              <a:gd name="T41" fmla="*/ 2147483646 h 72"/>
              <a:gd name="T42" fmla="*/ 2147483646 w 67"/>
              <a:gd name="T43" fmla="*/ 2147483646 h 72"/>
              <a:gd name="T44" fmla="*/ 2147483646 w 67"/>
              <a:gd name="T45" fmla="*/ 2147483646 h 72"/>
              <a:gd name="T46" fmla="*/ 2147483646 w 67"/>
              <a:gd name="T47" fmla="*/ 2147483646 h 72"/>
              <a:gd name="T48" fmla="*/ 2147483646 w 67"/>
              <a:gd name="T49" fmla="*/ 2147483646 h 72"/>
              <a:gd name="T50" fmla="*/ 2147483646 w 67"/>
              <a:gd name="T51" fmla="*/ 2147483646 h 72"/>
              <a:gd name="T52" fmla="*/ 2147483646 w 67"/>
              <a:gd name="T53" fmla="*/ 2147483646 h 72"/>
              <a:gd name="T54" fmla="*/ 2147483646 w 67"/>
              <a:gd name="T55" fmla="*/ 2147483646 h 72"/>
              <a:gd name="T56" fmla="*/ 2147483646 w 67"/>
              <a:gd name="T57" fmla="*/ 2147483646 h 72"/>
              <a:gd name="T58" fmla="*/ 2147483646 w 67"/>
              <a:gd name="T59" fmla="*/ 2147483646 h 72"/>
              <a:gd name="T60" fmla="*/ 2147483646 w 67"/>
              <a:gd name="T61" fmla="*/ 2147483646 h 72"/>
              <a:gd name="T62" fmla="*/ 2147483646 w 67"/>
              <a:gd name="T63" fmla="*/ 2147483646 h 72"/>
              <a:gd name="T64" fmla="*/ 2147483646 w 67"/>
              <a:gd name="T65" fmla="*/ 2147483646 h 72"/>
              <a:gd name="T66" fmla="*/ 2147483646 w 67"/>
              <a:gd name="T67" fmla="*/ 2147483646 h 72"/>
              <a:gd name="T68" fmla="*/ 2147483646 w 67"/>
              <a:gd name="T69" fmla="*/ 2147483646 h 72"/>
              <a:gd name="T70" fmla="*/ 2147483646 w 67"/>
              <a:gd name="T71" fmla="*/ 2147483646 h 72"/>
              <a:gd name="T72" fmla="*/ 2147483646 w 67"/>
              <a:gd name="T73" fmla="*/ 2147483646 h 72"/>
              <a:gd name="T74" fmla="*/ 2147483646 w 67"/>
              <a:gd name="T75" fmla="*/ 2147483646 h 72"/>
              <a:gd name="T76" fmla="*/ 2147483646 w 67"/>
              <a:gd name="T77" fmla="*/ 2147483646 h 72"/>
              <a:gd name="T78" fmla="*/ 2147483646 w 67"/>
              <a:gd name="T79" fmla="*/ 2147483646 h 72"/>
              <a:gd name="T80" fmla="*/ 2147483646 w 67"/>
              <a:gd name="T81" fmla="*/ 2147483646 h 72"/>
              <a:gd name="T82" fmla="*/ 2147483646 w 67"/>
              <a:gd name="T83" fmla="*/ 2147483646 h 72"/>
              <a:gd name="T84" fmla="*/ 2147483646 w 67"/>
              <a:gd name="T85" fmla="*/ 2147483646 h 72"/>
              <a:gd name="T86" fmla="*/ 2147483646 w 67"/>
              <a:gd name="T87" fmla="*/ 2147483646 h 7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" name="Freeform 42"/>
          <p:cNvSpPr>
            <a:spLocks noEditPoints="1"/>
          </p:cNvSpPr>
          <p:nvPr/>
        </p:nvSpPr>
        <p:spPr bwMode="auto">
          <a:xfrm>
            <a:off x="3813175" y="3950224"/>
            <a:ext cx="504825" cy="434975"/>
          </a:xfrm>
          <a:custGeom>
            <a:avLst/>
            <a:gdLst>
              <a:gd name="T0" fmla="*/ 2147483646 w 73"/>
              <a:gd name="T1" fmla="*/ 2147483646 h 63"/>
              <a:gd name="T2" fmla="*/ 2147483646 w 73"/>
              <a:gd name="T3" fmla="*/ 2147483646 h 63"/>
              <a:gd name="T4" fmla="*/ 2147483646 w 73"/>
              <a:gd name="T5" fmla="*/ 2147483646 h 63"/>
              <a:gd name="T6" fmla="*/ 2147483646 w 73"/>
              <a:gd name="T7" fmla="*/ 2147483646 h 63"/>
              <a:gd name="T8" fmla="*/ 2147483646 w 73"/>
              <a:gd name="T9" fmla="*/ 2147483646 h 63"/>
              <a:gd name="T10" fmla="*/ 2147483646 w 73"/>
              <a:gd name="T11" fmla="*/ 2147483646 h 63"/>
              <a:gd name="T12" fmla="*/ 2147483646 w 73"/>
              <a:gd name="T13" fmla="*/ 2147483646 h 63"/>
              <a:gd name="T14" fmla="*/ 2147483646 w 73"/>
              <a:gd name="T15" fmla="*/ 2147483646 h 63"/>
              <a:gd name="T16" fmla="*/ 2147483646 w 73"/>
              <a:gd name="T17" fmla="*/ 2147483646 h 63"/>
              <a:gd name="T18" fmla="*/ 0 w 73"/>
              <a:gd name="T19" fmla="*/ 2147483646 h 63"/>
              <a:gd name="T20" fmla="*/ 0 w 73"/>
              <a:gd name="T21" fmla="*/ 2147483646 h 63"/>
              <a:gd name="T22" fmla="*/ 2147483646 w 73"/>
              <a:gd name="T23" fmla="*/ 0 h 63"/>
              <a:gd name="T24" fmla="*/ 2147483646 w 73"/>
              <a:gd name="T25" fmla="*/ 0 h 63"/>
              <a:gd name="T26" fmla="*/ 2147483646 w 73"/>
              <a:gd name="T27" fmla="*/ 2147483646 h 63"/>
              <a:gd name="T28" fmla="*/ 2147483646 w 73"/>
              <a:gd name="T29" fmla="*/ 2147483646 h 63"/>
              <a:gd name="T30" fmla="*/ 2147483646 w 73"/>
              <a:gd name="T31" fmla="*/ 2147483646 h 63"/>
              <a:gd name="T32" fmla="*/ 2147483646 w 73"/>
              <a:gd name="T33" fmla="*/ 2147483646 h 63"/>
              <a:gd name="T34" fmla="*/ 2147483646 w 73"/>
              <a:gd name="T35" fmla="*/ 2147483646 h 63"/>
              <a:gd name="T36" fmla="*/ 2147483646 w 73"/>
              <a:gd name="T37" fmla="*/ 2147483646 h 63"/>
              <a:gd name="T38" fmla="*/ 2147483646 w 73"/>
              <a:gd name="T39" fmla="*/ 2147483646 h 63"/>
              <a:gd name="T40" fmla="*/ 2147483646 w 73"/>
              <a:gd name="T41" fmla="*/ 2147483646 h 63"/>
              <a:gd name="T42" fmla="*/ 2147483646 w 73"/>
              <a:gd name="T43" fmla="*/ 2147483646 h 63"/>
              <a:gd name="T44" fmla="*/ 2147483646 w 73"/>
              <a:gd name="T45" fmla="*/ 2147483646 h 63"/>
              <a:gd name="T46" fmla="*/ 2147483646 w 73"/>
              <a:gd name="T47" fmla="*/ 2147483646 h 6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73" h="63">
                <a:moveTo>
                  <a:pt x="73" y="47"/>
                </a:moveTo>
                <a:cubicBezTo>
                  <a:pt x="73" y="50"/>
                  <a:pt x="70" y="53"/>
                  <a:pt x="67" y="53"/>
                </a:cubicBezTo>
                <a:cubicBezTo>
                  <a:pt x="46" y="53"/>
                  <a:pt x="46" y="53"/>
                  <a:pt x="46" y="53"/>
                </a:cubicBezTo>
                <a:cubicBezTo>
                  <a:pt x="46" y="56"/>
                  <a:pt x="48" y="59"/>
                  <a:pt x="48" y="60"/>
                </a:cubicBezTo>
                <a:cubicBezTo>
                  <a:pt x="48" y="62"/>
                  <a:pt x="47" y="63"/>
                  <a:pt x="4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5" y="63"/>
                  <a:pt x="24" y="62"/>
                  <a:pt x="24" y="60"/>
                </a:cubicBezTo>
                <a:cubicBezTo>
                  <a:pt x="24" y="59"/>
                  <a:pt x="26" y="56"/>
                  <a:pt x="26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2" y="53"/>
                  <a:pt x="0" y="50"/>
                  <a:pt x="0" y="47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2" y="0"/>
                  <a:pt x="6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70" y="0"/>
                  <a:pt x="73" y="2"/>
                  <a:pt x="73" y="6"/>
                </a:cubicBezTo>
                <a:lnTo>
                  <a:pt x="73" y="47"/>
                </a:lnTo>
                <a:close/>
                <a:moveTo>
                  <a:pt x="68" y="6"/>
                </a:moveTo>
                <a:cubicBezTo>
                  <a:pt x="68" y="5"/>
                  <a:pt x="67" y="5"/>
                  <a:pt x="67" y="5"/>
                </a:cubicBezTo>
                <a:cubicBezTo>
                  <a:pt x="6" y="5"/>
                  <a:pt x="6" y="5"/>
                  <a:pt x="6" y="5"/>
                </a:cubicBezTo>
                <a:cubicBezTo>
                  <a:pt x="5" y="5"/>
                  <a:pt x="5" y="5"/>
                  <a:pt x="5" y="6"/>
                </a:cubicBezTo>
                <a:cubicBezTo>
                  <a:pt x="5" y="37"/>
                  <a:pt x="5" y="37"/>
                  <a:pt x="5" y="37"/>
                </a:cubicBezTo>
                <a:cubicBezTo>
                  <a:pt x="5" y="38"/>
                  <a:pt x="5" y="39"/>
                  <a:pt x="6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8" y="38"/>
                  <a:pt x="68" y="37"/>
                </a:cubicBezTo>
                <a:lnTo>
                  <a:pt x="68" y="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" name="Freeform 178"/>
          <p:cNvSpPr>
            <a:spLocks noEditPoints="1"/>
          </p:cNvSpPr>
          <p:nvPr/>
        </p:nvSpPr>
        <p:spPr bwMode="auto">
          <a:xfrm>
            <a:off x="3584575" y="2615137"/>
            <a:ext cx="504825" cy="381000"/>
          </a:xfrm>
          <a:custGeom>
            <a:avLst/>
            <a:gdLst>
              <a:gd name="T0" fmla="*/ 2147483646 w 158"/>
              <a:gd name="T1" fmla="*/ 2147483646 h 119"/>
              <a:gd name="T2" fmla="*/ 0 w 158"/>
              <a:gd name="T3" fmla="*/ 2147483646 h 119"/>
              <a:gd name="T4" fmla="*/ 0 w 158"/>
              <a:gd name="T5" fmla="*/ 0 h 119"/>
              <a:gd name="T6" fmla="*/ 2147483646 w 158"/>
              <a:gd name="T7" fmla="*/ 0 h 119"/>
              <a:gd name="T8" fmla="*/ 2147483646 w 158"/>
              <a:gd name="T9" fmla="*/ 2147483646 h 119"/>
              <a:gd name="T10" fmla="*/ 2147483646 w 158"/>
              <a:gd name="T11" fmla="*/ 2147483646 h 119"/>
              <a:gd name="T12" fmla="*/ 2147483646 w 158"/>
              <a:gd name="T13" fmla="*/ 2147483646 h 119"/>
              <a:gd name="T14" fmla="*/ 2147483646 w 158"/>
              <a:gd name="T15" fmla="*/ 2147483646 h 119"/>
              <a:gd name="T16" fmla="*/ 2147483646 w 158"/>
              <a:gd name="T17" fmla="*/ 2147483646 h 119"/>
              <a:gd name="T18" fmla="*/ 2147483646 w 158"/>
              <a:gd name="T19" fmla="*/ 2147483646 h 119"/>
              <a:gd name="T20" fmla="*/ 2147483646 w 158"/>
              <a:gd name="T21" fmla="*/ 2147483646 h 119"/>
              <a:gd name="T22" fmla="*/ 2147483646 w 158"/>
              <a:gd name="T23" fmla="*/ 2147483646 h 119"/>
              <a:gd name="T24" fmla="*/ 2147483646 w 158"/>
              <a:gd name="T25" fmla="*/ 2147483646 h 119"/>
              <a:gd name="T26" fmla="*/ 2147483646 w 158"/>
              <a:gd name="T27" fmla="*/ 2147483646 h 119"/>
              <a:gd name="T28" fmla="*/ 2147483646 w 158"/>
              <a:gd name="T29" fmla="*/ 2147483646 h 119"/>
              <a:gd name="T30" fmla="*/ 2147483646 w 158"/>
              <a:gd name="T31" fmla="*/ 2147483646 h 119"/>
              <a:gd name="T32" fmla="*/ 2147483646 w 158"/>
              <a:gd name="T33" fmla="*/ 2147483646 h 119"/>
              <a:gd name="T34" fmla="*/ 2147483646 w 158"/>
              <a:gd name="T35" fmla="*/ 2147483646 h 119"/>
              <a:gd name="T36" fmla="*/ 2147483646 w 158"/>
              <a:gd name="T37" fmla="*/ 2147483646 h 119"/>
              <a:gd name="T38" fmla="*/ 2147483646 w 158"/>
              <a:gd name="T39" fmla="*/ 2147483646 h 119"/>
              <a:gd name="T40" fmla="*/ 2147483646 w 158"/>
              <a:gd name="T41" fmla="*/ 2147483646 h 119"/>
              <a:gd name="T42" fmla="*/ 2147483646 w 158"/>
              <a:gd name="T43" fmla="*/ 2147483646 h 119"/>
              <a:gd name="T44" fmla="*/ 2147483646 w 158"/>
              <a:gd name="T45" fmla="*/ 2147483646 h 119"/>
              <a:gd name="T46" fmla="*/ 2147483646 w 158"/>
              <a:gd name="T47" fmla="*/ 2147483646 h 119"/>
              <a:gd name="T48" fmla="*/ 2147483646 w 158"/>
              <a:gd name="T49" fmla="*/ 2147483646 h 119"/>
              <a:gd name="T50" fmla="*/ 2147483646 w 158"/>
              <a:gd name="T51" fmla="*/ 2147483646 h 119"/>
              <a:gd name="T52" fmla="*/ 2147483646 w 158"/>
              <a:gd name="T53" fmla="*/ 2147483646 h 119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" name="Freeform 86"/>
          <p:cNvSpPr>
            <a:spLocks noEditPoints="1"/>
          </p:cNvSpPr>
          <p:nvPr/>
        </p:nvSpPr>
        <p:spPr bwMode="auto">
          <a:xfrm>
            <a:off x="2479675" y="2537349"/>
            <a:ext cx="346075" cy="582613"/>
          </a:xfrm>
          <a:custGeom>
            <a:avLst/>
            <a:gdLst>
              <a:gd name="T0" fmla="*/ 2147483646 w 29"/>
              <a:gd name="T1" fmla="*/ 2147483646 h 49"/>
              <a:gd name="T2" fmla="*/ 2147483646 w 29"/>
              <a:gd name="T3" fmla="*/ 2147483646 h 49"/>
              <a:gd name="T4" fmla="*/ 2147483646 w 29"/>
              <a:gd name="T5" fmla="*/ 2147483646 h 49"/>
              <a:gd name="T6" fmla="*/ 0 w 29"/>
              <a:gd name="T7" fmla="*/ 2147483646 h 49"/>
              <a:gd name="T8" fmla="*/ 0 w 29"/>
              <a:gd name="T9" fmla="*/ 2147483646 h 49"/>
              <a:gd name="T10" fmla="*/ 2147483646 w 29"/>
              <a:gd name="T11" fmla="*/ 0 h 49"/>
              <a:gd name="T12" fmla="*/ 2147483646 w 29"/>
              <a:gd name="T13" fmla="*/ 0 h 49"/>
              <a:gd name="T14" fmla="*/ 2147483646 w 29"/>
              <a:gd name="T15" fmla="*/ 2147483646 h 49"/>
              <a:gd name="T16" fmla="*/ 2147483646 w 29"/>
              <a:gd name="T17" fmla="*/ 2147483646 h 49"/>
              <a:gd name="T18" fmla="*/ 2147483646 w 29"/>
              <a:gd name="T19" fmla="*/ 2147483646 h 49"/>
              <a:gd name="T20" fmla="*/ 2147483646 w 29"/>
              <a:gd name="T21" fmla="*/ 2147483646 h 49"/>
              <a:gd name="T22" fmla="*/ 2147483646 w 29"/>
              <a:gd name="T23" fmla="*/ 2147483646 h 49"/>
              <a:gd name="T24" fmla="*/ 2147483646 w 29"/>
              <a:gd name="T25" fmla="*/ 2147483646 h 49"/>
              <a:gd name="T26" fmla="*/ 2147483646 w 29"/>
              <a:gd name="T27" fmla="*/ 2147483646 h 49"/>
              <a:gd name="T28" fmla="*/ 2147483646 w 29"/>
              <a:gd name="T29" fmla="*/ 2147483646 h 49"/>
              <a:gd name="T30" fmla="*/ 2147483646 w 29"/>
              <a:gd name="T31" fmla="*/ 2147483646 h 49"/>
              <a:gd name="T32" fmla="*/ 2147483646 w 29"/>
              <a:gd name="T33" fmla="*/ 2147483646 h 49"/>
              <a:gd name="T34" fmla="*/ 2147483646 w 29"/>
              <a:gd name="T35" fmla="*/ 2147483646 h 49"/>
              <a:gd name="T36" fmla="*/ 2147483646 w 29"/>
              <a:gd name="T37" fmla="*/ 2147483646 h 49"/>
              <a:gd name="T38" fmla="*/ 2147483646 w 29"/>
              <a:gd name="T39" fmla="*/ 2147483646 h 49"/>
              <a:gd name="T40" fmla="*/ 2147483646 w 29"/>
              <a:gd name="T41" fmla="*/ 2147483646 h 49"/>
              <a:gd name="T42" fmla="*/ 2147483646 w 29"/>
              <a:gd name="T43" fmla="*/ 2147483646 h 49"/>
              <a:gd name="T44" fmla="*/ 2147483646 w 29"/>
              <a:gd name="T45" fmla="*/ 2147483646 h 49"/>
              <a:gd name="T46" fmla="*/ 2147483646 w 29"/>
              <a:gd name="T47" fmla="*/ 2147483646 h 49"/>
              <a:gd name="T48" fmla="*/ 2147483646 w 29"/>
              <a:gd name="T49" fmla="*/ 2147483646 h 49"/>
              <a:gd name="T50" fmla="*/ 2147483646 w 29"/>
              <a:gd name="T51" fmla="*/ 2147483646 h 49"/>
              <a:gd name="T52" fmla="*/ 2147483646 w 29"/>
              <a:gd name="T53" fmla="*/ 2147483646 h 49"/>
              <a:gd name="T54" fmla="*/ 2147483646 w 29"/>
              <a:gd name="T55" fmla="*/ 2147483646 h 49"/>
              <a:gd name="T56" fmla="*/ 2147483646 w 29"/>
              <a:gd name="T57" fmla="*/ 2147483646 h 49"/>
              <a:gd name="T58" fmla="*/ 2147483646 w 29"/>
              <a:gd name="T59" fmla="*/ 2147483646 h 49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9" h="49">
                <a:moveTo>
                  <a:pt x="29" y="44"/>
                </a:moveTo>
                <a:cubicBezTo>
                  <a:pt x="29" y="47"/>
                  <a:pt x="27" y="49"/>
                  <a:pt x="24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2" y="49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2" y="0"/>
                  <a:pt x="5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7" y="0"/>
                  <a:pt x="29" y="3"/>
                  <a:pt x="29" y="5"/>
                </a:cubicBezTo>
                <a:lnTo>
                  <a:pt x="29" y="44"/>
                </a:lnTo>
                <a:close/>
                <a:moveTo>
                  <a:pt x="25" y="11"/>
                </a:moveTo>
                <a:cubicBezTo>
                  <a:pt x="25" y="11"/>
                  <a:pt x="25" y="10"/>
                  <a:pt x="2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4" y="10"/>
                  <a:pt x="3" y="11"/>
                  <a:pt x="3" y="11"/>
                </a:cubicBezTo>
                <a:cubicBezTo>
                  <a:pt x="3" y="38"/>
                  <a:pt x="3" y="38"/>
                  <a:pt x="3" y="38"/>
                </a:cubicBezTo>
                <a:cubicBezTo>
                  <a:pt x="3" y="39"/>
                  <a:pt x="4" y="39"/>
                  <a:pt x="5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25" y="39"/>
                  <a:pt x="25" y="39"/>
                  <a:pt x="25" y="38"/>
                </a:cubicBezTo>
                <a:lnTo>
                  <a:pt x="25" y="11"/>
                </a:lnTo>
                <a:close/>
                <a:moveTo>
                  <a:pt x="17" y="5"/>
                </a:move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6"/>
                  <a:pt x="11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6"/>
                  <a:pt x="18" y="6"/>
                  <a:pt x="18" y="6"/>
                </a:cubicBezTo>
                <a:cubicBezTo>
                  <a:pt x="18" y="6"/>
                  <a:pt x="18" y="5"/>
                  <a:pt x="17" y="5"/>
                </a:cubicBezTo>
                <a:close/>
                <a:moveTo>
                  <a:pt x="14" y="41"/>
                </a:moveTo>
                <a:cubicBezTo>
                  <a:pt x="13" y="41"/>
                  <a:pt x="11" y="42"/>
                  <a:pt x="11" y="44"/>
                </a:cubicBezTo>
                <a:cubicBezTo>
                  <a:pt x="11" y="46"/>
                  <a:pt x="13" y="47"/>
                  <a:pt x="14" y="47"/>
                </a:cubicBezTo>
                <a:cubicBezTo>
                  <a:pt x="16" y="47"/>
                  <a:pt x="17" y="46"/>
                  <a:pt x="17" y="44"/>
                </a:cubicBezTo>
                <a:cubicBezTo>
                  <a:pt x="17" y="42"/>
                  <a:pt x="16" y="41"/>
                  <a:pt x="14" y="4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" name="Rounded Rectangle 72"/>
          <p:cNvSpPr/>
          <p:nvPr/>
        </p:nvSpPr>
        <p:spPr>
          <a:xfrm>
            <a:off x="5759450" y="1338787"/>
            <a:ext cx="1389063" cy="377825"/>
          </a:xfrm>
          <a:prstGeom prst="roundRect">
            <a:avLst>
              <a:gd name="adj" fmla="val 2111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en-US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5759450" y="1722962"/>
            <a:ext cx="2071688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40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400">
              <a:solidFill>
                <a:srgbClr val="4E4E4E"/>
              </a:solidFill>
              <a:latin typeface="宋体" panose="02010600030101010101" pitchFamily="2" charset="-122"/>
            </a:endParaRPr>
          </a:p>
        </p:txBody>
      </p:sp>
      <p:sp>
        <p:nvSpPr>
          <p:cNvPr id="18" name="Rounded Rectangle 72"/>
          <p:cNvSpPr/>
          <p:nvPr/>
        </p:nvSpPr>
        <p:spPr>
          <a:xfrm>
            <a:off x="7974013" y="1338787"/>
            <a:ext cx="1390650" cy="377825"/>
          </a:xfrm>
          <a:prstGeom prst="roundRect">
            <a:avLst>
              <a:gd name="adj" fmla="val 2111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en-US" altLang="zh-CN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>
            <a:spLocks noChangeArrowheads="1"/>
          </p:cNvSpPr>
          <p:nvPr/>
        </p:nvSpPr>
        <p:spPr bwMode="auto">
          <a:xfrm>
            <a:off x="7920038" y="1722962"/>
            <a:ext cx="2078037" cy="177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40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400">
              <a:solidFill>
                <a:srgbClr val="4E4E4E"/>
              </a:solidFill>
              <a:latin typeface="宋体" panose="02010600030101010101" pitchFamily="2" charset="-122"/>
            </a:endParaRPr>
          </a:p>
        </p:txBody>
      </p:sp>
      <p:sp>
        <p:nvSpPr>
          <p:cNvPr id="20" name="Rounded Rectangle 72"/>
          <p:cNvSpPr/>
          <p:nvPr/>
        </p:nvSpPr>
        <p:spPr>
          <a:xfrm>
            <a:off x="5759450" y="3802587"/>
            <a:ext cx="1389063" cy="377825"/>
          </a:xfrm>
          <a:prstGeom prst="roundRect">
            <a:avLst>
              <a:gd name="adj" fmla="val 2111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en-US" altLang="zh-CN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>
            <a:spLocks noChangeArrowheads="1"/>
          </p:cNvSpPr>
          <p:nvPr/>
        </p:nvSpPr>
        <p:spPr bwMode="auto">
          <a:xfrm>
            <a:off x="5759450" y="4188349"/>
            <a:ext cx="2071688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40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400">
              <a:solidFill>
                <a:srgbClr val="4E4E4E"/>
              </a:solidFill>
              <a:latin typeface="宋体" panose="02010600030101010101" pitchFamily="2" charset="-122"/>
            </a:endParaRPr>
          </a:p>
        </p:txBody>
      </p:sp>
      <p:sp>
        <p:nvSpPr>
          <p:cNvPr id="22" name="Rounded Rectangle 72"/>
          <p:cNvSpPr/>
          <p:nvPr/>
        </p:nvSpPr>
        <p:spPr>
          <a:xfrm>
            <a:off x="7974013" y="3802587"/>
            <a:ext cx="1390650" cy="377825"/>
          </a:xfrm>
          <a:prstGeom prst="roundRect">
            <a:avLst>
              <a:gd name="adj" fmla="val 2111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en-US" altLang="zh-CN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>
            <a:spLocks noChangeArrowheads="1"/>
          </p:cNvSpPr>
          <p:nvPr/>
        </p:nvSpPr>
        <p:spPr bwMode="auto">
          <a:xfrm>
            <a:off x="7920038" y="4188349"/>
            <a:ext cx="2078037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40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40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400">
              <a:solidFill>
                <a:srgbClr val="4E4E4E"/>
              </a:solidFill>
              <a:latin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mph" presetSubtype="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46" dur="200" fill="hold"/>
                                        <p:tgtEl>
                                          <p:spTgt spid="8"/>
                                        </p:tgtEl>
                                      </p:cBhvr>
                                      <p:by x="108000" y="108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48" dur="200" fill="hold"/>
                                        <p:tgtEl>
                                          <p:spTgt spid="13"/>
                                        </p:tgtEl>
                                      </p:cBhvr>
                                      <p:by x="108000" y="108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38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Freeform 6"/>
          <p:cNvSpPr/>
          <p:nvPr/>
        </p:nvSpPr>
        <p:spPr bwMode="auto">
          <a:xfrm>
            <a:off x="4020778" y="599540"/>
            <a:ext cx="4139950" cy="2121699"/>
          </a:xfrm>
          <a:custGeom>
            <a:avLst/>
            <a:gdLst>
              <a:gd name="T0" fmla="*/ 13 w 889"/>
              <a:gd name="T1" fmla="*/ 379 h 624"/>
              <a:gd name="T2" fmla="*/ 7 w 889"/>
              <a:gd name="T3" fmla="*/ 366 h 624"/>
              <a:gd name="T4" fmla="*/ 43 w 889"/>
              <a:gd name="T5" fmla="*/ 303 h 624"/>
              <a:gd name="T6" fmla="*/ 5 w 889"/>
              <a:gd name="T7" fmla="*/ 201 h 624"/>
              <a:gd name="T8" fmla="*/ 69 w 889"/>
              <a:gd name="T9" fmla="*/ 112 h 624"/>
              <a:gd name="T10" fmla="*/ 153 w 889"/>
              <a:gd name="T11" fmla="*/ 126 h 624"/>
              <a:gd name="T12" fmla="*/ 276 w 889"/>
              <a:gd name="T13" fmla="*/ 6 h 624"/>
              <a:gd name="T14" fmla="*/ 418 w 889"/>
              <a:gd name="T15" fmla="*/ 103 h 624"/>
              <a:gd name="T16" fmla="*/ 477 w 889"/>
              <a:gd name="T17" fmla="*/ 54 h 624"/>
              <a:gd name="T18" fmla="*/ 537 w 889"/>
              <a:gd name="T19" fmla="*/ 102 h 624"/>
              <a:gd name="T20" fmla="*/ 738 w 889"/>
              <a:gd name="T21" fmla="*/ 37 h 624"/>
              <a:gd name="T22" fmla="*/ 803 w 889"/>
              <a:gd name="T23" fmla="*/ 103 h 624"/>
              <a:gd name="T24" fmla="*/ 782 w 889"/>
              <a:gd name="T25" fmla="*/ 189 h 624"/>
              <a:gd name="T26" fmla="*/ 875 w 889"/>
              <a:gd name="T27" fmla="*/ 270 h 624"/>
              <a:gd name="T28" fmla="*/ 825 w 889"/>
              <a:gd name="T29" fmla="*/ 372 h 624"/>
              <a:gd name="T30" fmla="*/ 857 w 889"/>
              <a:gd name="T31" fmla="*/ 493 h 624"/>
              <a:gd name="T32" fmla="*/ 786 w 889"/>
              <a:gd name="T33" fmla="*/ 549 h 624"/>
              <a:gd name="T34" fmla="*/ 579 w 889"/>
              <a:gd name="T35" fmla="*/ 518 h 624"/>
              <a:gd name="T36" fmla="*/ 517 w 889"/>
              <a:gd name="T37" fmla="*/ 580 h 624"/>
              <a:gd name="T38" fmla="*/ 433 w 889"/>
              <a:gd name="T39" fmla="*/ 551 h 624"/>
              <a:gd name="T40" fmla="*/ 272 w 889"/>
              <a:gd name="T41" fmla="*/ 608 h 624"/>
              <a:gd name="T42" fmla="*/ 163 w 889"/>
              <a:gd name="T43" fmla="*/ 477 h 624"/>
              <a:gd name="T44" fmla="*/ 89 w 889"/>
              <a:gd name="T45" fmla="*/ 398 h 624"/>
              <a:gd name="T46" fmla="*/ 13 w 889"/>
              <a:gd name="T47" fmla="*/ 379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9" h="624">
                <a:moveTo>
                  <a:pt x="13" y="379"/>
                </a:moveTo>
                <a:cubicBezTo>
                  <a:pt x="11" y="375"/>
                  <a:pt x="9" y="371"/>
                  <a:pt x="7" y="366"/>
                </a:cubicBezTo>
                <a:cubicBezTo>
                  <a:pt x="3" y="354"/>
                  <a:pt x="21" y="284"/>
                  <a:pt x="43" y="303"/>
                </a:cubicBezTo>
                <a:cubicBezTo>
                  <a:pt x="15" y="278"/>
                  <a:pt x="0" y="239"/>
                  <a:pt x="5" y="201"/>
                </a:cubicBezTo>
                <a:cubicBezTo>
                  <a:pt x="10" y="163"/>
                  <a:pt x="35" y="129"/>
                  <a:pt x="69" y="112"/>
                </a:cubicBezTo>
                <a:cubicBezTo>
                  <a:pt x="97" y="99"/>
                  <a:pt x="136" y="100"/>
                  <a:pt x="153" y="126"/>
                </a:cubicBezTo>
                <a:cubicBezTo>
                  <a:pt x="159" y="65"/>
                  <a:pt x="214" y="11"/>
                  <a:pt x="276" y="6"/>
                </a:cubicBezTo>
                <a:cubicBezTo>
                  <a:pt x="338" y="0"/>
                  <a:pt x="400" y="43"/>
                  <a:pt x="418" y="103"/>
                </a:cubicBezTo>
                <a:cubicBezTo>
                  <a:pt x="423" y="76"/>
                  <a:pt x="450" y="54"/>
                  <a:pt x="477" y="54"/>
                </a:cubicBezTo>
                <a:cubicBezTo>
                  <a:pt x="505" y="54"/>
                  <a:pt x="531" y="75"/>
                  <a:pt x="537" y="102"/>
                </a:cubicBezTo>
                <a:cubicBezTo>
                  <a:pt x="576" y="35"/>
                  <a:pt x="668" y="5"/>
                  <a:pt x="738" y="37"/>
                </a:cubicBezTo>
                <a:cubicBezTo>
                  <a:pt x="767" y="50"/>
                  <a:pt x="792" y="73"/>
                  <a:pt x="803" y="103"/>
                </a:cubicBezTo>
                <a:cubicBezTo>
                  <a:pt x="813" y="132"/>
                  <a:pt x="806" y="169"/>
                  <a:pt x="782" y="189"/>
                </a:cubicBezTo>
                <a:cubicBezTo>
                  <a:pt x="823" y="201"/>
                  <a:pt x="862" y="229"/>
                  <a:pt x="875" y="270"/>
                </a:cubicBezTo>
                <a:cubicBezTo>
                  <a:pt x="889" y="310"/>
                  <a:pt x="867" y="363"/>
                  <a:pt x="825" y="372"/>
                </a:cubicBezTo>
                <a:cubicBezTo>
                  <a:pt x="864" y="396"/>
                  <a:pt x="879" y="452"/>
                  <a:pt x="857" y="493"/>
                </a:cubicBezTo>
                <a:cubicBezTo>
                  <a:pt x="842" y="520"/>
                  <a:pt x="815" y="537"/>
                  <a:pt x="786" y="549"/>
                </a:cubicBezTo>
                <a:cubicBezTo>
                  <a:pt x="718" y="578"/>
                  <a:pt x="628" y="574"/>
                  <a:pt x="579" y="518"/>
                </a:cubicBezTo>
                <a:cubicBezTo>
                  <a:pt x="572" y="548"/>
                  <a:pt x="547" y="574"/>
                  <a:pt x="517" y="580"/>
                </a:cubicBezTo>
                <a:cubicBezTo>
                  <a:pt x="486" y="587"/>
                  <a:pt x="453" y="575"/>
                  <a:pt x="433" y="551"/>
                </a:cubicBezTo>
                <a:cubicBezTo>
                  <a:pt x="398" y="600"/>
                  <a:pt x="331" y="624"/>
                  <a:pt x="272" y="608"/>
                </a:cubicBezTo>
                <a:cubicBezTo>
                  <a:pt x="214" y="593"/>
                  <a:pt x="168" y="537"/>
                  <a:pt x="163" y="477"/>
                </a:cubicBezTo>
                <a:cubicBezTo>
                  <a:pt x="167" y="529"/>
                  <a:pt x="5" y="461"/>
                  <a:pt x="89" y="398"/>
                </a:cubicBezTo>
                <a:cubicBezTo>
                  <a:pt x="65" y="414"/>
                  <a:pt x="29" y="402"/>
                  <a:pt x="13" y="379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31"/>
          <p:cNvSpPr/>
          <p:nvPr/>
        </p:nvSpPr>
        <p:spPr bwMode="auto">
          <a:xfrm>
            <a:off x="3601690" y="3396615"/>
            <a:ext cx="2071799" cy="2064240"/>
          </a:xfrm>
          <a:prstGeom prst="ellipse">
            <a:avLst/>
          </a:prstGeom>
          <a:solidFill>
            <a:srgbClr val="E3D6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Freeform 31"/>
          <p:cNvSpPr/>
          <p:nvPr/>
        </p:nvSpPr>
        <p:spPr bwMode="auto">
          <a:xfrm>
            <a:off x="6459369" y="3396615"/>
            <a:ext cx="2071799" cy="2064240"/>
          </a:xfrm>
          <a:prstGeom prst="ellipse">
            <a:avLst/>
          </a:prstGeom>
          <a:solidFill>
            <a:srgbClr val="E3D6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" name="Freeform 31"/>
          <p:cNvSpPr/>
          <p:nvPr/>
        </p:nvSpPr>
        <p:spPr bwMode="auto">
          <a:xfrm>
            <a:off x="9081046" y="3396615"/>
            <a:ext cx="2071799" cy="2064240"/>
          </a:xfrm>
          <a:prstGeom prst="ellipse">
            <a:avLst/>
          </a:prstGeom>
          <a:solidFill>
            <a:srgbClr val="E3D6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" name="Freeform 31"/>
          <p:cNvSpPr/>
          <p:nvPr/>
        </p:nvSpPr>
        <p:spPr bwMode="auto">
          <a:xfrm>
            <a:off x="940524" y="3396615"/>
            <a:ext cx="2071799" cy="2064240"/>
          </a:xfrm>
          <a:prstGeom prst="ellipse">
            <a:avLst/>
          </a:prstGeom>
          <a:solidFill>
            <a:srgbClr val="E3D6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MH_Others_1"/>
          <p:cNvSpPr txBox="1"/>
          <p:nvPr>
            <p:custDataLst>
              <p:tags r:id="rId1"/>
            </p:custDataLst>
          </p:nvPr>
        </p:nvSpPr>
        <p:spPr>
          <a:xfrm>
            <a:off x="4775686" y="1302633"/>
            <a:ext cx="2660967" cy="550494"/>
          </a:xfrm>
          <a:prstGeom prst="rect">
            <a:avLst/>
          </a:prstGeom>
          <a:noFill/>
        </p:spPr>
        <p:txBody>
          <a:bodyPr wrap="none">
            <a:noAutofit/>
          </a:bodyPr>
          <a:lstStyle/>
          <a:p>
            <a:pPr algn="ctr">
              <a:defRPr/>
            </a:pPr>
            <a:r>
              <a:rPr lang="en-US" altLang="zh-CN" sz="4400" spc="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4400" spc="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MH_Entry_1"/>
          <p:cNvSpPr/>
          <p:nvPr>
            <p:custDataLst>
              <p:tags r:id="rId2"/>
            </p:custDataLst>
          </p:nvPr>
        </p:nvSpPr>
        <p:spPr>
          <a:xfrm>
            <a:off x="804703" y="4266823"/>
            <a:ext cx="2342577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sp>
        <p:nvSpPr>
          <p:cNvPr id="10" name="MH_Number_1"/>
          <p:cNvSpPr/>
          <p:nvPr>
            <p:custDataLst>
              <p:tags r:id="rId3"/>
            </p:custDataLst>
          </p:nvPr>
        </p:nvSpPr>
        <p:spPr>
          <a:xfrm>
            <a:off x="1600902" y="3517470"/>
            <a:ext cx="750179" cy="74967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40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endParaRPr lang="zh-CN" altLang="en-US" sz="40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1027215" y="4680968"/>
            <a:ext cx="18975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952312" y="4702394"/>
            <a:ext cx="20473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Lorem</a:t>
            </a:r>
            <a:endParaRPr lang="zh-CN" altLang="en-US" sz="1100" dirty="0"/>
          </a:p>
        </p:txBody>
      </p:sp>
      <p:sp>
        <p:nvSpPr>
          <p:cNvPr id="13" name="MH_Entry_1"/>
          <p:cNvSpPr/>
          <p:nvPr>
            <p:custDataLst>
              <p:tags r:id="rId4"/>
            </p:custDataLst>
          </p:nvPr>
        </p:nvSpPr>
        <p:spPr>
          <a:xfrm>
            <a:off x="3472033" y="4266823"/>
            <a:ext cx="2342577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sp>
        <p:nvSpPr>
          <p:cNvPr id="14" name="MH_Number_1"/>
          <p:cNvSpPr/>
          <p:nvPr>
            <p:custDataLst>
              <p:tags r:id="rId5"/>
            </p:custDataLst>
          </p:nvPr>
        </p:nvSpPr>
        <p:spPr>
          <a:xfrm>
            <a:off x="4268232" y="3517470"/>
            <a:ext cx="750179" cy="74967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40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endParaRPr lang="zh-CN" altLang="en-US" sz="40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3694545" y="4680968"/>
            <a:ext cx="18975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矩形 15"/>
          <p:cNvSpPr/>
          <p:nvPr/>
        </p:nvSpPr>
        <p:spPr>
          <a:xfrm>
            <a:off x="3619642" y="4702394"/>
            <a:ext cx="20473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Lorem</a:t>
            </a:r>
            <a:endParaRPr lang="zh-CN" altLang="en-US" sz="1100" dirty="0"/>
          </a:p>
        </p:txBody>
      </p:sp>
      <p:sp>
        <p:nvSpPr>
          <p:cNvPr id="17" name="MH_Entry_1"/>
          <p:cNvSpPr/>
          <p:nvPr>
            <p:custDataLst>
              <p:tags r:id="rId6"/>
            </p:custDataLst>
          </p:nvPr>
        </p:nvSpPr>
        <p:spPr>
          <a:xfrm>
            <a:off x="6336200" y="4266823"/>
            <a:ext cx="2342577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sp>
        <p:nvSpPr>
          <p:cNvPr id="18" name="MH_Number_1"/>
          <p:cNvSpPr/>
          <p:nvPr>
            <p:custDataLst>
              <p:tags r:id="rId7"/>
            </p:custDataLst>
          </p:nvPr>
        </p:nvSpPr>
        <p:spPr>
          <a:xfrm>
            <a:off x="7132399" y="3517470"/>
            <a:ext cx="750179" cy="74967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40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</a:t>
            </a:r>
            <a:endParaRPr lang="zh-CN" altLang="en-US" sz="40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6558712" y="4680968"/>
            <a:ext cx="18975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6483809" y="4702394"/>
            <a:ext cx="20473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Lorem</a:t>
            </a:r>
            <a:endParaRPr lang="zh-CN" altLang="en-US" sz="1100" dirty="0"/>
          </a:p>
        </p:txBody>
      </p:sp>
      <p:sp>
        <p:nvSpPr>
          <p:cNvPr id="21" name="MH_Entry_1"/>
          <p:cNvSpPr/>
          <p:nvPr>
            <p:custDataLst>
              <p:tags r:id="rId8"/>
            </p:custDataLst>
          </p:nvPr>
        </p:nvSpPr>
        <p:spPr>
          <a:xfrm>
            <a:off x="8952277" y="4266823"/>
            <a:ext cx="2342577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16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sp>
        <p:nvSpPr>
          <p:cNvPr id="22" name="MH_Number_1"/>
          <p:cNvSpPr/>
          <p:nvPr>
            <p:custDataLst>
              <p:tags r:id="rId9"/>
            </p:custDataLst>
          </p:nvPr>
        </p:nvSpPr>
        <p:spPr>
          <a:xfrm>
            <a:off x="9748476" y="3517470"/>
            <a:ext cx="750179" cy="749672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40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endParaRPr lang="zh-CN" altLang="en-US" sz="40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9174789" y="4680968"/>
            <a:ext cx="18975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9099886" y="4702394"/>
            <a:ext cx="20473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1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Lorem</a:t>
            </a:r>
            <a:endParaRPr lang="zh-CN" altLang="en-US" sz="1100" dirty="0"/>
          </a:p>
        </p:txBody>
      </p:sp>
      <p:sp>
        <p:nvSpPr>
          <p:cNvPr id="61" name="Freeform 7"/>
          <p:cNvSpPr/>
          <p:nvPr/>
        </p:nvSpPr>
        <p:spPr bwMode="auto">
          <a:xfrm>
            <a:off x="3345346" y="1676051"/>
            <a:ext cx="677863" cy="250825"/>
          </a:xfrm>
          <a:custGeom>
            <a:avLst/>
            <a:gdLst>
              <a:gd name="T0" fmla="*/ 158 w 160"/>
              <a:gd name="T1" fmla="*/ 35 h 59"/>
              <a:gd name="T2" fmla="*/ 134 w 160"/>
              <a:gd name="T3" fmla="*/ 8 h 59"/>
              <a:gd name="T4" fmla="*/ 112 w 160"/>
              <a:gd name="T5" fmla="*/ 34 h 59"/>
              <a:gd name="T6" fmla="*/ 90 w 160"/>
              <a:gd name="T7" fmla="*/ 3 h 59"/>
              <a:gd name="T8" fmla="*/ 81 w 160"/>
              <a:gd name="T9" fmla="*/ 4 h 59"/>
              <a:gd name="T10" fmla="*/ 57 w 160"/>
              <a:gd name="T11" fmla="*/ 38 h 59"/>
              <a:gd name="T12" fmla="*/ 38 w 160"/>
              <a:gd name="T13" fmla="*/ 17 h 59"/>
              <a:gd name="T14" fmla="*/ 25 w 160"/>
              <a:gd name="T15" fmla="*/ 13 h 59"/>
              <a:gd name="T16" fmla="*/ 1 w 160"/>
              <a:gd name="T17" fmla="*/ 52 h 59"/>
              <a:gd name="T18" fmla="*/ 6 w 160"/>
              <a:gd name="T19" fmla="*/ 56 h 59"/>
              <a:gd name="T20" fmla="*/ 15 w 160"/>
              <a:gd name="T21" fmla="*/ 44 h 59"/>
              <a:gd name="T22" fmla="*/ 32 w 160"/>
              <a:gd name="T23" fmla="*/ 31 h 59"/>
              <a:gd name="T24" fmla="*/ 41 w 160"/>
              <a:gd name="T25" fmla="*/ 42 h 59"/>
              <a:gd name="T26" fmla="*/ 56 w 160"/>
              <a:gd name="T27" fmla="*/ 52 h 59"/>
              <a:gd name="T28" fmla="*/ 64 w 160"/>
              <a:gd name="T29" fmla="*/ 50 h 59"/>
              <a:gd name="T30" fmla="*/ 86 w 160"/>
              <a:gd name="T31" fmla="*/ 15 h 59"/>
              <a:gd name="T32" fmla="*/ 108 w 160"/>
              <a:gd name="T33" fmla="*/ 48 h 59"/>
              <a:gd name="T34" fmla="*/ 117 w 160"/>
              <a:gd name="T35" fmla="*/ 48 h 59"/>
              <a:gd name="T36" fmla="*/ 135 w 160"/>
              <a:gd name="T37" fmla="*/ 24 h 59"/>
              <a:gd name="T38" fmla="*/ 149 w 160"/>
              <a:gd name="T39" fmla="*/ 41 h 59"/>
              <a:gd name="T40" fmla="*/ 158 w 160"/>
              <a:gd name="T41" fmla="*/ 3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60" h="59">
                <a:moveTo>
                  <a:pt x="158" y="35"/>
                </a:moveTo>
                <a:cubicBezTo>
                  <a:pt x="154" y="27"/>
                  <a:pt x="145" y="7"/>
                  <a:pt x="134" y="8"/>
                </a:cubicBezTo>
                <a:cubicBezTo>
                  <a:pt x="126" y="8"/>
                  <a:pt x="118" y="24"/>
                  <a:pt x="112" y="34"/>
                </a:cubicBezTo>
                <a:cubicBezTo>
                  <a:pt x="105" y="24"/>
                  <a:pt x="98" y="13"/>
                  <a:pt x="90" y="3"/>
                </a:cubicBezTo>
                <a:cubicBezTo>
                  <a:pt x="87" y="0"/>
                  <a:pt x="83" y="1"/>
                  <a:pt x="81" y="4"/>
                </a:cubicBezTo>
                <a:cubicBezTo>
                  <a:pt x="73" y="15"/>
                  <a:pt x="66" y="27"/>
                  <a:pt x="57" y="38"/>
                </a:cubicBezTo>
                <a:cubicBezTo>
                  <a:pt x="50" y="32"/>
                  <a:pt x="45" y="23"/>
                  <a:pt x="38" y="17"/>
                </a:cubicBezTo>
                <a:cubicBezTo>
                  <a:pt x="34" y="14"/>
                  <a:pt x="30" y="12"/>
                  <a:pt x="25" y="13"/>
                </a:cubicBezTo>
                <a:cubicBezTo>
                  <a:pt x="14" y="16"/>
                  <a:pt x="5" y="43"/>
                  <a:pt x="1" y="52"/>
                </a:cubicBezTo>
                <a:cubicBezTo>
                  <a:pt x="0" y="55"/>
                  <a:pt x="4" y="59"/>
                  <a:pt x="6" y="56"/>
                </a:cubicBezTo>
                <a:cubicBezTo>
                  <a:pt x="9" y="52"/>
                  <a:pt x="13" y="48"/>
                  <a:pt x="15" y="44"/>
                </a:cubicBezTo>
                <a:cubicBezTo>
                  <a:pt x="20" y="37"/>
                  <a:pt x="23" y="27"/>
                  <a:pt x="32" y="31"/>
                </a:cubicBezTo>
                <a:cubicBezTo>
                  <a:pt x="35" y="32"/>
                  <a:pt x="39" y="39"/>
                  <a:pt x="41" y="42"/>
                </a:cubicBezTo>
                <a:cubicBezTo>
                  <a:pt x="46" y="46"/>
                  <a:pt x="50" y="49"/>
                  <a:pt x="56" y="52"/>
                </a:cubicBezTo>
                <a:cubicBezTo>
                  <a:pt x="58" y="54"/>
                  <a:pt x="62" y="52"/>
                  <a:pt x="64" y="50"/>
                </a:cubicBezTo>
                <a:cubicBezTo>
                  <a:pt x="71" y="38"/>
                  <a:pt x="78" y="27"/>
                  <a:pt x="86" y="15"/>
                </a:cubicBezTo>
                <a:cubicBezTo>
                  <a:pt x="94" y="26"/>
                  <a:pt x="101" y="37"/>
                  <a:pt x="108" y="48"/>
                </a:cubicBezTo>
                <a:cubicBezTo>
                  <a:pt x="110" y="52"/>
                  <a:pt x="115" y="51"/>
                  <a:pt x="117" y="48"/>
                </a:cubicBezTo>
                <a:cubicBezTo>
                  <a:pt x="120" y="43"/>
                  <a:pt x="130" y="25"/>
                  <a:pt x="135" y="24"/>
                </a:cubicBezTo>
                <a:cubicBezTo>
                  <a:pt x="136" y="24"/>
                  <a:pt x="146" y="39"/>
                  <a:pt x="149" y="41"/>
                </a:cubicBezTo>
                <a:cubicBezTo>
                  <a:pt x="154" y="46"/>
                  <a:pt x="160" y="40"/>
                  <a:pt x="158" y="35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reeform 8"/>
          <p:cNvSpPr>
            <a:spLocks noEditPoints="1"/>
          </p:cNvSpPr>
          <p:nvPr/>
        </p:nvSpPr>
        <p:spPr bwMode="auto">
          <a:xfrm>
            <a:off x="8015771" y="1868184"/>
            <a:ext cx="400050" cy="323850"/>
          </a:xfrm>
          <a:custGeom>
            <a:avLst/>
            <a:gdLst>
              <a:gd name="T0" fmla="*/ 92 w 94"/>
              <a:gd name="T1" fmla="*/ 67 h 76"/>
              <a:gd name="T2" fmla="*/ 55 w 94"/>
              <a:gd name="T3" fmla="*/ 3 h 76"/>
              <a:gd name="T4" fmla="*/ 46 w 94"/>
              <a:gd name="T5" fmla="*/ 4 h 76"/>
              <a:gd name="T6" fmla="*/ 8 w 94"/>
              <a:gd name="T7" fmla="*/ 57 h 76"/>
              <a:gd name="T8" fmla="*/ 6 w 94"/>
              <a:gd name="T9" fmla="*/ 58 h 76"/>
              <a:gd name="T10" fmla="*/ 6 w 94"/>
              <a:gd name="T11" fmla="*/ 68 h 76"/>
              <a:gd name="T12" fmla="*/ 41 w 94"/>
              <a:gd name="T13" fmla="*/ 69 h 76"/>
              <a:gd name="T14" fmla="*/ 85 w 94"/>
              <a:gd name="T15" fmla="*/ 75 h 76"/>
              <a:gd name="T16" fmla="*/ 92 w 94"/>
              <a:gd name="T17" fmla="*/ 67 h 76"/>
              <a:gd name="T18" fmla="*/ 15 w 94"/>
              <a:gd name="T19" fmla="*/ 56 h 76"/>
              <a:gd name="T20" fmla="*/ 50 w 94"/>
              <a:gd name="T21" fmla="*/ 15 h 76"/>
              <a:gd name="T22" fmla="*/ 77 w 94"/>
              <a:gd name="T23" fmla="*/ 61 h 76"/>
              <a:gd name="T24" fmla="*/ 15 w 94"/>
              <a:gd name="T25" fmla="*/ 56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4" h="76">
                <a:moveTo>
                  <a:pt x="92" y="67"/>
                </a:moveTo>
                <a:cubicBezTo>
                  <a:pt x="83" y="45"/>
                  <a:pt x="71" y="22"/>
                  <a:pt x="55" y="3"/>
                </a:cubicBezTo>
                <a:cubicBezTo>
                  <a:pt x="52" y="0"/>
                  <a:pt x="48" y="2"/>
                  <a:pt x="46" y="4"/>
                </a:cubicBezTo>
                <a:cubicBezTo>
                  <a:pt x="33" y="22"/>
                  <a:pt x="19" y="38"/>
                  <a:pt x="8" y="57"/>
                </a:cubicBezTo>
                <a:cubicBezTo>
                  <a:pt x="7" y="57"/>
                  <a:pt x="6" y="58"/>
                  <a:pt x="6" y="58"/>
                </a:cubicBezTo>
                <a:cubicBezTo>
                  <a:pt x="1" y="59"/>
                  <a:pt x="0" y="67"/>
                  <a:pt x="6" y="68"/>
                </a:cubicBezTo>
                <a:cubicBezTo>
                  <a:pt x="17" y="70"/>
                  <a:pt x="29" y="68"/>
                  <a:pt x="41" y="69"/>
                </a:cubicBezTo>
                <a:cubicBezTo>
                  <a:pt x="56" y="70"/>
                  <a:pt x="70" y="72"/>
                  <a:pt x="85" y="75"/>
                </a:cubicBezTo>
                <a:cubicBezTo>
                  <a:pt x="89" y="76"/>
                  <a:pt x="94" y="72"/>
                  <a:pt x="92" y="67"/>
                </a:cubicBezTo>
                <a:close/>
                <a:moveTo>
                  <a:pt x="15" y="56"/>
                </a:moveTo>
                <a:cubicBezTo>
                  <a:pt x="26" y="42"/>
                  <a:pt x="37" y="28"/>
                  <a:pt x="50" y="15"/>
                </a:cubicBezTo>
                <a:cubicBezTo>
                  <a:pt x="60" y="30"/>
                  <a:pt x="69" y="45"/>
                  <a:pt x="77" y="61"/>
                </a:cubicBezTo>
                <a:cubicBezTo>
                  <a:pt x="57" y="57"/>
                  <a:pt x="34" y="53"/>
                  <a:pt x="15" y="56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3" name="Freeform 9"/>
          <p:cNvSpPr>
            <a:spLocks noEditPoints="1"/>
          </p:cNvSpPr>
          <p:nvPr/>
        </p:nvSpPr>
        <p:spPr bwMode="auto">
          <a:xfrm>
            <a:off x="8689037" y="1036727"/>
            <a:ext cx="454025" cy="501650"/>
          </a:xfrm>
          <a:custGeom>
            <a:avLst/>
            <a:gdLst>
              <a:gd name="T0" fmla="*/ 101 w 107"/>
              <a:gd name="T1" fmla="*/ 5 h 118"/>
              <a:gd name="T2" fmla="*/ 95 w 107"/>
              <a:gd name="T3" fmla="*/ 1 h 118"/>
              <a:gd name="T4" fmla="*/ 14 w 107"/>
              <a:gd name="T5" fmla="*/ 3 h 118"/>
              <a:gd name="T6" fmla="*/ 9 w 107"/>
              <a:gd name="T7" fmla="*/ 8 h 118"/>
              <a:gd name="T8" fmla="*/ 4 w 107"/>
              <a:gd name="T9" fmla="*/ 87 h 118"/>
              <a:gd name="T10" fmla="*/ 0 w 107"/>
              <a:gd name="T11" fmla="*/ 106 h 118"/>
              <a:gd name="T12" fmla="*/ 7 w 107"/>
              <a:gd name="T13" fmla="*/ 113 h 118"/>
              <a:gd name="T14" fmla="*/ 89 w 107"/>
              <a:gd name="T15" fmla="*/ 118 h 118"/>
              <a:gd name="T16" fmla="*/ 93 w 107"/>
              <a:gd name="T17" fmla="*/ 113 h 118"/>
              <a:gd name="T18" fmla="*/ 101 w 107"/>
              <a:gd name="T19" fmla="*/ 5 h 118"/>
              <a:gd name="T20" fmla="*/ 85 w 107"/>
              <a:gd name="T21" fmla="*/ 108 h 118"/>
              <a:gd name="T22" fmla="*/ 14 w 107"/>
              <a:gd name="T23" fmla="*/ 99 h 118"/>
              <a:gd name="T24" fmla="*/ 15 w 107"/>
              <a:gd name="T25" fmla="*/ 88 h 118"/>
              <a:gd name="T26" fmla="*/ 12 w 107"/>
              <a:gd name="T27" fmla="*/ 84 h 118"/>
              <a:gd name="T28" fmla="*/ 19 w 107"/>
              <a:gd name="T29" fmla="*/ 14 h 118"/>
              <a:gd name="T30" fmla="*/ 90 w 107"/>
              <a:gd name="T31" fmla="*/ 12 h 118"/>
              <a:gd name="T32" fmla="*/ 85 w 107"/>
              <a:gd name="T33" fmla="*/ 108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07" h="118">
                <a:moveTo>
                  <a:pt x="101" y="5"/>
                </a:moveTo>
                <a:cubicBezTo>
                  <a:pt x="100" y="2"/>
                  <a:pt x="98" y="1"/>
                  <a:pt x="95" y="1"/>
                </a:cubicBezTo>
                <a:cubicBezTo>
                  <a:pt x="68" y="0"/>
                  <a:pt x="41" y="0"/>
                  <a:pt x="14" y="3"/>
                </a:cubicBezTo>
                <a:cubicBezTo>
                  <a:pt x="11" y="3"/>
                  <a:pt x="9" y="5"/>
                  <a:pt x="9" y="8"/>
                </a:cubicBezTo>
                <a:cubicBezTo>
                  <a:pt x="6" y="33"/>
                  <a:pt x="2" y="61"/>
                  <a:pt x="4" y="87"/>
                </a:cubicBezTo>
                <a:cubicBezTo>
                  <a:pt x="1" y="93"/>
                  <a:pt x="0" y="98"/>
                  <a:pt x="0" y="106"/>
                </a:cubicBezTo>
                <a:cubicBezTo>
                  <a:pt x="0" y="110"/>
                  <a:pt x="3" y="113"/>
                  <a:pt x="7" y="113"/>
                </a:cubicBezTo>
                <a:cubicBezTo>
                  <a:pt x="35" y="113"/>
                  <a:pt x="62" y="115"/>
                  <a:pt x="89" y="118"/>
                </a:cubicBezTo>
                <a:cubicBezTo>
                  <a:pt x="91" y="118"/>
                  <a:pt x="94" y="115"/>
                  <a:pt x="93" y="113"/>
                </a:cubicBezTo>
                <a:cubicBezTo>
                  <a:pt x="90" y="76"/>
                  <a:pt x="107" y="42"/>
                  <a:pt x="101" y="5"/>
                </a:cubicBezTo>
                <a:close/>
                <a:moveTo>
                  <a:pt x="85" y="108"/>
                </a:moveTo>
                <a:cubicBezTo>
                  <a:pt x="62" y="103"/>
                  <a:pt x="38" y="100"/>
                  <a:pt x="14" y="99"/>
                </a:cubicBezTo>
                <a:cubicBezTo>
                  <a:pt x="14" y="95"/>
                  <a:pt x="15" y="92"/>
                  <a:pt x="15" y="88"/>
                </a:cubicBezTo>
                <a:cubicBezTo>
                  <a:pt x="15" y="86"/>
                  <a:pt x="13" y="84"/>
                  <a:pt x="12" y="84"/>
                </a:cubicBezTo>
                <a:cubicBezTo>
                  <a:pt x="14" y="60"/>
                  <a:pt x="15" y="37"/>
                  <a:pt x="19" y="14"/>
                </a:cubicBezTo>
                <a:cubicBezTo>
                  <a:pt x="43" y="12"/>
                  <a:pt x="66" y="11"/>
                  <a:pt x="90" y="12"/>
                </a:cubicBezTo>
                <a:cubicBezTo>
                  <a:pt x="94" y="44"/>
                  <a:pt x="85" y="76"/>
                  <a:pt x="85" y="108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4" name="Freeform 10"/>
          <p:cNvSpPr>
            <a:spLocks noEditPoints="1"/>
          </p:cNvSpPr>
          <p:nvPr/>
        </p:nvSpPr>
        <p:spPr bwMode="auto">
          <a:xfrm>
            <a:off x="6816713" y="2305176"/>
            <a:ext cx="250825" cy="246063"/>
          </a:xfrm>
          <a:custGeom>
            <a:avLst/>
            <a:gdLst>
              <a:gd name="T0" fmla="*/ 31 w 59"/>
              <a:gd name="T1" fmla="*/ 0 h 58"/>
              <a:gd name="T2" fmla="*/ 2 w 59"/>
              <a:gd name="T3" fmla="*/ 22 h 58"/>
              <a:gd name="T4" fmla="*/ 9 w 59"/>
              <a:gd name="T5" fmla="*/ 46 h 58"/>
              <a:gd name="T6" fmla="*/ 17 w 59"/>
              <a:gd name="T7" fmla="*/ 56 h 58"/>
              <a:gd name="T8" fmla="*/ 56 w 59"/>
              <a:gd name="T9" fmla="*/ 31 h 58"/>
              <a:gd name="T10" fmla="*/ 31 w 59"/>
              <a:gd name="T11" fmla="*/ 0 h 58"/>
              <a:gd name="T12" fmla="*/ 43 w 59"/>
              <a:gd name="T13" fmla="*/ 30 h 58"/>
              <a:gd name="T14" fmla="*/ 17 w 59"/>
              <a:gd name="T15" fmla="*/ 40 h 58"/>
              <a:gd name="T16" fmla="*/ 15 w 59"/>
              <a:gd name="T17" fmla="*/ 40 h 58"/>
              <a:gd name="T18" fmla="*/ 10 w 59"/>
              <a:gd name="T19" fmla="*/ 27 h 58"/>
              <a:gd name="T20" fmla="*/ 28 w 59"/>
              <a:gd name="T21" fmla="*/ 10 h 58"/>
              <a:gd name="T22" fmla="*/ 43 w 59"/>
              <a:gd name="T23" fmla="*/ 30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9" h="58">
                <a:moveTo>
                  <a:pt x="31" y="0"/>
                </a:moveTo>
                <a:cubicBezTo>
                  <a:pt x="18" y="0"/>
                  <a:pt x="4" y="8"/>
                  <a:pt x="2" y="22"/>
                </a:cubicBezTo>
                <a:cubicBezTo>
                  <a:pt x="0" y="31"/>
                  <a:pt x="3" y="40"/>
                  <a:pt x="9" y="46"/>
                </a:cubicBezTo>
                <a:cubicBezTo>
                  <a:pt x="9" y="50"/>
                  <a:pt x="11" y="55"/>
                  <a:pt x="17" y="56"/>
                </a:cubicBezTo>
                <a:cubicBezTo>
                  <a:pt x="34" y="58"/>
                  <a:pt x="53" y="50"/>
                  <a:pt x="56" y="31"/>
                </a:cubicBezTo>
                <a:cubicBezTo>
                  <a:pt x="59" y="16"/>
                  <a:pt x="47" y="1"/>
                  <a:pt x="31" y="0"/>
                </a:cubicBezTo>
                <a:close/>
                <a:moveTo>
                  <a:pt x="43" y="30"/>
                </a:moveTo>
                <a:cubicBezTo>
                  <a:pt x="39" y="41"/>
                  <a:pt x="27" y="41"/>
                  <a:pt x="17" y="40"/>
                </a:cubicBezTo>
                <a:cubicBezTo>
                  <a:pt x="16" y="40"/>
                  <a:pt x="15" y="40"/>
                  <a:pt x="15" y="40"/>
                </a:cubicBezTo>
                <a:cubicBezTo>
                  <a:pt x="12" y="36"/>
                  <a:pt x="10" y="32"/>
                  <a:pt x="10" y="27"/>
                </a:cubicBezTo>
                <a:cubicBezTo>
                  <a:pt x="10" y="17"/>
                  <a:pt x="18" y="11"/>
                  <a:pt x="28" y="10"/>
                </a:cubicBezTo>
                <a:cubicBezTo>
                  <a:pt x="38" y="10"/>
                  <a:pt x="48" y="20"/>
                  <a:pt x="43" y="3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5" name="Freeform 11"/>
          <p:cNvSpPr>
            <a:spLocks noEditPoints="1"/>
          </p:cNvSpPr>
          <p:nvPr/>
        </p:nvSpPr>
        <p:spPr bwMode="auto">
          <a:xfrm>
            <a:off x="4112108" y="563259"/>
            <a:ext cx="304800" cy="327025"/>
          </a:xfrm>
          <a:custGeom>
            <a:avLst/>
            <a:gdLst>
              <a:gd name="T0" fmla="*/ 37 w 72"/>
              <a:gd name="T1" fmla="*/ 2 h 77"/>
              <a:gd name="T2" fmla="*/ 1 w 72"/>
              <a:gd name="T3" fmla="*/ 35 h 77"/>
              <a:gd name="T4" fmla="*/ 34 w 72"/>
              <a:gd name="T5" fmla="*/ 67 h 77"/>
              <a:gd name="T6" fmla="*/ 68 w 72"/>
              <a:gd name="T7" fmla="*/ 43 h 77"/>
              <a:gd name="T8" fmla="*/ 37 w 72"/>
              <a:gd name="T9" fmla="*/ 2 h 77"/>
              <a:gd name="T10" fmla="*/ 55 w 72"/>
              <a:gd name="T11" fmla="*/ 41 h 77"/>
              <a:gd name="T12" fmla="*/ 31 w 72"/>
              <a:gd name="T13" fmla="*/ 57 h 77"/>
              <a:gd name="T14" fmla="*/ 29 w 72"/>
              <a:gd name="T15" fmla="*/ 60 h 77"/>
              <a:gd name="T16" fmla="*/ 9 w 72"/>
              <a:gd name="T17" fmla="*/ 37 h 77"/>
              <a:gd name="T18" fmla="*/ 38 w 72"/>
              <a:gd name="T19" fmla="*/ 13 h 77"/>
              <a:gd name="T20" fmla="*/ 55 w 72"/>
              <a:gd name="T21" fmla="*/ 41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2" h="77">
                <a:moveTo>
                  <a:pt x="37" y="2"/>
                </a:moveTo>
                <a:cubicBezTo>
                  <a:pt x="19" y="0"/>
                  <a:pt x="1" y="17"/>
                  <a:pt x="1" y="35"/>
                </a:cubicBezTo>
                <a:cubicBezTo>
                  <a:pt x="0" y="52"/>
                  <a:pt x="16" y="70"/>
                  <a:pt x="34" y="67"/>
                </a:cubicBezTo>
                <a:cubicBezTo>
                  <a:pt x="46" y="77"/>
                  <a:pt x="66" y="55"/>
                  <a:pt x="68" y="43"/>
                </a:cubicBezTo>
                <a:cubicBezTo>
                  <a:pt x="72" y="24"/>
                  <a:pt x="56" y="5"/>
                  <a:pt x="37" y="2"/>
                </a:cubicBezTo>
                <a:close/>
                <a:moveTo>
                  <a:pt x="55" y="41"/>
                </a:moveTo>
                <a:cubicBezTo>
                  <a:pt x="50" y="54"/>
                  <a:pt x="39" y="51"/>
                  <a:pt x="31" y="57"/>
                </a:cubicBezTo>
                <a:cubicBezTo>
                  <a:pt x="30" y="58"/>
                  <a:pt x="30" y="59"/>
                  <a:pt x="29" y="60"/>
                </a:cubicBezTo>
                <a:cubicBezTo>
                  <a:pt x="19" y="56"/>
                  <a:pt x="10" y="49"/>
                  <a:pt x="9" y="37"/>
                </a:cubicBezTo>
                <a:cubicBezTo>
                  <a:pt x="9" y="23"/>
                  <a:pt x="23" y="9"/>
                  <a:pt x="38" y="13"/>
                </a:cubicBezTo>
                <a:cubicBezTo>
                  <a:pt x="50" y="15"/>
                  <a:pt x="60" y="29"/>
                  <a:pt x="55" y="4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6" name="Freeform 12"/>
          <p:cNvSpPr/>
          <p:nvPr/>
        </p:nvSpPr>
        <p:spPr bwMode="auto">
          <a:xfrm>
            <a:off x="7286162" y="935597"/>
            <a:ext cx="106363" cy="109538"/>
          </a:xfrm>
          <a:custGeom>
            <a:avLst/>
            <a:gdLst>
              <a:gd name="T0" fmla="*/ 25 w 25"/>
              <a:gd name="T1" fmla="*/ 12 h 26"/>
              <a:gd name="T2" fmla="*/ 15 w 25"/>
              <a:gd name="T3" fmla="*/ 1 h 26"/>
              <a:gd name="T4" fmla="*/ 2 w 25"/>
              <a:gd name="T5" fmla="*/ 8 h 26"/>
              <a:gd name="T6" fmla="*/ 7 w 25"/>
              <a:gd name="T7" fmla="*/ 22 h 26"/>
              <a:gd name="T8" fmla="*/ 7 w 25"/>
              <a:gd name="T9" fmla="*/ 22 h 26"/>
              <a:gd name="T10" fmla="*/ 9 w 25"/>
              <a:gd name="T11" fmla="*/ 24 h 26"/>
              <a:gd name="T12" fmla="*/ 17 w 25"/>
              <a:gd name="T13" fmla="*/ 24 h 26"/>
              <a:gd name="T14" fmla="*/ 19 w 25"/>
              <a:gd name="T15" fmla="*/ 22 h 26"/>
              <a:gd name="T16" fmla="*/ 25 w 25"/>
              <a:gd name="T17" fmla="*/ 12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" h="26">
                <a:moveTo>
                  <a:pt x="25" y="12"/>
                </a:moveTo>
                <a:cubicBezTo>
                  <a:pt x="25" y="6"/>
                  <a:pt x="20" y="1"/>
                  <a:pt x="15" y="1"/>
                </a:cubicBezTo>
                <a:cubicBezTo>
                  <a:pt x="9" y="0"/>
                  <a:pt x="4" y="3"/>
                  <a:pt x="2" y="8"/>
                </a:cubicBezTo>
                <a:cubicBezTo>
                  <a:pt x="0" y="12"/>
                  <a:pt x="2" y="20"/>
                  <a:pt x="7" y="22"/>
                </a:cubicBezTo>
                <a:cubicBezTo>
                  <a:pt x="7" y="22"/>
                  <a:pt x="7" y="22"/>
                  <a:pt x="7" y="22"/>
                </a:cubicBezTo>
                <a:cubicBezTo>
                  <a:pt x="8" y="23"/>
                  <a:pt x="8" y="23"/>
                  <a:pt x="9" y="24"/>
                </a:cubicBezTo>
                <a:cubicBezTo>
                  <a:pt x="11" y="26"/>
                  <a:pt x="15" y="26"/>
                  <a:pt x="17" y="24"/>
                </a:cubicBezTo>
                <a:cubicBezTo>
                  <a:pt x="18" y="23"/>
                  <a:pt x="18" y="23"/>
                  <a:pt x="19" y="22"/>
                </a:cubicBezTo>
                <a:cubicBezTo>
                  <a:pt x="22" y="20"/>
                  <a:pt x="24" y="16"/>
                  <a:pt x="25" y="12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7" name="Freeform 13"/>
          <p:cNvSpPr/>
          <p:nvPr/>
        </p:nvSpPr>
        <p:spPr bwMode="auto">
          <a:xfrm>
            <a:off x="4429035" y="2136471"/>
            <a:ext cx="109538" cy="111125"/>
          </a:xfrm>
          <a:custGeom>
            <a:avLst/>
            <a:gdLst>
              <a:gd name="T0" fmla="*/ 18 w 26"/>
              <a:gd name="T1" fmla="*/ 3 h 26"/>
              <a:gd name="T2" fmla="*/ 2 w 26"/>
              <a:gd name="T3" fmla="*/ 7 h 26"/>
              <a:gd name="T4" fmla="*/ 3 w 26"/>
              <a:gd name="T5" fmla="*/ 21 h 26"/>
              <a:gd name="T6" fmla="*/ 4 w 26"/>
              <a:gd name="T7" fmla="*/ 24 h 26"/>
              <a:gd name="T8" fmla="*/ 10 w 26"/>
              <a:gd name="T9" fmla="*/ 26 h 26"/>
              <a:gd name="T10" fmla="*/ 12 w 26"/>
              <a:gd name="T11" fmla="*/ 25 h 26"/>
              <a:gd name="T12" fmla="*/ 23 w 26"/>
              <a:gd name="T13" fmla="*/ 19 h 26"/>
              <a:gd name="T14" fmla="*/ 18 w 26"/>
              <a:gd name="T15" fmla="*/ 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" h="26">
                <a:moveTo>
                  <a:pt x="18" y="3"/>
                </a:moveTo>
                <a:cubicBezTo>
                  <a:pt x="13" y="0"/>
                  <a:pt x="5" y="2"/>
                  <a:pt x="2" y="7"/>
                </a:cubicBezTo>
                <a:cubicBezTo>
                  <a:pt x="0" y="11"/>
                  <a:pt x="0" y="17"/>
                  <a:pt x="3" y="21"/>
                </a:cubicBezTo>
                <a:cubicBezTo>
                  <a:pt x="3" y="22"/>
                  <a:pt x="4" y="23"/>
                  <a:pt x="4" y="24"/>
                </a:cubicBezTo>
                <a:cubicBezTo>
                  <a:pt x="5" y="26"/>
                  <a:pt x="8" y="26"/>
                  <a:pt x="10" y="26"/>
                </a:cubicBezTo>
                <a:cubicBezTo>
                  <a:pt x="11" y="26"/>
                  <a:pt x="11" y="25"/>
                  <a:pt x="12" y="25"/>
                </a:cubicBezTo>
                <a:cubicBezTo>
                  <a:pt x="16" y="25"/>
                  <a:pt x="20" y="23"/>
                  <a:pt x="23" y="19"/>
                </a:cubicBezTo>
                <a:cubicBezTo>
                  <a:pt x="26" y="14"/>
                  <a:pt x="24" y="6"/>
                  <a:pt x="18" y="3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8" name="Freeform 14"/>
          <p:cNvSpPr/>
          <p:nvPr/>
        </p:nvSpPr>
        <p:spPr bwMode="auto">
          <a:xfrm>
            <a:off x="3628487" y="921101"/>
            <a:ext cx="93663" cy="119063"/>
          </a:xfrm>
          <a:custGeom>
            <a:avLst/>
            <a:gdLst>
              <a:gd name="T0" fmla="*/ 22 w 22"/>
              <a:gd name="T1" fmla="*/ 8 h 28"/>
              <a:gd name="T2" fmla="*/ 11 w 22"/>
              <a:gd name="T3" fmla="*/ 0 h 28"/>
              <a:gd name="T4" fmla="*/ 0 w 22"/>
              <a:gd name="T5" fmla="*/ 8 h 28"/>
              <a:gd name="T6" fmla="*/ 0 w 22"/>
              <a:gd name="T7" fmla="*/ 17 h 28"/>
              <a:gd name="T8" fmla="*/ 3 w 22"/>
              <a:gd name="T9" fmla="*/ 25 h 28"/>
              <a:gd name="T10" fmla="*/ 11 w 22"/>
              <a:gd name="T11" fmla="*/ 28 h 28"/>
              <a:gd name="T12" fmla="*/ 22 w 22"/>
              <a:gd name="T13" fmla="*/ 17 h 28"/>
              <a:gd name="T14" fmla="*/ 22 w 22"/>
              <a:gd name="T15" fmla="*/ 8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" h="28">
                <a:moveTo>
                  <a:pt x="22" y="8"/>
                </a:moveTo>
                <a:cubicBezTo>
                  <a:pt x="20" y="4"/>
                  <a:pt x="16" y="0"/>
                  <a:pt x="11" y="0"/>
                </a:cubicBezTo>
                <a:cubicBezTo>
                  <a:pt x="6" y="0"/>
                  <a:pt x="2" y="4"/>
                  <a:pt x="0" y="8"/>
                </a:cubicBezTo>
                <a:cubicBezTo>
                  <a:pt x="0" y="11"/>
                  <a:pt x="0" y="14"/>
                  <a:pt x="0" y="17"/>
                </a:cubicBezTo>
                <a:cubicBezTo>
                  <a:pt x="0" y="20"/>
                  <a:pt x="1" y="23"/>
                  <a:pt x="3" y="25"/>
                </a:cubicBezTo>
                <a:cubicBezTo>
                  <a:pt x="5" y="27"/>
                  <a:pt x="8" y="28"/>
                  <a:pt x="11" y="28"/>
                </a:cubicBezTo>
                <a:cubicBezTo>
                  <a:pt x="17" y="28"/>
                  <a:pt x="22" y="23"/>
                  <a:pt x="22" y="17"/>
                </a:cubicBezTo>
                <a:cubicBezTo>
                  <a:pt x="22" y="14"/>
                  <a:pt x="22" y="11"/>
                  <a:pt x="22" y="8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9" name="Freeform 15"/>
          <p:cNvSpPr/>
          <p:nvPr/>
        </p:nvSpPr>
        <p:spPr bwMode="auto">
          <a:xfrm>
            <a:off x="8898421" y="2293634"/>
            <a:ext cx="101600" cy="76200"/>
          </a:xfrm>
          <a:custGeom>
            <a:avLst/>
            <a:gdLst>
              <a:gd name="T0" fmla="*/ 12 w 24"/>
              <a:gd name="T1" fmla="*/ 0 h 18"/>
              <a:gd name="T2" fmla="*/ 12 w 24"/>
              <a:gd name="T3" fmla="*/ 18 h 18"/>
              <a:gd name="T4" fmla="*/ 12 w 24"/>
              <a:gd name="T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" h="18">
                <a:moveTo>
                  <a:pt x="12" y="0"/>
                </a:moveTo>
                <a:cubicBezTo>
                  <a:pt x="0" y="0"/>
                  <a:pt x="0" y="18"/>
                  <a:pt x="12" y="18"/>
                </a:cubicBezTo>
                <a:cubicBezTo>
                  <a:pt x="24" y="18"/>
                  <a:pt x="24" y="0"/>
                  <a:pt x="12" y="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0" name="Freeform 16"/>
          <p:cNvSpPr/>
          <p:nvPr/>
        </p:nvSpPr>
        <p:spPr bwMode="auto">
          <a:xfrm>
            <a:off x="2759558" y="1082371"/>
            <a:ext cx="101600" cy="101600"/>
          </a:xfrm>
          <a:custGeom>
            <a:avLst/>
            <a:gdLst>
              <a:gd name="T0" fmla="*/ 16 w 24"/>
              <a:gd name="T1" fmla="*/ 2 h 24"/>
              <a:gd name="T2" fmla="*/ 2 w 24"/>
              <a:gd name="T3" fmla="*/ 7 h 24"/>
              <a:gd name="T4" fmla="*/ 6 w 24"/>
              <a:gd name="T5" fmla="*/ 21 h 24"/>
              <a:gd name="T6" fmla="*/ 11 w 24"/>
              <a:gd name="T7" fmla="*/ 24 h 24"/>
              <a:gd name="T8" fmla="*/ 14 w 24"/>
              <a:gd name="T9" fmla="*/ 23 h 24"/>
              <a:gd name="T10" fmla="*/ 23 w 24"/>
              <a:gd name="T11" fmla="*/ 15 h 24"/>
              <a:gd name="T12" fmla="*/ 16 w 24"/>
              <a:gd name="T13" fmla="*/ 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" h="24">
                <a:moveTo>
                  <a:pt x="16" y="2"/>
                </a:moveTo>
                <a:cubicBezTo>
                  <a:pt x="11" y="0"/>
                  <a:pt x="5" y="2"/>
                  <a:pt x="2" y="7"/>
                </a:cubicBezTo>
                <a:cubicBezTo>
                  <a:pt x="0" y="12"/>
                  <a:pt x="1" y="18"/>
                  <a:pt x="6" y="21"/>
                </a:cubicBezTo>
                <a:cubicBezTo>
                  <a:pt x="7" y="23"/>
                  <a:pt x="9" y="24"/>
                  <a:pt x="11" y="24"/>
                </a:cubicBezTo>
                <a:cubicBezTo>
                  <a:pt x="12" y="24"/>
                  <a:pt x="13" y="23"/>
                  <a:pt x="14" y="23"/>
                </a:cubicBezTo>
                <a:cubicBezTo>
                  <a:pt x="18" y="22"/>
                  <a:pt x="22" y="19"/>
                  <a:pt x="23" y="15"/>
                </a:cubicBezTo>
                <a:cubicBezTo>
                  <a:pt x="24" y="10"/>
                  <a:pt x="21" y="4"/>
                  <a:pt x="16" y="2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1" name="Freeform 17"/>
          <p:cNvSpPr/>
          <p:nvPr/>
        </p:nvSpPr>
        <p:spPr bwMode="auto">
          <a:xfrm>
            <a:off x="2384878" y="2122697"/>
            <a:ext cx="76200" cy="93663"/>
          </a:xfrm>
          <a:custGeom>
            <a:avLst/>
            <a:gdLst>
              <a:gd name="T0" fmla="*/ 17 w 18"/>
              <a:gd name="T1" fmla="*/ 11 h 22"/>
              <a:gd name="T2" fmla="*/ 16 w 18"/>
              <a:gd name="T3" fmla="*/ 6 h 22"/>
              <a:gd name="T4" fmla="*/ 13 w 18"/>
              <a:gd name="T5" fmla="*/ 3 h 22"/>
              <a:gd name="T6" fmla="*/ 12 w 18"/>
              <a:gd name="T7" fmla="*/ 2 h 22"/>
              <a:gd name="T8" fmla="*/ 6 w 18"/>
              <a:gd name="T9" fmla="*/ 2 h 22"/>
              <a:gd name="T10" fmla="*/ 5 w 18"/>
              <a:gd name="T11" fmla="*/ 3 h 22"/>
              <a:gd name="T12" fmla="*/ 2 w 18"/>
              <a:gd name="T13" fmla="*/ 6 h 22"/>
              <a:gd name="T14" fmla="*/ 1 w 18"/>
              <a:gd name="T15" fmla="*/ 11 h 22"/>
              <a:gd name="T16" fmla="*/ 3 w 18"/>
              <a:gd name="T17" fmla="*/ 19 h 22"/>
              <a:gd name="T18" fmla="*/ 9 w 18"/>
              <a:gd name="T19" fmla="*/ 22 h 22"/>
              <a:gd name="T20" fmla="*/ 15 w 18"/>
              <a:gd name="T21" fmla="*/ 19 h 22"/>
              <a:gd name="T22" fmla="*/ 17 w 18"/>
              <a:gd name="T23" fmla="*/ 1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22">
                <a:moveTo>
                  <a:pt x="17" y="11"/>
                </a:moveTo>
                <a:cubicBezTo>
                  <a:pt x="17" y="9"/>
                  <a:pt x="17" y="8"/>
                  <a:pt x="16" y="6"/>
                </a:cubicBezTo>
                <a:cubicBezTo>
                  <a:pt x="15" y="5"/>
                  <a:pt x="14" y="4"/>
                  <a:pt x="13" y="3"/>
                </a:cubicBezTo>
                <a:cubicBezTo>
                  <a:pt x="13" y="3"/>
                  <a:pt x="13" y="3"/>
                  <a:pt x="12" y="2"/>
                </a:cubicBezTo>
                <a:cubicBezTo>
                  <a:pt x="11" y="0"/>
                  <a:pt x="7" y="0"/>
                  <a:pt x="6" y="2"/>
                </a:cubicBezTo>
                <a:cubicBezTo>
                  <a:pt x="5" y="3"/>
                  <a:pt x="5" y="3"/>
                  <a:pt x="5" y="3"/>
                </a:cubicBezTo>
                <a:cubicBezTo>
                  <a:pt x="4" y="4"/>
                  <a:pt x="3" y="5"/>
                  <a:pt x="2" y="6"/>
                </a:cubicBezTo>
                <a:cubicBezTo>
                  <a:pt x="1" y="8"/>
                  <a:pt x="1" y="9"/>
                  <a:pt x="1" y="11"/>
                </a:cubicBezTo>
                <a:cubicBezTo>
                  <a:pt x="0" y="14"/>
                  <a:pt x="0" y="17"/>
                  <a:pt x="3" y="19"/>
                </a:cubicBezTo>
                <a:cubicBezTo>
                  <a:pt x="5" y="21"/>
                  <a:pt x="7" y="22"/>
                  <a:pt x="9" y="22"/>
                </a:cubicBezTo>
                <a:cubicBezTo>
                  <a:pt x="11" y="22"/>
                  <a:pt x="14" y="21"/>
                  <a:pt x="15" y="19"/>
                </a:cubicBezTo>
                <a:cubicBezTo>
                  <a:pt x="18" y="17"/>
                  <a:pt x="18" y="14"/>
                  <a:pt x="17" y="1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2" name="Freeform 18"/>
          <p:cNvSpPr/>
          <p:nvPr/>
        </p:nvSpPr>
        <p:spPr bwMode="auto">
          <a:xfrm>
            <a:off x="5480973" y="2639702"/>
            <a:ext cx="111125" cy="84138"/>
          </a:xfrm>
          <a:custGeom>
            <a:avLst/>
            <a:gdLst>
              <a:gd name="T0" fmla="*/ 13 w 26"/>
              <a:gd name="T1" fmla="*/ 0 h 20"/>
              <a:gd name="T2" fmla="*/ 13 w 26"/>
              <a:gd name="T3" fmla="*/ 20 h 20"/>
              <a:gd name="T4" fmla="*/ 13 w 26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" h="20">
                <a:moveTo>
                  <a:pt x="13" y="0"/>
                </a:moveTo>
                <a:cubicBezTo>
                  <a:pt x="0" y="0"/>
                  <a:pt x="0" y="20"/>
                  <a:pt x="13" y="20"/>
                </a:cubicBezTo>
                <a:cubicBezTo>
                  <a:pt x="26" y="20"/>
                  <a:pt x="26" y="0"/>
                  <a:pt x="13" y="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3" name="Freeform 19"/>
          <p:cNvSpPr/>
          <p:nvPr/>
        </p:nvSpPr>
        <p:spPr bwMode="auto">
          <a:xfrm>
            <a:off x="6252058" y="741059"/>
            <a:ext cx="85725" cy="85725"/>
          </a:xfrm>
          <a:custGeom>
            <a:avLst/>
            <a:gdLst>
              <a:gd name="T0" fmla="*/ 16 w 20"/>
              <a:gd name="T1" fmla="*/ 2 h 20"/>
              <a:gd name="T2" fmla="*/ 5 w 20"/>
              <a:gd name="T3" fmla="*/ 4 h 20"/>
              <a:gd name="T4" fmla="*/ 5 w 20"/>
              <a:gd name="T5" fmla="*/ 3 h 20"/>
              <a:gd name="T6" fmla="*/ 5 w 20"/>
              <a:gd name="T7" fmla="*/ 17 h 20"/>
              <a:gd name="T8" fmla="*/ 5 w 20"/>
              <a:gd name="T9" fmla="*/ 16 h 20"/>
              <a:gd name="T10" fmla="*/ 15 w 20"/>
              <a:gd name="T11" fmla="*/ 18 h 20"/>
              <a:gd name="T12" fmla="*/ 20 w 20"/>
              <a:gd name="T13" fmla="*/ 10 h 20"/>
              <a:gd name="T14" fmla="*/ 16 w 20"/>
              <a:gd name="T15" fmla="*/ 2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" h="20">
                <a:moveTo>
                  <a:pt x="16" y="2"/>
                </a:moveTo>
                <a:cubicBezTo>
                  <a:pt x="12" y="0"/>
                  <a:pt x="8" y="1"/>
                  <a:pt x="5" y="4"/>
                </a:cubicBezTo>
                <a:cubicBezTo>
                  <a:pt x="4" y="4"/>
                  <a:pt x="4" y="4"/>
                  <a:pt x="5" y="3"/>
                </a:cubicBezTo>
                <a:cubicBezTo>
                  <a:pt x="0" y="7"/>
                  <a:pt x="0" y="13"/>
                  <a:pt x="5" y="17"/>
                </a:cubicBezTo>
                <a:cubicBezTo>
                  <a:pt x="4" y="16"/>
                  <a:pt x="4" y="16"/>
                  <a:pt x="5" y="16"/>
                </a:cubicBezTo>
                <a:cubicBezTo>
                  <a:pt x="7" y="19"/>
                  <a:pt x="11" y="20"/>
                  <a:pt x="15" y="18"/>
                </a:cubicBezTo>
                <a:cubicBezTo>
                  <a:pt x="18" y="17"/>
                  <a:pt x="20" y="14"/>
                  <a:pt x="20" y="10"/>
                </a:cubicBezTo>
                <a:cubicBezTo>
                  <a:pt x="20" y="7"/>
                  <a:pt x="18" y="4"/>
                  <a:pt x="16" y="2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4" name="Freeform 20"/>
          <p:cNvSpPr/>
          <p:nvPr/>
        </p:nvSpPr>
        <p:spPr bwMode="auto">
          <a:xfrm>
            <a:off x="5506373" y="604548"/>
            <a:ext cx="85725" cy="85725"/>
          </a:xfrm>
          <a:custGeom>
            <a:avLst/>
            <a:gdLst>
              <a:gd name="T0" fmla="*/ 18 w 20"/>
              <a:gd name="T1" fmla="*/ 9 h 20"/>
              <a:gd name="T2" fmla="*/ 14 w 20"/>
              <a:gd name="T3" fmla="*/ 2 h 20"/>
              <a:gd name="T4" fmla="*/ 6 w 20"/>
              <a:gd name="T5" fmla="*/ 2 h 20"/>
              <a:gd name="T6" fmla="*/ 2 w 20"/>
              <a:gd name="T7" fmla="*/ 9 h 20"/>
              <a:gd name="T8" fmla="*/ 10 w 20"/>
              <a:gd name="T9" fmla="*/ 20 h 20"/>
              <a:gd name="T10" fmla="*/ 18 w 20"/>
              <a:gd name="T11" fmla="*/ 9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" h="20">
                <a:moveTo>
                  <a:pt x="18" y="9"/>
                </a:moveTo>
                <a:cubicBezTo>
                  <a:pt x="17" y="6"/>
                  <a:pt x="16" y="4"/>
                  <a:pt x="14" y="2"/>
                </a:cubicBezTo>
                <a:cubicBezTo>
                  <a:pt x="12" y="0"/>
                  <a:pt x="8" y="0"/>
                  <a:pt x="6" y="2"/>
                </a:cubicBezTo>
                <a:cubicBezTo>
                  <a:pt x="4" y="4"/>
                  <a:pt x="3" y="6"/>
                  <a:pt x="2" y="9"/>
                </a:cubicBezTo>
                <a:cubicBezTo>
                  <a:pt x="0" y="14"/>
                  <a:pt x="5" y="20"/>
                  <a:pt x="10" y="20"/>
                </a:cubicBezTo>
                <a:cubicBezTo>
                  <a:pt x="15" y="20"/>
                  <a:pt x="20" y="14"/>
                  <a:pt x="18" y="9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5" name="Freeform 21"/>
          <p:cNvSpPr/>
          <p:nvPr/>
        </p:nvSpPr>
        <p:spPr bwMode="auto">
          <a:xfrm>
            <a:off x="8347558" y="669621"/>
            <a:ext cx="76200" cy="58738"/>
          </a:xfrm>
          <a:custGeom>
            <a:avLst/>
            <a:gdLst>
              <a:gd name="T0" fmla="*/ 9 w 18"/>
              <a:gd name="T1" fmla="*/ 0 h 14"/>
              <a:gd name="T2" fmla="*/ 9 w 18"/>
              <a:gd name="T3" fmla="*/ 14 h 14"/>
              <a:gd name="T4" fmla="*/ 9 w 18"/>
              <a:gd name="T5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14">
                <a:moveTo>
                  <a:pt x="9" y="0"/>
                </a:moveTo>
                <a:cubicBezTo>
                  <a:pt x="0" y="0"/>
                  <a:pt x="0" y="14"/>
                  <a:pt x="9" y="14"/>
                </a:cubicBezTo>
                <a:cubicBezTo>
                  <a:pt x="18" y="14"/>
                  <a:pt x="18" y="0"/>
                  <a:pt x="9" y="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6" name="Freeform 22"/>
          <p:cNvSpPr/>
          <p:nvPr/>
        </p:nvSpPr>
        <p:spPr bwMode="auto">
          <a:xfrm>
            <a:off x="7210908" y="550559"/>
            <a:ext cx="76200" cy="58738"/>
          </a:xfrm>
          <a:custGeom>
            <a:avLst/>
            <a:gdLst>
              <a:gd name="T0" fmla="*/ 9 w 18"/>
              <a:gd name="T1" fmla="*/ 0 h 14"/>
              <a:gd name="T2" fmla="*/ 9 w 18"/>
              <a:gd name="T3" fmla="*/ 14 h 14"/>
              <a:gd name="T4" fmla="*/ 9 w 18"/>
              <a:gd name="T5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8" h="14">
                <a:moveTo>
                  <a:pt x="9" y="0"/>
                </a:moveTo>
                <a:cubicBezTo>
                  <a:pt x="0" y="0"/>
                  <a:pt x="0" y="14"/>
                  <a:pt x="9" y="14"/>
                </a:cubicBezTo>
                <a:cubicBezTo>
                  <a:pt x="18" y="14"/>
                  <a:pt x="18" y="0"/>
                  <a:pt x="9" y="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7" name="Freeform 23"/>
          <p:cNvSpPr/>
          <p:nvPr/>
        </p:nvSpPr>
        <p:spPr bwMode="auto">
          <a:xfrm>
            <a:off x="3318358" y="563259"/>
            <a:ext cx="80963" cy="68263"/>
          </a:xfrm>
          <a:custGeom>
            <a:avLst/>
            <a:gdLst>
              <a:gd name="T0" fmla="*/ 14 w 19"/>
              <a:gd name="T1" fmla="*/ 1 h 16"/>
              <a:gd name="T2" fmla="*/ 13 w 19"/>
              <a:gd name="T3" fmla="*/ 1 h 16"/>
              <a:gd name="T4" fmla="*/ 11 w 19"/>
              <a:gd name="T5" fmla="*/ 2 h 16"/>
              <a:gd name="T6" fmla="*/ 10 w 19"/>
              <a:gd name="T7" fmla="*/ 1 h 16"/>
              <a:gd name="T8" fmla="*/ 8 w 19"/>
              <a:gd name="T9" fmla="*/ 2 h 16"/>
              <a:gd name="T10" fmla="*/ 2 w 19"/>
              <a:gd name="T11" fmla="*/ 3 h 16"/>
              <a:gd name="T12" fmla="*/ 1 w 19"/>
              <a:gd name="T13" fmla="*/ 10 h 16"/>
              <a:gd name="T14" fmla="*/ 13 w 19"/>
              <a:gd name="T15" fmla="*/ 11 h 16"/>
              <a:gd name="T16" fmla="*/ 14 w 19"/>
              <a:gd name="T17" fmla="*/ 9 h 16"/>
              <a:gd name="T18" fmla="*/ 17 w 19"/>
              <a:gd name="T19" fmla="*/ 7 h 16"/>
              <a:gd name="T20" fmla="*/ 14 w 19"/>
              <a:gd name="T21" fmla="*/ 1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" h="16">
                <a:moveTo>
                  <a:pt x="14" y="1"/>
                </a:moveTo>
                <a:cubicBezTo>
                  <a:pt x="14" y="1"/>
                  <a:pt x="13" y="1"/>
                  <a:pt x="13" y="1"/>
                </a:cubicBezTo>
                <a:cubicBezTo>
                  <a:pt x="12" y="1"/>
                  <a:pt x="12" y="2"/>
                  <a:pt x="11" y="2"/>
                </a:cubicBezTo>
                <a:cubicBezTo>
                  <a:pt x="11" y="2"/>
                  <a:pt x="10" y="1"/>
                  <a:pt x="10" y="1"/>
                </a:cubicBezTo>
                <a:cubicBezTo>
                  <a:pt x="9" y="1"/>
                  <a:pt x="8" y="2"/>
                  <a:pt x="8" y="2"/>
                </a:cubicBezTo>
                <a:cubicBezTo>
                  <a:pt x="6" y="2"/>
                  <a:pt x="4" y="2"/>
                  <a:pt x="2" y="3"/>
                </a:cubicBezTo>
                <a:cubicBezTo>
                  <a:pt x="1" y="5"/>
                  <a:pt x="0" y="8"/>
                  <a:pt x="1" y="10"/>
                </a:cubicBezTo>
                <a:cubicBezTo>
                  <a:pt x="3" y="15"/>
                  <a:pt x="10" y="16"/>
                  <a:pt x="13" y="11"/>
                </a:cubicBezTo>
                <a:cubicBezTo>
                  <a:pt x="13" y="10"/>
                  <a:pt x="14" y="10"/>
                  <a:pt x="14" y="9"/>
                </a:cubicBezTo>
                <a:cubicBezTo>
                  <a:pt x="15" y="8"/>
                  <a:pt x="16" y="7"/>
                  <a:pt x="17" y="7"/>
                </a:cubicBezTo>
                <a:cubicBezTo>
                  <a:pt x="19" y="5"/>
                  <a:pt x="18" y="0"/>
                  <a:pt x="14" y="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8" name="Freeform 24"/>
          <p:cNvSpPr/>
          <p:nvPr/>
        </p:nvSpPr>
        <p:spPr bwMode="auto">
          <a:xfrm>
            <a:off x="9522308" y="2369834"/>
            <a:ext cx="33338" cy="25400"/>
          </a:xfrm>
          <a:custGeom>
            <a:avLst/>
            <a:gdLst>
              <a:gd name="T0" fmla="*/ 4 w 8"/>
              <a:gd name="T1" fmla="*/ 0 h 6"/>
              <a:gd name="T2" fmla="*/ 4 w 8"/>
              <a:gd name="T3" fmla="*/ 6 h 6"/>
              <a:gd name="T4" fmla="*/ 4 w 8"/>
              <a:gd name="T5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6">
                <a:moveTo>
                  <a:pt x="4" y="0"/>
                </a:moveTo>
                <a:cubicBezTo>
                  <a:pt x="1" y="0"/>
                  <a:pt x="0" y="6"/>
                  <a:pt x="4" y="6"/>
                </a:cubicBezTo>
                <a:cubicBezTo>
                  <a:pt x="7" y="6"/>
                  <a:pt x="8" y="0"/>
                  <a:pt x="4" y="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86" name="组合 85"/>
          <p:cNvGrpSpPr/>
          <p:nvPr/>
        </p:nvGrpSpPr>
        <p:grpSpPr>
          <a:xfrm>
            <a:off x="702363" y="351720"/>
            <a:ext cx="3031923" cy="2072090"/>
            <a:chOff x="7938" y="-1588"/>
            <a:chExt cx="2336800" cy="1597026"/>
          </a:xfrm>
        </p:grpSpPr>
        <p:sp>
          <p:nvSpPr>
            <p:cNvPr id="82" name="Freeform 28"/>
            <p:cNvSpPr/>
            <p:nvPr/>
          </p:nvSpPr>
          <p:spPr bwMode="auto">
            <a:xfrm>
              <a:off x="7938" y="66675"/>
              <a:ext cx="2301875" cy="1528763"/>
            </a:xfrm>
            <a:custGeom>
              <a:avLst/>
              <a:gdLst>
                <a:gd name="T0" fmla="*/ 541 w 541"/>
                <a:gd name="T1" fmla="*/ 358 h 358"/>
                <a:gd name="T2" fmla="*/ 533 w 541"/>
                <a:gd name="T3" fmla="*/ 335 h 358"/>
                <a:gd name="T4" fmla="*/ 517 w 541"/>
                <a:gd name="T5" fmla="*/ 314 h 358"/>
                <a:gd name="T6" fmla="*/ 486 w 541"/>
                <a:gd name="T7" fmla="*/ 298 h 358"/>
                <a:gd name="T8" fmla="*/ 487 w 541"/>
                <a:gd name="T9" fmla="*/ 296 h 358"/>
                <a:gd name="T10" fmla="*/ 457 w 541"/>
                <a:gd name="T11" fmla="*/ 273 h 358"/>
                <a:gd name="T12" fmla="*/ 386 w 541"/>
                <a:gd name="T13" fmla="*/ 231 h 358"/>
                <a:gd name="T14" fmla="*/ 256 w 541"/>
                <a:gd name="T15" fmla="*/ 155 h 358"/>
                <a:gd name="T16" fmla="*/ 1 w 541"/>
                <a:gd name="T17" fmla="*/ 0 h 358"/>
                <a:gd name="T18" fmla="*/ 2 w 541"/>
                <a:gd name="T19" fmla="*/ 10 h 358"/>
                <a:gd name="T20" fmla="*/ 246 w 541"/>
                <a:gd name="T21" fmla="*/ 178 h 358"/>
                <a:gd name="T22" fmla="*/ 368 w 541"/>
                <a:gd name="T23" fmla="*/ 258 h 358"/>
                <a:gd name="T24" fmla="*/ 439 w 541"/>
                <a:gd name="T25" fmla="*/ 302 h 358"/>
                <a:gd name="T26" fmla="*/ 437 w 541"/>
                <a:gd name="T27" fmla="*/ 304 h 358"/>
                <a:gd name="T28" fmla="*/ 462 w 541"/>
                <a:gd name="T29" fmla="*/ 320 h 358"/>
                <a:gd name="T30" fmla="*/ 470 w 541"/>
                <a:gd name="T31" fmla="*/ 324 h 358"/>
                <a:gd name="T32" fmla="*/ 471 w 541"/>
                <a:gd name="T33" fmla="*/ 324 h 358"/>
                <a:gd name="T34" fmla="*/ 541 w 541"/>
                <a:gd name="T3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1" h="358">
                  <a:moveTo>
                    <a:pt x="541" y="358"/>
                  </a:moveTo>
                  <a:cubicBezTo>
                    <a:pt x="537" y="354"/>
                    <a:pt x="536" y="340"/>
                    <a:pt x="533" y="335"/>
                  </a:cubicBezTo>
                  <a:cubicBezTo>
                    <a:pt x="529" y="327"/>
                    <a:pt x="523" y="320"/>
                    <a:pt x="517" y="314"/>
                  </a:cubicBezTo>
                  <a:cubicBezTo>
                    <a:pt x="510" y="308"/>
                    <a:pt x="497" y="298"/>
                    <a:pt x="486" y="298"/>
                  </a:cubicBezTo>
                  <a:cubicBezTo>
                    <a:pt x="487" y="297"/>
                    <a:pt x="487" y="297"/>
                    <a:pt x="487" y="296"/>
                  </a:cubicBezTo>
                  <a:cubicBezTo>
                    <a:pt x="479" y="286"/>
                    <a:pt x="469" y="278"/>
                    <a:pt x="457" y="273"/>
                  </a:cubicBezTo>
                  <a:cubicBezTo>
                    <a:pt x="436" y="256"/>
                    <a:pt x="408" y="244"/>
                    <a:pt x="386" y="231"/>
                  </a:cubicBezTo>
                  <a:cubicBezTo>
                    <a:pt x="342" y="206"/>
                    <a:pt x="299" y="181"/>
                    <a:pt x="256" y="155"/>
                  </a:cubicBezTo>
                  <a:cubicBezTo>
                    <a:pt x="172" y="104"/>
                    <a:pt x="89" y="45"/>
                    <a:pt x="1" y="0"/>
                  </a:cubicBezTo>
                  <a:cubicBezTo>
                    <a:pt x="0" y="3"/>
                    <a:pt x="0" y="6"/>
                    <a:pt x="2" y="10"/>
                  </a:cubicBezTo>
                  <a:cubicBezTo>
                    <a:pt x="23" y="51"/>
                    <a:pt x="215" y="158"/>
                    <a:pt x="246" y="178"/>
                  </a:cubicBezTo>
                  <a:cubicBezTo>
                    <a:pt x="287" y="205"/>
                    <a:pt x="328" y="231"/>
                    <a:pt x="368" y="258"/>
                  </a:cubicBezTo>
                  <a:cubicBezTo>
                    <a:pt x="392" y="273"/>
                    <a:pt x="416" y="286"/>
                    <a:pt x="439" y="302"/>
                  </a:cubicBezTo>
                  <a:cubicBezTo>
                    <a:pt x="438" y="303"/>
                    <a:pt x="438" y="304"/>
                    <a:pt x="437" y="304"/>
                  </a:cubicBezTo>
                  <a:cubicBezTo>
                    <a:pt x="439" y="303"/>
                    <a:pt x="460" y="318"/>
                    <a:pt x="462" y="320"/>
                  </a:cubicBezTo>
                  <a:cubicBezTo>
                    <a:pt x="465" y="322"/>
                    <a:pt x="467" y="324"/>
                    <a:pt x="470" y="324"/>
                  </a:cubicBezTo>
                  <a:cubicBezTo>
                    <a:pt x="471" y="324"/>
                    <a:pt x="471" y="324"/>
                    <a:pt x="471" y="324"/>
                  </a:cubicBezTo>
                  <a:cubicBezTo>
                    <a:pt x="481" y="342"/>
                    <a:pt x="532" y="349"/>
                    <a:pt x="541" y="358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29"/>
            <p:cNvSpPr/>
            <p:nvPr/>
          </p:nvSpPr>
          <p:spPr bwMode="auto">
            <a:xfrm>
              <a:off x="41275" y="-1588"/>
              <a:ext cx="2068513" cy="1357313"/>
            </a:xfrm>
            <a:custGeom>
              <a:avLst/>
              <a:gdLst>
                <a:gd name="T0" fmla="*/ 2 w 486"/>
                <a:gd name="T1" fmla="*/ 10 h 318"/>
                <a:gd name="T2" fmla="*/ 246 w 486"/>
                <a:gd name="T3" fmla="*/ 178 h 318"/>
                <a:gd name="T4" fmla="*/ 368 w 486"/>
                <a:gd name="T5" fmla="*/ 258 h 318"/>
                <a:gd name="T6" fmla="*/ 449 w 486"/>
                <a:gd name="T7" fmla="*/ 308 h 318"/>
                <a:gd name="T8" fmla="*/ 471 w 486"/>
                <a:gd name="T9" fmla="*/ 317 h 318"/>
                <a:gd name="T10" fmla="*/ 482 w 486"/>
                <a:gd name="T11" fmla="*/ 300 h 318"/>
                <a:gd name="T12" fmla="*/ 386 w 486"/>
                <a:gd name="T13" fmla="*/ 231 h 318"/>
                <a:gd name="T14" fmla="*/ 256 w 486"/>
                <a:gd name="T15" fmla="*/ 155 h 318"/>
                <a:gd name="T16" fmla="*/ 1 w 486"/>
                <a:gd name="T17" fmla="*/ 0 h 318"/>
                <a:gd name="T18" fmla="*/ 2 w 486"/>
                <a:gd name="T19" fmla="*/ 1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6" h="318">
                  <a:moveTo>
                    <a:pt x="2" y="10"/>
                  </a:moveTo>
                  <a:cubicBezTo>
                    <a:pt x="23" y="51"/>
                    <a:pt x="215" y="158"/>
                    <a:pt x="246" y="178"/>
                  </a:cubicBezTo>
                  <a:cubicBezTo>
                    <a:pt x="287" y="205"/>
                    <a:pt x="328" y="231"/>
                    <a:pt x="368" y="258"/>
                  </a:cubicBezTo>
                  <a:cubicBezTo>
                    <a:pt x="395" y="276"/>
                    <a:pt x="423" y="290"/>
                    <a:pt x="449" y="308"/>
                  </a:cubicBezTo>
                  <a:cubicBezTo>
                    <a:pt x="455" y="313"/>
                    <a:pt x="463" y="318"/>
                    <a:pt x="471" y="317"/>
                  </a:cubicBezTo>
                  <a:cubicBezTo>
                    <a:pt x="479" y="316"/>
                    <a:pt x="486" y="307"/>
                    <a:pt x="482" y="300"/>
                  </a:cubicBezTo>
                  <a:cubicBezTo>
                    <a:pt x="462" y="267"/>
                    <a:pt x="417" y="250"/>
                    <a:pt x="386" y="231"/>
                  </a:cubicBezTo>
                  <a:cubicBezTo>
                    <a:pt x="342" y="206"/>
                    <a:pt x="299" y="181"/>
                    <a:pt x="256" y="155"/>
                  </a:cubicBezTo>
                  <a:cubicBezTo>
                    <a:pt x="172" y="104"/>
                    <a:pt x="89" y="45"/>
                    <a:pt x="1" y="0"/>
                  </a:cubicBezTo>
                  <a:cubicBezTo>
                    <a:pt x="0" y="3"/>
                    <a:pt x="0" y="6"/>
                    <a:pt x="2" y="10"/>
                  </a:cubicBezTo>
                  <a:close/>
                </a:path>
              </a:pathLst>
            </a:custGeom>
            <a:solidFill>
              <a:srgbClr val="FB67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30"/>
            <p:cNvSpPr/>
            <p:nvPr/>
          </p:nvSpPr>
          <p:spPr bwMode="auto">
            <a:xfrm>
              <a:off x="1947863" y="1231900"/>
              <a:ext cx="396875" cy="295275"/>
            </a:xfrm>
            <a:custGeom>
              <a:avLst/>
              <a:gdLst>
                <a:gd name="T0" fmla="*/ 93 w 93"/>
                <a:gd name="T1" fmla="*/ 69 h 69"/>
                <a:gd name="T2" fmla="*/ 85 w 93"/>
                <a:gd name="T3" fmla="*/ 46 h 69"/>
                <a:gd name="T4" fmla="*/ 69 w 93"/>
                <a:gd name="T5" fmla="*/ 25 h 69"/>
                <a:gd name="T6" fmla="*/ 26 w 93"/>
                <a:gd name="T7" fmla="*/ 15 h 69"/>
                <a:gd name="T8" fmla="*/ 93 w 93"/>
                <a:gd name="T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69">
                  <a:moveTo>
                    <a:pt x="93" y="69"/>
                  </a:moveTo>
                  <a:cubicBezTo>
                    <a:pt x="89" y="65"/>
                    <a:pt x="88" y="51"/>
                    <a:pt x="85" y="46"/>
                  </a:cubicBezTo>
                  <a:cubicBezTo>
                    <a:pt x="81" y="38"/>
                    <a:pt x="75" y="31"/>
                    <a:pt x="69" y="25"/>
                  </a:cubicBezTo>
                  <a:cubicBezTo>
                    <a:pt x="59" y="16"/>
                    <a:pt x="38" y="0"/>
                    <a:pt x="26" y="15"/>
                  </a:cubicBezTo>
                  <a:cubicBezTo>
                    <a:pt x="0" y="49"/>
                    <a:pt x="81" y="57"/>
                    <a:pt x="93" y="69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31"/>
            <p:cNvSpPr/>
            <p:nvPr/>
          </p:nvSpPr>
          <p:spPr bwMode="auto">
            <a:xfrm>
              <a:off x="1901825" y="1158875"/>
              <a:ext cx="212725" cy="222250"/>
            </a:xfrm>
            <a:custGeom>
              <a:avLst/>
              <a:gdLst>
                <a:gd name="T0" fmla="*/ 0 w 50"/>
                <a:gd name="T1" fmla="*/ 32 h 52"/>
                <a:gd name="T2" fmla="*/ 25 w 50"/>
                <a:gd name="T3" fmla="*/ 48 h 52"/>
                <a:gd name="T4" fmla="*/ 33 w 50"/>
                <a:gd name="T5" fmla="*/ 52 h 52"/>
                <a:gd name="T6" fmla="*/ 50 w 50"/>
                <a:gd name="T7" fmla="*/ 24 h 52"/>
                <a:gd name="T8" fmla="*/ 17 w 50"/>
                <a:gd name="T9" fmla="*/ 0 h 52"/>
                <a:gd name="T10" fmla="*/ 0 w 50"/>
                <a:gd name="T11" fmla="*/ 3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" h="52">
                  <a:moveTo>
                    <a:pt x="0" y="32"/>
                  </a:moveTo>
                  <a:cubicBezTo>
                    <a:pt x="2" y="31"/>
                    <a:pt x="23" y="46"/>
                    <a:pt x="25" y="48"/>
                  </a:cubicBezTo>
                  <a:cubicBezTo>
                    <a:pt x="28" y="50"/>
                    <a:pt x="30" y="52"/>
                    <a:pt x="33" y="52"/>
                  </a:cubicBezTo>
                  <a:cubicBezTo>
                    <a:pt x="43" y="52"/>
                    <a:pt x="49" y="31"/>
                    <a:pt x="50" y="24"/>
                  </a:cubicBezTo>
                  <a:cubicBezTo>
                    <a:pt x="41" y="13"/>
                    <a:pt x="30" y="5"/>
                    <a:pt x="17" y="0"/>
                  </a:cubicBezTo>
                  <a:cubicBezTo>
                    <a:pt x="13" y="12"/>
                    <a:pt x="8" y="23"/>
                    <a:pt x="0" y="32"/>
                  </a:cubicBezTo>
                  <a:close/>
                </a:path>
              </a:pathLst>
            </a:custGeom>
            <a:solidFill>
              <a:srgbClr val="D4D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0" name="Freeform 35"/>
          <p:cNvSpPr/>
          <p:nvPr/>
        </p:nvSpPr>
        <p:spPr bwMode="auto">
          <a:xfrm>
            <a:off x="1501464" y="1652939"/>
            <a:ext cx="582613" cy="569913"/>
          </a:xfrm>
          <a:custGeom>
            <a:avLst/>
            <a:gdLst>
              <a:gd name="T0" fmla="*/ 54 w 137"/>
              <a:gd name="T1" fmla="*/ 11 h 134"/>
              <a:gd name="T2" fmla="*/ 126 w 137"/>
              <a:gd name="T3" fmla="*/ 35 h 134"/>
              <a:gd name="T4" fmla="*/ 133 w 137"/>
              <a:gd name="T5" fmla="*/ 62 h 134"/>
              <a:gd name="T6" fmla="*/ 74 w 137"/>
              <a:gd name="T7" fmla="*/ 134 h 134"/>
              <a:gd name="T8" fmla="*/ 51 w 137"/>
              <a:gd name="T9" fmla="*/ 133 h 134"/>
              <a:gd name="T10" fmla="*/ 3 w 137"/>
              <a:gd name="T11" fmla="*/ 81 h 134"/>
              <a:gd name="T12" fmla="*/ 54 w 137"/>
              <a:gd name="T13" fmla="*/ 11 h 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" h="134">
                <a:moveTo>
                  <a:pt x="54" y="11"/>
                </a:moveTo>
                <a:cubicBezTo>
                  <a:pt x="81" y="0"/>
                  <a:pt x="111" y="5"/>
                  <a:pt x="126" y="35"/>
                </a:cubicBezTo>
                <a:cubicBezTo>
                  <a:pt x="130" y="43"/>
                  <a:pt x="132" y="53"/>
                  <a:pt x="133" y="62"/>
                </a:cubicBezTo>
                <a:cubicBezTo>
                  <a:pt x="137" y="101"/>
                  <a:pt x="113" y="133"/>
                  <a:pt x="74" y="134"/>
                </a:cubicBezTo>
                <a:cubicBezTo>
                  <a:pt x="66" y="134"/>
                  <a:pt x="58" y="134"/>
                  <a:pt x="51" y="133"/>
                </a:cubicBezTo>
                <a:cubicBezTo>
                  <a:pt x="26" y="128"/>
                  <a:pt x="6" y="106"/>
                  <a:pt x="3" y="81"/>
                </a:cubicBezTo>
                <a:cubicBezTo>
                  <a:pt x="0" y="50"/>
                  <a:pt x="25" y="22"/>
                  <a:pt x="54" y="11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1" name="Freeform 36"/>
          <p:cNvSpPr/>
          <p:nvPr/>
        </p:nvSpPr>
        <p:spPr bwMode="auto">
          <a:xfrm>
            <a:off x="8450912" y="2437380"/>
            <a:ext cx="692150" cy="715963"/>
          </a:xfrm>
          <a:custGeom>
            <a:avLst/>
            <a:gdLst>
              <a:gd name="T0" fmla="*/ 42 w 163"/>
              <a:gd name="T1" fmla="*/ 38 h 168"/>
              <a:gd name="T2" fmla="*/ 82 w 163"/>
              <a:gd name="T3" fmla="*/ 4 h 168"/>
              <a:gd name="T4" fmla="*/ 104 w 163"/>
              <a:gd name="T5" fmla="*/ 0 h 168"/>
              <a:gd name="T6" fmla="*/ 155 w 163"/>
              <a:gd name="T7" fmla="*/ 38 h 168"/>
              <a:gd name="T8" fmla="*/ 158 w 163"/>
              <a:gd name="T9" fmla="*/ 85 h 168"/>
              <a:gd name="T10" fmla="*/ 42 w 163"/>
              <a:gd name="T11" fmla="*/ 3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" h="168">
                <a:moveTo>
                  <a:pt x="42" y="38"/>
                </a:moveTo>
                <a:cubicBezTo>
                  <a:pt x="50" y="22"/>
                  <a:pt x="65" y="10"/>
                  <a:pt x="82" y="4"/>
                </a:cubicBezTo>
                <a:cubicBezTo>
                  <a:pt x="89" y="1"/>
                  <a:pt x="96" y="0"/>
                  <a:pt x="104" y="0"/>
                </a:cubicBezTo>
                <a:cubicBezTo>
                  <a:pt x="126" y="0"/>
                  <a:pt x="146" y="17"/>
                  <a:pt x="155" y="38"/>
                </a:cubicBezTo>
                <a:cubicBezTo>
                  <a:pt x="161" y="53"/>
                  <a:pt x="163" y="70"/>
                  <a:pt x="158" y="85"/>
                </a:cubicBezTo>
                <a:cubicBezTo>
                  <a:pt x="131" y="168"/>
                  <a:pt x="0" y="118"/>
                  <a:pt x="42" y="38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2" name="Freeform 37"/>
          <p:cNvSpPr/>
          <p:nvPr/>
        </p:nvSpPr>
        <p:spPr bwMode="auto">
          <a:xfrm>
            <a:off x="9570051" y="439434"/>
            <a:ext cx="331788" cy="384175"/>
          </a:xfrm>
          <a:custGeom>
            <a:avLst/>
            <a:gdLst>
              <a:gd name="T0" fmla="*/ 53 w 78"/>
              <a:gd name="T1" fmla="*/ 62 h 90"/>
              <a:gd name="T2" fmla="*/ 53 w 78"/>
              <a:gd name="T3" fmla="*/ 10 h 90"/>
              <a:gd name="T4" fmla="*/ 78 w 78"/>
              <a:gd name="T5" fmla="*/ 39 h 90"/>
              <a:gd name="T6" fmla="*/ 54 w 78"/>
              <a:gd name="T7" fmla="*/ 68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8" h="90">
                <a:moveTo>
                  <a:pt x="53" y="62"/>
                </a:moveTo>
                <a:cubicBezTo>
                  <a:pt x="4" y="90"/>
                  <a:pt x="0" y="0"/>
                  <a:pt x="53" y="10"/>
                </a:cubicBezTo>
                <a:cubicBezTo>
                  <a:pt x="66" y="13"/>
                  <a:pt x="77" y="25"/>
                  <a:pt x="78" y="39"/>
                </a:cubicBezTo>
                <a:cubicBezTo>
                  <a:pt x="78" y="53"/>
                  <a:pt x="67" y="66"/>
                  <a:pt x="54" y="68"/>
                </a:cubicBezTo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3" name="Freeform 38"/>
          <p:cNvSpPr/>
          <p:nvPr/>
        </p:nvSpPr>
        <p:spPr bwMode="auto">
          <a:xfrm>
            <a:off x="1124315" y="243822"/>
            <a:ext cx="323850" cy="319088"/>
          </a:xfrm>
          <a:custGeom>
            <a:avLst/>
            <a:gdLst>
              <a:gd name="T0" fmla="*/ 18 w 76"/>
              <a:gd name="T1" fmla="*/ 21 h 75"/>
              <a:gd name="T2" fmla="*/ 44 w 76"/>
              <a:gd name="T3" fmla="*/ 62 h 75"/>
              <a:gd name="T4" fmla="*/ 18 w 76"/>
              <a:gd name="T5" fmla="*/ 21 h 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6" h="75">
                <a:moveTo>
                  <a:pt x="18" y="21"/>
                </a:moveTo>
                <a:cubicBezTo>
                  <a:pt x="38" y="0"/>
                  <a:pt x="76" y="47"/>
                  <a:pt x="44" y="62"/>
                </a:cubicBezTo>
                <a:cubicBezTo>
                  <a:pt x="18" y="75"/>
                  <a:pt x="0" y="39"/>
                  <a:pt x="18" y="21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21" name="组合 120"/>
          <p:cNvGrpSpPr/>
          <p:nvPr/>
        </p:nvGrpSpPr>
        <p:grpSpPr>
          <a:xfrm>
            <a:off x="9390173" y="-490950"/>
            <a:ext cx="2959100" cy="2717801"/>
            <a:chOff x="10090151" y="-4763"/>
            <a:chExt cx="2959100" cy="2717801"/>
          </a:xfrm>
        </p:grpSpPr>
        <p:sp>
          <p:nvSpPr>
            <p:cNvPr id="97" name="Freeform 42"/>
            <p:cNvSpPr/>
            <p:nvPr/>
          </p:nvSpPr>
          <p:spPr bwMode="auto">
            <a:xfrm>
              <a:off x="10617201" y="1025525"/>
              <a:ext cx="2325688" cy="1654175"/>
            </a:xfrm>
            <a:custGeom>
              <a:avLst/>
              <a:gdLst>
                <a:gd name="T0" fmla="*/ 543 w 547"/>
                <a:gd name="T1" fmla="*/ 22 h 389"/>
                <a:gd name="T2" fmla="*/ 535 w 547"/>
                <a:gd name="T3" fmla="*/ 12 h 389"/>
                <a:gd name="T4" fmla="*/ 520 w 547"/>
                <a:gd name="T5" fmla="*/ 1 h 389"/>
                <a:gd name="T6" fmla="*/ 506 w 547"/>
                <a:gd name="T7" fmla="*/ 5 h 389"/>
                <a:gd name="T8" fmla="*/ 491 w 547"/>
                <a:gd name="T9" fmla="*/ 15 h 389"/>
                <a:gd name="T10" fmla="*/ 470 w 547"/>
                <a:gd name="T11" fmla="*/ 22 h 389"/>
                <a:gd name="T12" fmla="*/ 457 w 547"/>
                <a:gd name="T13" fmla="*/ 34 h 389"/>
                <a:gd name="T14" fmla="*/ 455 w 547"/>
                <a:gd name="T15" fmla="*/ 35 h 389"/>
                <a:gd name="T16" fmla="*/ 453 w 547"/>
                <a:gd name="T17" fmla="*/ 36 h 389"/>
                <a:gd name="T18" fmla="*/ 250 w 547"/>
                <a:gd name="T19" fmla="*/ 179 h 389"/>
                <a:gd name="T20" fmla="*/ 157 w 547"/>
                <a:gd name="T21" fmla="*/ 241 h 389"/>
                <a:gd name="T22" fmla="*/ 129 w 547"/>
                <a:gd name="T23" fmla="*/ 261 h 389"/>
                <a:gd name="T24" fmla="*/ 47 w 547"/>
                <a:gd name="T25" fmla="*/ 324 h 389"/>
                <a:gd name="T26" fmla="*/ 47 w 547"/>
                <a:gd name="T27" fmla="*/ 324 h 389"/>
                <a:gd name="T28" fmla="*/ 47 w 547"/>
                <a:gd name="T29" fmla="*/ 324 h 389"/>
                <a:gd name="T30" fmla="*/ 47 w 547"/>
                <a:gd name="T31" fmla="*/ 324 h 389"/>
                <a:gd name="T32" fmla="*/ 47 w 547"/>
                <a:gd name="T33" fmla="*/ 324 h 389"/>
                <a:gd name="T34" fmla="*/ 12 w 547"/>
                <a:gd name="T35" fmla="*/ 365 h 389"/>
                <a:gd name="T36" fmla="*/ 6 w 547"/>
                <a:gd name="T37" fmla="*/ 375 h 389"/>
                <a:gd name="T38" fmla="*/ 3 w 547"/>
                <a:gd name="T39" fmla="*/ 388 h 389"/>
                <a:gd name="T40" fmla="*/ 3 w 547"/>
                <a:gd name="T41" fmla="*/ 389 h 389"/>
                <a:gd name="T42" fmla="*/ 27 w 547"/>
                <a:gd name="T43" fmla="*/ 381 h 389"/>
                <a:gd name="T44" fmla="*/ 74 w 547"/>
                <a:gd name="T45" fmla="*/ 364 h 389"/>
                <a:gd name="T46" fmla="*/ 74 w 547"/>
                <a:gd name="T47" fmla="*/ 364 h 389"/>
                <a:gd name="T48" fmla="*/ 176 w 547"/>
                <a:gd name="T49" fmla="*/ 299 h 389"/>
                <a:gd name="T50" fmla="*/ 343 w 547"/>
                <a:gd name="T51" fmla="*/ 183 h 389"/>
                <a:gd name="T52" fmla="*/ 474 w 547"/>
                <a:gd name="T53" fmla="*/ 92 h 389"/>
                <a:gd name="T54" fmla="*/ 495 w 547"/>
                <a:gd name="T55" fmla="*/ 78 h 389"/>
                <a:gd name="T56" fmla="*/ 495 w 547"/>
                <a:gd name="T57" fmla="*/ 78 h 389"/>
                <a:gd name="T58" fmla="*/ 505 w 547"/>
                <a:gd name="T59" fmla="*/ 69 h 389"/>
                <a:gd name="T60" fmla="*/ 521 w 547"/>
                <a:gd name="T61" fmla="*/ 58 h 389"/>
                <a:gd name="T62" fmla="*/ 521 w 547"/>
                <a:gd name="T63" fmla="*/ 56 h 389"/>
                <a:gd name="T64" fmla="*/ 521 w 547"/>
                <a:gd name="T65" fmla="*/ 53 h 389"/>
                <a:gd name="T66" fmla="*/ 541 w 547"/>
                <a:gd name="T67" fmla="*/ 38 h 389"/>
                <a:gd name="T68" fmla="*/ 546 w 547"/>
                <a:gd name="T69" fmla="*/ 28 h 389"/>
                <a:gd name="T70" fmla="*/ 543 w 547"/>
                <a:gd name="T71" fmla="*/ 22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7" h="389">
                  <a:moveTo>
                    <a:pt x="543" y="22"/>
                  </a:moveTo>
                  <a:cubicBezTo>
                    <a:pt x="540" y="19"/>
                    <a:pt x="537" y="15"/>
                    <a:pt x="535" y="12"/>
                  </a:cubicBezTo>
                  <a:cubicBezTo>
                    <a:pt x="531" y="7"/>
                    <a:pt x="526" y="2"/>
                    <a:pt x="520" y="1"/>
                  </a:cubicBezTo>
                  <a:cubicBezTo>
                    <a:pt x="515" y="0"/>
                    <a:pt x="510" y="2"/>
                    <a:pt x="506" y="5"/>
                  </a:cubicBezTo>
                  <a:cubicBezTo>
                    <a:pt x="500" y="8"/>
                    <a:pt x="494" y="11"/>
                    <a:pt x="491" y="15"/>
                  </a:cubicBezTo>
                  <a:cubicBezTo>
                    <a:pt x="482" y="12"/>
                    <a:pt x="477" y="17"/>
                    <a:pt x="470" y="22"/>
                  </a:cubicBezTo>
                  <a:cubicBezTo>
                    <a:pt x="469" y="23"/>
                    <a:pt x="462" y="30"/>
                    <a:pt x="457" y="34"/>
                  </a:cubicBezTo>
                  <a:cubicBezTo>
                    <a:pt x="457" y="34"/>
                    <a:pt x="456" y="34"/>
                    <a:pt x="455" y="35"/>
                  </a:cubicBezTo>
                  <a:cubicBezTo>
                    <a:pt x="455" y="35"/>
                    <a:pt x="454" y="35"/>
                    <a:pt x="453" y="36"/>
                  </a:cubicBezTo>
                  <a:cubicBezTo>
                    <a:pt x="381" y="77"/>
                    <a:pt x="317" y="130"/>
                    <a:pt x="250" y="179"/>
                  </a:cubicBezTo>
                  <a:cubicBezTo>
                    <a:pt x="220" y="201"/>
                    <a:pt x="189" y="222"/>
                    <a:pt x="157" y="241"/>
                  </a:cubicBezTo>
                  <a:cubicBezTo>
                    <a:pt x="148" y="248"/>
                    <a:pt x="138" y="254"/>
                    <a:pt x="129" y="261"/>
                  </a:cubicBezTo>
                  <a:cubicBezTo>
                    <a:pt x="101" y="282"/>
                    <a:pt x="74" y="303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33" y="331"/>
                    <a:pt x="21" y="351"/>
                    <a:pt x="12" y="365"/>
                  </a:cubicBezTo>
                  <a:cubicBezTo>
                    <a:pt x="10" y="369"/>
                    <a:pt x="7" y="373"/>
                    <a:pt x="6" y="375"/>
                  </a:cubicBezTo>
                  <a:cubicBezTo>
                    <a:pt x="3" y="379"/>
                    <a:pt x="0" y="384"/>
                    <a:pt x="3" y="388"/>
                  </a:cubicBezTo>
                  <a:cubicBezTo>
                    <a:pt x="3" y="388"/>
                    <a:pt x="3" y="389"/>
                    <a:pt x="3" y="389"/>
                  </a:cubicBezTo>
                  <a:cubicBezTo>
                    <a:pt x="11" y="386"/>
                    <a:pt x="19" y="383"/>
                    <a:pt x="27" y="381"/>
                  </a:cubicBezTo>
                  <a:cubicBezTo>
                    <a:pt x="43" y="376"/>
                    <a:pt x="59" y="372"/>
                    <a:pt x="74" y="364"/>
                  </a:cubicBezTo>
                  <a:cubicBezTo>
                    <a:pt x="74" y="364"/>
                    <a:pt x="74" y="364"/>
                    <a:pt x="74" y="364"/>
                  </a:cubicBezTo>
                  <a:cubicBezTo>
                    <a:pt x="110" y="346"/>
                    <a:pt x="143" y="321"/>
                    <a:pt x="176" y="299"/>
                  </a:cubicBezTo>
                  <a:cubicBezTo>
                    <a:pt x="232" y="261"/>
                    <a:pt x="287" y="222"/>
                    <a:pt x="343" y="183"/>
                  </a:cubicBezTo>
                  <a:cubicBezTo>
                    <a:pt x="386" y="153"/>
                    <a:pt x="430" y="122"/>
                    <a:pt x="474" y="92"/>
                  </a:cubicBezTo>
                  <a:cubicBezTo>
                    <a:pt x="475" y="91"/>
                    <a:pt x="495" y="77"/>
                    <a:pt x="495" y="78"/>
                  </a:cubicBezTo>
                  <a:cubicBezTo>
                    <a:pt x="495" y="78"/>
                    <a:pt x="495" y="78"/>
                    <a:pt x="495" y="78"/>
                  </a:cubicBezTo>
                  <a:cubicBezTo>
                    <a:pt x="499" y="75"/>
                    <a:pt x="502" y="72"/>
                    <a:pt x="505" y="69"/>
                  </a:cubicBezTo>
                  <a:cubicBezTo>
                    <a:pt x="507" y="68"/>
                    <a:pt x="520" y="57"/>
                    <a:pt x="521" y="58"/>
                  </a:cubicBezTo>
                  <a:cubicBezTo>
                    <a:pt x="521" y="57"/>
                    <a:pt x="521" y="57"/>
                    <a:pt x="521" y="56"/>
                  </a:cubicBezTo>
                  <a:cubicBezTo>
                    <a:pt x="521" y="55"/>
                    <a:pt x="521" y="54"/>
                    <a:pt x="521" y="53"/>
                  </a:cubicBezTo>
                  <a:cubicBezTo>
                    <a:pt x="529" y="49"/>
                    <a:pt x="535" y="44"/>
                    <a:pt x="541" y="38"/>
                  </a:cubicBezTo>
                  <a:cubicBezTo>
                    <a:pt x="544" y="35"/>
                    <a:pt x="547" y="32"/>
                    <a:pt x="546" y="28"/>
                  </a:cubicBezTo>
                  <a:cubicBezTo>
                    <a:pt x="546" y="26"/>
                    <a:pt x="544" y="24"/>
                    <a:pt x="543" y="22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Freeform 43"/>
            <p:cNvSpPr/>
            <p:nvPr/>
          </p:nvSpPr>
          <p:spPr bwMode="auto">
            <a:xfrm>
              <a:off x="10523538" y="719138"/>
              <a:ext cx="2441575" cy="1466850"/>
            </a:xfrm>
            <a:custGeom>
              <a:avLst/>
              <a:gdLst>
                <a:gd name="T0" fmla="*/ 570 w 574"/>
                <a:gd name="T1" fmla="*/ 24 h 345"/>
                <a:gd name="T2" fmla="*/ 563 w 574"/>
                <a:gd name="T3" fmla="*/ 13 h 345"/>
                <a:gd name="T4" fmla="*/ 549 w 574"/>
                <a:gd name="T5" fmla="*/ 1 h 345"/>
                <a:gd name="T6" fmla="*/ 535 w 574"/>
                <a:gd name="T7" fmla="*/ 4 h 345"/>
                <a:gd name="T8" fmla="*/ 519 w 574"/>
                <a:gd name="T9" fmla="*/ 12 h 345"/>
                <a:gd name="T10" fmla="*/ 498 w 574"/>
                <a:gd name="T11" fmla="*/ 18 h 345"/>
                <a:gd name="T12" fmla="*/ 484 w 574"/>
                <a:gd name="T13" fmla="*/ 29 h 345"/>
                <a:gd name="T14" fmla="*/ 482 w 574"/>
                <a:gd name="T15" fmla="*/ 29 h 345"/>
                <a:gd name="T16" fmla="*/ 480 w 574"/>
                <a:gd name="T17" fmla="*/ 30 h 345"/>
                <a:gd name="T18" fmla="*/ 285 w 574"/>
                <a:gd name="T19" fmla="*/ 144 h 345"/>
                <a:gd name="T20" fmla="*/ 266 w 574"/>
                <a:gd name="T21" fmla="*/ 156 h 345"/>
                <a:gd name="T22" fmla="*/ 227 w 574"/>
                <a:gd name="T23" fmla="*/ 179 h 345"/>
                <a:gd name="T24" fmla="*/ 168 w 574"/>
                <a:gd name="T25" fmla="*/ 211 h 345"/>
                <a:gd name="T26" fmla="*/ 109 w 574"/>
                <a:gd name="T27" fmla="*/ 247 h 345"/>
                <a:gd name="T28" fmla="*/ 51 w 574"/>
                <a:gd name="T29" fmla="*/ 284 h 345"/>
                <a:gd name="T30" fmla="*/ 51 w 574"/>
                <a:gd name="T31" fmla="*/ 285 h 345"/>
                <a:gd name="T32" fmla="*/ 13 w 574"/>
                <a:gd name="T33" fmla="*/ 323 h 345"/>
                <a:gd name="T34" fmla="*/ 6 w 574"/>
                <a:gd name="T35" fmla="*/ 332 h 345"/>
                <a:gd name="T36" fmla="*/ 2 w 574"/>
                <a:gd name="T37" fmla="*/ 345 h 345"/>
                <a:gd name="T38" fmla="*/ 2 w 574"/>
                <a:gd name="T39" fmla="*/ 345 h 345"/>
                <a:gd name="T40" fmla="*/ 27 w 574"/>
                <a:gd name="T41" fmla="*/ 339 h 345"/>
                <a:gd name="T42" fmla="*/ 76 w 574"/>
                <a:gd name="T43" fmla="*/ 326 h 345"/>
                <a:gd name="T44" fmla="*/ 76 w 574"/>
                <a:gd name="T45" fmla="*/ 327 h 345"/>
                <a:gd name="T46" fmla="*/ 182 w 574"/>
                <a:gd name="T47" fmla="*/ 270 h 345"/>
                <a:gd name="T48" fmla="*/ 358 w 574"/>
                <a:gd name="T49" fmla="*/ 168 h 345"/>
                <a:gd name="T50" fmla="*/ 496 w 574"/>
                <a:gd name="T51" fmla="*/ 88 h 345"/>
                <a:gd name="T52" fmla="*/ 518 w 574"/>
                <a:gd name="T53" fmla="*/ 76 h 345"/>
                <a:gd name="T54" fmla="*/ 518 w 574"/>
                <a:gd name="T55" fmla="*/ 75 h 345"/>
                <a:gd name="T56" fmla="*/ 529 w 574"/>
                <a:gd name="T57" fmla="*/ 68 h 345"/>
                <a:gd name="T58" fmla="*/ 545 w 574"/>
                <a:gd name="T59" fmla="*/ 58 h 345"/>
                <a:gd name="T60" fmla="*/ 546 w 574"/>
                <a:gd name="T61" fmla="*/ 56 h 345"/>
                <a:gd name="T62" fmla="*/ 546 w 574"/>
                <a:gd name="T63" fmla="*/ 53 h 345"/>
                <a:gd name="T64" fmla="*/ 568 w 574"/>
                <a:gd name="T65" fmla="*/ 39 h 345"/>
                <a:gd name="T66" fmla="*/ 573 w 574"/>
                <a:gd name="T67" fmla="*/ 30 h 345"/>
                <a:gd name="T68" fmla="*/ 570 w 574"/>
                <a:gd name="T69" fmla="*/ 24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4" h="345">
                  <a:moveTo>
                    <a:pt x="570" y="24"/>
                  </a:moveTo>
                  <a:cubicBezTo>
                    <a:pt x="568" y="20"/>
                    <a:pt x="565" y="17"/>
                    <a:pt x="563" y="13"/>
                  </a:cubicBezTo>
                  <a:cubicBezTo>
                    <a:pt x="559" y="8"/>
                    <a:pt x="555" y="2"/>
                    <a:pt x="549" y="1"/>
                  </a:cubicBezTo>
                  <a:cubicBezTo>
                    <a:pt x="544" y="0"/>
                    <a:pt x="539" y="2"/>
                    <a:pt x="535" y="4"/>
                  </a:cubicBezTo>
                  <a:cubicBezTo>
                    <a:pt x="529" y="6"/>
                    <a:pt x="522" y="9"/>
                    <a:pt x="519" y="12"/>
                  </a:cubicBezTo>
                  <a:cubicBezTo>
                    <a:pt x="511" y="9"/>
                    <a:pt x="505" y="14"/>
                    <a:pt x="498" y="18"/>
                  </a:cubicBezTo>
                  <a:cubicBezTo>
                    <a:pt x="496" y="19"/>
                    <a:pt x="489" y="25"/>
                    <a:pt x="484" y="29"/>
                  </a:cubicBezTo>
                  <a:cubicBezTo>
                    <a:pt x="484" y="29"/>
                    <a:pt x="483" y="29"/>
                    <a:pt x="482" y="29"/>
                  </a:cubicBezTo>
                  <a:cubicBezTo>
                    <a:pt x="481" y="29"/>
                    <a:pt x="480" y="30"/>
                    <a:pt x="480" y="30"/>
                  </a:cubicBezTo>
                  <a:cubicBezTo>
                    <a:pt x="412" y="62"/>
                    <a:pt x="349" y="104"/>
                    <a:pt x="285" y="144"/>
                  </a:cubicBezTo>
                  <a:cubicBezTo>
                    <a:pt x="279" y="148"/>
                    <a:pt x="272" y="152"/>
                    <a:pt x="266" y="156"/>
                  </a:cubicBezTo>
                  <a:cubicBezTo>
                    <a:pt x="253" y="164"/>
                    <a:pt x="240" y="171"/>
                    <a:pt x="227" y="179"/>
                  </a:cubicBezTo>
                  <a:cubicBezTo>
                    <a:pt x="208" y="190"/>
                    <a:pt x="188" y="201"/>
                    <a:pt x="168" y="211"/>
                  </a:cubicBezTo>
                  <a:cubicBezTo>
                    <a:pt x="148" y="222"/>
                    <a:pt x="129" y="234"/>
                    <a:pt x="109" y="247"/>
                  </a:cubicBezTo>
                  <a:cubicBezTo>
                    <a:pt x="90" y="259"/>
                    <a:pt x="70" y="272"/>
                    <a:pt x="51" y="284"/>
                  </a:cubicBezTo>
                  <a:cubicBezTo>
                    <a:pt x="51" y="284"/>
                    <a:pt x="51" y="284"/>
                    <a:pt x="51" y="285"/>
                  </a:cubicBezTo>
                  <a:cubicBezTo>
                    <a:pt x="37" y="290"/>
                    <a:pt x="23" y="309"/>
                    <a:pt x="13" y="323"/>
                  </a:cubicBezTo>
                  <a:cubicBezTo>
                    <a:pt x="11" y="326"/>
                    <a:pt x="8" y="329"/>
                    <a:pt x="6" y="332"/>
                  </a:cubicBezTo>
                  <a:cubicBezTo>
                    <a:pt x="3" y="336"/>
                    <a:pt x="0" y="341"/>
                    <a:pt x="2" y="345"/>
                  </a:cubicBezTo>
                  <a:cubicBezTo>
                    <a:pt x="2" y="345"/>
                    <a:pt x="2" y="345"/>
                    <a:pt x="2" y="345"/>
                  </a:cubicBezTo>
                  <a:cubicBezTo>
                    <a:pt x="11" y="343"/>
                    <a:pt x="19" y="341"/>
                    <a:pt x="27" y="339"/>
                  </a:cubicBezTo>
                  <a:cubicBezTo>
                    <a:pt x="43" y="336"/>
                    <a:pt x="60" y="333"/>
                    <a:pt x="76" y="326"/>
                  </a:cubicBezTo>
                  <a:cubicBezTo>
                    <a:pt x="76" y="326"/>
                    <a:pt x="76" y="326"/>
                    <a:pt x="76" y="327"/>
                  </a:cubicBezTo>
                  <a:cubicBezTo>
                    <a:pt x="112" y="311"/>
                    <a:pt x="147" y="289"/>
                    <a:pt x="182" y="270"/>
                  </a:cubicBezTo>
                  <a:cubicBezTo>
                    <a:pt x="241" y="236"/>
                    <a:pt x="299" y="202"/>
                    <a:pt x="358" y="168"/>
                  </a:cubicBezTo>
                  <a:cubicBezTo>
                    <a:pt x="404" y="141"/>
                    <a:pt x="450" y="114"/>
                    <a:pt x="496" y="88"/>
                  </a:cubicBezTo>
                  <a:cubicBezTo>
                    <a:pt x="497" y="87"/>
                    <a:pt x="518" y="75"/>
                    <a:pt x="518" y="76"/>
                  </a:cubicBezTo>
                  <a:cubicBezTo>
                    <a:pt x="518" y="76"/>
                    <a:pt x="518" y="76"/>
                    <a:pt x="518" y="75"/>
                  </a:cubicBezTo>
                  <a:cubicBezTo>
                    <a:pt x="522" y="73"/>
                    <a:pt x="525" y="71"/>
                    <a:pt x="529" y="68"/>
                  </a:cubicBezTo>
                  <a:cubicBezTo>
                    <a:pt x="531" y="67"/>
                    <a:pt x="545" y="57"/>
                    <a:pt x="545" y="58"/>
                  </a:cubicBezTo>
                  <a:cubicBezTo>
                    <a:pt x="546" y="57"/>
                    <a:pt x="546" y="56"/>
                    <a:pt x="546" y="56"/>
                  </a:cubicBezTo>
                  <a:cubicBezTo>
                    <a:pt x="546" y="55"/>
                    <a:pt x="546" y="54"/>
                    <a:pt x="546" y="53"/>
                  </a:cubicBezTo>
                  <a:cubicBezTo>
                    <a:pt x="554" y="49"/>
                    <a:pt x="561" y="45"/>
                    <a:pt x="568" y="39"/>
                  </a:cubicBezTo>
                  <a:cubicBezTo>
                    <a:pt x="571" y="37"/>
                    <a:pt x="574" y="34"/>
                    <a:pt x="573" y="30"/>
                  </a:cubicBezTo>
                  <a:cubicBezTo>
                    <a:pt x="573" y="28"/>
                    <a:pt x="572" y="26"/>
                    <a:pt x="570" y="24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Freeform 44"/>
            <p:cNvSpPr/>
            <p:nvPr/>
          </p:nvSpPr>
          <p:spPr bwMode="auto">
            <a:xfrm>
              <a:off x="10090151" y="-4763"/>
              <a:ext cx="1930400" cy="2097088"/>
            </a:xfrm>
            <a:custGeom>
              <a:avLst/>
              <a:gdLst>
                <a:gd name="T0" fmla="*/ 289 w 454"/>
                <a:gd name="T1" fmla="*/ 217 h 493"/>
                <a:gd name="T2" fmla="*/ 397 w 454"/>
                <a:gd name="T3" fmla="*/ 99 h 493"/>
                <a:gd name="T4" fmla="*/ 414 w 454"/>
                <a:gd name="T5" fmla="*/ 81 h 493"/>
                <a:gd name="T6" fmla="*/ 414 w 454"/>
                <a:gd name="T7" fmla="*/ 80 h 493"/>
                <a:gd name="T8" fmla="*/ 422 w 454"/>
                <a:gd name="T9" fmla="*/ 70 h 493"/>
                <a:gd name="T10" fmla="*/ 435 w 454"/>
                <a:gd name="T11" fmla="*/ 55 h 493"/>
                <a:gd name="T12" fmla="*/ 435 w 454"/>
                <a:gd name="T13" fmla="*/ 53 h 493"/>
                <a:gd name="T14" fmla="*/ 434 w 454"/>
                <a:gd name="T15" fmla="*/ 50 h 493"/>
                <a:gd name="T16" fmla="*/ 450 w 454"/>
                <a:gd name="T17" fmla="*/ 31 h 493"/>
                <a:gd name="T18" fmla="*/ 453 w 454"/>
                <a:gd name="T19" fmla="*/ 20 h 493"/>
                <a:gd name="T20" fmla="*/ 448 w 454"/>
                <a:gd name="T21" fmla="*/ 15 h 493"/>
                <a:gd name="T22" fmla="*/ 438 w 454"/>
                <a:gd name="T23" fmla="*/ 7 h 493"/>
                <a:gd name="T24" fmla="*/ 421 w 454"/>
                <a:gd name="T25" fmla="*/ 0 h 493"/>
                <a:gd name="T26" fmla="*/ 408 w 454"/>
                <a:gd name="T27" fmla="*/ 7 h 493"/>
                <a:gd name="T28" fmla="*/ 396 w 454"/>
                <a:gd name="T29" fmla="*/ 20 h 493"/>
                <a:gd name="T30" fmla="*/ 378 w 454"/>
                <a:gd name="T31" fmla="*/ 31 h 493"/>
                <a:gd name="T32" fmla="*/ 368 w 454"/>
                <a:gd name="T33" fmla="*/ 46 h 493"/>
                <a:gd name="T34" fmla="*/ 366 w 454"/>
                <a:gd name="T35" fmla="*/ 47 h 493"/>
                <a:gd name="T36" fmla="*/ 364 w 454"/>
                <a:gd name="T37" fmla="*/ 49 h 493"/>
                <a:gd name="T38" fmla="*/ 332 w 454"/>
                <a:gd name="T39" fmla="*/ 80 h 493"/>
                <a:gd name="T40" fmla="*/ 316 w 454"/>
                <a:gd name="T41" fmla="*/ 97 h 493"/>
                <a:gd name="T42" fmla="*/ 286 w 454"/>
                <a:gd name="T43" fmla="*/ 130 h 493"/>
                <a:gd name="T44" fmla="*/ 256 w 454"/>
                <a:gd name="T45" fmla="*/ 164 h 493"/>
                <a:gd name="T46" fmla="*/ 120 w 454"/>
                <a:gd name="T47" fmla="*/ 314 h 493"/>
                <a:gd name="T48" fmla="*/ 75 w 454"/>
                <a:gd name="T49" fmla="*/ 367 h 493"/>
                <a:gd name="T50" fmla="*/ 31 w 454"/>
                <a:gd name="T51" fmla="*/ 420 h 493"/>
                <a:gd name="T52" fmla="*/ 31 w 454"/>
                <a:gd name="T53" fmla="*/ 420 h 493"/>
                <a:gd name="T54" fmla="*/ 32 w 454"/>
                <a:gd name="T55" fmla="*/ 420 h 493"/>
                <a:gd name="T56" fmla="*/ 6 w 454"/>
                <a:gd name="T57" fmla="*/ 468 h 493"/>
                <a:gd name="T58" fmla="*/ 3 w 454"/>
                <a:gd name="T59" fmla="*/ 479 h 493"/>
                <a:gd name="T60" fmla="*/ 2 w 454"/>
                <a:gd name="T61" fmla="*/ 492 h 493"/>
                <a:gd name="T62" fmla="*/ 3 w 454"/>
                <a:gd name="T63" fmla="*/ 493 h 493"/>
                <a:gd name="T64" fmla="*/ 25 w 454"/>
                <a:gd name="T65" fmla="*/ 479 h 493"/>
                <a:gd name="T66" fmla="*/ 67 w 454"/>
                <a:gd name="T67" fmla="*/ 452 h 493"/>
                <a:gd name="T68" fmla="*/ 67 w 454"/>
                <a:gd name="T69" fmla="*/ 453 h 493"/>
                <a:gd name="T70" fmla="*/ 152 w 454"/>
                <a:gd name="T71" fmla="*/ 367 h 493"/>
                <a:gd name="T72" fmla="*/ 289 w 454"/>
                <a:gd name="T73" fmla="*/ 21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4" h="493">
                  <a:moveTo>
                    <a:pt x="289" y="217"/>
                  </a:moveTo>
                  <a:cubicBezTo>
                    <a:pt x="325" y="178"/>
                    <a:pt x="360" y="138"/>
                    <a:pt x="397" y="99"/>
                  </a:cubicBezTo>
                  <a:cubicBezTo>
                    <a:pt x="398" y="98"/>
                    <a:pt x="414" y="80"/>
                    <a:pt x="414" y="81"/>
                  </a:cubicBezTo>
                  <a:cubicBezTo>
                    <a:pt x="414" y="81"/>
                    <a:pt x="414" y="81"/>
                    <a:pt x="414" y="80"/>
                  </a:cubicBezTo>
                  <a:cubicBezTo>
                    <a:pt x="417" y="77"/>
                    <a:pt x="420" y="74"/>
                    <a:pt x="422" y="70"/>
                  </a:cubicBezTo>
                  <a:cubicBezTo>
                    <a:pt x="423" y="69"/>
                    <a:pt x="434" y="55"/>
                    <a:pt x="435" y="55"/>
                  </a:cubicBezTo>
                  <a:cubicBezTo>
                    <a:pt x="435" y="55"/>
                    <a:pt x="435" y="54"/>
                    <a:pt x="435" y="53"/>
                  </a:cubicBezTo>
                  <a:cubicBezTo>
                    <a:pt x="435" y="52"/>
                    <a:pt x="434" y="51"/>
                    <a:pt x="434" y="50"/>
                  </a:cubicBezTo>
                  <a:cubicBezTo>
                    <a:pt x="440" y="45"/>
                    <a:pt x="446" y="38"/>
                    <a:pt x="450" y="31"/>
                  </a:cubicBezTo>
                  <a:cubicBezTo>
                    <a:pt x="453" y="28"/>
                    <a:pt x="454" y="24"/>
                    <a:pt x="453" y="20"/>
                  </a:cubicBezTo>
                  <a:cubicBezTo>
                    <a:pt x="452" y="18"/>
                    <a:pt x="450" y="17"/>
                    <a:pt x="448" y="15"/>
                  </a:cubicBezTo>
                  <a:cubicBezTo>
                    <a:pt x="445" y="13"/>
                    <a:pt x="442" y="10"/>
                    <a:pt x="438" y="7"/>
                  </a:cubicBezTo>
                  <a:cubicBezTo>
                    <a:pt x="433" y="4"/>
                    <a:pt x="428" y="0"/>
                    <a:pt x="421" y="0"/>
                  </a:cubicBezTo>
                  <a:cubicBezTo>
                    <a:pt x="416" y="0"/>
                    <a:pt x="412" y="4"/>
                    <a:pt x="408" y="7"/>
                  </a:cubicBezTo>
                  <a:cubicBezTo>
                    <a:pt x="404" y="11"/>
                    <a:pt x="398" y="15"/>
                    <a:pt x="396" y="20"/>
                  </a:cubicBezTo>
                  <a:cubicBezTo>
                    <a:pt x="387" y="19"/>
                    <a:pt x="383" y="25"/>
                    <a:pt x="378" y="31"/>
                  </a:cubicBezTo>
                  <a:cubicBezTo>
                    <a:pt x="376" y="33"/>
                    <a:pt x="371" y="41"/>
                    <a:pt x="368" y="46"/>
                  </a:cubicBezTo>
                  <a:cubicBezTo>
                    <a:pt x="367" y="46"/>
                    <a:pt x="366" y="47"/>
                    <a:pt x="366" y="47"/>
                  </a:cubicBezTo>
                  <a:cubicBezTo>
                    <a:pt x="365" y="48"/>
                    <a:pt x="364" y="48"/>
                    <a:pt x="364" y="49"/>
                  </a:cubicBezTo>
                  <a:cubicBezTo>
                    <a:pt x="353" y="59"/>
                    <a:pt x="342" y="70"/>
                    <a:pt x="332" y="80"/>
                  </a:cubicBezTo>
                  <a:cubicBezTo>
                    <a:pt x="326" y="86"/>
                    <a:pt x="321" y="91"/>
                    <a:pt x="316" y="97"/>
                  </a:cubicBezTo>
                  <a:cubicBezTo>
                    <a:pt x="306" y="108"/>
                    <a:pt x="296" y="119"/>
                    <a:pt x="286" y="130"/>
                  </a:cubicBezTo>
                  <a:cubicBezTo>
                    <a:pt x="276" y="141"/>
                    <a:pt x="266" y="153"/>
                    <a:pt x="256" y="164"/>
                  </a:cubicBezTo>
                  <a:cubicBezTo>
                    <a:pt x="212" y="216"/>
                    <a:pt x="169" y="268"/>
                    <a:pt x="120" y="314"/>
                  </a:cubicBezTo>
                  <a:cubicBezTo>
                    <a:pt x="105" y="332"/>
                    <a:pt x="90" y="349"/>
                    <a:pt x="75" y="367"/>
                  </a:cubicBezTo>
                  <a:cubicBezTo>
                    <a:pt x="60" y="384"/>
                    <a:pt x="46" y="402"/>
                    <a:pt x="31" y="420"/>
                  </a:cubicBezTo>
                  <a:cubicBezTo>
                    <a:pt x="31" y="420"/>
                    <a:pt x="31" y="420"/>
                    <a:pt x="31" y="420"/>
                  </a:cubicBezTo>
                  <a:cubicBezTo>
                    <a:pt x="31" y="420"/>
                    <a:pt x="31" y="420"/>
                    <a:pt x="32" y="420"/>
                  </a:cubicBezTo>
                  <a:cubicBezTo>
                    <a:pt x="19" y="430"/>
                    <a:pt x="12" y="452"/>
                    <a:pt x="6" y="468"/>
                  </a:cubicBezTo>
                  <a:cubicBezTo>
                    <a:pt x="5" y="472"/>
                    <a:pt x="4" y="476"/>
                    <a:pt x="3" y="479"/>
                  </a:cubicBezTo>
                  <a:cubicBezTo>
                    <a:pt x="1" y="483"/>
                    <a:pt x="0" y="489"/>
                    <a:pt x="2" y="492"/>
                  </a:cubicBezTo>
                  <a:cubicBezTo>
                    <a:pt x="3" y="492"/>
                    <a:pt x="3" y="492"/>
                    <a:pt x="3" y="493"/>
                  </a:cubicBezTo>
                  <a:cubicBezTo>
                    <a:pt x="10" y="488"/>
                    <a:pt x="17" y="484"/>
                    <a:pt x="25" y="479"/>
                  </a:cubicBezTo>
                  <a:cubicBezTo>
                    <a:pt x="39" y="471"/>
                    <a:pt x="54" y="463"/>
                    <a:pt x="67" y="452"/>
                  </a:cubicBezTo>
                  <a:cubicBezTo>
                    <a:pt x="67" y="452"/>
                    <a:pt x="67" y="453"/>
                    <a:pt x="67" y="453"/>
                  </a:cubicBezTo>
                  <a:cubicBezTo>
                    <a:pt x="98" y="427"/>
                    <a:pt x="124" y="396"/>
                    <a:pt x="152" y="367"/>
                  </a:cubicBezTo>
                  <a:cubicBezTo>
                    <a:pt x="198" y="317"/>
                    <a:pt x="243" y="267"/>
                    <a:pt x="289" y="217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Freeform 45"/>
            <p:cNvSpPr/>
            <p:nvPr/>
          </p:nvSpPr>
          <p:spPr bwMode="auto">
            <a:xfrm>
              <a:off x="12760326" y="1058863"/>
              <a:ext cx="268288" cy="238125"/>
            </a:xfrm>
            <a:custGeom>
              <a:avLst/>
              <a:gdLst>
                <a:gd name="T0" fmla="*/ 22 w 63"/>
                <a:gd name="T1" fmla="*/ 5 h 56"/>
                <a:gd name="T2" fmla="*/ 36 w 63"/>
                <a:gd name="T3" fmla="*/ 1 h 56"/>
                <a:gd name="T4" fmla="*/ 51 w 63"/>
                <a:gd name="T5" fmla="*/ 12 h 56"/>
                <a:gd name="T6" fmla="*/ 59 w 63"/>
                <a:gd name="T7" fmla="*/ 22 h 56"/>
                <a:gd name="T8" fmla="*/ 62 w 63"/>
                <a:gd name="T9" fmla="*/ 28 h 56"/>
                <a:gd name="T10" fmla="*/ 57 w 63"/>
                <a:gd name="T11" fmla="*/ 38 h 56"/>
                <a:gd name="T12" fmla="*/ 32 w 63"/>
                <a:gd name="T13" fmla="*/ 56 h 56"/>
                <a:gd name="T14" fmla="*/ 6 w 63"/>
                <a:gd name="T15" fmla="*/ 25 h 56"/>
                <a:gd name="T16" fmla="*/ 22 w 63"/>
                <a:gd name="T17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56">
                  <a:moveTo>
                    <a:pt x="22" y="5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7" y="7"/>
                    <a:pt x="51" y="12"/>
                  </a:cubicBezTo>
                  <a:cubicBezTo>
                    <a:pt x="53" y="15"/>
                    <a:pt x="56" y="19"/>
                    <a:pt x="59" y="22"/>
                  </a:cubicBezTo>
                  <a:cubicBezTo>
                    <a:pt x="60" y="24"/>
                    <a:pt x="62" y="26"/>
                    <a:pt x="62" y="28"/>
                  </a:cubicBezTo>
                  <a:cubicBezTo>
                    <a:pt x="63" y="32"/>
                    <a:pt x="60" y="35"/>
                    <a:pt x="57" y="38"/>
                  </a:cubicBezTo>
                  <a:cubicBezTo>
                    <a:pt x="50" y="45"/>
                    <a:pt x="42" y="51"/>
                    <a:pt x="32" y="56"/>
                  </a:cubicBezTo>
                  <a:cubicBezTo>
                    <a:pt x="34" y="55"/>
                    <a:pt x="8" y="28"/>
                    <a:pt x="6" y="25"/>
                  </a:cubicBezTo>
                  <a:cubicBezTo>
                    <a:pt x="0" y="15"/>
                    <a:pt x="13" y="10"/>
                    <a:pt x="22" y="5"/>
                  </a:cubicBezTo>
                  <a:close/>
                </a:path>
              </a:pathLst>
            </a:custGeom>
            <a:solidFill>
              <a:srgbClr val="F57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Freeform 46"/>
            <p:cNvSpPr/>
            <p:nvPr/>
          </p:nvSpPr>
          <p:spPr bwMode="auto">
            <a:xfrm>
              <a:off x="10702926" y="2365375"/>
              <a:ext cx="357188" cy="347663"/>
            </a:xfrm>
            <a:custGeom>
              <a:avLst/>
              <a:gdLst>
                <a:gd name="T0" fmla="*/ 79 w 84"/>
                <a:gd name="T1" fmla="*/ 54 h 82"/>
                <a:gd name="T2" fmla="*/ 27 w 84"/>
                <a:gd name="T3" fmla="*/ 74 h 82"/>
                <a:gd name="T4" fmla="*/ 3 w 84"/>
                <a:gd name="T5" fmla="*/ 82 h 82"/>
                <a:gd name="T6" fmla="*/ 3 w 84"/>
                <a:gd name="T7" fmla="*/ 81 h 82"/>
                <a:gd name="T8" fmla="*/ 6 w 84"/>
                <a:gd name="T9" fmla="*/ 68 h 82"/>
                <a:gd name="T10" fmla="*/ 12 w 84"/>
                <a:gd name="T11" fmla="*/ 58 h 82"/>
                <a:gd name="T12" fmla="*/ 72 w 84"/>
                <a:gd name="T13" fmla="*/ 21 h 82"/>
                <a:gd name="T14" fmla="*/ 84 w 84"/>
                <a:gd name="T15" fmla="*/ 48 h 82"/>
                <a:gd name="T16" fmla="*/ 82 w 84"/>
                <a:gd name="T17" fmla="*/ 52 h 82"/>
                <a:gd name="T18" fmla="*/ 79 w 84"/>
                <a:gd name="T19" fmla="*/ 5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82">
                  <a:moveTo>
                    <a:pt x="79" y="54"/>
                  </a:moveTo>
                  <a:cubicBezTo>
                    <a:pt x="63" y="64"/>
                    <a:pt x="45" y="68"/>
                    <a:pt x="27" y="74"/>
                  </a:cubicBezTo>
                  <a:cubicBezTo>
                    <a:pt x="19" y="76"/>
                    <a:pt x="11" y="79"/>
                    <a:pt x="3" y="82"/>
                  </a:cubicBezTo>
                  <a:cubicBezTo>
                    <a:pt x="3" y="82"/>
                    <a:pt x="3" y="81"/>
                    <a:pt x="3" y="81"/>
                  </a:cubicBezTo>
                  <a:cubicBezTo>
                    <a:pt x="0" y="77"/>
                    <a:pt x="3" y="72"/>
                    <a:pt x="6" y="68"/>
                  </a:cubicBezTo>
                  <a:cubicBezTo>
                    <a:pt x="7" y="66"/>
                    <a:pt x="10" y="62"/>
                    <a:pt x="12" y="58"/>
                  </a:cubicBezTo>
                  <a:cubicBezTo>
                    <a:pt x="26" y="36"/>
                    <a:pt x="48" y="0"/>
                    <a:pt x="72" y="21"/>
                  </a:cubicBezTo>
                  <a:cubicBezTo>
                    <a:pt x="80" y="27"/>
                    <a:pt x="84" y="38"/>
                    <a:pt x="84" y="48"/>
                  </a:cubicBezTo>
                  <a:cubicBezTo>
                    <a:pt x="83" y="50"/>
                    <a:pt x="83" y="51"/>
                    <a:pt x="82" y="52"/>
                  </a:cubicBezTo>
                  <a:cubicBezTo>
                    <a:pt x="82" y="53"/>
                    <a:pt x="81" y="54"/>
                    <a:pt x="79" y="54"/>
                  </a:cubicBezTo>
                  <a:close/>
                </a:path>
              </a:pathLst>
            </a:custGeom>
            <a:solidFill>
              <a:srgbClr val="EDD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Freeform 47"/>
            <p:cNvSpPr/>
            <p:nvPr/>
          </p:nvSpPr>
          <p:spPr bwMode="auto">
            <a:xfrm>
              <a:off x="10902951" y="1203325"/>
              <a:ext cx="1905000" cy="1403350"/>
            </a:xfrm>
            <a:custGeom>
              <a:avLst/>
              <a:gdLst>
                <a:gd name="T0" fmla="*/ 408 w 448"/>
                <a:gd name="T1" fmla="*/ 1 h 330"/>
                <a:gd name="T2" fmla="*/ 413 w 448"/>
                <a:gd name="T3" fmla="*/ 0 h 330"/>
                <a:gd name="T4" fmla="*/ 419 w 448"/>
                <a:gd name="T5" fmla="*/ 5 h 330"/>
                <a:gd name="T6" fmla="*/ 448 w 448"/>
                <a:gd name="T7" fmla="*/ 44 h 330"/>
                <a:gd name="T8" fmla="*/ 427 w 448"/>
                <a:gd name="T9" fmla="*/ 58 h 330"/>
                <a:gd name="T10" fmla="*/ 296 w 448"/>
                <a:gd name="T11" fmla="*/ 149 h 330"/>
                <a:gd name="T12" fmla="*/ 129 w 448"/>
                <a:gd name="T13" fmla="*/ 265 h 330"/>
                <a:gd name="T14" fmla="*/ 27 w 448"/>
                <a:gd name="T15" fmla="*/ 330 h 330"/>
                <a:gd name="T16" fmla="*/ 26 w 448"/>
                <a:gd name="T17" fmla="*/ 314 h 330"/>
                <a:gd name="T18" fmla="*/ 15 w 448"/>
                <a:gd name="T19" fmla="*/ 309 h 330"/>
                <a:gd name="T20" fmla="*/ 19 w 448"/>
                <a:gd name="T21" fmla="*/ 302 h 330"/>
                <a:gd name="T22" fmla="*/ 17 w 448"/>
                <a:gd name="T23" fmla="*/ 294 h 330"/>
                <a:gd name="T24" fmla="*/ 0 w 448"/>
                <a:gd name="T25" fmla="*/ 290 h 330"/>
                <a:gd name="T26" fmla="*/ 110 w 448"/>
                <a:gd name="T27" fmla="*/ 207 h 330"/>
                <a:gd name="T28" fmla="*/ 406 w 448"/>
                <a:gd name="T29" fmla="*/ 2 h 330"/>
                <a:gd name="T30" fmla="*/ 408 w 448"/>
                <a:gd name="T31" fmla="*/ 1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8" h="330">
                  <a:moveTo>
                    <a:pt x="408" y="1"/>
                  </a:moveTo>
                  <a:cubicBezTo>
                    <a:pt x="410" y="0"/>
                    <a:pt x="411" y="0"/>
                    <a:pt x="413" y="0"/>
                  </a:cubicBezTo>
                  <a:cubicBezTo>
                    <a:pt x="415" y="0"/>
                    <a:pt x="417" y="3"/>
                    <a:pt x="419" y="5"/>
                  </a:cubicBezTo>
                  <a:cubicBezTo>
                    <a:pt x="428" y="18"/>
                    <a:pt x="439" y="32"/>
                    <a:pt x="448" y="44"/>
                  </a:cubicBezTo>
                  <a:cubicBezTo>
                    <a:pt x="448" y="43"/>
                    <a:pt x="428" y="57"/>
                    <a:pt x="427" y="58"/>
                  </a:cubicBezTo>
                  <a:cubicBezTo>
                    <a:pt x="383" y="88"/>
                    <a:pt x="339" y="119"/>
                    <a:pt x="296" y="149"/>
                  </a:cubicBezTo>
                  <a:cubicBezTo>
                    <a:pt x="240" y="188"/>
                    <a:pt x="185" y="227"/>
                    <a:pt x="129" y="265"/>
                  </a:cubicBezTo>
                  <a:cubicBezTo>
                    <a:pt x="96" y="287"/>
                    <a:pt x="63" y="312"/>
                    <a:pt x="27" y="330"/>
                  </a:cubicBezTo>
                  <a:cubicBezTo>
                    <a:pt x="28" y="324"/>
                    <a:pt x="30" y="319"/>
                    <a:pt x="26" y="314"/>
                  </a:cubicBezTo>
                  <a:cubicBezTo>
                    <a:pt x="24" y="310"/>
                    <a:pt x="19" y="308"/>
                    <a:pt x="15" y="309"/>
                  </a:cubicBezTo>
                  <a:cubicBezTo>
                    <a:pt x="16" y="306"/>
                    <a:pt x="18" y="304"/>
                    <a:pt x="19" y="302"/>
                  </a:cubicBezTo>
                  <a:cubicBezTo>
                    <a:pt x="19" y="299"/>
                    <a:pt x="19" y="296"/>
                    <a:pt x="17" y="294"/>
                  </a:cubicBezTo>
                  <a:cubicBezTo>
                    <a:pt x="13" y="290"/>
                    <a:pt x="5" y="293"/>
                    <a:pt x="0" y="290"/>
                  </a:cubicBezTo>
                  <a:cubicBezTo>
                    <a:pt x="36" y="262"/>
                    <a:pt x="72" y="234"/>
                    <a:pt x="110" y="207"/>
                  </a:cubicBezTo>
                  <a:cubicBezTo>
                    <a:pt x="213" y="146"/>
                    <a:pt x="302" y="62"/>
                    <a:pt x="406" y="2"/>
                  </a:cubicBezTo>
                  <a:cubicBezTo>
                    <a:pt x="407" y="1"/>
                    <a:pt x="408" y="1"/>
                    <a:pt x="408" y="1"/>
                  </a:cubicBezTo>
                  <a:close/>
                </a:path>
              </a:pathLst>
            </a:custGeom>
            <a:solidFill>
              <a:srgbClr val="E0D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Freeform 48"/>
            <p:cNvSpPr/>
            <p:nvPr/>
          </p:nvSpPr>
          <p:spPr bwMode="auto">
            <a:xfrm>
              <a:off x="10902951" y="1203325"/>
              <a:ext cx="1839913" cy="1246188"/>
            </a:xfrm>
            <a:custGeom>
              <a:avLst/>
              <a:gdLst>
                <a:gd name="T0" fmla="*/ 116 w 433"/>
                <a:gd name="T1" fmla="*/ 218 h 293"/>
                <a:gd name="T2" fmla="*/ 270 w 433"/>
                <a:gd name="T3" fmla="*/ 111 h 293"/>
                <a:gd name="T4" fmla="*/ 346 w 433"/>
                <a:gd name="T5" fmla="*/ 55 h 293"/>
                <a:gd name="T6" fmla="*/ 393 w 433"/>
                <a:gd name="T7" fmla="*/ 27 h 293"/>
                <a:gd name="T8" fmla="*/ 413 w 433"/>
                <a:gd name="T9" fmla="*/ 0 h 293"/>
                <a:gd name="T10" fmla="*/ 408 w 433"/>
                <a:gd name="T11" fmla="*/ 1 h 293"/>
                <a:gd name="T12" fmla="*/ 406 w 433"/>
                <a:gd name="T13" fmla="*/ 2 h 293"/>
                <a:gd name="T14" fmla="*/ 110 w 433"/>
                <a:gd name="T15" fmla="*/ 207 h 293"/>
                <a:gd name="T16" fmla="*/ 0 w 433"/>
                <a:gd name="T17" fmla="*/ 290 h 293"/>
                <a:gd name="T18" fmla="*/ 16 w 433"/>
                <a:gd name="T19" fmla="*/ 293 h 293"/>
                <a:gd name="T20" fmla="*/ 116 w 433"/>
                <a:gd name="T21" fmla="*/ 21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3" h="293">
                  <a:moveTo>
                    <a:pt x="116" y="218"/>
                  </a:moveTo>
                  <a:cubicBezTo>
                    <a:pt x="167" y="182"/>
                    <a:pt x="220" y="148"/>
                    <a:pt x="270" y="111"/>
                  </a:cubicBezTo>
                  <a:cubicBezTo>
                    <a:pt x="295" y="92"/>
                    <a:pt x="320" y="73"/>
                    <a:pt x="346" y="55"/>
                  </a:cubicBezTo>
                  <a:cubicBezTo>
                    <a:pt x="361" y="45"/>
                    <a:pt x="378" y="37"/>
                    <a:pt x="393" y="27"/>
                  </a:cubicBezTo>
                  <a:cubicBezTo>
                    <a:pt x="398" y="24"/>
                    <a:pt x="433" y="4"/>
                    <a:pt x="413" y="0"/>
                  </a:cubicBezTo>
                  <a:cubicBezTo>
                    <a:pt x="411" y="0"/>
                    <a:pt x="410" y="0"/>
                    <a:pt x="408" y="1"/>
                  </a:cubicBezTo>
                  <a:cubicBezTo>
                    <a:pt x="408" y="1"/>
                    <a:pt x="407" y="1"/>
                    <a:pt x="406" y="2"/>
                  </a:cubicBezTo>
                  <a:cubicBezTo>
                    <a:pt x="302" y="62"/>
                    <a:pt x="213" y="146"/>
                    <a:pt x="110" y="207"/>
                  </a:cubicBezTo>
                  <a:cubicBezTo>
                    <a:pt x="72" y="234"/>
                    <a:pt x="36" y="262"/>
                    <a:pt x="0" y="290"/>
                  </a:cubicBezTo>
                  <a:cubicBezTo>
                    <a:pt x="4" y="293"/>
                    <a:pt x="11" y="290"/>
                    <a:pt x="16" y="293"/>
                  </a:cubicBezTo>
                  <a:cubicBezTo>
                    <a:pt x="49" y="267"/>
                    <a:pt x="82" y="242"/>
                    <a:pt x="116" y="218"/>
                  </a:cubicBezTo>
                  <a:close/>
                </a:path>
              </a:pathLst>
            </a:custGeom>
            <a:solidFill>
              <a:srgbClr val="CFC1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Freeform 49"/>
            <p:cNvSpPr/>
            <p:nvPr/>
          </p:nvSpPr>
          <p:spPr bwMode="auto">
            <a:xfrm>
              <a:off x="10702926" y="2611438"/>
              <a:ext cx="114300" cy="101600"/>
            </a:xfrm>
            <a:custGeom>
              <a:avLst/>
              <a:gdLst>
                <a:gd name="T0" fmla="*/ 27 w 27"/>
                <a:gd name="T1" fmla="*/ 16 h 24"/>
                <a:gd name="T2" fmla="*/ 3 w 27"/>
                <a:gd name="T3" fmla="*/ 24 h 24"/>
                <a:gd name="T4" fmla="*/ 3 w 27"/>
                <a:gd name="T5" fmla="*/ 23 h 24"/>
                <a:gd name="T6" fmla="*/ 6 w 27"/>
                <a:gd name="T7" fmla="*/ 10 h 24"/>
                <a:gd name="T8" fmla="*/ 12 w 27"/>
                <a:gd name="T9" fmla="*/ 0 h 24"/>
                <a:gd name="T10" fmla="*/ 20 w 27"/>
                <a:gd name="T11" fmla="*/ 7 h 24"/>
                <a:gd name="T12" fmla="*/ 27 w 27"/>
                <a:gd name="T13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4">
                  <a:moveTo>
                    <a:pt x="27" y="16"/>
                  </a:moveTo>
                  <a:cubicBezTo>
                    <a:pt x="19" y="18"/>
                    <a:pt x="11" y="21"/>
                    <a:pt x="3" y="24"/>
                  </a:cubicBezTo>
                  <a:cubicBezTo>
                    <a:pt x="3" y="24"/>
                    <a:pt x="3" y="23"/>
                    <a:pt x="3" y="23"/>
                  </a:cubicBezTo>
                  <a:cubicBezTo>
                    <a:pt x="0" y="19"/>
                    <a:pt x="3" y="14"/>
                    <a:pt x="6" y="10"/>
                  </a:cubicBezTo>
                  <a:cubicBezTo>
                    <a:pt x="7" y="8"/>
                    <a:pt x="10" y="4"/>
                    <a:pt x="12" y="0"/>
                  </a:cubicBezTo>
                  <a:cubicBezTo>
                    <a:pt x="15" y="2"/>
                    <a:pt x="18" y="4"/>
                    <a:pt x="20" y="7"/>
                  </a:cubicBezTo>
                  <a:cubicBezTo>
                    <a:pt x="23" y="9"/>
                    <a:pt x="25" y="12"/>
                    <a:pt x="27" y="16"/>
                  </a:cubicBezTo>
                  <a:close/>
                </a:path>
              </a:pathLst>
            </a:custGeom>
            <a:solidFill>
              <a:srgbClr val="B5A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Freeform 50"/>
            <p:cNvSpPr/>
            <p:nvPr/>
          </p:nvSpPr>
          <p:spPr bwMode="auto">
            <a:xfrm>
              <a:off x="12623801" y="1109663"/>
              <a:ext cx="298450" cy="298450"/>
            </a:xfrm>
            <a:custGeom>
              <a:avLst/>
              <a:gdLst>
                <a:gd name="T0" fmla="*/ 40 w 70"/>
                <a:gd name="T1" fmla="*/ 68 h 70"/>
                <a:gd name="T2" fmla="*/ 31 w 70"/>
                <a:gd name="T3" fmla="*/ 70 h 70"/>
                <a:gd name="T4" fmla="*/ 20 w 70"/>
                <a:gd name="T5" fmla="*/ 43 h 70"/>
                <a:gd name="T6" fmla="*/ 0 w 70"/>
                <a:gd name="T7" fmla="*/ 26 h 70"/>
                <a:gd name="T8" fmla="*/ 18 w 70"/>
                <a:gd name="T9" fmla="*/ 10 h 70"/>
                <a:gd name="T10" fmla="*/ 39 w 70"/>
                <a:gd name="T11" fmla="*/ 3 h 70"/>
                <a:gd name="T12" fmla="*/ 41 w 70"/>
                <a:gd name="T13" fmla="*/ 4 h 70"/>
                <a:gd name="T14" fmla="*/ 50 w 70"/>
                <a:gd name="T15" fmla="*/ 11 h 70"/>
                <a:gd name="T16" fmla="*/ 64 w 70"/>
                <a:gd name="T17" fmla="*/ 26 h 70"/>
                <a:gd name="T18" fmla="*/ 69 w 70"/>
                <a:gd name="T19" fmla="*/ 44 h 70"/>
                <a:gd name="T20" fmla="*/ 69 w 70"/>
                <a:gd name="T21" fmla="*/ 46 h 70"/>
                <a:gd name="T22" fmla="*/ 53 w 70"/>
                <a:gd name="T23" fmla="*/ 57 h 70"/>
                <a:gd name="T24" fmla="*/ 40 w 70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4" y="5"/>
                    <a:pt x="47" y="8"/>
                    <a:pt x="50" y="11"/>
                  </a:cubicBezTo>
                  <a:cubicBezTo>
                    <a:pt x="55" y="16"/>
                    <a:pt x="60" y="20"/>
                    <a:pt x="64" y="26"/>
                  </a:cubicBezTo>
                  <a:cubicBezTo>
                    <a:pt x="68" y="31"/>
                    <a:pt x="70" y="38"/>
                    <a:pt x="69" y="44"/>
                  </a:cubicBezTo>
                  <a:cubicBezTo>
                    <a:pt x="69" y="45"/>
                    <a:pt x="69" y="45"/>
                    <a:pt x="69" y="46"/>
                  </a:cubicBezTo>
                  <a:cubicBezTo>
                    <a:pt x="68" y="45"/>
                    <a:pt x="55" y="56"/>
                    <a:pt x="53" y="57"/>
                  </a:cubicBezTo>
                  <a:cubicBezTo>
                    <a:pt x="49" y="61"/>
                    <a:pt x="45" y="65"/>
                    <a:pt x="40" y="68"/>
                  </a:cubicBezTo>
                  <a:close/>
                </a:path>
              </a:pathLst>
            </a:custGeom>
            <a:solidFill>
              <a:srgbClr val="D4D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Freeform 51"/>
            <p:cNvSpPr/>
            <p:nvPr/>
          </p:nvSpPr>
          <p:spPr bwMode="auto">
            <a:xfrm>
              <a:off x="12623801" y="1109663"/>
              <a:ext cx="174625" cy="298450"/>
            </a:xfrm>
            <a:custGeom>
              <a:avLst/>
              <a:gdLst>
                <a:gd name="T0" fmla="*/ 40 w 41"/>
                <a:gd name="T1" fmla="*/ 68 h 70"/>
                <a:gd name="T2" fmla="*/ 31 w 41"/>
                <a:gd name="T3" fmla="*/ 70 h 70"/>
                <a:gd name="T4" fmla="*/ 20 w 41"/>
                <a:gd name="T5" fmla="*/ 43 h 70"/>
                <a:gd name="T6" fmla="*/ 0 w 41"/>
                <a:gd name="T7" fmla="*/ 26 h 70"/>
                <a:gd name="T8" fmla="*/ 18 w 41"/>
                <a:gd name="T9" fmla="*/ 10 h 70"/>
                <a:gd name="T10" fmla="*/ 39 w 41"/>
                <a:gd name="T11" fmla="*/ 3 h 70"/>
                <a:gd name="T12" fmla="*/ 41 w 41"/>
                <a:gd name="T13" fmla="*/ 4 h 70"/>
                <a:gd name="T14" fmla="*/ 40 w 41"/>
                <a:gd name="T15" fmla="*/ 6 h 70"/>
                <a:gd name="T16" fmla="*/ 22 w 41"/>
                <a:gd name="T17" fmla="*/ 24 h 70"/>
                <a:gd name="T18" fmla="*/ 23 w 41"/>
                <a:gd name="T19" fmla="*/ 27 h 70"/>
                <a:gd name="T20" fmla="*/ 37 w 41"/>
                <a:gd name="T21" fmla="*/ 54 h 70"/>
                <a:gd name="T22" fmla="*/ 40 w 41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1" y="4"/>
                    <a:pt x="40" y="5"/>
                    <a:pt x="40" y="6"/>
                  </a:cubicBezTo>
                  <a:cubicBezTo>
                    <a:pt x="38" y="13"/>
                    <a:pt x="24" y="16"/>
                    <a:pt x="22" y="24"/>
                  </a:cubicBezTo>
                  <a:cubicBezTo>
                    <a:pt x="22" y="25"/>
                    <a:pt x="22" y="26"/>
                    <a:pt x="23" y="27"/>
                  </a:cubicBezTo>
                  <a:cubicBezTo>
                    <a:pt x="28" y="36"/>
                    <a:pt x="32" y="45"/>
                    <a:pt x="37" y="54"/>
                  </a:cubicBezTo>
                  <a:cubicBezTo>
                    <a:pt x="39" y="58"/>
                    <a:pt x="41" y="63"/>
                    <a:pt x="40" y="68"/>
                  </a:cubicBezTo>
                  <a:close/>
                </a:path>
              </a:pathLst>
            </a:custGeom>
            <a:solidFill>
              <a:srgbClr val="ABA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Freeform 52"/>
            <p:cNvSpPr/>
            <p:nvPr/>
          </p:nvSpPr>
          <p:spPr bwMode="auto">
            <a:xfrm>
              <a:off x="12790488" y="752475"/>
              <a:ext cx="258763" cy="233363"/>
            </a:xfrm>
            <a:custGeom>
              <a:avLst/>
              <a:gdLst>
                <a:gd name="T0" fmla="*/ 22 w 61"/>
                <a:gd name="T1" fmla="*/ 4 h 55"/>
                <a:gd name="T2" fmla="*/ 36 w 61"/>
                <a:gd name="T3" fmla="*/ 1 h 55"/>
                <a:gd name="T4" fmla="*/ 50 w 61"/>
                <a:gd name="T5" fmla="*/ 13 h 55"/>
                <a:gd name="T6" fmla="*/ 57 w 61"/>
                <a:gd name="T7" fmla="*/ 24 h 55"/>
                <a:gd name="T8" fmla="*/ 60 w 61"/>
                <a:gd name="T9" fmla="*/ 30 h 55"/>
                <a:gd name="T10" fmla="*/ 55 w 61"/>
                <a:gd name="T11" fmla="*/ 39 h 55"/>
                <a:gd name="T12" fmla="*/ 28 w 61"/>
                <a:gd name="T13" fmla="*/ 55 h 55"/>
                <a:gd name="T14" fmla="*/ 4 w 61"/>
                <a:gd name="T15" fmla="*/ 22 h 55"/>
                <a:gd name="T16" fmla="*/ 22 w 61"/>
                <a:gd name="T17" fmla="*/ 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5">
                  <a:moveTo>
                    <a:pt x="22" y="4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6" y="8"/>
                    <a:pt x="50" y="13"/>
                  </a:cubicBezTo>
                  <a:cubicBezTo>
                    <a:pt x="52" y="17"/>
                    <a:pt x="55" y="20"/>
                    <a:pt x="57" y="24"/>
                  </a:cubicBezTo>
                  <a:cubicBezTo>
                    <a:pt x="59" y="26"/>
                    <a:pt x="60" y="28"/>
                    <a:pt x="60" y="30"/>
                  </a:cubicBezTo>
                  <a:cubicBezTo>
                    <a:pt x="61" y="34"/>
                    <a:pt x="58" y="37"/>
                    <a:pt x="55" y="39"/>
                  </a:cubicBezTo>
                  <a:cubicBezTo>
                    <a:pt x="47" y="46"/>
                    <a:pt x="38" y="51"/>
                    <a:pt x="28" y="55"/>
                  </a:cubicBezTo>
                  <a:cubicBezTo>
                    <a:pt x="29" y="55"/>
                    <a:pt x="6" y="25"/>
                    <a:pt x="4" y="22"/>
                  </a:cubicBezTo>
                  <a:cubicBezTo>
                    <a:pt x="0" y="12"/>
                    <a:pt x="12" y="8"/>
                    <a:pt x="22" y="4"/>
                  </a:cubicBezTo>
                  <a:close/>
                </a:path>
              </a:pathLst>
            </a:custGeom>
            <a:solidFill>
              <a:srgbClr val="F599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Freeform 53"/>
            <p:cNvSpPr/>
            <p:nvPr/>
          </p:nvSpPr>
          <p:spPr bwMode="auto">
            <a:xfrm>
              <a:off x="10609263" y="1887538"/>
              <a:ext cx="369888" cy="331788"/>
            </a:xfrm>
            <a:custGeom>
              <a:avLst/>
              <a:gdLst>
                <a:gd name="T0" fmla="*/ 81 w 87"/>
                <a:gd name="T1" fmla="*/ 57 h 78"/>
                <a:gd name="T2" fmla="*/ 27 w 87"/>
                <a:gd name="T3" fmla="*/ 72 h 78"/>
                <a:gd name="T4" fmla="*/ 2 w 87"/>
                <a:gd name="T5" fmla="*/ 78 h 78"/>
                <a:gd name="T6" fmla="*/ 2 w 87"/>
                <a:gd name="T7" fmla="*/ 78 h 78"/>
                <a:gd name="T8" fmla="*/ 6 w 87"/>
                <a:gd name="T9" fmla="*/ 65 h 78"/>
                <a:gd name="T10" fmla="*/ 13 w 87"/>
                <a:gd name="T11" fmla="*/ 56 h 78"/>
                <a:gd name="T12" fmla="*/ 77 w 87"/>
                <a:gd name="T13" fmla="*/ 23 h 78"/>
                <a:gd name="T14" fmla="*/ 85 w 87"/>
                <a:gd name="T15" fmla="*/ 51 h 78"/>
                <a:gd name="T16" fmla="*/ 84 w 87"/>
                <a:gd name="T17" fmla="*/ 55 h 78"/>
                <a:gd name="T18" fmla="*/ 81 w 87"/>
                <a:gd name="T19" fmla="*/ 5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78">
                  <a:moveTo>
                    <a:pt x="81" y="57"/>
                  </a:moveTo>
                  <a:cubicBezTo>
                    <a:pt x="63" y="65"/>
                    <a:pt x="45" y="68"/>
                    <a:pt x="27" y="72"/>
                  </a:cubicBezTo>
                  <a:cubicBezTo>
                    <a:pt x="19" y="74"/>
                    <a:pt x="11" y="76"/>
                    <a:pt x="2" y="78"/>
                  </a:cubicBezTo>
                  <a:cubicBezTo>
                    <a:pt x="2" y="78"/>
                    <a:pt x="2" y="78"/>
                    <a:pt x="2" y="78"/>
                  </a:cubicBezTo>
                  <a:cubicBezTo>
                    <a:pt x="0" y="74"/>
                    <a:pt x="3" y="69"/>
                    <a:pt x="6" y="65"/>
                  </a:cubicBezTo>
                  <a:cubicBezTo>
                    <a:pt x="8" y="62"/>
                    <a:pt x="11" y="59"/>
                    <a:pt x="13" y="56"/>
                  </a:cubicBezTo>
                  <a:cubicBezTo>
                    <a:pt x="29" y="34"/>
                    <a:pt x="54" y="0"/>
                    <a:pt x="77" y="23"/>
                  </a:cubicBezTo>
                  <a:cubicBezTo>
                    <a:pt x="84" y="30"/>
                    <a:pt x="87" y="41"/>
                    <a:pt x="85" y="51"/>
                  </a:cubicBezTo>
                  <a:cubicBezTo>
                    <a:pt x="85" y="53"/>
                    <a:pt x="85" y="54"/>
                    <a:pt x="84" y="55"/>
                  </a:cubicBezTo>
                  <a:cubicBezTo>
                    <a:pt x="83" y="56"/>
                    <a:pt x="82" y="57"/>
                    <a:pt x="81" y="57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Freeform 54"/>
            <p:cNvSpPr/>
            <p:nvPr/>
          </p:nvSpPr>
          <p:spPr bwMode="auto">
            <a:xfrm>
              <a:off x="10826751" y="871538"/>
              <a:ext cx="1984375" cy="1271588"/>
            </a:xfrm>
            <a:custGeom>
              <a:avLst/>
              <a:gdLst>
                <a:gd name="T0" fmla="*/ 431 w 467"/>
                <a:gd name="T1" fmla="*/ 1 h 299"/>
                <a:gd name="T2" fmla="*/ 436 w 467"/>
                <a:gd name="T3" fmla="*/ 1 h 299"/>
                <a:gd name="T4" fmla="*/ 441 w 467"/>
                <a:gd name="T5" fmla="*/ 6 h 299"/>
                <a:gd name="T6" fmla="*/ 467 w 467"/>
                <a:gd name="T7" fmla="*/ 48 h 299"/>
                <a:gd name="T8" fmla="*/ 445 w 467"/>
                <a:gd name="T9" fmla="*/ 60 h 299"/>
                <a:gd name="T10" fmla="*/ 307 w 467"/>
                <a:gd name="T11" fmla="*/ 140 h 299"/>
                <a:gd name="T12" fmla="*/ 131 w 467"/>
                <a:gd name="T13" fmla="*/ 242 h 299"/>
                <a:gd name="T14" fmla="*/ 25 w 467"/>
                <a:gd name="T15" fmla="*/ 299 h 299"/>
                <a:gd name="T16" fmla="*/ 25 w 467"/>
                <a:gd name="T17" fmla="*/ 282 h 299"/>
                <a:gd name="T18" fmla="*/ 14 w 467"/>
                <a:gd name="T19" fmla="*/ 276 h 299"/>
                <a:gd name="T20" fmla="*/ 18 w 467"/>
                <a:gd name="T21" fmla="*/ 269 h 299"/>
                <a:gd name="T22" fmla="*/ 17 w 467"/>
                <a:gd name="T23" fmla="*/ 262 h 299"/>
                <a:gd name="T24" fmla="*/ 0 w 467"/>
                <a:gd name="T25" fmla="*/ 256 h 299"/>
                <a:gd name="T26" fmla="*/ 117 w 467"/>
                <a:gd name="T27" fmla="*/ 183 h 299"/>
                <a:gd name="T28" fmla="*/ 429 w 467"/>
                <a:gd name="T29" fmla="*/ 2 h 299"/>
                <a:gd name="T30" fmla="*/ 431 w 467"/>
                <a:gd name="T31" fmla="*/ 1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7" h="299">
                  <a:moveTo>
                    <a:pt x="431" y="1"/>
                  </a:moveTo>
                  <a:cubicBezTo>
                    <a:pt x="433" y="1"/>
                    <a:pt x="434" y="0"/>
                    <a:pt x="436" y="1"/>
                  </a:cubicBezTo>
                  <a:cubicBezTo>
                    <a:pt x="438" y="1"/>
                    <a:pt x="440" y="4"/>
                    <a:pt x="441" y="6"/>
                  </a:cubicBezTo>
                  <a:cubicBezTo>
                    <a:pt x="450" y="20"/>
                    <a:pt x="459" y="35"/>
                    <a:pt x="467" y="48"/>
                  </a:cubicBezTo>
                  <a:cubicBezTo>
                    <a:pt x="467" y="47"/>
                    <a:pt x="446" y="59"/>
                    <a:pt x="445" y="60"/>
                  </a:cubicBezTo>
                  <a:cubicBezTo>
                    <a:pt x="399" y="86"/>
                    <a:pt x="353" y="113"/>
                    <a:pt x="307" y="140"/>
                  </a:cubicBezTo>
                  <a:cubicBezTo>
                    <a:pt x="248" y="174"/>
                    <a:pt x="190" y="208"/>
                    <a:pt x="131" y="242"/>
                  </a:cubicBezTo>
                  <a:cubicBezTo>
                    <a:pt x="96" y="261"/>
                    <a:pt x="61" y="283"/>
                    <a:pt x="25" y="299"/>
                  </a:cubicBezTo>
                  <a:cubicBezTo>
                    <a:pt x="25" y="293"/>
                    <a:pt x="28" y="288"/>
                    <a:pt x="25" y="282"/>
                  </a:cubicBezTo>
                  <a:cubicBezTo>
                    <a:pt x="22" y="278"/>
                    <a:pt x="18" y="276"/>
                    <a:pt x="14" y="276"/>
                  </a:cubicBezTo>
                  <a:cubicBezTo>
                    <a:pt x="15" y="274"/>
                    <a:pt x="17" y="272"/>
                    <a:pt x="18" y="269"/>
                  </a:cubicBezTo>
                  <a:cubicBezTo>
                    <a:pt x="19" y="267"/>
                    <a:pt x="19" y="264"/>
                    <a:pt x="17" y="262"/>
                  </a:cubicBezTo>
                  <a:cubicBezTo>
                    <a:pt x="13" y="257"/>
                    <a:pt x="5" y="259"/>
                    <a:pt x="0" y="256"/>
                  </a:cubicBezTo>
                  <a:cubicBezTo>
                    <a:pt x="39" y="231"/>
                    <a:pt x="77" y="206"/>
                    <a:pt x="117" y="183"/>
                  </a:cubicBezTo>
                  <a:cubicBezTo>
                    <a:pt x="225" y="130"/>
                    <a:pt x="320" y="54"/>
                    <a:pt x="429" y="2"/>
                  </a:cubicBezTo>
                  <a:cubicBezTo>
                    <a:pt x="429" y="2"/>
                    <a:pt x="430" y="1"/>
                    <a:pt x="431" y="1"/>
                  </a:cubicBezTo>
                  <a:close/>
                </a:path>
              </a:pathLst>
            </a:custGeom>
            <a:solidFill>
              <a:srgbClr val="86E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Freeform 55"/>
            <p:cNvSpPr/>
            <p:nvPr/>
          </p:nvSpPr>
          <p:spPr bwMode="auto">
            <a:xfrm>
              <a:off x="10826751" y="871538"/>
              <a:ext cx="1933575" cy="1109663"/>
            </a:xfrm>
            <a:custGeom>
              <a:avLst/>
              <a:gdLst>
                <a:gd name="T0" fmla="*/ 122 w 455"/>
                <a:gd name="T1" fmla="*/ 194 h 261"/>
                <a:gd name="T2" fmla="*/ 284 w 455"/>
                <a:gd name="T3" fmla="*/ 99 h 261"/>
                <a:gd name="T4" fmla="*/ 364 w 455"/>
                <a:gd name="T5" fmla="*/ 50 h 261"/>
                <a:gd name="T6" fmla="*/ 414 w 455"/>
                <a:gd name="T7" fmla="*/ 26 h 261"/>
                <a:gd name="T8" fmla="*/ 436 w 455"/>
                <a:gd name="T9" fmla="*/ 1 h 261"/>
                <a:gd name="T10" fmla="*/ 431 w 455"/>
                <a:gd name="T11" fmla="*/ 1 h 261"/>
                <a:gd name="T12" fmla="*/ 429 w 455"/>
                <a:gd name="T13" fmla="*/ 2 h 261"/>
                <a:gd name="T14" fmla="*/ 117 w 455"/>
                <a:gd name="T15" fmla="*/ 183 h 261"/>
                <a:gd name="T16" fmla="*/ 0 w 455"/>
                <a:gd name="T17" fmla="*/ 256 h 261"/>
                <a:gd name="T18" fmla="*/ 16 w 455"/>
                <a:gd name="T19" fmla="*/ 261 h 261"/>
                <a:gd name="T20" fmla="*/ 122 w 455"/>
                <a:gd name="T21" fmla="*/ 19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5" h="261">
                  <a:moveTo>
                    <a:pt x="122" y="194"/>
                  </a:moveTo>
                  <a:cubicBezTo>
                    <a:pt x="176" y="162"/>
                    <a:pt x="231" y="133"/>
                    <a:pt x="284" y="99"/>
                  </a:cubicBezTo>
                  <a:cubicBezTo>
                    <a:pt x="311" y="83"/>
                    <a:pt x="337" y="66"/>
                    <a:pt x="364" y="50"/>
                  </a:cubicBezTo>
                  <a:cubicBezTo>
                    <a:pt x="380" y="41"/>
                    <a:pt x="398" y="35"/>
                    <a:pt x="414" y="26"/>
                  </a:cubicBezTo>
                  <a:cubicBezTo>
                    <a:pt x="419" y="24"/>
                    <a:pt x="455" y="6"/>
                    <a:pt x="436" y="1"/>
                  </a:cubicBezTo>
                  <a:cubicBezTo>
                    <a:pt x="434" y="0"/>
                    <a:pt x="433" y="1"/>
                    <a:pt x="431" y="1"/>
                  </a:cubicBezTo>
                  <a:cubicBezTo>
                    <a:pt x="430" y="1"/>
                    <a:pt x="429" y="2"/>
                    <a:pt x="429" y="2"/>
                  </a:cubicBezTo>
                  <a:cubicBezTo>
                    <a:pt x="320" y="54"/>
                    <a:pt x="225" y="130"/>
                    <a:pt x="117" y="183"/>
                  </a:cubicBezTo>
                  <a:cubicBezTo>
                    <a:pt x="77" y="206"/>
                    <a:pt x="39" y="231"/>
                    <a:pt x="0" y="256"/>
                  </a:cubicBezTo>
                  <a:cubicBezTo>
                    <a:pt x="4" y="259"/>
                    <a:pt x="12" y="258"/>
                    <a:pt x="16" y="261"/>
                  </a:cubicBezTo>
                  <a:cubicBezTo>
                    <a:pt x="51" y="238"/>
                    <a:pt x="86" y="215"/>
                    <a:pt x="122" y="194"/>
                  </a:cubicBezTo>
                  <a:close/>
                </a:path>
              </a:pathLst>
            </a:custGeom>
            <a:solidFill>
              <a:srgbClr val="79C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Freeform 56"/>
            <p:cNvSpPr/>
            <p:nvPr/>
          </p:nvSpPr>
          <p:spPr bwMode="auto">
            <a:xfrm>
              <a:off x="10609263" y="2125663"/>
              <a:ext cx="114300" cy="93663"/>
            </a:xfrm>
            <a:custGeom>
              <a:avLst/>
              <a:gdLst>
                <a:gd name="T0" fmla="*/ 27 w 27"/>
                <a:gd name="T1" fmla="*/ 16 h 22"/>
                <a:gd name="T2" fmla="*/ 2 w 27"/>
                <a:gd name="T3" fmla="*/ 22 h 22"/>
                <a:gd name="T4" fmla="*/ 2 w 27"/>
                <a:gd name="T5" fmla="*/ 22 h 22"/>
                <a:gd name="T6" fmla="*/ 6 w 27"/>
                <a:gd name="T7" fmla="*/ 9 h 22"/>
                <a:gd name="T8" fmla="*/ 13 w 27"/>
                <a:gd name="T9" fmla="*/ 0 h 22"/>
                <a:gd name="T10" fmla="*/ 21 w 27"/>
                <a:gd name="T11" fmla="*/ 7 h 22"/>
                <a:gd name="T12" fmla="*/ 27 w 27"/>
                <a:gd name="T13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2">
                  <a:moveTo>
                    <a:pt x="27" y="16"/>
                  </a:moveTo>
                  <a:cubicBezTo>
                    <a:pt x="19" y="18"/>
                    <a:pt x="11" y="20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8"/>
                    <a:pt x="3" y="13"/>
                    <a:pt x="6" y="9"/>
                  </a:cubicBezTo>
                  <a:cubicBezTo>
                    <a:pt x="8" y="6"/>
                    <a:pt x="11" y="3"/>
                    <a:pt x="13" y="0"/>
                  </a:cubicBezTo>
                  <a:cubicBezTo>
                    <a:pt x="16" y="1"/>
                    <a:pt x="18" y="4"/>
                    <a:pt x="21" y="7"/>
                  </a:cubicBezTo>
                  <a:cubicBezTo>
                    <a:pt x="23" y="10"/>
                    <a:pt x="26" y="13"/>
                    <a:pt x="27" y="16"/>
                  </a:cubicBezTo>
                  <a:close/>
                </a:path>
              </a:pathLst>
            </a:custGeom>
            <a:solidFill>
              <a:srgbClr val="69B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Freeform 57"/>
            <p:cNvSpPr/>
            <p:nvPr/>
          </p:nvSpPr>
          <p:spPr bwMode="auto">
            <a:xfrm>
              <a:off x="12641263" y="790575"/>
              <a:ext cx="293688" cy="298450"/>
            </a:xfrm>
            <a:custGeom>
              <a:avLst/>
              <a:gdLst>
                <a:gd name="T0" fmla="*/ 36 w 69"/>
                <a:gd name="T1" fmla="*/ 68 h 70"/>
                <a:gd name="T2" fmla="*/ 27 w 69"/>
                <a:gd name="T3" fmla="*/ 70 h 70"/>
                <a:gd name="T4" fmla="*/ 19 w 69"/>
                <a:gd name="T5" fmla="*/ 42 h 70"/>
                <a:gd name="T6" fmla="*/ 0 w 69"/>
                <a:gd name="T7" fmla="*/ 23 h 70"/>
                <a:gd name="T8" fmla="*/ 20 w 69"/>
                <a:gd name="T9" fmla="*/ 9 h 70"/>
                <a:gd name="T10" fmla="*/ 42 w 69"/>
                <a:gd name="T11" fmla="*/ 4 h 70"/>
                <a:gd name="T12" fmla="*/ 43 w 69"/>
                <a:gd name="T13" fmla="*/ 4 h 70"/>
                <a:gd name="T14" fmla="*/ 52 w 69"/>
                <a:gd name="T15" fmla="*/ 12 h 70"/>
                <a:gd name="T16" fmla="*/ 64 w 69"/>
                <a:gd name="T17" fmla="*/ 29 h 70"/>
                <a:gd name="T18" fmla="*/ 68 w 69"/>
                <a:gd name="T19" fmla="*/ 47 h 70"/>
                <a:gd name="T20" fmla="*/ 67 w 69"/>
                <a:gd name="T21" fmla="*/ 49 h 70"/>
                <a:gd name="T22" fmla="*/ 51 w 69"/>
                <a:gd name="T23" fmla="*/ 59 h 70"/>
                <a:gd name="T24" fmla="*/ 36 w 69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6" y="6"/>
                    <a:pt x="49" y="9"/>
                    <a:pt x="52" y="12"/>
                  </a:cubicBezTo>
                  <a:cubicBezTo>
                    <a:pt x="56" y="17"/>
                    <a:pt x="61" y="22"/>
                    <a:pt x="64" y="29"/>
                  </a:cubicBezTo>
                  <a:cubicBezTo>
                    <a:pt x="67" y="34"/>
                    <a:pt x="69" y="41"/>
                    <a:pt x="68" y="47"/>
                  </a:cubicBezTo>
                  <a:cubicBezTo>
                    <a:pt x="68" y="47"/>
                    <a:pt x="68" y="48"/>
                    <a:pt x="67" y="49"/>
                  </a:cubicBezTo>
                  <a:cubicBezTo>
                    <a:pt x="67" y="48"/>
                    <a:pt x="53" y="58"/>
                    <a:pt x="51" y="59"/>
                  </a:cubicBezTo>
                  <a:cubicBezTo>
                    <a:pt x="46" y="62"/>
                    <a:pt x="42" y="66"/>
                    <a:pt x="36" y="68"/>
                  </a:cubicBezTo>
                  <a:close/>
                </a:path>
              </a:pathLst>
            </a:custGeom>
            <a:solidFill>
              <a:srgbClr val="C8D4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Freeform 58"/>
            <p:cNvSpPr/>
            <p:nvPr/>
          </p:nvSpPr>
          <p:spPr bwMode="auto">
            <a:xfrm>
              <a:off x="12641263" y="790575"/>
              <a:ext cx="182563" cy="298450"/>
            </a:xfrm>
            <a:custGeom>
              <a:avLst/>
              <a:gdLst>
                <a:gd name="T0" fmla="*/ 36 w 43"/>
                <a:gd name="T1" fmla="*/ 68 h 70"/>
                <a:gd name="T2" fmla="*/ 27 w 43"/>
                <a:gd name="T3" fmla="*/ 70 h 70"/>
                <a:gd name="T4" fmla="*/ 19 w 43"/>
                <a:gd name="T5" fmla="*/ 42 h 70"/>
                <a:gd name="T6" fmla="*/ 0 w 43"/>
                <a:gd name="T7" fmla="*/ 23 h 70"/>
                <a:gd name="T8" fmla="*/ 20 w 43"/>
                <a:gd name="T9" fmla="*/ 9 h 70"/>
                <a:gd name="T10" fmla="*/ 42 w 43"/>
                <a:gd name="T11" fmla="*/ 4 h 70"/>
                <a:gd name="T12" fmla="*/ 43 w 43"/>
                <a:gd name="T13" fmla="*/ 4 h 70"/>
                <a:gd name="T14" fmla="*/ 42 w 43"/>
                <a:gd name="T15" fmla="*/ 7 h 70"/>
                <a:gd name="T16" fmla="*/ 23 w 43"/>
                <a:gd name="T17" fmla="*/ 23 h 70"/>
                <a:gd name="T18" fmla="*/ 23 w 43"/>
                <a:gd name="T19" fmla="*/ 26 h 70"/>
                <a:gd name="T20" fmla="*/ 35 w 43"/>
                <a:gd name="T21" fmla="*/ 54 h 70"/>
                <a:gd name="T22" fmla="*/ 36 w 43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3" y="5"/>
                    <a:pt x="42" y="6"/>
                    <a:pt x="42" y="7"/>
                  </a:cubicBezTo>
                  <a:cubicBezTo>
                    <a:pt x="39" y="14"/>
                    <a:pt x="25" y="15"/>
                    <a:pt x="23" y="23"/>
                  </a:cubicBezTo>
                  <a:cubicBezTo>
                    <a:pt x="22" y="24"/>
                    <a:pt x="23" y="25"/>
                    <a:pt x="23" y="26"/>
                  </a:cubicBezTo>
                  <a:cubicBezTo>
                    <a:pt x="27" y="36"/>
                    <a:pt x="31" y="45"/>
                    <a:pt x="35" y="54"/>
                  </a:cubicBezTo>
                  <a:cubicBezTo>
                    <a:pt x="37" y="59"/>
                    <a:pt x="39" y="64"/>
                    <a:pt x="36" y="68"/>
                  </a:cubicBezTo>
                  <a:close/>
                </a:path>
              </a:pathLst>
            </a:custGeom>
            <a:solidFill>
              <a:srgbClr val="A1A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Freeform 59"/>
            <p:cNvSpPr/>
            <p:nvPr/>
          </p:nvSpPr>
          <p:spPr bwMode="auto">
            <a:xfrm>
              <a:off x="11833226" y="30163"/>
              <a:ext cx="273050" cy="228600"/>
            </a:xfrm>
            <a:custGeom>
              <a:avLst/>
              <a:gdLst>
                <a:gd name="T0" fmla="*/ 18 w 64"/>
                <a:gd name="T1" fmla="*/ 7 h 54"/>
                <a:gd name="T2" fmla="*/ 31 w 64"/>
                <a:gd name="T3" fmla="*/ 0 h 54"/>
                <a:gd name="T4" fmla="*/ 48 w 64"/>
                <a:gd name="T5" fmla="*/ 7 h 54"/>
                <a:gd name="T6" fmla="*/ 58 w 64"/>
                <a:gd name="T7" fmla="*/ 15 h 54"/>
                <a:gd name="T8" fmla="*/ 63 w 64"/>
                <a:gd name="T9" fmla="*/ 20 h 54"/>
                <a:gd name="T10" fmla="*/ 60 w 64"/>
                <a:gd name="T11" fmla="*/ 31 h 54"/>
                <a:gd name="T12" fmla="*/ 40 w 64"/>
                <a:gd name="T13" fmla="*/ 54 h 54"/>
                <a:gd name="T14" fmla="*/ 8 w 64"/>
                <a:gd name="T15" fmla="*/ 30 h 54"/>
                <a:gd name="T16" fmla="*/ 18 w 64"/>
                <a:gd name="T17" fmla="*/ 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54">
                  <a:moveTo>
                    <a:pt x="18" y="7"/>
                  </a:moveTo>
                  <a:cubicBezTo>
                    <a:pt x="22" y="4"/>
                    <a:pt x="26" y="0"/>
                    <a:pt x="31" y="0"/>
                  </a:cubicBezTo>
                  <a:cubicBezTo>
                    <a:pt x="38" y="0"/>
                    <a:pt x="43" y="4"/>
                    <a:pt x="48" y="7"/>
                  </a:cubicBezTo>
                  <a:cubicBezTo>
                    <a:pt x="52" y="10"/>
                    <a:pt x="55" y="13"/>
                    <a:pt x="58" y="15"/>
                  </a:cubicBezTo>
                  <a:cubicBezTo>
                    <a:pt x="60" y="17"/>
                    <a:pt x="62" y="18"/>
                    <a:pt x="63" y="20"/>
                  </a:cubicBezTo>
                  <a:cubicBezTo>
                    <a:pt x="64" y="24"/>
                    <a:pt x="63" y="28"/>
                    <a:pt x="60" y="31"/>
                  </a:cubicBezTo>
                  <a:cubicBezTo>
                    <a:pt x="55" y="40"/>
                    <a:pt x="48" y="48"/>
                    <a:pt x="40" y="54"/>
                  </a:cubicBezTo>
                  <a:cubicBezTo>
                    <a:pt x="41" y="53"/>
                    <a:pt x="10" y="32"/>
                    <a:pt x="8" y="30"/>
                  </a:cubicBezTo>
                  <a:cubicBezTo>
                    <a:pt x="0" y="22"/>
                    <a:pt x="11" y="14"/>
                    <a:pt x="18" y="7"/>
                  </a:cubicBezTo>
                  <a:close/>
                </a:path>
              </a:pathLst>
            </a:custGeom>
            <a:solidFill>
              <a:srgbClr val="95C7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Freeform 60"/>
            <p:cNvSpPr/>
            <p:nvPr/>
          </p:nvSpPr>
          <p:spPr bwMode="auto">
            <a:xfrm>
              <a:off x="10175876" y="1743075"/>
              <a:ext cx="314325" cy="382588"/>
            </a:xfrm>
            <a:custGeom>
              <a:avLst/>
              <a:gdLst>
                <a:gd name="T0" fmla="*/ 71 w 74"/>
                <a:gd name="T1" fmla="*/ 46 h 90"/>
                <a:gd name="T2" fmla="*/ 25 w 74"/>
                <a:gd name="T3" fmla="*/ 76 h 90"/>
                <a:gd name="T4" fmla="*/ 3 w 74"/>
                <a:gd name="T5" fmla="*/ 90 h 90"/>
                <a:gd name="T6" fmla="*/ 2 w 74"/>
                <a:gd name="T7" fmla="*/ 89 h 90"/>
                <a:gd name="T8" fmla="*/ 3 w 74"/>
                <a:gd name="T9" fmla="*/ 76 h 90"/>
                <a:gd name="T10" fmla="*/ 6 w 74"/>
                <a:gd name="T11" fmla="*/ 65 h 90"/>
                <a:gd name="T12" fmla="*/ 57 w 74"/>
                <a:gd name="T13" fmla="*/ 15 h 90"/>
                <a:gd name="T14" fmla="*/ 74 w 74"/>
                <a:gd name="T15" fmla="*/ 39 h 90"/>
                <a:gd name="T16" fmla="*/ 74 w 74"/>
                <a:gd name="T17" fmla="*/ 43 h 90"/>
                <a:gd name="T18" fmla="*/ 71 w 74"/>
                <a:gd name="T19" fmla="*/ 4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90">
                  <a:moveTo>
                    <a:pt x="71" y="46"/>
                  </a:moveTo>
                  <a:cubicBezTo>
                    <a:pt x="57" y="59"/>
                    <a:pt x="41" y="67"/>
                    <a:pt x="25" y="76"/>
                  </a:cubicBezTo>
                  <a:cubicBezTo>
                    <a:pt x="17" y="81"/>
                    <a:pt x="10" y="85"/>
                    <a:pt x="3" y="90"/>
                  </a:cubicBezTo>
                  <a:cubicBezTo>
                    <a:pt x="3" y="89"/>
                    <a:pt x="3" y="89"/>
                    <a:pt x="2" y="89"/>
                  </a:cubicBezTo>
                  <a:cubicBezTo>
                    <a:pt x="0" y="86"/>
                    <a:pt x="1" y="80"/>
                    <a:pt x="3" y="76"/>
                  </a:cubicBezTo>
                  <a:cubicBezTo>
                    <a:pt x="4" y="73"/>
                    <a:pt x="5" y="69"/>
                    <a:pt x="6" y="65"/>
                  </a:cubicBezTo>
                  <a:cubicBezTo>
                    <a:pt x="15" y="40"/>
                    <a:pt x="29" y="0"/>
                    <a:pt x="57" y="15"/>
                  </a:cubicBezTo>
                  <a:cubicBezTo>
                    <a:pt x="66" y="19"/>
                    <a:pt x="73" y="29"/>
                    <a:pt x="74" y="39"/>
                  </a:cubicBezTo>
                  <a:cubicBezTo>
                    <a:pt x="74" y="40"/>
                    <a:pt x="74" y="42"/>
                    <a:pt x="74" y="43"/>
                  </a:cubicBezTo>
                  <a:cubicBezTo>
                    <a:pt x="73" y="44"/>
                    <a:pt x="72" y="45"/>
                    <a:pt x="71" y="46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Freeform 61"/>
            <p:cNvSpPr/>
            <p:nvPr/>
          </p:nvSpPr>
          <p:spPr bwMode="auto">
            <a:xfrm>
              <a:off x="10307638" y="220663"/>
              <a:ext cx="1628775" cy="1735138"/>
            </a:xfrm>
            <a:custGeom>
              <a:avLst/>
              <a:gdLst>
                <a:gd name="T0" fmla="*/ 335 w 383"/>
                <a:gd name="T1" fmla="*/ 2 h 408"/>
                <a:gd name="T2" fmla="*/ 339 w 383"/>
                <a:gd name="T3" fmla="*/ 0 h 408"/>
                <a:gd name="T4" fmla="*/ 346 w 383"/>
                <a:gd name="T5" fmla="*/ 4 h 408"/>
                <a:gd name="T6" fmla="*/ 383 w 383"/>
                <a:gd name="T7" fmla="*/ 36 h 408"/>
                <a:gd name="T8" fmla="*/ 366 w 383"/>
                <a:gd name="T9" fmla="*/ 54 h 408"/>
                <a:gd name="T10" fmla="*/ 258 w 383"/>
                <a:gd name="T11" fmla="*/ 172 h 408"/>
                <a:gd name="T12" fmla="*/ 121 w 383"/>
                <a:gd name="T13" fmla="*/ 322 h 408"/>
                <a:gd name="T14" fmla="*/ 36 w 383"/>
                <a:gd name="T15" fmla="*/ 408 h 408"/>
                <a:gd name="T16" fmla="*/ 31 w 383"/>
                <a:gd name="T17" fmla="*/ 392 h 408"/>
                <a:gd name="T18" fmla="*/ 19 w 383"/>
                <a:gd name="T19" fmla="*/ 390 h 408"/>
                <a:gd name="T20" fmla="*/ 21 w 383"/>
                <a:gd name="T21" fmla="*/ 382 h 408"/>
                <a:gd name="T22" fmla="*/ 18 w 383"/>
                <a:gd name="T23" fmla="*/ 375 h 408"/>
                <a:gd name="T24" fmla="*/ 0 w 383"/>
                <a:gd name="T25" fmla="*/ 375 h 408"/>
                <a:gd name="T26" fmla="*/ 89 w 383"/>
                <a:gd name="T27" fmla="*/ 269 h 408"/>
                <a:gd name="T28" fmla="*/ 333 w 383"/>
                <a:gd name="T29" fmla="*/ 4 h 408"/>
                <a:gd name="T30" fmla="*/ 335 w 383"/>
                <a:gd name="T31" fmla="*/ 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3" h="408">
                  <a:moveTo>
                    <a:pt x="335" y="2"/>
                  </a:moveTo>
                  <a:cubicBezTo>
                    <a:pt x="336" y="1"/>
                    <a:pt x="337" y="0"/>
                    <a:pt x="339" y="0"/>
                  </a:cubicBezTo>
                  <a:cubicBezTo>
                    <a:pt x="342" y="0"/>
                    <a:pt x="344" y="2"/>
                    <a:pt x="346" y="4"/>
                  </a:cubicBezTo>
                  <a:cubicBezTo>
                    <a:pt x="358" y="14"/>
                    <a:pt x="372" y="26"/>
                    <a:pt x="383" y="36"/>
                  </a:cubicBezTo>
                  <a:cubicBezTo>
                    <a:pt x="383" y="35"/>
                    <a:pt x="367" y="53"/>
                    <a:pt x="366" y="54"/>
                  </a:cubicBezTo>
                  <a:cubicBezTo>
                    <a:pt x="329" y="93"/>
                    <a:pt x="294" y="133"/>
                    <a:pt x="258" y="172"/>
                  </a:cubicBezTo>
                  <a:cubicBezTo>
                    <a:pt x="212" y="222"/>
                    <a:pt x="167" y="272"/>
                    <a:pt x="121" y="322"/>
                  </a:cubicBezTo>
                  <a:cubicBezTo>
                    <a:pt x="93" y="351"/>
                    <a:pt x="67" y="382"/>
                    <a:pt x="36" y="408"/>
                  </a:cubicBezTo>
                  <a:cubicBezTo>
                    <a:pt x="35" y="402"/>
                    <a:pt x="37" y="396"/>
                    <a:pt x="31" y="392"/>
                  </a:cubicBezTo>
                  <a:cubicBezTo>
                    <a:pt x="28" y="389"/>
                    <a:pt x="23" y="388"/>
                    <a:pt x="19" y="390"/>
                  </a:cubicBezTo>
                  <a:cubicBezTo>
                    <a:pt x="20" y="387"/>
                    <a:pt x="21" y="385"/>
                    <a:pt x="21" y="382"/>
                  </a:cubicBezTo>
                  <a:cubicBezTo>
                    <a:pt x="21" y="379"/>
                    <a:pt x="20" y="376"/>
                    <a:pt x="18" y="375"/>
                  </a:cubicBezTo>
                  <a:cubicBezTo>
                    <a:pt x="13" y="372"/>
                    <a:pt x="6" y="376"/>
                    <a:pt x="0" y="375"/>
                  </a:cubicBezTo>
                  <a:cubicBezTo>
                    <a:pt x="29" y="339"/>
                    <a:pt x="59" y="304"/>
                    <a:pt x="89" y="269"/>
                  </a:cubicBezTo>
                  <a:cubicBezTo>
                    <a:pt x="177" y="187"/>
                    <a:pt x="245" y="86"/>
                    <a:pt x="333" y="4"/>
                  </a:cubicBezTo>
                  <a:cubicBezTo>
                    <a:pt x="333" y="3"/>
                    <a:pt x="334" y="3"/>
                    <a:pt x="335" y="2"/>
                  </a:cubicBezTo>
                  <a:close/>
                </a:path>
              </a:pathLst>
            </a:custGeom>
            <a:solidFill>
              <a:srgbClr val="E057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Freeform 62"/>
            <p:cNvSpPr/>
            <p:nvPr/>
          </p:nvSpPr>
          <p:spPr bwMode="auto">
            <a:xfrm>
              <a:off x="10307638" y="220663"/>
              <a:ext cx="1530350" cy="1600200"/>
            </a:xfrm>
            <a:custGeom>
              <a:avLst/>
              <a:gdLst>
                <a:gd name="T0" fmla="*/ 98 w 360"/>
                <a:gd name="T1" fmla="*/ 278 h 376"/>
                <a:gd name="T2" fmla="*/ 224 w 360"/>
                <a:gd name="T3" fmla="*/ 140 h 376"/>
                <a:gd name="T4" fmla="*/ 286 w 360"/>
                <a:gd name="T5" fmla="*/ 69 h 376"/>
                <a:gd name="T6" fmla="*/ 326 w 360"/>
                <a:gd name="T7" fmla="*/ 31 h 376"/>
                <a:gd name="T8" fmla="*/ 339 w 360"/>
                <a:gd name="T9" fmla="*/ 0 h 376"/>
                <a:gd name="T10" fmla="*/ 335 w 360"/>
                <a:gd name="T11" fmla="*/ 2 h 376"/>
                <a:gd name="T12" fmla="*/ 333 w 360"/>
                <a:gd name="T13" fmla="*/ 4 h 376"/>
                <a:gd name="T14" fmla="*/ 89 w 360"/>
                <a:gd name="T15" fmla="*/ 269 h 376"/>
                <a:gd name="T16" fmla="*/ 0 w 360"/>
                <a:gd name="T17" fmla="*/ 375 h 376"/>
                <a:gd name="T18" fmla="*/ 17 w 360"/>
                <a:gd name="T19" fmla="*/ 374 h 376"/>
                <a:gd name="T20" fmla="*/ 98 w 360"/>
                <a:gd name="T21" fmla="*/ 27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376">
                  <a:moveTo>
                    <a:pt x="98" y="278"/>
                  </a:moveTo>
                  <a:cubicBezTo>
                    <a:pt x="140" y="232"/>
                    <a:pt x="183" y="188"/>
                    <a:pt x="224" y="140"/>
                  </a:cubicBezTo>
                  <a:cubicBezTo>
                    <a:pt x="244" y="116"/>
                    <a:pt x="265" y="92"/>
                    <a:pt x="286" y="69"/>
                  </a:cubicBezTo>
                  <a:cubicBezTo>
                    <a:pt x="298" y="56"/>
                    <a:pt x="313" y="44"/>
                    <a:pt x="326" y="31"/>
                  </a:cubicBezTo>
                  <a:cubicBezTo>
                    <a:pt x="330" y="28"/>
                    <a:pt x="360" y="0"/>
                    <a:pt x="339" y="0"/>
                  </a:cubicBezTo>
                  <a:cubicBezTo>
                    <a:pt x="337" y="0"/>
                    <a:pt x="336" y="1"/>
                    <a:pt x="335" y="2"/>
                  </a:cubicBezTo>
                  <a:cubicBezTo>
                    <a:pt x="334" y="3"/>
                    <a:pt x="333" y="3"/>
                    <a:pt x="333" y="4"/>
                  </a:cubicBezTo>
                  <a:cubicBezTo>
                    <a:pt x="245" y="86"/>
                    <a:pt x="177" y="187"/>
                    <a:pt x="89" y="269"/>
                  </a:cubicBezTo>
                  <a:cubicBezTo>
                    <a:pt x="59" y="304"/>
                    <a:pt x="29" y="339"/>
                    <a:pt x="0" y="375"/>
                  </a:cubicBezTo>
                  <a:cubicBezTo>
                    <a:pt x="5" y="376"/>
                    <a:pt x="12" y="372"/>
                    <a:pt x="17" y="374"/>
                  </a:cubicBezTo>
                  <a:cubicBezTo>
                    <a:pt x="43" y="342"/>
                    <a:pt x="70" y="310"/>
                    <a:pt x="98" y="278"/>
                  </a:cubicBezTo>
                  <a:close/>
                </a:path>
              </a:pathLst>
            </a:custGeom>
            <a:solidFill>
              <a:srgbClr val="CF4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Freeform 63"/>
            <p:cNvSpPr/>
            <p:nvPr/>
          </p:nvSpPr>
          <p:spPr bwMode="auto">
            <a:xfrm>
              <a:off x="10175876" y="2020888"/>
              <a:ext cx="106363" cy="104775"/>
            </a:xfrm>
            <a:custGeom>
              <a:avLst/>
              <a:gdLst>
                <a:gd name="T0" fmla="*/ 25 w 25"/>
                <a:gd name="T1" fmla="*/ 11 h 25"/>
                <a:gd name="T2" fmla="*/ 3 w 25"/>
                <a:gd name="T3" fmla="*/ 25 h 25"/>
                <a:gd name="T4" fmla="*/ 2 w 25"/>
                <a:gd name="T5" fmla="*/ 24 h 25"/>
                <a:gd name="T6" fmla="*/ 3 w 25"/>
                <a:gd name="T7" fmla="*/ 11 h 25"/>
                <a:gd name="T8" fmla="*/ 6 w 25"/>
                <a:gd name="T9" fmla="*/ 0 h 25"/>
                <a:gd name="T10" fmla="*/ 16 w 25"/>
                <a:gd name="T11" fmla="*/ 4 h 25"/>
                <a:gd name="T12" fmla="*/ 25 w 25"/>
                <a:gd name="T13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5">
                  <a:moveTo>
                    <a:pt x="25" y="11"/>
                  </a:moveTo>
                  <a:cubicBezTo>
                    <a:pt x="17" y="16"/>
                    <a:pt x="10" y="20"/>
                    <a:pt x="3" y="25"/>
                  </a:cubicBezTo>
                  <a:cubicBezTo>
                    <a:pt x="3" y="24"/>
                    <a:pt x="3" y="24"/>
                    <a:pt x="2" y="24"/>
                  </a:cubicBezTo>
                  <a:cubicBezTo>
                    <a:pt x="0" y="21"/>
                    <a:pt x="1" y="15"/>
                    <a:pt x="3" y="11"/>
                  </a:cubicBezTo>
                  <a:cubicBezTo>
                    <a:pt x="4" y="8"/>
                    <a:pt x="5" y="4"/>
                    <a:pt x="6" y="0"/>
                  </a:cubicBezTo>
                  <a:cubicBezTo>
                    <a:pt x="10" y="1"/>
                    <a:pt x="13" y="2"/>
                    <a:pt x="16" y="4"/>
                  </a:cubicBezTo>
                  <a:cubicBezTo>
                    <a:pt x="19" y="6"/>
                    <a:pt x="22" y="9"/>
                    <a:pt x="25" y="11"/>
                  </a:cubicBezTo>
                  <a:close/>
                </a:path>
              </a:pathLst>
            </a:custGeom>
            <a:solidFill>
              <a:srgbClr val="B53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Freeform 64"/>
            <p:cNvSpPr/>
            <p:nvPr/>
          </p:nvSpPr>
          <p:spPr bwMode="auto">
            <a:xfrm>
              <a:off x="11718926" y="111125"/>
              <a:ext cx="306388" cy="292100"/>
            </a:xfrm>
            <a:custGeom>
              <a:avLst/>
              <a:gdLst>
                <a:gd name="T0" fmla="*/ 48 w 72"/>
                <a:gd name="T1" fmla="*/ 64 h 69"/>
                <a:gd name="T2" fmla="*/ 40 w 72"/>
                <a:gd name="T3" fmla="*/ 69 h 69"/>
                <a:gd name="T4" fmla="*/ 23 w 72"/>
                <a:gd name="T5" fmla="*/ 44 h 69"/>
                <a:gd name="T6" fmla="*/ 0 w 72"/>
                <a:gd name="T7" fmla="*/ 32 h 69"/>
                <a:gd name="T8" fmla="*/ 15 w 72"/>
                <a:gd name="T9" fmla="*/ 12 h 69"/>
                <a:gd name="T10" fmla="*/ 34 w 72"/>
                <a:gd name="T11" fmla="*/ 1 h 69"/>
                <a:gd name="T12" fmla="*/ 35 w 72"/>
                <a:gd name="T13" fmla="*/ 1 h 69"/>
                <a:gd name="T14" fmla="*/ 46 w 72"/>
                <a:gd name="T15" fmla="*/ 6 h 69"/>
                <a:gd name="T16" fmla="*/ 63 w 72"/>
                <a:gd name="T17" fmla="*/ 18 h 69"/>
                <a:gd name="T18" fmla="*/ 72 w 72"/>
                <a:gd name="T19" fmla="*/ 34 h 69"/>
                <a:gd name="T20" fmla="*/ 72 w 72"/>
                <a:gd name="T21" fmla="*/ 36 h 69"/>
                <a:gd name="T22" fmla="*/ 59 w 72"/>
                <a:gd name="T23" fmla="*/ 51 h 69"/>
                <a:gd name="T24" fmla="*/ 48 w 72"/>
                <a:gd name="T25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9" y="2"/>
                    <a:pt x="42" y="4"/>
                    <a:pt x="46" y="6"/>
                  </a:cubicBezTo>
                  <a:cubicBezTo>
                    <a:pt x="52" y="10"/>
                    <a:pt x="58" y="13"/>
                    <a:pt x="63" y="18"/>
                  </a:cubicBezTo>
                  <a:cubicBezTo>
                    <a:pt x="67" y="22"/>
                    <a:pt x="71" y="28"/>
                    <a:pt x="72" y="34"/>
                  </a:cubicBezTo>
                  <a:cubicBezTo>
                    <a:pt x="72" y="35"/>
                    <a:pt x="72" y="36"/>
                    <a:pt x="72" y="36"/>
                  </a:cubicBezTo>
                  <a:cubicBezTo>
                    <a:pt x="71" y="36"/>
                    <a:pt x="60" y="50"/>
                    <a:pt x="59" y="51"/>
                  </a:cubicBezTo>
                  <a:cubicBezTo>
                    <a:pt x="56" y="56"/>
                    <a:pt x="53" y="61"/>
                    <a:pt x="48" y="64"/>
                  </a:cubicBezTo>
                  <a:close/>
                </a:path>
              </a:pathLst>
            </a:custGeom>
            <a:solidFill>
              <a:srgbClr val="D4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Freeform 65"/>
            <p:cNvSpPr/>
            <p:nvPr/>
          </p:nvSpPr>
          <p:spPr bwMode="auto">
            <a:xfrm>
              <a:off x="11718926" y="111125"/>
              <a:ext cx="207963" cy="292100"/>
            </a:xfrm>
            <a:custGeom>
              <a:avLst/>
              <a:gdLst>
                <a:gd name="T0" fmla="*/ 48 w 49"/>
                <a:gd name="T1" fmla="*/ 64 h 69"/>
                <a:gd name="T2" fmla="*/ 40 w 49"/>
                <a:gd name="T3" fmla="*/ 69 h 69"/>
                <a:gd name="T4" fmla="*/ 23 w 49"/>
                <a:gd name="T5" fmla="*/ 44 h 69"/>
                <a:gd name="T6" fmla="*/ 0 w 49"/>
                <a:gd name="T7" fmla="*/ 32 h 69"/>
                <a:gd name="T8" fmla="*/ 15 w 49"/>
                <a:gd name="T9" fmla="*/ 12 h 69"/>
                <a:gd name="T10" fmla="*/ 34 w 49"/>
                <a:gd name="T11" fmla="*/ 1 h 69"/>
                <a:gd name="T12" fmla="*/ 35 w 49"/>
                <a:gd name="T13" fmla="*/ 1 h 69"/>
                <a:gd name="T14" fmla="*/ 35 w 49"/>
                <a:gd name="T15" fmla="*/ 4 h 69"/>
                <a:gd name="T16" fmla="*/ 21 w 49"/>
                <a:gd name="T17" fmla="*/ 25 h 69"/>
                <a:gd name="T18" fmla="*/ 23 w 49"/>
                <a:gd name="T19" fmla="*/ 28 h 69"/>
                <a:gd name="T20" fmla="*/ 43 w 49"/>
                <a:gd name="T21" fmla="*/ 51 h 69"/>
                <a:gd name="T22" fmla="*/ 48 w 49"/>
                <a:gd name="T23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5" y="2"/>
                    <a:pt x="35" y="3"/>
                    <a:pt x="35" y="4"/>
                  </a:cubicBezTo>
                  <a:cubicBezTo>
                    <a:pt x="34" y="11"/>
                    <a:pt x="21" y="17"/>
                    <a:pt x="21" y="25"/>
                  </a:cubicBezTo>
                  <a:cubicBezTo>
                    <a:pt x="21" y="26"/>
                    <a:pt x="22" y="27"/>
                    <a:pt x="23" y="28"/>
                  </a:cubicBezTo>
                  <a:cubicBezTo>
                    <a:pt x="29" y="36"/>
                    <a:pt x="36" y="44"/>
                    <a:pt x="43" y="51"/>
                  </a:cubicBezTo>
                  <a:cubicBezTo>
                    <a:pt x="46" y="55"/>
                    <a:pt x="49" y="59"/>
                    <a:pt x="48" y="64"/>
                  </a:cubicBezTo>
                  <a:close/>
                </a:path>
              </a:pathLst>
            </a:custGeom>
            <a:solidFill>
              <a:srgbClr val="AB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37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2" grpId="0"/>
      <p:bldP spid="13" grpId="0"/>
      <p:bldP spid="14" grpId="0" animBg="1"/>
      <p:bldP spid="16" grpId="0"/>
      <p:bldP spid="17" grpId="0"/>
      <p:bldP spid="18" grpId="0" animBg="1"/>
      <p:bldP spid="20" grpId="0"/>
      <p:bldP spid="21" grpId="0"/>
      <p:bldP spid="22" grpId="0" animBg="1"/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5"/>
          <p:cNvSpPr/>
          <p:nvPr/>
        </p:nvSpPr>
        <p:spPr bwMode="auto">
          <a:xfrm>
            <a:off x="2225309" y="506095"/>
            <a:ext cx="7751196" cy="5447666"/>
          </a:xfrm>
          <a:custGeom>
            <a:avLst/>
            <a:gdLst>
              <a:gd name="T0" fmla="*/ 13 w 889"/>
              <a:gd name="T1" fmla="*/ 379 h 624"/>
              <a:gd name="T2" fmla="*/ 7 w 889"/>
              <a:gd name="T3" fmla="*/ 366 h 624"/>
              <a:gd name="T4" fmla="*/ 43 w 889"/>
              <a:gd name="T5" fmla="*/ 303 h 624"/>
              <a:gd name="T6" fmla="*/ 5 w 889"/>
              <a:gd name="T7" fmla="*/ 201 h 624"/>
              <a:gd name="T8" fmla="*/ 69 w 889"/>
              <a:gd name="T9" fmla="*/ 112 h 624"/>
              <a:gd name="T10" fmla="*/ 153 w 889"/>
              <a:gd name="T11" fmla="*/ 126 h 624"/>
              <a:gd name="T12" fmla="*/ 276 w 889"/>
              <a:gd name="T13" fmla="*/ 6 h 624"/>
              <a:gd name="T14" fmla="*/ 418 w 889"/>
              <a:gd name="T15" fmla="*/ 103 h 624"/>
              <a:gd name="T16" fmla="*/ 477 w 889"/>
              <a:gd name="T17" fmla="*/ 54 h 624"/>
              <a:gd name="T18" fmla="*/ 537 w 889"/>
              <a:gd name="T19" fmla="*/ 102 h 624"/>
              <a:gd name="T20" fmla="*/ 738 w 889"/>
              <a:gd name="T21" fmla="*/ 37 h 624"/>
              <a:gd name="T22" fmla="*/ 803 w 889"/>
              <a:gd name="T23" fmla="*/ 103 h 624"/>
              <a:gd name="T24" fmla="*/ 782 w 889"/>
              <a:gd name="T25" fmla="*/ 189 h 624"/>
              <a:gd name="T26" fmla="*/ 875 w 889"/>
              <a:gd name="T27" fmla="*/ 270 h 624"/>
              <a:gd name="T28" fmla="*/ 825 w 889"/>
              <a:gd name="T29" fmla="*/ 372 h 624"/>
              <a:gd name="T30" fmla="*/ 857 w 889"/>
              <a:gd name="T31" fmla="*/ 493 h 624"/>
              <a:gd name="T32" fmla="*/ 786 w 889"/>
              <a:gd name="T33" fmla="*/ 549 h 624"/>
              <a:gd name="T34" fmla="*/ 579 w 889"/>
              <a:gd name="T35" fmla="*/ 518 h 624"/>
              <a:gd name="T36" fmla="*/ 517 w 889"/>
              <a:gd name="T37" fmla="*/ 580 h 624"/>
              <a:gd name="T38" fmla="*/ 433 w 889"/>
              <a:gd name="T39" fmla="*/ 551 h 624"/>
              <a:gd name="T40" fmla="*/ 272 w 889"/>
              <a:gd name="T41" fmla="*/ 608 h 624"/>
              <a:gd name="T42" fmla="*/ 163 w 889"/>
              <a:gd name="T43" fmla="*/ 477 h 624"/>
              <a:gd name="T44" fmla="*/ 89 w 889"/>
              <a:gd name="T45" fmla="*/ 398 h 624"/>
              <a:gd name="T46" fmla="*/ 13 w 889"/>
              <a:gd name="T47" fmla="*/ 379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9" h="624">
                <a:moveTo>
                  <a:pt x="13" y="379"/>
                </a:moveTo>
                <a:cubicBezTo>
                  <a:pt x="11" y="375"/>
                  <a:pt x="9" y="371"/>
                  <a:pt x="7" y="366"/>
                </a:cubicBezTo>
                <a:cubicBezTo>
                  <a:pt x="3" y="354"/>
                  <a:pt x="21" y="284"/>
                  <a:pt x="43" y="303"/>
                </a:cubicBezTo>
                <a:cubicBezTo>
                  <a:pt x="15" y="278"/>
                  <a:pt x="0" y="239"/>
                  <a:pt x="5" y="201"/>
                </a:cubicBezTo>
                <a:cubicBezTo>
                  <a:pt x="10" y="163"/>
                  <a:pt x="35" y="129"/>
                  <a:pt x="69" y="112"/>
                </a:cubicBezTo>
                <a:cubicBezTo>
                  <a:pt x="97" y="99"/>
                  <a:pt x="136" y="100"/>
                  <a:pt x="153" y="126"/>
                </a:cubicBezTo>
                <a:cubicBezTo>
                  <a:pt x="159" y="65"/>
                  <a:pt x="214" y="11"/>
                  <a:pt x="276" y="6"/>
                </a:cubicBezTo>
                <a:cubicBezTo>
                  <a:pt x="338" y="0"/>
                  <a:pt x="400" y="43"/>
                  <a:pt x="418" y="103"/>
                </a:cubicBezTo>
                <a:cubicBezTo>
                  <a:pt x="423" y="76"/>
                  <a:pt x="450" y="54"/>
                  <a:pt x="477" y="54"/>
                </a:cubicBezTo>
                <a:cubicBezTo>
                  <a:pt x="505" y="54"/>
                  <a:pt x="531" y="75"/>
                  <a:pt x="537" y="102"/>
                </a:cubicBezTo>
                <a:cubicBezTo>
                  <a:pt x="576" y="35"/>
                  <a:pt x="668" y="5"/>
                  <a:pt x="738" y="37"/>
                </a:cubicBezTo>
                <a:cubicBezTo>
                  <a:pt x="767" y="50"/>
                  <a:pt x="792" y="73"/>
                  <a:pt x="803" y="103"/>
                </a:cubicBezTo>
                <a:cubicBezTo>
                  <a:pt x="813" y="132"/>
                  <a:pt x="806" y="169"/>
                  <a:pt x="782" y="189"/>
                </a:cubicBezTo>
                <a:cubicBezTo>
                  <a:pt x="823" y="201"/>
                  <a:pt x="862" y="229"/>
                  <a:pt x="875" y="270"/>
                </a:cubicBezTo>
                <a:cubicBezTo>
                  <a:pt x="889" y="310"/>
                  <a:pt x="867" y="363"/>
                  <a:pt x="825" y="372"/>
                </a:cubicBezTo>
                <a:cubicBezTo>
                  <a:pt x="864" y="396"/>
                  <a:pt x="879" y="452"/>
                  <a:pt x="857" y="493"/>
                </a:cubicBezTo>
                <a:cubicBezTo>
                  <a:pt x="842" y="520"/>
                  <a:pt x="815" y="537"/>
                  <a:pt x="786" y="549"/>
                </a:cubicBezTo>
                <a:cubicBezTo>
                  <a:pt x="718" y="578"/>
                  <a:pt x="628" y="574"/>
                  <a:pt x="579" y="518"/>
                </a:cubicBezTo>
                <a:cubicBezTo>
                  <a:pt x="572" y="548"/>
                  <a:pt x="547" y="574"/>
                  <a:pt x="517" y="580"/>
                </a:cubicBezTo>
                <a:cubicBezTo>
                  <a:pt x="486" y="587"/>
                  <a:pt x="453" y="575"/>
                  <a:pt x="433" y="551"/>
                </a:cubicBezTo>
                <a:cubicBezTo>
                  <a:pt x="398" y="600"/>
                  <a:pt x="331" y="624"/>
                  <a:pt x="272" y="608"/>
                </a:cubicBezTo>
                <a:cubicBezTo>
                  <a:pt x="214" y="593"/>
                  <a:pt x="168" y="537"/>
                  <a:pt x="163" y="477"/>
                </a:cubicBezTo>
                <a:cubicBezTo>
                  <a:pt x="167" y="529"/>
                  <a:pt x="5" y="461"/>
                  <a:pt x="89" y="398"/>
                </a:cubicBezTo>
                <a:cubicBezTo>
                  <a:pt x="65" y="414"/>
                  <a:pt x="29" y="402"/>
                  <a:pt x="13" y="379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31"/>
          <p:cNvSpPr/>
          <p:nvPr/>
        </p:nvSpPr>
        <p:spPr bwMode="auto">
          <a:xfrm>
            <a:off x="5065008" y="1520399"/>
            <a:ext cx="2071799" cy="2064240"/>
          </a:xfrm>
          <a:prstGeom prst="ellipse">
            <a:avLst/>
          </a:prstGeom>
          <a:solidFill>
            <a:srgbClr val="E3D6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4254500" y="3764299"/>
            <a:ext cx="3697157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sp>
        <p:nvSpPr>
          <p:cNvPr id="6" name="MH_Number_1"/>
          <p:cNvSpPr/>
          <p:nvPr>
            <p:custDataLst>
              <p:tags r:id="rId2"/>
            </p:custDataLst>
          </p:nvPr>
        </p:nvSpPr>
        <p:spPr>
          <a:xfrm>
            <a:off x="5188371" y="1634847"/>
            <a:ext cx="1836584" cy="183534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38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endParaRPr lang="zh-CN" altLang="en-US" sz="138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587692" y="4294331"/>
            <a:ext cx="2994801" cy="0"/>
          </a:xfrm>
          <a:prstGeom prst="line">
            <a:avLst/>
          </a:prstGeom>
          <a:ln>
            <a:solidFill>
              <a:srgbClr val="FFB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4512789" y="4315757"/>
            <a:ext cx="3231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Lorem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63881" y="5341303"/>
            <a:ext cx="2049463" cy="2133601"/>
            <a:chOff x="914401" y="4030663"/>
            <a:chExt cx="2049463" cy="2133601"/>
          </a:xfrm>
        </p:grpSpPr>
        <p:sp>
          <p:nvSpPr>
            <p:cNvPr id="12" name="Freeform 5"/>
            <p:cNvSpPr/>
            <p:nvPr/>
          </p:nvSpPr>
          <p:spPr bwMode="auto">
            <a:xfrm>
              <a:off x="914401" y="4200526"/>
              <a:ext cx="1879600" cy="1963738"/>
            </a:xfrm>
            <a:custGeom>
              <a:avLst/>
              <a:gdLst>
                <a:gd name="T0" fmla="*/ 440 w 441"/>
                <a:gd name="T1" fmla="*/ 216 h 461"/>
                <a:gd name="T2" fmla="*/ 438 w 441"/>
                <a:gd name="T3" fmla="*/ 199 h 461"/>
                <a:gd name="T4" fmla="*/ 428 w 441"/>
                <a:gd name="T5" fmla="*/ 153 h 461"/>
                <a:gd name="T6" fmla="*/ 411 w 441"/>
                <a:gd name="T7" fmla="*/ 117 h 461"/>
                <a:gd name="T8" fmla="*/ 403 w 441"/>
                <a:gd name="T9" fmla="*/ 103 h 461"/>
                <a:gd name="T10" fmla="*/ 261 w 441"/>
                <a:gd name="T11" fmla="*/ 6 h 461"/>
                <a:gd name="T12" fmla="*/ 251 w 441"/>
                <a:gd name="T13" fmla="*/ 4 h 461"/>
                <a:gd name="T14" fmla="*/ 251 w 441"/>
                <a:gd name="T15" fmla="*/ 4 h 461"/>
                <a:gd name="T16" fmla="*/ 149 w 441"/>
                <a:gd name="T17" fmla="*/ 19 h 461"/>
                <a:gd name="T18" fmla="*/ 137 w 441"/>
                <a:gd name="T19" fmla="*/ 24 h 461"/>
                <a:gd name="T20" fmla="*/ 83 w 441"/>
                <a:gd name="T21" fmla="*/ 60 h 461"/>
                <a:gd name="T22" fmla="*/ 83 w 441"/>
                <a:gd name="T23" fmla="*/ 60 h 461"/>
                <a:gd name="T24" fmla="*/ 83 w 441"/>
                <a:gd name="T25" fmla="*/ 60 h 461"/>
                <a:gd name="T26" fmla="*/ 74 w 441"/>
                <a:gd name="T27" fmla="*/ 68 h 461"/>
                <a:gd name="T28" fmla="*/ 73 w 441"/>
                <a:gd name="T29" fmla="*/ 69 h 461"/>
                <a:gd name="T30" fmla="*/ 66 w 441"/>
                <a:gd name="T31" fmla="*/ 76 h 461"/>
                <a:gd name="T32" fmla="*/ 63 w 441"/>
                <a:gd name="T33" fmla="*/ 79 h 461"/>
                <a:gd name="T34" fmla="*/ 58 w 441"/>
                <a:gd name="T35" fmla="*/ 85 h 461"/>
                <a:gd name="T36" fmla="*/ 49 w 441"/>
                <a:gd name="T37" fmla="*/ 95 h 461"/>
                <a:gd name="T38" fmla="*/ 23 w 441"/>
                <a:gd name="T39" fmla="*/ 140 h 461"/>
                <a:gd name="T40" fmla="*/ 4 w 441"/>
                <a:gd name="T41" fmla="*/ 256 h 461"/>
                <a:gd name="T42" fmla="*/ 115 w 441"/>
                <a:gd name="T43" fmla="*/ 432 h 461"/>
                <a:gd name="T44" fmla="*/ 117 w 441"/>
                <a:gd name="T45" fmla="*/ 433 h 461"/>
                <a:gd name="T46" fmla="*/ 251 w 441"/>
                <a:gd name="T47" fmla="*/ 454 h 461"/>
                <a:gd name="T48" fmla="*/ 367 w 441"/>
                <a:gd name="T49" fmla="*/ 399 h 461"/>
                <a:gd name="T50" fmla="*/ 386 w 441"/>
                <a:gd name="T51" fmla="*/ 379 h 461"/>
                <a:gd name="T52" fmla="*/ 386 w 441"/>
                <a:gd name="T53" fmla="*/ 379 h 461"/>
                <a:gd name="T54" fmla="*/ 386 w 441"/>
                <a:gd name="T55" fmla="*/ 379 h 461"/>
                <a:gd name="T56" fmla="*/ 402 w 441"/>
                <a:gd name="T57" fmla="*/ 357 h 461"/>
                <a:gd name="T58" fmla="*/ 417 w 441"/>
                <a:gd name="T59" fmla="*/ 330 h 461"/>
                <a:gd name="T60" fmla="*/ 440 w 441"/>
                <a:gd name="T61" fmla="*/ 216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41" h="461">
                  <a:moveTo>
                    <a:pt x="440" y="216"/>
                  </a:moveTo>
                  <a:cubicBezTo>
                    <a:pt x="439" y="210"/>
                    <a:pt x="439" y="204"/>
                    <a:pt x="438" y="199"/>
                  </a:cubicBezTo>
                  <a:cubicBezTo>
                    <a:pt x="436" y="183"/>
                    <a:pt x="433" y="168"/>
                    <a:pt x="428" y="153"/>
                  </a:cubicBezTo>
                  <a:cubicBezTo>
                    <a:pt x="423" y="141"/>
                    <a:pt x="418" y="129"/>
                    <a:pt x="411" y="117"/>
                  </a:cubicBezTo>
                  <a:cubicBezTo>
                    <a:pt x="409" y="113"/>
                    <a:pt x="406" y="108"/>
                    <a:pt x="403" y="103"/>
                  </a:cubicBezTo>
                  <a:cubicBezTo>
                    <a:pt x="369" y="53"/>
                    <a:pt x="317" y="16"/>
                    <a:pt x="261" y="6"/>
                  </a:cubicBezTo>
                  <a:cubicBezTo>
                    <a:pt x="258" y="5"/>
                    <a:pt x="255" y="5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17" y="0"/>
                    <a:pt x="182" y="6"/>
                    <a:pt x="149" y="19"/>
                  </a:cubicBezTo>
                  <a:cubicBezTo>
                    <a:pt x="145" y="21"/>
                    <a:pt x="141" y="23"/>
                    <a:pt x="137" y="24"/>
                  </a:cubicBezTo>
                  <a:cubicBezTo>
                    <a:pt x="118" y="34"/>
                    <a:pt x="100" y="46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0" y="62"/>
                    <a:pt x="77" y="65"/>
                    <a:pt x="74" y="68"/>
                  </a:cubicBezTo>
                  <a:cubicBezTo>
                    <a:pt x="74" y="68"/>
                    <a:pt x="74" y="68"/>
                    <a:pt x="73" y="69"/>
                  </a:cubicBezTo>
                  <a:cubicBezTo>
                    <a:pt x="71" y="71"/>
                    <a:pt x="68" y="74"/>
                    <a:pt x="66" y="76"/>
                  </a:cubicBezTo>
                  <a:cubicBezTo>
                    <a:pt x="65" y="77"/>
                    <a:pt x="64" y="78"/>
                    <a:pt x="63" y="79"/>
                  </a:cubicBezTo>
                  <a:cubicBezTo>
                    <a:pt x="61" y="81"/>
                    <a:pt x="59" y="83"/>
                    <a:pt x="58" y="85"/>
                  </a:cubicBezTo>
                  <a:cubicBezTo>
                    <a:pt x="55" y="89"/>
                    <a:pt x="52" y="92"/>
                    <a:pt x="49" y="95"/>
                  </a:cubicBezTo>
                  <a:cubicBezTo>
                    <a:pt x="39" y="109"/>
                    <a:pt x="30" y="124"/>
                    <a:pt x="23" y="140"/>
                  </a:cubicBezTo>
                  <a:cubicBezTo>
                    <a:pt x="7" y="176"/>
                    <a:pt x="0" y="217"/>
                    <a:pt x="4" y="256"/>
                  </a:cubicBezTo>
                  <a:cubicBezTo>
                    <a:pt x="10" y="329"/>
                    <a:pt x="48" y="397"/>
                    <a:pt x="115" y="432"/>
                  </a:cubicBezTo>
                  <a:cubicBezTo>
                    <a:pt x="116" y="432"/>
                    <a:pt x="117" y="433"/>
                    <a:pt x="117" y="433"/>
                  </a:cubicBezTo>
                  <a:cubicBezTo>
                    <a:pt x="159" y="454"/>
                    <a:pt x="206" y="461"/>
                    <a:pt x="251" y="454"/>
                  </a:cubicBezTo>
                  <a:cubicBezTo>
                    <a:pt x="294" y="447"/>
                    <a:pt x="335" y="429"/>
                    <a:pt x="367" y="399"/>
                  </a:cubicBezTo>
                  <a:cubicBezTo>
                    <a:pt x="374" y="393"/>
                    <a:pt x="380" y="386"/>
                    <a:pt x="386" y="379"/>
                  </a:cubicBezTo>
                  <a:cubicBezTo>
                    <a:pt x="386" y="379"/>
                    <a:pt x="386" y="379"/>
                    <a:pt x="386" y="379"/>
                  </a:cubicBezTo>
                  <a:cubicBezTo>
                    <a:pt x="386" y="379"/>
                    <a:pt x="386" y="379"/>
                    <a:pt x="386" y="379"/>
                  </a:cubicBezTo>
                  <a:cubicBezTo>
                    <a:pt x="392" y="372"/>
                    <a:pt x="397" y="365"/>
                    <a:pt x="402" y="357"/>
                  </a:cubicBezTo>
                  <a:cubicBezTo>
                    <a:pt x="408" y="349"/>
                    <a:pt x="413" y="340"/>
                    <a:pt x="417" y="330"/>
                  </a:cubicBezTo>
                  <a:cubicBezTo>
                    <a:pt x="433" y="295"/>
                    <a:pt x="441" y="255"/>
                    <a:pt x="440" y="216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1085851" y="4030663"/>
              <a:ext cx="1878013" cy="1963738"/>
            </a:xfrm>
            <a:custGeom>
              <a:avLst/>
              <a:gdLst>
                <a:gd name="T0" fmla="*/ 417 w 441"/>
                <a:gd name="T1" fmla="*/ 330 h 461"/>
                <a:gd name="T2" fmla="*/ 402 w 441"/>
                <a:gd name="T3" fmla="*/ 357 h 461"/>
                <a:gd name="T4" fmla="*/ 367 w 441"/>
                <a:gd name="T5" fmla="*/ 399 h 461"/>
                <a:gd name="T6" fmla="*/ 251 w 441"/>
                <a:gd name="T7" fmla="*/ 454 h 461"/>
                <a:gd name="T8" fmla="*/ 117 w 441"/>
                <a:gd name="T9" fmla="*/ 433 h 461"/>
                <a:gd name="T10" fmla="*/ 115 w 441"/>
                <a:gd name="T11" fmla="*/ 432 h 461"/>
                <a:gd name="T12" fmla="*/ 4 w 441"/>
                <a:gd name="T13" fmla="*/ 256 h 461"/>
                <a:gd name="T14" fmla="*/ 23 w 441"/>
                <a:gd name="T15" fmla="*/ 140 h 461"/>
                <a:gd name="T16" fmla="*/ 49 w 441"/>
                <a:gd name="T17" fmla="*/ 95 h 461"/>
                <a:gd name="T18" fmla="*/ 137 w 441"/>
                <a:gd name="T19" fmla="*/ 24 h 461"/>
                <a:gd name="T20" fmla="*/ 149 w 441"/>
                <a:gd name="T21" fmla="*/ 19 h 461"/>
                <a:gd name="T22" fmla="*/ 251 w 441"/>
                <a:gd name="T23" fmla="*/ 4 h 461"/>
                <a:gd name="T24" fmla="*/ 251 w 441"/>
                <a:gd name="T25" fmla="*/ 4 h 461"/>
                <a:gd name="T26" fmla="*/ 261 w 441"/>
                <a:gd name="T27" fmla="*/ 6 h 461"/>
                <a:gd name="T28" fmla="*/ 403 w 441"/>
                <a:gd name="T29" fmla="*/ 103 h 461"/>
                <a:gd name="T30" fmla="*/ 411 w 441"/>
                <a:gd name="T31" fmla="*/ 117 h 461"/>
                <a:gd name="T32" fmla="*/ 428 w 441"/>
                <a:gd name="T33" fmla="*/ 153 h 461"/>
                <a:gd name="T34" fmla="*/ 438 w 441"/>
                <a:gd name="T35" fmla="*/ 199 h 461"/>
                <a:gd name="T36" fmla="*/ 440 w 441"/>
                <a:gd name="T37" fmla="*/ 216 h 461"/>
                <a:gd name="T38" fmla="*/ 417 w 441"/>
                <a:gd name="T39" fmla="*/ 33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1" h="461">
                  <a:moveTo>
                    <a:pt x="417" y="330"/>
                  </a:moveTo>
                  <a:cubicBezTo>
                    <a:pt x="413" y="340"/>
                    <a:pt x="408" y="349"/>
                    <a:pt x="402" y="357"/>
                  </a:cubicBezTo>
                  <a:cubicBezTo>
                    <a:pt x="392" y="373"/>
                    <a:pt x="380" y="387"/>
                    <a:pt x="367" y="399"/>
                  </a:cubicBezTo>
                  <a:cubicBezTo>
                    <a:pt x="335" y="429"/>
                    <a:pt x="294" y="447"/>
                    <a:pt x="251" y="454"/>
                  </a:cubicBezTo>
                  <a:cubicBezTo>
                    <a:pt x="206" y="461"/>
                    <a:pt x="159" y="454"/>
                    <a:pt x="117" y="433"/>
                  </a:cubicBezTo>
                  <a:cubicBezTo>
                    <a:pt x="117" y="433"/>
                    <a:pt x="116" y="432"/>
                    <a:pt x="115" y="432"/>
                  </a:cubicBezTo>
                  <a:cubicBezTo>
                    <a:pt x="48" y="397"/>
                    <a:pt x="10" y="329"/>
                    <a:pt x="4" y="256"/>
                  </a:cubicBezTo>
                  <a:cubicBezTo>
                    <a:pt x="0" y="217"/>
                    <a:pt x="7" y="176"/>
                    <a:pt x="23" y="140"/>
                  </a:cubicBezTo>
                  <a:cubicBezTo>
                    <a:pt x="30" y="124"/>
                    <a:pt x="39" y="109"/>
                    <a:pt x="49" y="95"/>
                  </a:cubicBezTo>
                  <a:cubicBezTo>
                    <a:pt x="72" y="65"/>
                    <a:pt x="103" y="41"/>
                    <a:pt x="137" y="24"/>
                  </a:cubicBezTo>
                  <a:cubicBezTo>
                    <a:pt x="141" y="23"/>
                    <a:pt x="145" y="21"/>
                    <a:pt x="149" y="19"/>
                  </a:cubicBezTo>
                  <a:cubicBezTo>
                    <a:pt x="182" y="6"/>
                    <a:pt x="217" y="0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55" y="5"/>
                    <a:pt x="258" y="5"/>
                    <a:pt x="261" y="6"/>
                  </a:cubicBezTo>
                  <a:cubicBezTo>
                    <a:pt x="317" y="16"/>
                    <a:pt x="369" y="53"/>
                    <a:pt x="403" y="103"/>
                  </a:cubicBezTo>
                  <a:cubicBezTo>
                    <a:pt x="406" y="108"/>
                    <a:pt x="409" y="113"/>
                    <a:pt x="411" y="117"/>
                  </a:cubicBezTo>
                  <a:cubicBezTo>
                    <a:pt x="418" y="129"/>
                    <a:pt x="423" y="141"/>
                    <a:pt x="428" y="153"/>
                  </a:cubicBezTo>
                  <a:cubicBezTo>
                    <a:pt x="433" y="168"/>
                    <a:pt x="436" y="183"/>
                    <a:pt x="438" y="199"/>
                  </a:cubicBezTo>
                  <a:cubicBezTo>
                    <a:pt x="439" y="204"/>
                    <a:pt x="439" y="210"/>
                    <a:pt x="440" y="216"/>
                  </a:cubicBezTo>
                  <a:cubicBezTo>
                    <a:pt x="441" y="255"/>
                    <a:pt x="433" y="295"/>
                    <a:pt x="417" y="330"/>
                  </a:cubicBezTo>
                  <a:close/>
                </a:path>
              </a:pathLst>
            </a:custGeom>
            <a:solidFill>
              <a:srgbClr val="F2F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1085851" y="4286251"/>
              <a:ext cx="1643063" cy="1708150"/>
            </a:xfrm>
            <a:custGeom>
              <a:avLst/>
              <a:gdLst>
                <a:gd name="T0" fmla="*/ 277 w 386"/>
                <a:gd name="T1" fmla="*/ 368 h 401"/>
                <a:gd name="T2" fmla="*/ 143 w 386"/>
                <a:gd name="T3" fmla="*/ 347 h 401"/>
                <a:gd name="T4" fmla="*/ 141 w 386"/>
                <a:gd name="T5" fmla="*/ 346 h 401"/>
                <a:gd name="T6" fmla="*/ 30 w 386"/>
                <a:gd name="T7" fmla="*/ 170 h 401"/>
                <a:gd name="T8" fmla="*/ 49 w 386"/>
                <a:gd name="T9" fmla="*/ 54 h 401"/>
                <a:gd name="T10" fmla="*/ 75 w 386"/>
                <a:gd name="T11" fmla="*/ 9 h 401"/>
                <a:gd name="T12" fmla="*/ 83 w 386"/>
                <a:gd name="T13" fmla="*/ 0 h 401"/>
                <a:gd name="T14" fmla="*/ 49 w 386"/>
                <a:gd name="T15" fmla="*/ 35 h 401"/>
                <a:gd name="T16" fmla="*/ 23 w 386"/>
                <a:gd name="T17" fmla="*/ 80 h 401"/>
                <a:gd name="T18" fmla="*/ 4 w 386"/>
                <a:gd name="T19" fmla="*/ 196 h 401"/>
                <a:gd name="T20" fmla="*/ 115 w 386"/>
                <a:gd name="T21" fmla="*/ 372 h 401"/>
                <a:gd name="T22" fmla="*/ 117 w 386"/>
                <a:gd name="T23" fmla="*/ 373 h 401"/>
                <a:gd name="T24" fmla="*/ 251 w 386"/>
                <a:gd name="T25" fmla="*/ 394 h 401"/>
                <a:gd name="T26" fmla="*/ 367 w 386"/>
                <a:gd name="T27" fmla="*/ 339 h 401"/>
                <a:gd name="T28" fmla="*/ 386 w 386"/>
                <a:gd name="T29" fmla="*/ 319 h 401"/>
                <a:gd name="T30" fmla="*/ 277 w 386"/>
                <a:gd name="T31" fmla="*/ 368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6" h="401">
                  <a:moveTo>
                    <a:pt x="277" y="368"/>
                  </a:moveTo>
                  <a:cubicBezTo>
                    <a:pt x="232" y="375"/>
                    <a:pt x="185" y="368"/>
                    <a:pt x="143" y="347"/>
                  </a:cubicBezTo>
                  <a:cubicBezTo>
                    <a:pt x="143" y="347"/>
                    <a:pt x="142" y="346"/>
                    <a:pt x="141" y="346"/>
                  </a:cubicBezTo>
                  <a:cubicBezTo>
                    <a:pt x="74" y="311"/>
                    <a:pt x="36" y="243"/>
                    <a:pt x="30" y="170"/>
                  </a:cubicBezTo>
                  <a:cubicBezTo>
                    <a:pt x="26" y="131"/>
                    <a:pt x="33" y="90"/>
                    <a:pt x="49" y="54"/>
                  </a:cubicBezTo>
                  <a:cubicBezTo>
                    <a:pt x="56" y="38"/>
                    <a:pt x="65" y="23"/>
                    <a:pt x="75" y="9"/>
                  </a:cubicBezTo>
                  <a:cubicBezTo>
                    <a:pt x="78" y="6"/>
                    <a:pt x="80" y="3"/>
                    <a:pt x="83" y="0"/>
                  </a:cubicBezTo>
                  <a:cubicBezTo>
                    <a:pt x="71" y="11"/>
                    <a:pt x="59" y="22"/>
                    <a:pt x="49" y="35"/>
                  </a:cubicBezTo>
                  <a:cubicBezTo>
                    <a:pt x="39" y="49"/>
                    <a:pt x="30" y="64"/>
                    <a:pt x="23" y="80"/>
                  </a:cubicBezTo>
                  <a:cubicBezTo>
                    <a:pt x="7" y="116"/>
                    <a:pt x="0" y="157"/>
                    <a:pt x="4" y="196"/>
                  </a:cubicBezTo>
                  <a:cubicBezTo>
                    <a:pt x="10" y="269"/>
                    <a:pt x="48" y="337"/>
                    <a:pt x="115" y="372"/>
                  </a:cubicBezTo>
                  <a:cubicBezTo>
                    <a:pt x="116" y="372"/>
                    <a:pt x="117" y="373"/>
                    <a:pt x="117" y="373"/>
                  </a:cubicBezTo>
                  <a:cubicBezTo>
                    <a:pt x="159" y="394"/>
                    <a:pt x="206" y="401"/>
                    <a:pt x="251" y="394"/>
                  </a:cubicBezTo>
                  <a:cubicBezTo>
                    <a:pt x="294" y="387"/>
                    <a:pt x="335" y="369"/>
                    <a:pt x="367" y="339"/>
                  </a:cubicBezTo>
                  <a:cubicBezTo>
                    <a:pt x="374" y="333"/>
                    <a:pt x="380" y="326"/>
                    <a:pt x="386" y="319"/>
                  </a:cubicBezTo>
                  <a:cubicBezTo>
                    <a:pt x="355" y="345"/>
                    <a:pt x="317" y="361"/>
                    <a:pt x="277" y="368"/>
                  </a:cubicBezTo>
                  <a:close/>
                </a:path>
              </a:pathLst>
            </a:custGeom>
            <a:solidFill>
              <a:srgbClr val="C3D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085851" y="4030663"/>
              <a:ext cx="1873250" cy="1963738"/>
            </a:xfrm>
            <a:custGeom>
              <a:avLst/>
              <a:gdLst>
                <a:gd name="T0" fmla="*/ 420 w 440"/>
                <a:gd name="T1" fmla="*/ 204 h 461"/>
                <a:gd name="T2" fmla="*/ 438 w 440"/>
                <a:gd name="T3" fmla="*/ 199 h 461"/>
                <a:gd name="T4" fmla="*/ 411 w 440"/>
                <a:gd name="T5" fmla="*/ 117 h 461"/>
                <a:gd name="T6" fmla="*/ 375 w 440"/>
                <a:gd name="T7" fmla="*/ 167 h 461"/>
                <a:gd name="T8" fmla="*/ 256 w 440"/>
                <a:gd name="T9" fmla="*/ 118 h 461"/>
                <a:gd name="T10" fmla="*/ 230 w 440"/>
                <a:gd name="T11" fmla="*/ 57 h 461"/>
                <a:gd name="T12" fmla="*/ 251 w 440"/>
                <a:gd name="T13" fmla="*/ 4 h 461"/>
                <a:gd name="T14" fmla="*/ 149 w 440"/>
                <a:gd name="T15" fmla="*/ 19 h 461"/>
                <a:gd name="T16" fmla="*/ 216 w 440"/>
                <a:gd name="T17" fmla="*/ 60 h 461"/>
                <a:gd name="T18" fmla="*/ 227 w 440"/>
                <a:gd name="T19" fmla="*/ 60 h 461"/>
                <a:gd name="T20" fmla="*/ 254 w 440"/>
                <a:gd name="T21" fmla="*/ 117 h 461"/>
                <a:gd name="T22" fmla="*/ 189 w 440"/>
                <a:gd name="T23" fmla="*/ 217 h 461"/>
                <a:gd name="T24" fmla="*/ 126 w 440"/>
                <a:gd name="T25" fmla="*/ 200 h 461"/>
                <a:gd name="T26" fmla="*/ 58 w 440"/>
                <a:gd name="T27" fmla="*/ 129 h 461"/>
                <a:gd name="T28" fmla="*/ 23 w 440"/>
                <a:gd name="T29" fmla="*/ 140 h 461"/>
                <a:gd name="T30" fmla="*/ 40 w 440"/>
                <a:gd name="T31" fmla="*/ 275 h 461"/>
                <a:gd name="T32" fmla="*/ 56 w 440"/>
                <a:gd name="T33" fmla="*/ 273 h 461"/>
                <a:gd name="T34" fmla="*/ 129 w 440"/>
                <a:gd name="T35" fmla="*/ 209 h 461"/>
                <a:gd name="T36" fmla="*/ 189 w 440"/>
                <a:gd name="T37" fmla="*/ 221 h 461"/>
                <a:gd name="T38" fmla="*/ 244 w 440"/>
                <a:gd name="T39" fmla="*/ 300 h 461"/>
                <a:gd name="T40" fmla="*/ 214 w 440"/>
                <a:gd name="T41" fmla="*/ 363 h 461"/>
                <a:gd name="T42" fmla="*/ 123 w 440"/>
                <a:gd name="T43" fmla="*/ 395 h 461"/>
                <a:gd name="T44" fmla="*/ 117 w 440"/>
                <a:gd name="T45" fmla="*/ 433 h 461"/>
                <a:gd name="T46" fmla="*/ 227 w 440"/>
                <a:gd name="T47" fmla="*/ 371 h 461"/>
                <a:gd name="T48" fmla="*/ 223 w 440"/>
                <a:gd name="T49" fmla="*/ 363 h 461"/>
                <a:gd name="T50" fmla="*/ 328 w 440"/>
                <a:gd name="T51" fmla="*/ 282 h 461"/>
                <a:gd name="T52" fmla="*/ 370 w 440"/>
                <a:gd name="T53" fmla="*/ 335 h 461"/>
                <a:gd name="T54" fmla="*/ 402 w 440"/>
                <a:gd name="T55" fmla="*/ 357 h 461"/>
                <a:gd name="T56" fmla="*/ 382 w 440"/>
                <a:gd name="T57" fmla="*/ 326 h 461"/>
                <a:gd name="T58" fmla="*/ 330 w 440"/>
                <a:gd name="T59" fmla="*/ 281 h 461"/>
                <a:gd name="T60" fmla="*/ 339 w 440"/>
                <a:gd name="T61" fmla="*/ 220 h 461"/>
                <a:gd name="T62" fmla="*/ 374 w 440"/>
                <a:gd name="T63" fmla="*/ 171 h 461"/>
                <a:gd name="T64" fmla="*/ 380 w 440"/>
                <a:gd name="T65" fmla="*/ 17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40" h="461">
                  <a:moveTo>
                    <a:pt x="380" y="178"/>
                  </a:moveTo>
                  <a:cubicBezTo>
                    <a:pt x="393" y="188"/>
                    <a:pt x="407" y="196"/>
                    <a:pt x="420" y="204"/>
                  </a:cubicBezTo>
                  <a:cubicBezTo>
                    <a:pt x="427" y="208"/>
                    <a:pt x="433" y="211"/>
                    <a:pt x="440" y="216"/>
                  </a:cubicBezTo>
                  <a:cubicBezTo>
                    <a:pt x="439" y="210"/>
                    <a:pt x="439" y="204"/>
                    <a:pt x="438" y="199"/>
                  </a:cubicBezTo>
                  <a:cubicBezTo>
                    <a:pt x="436" y="183"/>
                    <a:pt x="433" y="168"/>
                    <a:pt x="428" y="153"/>
                  </a:cubicBezTo>
                  <a:cubicBezTo>
                    <a:pt x="423" y="141"/>
                    <a:pt x="418" y="129"/>
                    <a:pt x="411" y="117"/>
                  </a:cubicBezTo>
                  <a:cubicBezTo>
                    <a:pt x="401" y="133"/>
                    <a:pt x="390" y="149"/>
                    <a:pt x="378" y="163"/>
                  </a:cubicBezTo>
                  <a:cubicBezTo>
                    <a:pt x="377" y="164"/>
                    <a:pt x="376" y="166"/>
                    <a:pt x="375" y="167"/>
                  </a:cubicBezTo>
                  <a:cubicBezTo>
                    <a:pt x="364" y="170"/>
                    <a:pt x="353" y="174"/>
                    <a:pt x="343" y="177"/>
                  </a:cubicBezTo>
                  <a:cubicBezTo>
                    <a:pt x="316" y="154"/>
                    <a:pt x="287" y="135"/>
                    <a:pt x="256" y="118"/>
                  </a:cubicBezTo>
                  <a:cubicBezTo>
                    <a:pt x="253" y="109"/>
                    <a:pt x="248" y="100"/>
                    <a:pt x="245" y="92"/>
                  </a:cubicBezTo>
                  <a:cubicBezTo>
                    <a:pt x="240" y="80"/>
                    <a:pt x="235" y="68"/>
                    <a:pt x="230" y="57"/>
                  </a:cubicBezTo>
                  <a:cubicBezTo>
                    <a:pt x="230" y="56"/>
                    <a:pt x="230" y="56"/>
                    <a:pt x="231" y="55"/>
                  </a:cubicBezTo>
                  <a:cubicBezTo>
                    <a:pt x="238" y="39"/>
                    <a:pt x="246" y="22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17" y="0"/>
                    <a:pt x="182" y="6"/>
                    <a:pt x="149" y="19"/>
                  </a:cubicBezTo>
                  <a:cubicBezTo>
                    <a:pt x="145" y="21"/>
                    <a:pt x="141" y="23"/>
                    <a:pt x="137" y="24"/>
                  </a:cubicBezTo>
                  <a:cubicBezTo>
                    <a:pt x="164" y="35"/>
                    <a:pt x="191" y="46"/>
                    <a:pt x="216" y="60"/>
                  </a:cubicBezTo>
                  <a:cubicBezTo>
                    <a:pt x="219" y="62"/>
                    <a:pt x="222" y="63"/>
                    <a:pt x="225" y="62"/>
                  </a:cubicBezTo>
                  <a:cubicBezTo>
                    <a:pt x="226" y="62"/>
                    <a:pt x="227" y="61"/>
                    <a:pt x="227" y="60"/>
                  </a:cubicBezTo>
                  <a:cubicBezTo>
                    <a:pt x="236" y="79"/>
                    <a:pt x="247" y="98"/>
                    <a:pt x="254" y="117"/>
                  </a:cubicBezTo>
                  <a:cubicBezTo>
                    <a:pt x="254" y="117"/>
                    <a:pt x="254" y="117"/>
                    <a:pt x="254" y="117"/>
                  </a:cubicBezTo>
                  <a:cubicBezTo>
                    <a:pt x="234" y="149"/>
                    <a:pt x="210" y="177"/>
                    <a:pt x="192" y="210"/>
                  </a:cubicBezTo>
                  <a:cubicBezTo>
                    <a:pt x="191" y="212"/>
                    <a:pt x="190" y="215"/>
                    <a:pt x="189" y="217"/>
                  </a:cubicBezTo>
                  <a:cubicBezTo>
                    <a:pt x="169" y="214"/>
                    <a:pt x="149" y="211"/>
                    <a:pt x="129" y="206"/>
                  </a:cubicBezTo>
                  <a:cubicBezTo>
                    <a:pt x="129" y="204"/>
                    <a:pt x="127" y="202"/>
                    <a:pt x="126" y="200"/>
                  </a:cubicBezTo>
                  <a:cubicBezTo>
                    <a:pt x="108" y="177"/>
                    <a:pt x="88" y="155"/>
                    <a:pt x="66" y="134"/>
                  </a:cubicBezTo>
                  <a:cubicBezTo>
                    <a:pt x="64" y="132"/>
                    <a:pt x="62" y="130"/>
                    <a:pt x="58" y="129"/>
                  </a:cubicBezTo>
                  <a:cubicBezTo>
                    <a:pt x="56" y="129"/>
                    <a:pt x="53" y="130"/>
                    <a:pt x="51" y="131"/>
                  </a:cubicBezTo>
                  <a:cubicBezTo>
                    <a:pt x="41" y="134"/>
                    <a:pt x="32" y="137"/>
                    <a:pt x="23" y="140"/>
                  </a:cubicBezTo>
                  <a:cubicBezTo>
                    <a:pt x="7" y="176"/>
                    <a:pt x="0" y="217"/>
                    <a:pt x="4" y="256"/>
                  </a:cubicBezTo>
                  <a:cubicBezTo>
                    <a:pt x="16" y="262"/>
                    <a:pt x="28" y="268"/>
                    <a:pt x="40" y="275"/>
                  </a:cubicBezTo>
                  <a:cubicBezTo>
                    <a:pt x="43" y="277"/>
                    <a:pt x="46" y="278"/>
                    <a:pt x="49" y="278"/>
                  </a:cubicBezTo>
                  <a:cubicBezTo>
                    <a:pt x="52" y="277"/>
                    <a:pt x="54" y="275"/>
                    <a:pt x="56" y="273"/>
                  </a:cubicBezTo>
                  <a:cubicBezTo>
                    <a:pt x="76" y="251"/>
                    <a:pt x="99" y="232"/>
                    <a:pt x="124" y="215"/>
                  </a:cubicBezTo>
                  <a:cubicBezTo>
                    <a:pt x="126" y="213"/>
                    <a:pt x="128" y="211"/>
                    <a:pt x="129" y="209"/>
                  </a:cubicBezTo>
                  <a:cubicBezTo>
                    <a:pt x="140" y="212"/>
                    <a:pt x="152" y="214"/>
                    <a:pt x="163" y="216"/>
                  </a:cubicBezTo>
                  <a:cubicBezTo>
                    <a:pt x="172" y="217"/>
                    <a:pt x="181" y="219"/>
                    <a:pt x="189" y="221"/>
                  </a:cubicBezTo>
                  <a:cubicBezTo>
                    <a:pt x="190" y="223"/>
                    <a:pt x="191" y="225"/>
                    <a:pt x="192" y="227"/>
                  </a:cubicBezTo>
                  <a:cubicBezTo>
                    <a:pt x="210" y="253"/>
                    <a:pt x="224" y="276"/>
                    <a:pt x="244" y="300"/>
                  </a:cubicBezTo>
                  <a:cubicBezTo>
                    <a:pt x="239" y="322"/>
                    <a:pt x="229" y="342"/>
                    <a:pt x="219" y="362"/>
                  </a:cubicBezTo>
                  <a:cubicBezTo>
                    <a:pt x="217" y="362"/>
                    <a:pt x="216" y="362"/>
                    <a:pt x="214" y="363"/>
                  </a:cubicBezTo>
                  <a:cubicBezTo>
                    <a:pt x="186" y="370"/>
                    <a:pt x="158" y="379"/>
                    <a:pt x="131" y="390"/>
                  </a:cubicBezTo>
                  <a:cubicBezTo>
                    <a:pt x="128" y="391"/>
                    <a:pt x="124" y="393"/>
                    <a:pt x="123" y="395"/>
                  </a:cubicBezTo>
                  <a:cubicBezTo>
                    <a:pt x="121" y="398"/>
                    <a:pt x="121" y="400"/>
                    <a:pt x="121" y="403"/>
                  </a:cubicBezTo>
                  <a:cubicBezTo>
                    <a:pt x="120" y="413"/>
                    <a:pt x="118" y="423"/>
                    <a:pt x="117" y="433"/>
                  </a:cubicBezTo>
                  <a:cubicBezTo>
                    <a:pt x="159" y="454"/>
                    <a:pt x="206" y="461"/>
                    <a:pt x="251" y="454"/>
                  </a:cubicBezTo>
                  <a:cubicBezTo>
                    <a:pt x="241" y="427"/>
                    <a:pt x="232" y="399"/>
                    <a:pt x="227" y="371"/>
                  </a:cubicBezTo>
                  <a:cubicBezTo>
                    <a:pt x="227" y="368"/>
                    <a:pt x="226" y="365"/>
                    <a:pt x="224" y="363"/>
                  </a:cubicBezTo>
                  <a:cubicBezTo>
                    <a:pt x="223" y="363"/>
                    <a:pt x="223" y="363"/>
                    <a:pt x="223" y="363"/>
                  </a:cubicBezTo>
                  <a:cubicBezTo>
                    <a:pt x="233" y="343"/>
                    <a:pt x="241" y="322"/>
                    <a:pt x="246" y="301"/>
                  </a:cubicBezTo>
                  <a:cubicBezTo>
                    <a:pt x="255" y="306"/>
                    <a:pt x="316" y="292"/>
                    <a:pt x="328" y="282"/>
                  </a:cubicBezTo>
                  <a:cubicBezTo>
                    <a:pt x="342" y="299"/>
                    <a:pt x="357" y="314"/>
                    <a:pt x="372" y="329"/>
                  </a:cubicBezTo>
                  <a:cubicBezTo>
                    <a:pt x="371" y="331"/>
                    <a:pt x="370" y="333"/>
                    <a:pt x="370" y="335"/>
                  </a:cubicBezTo>
                  <a:cubicBezTo>
                    <a:pt x="368" y="356"/>
                    <a:pt x="367" y="378"/>
                    <a:pt x="367" y="399"/>
                  </a:cubicBezTo>
                  <a:cubicBezTo>
                    <a:pt x="380" y="387"/>
                    <a:pt x="392" y="373"/>
                    <a:pt x="402" y="357"/>
                  </a:cubicBezTo>
                  <a:cubicBezTo>
                    <a:pt x="408" y="349"/>
                    <a:pt x="413" y="340"/>
                    <a:pt x="417" y="330"/>
                  </a:cubicBezTo>
                  <a:cubicBezTo>
                    <a:pt x="405" y="329"/>
                    <a:pt x="394" y="328"/>
                    <a:pt x="382" y="326"/>
                  </a:cubicBezTo>
                  <a:cubicBezTo>
                    <a:pt x="380" y="325"/>
                    <a:pt x="377" y="325"/>
                    <a:pt x="374" y="326"/>
                  </a:cubicBezTo>
                  <a:cubicBezTo>
                    <a:pt x="359" y="311"/>
                    <a:pt x="345" y="296"/>
                    <a:pt x="330" y="281"/>
                  </a:cubicBezTo>
                  <a:cubicBezTo>
                    <a:pt x="330" y="280"/>
                    <a:pt x="330" y="280"/>
                    <a:pt x="330" y="280"/>
                  </a:cubicBezTo>
                  <a:cubicBezTo>
                    <a:pt x="332" y="260"/>
                    <a:pt x="335" y="240"/>
                    <a:pt x="339" y="220"/>
                  </a:cubicBezTo>
                  <a:cubicBezTo>
                    <a:pt x="340" y="215"/>
                    <a:pt x="347" y="186"/>
                    <a:pt x="344" y="179"/>
                  </a:cubicBezTo>
                  <a:cubicBezTo>
                    <a:pt x="354" y="176"/>
                    <a:pt x="364" y="173"/>
                    <a:pt x="374" y="171"/>
                  </a:cubicBezTo>
                  <a:cubicBezTo>
                    <a:pt x="374" y="171"/>
                    <a:pt x="374" y="171"/>
                    <a:pt x="374" y="171"/>
                  </a:cubicBezTo>
                  <a:cubicBezTo>
                    <a:pt x="374" y="174"/>
                    <a:pt x="377" y="176"/>
                    <a:pt x="380" y="178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2065338" y="4597401"/>
              <a:ext cx="417513" cy="604838"/>
            </a:xfrm>
            <a:custGeom>
              <a:avLst/>
              <a:gdLst>
                <a:gd name="T0" fmla="*/ 56 w 98"/>
                <a:gd name="T1" fmla="*/ 138 h 142"/>
                <a:gd name="T2" fmla="*/ 5 w 98"/>
                <a:gd name="T3" fmla="*/ 73 h 142"/>
                <a:gd name="T4" fmla="*/ 0 w 98"/>
                <a:gd name="T5" fmla="*/ 62 h 142"/>
                <a:gd name="T6" fmla="*/ 3 w 98"/>
                <a:gd name="T7" fmla="*/ 50 h 142"/>
                <a:gd name="T8" fmla="*/ 28 w 98"/>
                <a:gd name="T9" fmla="*/ 0 h 142"/>
                <a:gd name="T10" fmla="*/ 88 w 98"/>
                <a:gd name="T11" fmla="*/ 37 h 142"/>
                <a:gd name="T12" fmla="*/ 97 w 98"/>
                <a:gd name="T13" fmla="*/ 45 h 142"/>
                <a:gd name="T14" fmla="*/ 98 w 98"/>
                <a:gd name="T15" fmla="*/ 54 h 142"/>
                <a:gd name="T16" fmla="*/ 63 w 98"/>
                <a:gd name="T17" fmla="*/ 139 h 142"/>
                <a:gd name="T18" fmla="*/ 56 w 98"/>
                <a:gd name="T19" fmla="*/ 13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" h="142">
                  <a:moveTo>
                    <a:pt x="56" y="138"/>
                  </a:moveTo>
                  <a:cubicBezTo>
                    <a:pt x="32" y="130"/>
                    <a:pt x="16" y="92"/>
                    <a:pt x="5" y="73"/>
                  </a:cubicBezTo>
                  <a:cubicBezTo>
                    <a:pt x="2" y="70"/>
                    <a:pt x="0" y="66"/>
                    <a:pt x="0" y="62"/>
                  </a:cubicBezTo>
                  <a:cubicBezTo>
                    <a:pt x="0" y="58"/>
                    <a:pt x="1" y="54"/>
                    <a:pt x="3" y="50"/>
                  </a:cubicBezTo>
                  <a:cubicBezTo>
                    <a:pt x="12" y="33"/>
                    <a:pt x="20" y="17"/>
                    <a:pt x="28" y="0"/>
                  </a:cubicBezTo>
                  <a:cubicBezTo>
                    <a:pt x="48" y="12"/>
                    <a:pt x="69" y="24"/>
                    <a:pt x="88" y="37"/>
                  </a:cubicBezTo>
                  <a:cubicBezTo>
                    <a:pt x="92" y="39"/>
                    <a:pt x="95" y="41"/>
                    <a:pt x="97" y="45"/>
                  </a:cubicBezTo>
                  <a:cubicBezTo>
                    <a:pt x="98" y="48"/>
                    <a:pt x="98" y="51"/>
                    <a:pt x="98" y="54"/>
                  </a:cubicBezTo>
                  <a:cubicBezTo>
                    <a:pt x="97" y="78"/>
                    <a:pt x="98" y="142"/>
                    <a:pt x="63" y="139"/>
                  </a:cubicBezTo>
                  <a:cubicBezTo>
                    <a:pt x="61" y="139"/>
                    <a:pt x="59" y="139"/>
                    <a:pt x="56" y="138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2801938" y="4625976"/>
              <a:ext cx="127000" cy="247650"/>
            </a:xfrm>
            <a:custGeom>
              <a:avLst/>
              <a:gdLst>
                <a:gd name="T0" fmla="*/ 24 w 30"/>
                <a:gd name="T1" fmla="*/ 31 h 58"/>
                <a:gd name="T2" fmla="*/ 9 w 30"/>
                <a:gd name="T3" fmla="*/ 1 h 58"/>
                <a:gd name="T4" fmla="*/ 2 w 30"/>
                <a:gd name="T5" fmla="*/ 4 h 58"/>
                <a:gd name="T6" fmla="*/ 7 w 30"/>
                <a:gd name="T7" fmla="*/ 24 h 58"/>
                <a:gd name="T8" fmla="*/ 18 w 30"/>
                <a:gd name="T9" fmla="*/ 52 h 58"/>
                <a:gd name="T10" fmla="*/ 23 w 30"/>
                <a:gd name="T11" fmla="*/ 56 h 58"/>
                <a:gd name="T12" fmla="*/ 24 w 30"/>
                <a:gd name="T13" fmla="*/ 3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58">
                  <a:moveTo>
                    <a:pt x="24" y="31"/>
                  </a:moveTo>
                  <a:cubicBezTo>
                    <a:pt x="20" y="22"/>
                    <a:pt x="17" y="7"/>
                    <a:pt x="9" y="1"/>
                  </a:cubicBezTo>
                  <a:cubicBezTo>
                    <a:pt x="6" y="0"/>
                    <a:pt x="2" y="1"/>
                    <a:pt x="2" y="4"/>
                  </a:cubicBezTo>
                  <a:cubicBezTo>
                    <a:pt x="0" y="12"/>
                    <a:pt x="4" y="17"/>
                    <a:pt x="7" y="24"/>
                  </a:cubicBezTo>
                  <a:cubicBezTo>
                    <a:pt x="11" y="32"/>
                    <a:pt x="20" y="43"/>
                    <a:pt x="18" y="52"/>
                  </a:cubicBezTo>
                  <a:cubicBezTo>
                    <a:pt x="17" y="55"/>
                    <a:pt x="21" y="58"/>
                    <a:pt x="23" y="56"/>
                  </a:cubicBezTo>
                  <a:cubicBezTo>
                    <a:pt x="30" y="48"/>
                    <a:pt x="27" y="40"/>
                    <a:pt x="24" y="3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1825626" y="4073526"/>
              <a:ext cx="255588" cy="80963"/>
            </a:xfrm>
            <a:custGeom>
              <a:avLst/>
              <a:gdLst>
                <a:gd name="T0" fmla="*/ 58 w 60"/>
                <a:gd name="T1" fmla="*/ 11 h 19"/>
                <a:gd name="T2" fmla="*/ 11 w 60"/>
                <a:gd name="T3" fmla="*/ 1 h 19"/>
                <a:gd name="T4" fmla="*/ 11 w 60"/>
                <a:gd name="T5" fmla="*/ 18 h 19"/>
                <a:gd name="T6" fmla="*/ 36 w 60"/>
                <a:gd name="T7" fmla="*/ 18 h 19"/>
                <a:gd name="T8" fmla="*/ 57 w 60"/>
                <a:gd name="T9" fmla="*/ 17 h 19"/>
                <a:gd name="T10" fmla="*/ 58 w 60"/>
                <a:gd name="T11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19">
                  <a:moveTo>
                    <a:pt x="58" y="11"/>
                  </a:moveTo>
                  <a:cubicBezTo>
                    <a:pt x="47" y="1"/>
                    <a:pt x="26" y="0"/>
                    <a:pt x="11" y="1"/>
                  </a:cubicBezTo>
                  <a:cubicBezTo>
                    <a:pt x="1" y="2"/>
                    <a:pt x="0" y="18"/>
                    <a:pt x="11" y="18"/>
                  </a:cubicBezTo>
                  <a:cubicBezTo>
                    <a:pt x="19" y="18"/>
                    <a:pt x="28" y="18"/>
                    <a:pt x="36" y="18"/>
                  </a:cubicBezTo>
                  <a:cubicBezTo>
                    <a:pt x="43" y="18"/>
                    <a:pt x="50" y="19"/>
                    <a:pt x="57" y="17"/>
                  </a:cubicBezTo>
                  <a:cubicBezTo>
                    <a:pt x="59" y="16"/>
                    <a:pt x="60" y="13"/>
                    <a:pt x="58" y="1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165197" y="5352768"/>
            <a:ext cx="1438275" cy="1470025"/>
            <a:chOff x="9093200" y="2751138"/>
            <a:chExt cx="1438275" cy="1470025"/>
          </a:xfrm>
        </p:grpSpPr>
        <p:sp>
          <p:nvSpPr>
            <p:cNvPr id="25" name="Freeform 6"/>
            <p:cNvSpPr/>
            <p:nvPr/>
          </p:nvSpPr>
          <p:spPr bwMode="auto">
            <a:xfrm>
              <a:off x="9093200" y="2751138"/>
              <a:ext cx="1438275" cy="1470025"/>
            </a:xfrm>
            <a:custGeom>
              <a:avLst/>
              <a:gdLst>
                <a:gd name="T0" fmla="*/ 182 w 197"/>
                <a:gd name="T1" fmla="*/ 92 h 201"/>
                <a:gd name="T2" fmla="*/ 165 w 197"/>
                <a:gd name="T3" fmla="*/ 4 h 201"/>
                <a:gd name="T4" fmla="*/ 158 w 197"/>
                <a:gd name="T5" fmla="*/ 5 h 201"/>
                <a:gd name="T6" fmla="*/ 172 w 197"/>
                <a:gd name="T7" fmla="*/ 91 h 201"/>
                <a:gd name="T8" fmla="*/ 189 w 197"/>
                <a:gd name="T9" fmla="*/ 179 h 201"/>
                <a:gd name="T10" fmla="*/ 86 w 197"/>
                <a:gd name="T11" fmla="*/ 185 h 201"/>
                <a:gd name="T12" fmla="*/ 2 w 197"/>
                <a:gd name="T13" fmla="*/ 197 h 201"/>
                <a:gd name="T14" fmla="*/ 3 w 197"/>
                <a:gd name="T15" fmla="*/ 200 h 201"/>
                <a:gd name="T16" fmla="*/ 98 w 197"/>
                <a:gd name="T17" fmla="*/ 191 h 201"/>
                <a:gd name="T18" fmla="*/ 193 w 197"/>
                <a:gd name="T19" fmla="*/ 186 h 201"/>
                <a:gd name="T20" fmla="*/ 197 w 197"/>
                <a:gd name="T21" fmla="*/ 182 h 201"/>
                <a:gd name="T22" fmla="*/ 182 w 197"/>
                <a:gd name="T23" fmla="*/ 9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7" h="201">
                  <a:moveTo>
                    <a:pt x="182" y="92"/>
                  </a:moveTo>
                  <a:cubicBezTo>
                    <a:pt x="177" y="64"/>
                    <a:pt x="175" y="31"/>
                    <a:pt x="165" y="4"/>
                  </a:cubicBezTo>
                  <a:cubicBezTo>
                    <a:pt x="164" y="0"/>
                    <a:pt x="158" y="0"/>
                    <a:pt x="158" y="5"/>
                  </a:cubicBezTo>
                  <a:cubicBezTo>
                    <a:pt x="158" y="33"/>
                    <a:pt x="167" y="63"/>
                    <a:pt x="172" y="91"/>
                  </a:cubicBezTo>
                  <a:cubicBezTo>
                    <a:pt x="178" y="120"/>
                    <a:pt x="184" y="150"/>
                    <a:pt x="189" y="179"/>
                  </a:cubicBezTo>
                  <a:cubicBezTo>
                    <a:pt x="155" y="181"/>
                    <a:pt x="120" y="183"/>
                    <a:pt x="86" y="185"/>
                  </a:cubicBezTo>
                  <a:cubicBezTo>
                    <a:pt x="59" y="186"/>
                    <a:pt x="26" y="184"/>
                    <a:pt x="2" y="197"/>
                  </a:cubicBezTo>
                  <a:cubicBezTo>
                    <a:pt x="0" y="198"/>
                    <a:pt x="1" y="201"/>
                    <a:pt x="3" y="200"/>
                  </a:cubicBezTo>
                  <a:cubicBezTo>
                    <a:pt x="33" y="191"/>
                    <a:pt x="67" y="193"/>
                    <a:pt x="98" y="191"/>
                  </a:cubicBezTo>
                  <a:cubicBezTo>
                    <a:pt x="130" y="190"/>
                    <a:pt x="162" y="188"/>
                    <a:pt x="193" y="186"/>
                  </a:cubicBezTo>
                  <a:cubicBezTo>
                    <a:pt x="196" y="186"/>
                    <a:pt x="197" y="184"/>
                    <a:pt x="197" y="182"/>
                  </a:cubicBezTo>
                  <a:cubicBezTo>
                    <a:pt x="192" y="152"/>
                    <a:pt x="186" y="122"/>
                    <a:pt x="182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9291638" y="2927350"/>
              <a:ext cx="831850" cy="1096963"/>
            </a:xfrm>
            <a:custGeom>
              <a:avLst/>
              <a:gdLst>
                <a:gd name="T0" fmla="*/ 113 w 114"/>
                <a:gd name="T1" fmla="*/ 5 h 150"/>
                <a:gd name="T2" fmla="*/ 105 w 114"/>
                <a:gd name="T3" fmla="*/ 3 h 150"/>
                <a:gd name="T4" fmla="*/ 90 w 114"/>
                <a:gd name="T5" fmla="*/ 59 h 150"/>
                <a:gd name="T6" fmla="*/ 57 w 114"/>
                <a:gd name="T7" fmla="*/ 39 h 150"/>
                <a:gd name="T8" fmla="*/ 48 w 114"/>
                <a:gd name="T9" fmla="*/ 43 h 150"/>
                <a:gd name="T10" fmla="*/ 45 w 114"/>
                <a:gd name="T11" fmla="*/ 105 h 150"/>
                <a:gd name="T12" fmla="*/ 14 w 114"/>
                <a:gd name="T13" fmla="*/ 93 h 150"/>
                <a:gd name="T14" fmla="*/ 9 w 114"/>
                <a:gd name="T15" fmla="*/ 96 h 150"/>
                <a:gd name="T16" fmla="*/ 0 w 114"/>
                <a:gd name="T17" fmla="*/ 147 h 150"/>
                <a:gd name="T18" fmla="*/ 4 w 114"/>
                <a:gd name="T19" fmla="*/ 148 h 150"/>
                <a:gd name="T20" fmla="*/ 15 w 114"/>
                <a:gd name="T21" fmla="*/ 103 h 150"/>
                <a:gd name="T22" fmla="*/ 47 w 114"/>
                <a:gd name="T23" fmla="*/ 117 h 150"/>
                <a:gd name="T24" fmla="*/ 55 w 114"/>
                <a:gd name="T25" fmla="*/ 113 h 150"/>
                <a:gd name="T26" fmla="*/ 58 w 114"/>
                <a:gd name="T27" fmla="*/ 55 h 150"/>
                <a:gd name="T28" fmla="*/ 93 w 114"/>
                <a:gd name="T29" fmla="*/ 72 h 150"/>
                <a:gd name="T30" fmla="*/ 100 w 114"/>
                <a:gd name="T31" fmla="*/ 68 h 150"/>
                <a:gd name="T32" fmla="*/ 113 w 114"/>
                <a:gd name="T33" fmla="*/ 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" h="150">
                  <a:moveTo>
                    <a:pt x="113" y="5"/>
                  </a:moveTo>
                  <a:cubicBezTo>
                    <a:pt x="112" y="2"/>
                    <a:pt x="107" y="0"/>
                    <a:pt x="105" y="3"/>
                  </a:cubicBezTo>
                  <a:cubicBezTo>
                    <a:pt x="96" y="19"/>
                    <a:pt x="94" y="40"/>
                    <a:pt x="90" y="59"/>
                  </a:cubicBezTo>
                  <a:cubicBezTo>
                    <a:pt x="77" y="56"/>
                    <a:pt x="67" y="50"/>
                    <a:pt x="57" y="39"/>
                  </a:cubicBezTo>
                  <a:cubicBezTo>
                    <a:pt x="54" y="35"/>
                    <a:pt x="48" y="39"/>
                    <a:pt x="48" y="43"/>
                  </a:cubicBezTo>
                  <a:cubicBezTo>
                    <a:pt x="45" y="64"/>
                    <a:pt x="45" y="85"/>
                    <a:pt x="45" y="105"/>
                  </a:cubicBezTo>
                  <a:cubicBezTo>
                    <a:pt x="34" y="101"/>
                    <a:pt x="24" y="98"/>
                    <a:pt x="14" y="93"/>
                  </a:cubicBezTo>
                  <a:cubicBezTo>
                    <a:pt x="12" y="93"/>
                    <a:pt x="9" y="94"/>
                    <a:pt x="9" y="96"/>
                  </a:cubicBezTo>
                  <a:cubicBezTo>
                    <a:pt x="5" y="113"/>
                    <a:pt x="1" y="130"/>
                    <a:pt x="0" y="147"/>
                  </a:cubicBezTo>
                  <a:cubicBezTo>
                    <a:pt x="0" y="149"/>
                    <a:pt x="3" y="150"/>
                    <a:pt x="4" y="148"/>
                  </a:cubicBezTo>
                  <a:cubicBezTo>
                    <a:pt x="7" y="132"/>
                    <a:pt x="11" y="118"/>
                    <a:pt x="15" y="103"/>
                  </a:cubicBezTo>
                  <a:cubicBezTo>
                    <a:pt x="26" y="107"/>
                    <a:pt x="37" y="112"/>
                    <a:pt x="47" y="117"/>
                  </a:cubicBezTo>
                  <a:cubicBezTo>
                    <a:pt x="51" y="119"/>
                    <a:pt x="55" y="117"/>
                    <a:pt x="55" y="113"/>
                  </a:cubicBezTo>
                  <a:cubicBezTo>
                    <a:pt x="55" y="94"/>
                    <a:pt x="55" y="74"/>
                    <a:pt x="58" y="55"/>
                  </a:cubicBezTo>
                  <a:cubicBezTo>
                    <a:pt x="68" y="64"/>
                    <a:pt x="79" y="69"/>
                    <a:pt x="93" y="72"/>
                  </a:cubicBezTo>
                  <a:cubicBezTo>
                    <a:pt x="96" y="72"/>
                    <a:pt x="99" y="71"/>
                    <a:pt x="100" y="68"/>
                  </a:cubicBezTo>
                  <a:cubicBezTo>
                    <a:pt x="105" y="48"/>
                    <a:pt x="114" y="26"/>
                    <a:pt x="11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0375654" y="1381253"/>
            <a:ext cx="935038" cy="1323975"/>
            <a:chOff x="11210925" y="1881188"/>
            <a:chExt cx="935038" cy="1323975"/>
          </a:xfrm>
        </p:grpSpPr>
        <p:sp>
          <p:nvSpPr>
            <p:cNvPr id="28" name="Freeform 73"/>
            <p:cNvSpPr/>
            <p:nvPr/>
          </p:nvSpPr>
          <p:spPr bwMode="auto">
            <a:xfrm>
              <a:off x="11210925" y="1881188"/>
              <a:ext cx="336550" cy="285750"/>
            </a:xfrm>
            <a:custGeom>
              <a:avLst/>
              <a:gdLst>
                <a:gd name="T0" fmla="*/ 15 w 46"/>
                <a:gd name="T1" fmla="*/ 35 h 39"/>
                <a:gd name="T2" fmla="*/ 14 w 46"/>
                <a:gd name="T3" fmla="*/ 32 h 39"/>
                <a:gd name="T4" fmla="*/ 13 w 46"/>
                <a:gd name="T5" fmla="*/ 19 h 39"/>
                <a:gd name="T6" fmla="*/ 19 w 46"/>
                <a:gd name="T7" fmla="*/ 26 h 39"/>
                <a:gd name="T8" fmla="*/ 29 w 46"/>
                <a:gd name="T9" fmla="*/ 33 h 39"/>
                <a:gd name="T10" fmla="*/ 32 w 46"/>
                <a:gd name="T11" fmla="*/ 31 h 39"/>
                <a:gd name="T12" fmla="*/ 26 w 46"/>
                <a:gd name="T13" fmla="*/ 21 h 39"/>
                <a:gd name="T14" fmla="*/ 19 w 46"/>
                <a:gd name="T15" fmla="*/ 14 h 39"/>
                <a:gd name="T16" fmla="*/ 27 w 46"/>
                <a:gd name="T17" fmla="*/ 9 h 39"/>
                <a:gd name="T18" fmla="*/ 33 w 46"/>
                <a:gd name="T19" fmla="*/ 15 h 39"/>
                <a:gd name="T20" fmla="*/ 40 w 46"/>
                <a:gd name="T21" fmla="*/ 27 h 39"/>
                <a:gd name="T22" fmla="*/ 44 w 46"/>
                <a:gd name="T23" fmla="*/ 26 h 39"/>
                <a:gd name="T24" fmla="*/ 39 w 46"/>
                <a:gd name="T25" fmla="*/ 11 h 39"/>
                <a:gd name="T26" fmla="*/ 34 w 46"/>
                <a:gd name="T27" fmla="*/ 6 h 39"/>
                <a:gd name="T28" fmla="*/ 31 w 46"/>
                <a:gd name="T29" fmla="*/ 1 h 39"/>
                <a:gd name="T30" fmla="*/ 28 w 46"/>
                <a:gd name="T31" fmla="*/ 2 h 39"/>
                <a:gd name="T32" fmla="*/ 25 w 46"/>
                <a:gd name="T33" fmla="*/ 0 h 39"/>
                <a:gd name="T34" fmla="*/ 22 w 46"/>
                <a:gd name="T35" fmla="*/ 4 h 39"/>
                <a:gd name="T36" fmla="*/ 13 w 46"/>
                <a:gd name="T37" fmla="*/ 9 h 39"/>
                <a:gd name="T38" fmla="*/ 9 w 46"/>
                <a:gd name="T39" fmla="*/ 11 h 39"/>
                <a:gd name="T40" fmla="*/ 1 w 46"/>
                <a:gd name="T41" fmla="*/ 23 h 39"/>
                <a:gd name="T42" fmla="*/ 4 w 46"/>
                <a:gd name="T43" fmla="*/ 35 h 39"/>
                <a:gd name="T44" fmla="*/ 15 w 46"/>
                <a:gd name="T45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6" h="39">
                  <a:moveTo>
                    <a:pt x="15" y="35"/>
                  </a:moveTo>
                  <a:cubicBezTo>
                    <a:pt x="15" y="34"/>
                    <a:pt x="15" y="32"/>
                    <a:pt x="14" y="32"/>
                  </a:cubicBezTo>
                  <a:cubicBezTo>
                    <a:pt x="5" y="30"/>
                    <a:pt x="9" y="23"/>
                    <a:pt x="13" y="19"/>
                  </a:cubicBezTo>
                  <a:cubicBezTo>
                    <a:pt x="15" y="21"/>
                    <a:pt x="17" y="24"/>
                    <a:pt x="19" y="26"/>
                  </a:cubicBezTo>
                  <a:cubicBezTo>
                    <a:pt x="22" y="29"/>
                    <a:pt x="25" y="33"/>
                    <a:pt x="29" y="33"/>
                  </a:cubicBezTo>
                  <a:cubicBezTo>
                    <a:pt x="30" y="33"/>
                    <a:pt x="32" y="32"/>
                    <a:pt x="32" y="31"/>
                  </a:cubicBezTo>
                  <a:cubicBezTo>
                    <a:pt x="32" y="27"/>
                    <a:pt x="28" y="24"/>
                    <a:pt x="26" y="21"/>
                  </a:cubicBezTo>
                  <a:cubicBezTo>
                    <a:pt x="24" y="18"/>
                    <a:pt x="22" y="16"/>
                    <a:pt x="19" y="14"/>
                  </a:cubicBezTo>
                  <a:cubicBezTo>
                    <a:pt x="22" y="12"/>
                    <a:pt x="25" y="11"/>
                    <a:pt x="27" y="9"/>
                  </a:cubicBezTo>
                  <a:cubicBezTo>
                    <a:pt x="29" y="11"/>
                    <a:pt x="31" y="13"/>
                    <a:pt x="33" y="15"/>
                  </a:cubicBezTo>
                  <a:cubicBezTo>
                    <a:pt x="35" y="19"/>
                    <a:pt x="36" y="24"/>
                    <a:pt x="40" y="27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6" y="21"/>
                    <a:pt x="42" y="15"/>
                    <a:pt x="39" y="11"/>
                  </a:cubicBezTo>
                  <a:cubicBezTo>
                    <a:pt x="37" y="9"/>
                    <a:pt x="36" y="7"/>
                    <a:pt x="34" y="6"/>
                  </a:cubicBezTo>
                  <a:cubicBezTo>
                    <a:pt x="36" y="4"/>
                    <a:pt x="34" y="1"/>
                    <a:pt x="31" y="1"/>
                  </a:cubicBezTo>
                  <a:cubicBezTo>
                    <a:pt x="30" y="1"/>
                    <a:pt x="29" y="1"/>
                    <a:pt x="28" y="2"/>
                  </a:cubicBezTo>
                  <a:cubicBezTo>
                    <a:pt x="27" y="1"/>
                    <a:pt x="26" y="1"/>
                    <a:pt x="25" y="0"/>
                  </a:cubicBezTo>
                  <a:cubicBezTo>
                    <a:pt x="23" y="0"/>
                    <a:pt x="21" y="2"/>
                    <a:pt x="22" y="4"/>
                  </a:cubicBezTo>
                  <a:cubicBezTo>
                    <a:pt x="19" y="5"/>
                    <a:pt x="16" y="7"/>
                    <a:pt x="13" y="9"/>
                  </a:cubicBezTo>
                  <a:cubicBezTo>
                    <a:pt x="11" y="9"/>
                    <a:pt x="10" y="10"/>
                    <a:pt x="9" y="11"/>
                  </a:cubicBezTo>
                  <a:cubicBezTo>
                    <a:pt x="6" y="14"/>
                    <a:pt x="2" y="18"/>
                    <a:pt x="1" y="23"/>
                  </a:cubicBezTo>
                  <a:cubicBezTo>
                    <a:pt x="0" y="27"/>
                    <a:pt x="0" y="32"/>
                    <a:pt x="4" y="35"/>
                  </a:cubicBezTo>
                  <a:cubicBezTo>
                    <a:pt x="8" y="38"/>
                    <a:pt x="12" y="39"/>
                    <a:pt x="15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74"/>
            <p:cNvSpPr/>
            <p:nvPr/>
          </p:nvSpPr>
          <p:spPr bwMode="auto">
            <a:xfrm>
              <a:off x="11503025" y="2195513"/>
              <a:ext cx="103188" cy="153988"/>
            </a:xfrm>
            <a:custGeom>
              <a:avLst/>
              <a:gdLst>
                <a:gd name="T0" fmla="*/ 13 w 14"/>
                <a:gd name="T1" fmla="*/ 17 h 21"/>
                <a:gd name="T2" fmla="*/ 4 w 14"/>
                <a:gd name="T3" fmla="*/ 2 h 21"/>
                <a:gd name="T4" fmla="*/ 1 w 14"/>
                <a:gd name="T5" fmla="*/ 4 h 21"/>
                <a:gd name="T6" fmla="*/ 4 w 14"/>
                <a:gd name="T7" fmla="*/ 11 h 21"/>
                <a:gd name="T8" fmla="*/ 8 w 14"/>
                <a:gd name="T9" fmla="*/ 19 h 21"/>
                <a:gd name="T10" fmla="*/ 13 w 14"/>
                <a:gd name="T11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1">
                  <a:moveTo>
                    <a:pt x="13" y="17"/>
                  </a:moveTo>
                  <a:cubicBezTo>
                    <a:pt x="12" y="11"/>
                    <a:pt x="8" y="5"/>
                    <a:pt x="4" y="2"/>
                  </a:cubicBezTo>
                  <a:cubicBezTo>
                    <a:pt x="2" y="0"/>
                    <a:pt x="0" y="3"/>
                    <a:pt x="1" y="4"/>
                  </a:cubicBezTo>
                  <a:cubicBezTo>
                    <a:pt x="2" y="7"/>
                    <a:pt x="3" y="9"/>
                    <a:pt x="4" y="11"/>
                  </a:cubicBezTo>
                  <a:cubicBezTo>
                    <a:pt x="6" y="14"/>
                    <a:pt x="6" y="16"/>
                    <a:pt x="8" y="19"/>
                  </a:cubicBezTo>
                  <a:cubicBezTo>
                    <a:pt x="9" y="21"/>
                    <a:pt x="14" y="20"/>
                    <a:pt x="1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75"/>
            <p:cNvSpPr/>
            <p:nvPr/>
          </p:nvSpPr>
          <p:spPr bwMode="auto">
            <a:xfrm>
              <a:off x="11423650" y="2268538"/>
              <a:ext cx="123825" cy="161925"/>
            </a:xfrm>
            <a:custGeom>
              <a:avLst/>
              <a:gdLst>
                <a:gd name="T0" fmla="*/ 14 w 17"/>
                <a:gd name="T1" fmla="*/ 13 h 22"/>
                <a:gd name="T2" fmla="*/ 5 w 17"/>
                <a:gd name="T3" fmla="*/ 2 h 22"/>
                <a:gd name="T4" fmla="*/ 0 w 17"/>
                <a:gd name="T5" fmla="*/ 4 h 22"/>
                <a:gd name="T6" fmla="*/ 9 w 17"/>
                <a:gd name="T7" fmla="*/ 19 h 22"/>
                <a:gd name="T8" fmla="*/ 14 w 17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2">
                  <a:moveTo>
                    <a:pt x="14" y="13"/>
                  </a:moveTo>
                  <a:cubicBezTo>
                    <a:pt x="11" y="10"/>
                    <a:pt x="8" y="6"/>
                    <a:pt x="5" y="2"/>
                  </a:cubicBezTo>
                  <a:cubicBezTo>
                    <a:pt x="3" y="0"/>
                    <a:pt x="0" y="2"/>
                    <a:pt x="0" y="4"/>
                  </a:cubicBezTo>
                  <a:cubicBezTo>
                    <a:pt x="1" y="11"/>
                    <a:pt x="4" y="15"/>
                    <a:pt x="9" y="19"/>
                  </a:cubicBezTo>
                  <a:cubicBezTo>
                    <a:pt x="12" y="22"/>
                    <a:pt x="17" y="16"/>
                    <a:pt x="1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76"/>
            <p:cNvSpPr/>
            <p:nvPr/>
          </p:nvSpPr>
          <p:spPr bwMode="auto">
            <a:xfrm>
              <a:off x="11496675" y="2444750"/>
              <a:ext cx="298450" cy="342900"/>
            </a:xfrm>
            <a:custGeom>
              <a:avLst/>
              <a:gdLst>
                <a:gd name="T0" fmla="*/ 39 w 41"/>
                <a:gd name="T1" fmla="*/ 27 h 47"/>
                <a:gd name="T2" fmla="*/ 30 w 41"/>
                <a:gd name="T3" fmla="*/ 18 h 47"/>
                <a:gd name="T4" fmla="*/ 25 w 41"/>
                <a:gd name="T5" fmla="*/ 3 h 47"/>
                <a:gd name="T6" fmla="*/ 15 w 41"/>
                <a:gd name="T7" fmla="*/ 4 h 47"/>
                <a:gd name="T8" fmla="*/ 3 w 41"/>
                <a:gd name="T9" fmla="*/ 13 h 47"/>
                <a:gd name="T10" fmla="*/ 8 w 41"/>
                <a:gd name="T11" fmla="*/ 21 h 47"/>
                <a:gd name="T12" fmla="*/ 16 w 41"/>
                <a:gd name="T13" fmla="*/ 15 h 47"/>
                <a:gd name="T14" fmla="*/ 20 w 41"/>
                <a:gd name="T15" fmla="*/ 12 h 47"/>
                <a:gd name="T16" fmla="*/ 17 w 41"/>
                <a:gd name="T17" fmla="*/ 20 h 47"/>
                <a:gd name="T18" fmla="*/ 23 w 41"/>
                <a:gd name="T19" fmla="*/ 28 h 47"/>
                <a:gd name="T20" fmla="*/ 28 w 41"/>
                <a:gd name="T21" fmla="*/ 32 h 47"/>
                <a:gd name="T22" fmla="*/ 22 w 41"/>
                <a:gd name="T23" fmla="*/ 34 h 47"/>
                <a:gd name="T24" fmla="*/ 24 w 41"/>
                <a:gd name="T25" fmla="*/ 46 h 47"/>
                <a:gd name="T26" fmla="*/ 39 w 41"/>
                <a:gd name="T27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47">
                  <a:moveTo>
                    <a:pt x="39" y="27"/>
                  </a:moveTo>
                  <a:cubicBezTo>
                    <a:pt x="38" y="23"/>
                    <a:pt x="34" y="19"/>
                    <a:pt x="30" y="18"/>
                  </a:cubicBezTo>
                  <a:cubicBezTo>
                    <a:pt x="32" y="12"/>
                    <a:pt x="32" y="6"/>
                    <a:pt x="25" y="3"/>
                  </a:cubicBezTo>
                  <a:cubicBezTo>
                    <a:pt x="21" y="0"/>
                    <a:pt x="18" y="2"/>
                    <a:pt x="15" y="4"/>
                  </a:cubicBezTo>
                  <a:cubicBezTo>
                    <a:pt x="10" y="6"/>
                    <a:pt x="6" y="9"/>
                    <a:pt x="3" y="13"/>
                  </a:cubicBezTo>
                  <a:cubicBezTo>
                    <a:pt x="0" y="17"/>
                    <a:pt x="4" y="22"/>
                    <a:pt x="8" y="21"/>
                  </a:cubicBezTo>
                  <a:cubicBezTo>
                    <a:pt x="11" y="20"/>
                    <a:pt x="14" y="18"/>
                    <a:pt x="16" y="15"/>
                  </a:cubicBezTo>
                  <a:cubicBezTo>
                    <a:pt x="17" y="15"/>
                    <a:pt x="19" y="12"/>
                    <a:pt x="20" y="12"/>
                  </a:cubicBezTo>
                  <a:cubicBezTo>
                    <a:pt x="23" y="12"/>
                    <a:pt x="17" y="20"/>
                    <a:pt x="17" y="20"/>
                  </a:cubicBezTo>
                  <a:cubicBezTo>
                    <a:pt x="14" y="24"/>
                    <a:pt x="19" y="31"/>
                    <a:pt x="23" y="28"/>
                  </a:cubicBezTo>
                  <a:cubicBezTo>
                    <a:pt x="26" y="26"/>
                    <a:pt x="30" y="28"/>
                    <a:pt x="28" y="32"/>
                  </a:cubicBezTo>
                  <a:cubicBezTo>
                    <a:pt x="27" y="34"/>
                    <a:pt x="24" y="34"/>
                    <a:pt x="22" y="34"/>
                  </a:cubicBezTo>
                  <a:cubicBezTo>
                    <a:pt x="14" y="35"/>
                    <a:pt x="17" y="47"/>
                    <a:pt x="24" y="46"/>
                  </a:cubicBezTo>
                  <a:cubicBezTo>
                    <a:pt x="34" y="46"/>
                    <a:pt x="41" y="37"/>
                    <a:pt x="39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77"/>
            <p:cNvSpPr/>
            <p:nvPr/>
          </p:nvSpPr>
          <p:spPr bwMode="auto">
            <a:xfrm>
              <a:off x="11679238" y="2767013"/>
              <a:ext cx="276225" cy="306388"/>
            </a:xfrm>
            <a:custGeom>
              <a:avLst/>
              <a:gdLst>
                <a:gd name="T0" fmla="*/ 18 w 38"/>
                <a:gd name="T1" fmla="*/ 33 h 42"/>
                <a:gd name="T2" fmla="*/ 17 w 38"/>
                <a:gd name="T3" fmla="*/ 14 h 42"/>
                <a:gd name="T4" fmla="*/ 33 w 38"/>
                <a:gd name="T5" fmla="*/ 19 h 42"/>
                <a:gd name="T6" fmla="*/ 38 w 38"/>
                <a:gd name="T7" fmla="*/ 18 h 42"/>
                <a:gd name="T8" fmla="*/ 12 w 38"/>
                <a:gd name="T9" fmla="*/ 6 h 42"/>
                <a:gd name="T10" fmla="*/ 12 w 38"/>
                <a:gd name="T11" fmla="*/ 40 h 42"/>
                <a:gd name="T12" fmla="*/ 18 w 38"/>
                <a:gd name="T13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42">
                  <a:moveTo>
                    <a:pt x="18" y="33"/>
                  </a:moveTo>
                  <a:cubicBezTo>
                    <a:pt x="15" y="28"/>
                    <a:pt x="11" y="20"/>
                    <a:pt x="17" y="14"/>
                  </a:cubicBezTo>
                  <a:cubicBezTo>
                    <a:pt x="21" y="10"/>
                    <a:pt x="32" y="12"/>
                    <a:pt x="33" y="19"/>
                  </a:cubicBezTo>
                  <a:cubicBezTo>
                    <a:pt x="33" y="22"/>
                    <a:pt x="38" y="21"/>
                    <a:pt x="38" y="18"/>
                  </a:cubicBezTo>
                  <a:cubicBezTo>
                    <a:pt x="37" y="6"/>
                    <a:pt x="22" y="0"/>
                    <a:pt x="12" y="6"/>
                  </a:cubicBezTo>
                  <a:cubicBezTo>
                    <a:pt x="0" y="13"/>
                    <a:pt x="1" y="33"/>
                    <a:pt x="12" y="40"/>
                  </a:cubicBezTo>
                  <a:cubicBezTo>
                    <a:pt x="17" y="42"/>
                    <a:pt x="21" y="37"/>
                    <a:pt x="18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78"/>
            <p:cNvSpPr/>
            <p:nvPr/>
          </p:nvSpPr>
          <p:spPr bwMode="auto">
            <a:xfrm>
              <a:off x="11918950" y="2941638"/>
              <a:ext cx="227013" cy="263525"/>
            </a:xfrm>
            <a:custGeom>
              <a:avLst/>
              <a:gdLst>
                <a:gd name="T0" fmla="*/ 23 w 31"/>
                <a:gd name="T1" fmla="*/ 25 h 36"/>
                <a:gd name="T2" fmla="*/ 19 w 31"/>
                <a:gd name="T3" fmla="*/ 20 h 36"/>
                <a:gd name="T4" fmla="*/ 29 w 31"/>
                <a:gd name="T5" fmla="*/ 13 h 36"/>
                <a:gd name="T6" fmla="*/ 20 w 31"/>
                <a:gd name="T7" fmla="*/ 1 h 36"/>
                <a:gd name="T8" fmla="*/ 19 w 31"/>
                <a:gd name="T9" fmla="*/ 5 h 36"/>
                <a:gd name="T10" fmla="*/ 22 w 31"/>
                <a:gd name="T11" fmla="*/ 10 h 36"/>
                <a:gd name="T12" fmla="*/ 10 w 31"/>
                <a:gd name="T13" fmla="*/ 11 h 36"/>
                <a:gd name="T14" fmla="*/ 3 w 31"/>
                <a:gd name="T15" fmla="*/ 20 h 36"/>
                <a:gd name="T16" fmla="*/ 13 w 31"/>
                <a:gd name="T17" fmla="*/ 32 h 36"/>
                <a:gd name="T18" fmla="*/ 23 w 31"/>
                <a:gd name="T19" fmla="*/ 2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6">
                  <a:moveTo>
                    <a:pt x="23" y="25"/>
                  </a:moveTo>
                  <a:cubicBezTo>
                    <a:pt x="22" y="24"/>
                    <a:pt x="20" y="22"/>
                    <a:pt x="19" y="20"/>
                  </a:cubicBezTo>
                  <a:cubicBezTo>
                    <a:pt x="24" y="19"/>
                    <a:pt x="28" y="17"/>
                    <a:pt x="29" y="13"/>
                  </a:cubicBezTo>
                  <a:cubicBezTo>
                    <a:pt x="31" y="7"/>
                    <a:pt x="26" y="2"/>
                    <a:pt x="20" y="1"/>
                  </a:cubicBezTo>
                  <a:cubicBezTo>
                    <a:pt x="18" y="0"/>
                    <a:pt x="17" y="4"/>
                    <a:pt x="19" y="5"/>
                  </a:cubicBezTo>
                  <a:cubicBezTo>
                    <a:pt x="21" y="6"/>
                    <a:pt x="22" y="8"/>
                    <a:pt x="22" y="10"/>
                  </a:cubicBezTo>
                  <a:cubicBezTo>
                    <a:pt x="18" y="12"/>
                    <a:pt x="14" y="13"/>
                    <a:pt x="10" y="11"/>
                  </a:cubicBezTo>
                  <a:cubicBezTo>
                    <a:pt x="4" y="8"/>
                    <a:pt x="0" y="16"/>
                    <a:pt x="3" y="20"/>
                  </a:cubicBezTo>
                  <a:cubicBezTo>
                    <a:pt x="6" y="24"/>
                    <a:pt x="10" y="28"/>
                    <a:pt x="13" y="32"/>
                  </a:cubicBezTo>
                  <a:cubicBezTo>
                    <a:pt x="18" y="36"/>
                    <a:pt x="27" y="31"/>
                    <a:pt x="2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573047" y="3884649"/>
            <a:ext cx="2320925" cy="2295525"/>
            <a:chOff x="8816975" y="1304925"/>
            <a:chExt cx="2320925" cy="2295525"/>
          </a:xfrm>
        </p:grpSpPr>
        <p:sp>
          <p:nvSpPr>
            <p:cNvPr id="35" name="Freeform 8"/>
            <p:cNvSpPr/>
            <p:nvPr/>
          </p:nvSpPr>
          <p:spPr bwMode="auto">
            <a:xfrm>
              <a:off x="8816975" y="1428750"/>
              <a:ext cx="2168525" cy="2171700"/>
            </a:xfrm>
            <a:custGeom>
              <a:avLst/>
              <a:gdLst>
                <a:gd name="T0" fmla="*/ 295 w 297"/>
                <a:gd name="T1" fmla="*/ 143 h 297"/>
                <a:gd name="T2" fmla="*/ 230 w 297"/>
                <a:gd name="T3" fmla="*/ 63 h 297"/>
                <a:gd name="T4" fmla="*/ 171 w 297"/>
                <a:gd name="T5" fmla="*/ 78 h 297"/>
                <a:gd name="T6" fmla="*/ 160 w 297"/>
                <a:gd name="T7" fmla="*/ 85 h 297"/>
                <a:gd name="T8" fmla="*/ 150 w 297"/>
                <a:gd name="T9" fmla="*/ 8 h 297"/>
                <a:gd name="T10" fmla="*/ 139 w 297"/>
                <a:gd name="T11" fmla="*/ 8 h 297"/>
                <a:gd name="T12" fmla="*/ 143 w 297"/>
                <a:gd name="T13" fmla="*/ 63 h 297"/>
                <a:gd name="T14" fmla="*/ 135 w 297"/>
                <a:gd name="T15" fmla="*/ 58 h 297"/>
                <a:gd name="T16" fmla="*/ 132 w 297"/>
                <a:gd name="T17" fmla="*/ 47 h 297"/>
                <a:gd name="T18" fmla="*/ 45 w 297"/>
                <a:gd name="T19" fmla="*/ 20 h 297"/>
                <a:gd name="T20" fmla="*/ 35 w 297"/>
                <a:gd name="T21" fmla="*/ 22 h 297"/>
                <a:gd name="T22" fmla="*/ 0 w 297"/>
                <a:gd name="T23" fmla="*/ 39 h 297"/>
                <a:gd name="T24" fmla="*/ 35 w 297"/>
                <a:gd name="T25" fmla="*/ 59 h 297"/>
                <a:gd name="T26" fmla="*/ 74 w 297"/>
                <a:gd name="T27" fmla="*/ 71 h 297"/>
                <a:gd name="T28" fmla="*/ 131 w 297"/>
                <a:gd name="T29" fmla="*/ 64 h 297"/>
                <a:gd name="T30" fmla="*/ 145 w 297"/>
                <a:gd name="T31" fmla="*/ 70 h 297"/>
                <a:gd name="T32" fmla="*/ 146 w 297"/>
                <a:gd name="T33" fmla="*/ 70 h 297"/>
                <a:gd name="T34" fmla="*/ 153 w 297"/>
                <a:gd name="T35" fmla="*/ 87 h 297"/>
                <a:gd name="T36" fmla="*/ 108 w 297"/>
                <a:gd name="T37" fmla="*/ 93 h 297"/>
                <a:gd name="T38" fmla="*/ 60 w 297"/>
                <a:gd name="T39" fmla="*/ 135 h 297"/>
                <a:gd name="T40" fmla="*/ 54 w 297"/>
                <a:gd name="T41" fmla="*/ 158 h 297"/>
                <a:gd name="T42" fmla="*/ 56 w 297"/>
                <a:gd name="T43" fmla="*/ 188 h 297"/>
                <a:gd name="T44" fmla="*/ 149 w 297"/>
                <a:gd name="T45" fmla="*/ 289 h 297"/>
                <a:gd name="T46" fmla="*/ 209 w 297"/>
                <a:gd name="T47" fmla="*/ 285 h 297"/>
                <a:gd name="T48" fmla="*/ 231 w 297"/>
                <a:gd name="T49" fmla="*/ 262 h 297"/>
                <a:gd name="T50" fmla="*/ 267 w 297"/>
                <a:gd name="T51" fmla="*/ 245 h 297"/>
                <a:gd name="T52" fmla="*/ 269 w 297"/>
                <a:gd name="T53" fmla="*/ 243 h 297"/>
                <a:gd name="T54" fmla="*/ 292 w 297"/>
                <a:gd name="T55" fmla="*/ 195 h 297"/>
                <a:gd name="T56" fmla="*/ 295 w 297"/>
                <a:gd name="T57" fmla="*/ 14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7" h="297">
                  <a:moveTo>
                    <a:pt x="295" y="143"/>
                  </a:moveTo>
                  <a:cubicBezTo>
                    <a:pt x="291" y="109"/>
                    <a:pt x="263" y="74"/>
                    <a:pt x="230" y="63"/>
                  </a:cubicBezTo>
                  <a:cubicBezTo>
                    <a:pt x="203" y="55"/>
                    <a:pt x="190" y="64"/>
                    <a:pt x="171" y="78"/>
                  </a:cubicBezTo>
                  <a:cubicBezTo>
                    <a:pt x="167" y="81"/>
                    <a:pt x="164" y="83"/>
                    <a:pt x="160" y="85"/>
                  </a:cubicBezTo>
                  <a:cubicBezTo>
                    <a:pt x="150" y="60"/>
                    <a:pt x="147" y="36"/>
                    <a:pt x="150" y="8"/>
                  </a:cubicBezTo>
                  <a:cubicBezTo>
                    <a:pt x="151" y="0"/>
                    <a:pt x="139" y="0"/>
                    <a:pt x="139" y="8"/>
                  </a:cubicBezTo>
                  <a:cubicBezTo>
                    <a:pt x="136" y="25"/>
                    <a:pt x="138" y="45"/>
                    <a:pt x="143" y="63"/>
                  </a:cubicBezTo>
                  <a:cubicBezTo>
                    <a:pt x="140" y="61"/>
                    <a:pt x="138" y="59"/>
                    <a:pt x="135" y="58"/>
                  </a:cubicBezTo>
                  <a:cubicBezTo>
                    <a:pt x="135" y="55"/>
                    <a:pt x="134" y="51"/>
                    <a:pt x="132" y="47"/>
                  </a:cubicBezTo>
                  <a:cubicBezTo>
                    <a:pt x="120" y="25"/>
                    <a:pt x="73" y="15"/>
                    <a:pt x="45" y="20"/>
                  </a:cubicBezTo>
                  <a:cubicBezTo>
                    <a:pt x="42" y="20"/>
                    <a:pt x="38" y="21"/>
                    <a:pt x="35" y="22"/>
                  </a:cubicBezTo>
                  <a:cubicBezTo>
                    <a:pt x="23" y="27"/>
                    <a:pt x="12" y="34"/>
                    <a:pt x="0" y="39"/>
                  </a:cubicBezTo>
                  <a:cubicBezTo>
                    <a:pt x="4" y="37"/>
                    <a:pt x="30" y="57"/>
                    <a:pt x="35" y="59"/>
                  </a:cubicBezTo>
                  <a:cubicBezTo>
                    <a:pt x="47" y="65"/>
                    <a:pt x="61" y="69"/>
                    <a:pt x="74" y="71"/>
                  </a:cubicBezTo>
                  <a:cubicBezTo>
                    <a:pt x="86" y="73"/>
                    <a:pt x="119" y="75"/>
                    <a:pt x="131" y="64"/>
                  </a:cubicBezTo>
                  <a:cubicBezTo>
                    <a:pt x="136" y="66"/>
                    <a:pt x="140" y="68"/>
                    <a:pt x="145" y="70"/>
                  </a:cubicBezTo>
                  <a:cubicBezTo>
                    <a:pt x="145" y="70"/>
                    <a:pt x="145" y="70"/>
                    <a:pt x="146" y="70"/>
                  </a:cubicBezTo>
                  <a:cubicBezTo>
                    <a:pt x="148" y="76"/>
                    <a:pt x="150" y="82"/>
                    <a:pt x="153" y="87"/>
                  </a:cubicBezTo>
                  <a:cubicBezTo>
                    <a:pt x="139" y="91"/>
                    <a:pt x="126" y="89"/>
                    <a:pt x="108" y="93"/>
                  </a:cubicBezTo>
                  <a:cubicBezTo>
                    <a:pt x="87" y="98"/>
                    <a:pt x="69" y="115"/>
                    <a:pt x="60" y="135"/>
                  </a:cubicBezTo>
                  <a:cubicBezTo>
                    <a:pt x="57" y="142"/>
                    <a:pt x="55" y="150"/>
                    <a:pt x="54" y="158"/>
                  </a:cubicBezTo>
                  <a:cubicBezTo>
                    <a:pt x="53" y="168"/>
                    <a:pt x="54" y="178"/>
                    <a:pt x="56" y="188"/>
                  </a:cubicBezTo>
                  <a:cubicBezTo>
                    <a:pt x="65" y="235"/>
                    <a:pt x="102" y="278"/>
                    <a:pt x="149" y="289"/>
                  </a:cubicBezTo>
                  <a:cubicBezTo>
                    <a:pt x="168" y="293"/>
                    <a:pt x="194" y="297"/>
                    <a:pt x="209" y="285"/>
                  </a:cubicBezTo>
                  <a:cubicBezTo>
                    <a:pt x="218" y="277"/>
                    <a:pt x="218" y="267"/>
                    <a:pt x="231" y="262"/>
                  </a:cubicBezTo>
                  <a:cubicBezTo>
                    <a:pt x="246" y="255"/>
                    <a:pt x="255" y="258"/>
                    <a:pt x="267" y="245"/>
                  </a:cubicBezTo>
                  <a:cubicBezTo>
                    <a:pt x="267" y="245"/>
                    <a:pt x="268" y="244"/>
                    <a:pt x="269" y="243"/>
                  </a:cubicBezTo>
                  <a:cubicBezTo>
                    <a:pt x="281" y="230"/>
                    <a:pt x="289" y="212"/>
                    <a:pt x="292" y="195"/>
                  </a:cubicBezTo>
                  <a:cubicBezTo>
                    <a:pt x="295" y="178"/>
                    <a:pt x="297" y="160"/>
                    <a:pt x="295" y="143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79"/>
            <p:cNvSpPr/>
            <p:nvPr/>
          </p:nvSpPr>
          <p:spPr bwMode="auto">
            <a:xfrm>
              <a:off x="9356725" y="1698625"/>
              <a:ext cx="1781175" cy="1776413"/>
            </a:xfrm>
            <a:custGeom>
              <a:avLst/>
              <a:gdLst>
                <a:gd name="T0" fmla="*/ 239 w 244"/>
                <a:gd name="T1" fmla="*/ 140 h 243"/>
                <a:gd name="T2" fmla="*/ 216 w 244"/>
                <a:gd name="T3" fmla="*/ 189 h 243"/>
                <a:gd name="T4" fmla="*/ 214 w 244"/>
                <a:gd name="T5" fmla="*/ 191 h 243"/>
                <a:gd name="T6" fmla="*/ 178 w 244"/>
                <a:gd name="T7" fmla="*/ 207 h 243"/>
                <a:gd name="T8" fmla="*/ 156 w 244"/>
                <a:gd name="T9" fmla="*/ 230 h 243"/>
                <a:gd name="T10" fmla="*/ 97 w 244"/>
                <a:gd name="T11" fmla="*/ 234 h 243"/>
                <a:gd name="T12" fmla="*/ 3 w 244"/>
                <a:gd name="T13" fmla="*/ 133 h 243"/>
                <a:gd name="T14" fmla="*/ 1 w 244"/>
                <a:gd name="T15" fmla="*/ 104 h 243"/>
                <a:gd name="T16" fmla="*/ 7 w 244"/>
                <a:gd name="T17" fmla="*/ 81 h 243"/>
                <a:gd name="T18" fmla="*/ 56 w 244"/>
                <a:gd name="T19" fmla="*/ 39 h 243"/>
                <a:gd name="T20" fmla="*/ 118 w 244"/>
                <a:gd name="T21" fmla="*/ 24 h 243"/>
                <a:gd name="T22" fmla="*/ 177 w 244"/>
                <a:gd name="T23" fmla="*/ 9 h 243"/>
                <a:gd name="T24" fmla="*/ 242 w 244"/>
                <a:gd name="T25" fmla="*/ 89 h 243"/>
                <a:gd name="T26" fmla="*/ 239 w 244"/>
                <a:gd name="T27" fmla="*/ 14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243">
                  <a:moveTo>
                    <a:pt x="239" y="140"/>
                  </a:moveTo>
                  <a:cubicBezTo>
                    <a:pt x="236" y="157"/>
                    <a:pt x="228" y="176"/>
                    <a:pt x="216" y="189"/>
                  </a:cubicBezTo>
                  <a:cubicBezTo>
                    <a:pt x="215" y="189"/>
                    <a:pt x="215" y="190"/>
                    <a:pt x="214" y="191"/>
                  </a:cubicBezTo>
                  <a:cubicBezTo>
                    <a:pt x="202" y="203"/>
                    <a:pt x="193" y="201"/>
                    <a:pt x="178" y="207"/>
                  </a:cubicBezTo>
                  <a:cubicBezTo>
                    <a:pt x="165" y="213"/>
                    <a:pt x="166" y="222"/>
                    <a:pt x="156" y="230"/>
                  </a:cubicBezTo>
                  <a:cubicBezTo>
                    <a:pt x="141" y="243"/>
                    <a:pt x="115" y="238"/>
                    <a:pt x="97" y="234"/>
                  </a:cubicBezTo>
                  <a:cubicBezTo>
                    <a:pt x="49" y="223"/>
                    <a:pt x="12" y="180"/>
                    <a:pt x="3" y="133"/>
                  </a:cubicBezTo>
                  <a:cubicBezTo>
                    <a:pt x="1" y="123"/>
                    <a:pt x="0" y="113"/>
                    <a:pt x="1" y="104"/>
                  </a:cubicBezTo>
                  <a:cubicBezTo>
                    <a:pt x="2" y="96"/>
                    <a:pt x="4" y="88"/>
                    <a:pt x="7" y="81"/>
                  </a:cubicBezTo>
                  <a:cubicBezTo>
                    <a:pt x="16" y="61"/>
                    <a:pt x="34" y="44"/>
                    <a:pt x="56" y="39"/>
                  </a:cubicBezTo>
                  <a:cubicBezTo>
                    <a:pt x="80" y="33"/>
                    <a:pt x="98" y="40"/>
                    <a:pt x="118" y="24"/>
                  </a:cubicBezTo>
                  <a:cubicBezTo>
                    <a:pt x="137" y="10"/>
                    <a:pt x="151" y="0"/>
                    <a:pt x="177" y="9"/>
                  </a:cubicBezTo>
                  <a:cubicBezTo>
                    <a:pt x="211" y="20"/>
                    <a:pt x="238" y="54"/>
                    <a:pt x="242" y="89"/>
                  </a:cubicBezTo>
                  <a:cubicBezTo>
                    <a:pt x="244" y="106"/>
                    <a:pt x="242" y="123"/>
                    <a:pt x="239" y="140"/>
                  </a:cubicBezTo>
                  <a:close/>
                </a:path>
              </a:pathLst>
            </a:custGeom>
            <a:solidFill>
              <a:srgbClr val="FB6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80"/>
            <p:cNvSpPr/>
            <p:nvPr/>
          </p:nvSpPr>
          <p:spPr bwMode="auto">
            <a:xfrm>
              <a:off x="9356725" y="2459038"/>
              <a:ext cx="1576388" cy="1016000"/>
            </a:xfrm>
            <a:custGeom>
              <a:avLst/>
              <a:gdLst>
                <a:gd name="T0" fmla="*/ 216 w 216"/>
                <a:gd name="T1" fmla="*/ 85 h 139"/>
                <a:gd name="T2" fmla="*/ 214 w 216"/>
                <a:gd name="T3" fmla="*/ 87 h 139"/>
                <a:gd name="T4" fmla="*/ 178 w 216"/>
                <a:gd name="T5" fmla="*/ 103 h 139"/>
                <a:gd name="T6" fmla="*/ 156 w 216"/>
                <a:gd name="T7" fmla="*/ 126 h 139"/>
                <a:gd name="T8" fmla="*/ 97 w 216"/>
                <a:gd name="T9" fmla="*/ 130 h 139"/>
                <a:gd name="T10" fmla="*/ 3 w 216"/>
                <a:gd name="T11" fmla="*/ 29 h 139"/>
                <a:gd name="T12" fmla="*/ 1 w 216"/>
                <a:gd name="T13" fmla="*/ 0 h 139"/>
                <a:gd name="T14" fmla="*/ 8 w 216"/>
                <a:gd name="T15" fmla="*/ 26 h 139"/>
                <a:gd name="T16" fmla="*/ 87 w 216"/>
                <a:gd name="T17" fmla="*/ 84 h 139"/>
                <a:gd name="T18" fmla="*/ 216 w 216"/>
                <a:gd name="T19" fmla="*/ 8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" h="139">
                  <a:moveTo>
                    <a:pt x="216" y="85"/>
                  </a:moveTo>
                  <a:cubicBezTo>
                    <a:pt x="215" y="85"/>
                    <a:pt x="215" y="86"/>
                    <a:pt x="214" y="87"/>
                  </a:cubicBezTo>
                  <a:cubicBezTo>
                    <a:pt x="202" y="99"/>
                    <a:pt x="193" y="97"/>
                    <a:pt x="178" y="103"/>
                  </a:cubicBezTo>
                  <a:cubicBezTo>
                    <a:pt x="165" y="109"/>
                    <a:pt x="166" y="118"/>
                    <a:pt x="156" y="126"/>
                  </a:cubicBezTo>
                  <a:cubicBezTo>
                    <a:pt x="141" y="139"/>
                    <a:pt x="115" y="134"/>
                    <a:pt x="97" y="130"/>
                  </a:cubicBezTo>
                  <a:cubicBezTo>
                    <a:pt x="49" y="119"/>
                    <a:pt x="12" y="76"/>
                    <a:pt x="3" y="29"/>
                  </a:cubicBezTo>
                  <a:cubicBezTo>
                    <a:pt x="1" y="19"/>
                    <a:pt x="0" y="9"/>
                    <a:pt x="1" y="0"/>
                  </a:cubicBezTo>
                  <a:cubicBezTo>
                    <a:pt x="2" y="9"/>
                    <a:pt x="4" y="18"/>
                    <a:pt x="8" y="26"/>
                  </a:cubicBezTo>
                  <a:cubicBezTo>
                    <a:pt x="24" y="55"/>
                    <a:pt x="56" y="76"/>
                    <a:pt x="87" y="84"/>
                  </a:cubicBezTo>
                  <a:cubicBezTo>
                    <a:pt x="128" y="96"/>
                    <a:pt x="173" y="91"/>
                    <a:pt x="216" y="85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81"/>
            <p:cNvSpPr/>
            <p:nvPr/>
          </p:nvSpPr>
          <p:spPr bwMode="auto">
            <a:xfrm>
              <a:off x="9918700" y="1866900"/>
              <a:ext cx="438150" cy="255588"/>
            </a:xfrm>
            <a:custGeom>
              <a:avLst/>
              <a:gdLst>
                <a:gd name="T0" fmla="*/ 52 w 60"/>
                <a:gd name="T1" fmla="*/ 2 h 35"/>
                <a:gd name="T2" fmla="*/ 31 w 60"/>
                <a:gd name="T3" fmla="*/ 18 h 35"/>
                <a:gd name="T4" fmla="*/ 2 w 60"/>
                <a:gd name="T5" fmla="*/ 24 h 35"/>
                <a:gd name="T6" fmla="*/ 1 w 60"/>
                <a:gd name="T7" fmla="*/ 27 h 35"/>
                <a:gd name="T8" fmla="*/ 59 w 60"/>
                <a:gd name="T9" fmla="*/ 7 h 35"/>
                <a:gd name="T10" fmla="*/ 52 w 60"/>
                <a:gd name="T1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5">
                  <a:moveTo>
                    <a:pt x="52" y="2"/>
                  </a:moveTo>
                  <a:cubicBezTo>
                    <a:pt x="44" y="6"/>
                    <a:pt x="39" y="14"/>
                    <a:pt x="31" y="18"/>
                  </a:cubicBezTo>
                  <a:cubicBezTo>
                    <a:pt x="22" y="22"/>
                    <a:pt x="12" y="23"/>
                    <a:pt x="2" y="24"/>
                  </a:cubicBezTo>
                  <a:cubicBezTo>
                    <a:pt x="1" y="24"/>
                    <a:pt x="0" y="26"/>
                    <a:pt x="1" y="27"/>
                  </a:cubicBezTo>
                  <a:cubicBezTo>
                    <a:pt x="19" y="35"/>
                    <a:pt x="52" y="27"/>
                    <a:pt x="59" y="7"/>
                  </a:cubicBezTo>
                  <a:cubicBezTo>
                    <a:pt x="60" y="3"/>
                    <a:pt x="55" y="0"/>
                    <a:pt x="52" y="2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82"/>
            <p:cNvSpPr/>
            <p:nvPr/>
          </p:nvSpPr>
          <p:spPr bwMode="auto">
            <a:xfrm>
              <a:off x="8969375" y="1414463"/>
              <a:ext cx="1081088" cy="438150"/>
            </a:xfrm>
            <a:custGeom>
              <a:avLst/>
              <a:gdLst>
                <a:gd name="T0" fmla="*/ 45 w 148"/>
                <a:gd name="T1" fmla="*/ 4 h 60"/>
                <a:gd name="T2" fmla="*/ 36 w 148"/>
                <a:gd name="T3" fmla="*/ 7 h 60"/>
                <a:gd name="T4" fmla="*/ 0 w 148"/>
                <a:gd name="T5" fmla="*/ 23 h 60"/>
                <a:gd name="T6" fmla="*/ 35 w 148"/>
                <a:gd name="T7" fmla="*/ 43 h 60"/>
                <a:gd name="T8" fmla="*/ 74 w 148"/>
                <a:gd name="T9" fmla="*/ 56 h 60"/>
                <a:gd name="T10" fmla="*/ 132 w 148"/>
                <a:gd name="T11" fmla="*/ 31 h 60"/>
                <a:gd name="T12" fmla="*/ 45 w 148"/>
                <a:gd name="T13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8" h="60">
                  <a:moveTo>
                    <a:pt x="45" y="4"/>
                  </a:moveTo>
                  <a:cubicBezTo>
                    <a:pt x="42" y="5"/>
                    <a:pt x="38" y="6"/>
                    <a:pt x="36" y="7"/>
                  </a:cubicBezTo>
                  <a:cubicBezTo>
                    <a:pt x="23" y="12"/>
                    <a:pt x="12" y="19"/>
                    <a:pt x="0" y="23"/>
                  </a:cubicBezTo>
                  <a:cubicBezTo>
                    <a:pt x="4" y="22"/>
                    <a:pt x="31" y="41"/>
                    <a:pt x="35" y="43"/>
                  </a:cubicBezTo>
                  <a:cubicBezTo>
                    <a:pt x="47" y="49"/>
                    <a:pt x="61" y="53"/>
                    <a:pt x="74" y="56"/>
                  </a:cubicBezTo>
                  <a:cubicBezTo>
                    <a:pt x="91" y="59"/>
                    <a:pt x="148" y="60"/>
                    <a:pt x="132" y="31"/>
                  </a:cubicBezTo>
                  <a:cubicBezTo>
                    <a:pt x="120" y="9"/>
                    <a:pt x="73" y="0"/>
                    <a:pt x="45" y="4"/>
                  </a:cubicBezTo>
                  <a:close/>
                </a:path>
              </a:pathLst>
            </a:custGeom>
            <a:solidFill>
              <a:srgbClr val="39BF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83"/>
            <p:cNvSpPr/>
            <p:nvPr/>
          </p:nvSpPr>
          <p:spPr bwMode="auto">
            <a:xfrm>
              <a:off x="9356725" y="1589088"/>
              <a:ext cx="708025" cy="227013"/>
            </a:xfrm>
            <a:custGeom>
              <a:avLst/>
              <a:gdLst>
                <a:gd name="T0" fmla="*/ 94 w 97"/>
                <a:gd name="T1" fmla="*/ 25 h 31"/>
                <a:gd name="T2" fmla="*/ 3 w 97"/>
                <a:gd name="T3" fmla="*/ 0 h 31"/>
                <a:gd name="T4" fmla="*/ 2 w 97"/>
                <a:gd name="T5" fmla="*/ 5 h 31"/>
                <a:gd name="T6" fmla="*/ 93 w 97"/>
                <a:gd name="T7" fmla="*/ 30 h 31"/>
                <a:gd name="T8" fmla="*/ 94 w 97"/>
                <a:gd name="T9" fmla="*/ 2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31">
                  <a:moveTo>
                    <a:pt x="94" y="25"/>
                  </a:moveTo>
                  <a:cubicBezTo>
                    <a:pt x="69" y="9"/>
                    <a:pt x="33" y="1"/>
                    <a:pt x="3" y="0"/>
                  </a:cubicBezTo>
                  <a:cubicBezTo>
                    <a:pt x="0" y="0"/>
                    <a:pt x="0" y="4"/>
                    <a:pt x="2" y="5"/>
                  </a:cubicBezTo>
                  <a:cubicBezTo>
                    <a:pt x="35" y="9"/>
                    <a:pt x="62" y="19"/>
                    <a:pt x="93" y="30"/>
                  </a:cubicBezTo>
                  <a:cubicBezTo>
                    <a:pt x="95" y="31"/>
                    <a:pt x="97" y="27"/>
                    <a:pt x="94" y="25"/>
                  </a:cubicBezTo>
                  <a:close/>
                </a:path>
              </a:pathLst>
            </a:custGeom>
            <a:solidFill>
              <a:srgbClr val="2DAD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84"/>
            <p:cNvSpPr/>
            <p:nvPr/>
          </p:nvSpPr>
          <p:spPr bwMode="auto">
            <a:xfrm>
              <a:off x="9955213" y="1304925"/>
              <a:ext cx="241300" cy="760413"/>
            </a:xfrm>
            <a:custGeom>
              <a:avLst/>
              <a:gdLst>
                <a:gd name="T0" fmla="*/ 32 w 33"/>
                <a:gd name="T1" fmla="*/ 98 h 104"/>
                <a:gd name="T2" fmla="*/ 15 w 33"/>
                <a:gd name="T3" fmla="*/ 7 h 104"/>
                <a:gd name="T4" fmla="*/ 4 w 33"/>
                <a:gd name="T5" fmla="*/ 7 h 104"/>
                <a:gd name="T6" fmla="*/ 26 w 33"/>
                <a:gd name="T7" fmla="*/ 101 h 104"/>
                <a:gd name="T8" fmla="*/ 32 w 33"/>
                <a:gd name="T9" fmla="*/ 9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4">
                  <a:moveTo>
                    <a:pt x="32" y="98"/>
                  </a:moveTo>
                  <a:cubicBezTo>
                    <a:pt x="16" y="67"/>
                    <a:pt x="11" y="41"/>
                    <a:pt x="15" y="7"/>
                  </a:cubicBezTo>
                  <a:cubicBezTo>
                    <a:pt x="16" y="0"/>
                    <a:pt x="5" y="0"/>
                    <a:pt x="4" y="7"/>
                  </a:cubicBezTo>
                  <a:cubicBezTo>
                    <a:pt x="0" y="39"/>
                    <a:pt x="8" y="74"/>
                    <a:pt x="26" y="101"/>
                  </a:cubicBezTo>
                  <a:cubicBezTo>
                    <a:pt x="28" y="104"/>
                    <a:pt x="33" y="101"/>
                    <a:pt x="32" y="98"/>
                  </a:cubicBezTo>
                  <a:close/>
                </a:path>
              </a:pathLst>
            </a:custGeom>
            <a:solidFill>
              <a:srgbClr val="783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85"/>
            <p:cNvSpPr/>
            <p:nvPr/>
          </p:nvSpPr>
          <p:spPr bwMode="auto">
            <a:xfrm>
              <a:off x="10766425" y="1998663"/>
              <a:ext cx="239713" cy="819150"/>
            </a:xfrm>
            <a:custGeom>
              <a:avLst/>
              <a:gdLst>
                <a:gd name="T0" fmla="*/ 30 w 33"/>
                <a:gd name="T1" fmla="*/ 52 h 112"/>
                <a:gd name="T2" fmla="*/ 11 w 33"/>
                <a:gd name="T3" fmla="*/ 3 h 112"/>
                <a:gd name="T4" fmla="*/ 1 w 33"/>
                <a:gd name="T5" fmla="*/ 11 h 112"/>
                <a:gd name="T6" fmla="*/ 23 w 33"/>
                <a:gd name="T7" fmla="*/ 53 h 112"/>
                <a:gd name="T8" fmla="*/ 21 w 33"/>
                <a:gd name="T9" fmla="*/ 110 h 112"/>
                <a:gd name="T10" fmla="*/ 24 w 33"/>
                <a:gd name="T11" fmla="*/ 111 h 112"/>
                <a:gd name="T12" fmla="*/ 30 w 33"/>
                <a:gd name="T13" fmla="*/ 5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12">
                  <a:moveTo>
                    <a:pt x="30" y="52"/>
                  </a:moveTo>
                  <a:cubicBezTo>
                    <a:pt x="28" y="35"/>
                    <a:pt x="26" y="13"/>
                    <a:pt x="11" y="3"/>
                  </a:cubicBezTo>
                  <a:cubicBezTo>
                    <a:pt x="5" y="0"/>
                    <a:pt x="0" y="5"/>
                    <a:pt x="1" y="11"/>
                  </a:cubicBezTo>
                  <a:cubicBezTo>
                    <a:pt x="4" y="27"/>
                    <a:pt x="18" y="36"/>
                    <a:pt x="23" y="53"/>
                  </a:cubicBezTo>
                  <a:cubicBezTo>
                    <a:pt x="28" y="72"/>
                    <a:pt x="25" y="90"/>
                    <a:pt x="21" y="110"/>
                  </a:cubicBezTo>
                  <a:cubicBezTo>
                    <a:pt x="21" y="111"/>
                    <a:pt x="23" y="112"/>
                    <a:pt x="24" y="111"/>
                  </a:cubicBezTo>
                  <a:cubicBezTo>
                    <a:pt x="33" y="93"/>
                    <a:pt x="33" y="71"/>
                    <a:pt x="30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Oval 86"/>
            <p:cNvSpPr>
              <a:spLocks noChangeArrowheads="1"/>
            </p:cNvSpPr>
            <p:nvPr/>
          </p:nvSpPr>
          <p:spPr bwMode="auto">
            <a:xfrm>
              <a:off x="10539413" y="1860550"/>
              <a:ext cx="160338" cy="16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679860" y="2639166"/>
            <a:ext cx="1730376" cy="987425"/>
            <a:chOff x="6904037" y="2517775"/>
            <a:chExt cx="1730376" cy="987425"/>
          </a:xfrm>
        </p:grpSpPr>
        <p:sp>
          <p:nvSpPr>
            <p:cNvPr id="45" name="Freeform 87"/>
            <p:cNvSpPr/>
            <p:nvPr/>
          </p:nvSpPr>
          <p:spPr bwMode="auto">
            <a:xfrm>
              <a:off x="6904037" y="3073400"/>
              <a:ext cx="444500" cy="431800"/>
            </a:xfrm>
            <a:custGeom>
              <a:avLst/>
              <a:gdLst>
                <a:gd name="T0" fmla="*/ 54 w 61"/>
                <a:gd name="T1" fmla="*/ 33 h 59"/>
                <a:gd name="T2" fmla="*/ 32 w 61"/>
                <a:gd name="T3" fmla="*/ 38 h 59"/>
                <a:gd name="T4" fmla="*/ 28 w 61"/>
                <a:gd name="T5" fmla="*/ 6 h 59"/>
                <a:gd name="T6" fmla="*/ 0 w 61"/>
                <a:gd name="T7" fmla="*/ 16 h 59"/>
                <a:gd name="T8" fmla="*/ 2 w 61"/>
                <a:gd name="T9" fmla="*/ 17 h 59"/>
                <a:gd name="T10" fmla="*/ 9 w 61"/>
                <a:gd name="T11" fmla="*/ 10 h 59"/>
                <a:gd name="T12" fmla="*/ 25 w 61"/>
                <a:gd name="T13" fmla="*/ 23 h 59"/>
                <a:gd name="T14" fmla="*/ 14 w 61"/>
                <a:gd name="T15" fmla="*/ 49 h 59"/>
                <a:gd name="T16" fmla="*/ 22 w 61"/>
                <a:gd name="T17" fmla="*/ 57 h 59"/>
                <a:gd name="T18" fmla="*/ 43 w 61"/>
                <a:gd name="T19" fmla="*/ 48 h 59"/>
                <a:gd name="T20" fmla="*/ 58 w 61"/>
                <a:gd name="T21" fmla="*/ 42 h 59"/>
                <a:gd name="T22" fmla="*/ 54 w 61"/>
                <a:gd name="T23" fmla="*/ 3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59">
                  <a:moveTo>
                    <a:pt x="54" y="33"/>
                  </a:moveTo>
                  <a:cubicBezTo>
                    <a:pt x="47" y="32"/>
                    <a:pt x="39" y="35"/>
                    <a:pt x="32" y="38"/>
                  </a:cubicBezTo>
                  <a:cubicBezTo>
                    <a:pt x="37" y="27"/>
                    <a:pt x="39" y="14"/>
                    <a:pt x="28" y="6"/>
                  </a:cubicBezTo>
                  <a:cubicBezTo>
                    <a:pt x="19" y="0"/>
                    <a:pt x="0" y="3"/>
                    <a:pt x="0" y="16"/>
                  </a:cubicBezTo>
                  <a:cubicBezTo>
                    <a:pt x="0" y="17"/>
                    <a:pt x="1" y="17"/>
                    <a:pt x="2" y="17"/>
                  </a:cubicBezTo>
                  <a:cubicBezTo>
                    <a:pt x="4" y="15"/>
                    <a:pt x="6" y="11"/>
                    <a:pt x="9" y="10"/>
                  </a:cubicBezTo>
                  <a:cubicBezTo>
                    <a:pt x="20" y="4"/>
                    <a:pt x="26" y="14"/>
                    <a:pt x="25" y="23"/>
                  </a:cubicBezTo>
                  <a:cubicBezTo>
                    <a:pt x="24" y="32"/>
                    <a:pt x="18" y="41"/>
                    <a:pt x="14" y="49"/>
                  </a:cubicBezTo>
                  <a:cubicBezTo>
                    <a:pt x="10" y="54"/>
                    <a:pt x="17" y="59"/>
                    <a:pt x="22" y="57"/>
                  </a:cubicBezTo>
                  <a:cubicBezTo>
                    <a:pt x="29" y="54"/>
                    <a:pt x="36" y="51"/>
                    <a:pt x="43" y="48"/>
                  </a:cubicBezTo>
                  <a:cubicBezTo>
                    <a:pt x="49" y="47"/>
                    <a:pt x="53" y="46"/>
                    <a:pt x="58" y="42"/>
                  </a:cubicBezTo>
                  <a:cubicBezTo>
                    <a:pt x="61" y="38"/>
                    <a:pt x="58" y="33"/>
                    <a:pt x="5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88"/>
            <p:cNvSpPr/>
            <p:nvPr/>
          </p:nvSpPr>
          <p:spPr bwMode="auto">
            <a:xfrm>
              <a:off x="7275512" y="3000375"/>
              <a:ext cx="269875" cy="342900"/>
            </a:xfrm>
            <a:custGeom>
              <a:avLst/>
              <a:gdLst>
                <a:gd name="T0" fmla="*/ 36 w 37"/>
                <a:gd name="T1" fmla="*/ 14 h 47"/>
                <a:gd name="T2" fmla="*/ 35 w 37"/>
                <a:gd name="T3" fmla="*/ 10 h 47"/>
                <a:gd name="T4" fmla="*/ 19 w 37"/>
                <a:gd name="T5" fmla="*/ 13 h 47"/>
                <a:gd name="T6" fmla="*/ 11 w 37"/>
                <a:gd name="T7" fmla="*/ 1 h 47"/>
                <a:gd name="T8" fmla="*/ 8 w 37"/>
                <a:gd name="T9" fmla="*/ 2 h 47"/>
                <a:gd name="T10" fmla="*/ 13 w 37"/>
                <a:gd name="T11" fmla="*/ 16 h 47"/>
                <a:gd name="T12" fmla="*/ 1 w 37"/>
                <a:gd name="T13" fmla="*/ 22 h 47"/>
                <a:gd name="T14" fmla="*/ 3 w 37"/>
                <a:gd name="T15" fmla="*/ 26 h 47"/>
                <a:gd name="T16" fmla="*/ 17 w 37"/>
                <a:gd name="T17" fmla="*/ 24 h 47"/>
                <a:gd name="T18" fmla="*/ 18 w 37"/>
                <a:gd name="T19" fmla="*/ 28 h 47"/>
                <a:gd name="T20" fmla="*/ 24 w 37"/>
                <a:gd name="T21" fmla="*/ 40 h 47"/>
                <a:gd name="T22" fmla="*/ 30 w 37"/>
                <a:gd name="T23" fmla="*/ 46 h 47"/>
                <a:gd name="T24" fmla="*/ 36 w 37"/>
                <a:gd name="T25" fmla="*/ 43 h 47"/>
                <a:gd name="T26" fmla="*/ 36 w 37"/>
                <a:gd name="T27" fmla="*/ 42 h 47"/>
                <a:gd name="T28" fmla="*/ 32 w 37"/>
                <a:gd name="T29" fmla="*/ 36 h 47"/>
                <a:gd name="T30" fmla="*/ 31 w 37"/>
                <a:gd name="T31" fmla="*/ 34 h 47"/>
                <a:gd name="T32" fmla="*/ 28 w 37"/>
                <a:gd name="T33" fmla="*/ 29 h 47"/>
                <a:gd name="T34" fmla="*/ 24 w 37"/>
                <a:gd name="T35" fmla="*/ 21 h 47"/>
                <a:gd name="T36" fmla="*/ 36 w 37"/>
                <a:gd name="T37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47">
                  <a:moveTo>
                    <a:pt x="36" y="14"/>
                  </a:moveTo>
                  <a:cubicBezTo>
                    <a:pt x="36" y="12"/>
                    <a:pt x="36" y="11"/>
                    <a:pt x="35" y="10"/>
                  </a:cubicBezTo>
                  <a:cubicBezTo>
                    <a:pt x="30" y="7"/>
                    <a:pt x="24" y="11"/>
                    <a:pt x="19" y="13"/>
                  </a:cubicBezTo>
                  <a:cubicBezTo>
                    <a:pt x="17" y="9"/>
                    <a:pt x="14" y="5"/>
                    <a:pt x="11" y="1"/>
                  </a:cubicBezTo>
                  <a:cubicBezTo>
                    <a:pt x="10" y="0"/>
                    <a:pt x="8" y="1"/>
                    <a:pt x="8" y="2"/>
                  </a:cubicBezTo>
                  <a:cubicBezTo>
                    <a:pt x="10" y="7"/>
                    <a:pt x="11" y="11"/>
                    <a:pt x="13" y="16"/>
                  </a:cubicBezTo>
                  <a:cubicBezTo>
                    <a:pt x="9" y="18"/>
                    <a:pt x="5" y="19"/>
                    <a:pt x="1" y="22"/>
                  </a:cubicBezTo>
                  <a:cubicBezTo>
                    <a:pt x="0" y="23"/>
                    <a:pt x="1" y="26"/>
                    <a:pt x="3" y="26"/>
                  </a:cubicBezTo>
                  <a:cubicBezTo>
                    <a:pt x="8" y="26"/>
                    <a:pt x="12" y="25"/>
                    <a:pt x="17" y="24"/>
                  </a:cubicBezTo>
                  <a:cubicBezTo>
                    <a:pt x="17" y="25"/>
                    <a:pt x="18" y="26"/>
                    <a:pt x="18" y="28"/>
                  </a:cubicBezTo>
                  <a:cubicBezTo>
                    <a:pt x="20" y="32"/>
                    <a:pt x="23" y="36"/>
                    <a:pt x="24" y="40"/>
                  </a:cubicBezTo>
                  <a:cubicBezTo>
                    <a:pt x="26" y="44"/>
                    <a:pt x="26" y="45"/>
                    <a:pt x="30" y="46"/>
                  </a:cubicBezTo>
                  <a:cubicBezTo>
                    <a:pt x="32" y="47"/>
                    <a:pt x="35" y="45"/>
                    <a:pt x="36" y="43"/>
                  </a:cubicBezTo>
                  <a:cubicBezTo>
                    <a:pt x="36" y="43"/>
                    <a:pt x="36" y="42"/>
                    <a:pt x="36" y="42"/>
                  </a:cubicBezTo>
                  <a:cubicBezTo>
                    <a:pt x="37" y="40"/>
                    <a:pt x="35" y="37"/>
                    <a:pt x="32" y="36"/>
                  </a:cubicBezTo>
                  <a:cubicBezTo>
                    <a:pt x="33" y="36"/>
                    <a:pt x="33" y="35"/>
                    <a:pt x="31" y="34"/>
                  </a:cubicBezTo>
                  <a:cubicBezTo>
                    <a:pt x="30" y="32"/>
                    <a:pt x="29" y="30"/>
                    <a:pt x="28" y="29"/>
                  </a:cubicBezTo>
                  <a:cubicBezTo>
                    <a:pt x="27" y="26"/>
                    <a:pt x="25" y="24"/>
                    <a:pt x="24" y="21"/>
                  </a:cubicBezTo>
                  <a:cubicBezTo>
                    <a:pt x="29" y="20"/>
                    <a:pt x="35" y="19"/>
                    <a:pt x="36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89"/>
            <p:cNvSpPr/>
            <p:nvPr/>
          </p:nvSpPr>
          <p:spPr bwMode="auto">
            <a:xfrm>
              <a:off x="7575550" y="2787650"/>
              <a:ext cx="371475" cy="454025"/>
            </a:xfrm>
            <a:custGeom>
              <a:avLst/>
              <a:gdLst>
                <a:gd name="T0" fmla="*/ 46 w 51"/>
                <a:gd name="T1" fmla="*/ 39 h 62"/>
                <a:gd name="T2" fmla="*/ 36 w 51"/>
                <a:gd name="T3" fmla="*/ 40 h 62"/>
                <a:gd name="T4" fmla="*/ 32 w 51"/>
                <a:gd name="T5" fmla="*/ 8 h 62"/>
                <a:gd name="T6" fmla="*/ 6 w 51"/>
                <a:gd name="T7" fmla="*/ 18 h 62"/>
                <a:gd name="T8" fmla="*/ 9 w 51"/>
                <a:gd name="T9" fmla="*/ 18 h 62"/>
                <a:gd name="T10" fmla="*/ 23 w 51"/>
                <a:gd name="T11" fmla="*/ 12 h 62"/>
                <a:gd name="T12" fmla="*/ 29 w 51"/>
                <a:gd name="T13" fmla="*/ 26 h 62"/>
                <a:gd name="T14" fmla="*/ 16 w 51"/>
                <a:gd name="T15" fmla="*/ 48 h 62"/>
                <a:gd name="T16" fmla="*/ 23 w 51"/>
                <a:gd name="T17" fmla="*/ 60 h 62"/>
                <a:gd name="T18" fmla="*/ 49 w 51"/>
                <a:gd name="T19" fmla="*/ 48 h 62"/>
                <a:gd name="T20" fmla="*/ 46 w 51"/>
                <a:gd name="T2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2">
                  <a:moveTo>
                    <a:pt x="46" y="39"/>
                  </a:moveTo>
                  <a:cubicBezTo>
                    <a:pt x="43" y="38"/>
                    <a:pt x="39" y="39"/>
                    <a:pt x="36" y="40"/>
                  </a:cubicBezTo>
                  <a:cubicBezTo>
                    <a:pt x="41" y="28"/>
                    <a:pt x="42" y="16"/>
                    <a:pt x="32" y="8"/>
                  </a:cubicBezTo>
                  <a:cubicBezTo>
                    <a:pt x="23" y="0"/>
                    <a:pt x="0" y="3"/>
                    <a:pt x="6" y="18"/>
                  </a:cubicBezTo>
                  <a:cubicBezTo>
                    <a:pt x="7" y="20"/>
                    <a:pt x="9" y="19"/>
                    <a:pt x="9" y="18"/>
                  </a:cubicBezTo>
                  <a:cubicBezTo>
                    <a:pt x="10" y="10"/>
                    <a:pt x="18" y="9"/>
                    <a:pt x="23" y="12"/>
                  </a:cubicBezTo>
                  <a:cubicBezTo>
                    <a:pt x="28" y="15"/>
                    <a:pt x="29" y="21"/>
                    <a:pt x="29" y="26"/>
                  </a:cubicBezTo>
                  <a:cubicBezTo>
                    <a:pt x="28" y="35"/>
                    <a:pt x="22" y="42"/>
                    <a:pt x="16" y="48"/>
                  </a:cubicBezTo>
                  <a:cubicBezTo>
                    <a:pt x="11" y="53"/>
                    <a:pt x="16" y="62"/>
                    <a:pt x="23" y="60"/>
                  </a:cubicBezTo>
                  <a:cubicBezTo>
                    <a:pt x="31" y="57"/>
                    <a:pt x="43" y="55"/>
                    <a:pt x="49" y="48"/>
                  </a:cubicBezTo>
                  <a:cubicBezTo>
                    <a:pt x="51" y="45"/>
                    <a:pt x="51" y="39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90"/>
            <p:cNvSpPr/>
            <p:nvPr/>
          </p:nvSpPr>
          <p:spPr bwMode="auto">
            <a:xfrm>
              <a:off x="8020050" y="2722563"/>
              <a:ext cx="176213" cy="109538"/>
            </a:xfrm>
            <a:custGeom>
              <a:avLst/>
              <a:gdLst>
                <a:gd name="T0" fmla="*/ 19 w 24"/>
                <a:gd name="T1" fmla="*/ 1 h 15"/>
                <a:gd name="T2" fmla="*/ 1 w 24"/>
                <a:gd name="T3" fmla="*/ 9 h 15"/>
                <a:gd name="T4" fmla="*/ 4 w 24"/>
                <a:gd name="T5" fmla="*/ 14 h 15"/>
                <a:gd name="T6" fmla="*/ 11 w 24"/>
                <a:gd name="T7" fmla="*/ 12 h 15"/>
                <a:gd name="T8" fmla="*/ 19 w 24"/>
                <a:gd name="T9" fmla="*/ 10 h 15"/>
                <a:gd name="T10" fmla="*/ 19 w 24"/>
                <a:gd name="T11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5">
                  <a:moveTo>
                    <a:pt x="19" y="1"/>
                  </a:moveTo>
                  <a:cubicBezTo>
                    <a:pt x="12" y="0"/>
                    <a:pt x="4" y="3"/>
                    <a:pt x="1" y="9"/>
                  </a:cubicBezTo>
                  <a:cubicBezTo>
                    <a:pt x="0" y="12"/>
                    <a:pt x="1" y="15"/>
                    <a:pt x="4" y="14"/>
                  </a:cubicBezTo>
                  <a:cubicBezTo>
                    <a:pt x="7" y="13"/>
                    <a:pt x="9" y="12"/>
                    <a:pt x="11" y="12"/>
                  </a:cubicBezTo>
                  <a:cubicBezTo>
                    <a:pt x="14" y="11"/>
                    <a:pt x="16" y="11"/>
                    <a:pt x="19" y="10"/>
                  </a:cubicBezTo>
                  <a:cubicBezTo>
                    <a:pt x="23" y="9"/>
                    <a:pt x="24" y="1"/>
                    <a:pt x="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91"/>
            <p:cNvSpPr/>
            <p:nvPr/>
          </p:nvSpPr>
          <p:spPr bwMode="auto">
            <a:xfrm>
              <a:off x="8042275" y="2803525"/>
              <a:ext cx="227013" cy="109538"/>
            </a:xfrm>
            <a:custGeom>
              <a:avLst/>
              <a:gdLst>
                <a:gd name="T0" fmla="*/ 23 w 31"/>
                <a:gd name="T1" fmla="*/ 2 h 15"/>
                <a:gd name="T2" fmla="*/ 2 w 31"/>
                <a:gd name="T3" fmla="*/ 11 h 15"/>
                <a:gd name="T4" fmla="*/ 3 w 31"/>
                <a:gd name="T5" fmla="*/ 15 h 15"/>
                <a:gd name="T6" fmla="*/ 25 w 31"/>
                <a:gd name="T7" fmla="*/ 10 h 15"/>
                <a:gd name="T8" fmla="*/ 23 w 31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5">
                  <a:moveTo>
                    <a:pt x="23" y="2"/>
                  </a:moveTo>
                  <a:cubicBezTo>
                    <a:pt x="16" y="4"/>
                    <a:pt x="8" y="7"/>
                    <a:pt x="2" y="11"/>
                  </a:cubicBezTo>
                  <a:cubicBezTo>
                    <a:pt x="0" y="12"/>
                    <a:pt x="1" y="15"/>
                    <a:pt x="3" y="15"/>
                  </a:cubicBezTo>
                  <a:cubicBezTo>
                    <a:pt x="11" y="15"/>
                    <a:pt x="18" y="13"/>
                    <a:pt x="25" y="10"/>
                  </a:cubicBezTo>
                  <a:cubicBezTo>
                    <a:pt x="31" y="9"/>
                    <a:pt x="28" y="0"/>
                    <a:pt x="2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92"/>
            <p:cNvSpPr/>
            <p:nvPr/>
          </p:nvSpPr>
          <p:spPr bwMode="auto">
            <a:xfrm>
              <a:off x="8297863" y="2517775"/>
              <a:ext cx="241300" cy="395288"/>
            </a:xfrm>
            <a:custGeom>
              <a:avLst/>
              <a:gdLst>
                <a:gd name="T0" fmla="*/ 32 w 33"/>
                <a:gd name="T1" fmla="*/ 21 h 54"/>
                <a:gd name="T2" fmla="*/ 25 w 33"/>
                <a:gd name="T3" fmla="*/ 7 h 54"/>
                <a:gd name="T4" fmla="*/ 1 w 33"/>
                <a:gd name="T5" fmla="*/ 10 h 54"/>
                <a:gd name="T6" fmla="*/ 3 w 33"/>
                <a:gd name="T7" fmla="*/ 11 h 54"/>
                <a:gd name="T8" fmla="*/ 21 w 33"/>
                <a:gd name="T9" fmla="*/ 24 h 54"/>
                <a:gd name="T10" fmla="*/ 18 w 33"/>
                <a:gd name="T11" fmla="*/ 46 h 54"/>
                <a:gd name="T12" fmla="*/ 31 w 33"/>
                <a:gd name="T13" fmla="*/ 42 h 54"/>
                <a:gd name="T14" fmla="*/ 32 w 33"/>
                <a:gd name="T15" fmla="*/ 2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54">
                  <a:moveTo>
                    <a:pt x="32" y="21"/>
                  </a:moveTo>
                  <a:cubicBezTo>
                    <a:pt x="31" y="15"/>
                    <a:pt x="29" y="11"/>
                    <a:pt x="25" y="7"/>
                  </a:cubicBezTo>
                  <a:cubicBezTo>
                    <a:pt x="18" y="1"/>
                    <a:pt x="6" y="0"/>
                    <a:pt x="1" y="10"/>
                  </a:cubicBezTo>
                  <a:cubicBezTo>
                    <a:pt x="0" y="11"/>
                    <a:pt x="2" y="12"/>
                    <a:pt x="3" y="11"/>
                  </a:cubicBezTo>
                  <a:cubicBezTo>
                    <a:pt x="13" y="5"/>
                    <a:pt x="24" y="12"/>
                    <a:pt x="21" y="24"/>
                  </a:cubicBezTo>
                  <a:cubicBezTo>
                    <a:pt x="19" y="32"/>
                    <a:pt x="17" y="38"/>
                    <a:pt x="18" y="46"/>
                  </a:cubicBezTo>
                  <a:cubicBezTo>
                    <a:pt x="19" y="54"/>
                    <a:pt x="33" y="51"/>
                    <a:pt x="31" y="42"/>
                  </a:cubicBezTo>
                  <a:cubicBezTo>
                    <a:pt x="29" y="35"/>
                    <a:pt x="33" y="28"/>
                    <a:pt x="32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93"/>
            <p:cNvSpPr/>
            <p:nvPr/>
          </p:nvSpPr>
          <p:spPr bwMode="auto">
            <a:xfrm>
              <a:off x="8524875" y="2927350"/>
              <a:ext cx="109538" cy="109538"/>
            </a:xfrm>
            <a:custGeom>
              <a:avLst/>
              <a:gdLst>
                <a:gd name="T0" fmla="*/ 7 w 15"/>
                <a:gd name="T1" fmla="*/ 0 h 15"/>
                <a:gd name="T2" fmla="*/ 0 w 15"/>
                <a:gd name="T3" fmla="*/ 7 h 15"/>
                <a:gd name="T4" fmla="*/ 7 w 15"/>
                <a:gd name="T5" fmla="*/ 15 h 15"/>
                <a:gd name="T6" fmla="*/ 15 w 15"/>
                <a:gd name="T7" fmla="*/ 7 h 15"/>
                <a:gd name="T8" fmla="*/ 7 w 1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7" y="0"/>
                  </a:moveTo>
                  <a:cubicBezTo>
                    <a:pt x="4" y="0"/>
                    <a:pt x="0" y="3"/>
                    <a:pt x="0" y="7"/>
                  </a:cubicBezTo>
                  <a:cubicBezTo>
                    <a:pt x="0" y="11"/>
                    <a:pt x="3" y="15"/>
                    <a:pt x="7" y="15"/>
                  </a:cubicBezTo>
                  <a:cubicBezTo>
                    <a:pt x="11" y="15"/>
                    <a:pt x="15" y="11"/>
                    <a:pt x="15" y="7"/>
                  </a:cubicBezTo>
                  <a:cubicBezTo>
                    <a:pt x="15" y="3"/>
                    <a:pt x="12" y="0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06109" y="365253"/>
            <a:ext cx="1249363" cy="1279525"/>
            <a:chOff x="10831513" y="3351213"/>
            <a:chExt cx="1249363" cy="1279525"/>
          </a:xfrm>
        </p:grpSpPr>
        <p:sp>
          <p:nvSpPr>
            <p:cNvPr id="53" name="Freeform 94"/>
            <p:cNvSpPr>
              <a:spLocks noEditPoints="1"/>
            </p:cNvSpPr>
            <p:nvPr/>
          </p:nvSpPr>
          <p:spPr bwMode="auto">
            <a:xfrm>
              <a:off x="11050588" y="3636963"/>
              <a:ext cx="584200" cy="730250"/>
            </a:xfrm>
            <a:custGeom>
              <a:avLst/>
              <a:gdLst>
                <a:gd name="T0" fmla="*/ 73 w 80"/>
                <a:gd name="T1" fmla="*/ 63 h 100"/>
                <a:gd name="T2" fmla="*/ 80 w 80"/>
                <a:gd name="T3" fmla="*/ 4 h 100"/>
                <a:gd name="T4" fmla="*/ 73 w 80"/>
                <a:gd name="T5" fmla="*/ 1 h 100"/>
                <a:gd name="T6" fmla="*/ 26 w 80"/>
                <a:gd name="T7" fmla="*/ 35 h 100"/>
                <a:gd name="T8" fmla="*/ 23 w 80"/>
                <a:gd name="T9" fmla="*/ 37 h 100"/>
                <a:gd name="T10" fmla="*/ 2 w 80"/>
                <a:gd name="T11" fmla="*/ 57 h 100"/>
                <a:gd name="T12" fmla="*/ 4 w 80"/>
                <a:gd name="T13" fmla="*/ 60 h 100"/>
                <a:gd name="T14" fmla="*/ 26 w 80"/>
                <a:gd name="T15" fmla="*/ 41 h 100"/>
                <a:gd name="T16" fmla="*/ 60 w 80"/>
                <a:gd name="T17" fmla="*/ 62 h 100"/>
                <a:gd name="T18" fmla="*/ 64 w 80"/>
                <a:gd name="T19" fmla="*/ 63 h 100"/>
                <a:gd name="T20" fmla="*/ 61 w 80"/>
                <a:gd name="T21" fmla="*/ 77 h 100"/>
                <a:gd name="T22" fmla="*/ 59 w 80"/>
                <a:gd name="T23" fmla="*/ 86 h 100"/>
                <a:gd name="T24" fmla="*/ 58 w 80"/>
                <a:gd name="T25" fmla="*/ 91 h 100"/>
                <a:gd name="T26" fmla="*/ 58 w 80"/>
                <a:gd name="T27" fmla="*/ 91 h 100"/>
                <a:gd name="T28" fmla="*/ 56 w 80"/>
                <a:gd name="T29" fmla="*/ 94 h 100"/>
                <a:gd name="T30" fmla="*/ 58 w 80"/>
                <a:gd name="T31" fmla="*/ 98 h 100"/>
                <a:gd name="T32" fmla="*/ 62 w 80"/>
                <a:gd name="T33" fmla="*/ 99 h 100"/>
                <a:gd name="T34" fmla="*/ 73 w 80"/>
                <a:gd name="T35" fmla="*/ 63 h 100"/>
                <a:gd name="T36" fmla="*/ 32 w 80"/>
                <a:gd name="T37" fmla="*/ 36 h 100"/>
                <a:gd name="T38" fmla="*/ 72 w 80"/>
                <a:gd name="T39" fmla="*/ 10 h 100"/>
                <a:gd name="T40" fmla="*/ 66 w 80"/>
                <a:gd name="T41" fmla="*/ 53 h 100"/>
                <a:gd name="T42" fmla="*/ 66 w 80"/>
                <a:gd name="T43" fmla="*/ 53 h 100"/>
                <a:gd name="T44" fmla="*/ 32 w 80"/>
                <a:gd name="T45" fmla="*/ 3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0" h="100">
                  <a:moveTo>
                    <a:pt x="73" y="63"/>
                  </a:moveTo>
                  <a:cubicBezTo>
                    <a:pt x="76" y="43"/>
                    <a:pt x="79" y="24"/>
                    <a:pt x="80" y="4"/>
                  </a:cubicBezTo>
                  <a:cubicBezTo>
                    <a:pt x="80" y="1"/>
                    <a:pt x="76" y="0"/>
                    <a:pt x="73" y="1"/>
                  </a:cubicBezTo>
                  <a:cubicBezTo>
                    <a:pt x="57" y="13"/>
                    <a:pt x="41" y="23"/>
                    <a:pt x="26" y="35"/>
                  </a:cubicBezTo>
                  <a:cubicBezTo>
                    <a:pt x="24" y="35"/>
                    <a:pt x="23" y="36"/>
                    <a:pt x="23" y="37"/>
                  </a:cubicBezTo>
                  <a:cubicBezTo>
                    <a:pt x="16" y="43"/>
                    <a:pt x="8" y="50"/>
                    <a:pt x="2" y="57"/>
                  </a:cubicBezTo>
                  <a:cubicBezTo>
                    <a:pt x="0" y="59"/>
                    <a:pt x="3" y="61"/>
                    <a:pt x="4" y="60"/>
                  </a:cubicBezTo>
                  <a:cubicBezTo>
                    <a:pt x="11" y="54"/>
                    <a:pt x="19" y="47"/>
                    <a:pt x="26" y="41"/>
                  </a:cubicBezTo>
                  <a:cubicBezTo>
                    <a:pt x="37" y="49"/>
                    <a:pt x="49" y="55"/>
                    <a:pt x="60" y="62"/>
                  </a:cubicBezTo>
                  <a:cubicBezTo>
                    <a:pt x="62" y="63"/>
                    <a:pt x="63" y="63"/>
                    <a:pt x="64" y="63"/>
                  </a:cubicBezTo>
                  <a:cubicBezTo>
                    <a:pt x="63" y="67"/>
                    <a:pt x="62" y="72"/>
                    <a:pt x="61" y="77"/>
                  </a:cubicBezTo>
                  <a:cubicBezTo>
                    <a:pt x="61" y="80"/>
                    <a:pt x="60" y="83"/>
                    <a:pt x="59" y="86"/>
                  </a:cubicBezTo>
                  <a:cubicBezTo>
                    <a:pt x="59" y="88"/>
                    <a:pt x="58" y="89"/>
                    <a:pt x="58" y="91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7" y="91"/>
                    <a:pt x="56" y="93"/>
                    <a:pt x="56" y="94"/>
                  </a:cubicBezTo>
                  <a:cubicBezTo>
                    <a:pt x="56" y="96"/>
                    <a:pt x="56" y="97"/>
                    <a:pt x="58" y="98"/>
                  </a:cubicBezTo>
                  <a:cubicBezTo>
                    <a:pt x="59" y="99"/>
                    <a:pt x="60" y="100"/>
                    <a:pt x="62" y="99"/>
                  </a:cubicBezTo>
                  <a:cubicBezTo>
                    <a:pt x="71" y="94"/>
                    <a:pt x="71" y="72"/>
                    <a:pt x="73" y="63"/>
                  </a:cubicBezTo>
                  <a:close/>
                  <a:moveTo>
                    <a:pt x="32" y="36"/>
                  </a:moveTo>
                  <a:cubicBezTo>
                    <a:pt x="45" y="26"/>
                    <a:pt x="57" y="17"/>
                    <a:pt x="72" y="10"/>
                  </a:cubicBezTo>
                  <a:cubicBezTo>
                    <a:pt x="71" y="25"/>
                    <a:pt x="69" y="39"/>
                    <a:pt x="66" y="53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56" y="46"/>
                    <a:pt x="44" y="40"/>
                    <a:pt x="3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95"/>
            <p:cNvSpPr/>
            <p:nvPr/>
          </p:nvSpPr>
          <p:spPr bwMode="auto">
            <a:xfrm>
              <a:off x="10831513" y="3351213"/>
              <a:ext cx="1249363" cy="1279525"/>
            </a:xfrm>
            <a:custGeom>
              <a:avLst/>
              <a:gdLst>
                <a:gd name="T0" fmla="*/ 158 w 171"/>
                <a:gd name="T1" fmla="*/ 51 h 175"/>
                <a:gd name="T2" fmla="*/ 79 w 171"/>
                <a:gd name="T3" fmla="*/ 3 h 175"/>
                <a:gd name="T4" fmla="*/ 5 w 171"/>
                <a:gd name="T5" fmla="*/ 79 h 175"/>
                <a:gd name="T6" fmla="*/ 19 w 171"/>
                <a:gd name="T7" fmla="*/ 134 h 175"/>
                <a:gd name="T8" fmla="*/ 64 w 171"/>
                <a:gd name="T9" fmla="*/ 164 h 175"/>
                <a:gd name="T10" fmla="*/ 63 w 171"/>
                <a:gd name="T11" fmla="*/ 161 h 175"/>
                <a:gd name="T12" fmla="*/ 19 w 171"/>
                <a:gd name="T13" fmla="*/ 119 h 175"/>
                <a:gd name="T14" fmla="*/ 22 w 171"/>
                <a:gd name="T15" fmla="*/ 55 h 175"/>
                <a:gd name="T16" fmla="*/ 113 w 171"/>
                <a:gd name="T17" fmla="*/ 16 h 175"/>
                <a:gd name="T18" fmla="*/ 153 w 171"/>
                <a:gd name="T19" fmla="*/ 101 h 175"/>
                <a:gd name="T20" fmla="*/ 126 w 171"/>
                <a:gd name="T21" fmla="*/ 144 h 175"/>
                <a:gd name="T22" fmla="*/ 94 w 171"/>
                <a:gd name="T23" fmla="*/ 151 h 175"/>
                <a:gd name="T24" fmla="*/ 59 w 171"/>
                <a:gd name="T25" fmla="*/ 137 h 175"/>
                <a:gd name="T26" fmla="*/ 53 w 171"/>
                <a:gd name="T27" fmla="*/ 139 h 175"/>
                <a:gd name="T28" fmla="*/ 136 w 171"/>
                <a:gd name="T29" fmla="*/ 147 h 175"/>
                <a:gd name="T30" fmla="*/ 158 w 171"/>
                <a:gd name="T31" fmla="*/ 5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1" h="175">
                  <a:moveTo>
                    <a:pt x="158" y="51"/>
                  </a:moveTo>
                  <a:cubicBezTo>
                    <a:pt x="146" y="19"/>
                    <a:pt x="112" y="0"/>
                    <a:pt x="79" y="3"/>
                  </a:cubicBezTo>
                  <a:cubicBezTo>
                    <a:pt x="40" y="6"/>
                    <a:pt x="12" y="42"/>
                    <a:pt x="5" y="79"/>
                  </a:cubicBezTo>
                  <a:cubicBezTo>
                    <a:pt x="0" y="99"/>
                    <a:pt x="8" y="117"/>
                    <a:pt x="19" y="134"/>
                  </a:cubicBezTo>
                  <a:cubicBezTo>
                    <a:pt x="30" y="149"/>
                    <a:pt x="43" y="169"/>
                    <a:pt x="64" y="164"/>
                  </a:cubicBezTo>
                  <a:cubicBezTo>
                    <a:pt x="65" y="164"/>
                    <a:pt x="65" y="161"/>
                    <a:pt x="63" y="161"/>
                  </a:cubicBezTo>
                  <a:cubicBezTo>
                    <a:pt x="45" y="163"/>
                    <a:pt x="27" y="133"/>
                    <a:pt x="19" y="119"/>
                  </a:cubicBezTo>
                  <a:cubicBezTo>
                    <a:pt x="7" y="98"/>
                    <a:pt x="11" y="77"/>
                    <a:pt x="22" y="55"/>
                  </a:cubicBezTo>
                  <a:cubicBezTo>
                    <a:pt x="39" y="20"/>
                    <a:pt x="74" y="0"/>
                    <a:pt x="113" y="16"/>
                  </a:cubicBezTo>
                  <a:cubicBezTo>
                    <a:pt x="147" y="30"/>
                    <a:pt x="161" y="66"/>
                    <a:pt x="153" y="101"/>
                  </a:cubicBezTo>
                  <a:cubicBezTo>
                    <a:pt x="150" y="117"/>
                    <a:pt x="140" y="135"/>
                    <a:pt x="126" y="144"/>
                  </a:cubicBezTo>
                  <a:cubicBezTo>
                    <a:pt x="117" y="150"/>
                    <a:pt x="105" y="151"/>
                    <a:pt x="94" y="151"/>
                  </a:cubicBezTo>
                  <a:cubicBezTo>
                    <a:pt x="80" y="151"/>
                    <a:pt x="68" y="150"/>
                    <a:pt x="59" y="137"/>
                  </a:cubicBezTo>
                  <a:cubicBezTo>
                    <a:pt x="58" y="135"/>
                    <a:pt x="53" y="135"/>
                    <a:pt x="53" y="139"/>
                  </a:cubicBezTo>
                  <a:cubicBezTo>
                    <a:pt x="51" y="175"/>
                    <a:pt x="120" y="162"/>
                    <a:pt x="136" y="147"/>
                  </a:cubicBezTo>
                  <a:cubicBezTo>
                    <a:pt x="162" y="124"/>
                    <a:pt x="171" y="83"/>
                    <a:pt x="158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5" name="Freeform 96"/>
          <p:cNvSpPr/>
          <p:nvPr/>
        </p:nvSpPr>
        <p:spPr bwMode="auto">
          <a:xfrm>
            <a:off x="817881" y="3786625"/>
            <a:ext cx="685800" cy="612775"/>
          </a:xfrm>
          <a:custGeom>
            <a:avLst/>
            <a:gdLst>
              <a:gd name="T0" fmla="*/ 92 w 94"/>
              <a:gd name="T1" fmla="*/ 43 h 84"/>
              <a:gd name="T2" fmla="*/ 48 w 94"/>
              <a:gd name="T3" fmla="*/ 7 h 84"/>
              <a:gd name="T4" fmla="*/ 59 w 94"/>
              <a:gd name="T5" fmla="*/ 1 h 84"/>
              <a:gd name="T6" fmla="*/ 83 w 94"/>
              <a:gd name="T7" fmla="*/ 14 h 84"/>
              <a:gd name="T8" fmla="*/ 92 w 94"/>
              <a:gd name="T9" fmla="*/ 4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84">
                <a:moveTo>
                  <a:pt x="92" y="43"/>
                </a:moveTo>
                <a:cubicBezTo>
                  <a:pt x="84" y="84"/>
                  <a:pt x="0" y="46"/>
                  <a:pt x="48" y="7"/>
                </a:cubicBezTo>
                <a:cubicBezTo>
                  <a:pt x="51" y="4"/>
                  <a:pt x="55" y="2"/>
                  <a:pt x="59" y="1"/>
                </a:cubicBezTo>
                <a:cubicBezTo>
                  <a:pt x="68" y="0"/>
                  <a:pt x="77" y="6"/>
                  <a:pt x="83" y="14"/>
                </a:cubicBezTo>
                <a:cubicBezTo>
                  <a:pt x="90" y="22"/>
                  <a:pt x="94" y="33"/>
                  <a:pt x="92" y="43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Freeform 97"/>
          <p:cNvSpPr/>
          <p:nvPr/>
        </p:nvSpPr>
        <p:spPr bwMode="auto">
          <a:xfrm>
            <a:off x="6478586" y="365253"/>
            <a:ext cx="488950" cy="541338"/>
          </a:xfrm>
          <a:custGeom>
            <a:avLst/>
            <a:gdLst>
              <a:gd name="T0" fmla="*/ 35 w 67"/>
              <a:gd name="T1" fmla="*/ 8 h 74"/>
              <a:gd name="T2" fmla="*/ 13 w 67"/>
              <a:gd name="T3" fmla="*/ 45 h 74"/>
              <a:gd name="T4" fmla="*/ 35 w 67"/>
              <a:gd name="T5" fmla="*/ 8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" h="74">
                <a:moveTo>
                  <a:pt x="35" y="8"/>
                </a:moveTo>
                <a:cubicBezTo>
                  <a:pt x="67" y="19"/>
                  <a:pt x="37" y="74"/>
                  <a:pt x="13" y="45"/>
                </a:cubicBezTo>
                <a:cubicBezTo>
                  <a:pt x="0" y="29"/>
                  <a:pt x="13" y="0"/>
                  <a:pt x="35" y="8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7" name="Freeform 98"/>
          <p:cNvSpPr/>
          <p:nvPr/>
        </p:nvSpPr>
        <p:spPr bwMode="auto">
          <a:xfrm>
            <a:off x="6913879" y="5878703"/>
            <a:ext cx="307975" cy="271463"/>
          </a:xfrm>
          <a:custGeom>
            <a:avLst/>
            <a:gdLst>
              <a:gd name="T0" fmla="*/ 41 w 42"/>
              <a:gd name="T1" fmla="*/ 17 h 37"/>
              <a:gd name="T2" fmla="*/ 16 w 42"/>
              <a:gd name="T3" fmla="*/ 32 h 37"/>
              <a:gd name="T4" fmla="*/ 26 w 42"/>
              <a:gd name="T5" fmla="*/ 2 h 37"/>
              <a:gd name="T6" fmla="*/ 41 w 42"/>
              <a:gd name="T7" fmla="*/ 1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37">
                <a:moveTo>
                  <a:pt x="41" y="17"/>
                </a:moveTo>
                <a:cubicBezTo>
                  <a:pt x="42" y="29"/>
                  <a:pt x="25" y="37"/>
                  <a:pt x="16" y="32"/>
                </a:cubicBezTo>
                <a:cubicBezTo>
                  <a:pt x="0" y="24"/>
                  <a:pt x="10" y="0"/>
                  <a:pt x="26" y="2"/>
                </a:cubicBezTo>
                <a:cubicBezTo>
                  <a:pt x="33" y="2"/>
                  <a:pt x="40" y="9"/>
                  <a:pt x="41" y="17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Freeform 7"/>
          <p:cNvSpPr/>
          <p:nvPr/>
        </p:nvSpPr>
        <p:spPr bwMode="auto">
          <a:xfrm>
            <a:off x="3078014" y="2725922"/>
            <a:ext cx="1653043" cy="611664"/>
          </a:xfrm>
          <a:custGeom>
            <a:avLst/>
            <a:gdLst>
              <a:gd name="T0" fmla="*/ 158 w 160"/>
              <a:gd name="T1" fmla="*/ 35 h 59"/>
              <a:gd name="T2" fmla="*/ 134 w 160"/>
              <a:gd name="T3" fmla="*/ 8 h 59"/>
              <a:gd name="T4" fmla="*/ 112 w 160"/>
              <a:gd name="T5" fmla="*/ 34 h 59"/>
              <a:gd name="T6" fmla="*/ 90 w 160"/>
              <a:gd name="T7" fmla="*/ 3 h 59"/>
              <a:gd name="T8" fmla="*/ 81 w 160"/>
              <a:gd name="T9" fmla="*/ 4 h 59"/>
              <a:gd name="T10" fmla="*/ 57 w 160"/>
              <a:gd name="T11" fmla="*/ 38 h 59"/>
              <a:gd name="T12" fmla="*/ 38 w 160"/>
              <a:gd name="T13" fmla="*/ 17 h 59"/>
              <a:gd name="T14" fmla="*/ 25 w 160"/>
              <a:gd name="T15" fmla="*/ 13 h 59"/>
              <a:gd name="T16" fmla="*/ 1 w 160"/>
              <a:gd name="T17" fmla="*/ 52 h 59"/>
              <a:gd name="T18" fmla="*/ 6 w 160"/>
              <a:gd name="T19" fmla="*/ 56 h 59"/>
              <a:gd name="T20" fmla="*/ 15 w 160"/>
              <a:gd name="T21" fmla="*/ 44 h 59"/>
              <a:gd name="T22" fmla="*/ 32 w 160"/>
              <a:gd name="T23" fmla="*/ 31 h 59"/>
              <a:gd name="T24" fmla="*/ 41 w 160"/>
              <a:gd name="T25" fmla="*/ 42 h 59"/>
              <a:gd name="T26" fmla="*/ 56 w 160"/>
              <a:gd name="T27" fmla="*/ 52 h 59"/>
              <a:gd name="T28" fmla="*/ 64 w 160"/>
              <a:gd name="T29" fmla="*/ 50 h 59"/>
              <a:gd name="T30" fmla="*/ 86 w 160"/>
              <a:gd name="T31" fmla="*/ 15 h 59"/>
              <a:gd name="T32" fmla="*/ 108 w 160"/>
              <a:gd name="T33" fmla="*/ 48 h 59"/>
              <a:gd name="T34" fmla="*/ 117 w 160"/>
              <a:gd name="T35" fmla="*/ 48 h 59"/>
              <a:gd name="T36" fmla="*/ 135 w 160"/>
              <a:gd name="T37" fmla="*/ 24 h 59"/>
              <a:gd name="T38" fmla="*/ 149 w 160"/>
              <a:gd name="T39" fmla="*/ 41 h 59"/>
              <a:gd name="T40" fmla="*/ 158 w 160"/>
              <a:gd name="T41" fmla="*/ 3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60" h="59">
                <a:moveTo>
                  <a:pt x="158" y="35"/>
                </a:moveTo>
                <a:cubicBezTo>
                  <a:pt x="154" y="27"/>
                  <a:pt x="145" y="7"/>
                  <a:pt x="134" y="8"/>
                </a:cubicBezTo>
                <a:cubicBezTo>
                  <a:pt x="126" y="8"/>
                  <a:pt x="118" y="24"/>
                  <a:pt x="112" y="34"/>
                </a:cubicBezTo>
                <a:cubicBezTo>
                  <a:pt x="105" y="24"/>
                  <a:pt x="98" y="13"/>
                  <a:pt x="90" y="3"/>
                </a:cubicBezTo>
                <a:cubicBezTo>
                  <a:pt x="87" y="0"/>
                  <a:pt x="83" y="1"/>
                  <a:pt x="81" y="4"/>
                </a:cubicBezTo>
                <a:cubicBezTo>
                  <a:pt x="73" y="15"/>
                  <a:pt x="66" y="27"/>
                  <a:pt x="57" y="38"/>
                </a:cubicBezTo>
                <a:cubicBezTo>
                  <a:pt x="50" y="32"/>
                  <a:pt x="45" y="23"/>
                  <a:pt x="38" y="17"/>
                </a:cubicBezTo>
                <a:cubicBezTo>
                  <a:pt x="34" y="14"/>
                  <a:pt x="30" y="12"/>
                  <a:pt x="25" y="13"/>
                </a:cubicBezTo>
                <a:cubicBezTo>
                  <a:pt x="14" y="16"/>
                  <a:pt x="5" y="43"/>
                  <a:pt x="1" y="52"/>
                </a:cubicBezTo>
                <a:cubicBezTo>
                  <a:pt x="0" y="55"/>
                  <a:pt x="4" y="59"/>
                  <a:pt x="6" y="56"/>
                </a:cubicBezTo>
                <a:cubicBezTo>
                  <a:pt x="9" y="52"/>
                  <a:pt x="13" y="48"/>
                  <a:pt x="15" y="44"/>
                </a:cubicBezTo>
                <a:cubicBezTo>
                  <a:pt x="20" y="37"/>
                  <a:pt x="23" y="27"/>
                  <a:pt x="32" y="31"/>
                </a:cubicBezTo>
                <a:cubicBezTo>
                  <a:pt x="35" y="32"/>
                  <a:pt x="39" y="39"/>
                  <a:pt x="41" y="42"/>
                </a:cubicBezTo>
                <a:cubicBezTo>
                  <a:pt x="46" y="46"/>
                  <a:pt x="50" y="49"/>
                  <a:pt x="56" y="52"/>
                </a:cubicBezTo>
                <a:cubicBezTo>
                  <a:pt x="58" y="54"/>
                  <a:pt x="62" y="52"/>
                  <a:pt x="64" y="50"/>
                </a:cubicBezTo>
                <a:cubicBezTo>
                  <a:pt x="71" y="38"/>
                  <a:pt x="78" y="27"/>
                  <a:pt x="86" y="15"/>
                </a:cubicBezTo>
                <a:cubicBezTo>
                  <a:pt x="94" y="26"/>
                  <a:pt x="101" y="37"/>
                  <a:pt x="108" y="48"/>
                </a:cubicBezTo>
                <a:cubicBezTo>
                  <a:pt x="110" y="52"/>
                  <a:pt x="115" y="51"/>
                  <a:pt x="117" y="48"/>
                </a:cubicBezTo>
                <a:cubicBezTo>
                  <a:pt x="120" y="43"/>
                  <a:pt x="130" y="25"/>
                  <a:pt x="135" y="24"/>
                </a:cubicBezTo>
                <a:cubicBezTo>
                  <a:pt x="136" y="24"/>
                  <a:pt x="146" y="39"/>
                  <a:pt x="149" y="41"/>
                </a:cubicBezTo>
                <a:cubicBezTo>
                  <a:pt x="154" y="46"/>
                  <a:pt x="160" y="40"/>
                  <a:pt x="158" y="35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9" name="Freeform 11"/>
          <p:cNvSpPr>
            <a:spLocks noEditPoints="1"/>
          </p:cNvSpPr>
          <p:nvPr/>
        </p:nvSpPr>
        <p:spPr bwMode="auto">
          <a:xfrm>
            <a:off x="3953026" y="636331"/>
            <a:ext cx="743288" cy="797486"/>
          </a:xfrm>
          <a:custGeom>
            <a:avLst/>
            <a:gdLst>
              <a:gd name="T0" fmla="*/ 37 w 72"/>
              <a:gd name="T1" fmla="*/ 2 h 77"/>
              <a:gd name="T2" fmla="*/ 1 w 72"/>
              <a:gd name="T3" fmla="*/ 35 h 77"/>
              <a:gd name="T4" fmla="*/ 34 w 72"/>
              <a:gd name="T5" fmla="*/ 67 h 77"/>
              <a:gd name="T6" fmla="*/ 68 w 72"/>
              <a:gd name="T7" fmla="*/ 43 h 77"/>
              <a:gd name="T8" fmla="*/ 37 w 72"/>
              <a:gd name="T9" fmla="*/ 2 h 77"/>
              <a:gd name="T10" fmla="*/ 55 w 72"/>
              <a:gd name="T11" fmla="*/ 41 h 77"/>
              <a:gd name="T12" fmla="*/ 31 w 72"/>
              <a:gd name="T13" fmla="*/ 57 h 77"/>
              <a:gd name="T14" fmla="*/ 29 w 72"/>
              <a:gd name="T15" fmla="*/ 60 h 77"/>
              <a:gd name="T16" fmla="*/ 9 w 72"/>
              <a:gd name="T17" fmla="*/ 37 h 77"/>
              <a:gd name="T18" fmla="*/ 38 w 72"/>
              <a:gd name="T19" fmla="*/ 13 h 77"/>
              <a:gd name="T20" fmla="*/ 55 w 72"/>
              <a:gd name="T21" fmla="*/ 41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2" h="77">
                <a:moveTo>
                  <a:pt x="37" y="2"/>
                </a:moveTo>
                <a:cubicBezTo>
                  <a:pt x="19" y="0"/>
                  <a:pt x="1" y="17"/>
                  <a:pt x="1" y="35"/>
                </a:cubicBezTo>
                <a:cubicBezTo>
                  <a:pt x="0" y="52"/>
                  <a:pt x="16" y="70"/>
                  <a:pt x="34" y="67"/>
                </a:cubicBezTo>
                <a:cubicBezTo>
                  <a:pt x="46" y="77"/>
                  <a:pt x="66" y="55"/>
                  <a:pt x="68" y="43"/>
                </a:cubicBezTo>
                <a:cubicBezTo>
                  <a:pt x="72" y="24"/>
                  <a:pt x="56" y="5"/>
                  <a:pt x="37" y="2"/>
                </a:cubicBezTo>
                <a:close/>
                <a:moveTo>
                  <a:pt x="55" y="41"/>
                </a:moveTo>
                <a:cubicBezTo>
                  <a:pt x="50" y="54"/>
                  <a:pt x="39" y="51"/>
                  <a:pt x="31" y="57"/>
                </a:cubicBezTo>
                <a:cubicBezTo>
                  <a:pt x="30" y="58"/>
                  <a:pt x="30" y="59"/>
                  <a:pt x="29" y="60"/>
                </a:cubicBezTo>
                <a:cubicBezTo>
                  <a:pt x="19" y="56"/>
                  <a:pt x="10" y="49"/>
                  <a:pt x="9" y="37"/>
                </a:cubicBezTo>
                <a:cubicBezTo>
                  <a:pt x="9" y="23"/>
                  <a:pt x="23" y="9"/>
                  <a:pt x="38" y="13"/>
                </a:cubicBezTo>
                <a:cubicBezTo>
                  <a:pt x="50" y="15"/>
                  <a:pt x="60" y="29"/>
                  <a:pt x="55" y="4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0" name="Freeform 13"/>
          <p:cNvSpPr/>
          <p:nvPr/>
        </p:nvSpPr>
        <p:spPr bwMode="auto">
          <a:xfrm>
            <a:off x="2309921" y="3618597"/>
            <a:ext cx="267120" cy="270990"/>
          </a:xfrm>
          <a:custGeom>
            <a:avLst/>
            <a:gdLst>
              <a:gd name="T0" fmla="*/ 18 w 26"/>
              <a:gd name="T1" fmla="*/ 3 h 26"/>
              <a:gd name="T2" fmla="*/ 2 w 26"/>
              <a:gd name="T3" fmla="*/ 7 h 26"/>
              <a:gd name="T4" fmla="*/ 3 w 26"/>
              <a:gd name="T5" fmla="*/ 21 h 26"/>
              <a:gd name="T6" fmla="*/ 4 w 26"/>
              <a:gd name="T7" fmla="*/ 24 h 26"/>
              <a:gd name="T8" fmla="*/ 10 w 26"/>
              <a:gd name="T9" fmla="*/ 26 h 26"/>
              <a:gd name="T10" fmla="*/ 12 w 26"/>
              <a:gd name="T11" fmla="*/ 25 h 26"/>
              <a:gd name="T12" fmla="*/ 23 w 26"/>
              <a:gd name="T13" fmla="*/ 19 h 26"/>
              <a:gd name="T14" fmla="*/ 18 w 26"/>
              <a:gd name="T15" fmla="*/ 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" h="26">
                <a:moveTo>
                  <a:pt x="18" y="3"/>
                </a:moveTo>
                <a:cubicBezTo>
                  <a:pt x="13" y="0"/>
                  <a:pt x="5" y="2"/>
                  <a:pt x="2" y="7"/>
                </a:cubicBezTo>
                <a:cubicBezTo>
                  <a:pt x="0" y="11"/>
                  <a:pt x="0" y="17"/>
                  <a:pt x="3" y="21"/>
                </a:cubicBezTo>
                <a:cubicBezTo>
                  <a:pt x="3" y="22"/>
                  <a:pt x="4" y="23"/>
                  <a:pt x="4" y="24"/>
                </a:cubicBezTo>
                <a:cubicBezTo>
                  <a:pt x="5" y="26"/>
                  <a:pt x="8" y="26"/>
                  <a:pt x="10" y="26"/>
                </a:cubicBezTo>
                <a:cubicBezTo>
                  <a:pt x="11" y="26"/>
                  <a:pt x="11" y="25"/>
                  <a:pt x="12" y="25"/>
                </a:cubicBezTo>
                <a:cubicBezTo>
                  <a:pt x="16" y="25"/>
                  <a:pt x="20" y="23"/>
                  <a:pt x="23" y="19"/>
                </a:cubicBezTo>
                <a:cubicBezTo>
                  <a:pt x="26" y="14"/>
                  <a:pt x="24" y="6"/>
                  <a:pt x="18" y="3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reeform 16"/>
          <p:cNvSpPr/>
          <p:nvPr/>
        </p:nvSpPr>
        <p:spPr bwMode="auto">
          <a:xfrm>
            <a:off x="7994827" y="5124214"/>
            <a:ext cx="247763" cy="247763"/>
          </a:xfrm>
          <a:custGeom>
            <a:avLst/>
            <a:gdLst>
              <a:gd name="T0" fmla="*/ 16 w 24"/>
              <a:gd name="T1" fmla="*/ 2 h 24"/>
              <a:gd name="T2" fmla="*/ 2 w 24"/>
              <a:gd name="T3" fmla="*/ 7 h 24"/>
              <a:gd name="T4" fmla="*/ 6 w 24"/>
              <a:gd name="T5" fmla="*/ 21 h 24"/>
              <a:gd name="T6" fmla="*/ 11 w 24"/>
              <a:gd name="T7" fmla="*/ 24 h 24"/>
              <a:gd name="T8" fmla="*/ 14 w 24"/>
              <a:gd name="T9" fmla="*/ 23 h 24"/>
              <a:gd name="T10" fmla="*/ 23 w 24"/>
              <a:gd name="T11" fmla="*/ 15 h 24"/>
              <a:gd name="T12" fmla="*/ 16 w 24"/>
              <a:gd name="T13" fmla="*/ 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" h="24">
                <a:moveTo>
                  <a:pt x="16" y="2"/>
                </a:moveTo>
                <a:cubicBezTo>
                  <a:pt x="11" y="0"/>
                  <a:pt x="5" y="2"/>
                  <a:pt x="2" y="7"/>
                </a:cubicBezTo>
                <a:cubicBezTo>
                  <a:pt x="0" y="12"/>
                  <a:pt x="1" y="18"/>
                  <a:pt x="6" y="21"/>
                </a:cubicBezTo>
                <a:cubicBezTo>
                  <a:pt x="7" y="23"/>
                  <a:pt x="9" y="24"/>
                  <a:pt x="11" y="24"/>
                </a:cubicBezTo>
                <a:cubicBezTo>
                  <a:pt x="12" y="24"/>
                  <a:pt x="13" y="23"/>
                  <a:pt x="14" y="23"/>
                </a:cubicBezTo>
                <a:cubicBezTo>
                  <a:pt x="18" y="22"/>
                  <a:pt x="22" y="19"/>
                  <a:pt x="23" y="15"/>
                </a:cubicBezTo>
                <a:cubicBezTo>
                  <a:pt x="24" y="10"/>
                  <a:pt x="21" y="4"/>
                  <a:pt x="16" y="2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3" name="Freeform 17"/>
          <p:cNvSpPr/>
          <p:nvPr/>
        </p:nvSpPr>
        <p:spPr bwMode="auto">
          <a:xfrm>
            <a:off x="1647730" y="2944311"/>
            <a:ext cx="185822" cy="228407"/>
          </a:xfrm>
          <a:custGeom>
            <a:avLst/>
            <a:gdLst>
              <a:gd name="T0" fmla="*/ 17 w 18"/>
              <a:gd name="T1" fmla="*/ 11 h 22"/>
              <a:gd name="T2" fmla="*/ 16 w 18"/>
              <a:gd name="T3" fmla="*/ 6 h 22"/>
              <a:gd name="T4" fmla="*/ 13 w 18"/>
              <a:gd name="T5" fmla="*/ 3 h 22"/>
              <a:gd name="T6" fmla="*/ 12 w 18"/>
              <a:gd name="T7" fmla="*/ 2 h 22"/>
              <a:gd name="T8" fmla="*/ 6 w 18"/>
              <a:gd name="T9" fmla="*/ 2 h 22"/>
              <a:gd name="T10" fmla="*/ 5 w 18"/>
              <a:gd name="T11" fmla="*/ 3 h 22"/>
              <a:gd name="T12" fmla="*/ 2 w 18"/>
              <a:gd name="T13" fmla="*/ 6 h 22"/>
              <a:gd name="T14" fmla="*/ 1 w 18"/>
              <a:gd name="T15" fmla="*/ 11 h 22"/>
              <a:gd name="T16" fmla="*/ 3 w 18"/>
              <a:gd name="T17" fmla="*/ 19 h 22"/>
              <a:gd name="T18" fmla="*/ 9 w 18"/>
              <a:gd name="T19" fmla="*/ 22 h 22"/>
              <a:gd name="T20" fmla="*/ 15 w 18"/>
              <a:gd name="T21" fmla="*/ 19 h 22"/>
              <a:gd name="T22" fmla="*/ 17 w 18"/>
              <a:gd name="T23" fmla="*/ 1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22">
                <a:moveTo>
                  <a:pt x="17" y="11"/>
                </a:moveTo>
                <a:cubicBezTo>
                  <a:pt x="17" y="9"/>
                  <a:pt x="17" y="8"/>
                  <a:pt x="16" y="6"/>
                </a:cubicBezTo>
                <a:cubicBezTo>
                  <a:pt x="15" y="5"/>
                  <a:pt x="14" y="4"/>
                  <a:pt x="13" y="3"/>
                </a:cubicBezTo>
                <a:cubicBezTo>
                  <a:pt x="13" y="3"/>
                  <a:pt x="13" y="3"/>
                  <a:pt x="12" y="2"/>
                </a:cubicBezTo>
                <a:cubicBezTo>
                  <a:pt x="11" y="0"/>
                  <a:pt x="7" y="0"/>
                  <a:pt x="6" y="2"/>
                </a:cubicBezTo>
                <a:cubicBezTo>
                  <a:pt x="5" y="3"/>
                  <a:pt x="5" y="3"/>
                  <a:pt x="5" y="3"/>
                </a:cubicBezTo>
                <a:cubicBezTo>
                  <a:pt x="4" y="4"/>
                  <a:pt x="3" y="5"/>
                  <a:pt x="2" y="6"/>
                </a:cubicBezTo>
                <a:cubicBezTo>
                  <a:pt x="1" y="8"/>
                  <a:pt x="1" y="9"/>
                  <a:pt x="1" y="11"/>
                </a:cubicBezTo>
                <a:cubicBezTo>
                  <a:pt x="0" y="14"/>
                  <a:pt x="0" y="17"/>
                  <a:pt x="3" y="19"/>
                </a:cubicBezTo>
                <a:cubicBezTo>
                  <a:pt x="5" y="21"/>
                  <a:pt x="7" y="22"/>
                  <a:pt x="9" y="22"/>
                </a:cubicBezTo>
                <a:cubicBezTo>
                  <a:pt x="11" y="22"/>
                  <a:pt x="14" y="21"/>
                  <a:pt x="15" y="19"/>
                </a:cubicBezTo>
                <a:cubicBezTo>
                  <a:pt x="18" y="17"/>
                  <a:pt x="18" y="14"/>
                  <a:pt x="17" y="1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4" name="Freeform 18"/>
          <p:cNvSpPr/>
          <p:nvPr/>
        </p:nvSpPr>
        <p:spPr bwMode="auto">
          <a:xfrm>
            <a:off x="3397376" y="4175759"/>
            <a:ext cx="270991" cy="205180"/>
          </a:xfrm>
          <a:custGeom>
            <a:avLst/>
            <a:gdLst>
              <a:gd name="T0" fmla="*/ 13 w 26"/>
              <a:gd name="T1" fmla="*/ 0 h 20"/>
              <a:gd name="T2" fmla="*/ 13 w 26"/>
              <a:gd name="T3" fmla="*/ 20 h 20"/>
              <a:gd name="T4" fmla="*/ 13 w 26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" h="20">
                <a:moveTo>
                  <a:pt x="13" y="0"/>
                </a:moveTo>
                <a:cubicBezTo>
                  <a:pt x="0" y="0"/>
                  <a:pt x="0" y="20"/>
                  <a:pt x="13" y="20"/>
                </a:cubicBezTo>
                <a:cubicBezTo>
                  <a:pt x="26" y="20"/>
                  <a:pt x="26" y="0"/>
                  <a:pt x="13" y="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5" name="Freeform 20"/>
          <p:cNvSpPr/>
          <p:nvPr/>
        </p:nvSpPr>
        <p:spPr bwMode="auto">
          <a:xfrm>
            <a:off x="7582493" y="2078665"/>
            <a:ext cx="209050" cy="209050"/>
          </a:xfrm>
          <a:custGeom>
            <a:avLst/>
            <a:gdLst>
              <a:gd name="T0" fmla="*/ 18 w 20"/>
              <a:gd name="T1" fmla="*/ 9 h 20"/>
              <a:gd name="T2" fmla="*/ 14 w 20"/>
              <a:gd name="T3" fmla="*/ 2 h 20"/>
              <a:gd name="T4" fmla="*/ 6 w 20"/>
              <a:gd name="T5" fmla="*/ 2 h 20"/>
              <a:gd name="T6" fmla="*/ 2 w 20"/>
              <a:gd name="T7" fmla="*/ 9 h 20"/>
              <a:gd name="T8" fmla="*/ 10 w 20"/>
              <a:gd name="T9" fmla="*/ 20 h 20"/>
              <a:gd name="T10" fmla="*/ 18 w 20"/>
              <a:gd name="T11" fmla="*/ 9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" h="20">
                <a:moveTo>
                  <a:pt x="18" y="9"/>
                </a:moveTo>
                <a:cubicBezTo>
                  <a:pt x="17" y="6"/>
                  <a:pt x="16" y="4"/>
                  <a:pt x="14" y="2"/>
                </a:cubicBezTo>
                <a:cubicBezTo>
                  <a:pt x="12" y="0"/>
                  <a:pt x="8" y="0"/>
                  <a:pt x="6" y="2"/>
                </a:cubicBezTo>
                <a:cubicBezTo>
                  <a:pt x="4" y="4"/>
                  <a:pt x="3" y="6"/>
                  <a:pt x="2" y="9"/>
                </a:cubicBezTo>
                <a:cubicBezTo>
                  <a:pt x="0" y="14"/>
                  <a:pt x="5" y="20"/>
                  <a:pt x="10" y="20"/>
                </a:cubicBezTo>
                <a:cubicBezTo>
                  <a:pt x="15" y="20"/>
                  <a:pt x="20" y="14"/>
                  <a:pt x="18" y="9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6" name="Freeform 23"/>
          <p:cNvSpPr/>
          <p:nvPr/>
        </p:nvSpPr>
        <p:spPr bwMode="auto">
          <a:xfrm>
            <a:off x="2663049" y="1766331"/>
            <a:ext cx="197437" cy="166467"/>
          </a:xfrm>
          <a:custGeom>
            <a:avLst/>
            <a:gdLst>
              <a:gd name="T0" fmla="*/ 14 w 19"/>
              <a:gd name="T1" fmla="*/ 1 h 16"/>
              <a:gd name="T2" fmla="*/ 13 w 19"/>
              <a:gd name="T3" fmla="*/ 1 h 16"/>
              <a:gd name="T4" fmla="*/ 11 w 19"/>
              <a:gd name="T5" fmla="*/ 2 h 16"/>
              <a:gd name="T6" fmla="*/ 10 w 19"/>
              <a:gd name="T7" fmla="*/ 1 h 16"/>
              <a:gd name="T8" fmla="*/ 8 w 19"/>
              <a:gd name="T9" fmla="*/ 2 h 16"/>
              <a:gd name="T10" fmla="*/ 2 w 19"/>
              <a:gd name="T11" fmla="*/ 3 h 16"/>
              <a:gd name="T12" fmla="*/ 1 w 19"/>
              <a:gd name="T13" fmla="*/ 10 h 16"/>
              <a:gd name="T14" fmla="*/ 13 w 19"/>
              <a:gd name="T15" fmla="*/ 11 h 16"/>
              <a:gd name="T16" fmla="*/ 14 w 19"/>
              <a:gd name="T17" fmla="*/ 9 h 16"/>
              <a:gd name="T18" fmla="*/ 17 w 19"/>
              <a:gd name="T19" fmla="*/ 7 h 16"/>
              <a:gd name="T20" fmla="*/ 14 w 19"/>
              <a:gd name="T21" fmla="*/ 1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" h="16">
                <a:moveTo>
                  <a:pt x="14" y="1"/>
                </a:moveTo>
                <a:cubicBezTo>
                  <a:pt x="14" y="1"/>
                  <a:pt x="13" y="1"/>
                  <a:pt x="13" y="1"/>
                </a:cubicBezTo>
                <a:cubicBezTo>
                  <a:pt x="12" y="1"/>
                  <a:pt x="12" y="2"/>
                  <a:pt x="11" y="2"/>
                </a:cubicBezTo>
                <a:cubicBezTo>
                  <a:pt x="11" y="2"/>
                  <a:pt x="10" y="1"/>
                  <a:pt x="10" y="1"/>
                </a:cubicBezTo>
                <a:cubicBezTo>
                  <a:pt x="9" y="1"/>
                  <a:pt x="8" y="2"/>
                  <a:pt x="8" y="2"/>
                </a:cubicBezTo>
                <a:cubicBezTo>
                  <a:pt x="6" y="2"/>
                  <a:pt x="4" y="2"/>
                  <a:pt x="2" y="3"/>
                </a:cubicBezTo>
                <a:cubicBezTo>
                  <a:pt x="1" y="5"/>
                  <a:pt x="0" y="8"/>
                  <a:pt x="1" y="10"/>
                </a:cubicBezTo>
                <a:cubicBezTo>
                  <a:pt x="3" y="15"/>
                  <a:pt x="10" y="16"/>
                  <a:pt x="13" y="11"/>
                </a:cubicBezTo>
                <a:cubicBezTo>
                  <a:pt x="13" y="10"/>
                  <a:pt x="14" y="10"/>
                  <a:pt x="14" y="9"/>
                </a:cubicBezTo>
                <a:cubicBezTo>
                  <a:pt x="15" y="8"/>
                  <a:pt x="16" y="7"/>
                  <a:pt x="17" y="7"/>
                </a:cubicBezTo>
                <a:cubicBezTo>
                  <a:pt x="19" y="5"/>
                  <a:pt x="18" y="0"/>
                  <a:pt x="14" y="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67" name="组合 66"/>
          <p:cNvGrpSpPr/>
          <p:nvPr/>
        </p:nvGrpSpPr>
        <p:grpSpPr>
          <a:xfrm>
            <a:off x="8035433" y="-460517"/>
            <a:ext cx="2959100" cy="2717801"/>
            <a:chOff x="10090151" y="-4763"/>
            <a:chExt cx="2959100" cy="2717801"/>
          </a:xfrm>
        </p:grpSpPr>
        <p:sp>
          <p:nvSpPr>
            <p:cNvPr id="68" name="Freeform 42"/>
            <p:cNvSpPr/>
            <p:nvPr/>
          </p:nvSpPr>
          <p:spPr bwMode="auto">
            <a:xfrm>
              <a:off x="10617201" y="1025525"/>
              <a:ext cx="2325688" cy="1654175"/>
            </a:xfrm>
            <a:custGeom>
              <a:avLst/>
              <a:gdLst>
                <a:gd name="T0" fmla="*/ 543 w 547"/>
                <a:gd name="T1" fmla="*/ 22 h 389"/>
                <a:gd name="T2" fmla="*/ 535 w 547"/>
                <a:gd name="T3" fmla="*/ 12 h 389"/>
                <a:gd name="T4" fmla="*/ 520 w 547"/>
                <a:gd name="T5" fmla="*/ 1 h 389"/>
                <a:gd name="T6" fmla="*/ 506 w 547"/>
                <a:gd name="T7" fmla="*/ 5 h 389"/>
                <a:gd name="T8" fmla="*/ 491 w 547"/>
                <a:gd name="T9" fmla="*/ 15 h 389"/>
                <a:gd name="T10" fmla="*/ 470 w 547"/>
                <a:gd name="T11" fmla="*/ 22 h 389"/>
                <a:gd name="T12" fmla="*/ 457 w 547"/>
                <a:gd name="T13" fmla="*/ 34 h 389"/>
                <a:gd name="T14" fmla="*/ 455 w 547"/>
                <a:gd name="T15" fmla="*/ 35 h 389"/>
                <a:gd name="T16" fmla="*/ 453 w 547"/>
                <a:gd name="T17" fmla="*/ 36 h 389"/>
                <a:gd name="T18" fmla="*/ 250 w 547"/>
                <a:gd name="T19" fmla="*/ 179 h 389"/>
                <a:gd name="T20" fmla="*/ 157 w 547"/>
                <a:gd name="T21" fmla="*/ 241 h 389"/>
                <a:gd name="T22" fmla="*/ 129 w 547"/>
                <a:gd name="T23" fmla="*/ 261 h 389"/>
                <a:gd name="T24" fmla="*/ 47 w 547"/>
                <a:gd name="T25" fmla="*/ 324 h 389"/>
                <a:gd name="T26" fmla="*/ 47 w 547"/>
                <a:gd name="T27" fmla="*/ 324 h 389"/>
                <a:gd name="T28" fmla="*/ 47 w 547"/>
                <a:gd name="T29" fmla="*/ 324 h 389"/>
                <a:gd name="T30" fmla="*/ 47 w 547"/>
                <a:gd name="T31" fmla="*/ 324 h 389"/>
                <a:gd name="T32" fmla="*/ 47 w 547"/>
                <a:gd name="T33" fmla="*/ 324 h 389"/>
                <a:gd name="T34" fmla="*/ 12 w 547"/>
                <a:gd name="T35" fmla="*/ 365 h 389"/>
                <a:gd name="T36" fmla="*/ 6 w 547"/>
                <a:gd name="T37" fmla="*/ 375 h 389"/>
                <a:gd name="T38" fmla="*/ 3 w 547"/>
                <a:gd name="T39" fmla="*/ 388 h 389"/>
                <a:gd name="T40" fmla="*/ 3 w 547"/>
                <a:gd name="T41" fmla="*/ 389 h 389"/>
                <a:gd name="T42" fmla="*/ 27 w 547"/>
                <a:gd name="T43" fmla="*/ 381 h 389"/>
                <a:gd name="T44" fmla="*/ 74 w 547"/>
                <a:gd name="T45" fmla="*/ 364 h 389"/>
                <a:gd name="T46" fmla="*/ 74 w 547"/>
                <a:gd name="T47" fmla="*/ 364 h 389"/>
                <a:gd name="T48" fmla="*/ 176 w 547"/>
                <a:gd name="T49" fmla="*/ 299 h 389"/>
                <a:gd name="T50" fmla="*/ 343 w 547"/>
                <a:gd name="T51" fmla="*/ 183 h 389"/>
                <a:gd name="T52" fmla="*/ 474 w 547"/>
                <a:gd name="T53" fmla="*/ 92 h 389"/>
                <a:gd name="T54" fmla="*/ 495 w 547"/>
                <a:gd name="T55" fmla="*/ 78 h 389"/>
                <a:gd name="T56" fmla="*/ 495 w 547"/>
                <a:gd name="T57" fmla="*/ 78 h 389"/>
                <a:gd name="T58" fmla="*/ 505 w 547"/>
                <a:gd name="T59" fmla="*/ 69 h 389"/>
                <a:gd name="T60" fmla="*/ 521 w 547"/>
                <a:gd name="T61" fmla="*/ 58 h 389"/>
                <a:gd name="T62" fmla="*/ 521 w 547"/>
                <a:gd name="T63" fmla="*/ 56 h 389"/>
                <a:gd name="T64" fmla="*/ 521 w 547"/>
                <a:gd name="T65" fmla="*/ 53 h 389"/>
                <a:gd name="T66" fmla="*/ 541 w 547"/>
                <a:gd name="T67" fmla="*/ 38 h 389"/>
                <a:gd name="T68" fmla="*/ 546 w 547"/>
                <a:gd name="T69" fmla="*/ 28 h 389"/>
                <a:gd name="T70" fmla="*/ 543 w 547"/>
                <a:gd name="T71" fmla="*/ 22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7" h="389">
                  <a:moveTo>
                    <a:pt x="543" y="22"/>
                  </a:moveTo>
                  <a:cubicBezTo>
                    <a:pt x="540" y="19"/>
                    <a:pt x="537" y="15"/>
                    <a:pt x="535" y="12"/>
                  </a:cubicBezTo>
                  <a:cubicBezTo>
                    <a:pt x="531" y="7"/>
                    <a:pt x="526" y="2"/>
                    <a:pt x="520" y="1"/>
                  </a:cubicBezTo>
                  <a:cubicBezTo>
                    <a:pt x="515" y="0"/>
                    <a:pt x="510" y="2"/>
                    <a:pt x="506" y="5"/>
                  </a:cubicBezTo>
                  <a:cubicBezTo>
                    <a:pt x="500" y="8"/>
                    <a:pt x="494" y="11"/>
                    <a:pt x="491" y="15"/>
                  </a:cubicBezTo>
                  <a:cubicBezTo>
                    <a:pt x="482" y="12"/>
                    <a:pt x="477" y="17"/>
                    <a:pt x="470" y="22"/>
                  </a:cubicBezTo>
                  <a:cubicBezTo>
                    <a:pt x="469" y="23"/>
                    <a:pt x="462" y="30"/>
                    <a:pt x="457" y="34"/>
                  </a:cubicBezTo>
                  <a:cubicBezTo>
                    <a:pt x="457" y="34"/>
                    <a:pt x="456" y="34"/>
                    <a:pt x="455" y="35"/>
                  </a:cubicBezTo>
                  <a:cubicBezTo>
                    <a:pt x="455" y="35"/>
                    <a:pt x="454" y="35"/>
                    <a:pt x="453" y="36"/>
                  </a:cubicBezTo>
                  <a:cubicBezTo>
                    <a:pt x="381" y="77"/>
                    <a:pt x="317" y="130"/>
                    <a:pt x="250" y="179"/>
                  </a:cubicBezTo>
                  <a:cubicBezTo>
                    <a:pt x="220" y="201"/>
                    <a:pt x="189" y="222"/>
                    <a:pt x="157" y="241"/>
                  </a:cubicBezTo>
                  <a:cubicBezTo>
                    <a:pt x="148" y="248"/>
                    <a:pt x="138" y="254"/>
                    <a:pt x="129" y="261"/>
                  </a:cubicBezTo>
                  <a:cubicBezTo>
                    <a:pt x="101" y="282"/>
                    <a:pt x="74" y="303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33" y="331"/>
                    <a:pt x="21" y="351"/>
                    <a:pt x="12" y="365"/>
                  </a:cubicBezTo>
                  <a:cubicBezTo>
                    <a:pt x="10" y="369"/>
                    <a:pt x="7" y="373"/>
                    <a:pt x="6" y="375"/>
                  </a:cubicBezTo>
                  <a:cubicBezTo>
                    <a:pt x="3" y="379"/>
                    <a:pt x="0" y="384"/>
                    <a:pt x="3" y="388"/>
                  </a:cubicBezTo>
                  <a:cubicBezTo>
                    <a:pt x="3" y="388"/>
                    <a:pt x="3" y="389"/>
                    <a:pt x="3" y="389"/>
                  </a:cubicBezTo>
                  <a:cubicBezTo>
                    <a:pt x="11" y="386"/>
                    <a:pt x="19" y="383"/>
                    <a:pt x="27" y="381"/>
                  </a:cubicBezTo>
                  <a:cubicBezTo>
                    <a:pt x="43" y="376"/>
                    <a:pt x="59" y="372"/>
                    <a:pt x="74" y="364"/>
                  </a:cubicBezTo>
                  <a:cubicBezTo>
                    <a:pt x="74" y="364"/>
                    <a:pt x="74" y="364"/>
                    <a:pt x="74" y="364"/>
                  </a:cubicBezTo>
                  <a:cubicBezTo>
                    <a:pt x="110" y="346"/>
                    <a:pt x="143" y="321"/>
                    <a:pt x="176" y="299"/>
                  </a:cubicBezTo>
                  <a:cubicBezTo>
                    <a:pt x="232" y="261"/>
                    <a:pt x="287" y="222"/>
                    <a:pt x="343" y="183"/>
                  </a:cubicBezTo>
                  <a:cubicBezTo>
                    <a:pt x="386" y="153"/>
                    <a:pt x="430" y="122"/>
                    <a:pt x="474" y="92"/>
                  </a:cubicBezTo>
                  <a:cubicBezTo>
                    <a:pt x="475" y="91"/>
                    <a:pt x="495" y="77"/>
                    <a:pt x="495" y="78"/>
                  </a:cubicBezTo>
                  <a:cubicBezTo>
                    <a:pt x="495" y="78"/>
                    <a:pt x="495" y="78"/>
                    <a:pt x="495" y="78"/>
                  </a:cubicBezTo>
                  <a:cubicBezTo>
                    <a:pt x="499" y="75"/>
                    <a:pt x="502" y="72"/>
                    <a:pt x="505" y="69"/>
                  </a:cubicBezTo>
                  <a:cubicBezTo>
                    <a:pt x="507" y="68"/>
                    <a:pt x="520" y="57"/>
                    <a:pt x="521" y="58"/>
                  </a:cubicBezTo>
                  <a:cubicBezTo>
                    <a:pt x="521" y="57"/>
                    <a:pt x="521" y="57"/>
                    <a:pt x="521" y="56"/>
                  </a:cubicBezTo>
                  <a:cubicBezTo>
                    <a:pt x="521" y="55"/>
                    <a:pt x="521" y="54"/>
                    <a:pt x="521" y="53"/>
                  </a:cubicBezTo>
                  <a:cubicBezTo>
                    <a:pt x="529" y="49"/>
                    <a:pt x="535" y="44"/>
                    <a:pt x="541" y="38"/>
                  </a:cubicBezTo>
                  <a:cubicBezTo>
                    <a:pt x="544" y="35"/>
                    <a:pt x="547" y="32"/>
                    <a:pt x="546" y="28"/>
                  </a:cubicBezTo>
                  <a:cubicBezTo>
                    <a:pt x="546" y="26"/>
                    <a:pt x="544" y="24"/>
                    <a:pt x="543" y="22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43"/>
            <p:cNvSpPr/>
            <p:nvPr/>
          </p:nvSpPr>
          <p:spPr bwMode="auto">
            <a:xfrm>
              <a:off x="10523538" y="719138"/>
              <a:ext cx="2441575" cy="1466850"/>
            </a:xfrm>
            <a:custGeom>
              <a:avLst/>
              <a:gdLst>
                <a:gd name="T0" fmla="*/ 570 w 574"/>
                <a:gd name="T1" fmla="*/ 24 h 345"/>
                <a:gd name="T2" fmla="*/ 563 w 574"/>
                <a:gd name="T3" fmla="*/ 13 h 345"/>
                <a:gd name="T4" fmla="*/ 549 w 574"/>
                <a:gd name="T5" fmla="*/ 1 h 345"/>
                <a:gd name="T6" fmla="*/ 535 w 574"/>
                <a:gd name="T7" fmla="*/ 4 h 345"/>
                <a:gd name="T8" fmla="*/ 519 w 574"/>
                <a:gd name="T9" fmla="*/ 12 h 345"/>
                <a:gd name="T10" fmla="*/ 498 w 574"/>
                <a:gd name="T11" fmla="*/ 18 h 345"/>
                <a:gd name="T12" fmla="*/ 484 w 574"/>
                <a:gd name="T13" fmla="*/ 29 h 345"/>
                <a:gd name="T14" fmla="*/ 482 w 574"/>
                <a:gd name="T15" fmla="*/ 29 h 345"/>
                <a:gd name="T16" fmla="*/ 480 w 574"/>
                <a:gd name="T17" fmla="*/ 30 h 345"/>
                <a:gd name="T18" fmla="*/ 285 w 574"/>
                <a:gd name="T19" fmla="*/ 144 h 345"/>
                <a:gd name="T20" fmla="*/ 266 w 574"/>
                <a:gd name="T21" fmla="*/ 156 h 345"/>
                <a:gd name="T22" fmla="*/ 227 w 574"/>
                <a:gd name="T23" fmla="*/ 179 h 345"/>
                <a:gd name="T24" fmla="*/ 168 w 574"/>
                <a:gd name="T25" fmla="*/ 211 h 345"/>
                <a:gd name="T26" fmla="*/ 109 w 574"/>
                <a:gd name="T27" fmla="*/ 247 h 345"/>
                <a:gd name="T28" fmla="*/ 51 w 574"/>
                <a:gd name="T29" fmla="*/ 284 h 345"/>
                <a:gd name="T30" fmla="*/ 51 w 574"/>
                <a:gd name="T31" fmla="*/ 285 h 345"/>
                <a:gd name="T32" fmla="*/ 13 w 574"/>
                <a:gd name="T33" fmla="*/ 323 h 345"/>
                <a:gd name="T34" fmla="*/ 6 w 574"/>
                <a:gd name="T35" fmla="*/ 332 h 345"/>
                <a:gd name="T36" fmla="*/ 2 w 574"/>
                <a:gd name="T37" fmla="*/ 345 h 345"/>
                <a:gd name="T38" fmla="*/ 2 w 574"/>
                <a:gd name="T39" fmla="*/ 345 h 345"/>
                <a:gd name="T40" fmla="*/ 27 w 574"/>
                <a:gd name="T41" fmla="*/ 339 h 345"/>
                <a:gd name="T42" fmla="*/ 76 w 574"/>
                <a:gd name="T43" fmla="*/ 326 h 345"/>
                <a:gd name="T44" fmla="*/ 76 w 574"/>
                <a:gd name="T45" fmla="*/ 327 h 345"/>
                <a:gd name="T46" fmla="*/ 182 w 574"/>
                <a:gd name="T47" fmla="*/ 270 h 345"/>
                <a:gd name="T48" fmla="*/ 358 w 574"/>
                <a:gd name="T49" fmla="*/ 168 h 345"/>
                <a:gd name="T50" fmla="*/ 496 w 574"/>
                <a:gd name="T51" fmla="*/ 88 h 345"/>
                <a:gd name="T52" fmla="*/ 518 w 574"/>
                <a:gd name="T53" fmla="*/ 76 h 345"/>
                <a:gd name="T54" fmla="*/ 518 w 574"/>
                <a:gd name="T55" fmla="*/ 75 h 345"/>
                <a:gd name="T56" fmla="*/ 529 w 574"/>
                <a:gd name="T57" fmla="*/ 68 h 345"/>
                <a:gd name="T58" fmla="*/ 545 w 574"/>
                <a:gd name="T59" fmla="*/ 58 h 345"/>
                <a:gd name="T60" fmla="*/ 546 w 574"/>
                <a:gd name="T61" fmla="*/ 56 h 345"/>
                <a:gd name="T62" fmla="*/ 546 w 574"/>
                <a:gd name="T63" fmla="*/ 53 h 345"/>
                <a:gd name="T64" fmla="*/ 568 w 574"/>
                <a:gd name="T65" fmla="*/ 39 h 345"/>
                <a:gd name="T66" fmla="*/ 573 w 574"/>
                <a:gd name="T67" fmla="*/ 30 h 345"/>
                <a:gd name="T68" fmla="*/ 570 w 574"/>
                <a:gd name="T69" fmla="*/ 24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4" h="345">
                  <a:moveTo>
                    <a:pt x="570" y="24"/>
                  </a:moveTo>
                  <a:cubicBezTo>
                    <a:pt x="568" y="20"/>
                    <a:pt x="565" y="17"/>
                    <a:pt x="563" y="13"/>
                  </a:cubicBezTo>
                  <a:cubicBezTo>
                    <a:pt x="559" y="8"/>
                    <a:pt x="555" y="2"/>
                    <a:pt x="549" y="1"/>
                  </a:cubicBezTo>
                  <a:cubicBezTo>
                    <a:pt x="544" y="0"/>
                    <a:pt x="539" y="2"/>
                    <a:pt x="535" y="4"/>
                  </a:cubicBezTo>
                  <a:cubicBezTo>
                    <a:pt x="529" y="6"/>
                    <a:pt x="522" y="9"/>
                    <a:pt x="519" y="12"/>
                  </a:cubicBezTo>
                  <a:cubicBezTo>
                    <a:pt x="511" y="9"/>
                    <a:pt x="505" y="14"/>
                    <a:pt x="498" y="18"/>
                  </a:cubicBezTo>
                  <a:cubicBezTo>
                    <a:pt x="496" y="19"/>
                    <a:pt x="489" y="25"/>
                    <a:pt x="484" y="29"/>
                  </a:cubicBezTo>
                  <a:cubicBezTo>
                    <a:pt x="484" y="29"/>
                    <a:pt x="483" y="29"/>
                    <a:pt x="482" y="29"/>
                  </a:cubicBezTo>
                  <a:cubicBezTo>
                    <a:pt x="481" y="29"/>
                    <a:pt x="480" y="30"/>
                    <a:pt x="480" y="30"/>
                  </a:cubicBezTo>
                  <a:cubicBezTo>
                    <a:pt x="412" y="62"/>
                    <a:pt x="349" y="104"/>
                    <a:pt x="285" y="144"/>
                  </a:cubicBezTo>
                  <a:cubicBezTo>
                    <a:pt x="279" y="148"/>
                    <a:pt x="272" y="152"/>
                    <a:pt x="266" y="156"/>
                  </a:cubicBezTo>
                  <a:cubicBezTo>
                    <a:pt x="253" y="164"/>
                    <a:pt x="240" y="171"/>
                    <a:pt x="227" y="179"/>
                  </a:cubicBezTo>
                  <a:cubicBezTo>
                    <a:pt x="208" y="190"/>
                    <a:pt x="188" y="201"/>
                    <a:pt x="168" y="211"/>
                  </a:cubicBezTo>
                  <a:cubicBezTo>
                    <a:pt x="148" y="222"/>
                    <a:pt x="129" y="234"/>
                    <a:pt x="109" y="247"/>
                  </a:cubicBezTo>
                  <a:cubicBezTo>
                    <a:pt x="90" y="259"/>
                    <a:pt x="70" y="272"/>
                    <a:pt x="51" y="284"/>
                  </a:cubicBezTo>
                  <a:cubicBezTo>
                    <a:pt x="51" y="284"/>
                    <a:pt x="51" y="284"/>
                    <a:pt x="51" y="285"/>
                  </a:cubicBezTo>
                  <a:cubicBezTo>
                    <a:pt x="37" y="290"/>
                    <a:pt x="23" y="309"/>
                    <a:pt x="13" y="323"/>
                  </a:cubicBezTo>
                  <a:cubicBezTo>
                    <a:pt x="11" y="326"/>
                    <a:pt x="8" y="329"/>
                    <a:pt x="6" y="332"/>
                  </a:cubicBezTo>
                  <a:cubicBezTo>
                    <a:pt x="3" y="336"/>
                    <a:pt x="0" y="341"/>
                    <a:pt x="2" y="345"/>
                  </a:cubicBezTo>
                  <a:cubicBezTo>
                    <a:pt x="2" y="345"/>
                    <a:pt x="2" y="345"/>
                    <a:pt x="2" y="345"/>
                  </a:cubicBezTo>
                  <a:cubicBezTo>
                    <a:pt x="11" y="343"/>
                    <a:pt x="19" y="341"/>
                    <a:pt x="27" y="339"/>
                  </a:cubicBezTo>
                  <a:cubicBezTo>
                    <a:pt x="43" y="336"/>
                    <a:pt x="60" y="333"/>
                    <a:pt x="76" y="326"/>
                  </a:cubicBezTo>
                  <a:cubicBezTo>
                    <a:pt x="76" y="326"/>
                    <a:pt x="76" y="326"/>
                    <a:pt x="76" y="327"/>
                  </a:cubicBezTo>
                  <a:cubicBezTo>
                    <a:pt x="112" y="311"/>
                    <a:pt x="147" y="289"/>
                    <a:pt x="182" y="270"/>
                  </a:cubicBezTo>
                  <a:cubicBezTo>
                    <a:pt x="241" y="236"/>
                    <a:pt x="299" y="202"/>
                    <a:pt x="358" y="168"/>
                  </a:cubicBezTo>
                  <a:cubicBezTo>
                    <a:pt x="404" y="141"/>
                    <a:pt x="450" y="114"/>
                    <a:pt x="496" y="88"/>
                  </a:cubicBezTo>
                  <a:cubicBezTo>
                    <a:pt x="497" y="87"/>
                    <a:pt x="518" y="75"/>
                    <a:pt x="518" y="76"/>
                  </a:cubicBezTo>
                  <a:cubicBezTo>
                    <a:pt x="518" y="76"/>
                    <a:pt x="518" y="76"/>
                    <a:pt x="518" y="75"/>
                  </a:cubicBezTo>
                  <a:cubicBezTo>
                    <a:pt x="522" y="73"/>
                    <a:pt x="525" y="71"/>
                    <a:pt x="529" y="68"/>
                  </a:cubicBezTo>
                  <a:cubicBezTo>
                    <a:pt x="531" y="67"/>
                    <a:pt x="545" y="57"/>
                    <a:pt x="545" y="58"/>
                  </a:cubicBezTo>
                  <a:cubicBezTo>
                    <a:pt x="546" y="57"/>
                    <a:pt x="546" y="56"/>
                    <a:pt x="546" y="56"/>
                  </a:cubicBezTo>
                  <a:cubicBezTo>
                    <a:pt x="546" y="55"/>
                    <a:pt x="546" y="54"/>
                    <a:pt x="546" y="53"/>
                  </a:cubicBezTo>
                  <a:cubicBezTo>
                    <a:pt x="554" y="49"/>
                    <a:pt x="561" y="45"/>
                    <a:pt x="568" y="39"/>
                  </a:cubicBezTo>
                  <a:cubicBezTo>
                    <a:pt x="571" y="37"/>
                    <a:pt x="574" y="34"/>
                    <a:pt x="573" y="30"/>
                  </a:cubicBezTo>
                  <a:cubicBezTo>
                    <a:pt x="573" y="28"/>
                    <a:pt x="572" y="26"/>
                    <a:pt x="570" y="24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44"/>
            <p:cNvSpPr/>
            <p:nvPr/>
          </p:nvSpPr>
          <p:spPr bwMode="auto">
            <a:xfrm>
              <a:off x="10090151" y="-4763"/>
              <a:ext cx="1930400" cy="2097088"/>
            </a:xfrm>
            <a:custGeom>
              <a:avLst/>
              <a:gdLst>
                <a:gd name="T0" fmla="*/ 289 w 454"/>
                <a:gd name="T1" fmla="*/ 217 h 493"/>
                <a:gd name="T2" fmla="*/ 397 w 454"/>
                <a:gd name="T3" fmla="*/ 99 h 493"/>
                <a:gd name="T4" fmla="*/ 414 w 454"/>
                <a:gd name="T5" fmla="*/ 81 h 493"/>
                <a:gd name="T6" fmla="*/ 414 w 454"/>
                <a:gd name="T7" fmla="*/ 80 h 493"/>
                <a:gd name="T8" fmla="*/ 422 w 454"/>
                <a:gd name="T9" fmla="*/ 70 h 493"/>
                <a:gd name="T10" fmla="*/ 435 w 454"/>
                <a:gd name="T11" fmla="*/ 55 h 493"/>
                <a:gd name="T12" fmla="*/ 435 w 454"/>
                <a:gd name="T13" fmla="*/ 53 h 493"/>
                <a:gd name="T14" fmla="*/ 434 w 454"/>
                <a:gd name="T15" fmla="*/ 50 h 493"/>
                <a:gd name="T16" fmla="*/ 450 w 454"/>
                <a:gd name="T17" fmla="*/ 31 h 493"/>
                <a:gd name="T18" fmla="*/ 453 w 454"/>
                <a:gd name="T19" fmla="*/ 20 h 493"/>
                <a:gd name="T20" fmla="*/ 448 w 454"/>
                <a:gd name="T21" fmla="*/ 15 h 493"/>
                <a:gd name="T22" fmla="*/ 438 w 454"/>
                <a:gd name="T23" fmla="*/ 7 h 493"/>
                <a:gd name="T24" fmla="*/ 421 w 454"/>
                <a:gd name="T25" fmla="*/ 0 h 493"/>
                <a:gd name="T26" fmla="*/ 408 w 454"/>
                <a:gd name="T27" fmla="*/ 7 h 493"/>
                <a:gd name="T28" fmla="*/ 396 w 454"/>
                <a:gd name="T29" fmla="*/ 20 h 493"/>
                <a:gd name="T30" fmla="*/ 378 w 454"/>
                <a:gd name="T31" fmla="*/ 31 h 493"/>
                <a:gd name="T32" fmla="*/ 368 w 454"/>
                <a:gd name="T33" fmla="*/ 46 h 493"/>
                <a:gd name="T34" fmla="*/ 366 w 454"/>
                <a:gd name="T35" fmla="*/ 47 h 493"/>
                <a:gd name="T36" fmla="*/ 364 w 454"/>
                <a:gd name="T37" fmla="*/ 49 h 493"/>
                <a:gd name="T38" fmla="*/ 332 w 454"/>
                <a:gd name="T39" fmla="*/ 80 h 493"/>
                <a:gd name="T40" fmla="*/ 316 w 454"/>
                <a:gd name="T41" fmla="*/ 97 h 493"/>
                <a:gd name="T42" fmla="*/ 286 w 454"/>
                <a:gd name="T43" fmla="*/ 130 h 493"/>
                <a:gd name="T44" fmla="*/ 256 w 454"/>
                <a:gd name="T45" fmla="*/ 164 h 493"/>
                <a:gd name="T46" fmla="*/ 120 w 454"/>
                <a:gd name="T47" fmla="*/ 314 h 493"/>
                <a:gd name="T48" fmla="*/ 75 w 454"/>
                <a:gd name="T49" fmla="*/ 367 h 493"/>
                <a:gd name="T50" fmla="*/ 31 w 454"/>
                <a:gd name="T51" fmla="*/ 420 h 493"/>
                <a:gd name="T52" fmla="*/ 31 w 454"/>
                <a:gd name="T53" fmla="*/ 420 h 493"/>
                <a:gd name="T54" fmla="*/ 32 w 454"/>
                <a:gd name="T55" fmla="*/ 420 h 493"/>
                <a:gd name="T56" fmla="*/ 6 w 454"/>
                <a:gd name="T57" fmla="*/ 468 h 493"/>
                <a:gd name="T58" fmla="*/ 3 w 454"/>
                <a:gd name="T59" fmla="*/ 479 h 493"/>
                <a:gd name="T60" fmla="*/ 2 w 454"/>
                <a:gd name="T61" fmla="*/ 492 h 493"/>
                <a:gd name="T62" fmla="*/ 3 w 454"/>
                <a:gd name="T63" fmla="*/ 493 h 493"/>
                <a:gd name="T64" fmla="*/ 25 w 454"/>
                <a:gd name="T65" fmla="*/ 479 h 493"/>
                <a:gd name="T66" fmla="*/ 67 w 454"/>
                <a:gd name="T67" fmla="*/ 452 h 493"/>
                <a:gd name="T68" fmla="*/ 67 w 454"/>
                <a:gd name="T69" fmla="*/ 453 h 493"/>
                <a:gd name="T70" fmla="*/ 152 w 454"/>
                <a:gd name="T71" fmla="*/ 367 h 493"/>
                <a:gd name="T72" fmla="*/ 289 w 454"/>
                <a:gd name="T73" fmla="*/ 21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4" h="493">
                  <a:moveTo>
                    <a:pt x="289" y="217"/>
                  </a:moveTo>
                  <a:cubicBezTo>
                    <a:pt x="325" y="178"/>
                    <a:pt x="360" y="138"/>
                    <a:pt x="397" y="99"/>
                  </a:cubicBezTo>
                  <a:cubicBezTo>
                    <a:pt x="398" y="98"/>
                    <a:pt x="414" y="80"/>
                    <a:pt x="414" y="81"/>
                  </a:cubicBezTo>
                  <a:cubicBezTo>
                    <a:pt x="414" y="81"/>
                    <a:pt x="414" y="81"/>
                    <a:pt x="414" y="80"/>
                  </a:cubicBezTo>
                  <a:cubicBezTo>
                    <a:pt x="417" y="77"/>
                    <a:pt x="420" y="74"/>
                    <a:pt x="422" y="70"/>
                  </a:cubicBezTo>
                  <a:cubicBezTo>
                    <a:pt x="423" y="69"/>
                    <a:pt x="434" y="55"/>
                    <a:pt x="435" y="55"/>
                  </a:cubicBezTo>
                  <a:cubicBezTo>
                    <a:pt x="435" y="55"/>
                    <a:pt x="435" y="54"/>
                    <a:pt x="435" y="53"/>
                  </a:cubicBezTo>
                  <a:cubicBezTo>
                    <a:pt x="435" y="52"/>
                    <a:pt x="434" y="51"/>
                    <a:pt x="434" y="50"/>
                  </a:cubicBezTo>
                  <a:cubicBezTo>
                    <a:pt x="440" y="45"/>
                    <a:pt x="446" y="38"/>
                    <a:pt x="450" y="31"/>
                  </a:cubicBezTo>
                  <a:cubicBezTo>
                    <a:pt x="453" y="28"/>
                    <a:pt x="454" y="24"/>
                    <a:pt x="453" y="20"/>
                  </a:cubicBezTo>
                  <a:cubicBezTo>
                    <a:pt x="452" y="18"/>
                    <a:pt x="450" y="17"/>
                    <a:pt x="448" y="15"/>
                  </a:cubicBezTo>
                  <a:cubicBezTo>
                    <a:pt x="445" y="13"/>
                    <a:pt x="442" y="10"/>
                    <a:pt x="438" y="7"/>
                  </a:cubicBezTo>
                  <a:cubicBezTo>
                    <a:pt x="433" y="4"/>
                    <a:pt x="428" y="0"/>
                    <a:pt x="421" y="0"/>
                  </a:cubicBezTo>
                  <a:cubicBezTo>
                    <a:pt x="416" y="0"/>
                    <a:pt x="412" y="4"/>
                    <a:pt x="408" y="7"/>
                  </a:cubicBezTo>
                  <a:cubicBezTo>
                    <a:pt x="404" y="11"/>
                    <a:pt x="398" y="15"/>
                    <a:pt x="396" y="20"/>
                  </a:cubicBezTo>
                  <a:cubicBezTo>
                    <a:pt x="387" y="19"/>
                    <a:pt x="383" y="25"/>
                    <a:pt x="378" y="31"/>
                  </a:cubicBezTo>
                  <a:cubicBezTo>
                    <a:pt x="376" y="33"/>
                    <a:pt x="371" y="41"/>
                    <a:pt x="368" y="46"/>
                  </a:cubicBezTo>
                  <a:cubicBezTo>
                    <a:pt x="367" y="46"/>
                    <a:pt x="366" y="47"/>
                    <a:pt x="366" y="47"/>
                  </a:cubicBezTo>
                  <a:cubicBezTo>
                    <a:pt x="365" y="48"/>
                    <a:pt x="364" y="48"/>
                    <a:pt x="364" y="49"/>
                  </a:cubicBezTo>
                  <a:cubicBezTo>
                    <a:pt x="353" y="59"/>
                    <a:pt x="342" y="70"/>
                    <a:pt x="332" y="80"/>
                  </a:cubicBezTo>
                  <a:cubicBezTo>
                    <a:pt x="326" y="86"/>
                    <a:pt x="321" y="91"/>
                    <a:pt x="316" y="97"/>
                  </a:cubicBezTo>
                  <a:cubicBezTo>
                    <a:pt x="306" y="108"/>
                    <a:pt x="296" y="119"/>
                    <a:pt x="286" y="130"/>
                  </a:cubicBezTo>
                  <a:cubicBezTo>
                    <a:pt x="276" y="141"/>
                    <a:pt x="266" y="153"/>
                    <a:pt x="256" y="164"/>
                  </a:cubicBezTo>
                  <a:cubicBezTo>
                    <a:pt x="212" y="216"/>
                    <a:pt x="169" y="268"/>
                    <a:pt x="120" y="314"/>
                  </a:cubicBezTo>
                  <a:cubicBezTo>
                    <a:pt x="105" y="332"/>
                    <a:pt x="90" y="349"/>
                    <a:pt x="75" y="367"/>
                  </a:cubicBezTo>
                  <a:cubicBezTo>
                    <a:pt x="60" y="384"/>
                    <a:pt x="46" y="402"/>
                    <a:pt x="31" y="420"/>
                  </a:cubicBezTo>
                  <a:cubicBezTo>
                    <a:pt x="31" y="420"/>
                    <a:pt x="31" y="420"/>
                    <a:pt x="31" y="420"/>
                  </a:cubicBezTo>
                  <a:cubicBezTo>
                    <a:pt x="31" y="420"/>
                    <a:pt x="31" y="420"/>
                    <a:pt x="32" y="420"/>
                  </a:cubicBezTo>
                  <a:cubicBezTo>
                    <a:pt x="19" y="430"/>
                    <a:pt x="12" y="452"/>
                    <a:pt x="6" y="468"/>
                  </a:cubicBezTo>
                  <a:cubicBezTo>
                    <a:pt x="5" y="472"/>
                    <a:pt x="4" y="476"/>
                    <a:pt x="3" y="479"/>
                  </a:cubicBezTo>
                  <a:cubicBezTo>
                    <a:pt x="1" y="483"/>
                    <a:pt x="0" y="489"/>
                    <a:pt x="2" y="492"/>
                  </a:cubicBezTo>
                  <a:cubicBezTo>
                    <a:pt x="3" y="492"/>
                    <a:pt x="3" y="492"/>
                    <a:pt x="3" y="493"/>
                  </a:cubicBezTo>
                  <a:cubicBezTo>
                    <a:pt x="10" y="488"/>
                    <a:pt x="17" y="484"/>
                    <a:pt x="25" y="479"/>
                  </a:cubicBezTo>
                  <a:cubicBezTo>
                    <a:pt x="39" y="471"/>
                    <a:pt x="54" y="463"/>
                    <a:pt x="67" y="452"/>
                  </a:cubicBezTo>
                  <a:cubicBezTo>
                    <a:pt x="67" y="452"/>
                    <a:pt x="67" y="453"/>
                    <a:pt x="67" y="453"/>
                  </a:cubicBezTo>
                  <a:cubicBezTo>
                    <a:pt x="98" y="427"/>
                    <a:pt x="124" y="396"/>
                    <a:pt x="152" y="367"/>
                  </a:cubicBezTo>
                  <a:cubicBezTo>
                    <a:pt x="198" y="317"/>
                    <a:pt x="243" y="267"/>
                    <a:pt x="289" y="217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45"/>
            <p:cNvSpPr/>
            <p:nvPr/>
          </p:nvSpPr>
          <p:spPr bwMode="auto">
            <a:xfrm>
              <a:off x="12760326" y="1058863"/>
              <a:ext cx="268288" cy="238125"/>
            </a:xfrm>
            <a:custGeom>
              <a:avLst/>
              <a:gdLst>
                <a:gd name="T0" fmla="*/ 22 w 63"/>
                <a:gd name="T1" fmla="*/ 5 h 56"/>
                <a:gd name="T2" fmla="*/ 36 w 63"/>
                <a:gd name="T3" fmla="*/ 1 h 56"/>
                <a:gd name="T4" fmla="*/ 51 w 63"/>
                <a:gd name="T5" fmla="*/ 12 h 56"/>
                <a:gd name="T6" fmla="*/ 59 w 63"/>
                <a:gd name="T7" fmla="*/ 22 h 56"/>
                <a:gd name="T8" fmla="*/ 62 w 63"/>
                <a:gd name="T9" fmla="*/ 28 h 56"/>
                <a:gd name="T10" fmla="*/ 57 w 63"/>
                <a:gd name="T11" fmla="*/ 38 h 56"/>
                <a:gd name="T12" fmla="*/ 32 w 63"/>
                <a:gd name="T13" fmla="*/ 56 h 56"/>
                <a:gd name="T14" fmla="*/ 6 w 63"/>
                <a:gd name="T15" fmla="*/ 25 h 56"/>
                <a:gd name="T16" fmla="*/ 22 w 63"/>
                <a:gd name="T17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56">
                  <a:moveTo>
                    <a:pt x="22" y="5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7" y="7"/>
                    <a:pt x="51" y="12"/>
                  </a:cubicBezTo>
                  <a:cubicBezTo>
                    <a:pt x="53" y="15"/>
                    <a:pt x="56" y="19"/>
                    <a:pt x="59" y="22"/>
                  </a:cubicBezTo>
                  <a:cubicBezTo>
                    <a:pt x="60" y="24"/>
                    <a:pt x="62" y="26"/>
                    <a:pt x="62" y="28"/>
                  </a:cubicBezTo>
                  <a:cubicBezTo>
                    <a:pt x="63" y="32"/>
                    <a:pt x="60" y="35"/>
                    <a:pt x="57" y="38"/>
                  </a:cubicBezTo>
                  <a:cubicBezTo>
                    <a:pt x="50" y="45"/>
                    <a:pt x="42" y="51"/>
                    <a:pt x="32" y="56"/>
                  </a:cubicBezTo>
                  <a:cubicBezTo>
                    <a:pt x="34" y="55"/>
                    <a:pt x="8" y="28"/>
                    <a:pt x="6" y="25"/>
                  </a:cubicBezTo>
                  <a:cubicBezTo>
                    <a:pt x="0" y="15"/>
                    <a:pt x="13" y="10"/>
                    <a:pt x="22" y="5"/>
                  </a:cubicBezTo>
                  <a:close/>
                </a:path>
              </a:pathLst>
            </a:custGeom>
            <a:solidFill>
              <a:srgbClr val="F57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46"/>
            <p:cNvSpPr/>
            <p:nvPr/>
          </p:nvSpPr>
          <p:spPr bwMode="auto">
            <a:xfrm>
              <a:off x="10702926" y="2365375"/>
              <a:ext cx="357188" cy="347663"/>
            </a:xfrm>
            <a:custGeom>
              <a:avLst/>
              <a:gdLst>
                <a:gd name="T0" fmla="*/ 79 w 84"/>
                <a:gd name="T1" fmla="*/ 54 h 82"/>
                <a:gd name="T2" fmla="*/ 27 w 84"/>
                <a:gd name="T3" fmla="*/ 74 h 82"/>
                <a:gd name="T4" fmla="*/ 3 w 84"/>
                <a:gd name="T5" fmla="*/ 82 h 82"/>
                <a:gd name="T6" fmla="*/ 3 w 84"/>
                <a:gd name="T7" fmla="*/ 81 h 82"/>
                <a:gd name="T8" fmla="*/ 6 w 84"/>
                <a:gd name="T9" fmla="*/ 68 h 82"/>
                <a:gd name="T10" fmla="*/ 12 w 84"/>
                <a:gd name="T11" fmla="*/ 58 h 82"/>
                <a:gd name="T12" fmla="*/ 72 w 84"/>
                <a:gd name="T13" fmla="*/ 21 h 82"/>
                <a:gd name="T14" fmla="*/ 84 w 84"/>
                <a:gd name="T15" fmla="*/ 48 h 82"/>
                <a:gd name="T16" fmla="*/ 82 w 84"/>
                <a:gd name="T17" fmla="*/ 52 h 82"/>
                <a:gd name="T18" fmla="*/ 79 w 84"/>
                <a:gd name="T19" fmla="*/ 5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82">
                  <a:moveTo>
                    <a:pt x="79" y="54"/>
                  </a:moveTo>
                  <a:cubicBezTo>
                    <a:pt x="63" y="64"/>
                    <a:pt x="45" y="68"/>
                    <a:pt x="27" y="74"/>
                  </a:cubicBezTo>
                  <a:cubicBezTo>
                    <a:pt x="19" y="76"/>
                    <a:pt x="11" y="79"/>
                    <a:pt x="3" y="82"/>
                  </a:cubicBezTo>
                  <a:cubicBezTo>
                    <a:pt x="3" y="82"/>
                    <a:pt x="3" y="81"/>
                    <a:pt x="3" y="81"/>
                  </a:cubicBezTo>
                  <a:cubicBezTo>
                    <a:pt x="0" y="77"/>
                    <a:pt x="3" y="72"/>
                    <a:pt x="6" y="68"/>
                  </a:cubicBezTo>
                  <a:cubicBezTo>
                    <a:pt x="7" y="66"/>
                    <a:pt x="10" y="62"/>
                    <a:pt x="12" y="58"/>
                  </a:cubicBezTo>
                  <a:cubicBezTo>
                    <a:pt x="26" y="36"/>
                    <a:pt x="48" y="0"/>
                    <a:pt x="72" y="21"/>
                  </a:cubicBezTo>
                  <a:cubicBezTo>
                    <a:pt x="80" y="27"/>
                    <a:pt x="84" y="38"/>
                    <a:pt x="84" y="48"/>
                  </a:cubicBezTo>
                  <a:cubicBezTo>
                    <a:pt x="83" y="50"/>
                    <a:pt x="83" y="51"/>
                    <a:pt x="82" y="52"/>
                  </a:cubicBezTo>
                  <a:cubicBezTo>
                    <a:pt x="82" y="53"/>
                    <a:pt x="81" y="54"/>
                    <a:pt x="79" y="54"/>
                  </a:cubicBezTo>
                  <a:close/>
                </a:path>
              </a:pathLst>
            </a:custGeom>
            <a:solidFill>
              <a:srgbClr val="EDD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47"/>
            <p:cNvSpPr/>
            <p:nvPr/>
          </p:nvSpPr>
          <p:spPr bwMode="auto">
            <a:xfrm>
              <a:off x="10902951" y="1203325"/>
              <a:ext cx="1905000" cy="1403350"/>
            </a:xfrm>
            <a:custGeom>
              <a:avLst/>
              <a:gdLst>
                <a:gd name="T0" fmla="*/ 408 w 448"/>
                <a:gd name="T1" fmla="*/ 1 h 330"/>
                <a:gd name="T2" fmla="*/ 413 w 448"/>
                <a:gd name="T3" fmla="*/ 0 h 330"/>
                <a:gd name="T4" fmla="*/ 419 w 448"/>
                <a:gd name="T5" fmla="*/ 5 h 330"/>
                <a:gd name="T6" fmla="*/ 448 w 448"/>
                <a:gd name="T7" fmla="*/ 44 h 330"/>
                <a:gd name="T8" fmla="*/ 427 w 448"/>
                <a:gd name="T9" fmla="*/ 58 h 330"/>
                <a:gd name="T10" fmla="*/ 296 w 448"/>
                <a:gd name="T11" fmla="*/ 149 h 330"/>
                <a:gd name="T12" fmla="*/ 129 w 448"/>
                <a:gd name="T13" fmla="*/ 265 h 330"/>
                <a:gd name="T14" fmla="*/ 27 w 448"/>
                <a:gd name="T15" fmla="*/ 330 h 330"/>
                <a:gd name="T16" fmla="*/ 26 w 448"/>
                <a:gd name="T17" fmla="*/ 314 h 330"/>
                <a:gd name="T18" fmla="*/ 15 w 448"/>
                <a:gd name="T19" fmla="*/ 309 h 330"/>
                <a:gd name="T20" fmla="*/ 19 w 448"/>
                <a:gd name="T21" fmla="*/ 302 h 330"/>
                <a:gd name="T22" fmla="*/ 17 w 448"/>
                <a:gd name="T23" fmla="*/ 294 h 330"/>
                <a:gd name="T24" fmla="*/ 0 w 448"/>
                <a:gd name="T25" fmla="*/ 290 h 330"/>
                <a:gd name="T26" fmla="*/ 110 w 448"/>
                <a:gd name="T27" fmla="*/ 207 h 330"/>
                <a:gd name="T28" fmla="*/ 406 w 448"/>
                <a:gd name="T29" fmla="*/ 2 h 330"/>
                <a:gd name="T30" fmla="*/ 408 w 448"/>
                <a:gd name="T31" fmla="*/ 1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8" h="330">
                  <a:moveTo>
                    <a:pt x="408" y="1"/>
                  </a:moveTo>
                  <a:cubicBezTo>
                    <a:pt x="410" y="0"/>
                    <a:pt x="411" y="0"/>
                    <a:pt x="413" y="0"/>
                  </a:cubicBezTo>
                  <a:cubicBezTo>
                    <a:pt x="415" y="0"/>
                    <a:pt x="417" y="3"/>
                    <a:pt x="419" y="5"/>
                  </a:cubicBezTo>
                  <a:cubicBezTo>
                    <a:pt x="428" y="18"/>
                    <a:pt x="439" y="32"/>
                    <a:pt x="448" y="44"/>
                  </a:cubicBezTo>
                  <a:cubicBezTo>
                    <a:pt x="448" y="43"/>
                    <a:pt x="428" y="57"/>
                    <a:pt x="427" y="58"/>
                  </a:cubicBezTo>
                  <a:cubicBezTo>
                    <a:pt x="383" y="88"/>
                    <a:pt x="339" y="119"/>
                    <a:pt x="296" y="149"/>
                  </a:cubicBezTo>
                  <a:cubicBezTo>
                    <a:pt x="240" y="188"/>
                    <a:pt x="185" y="227"/>
                    <a:pt x="129" y="265"/>
                  </a:cubicBezTo>
                  <a:cubicBezTo>
                    <a:pt x="96" y="287"/>
                    <a:pt x="63" y="312"/>
                    <a:pt x="27" y="330"/>
                  </a:cubicBezTo>
                  <a:cubicBezTo>
                    <a:pt x="28" y="324"/>
                    <a:pt x="30" y="319"/>
                    <a:pt x="26" y="314"/>
                  </a:cubicBezTo>
                  <a:cubicBezTo>
                    <a:pt x="24" y="310"/>
                    <a:pt x="19" y="308"/>
                    <a:pt x="15" y="309"/>
                  </a:cubicBezTo>
                  <a:cubicBezTo>
                    <a:pt x="16" y="306"/>
                    <a:pt x="18" y="304"/>
                    <a:pt x="19" y="302"/>
                  </a:cubicBezTo>
                  <a:cubicBezTo>
                    <a:pt x="19" y="299"/>
                    <a:pt x="19" y="296"/>
                    <a:pt x="17" y="294"/>
                  </a:cubicBezTo>
                  <a:cubicBezTo>
                    <a:pt x="13" y="290"/>
                    <a:pt x="5" y="293"/>
                    <a:pt x="0" y="290"/>
                  </a:cubicBezTo>
                  <a:cubicBezTo>
                    <a:pt x="36" y="262"/>
                    <a:pt x="72" y="234"/>
                    <a:pt x="110" y="207"/>
                  </a:cubicBezTo>
                  <a:cubicBezTo>
                    <a:pt x="213" y="146"/>
                    <a:pt x="302" y="62"/>
                    <a:pt x="406" y="2"/>
                  </a:cubicBezTo>
                  <a:cubicBezTo>
                    <a:pt x="407" y="1"/>
                    <a:pt x="408" y="1"/>
                    <a:pt x="408" y="1"/>
                  </a:cubicBezTo>
                  <a:close/>
                </a:path>
              </a:pathLst>
            </a:custGeom>
            <a:solidFill>
              <a:srgbClr val="E0D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48"/>
            <p:cNvSpPr/>
            <p:nvPr/>
          </p:nvSpPr>
          <p:spPr bwMode="auto">
            <a:xfrm>
              <a:off x="10902951" y="1203325"/>
              <a:ext cx="1839913" cy="1246188"/>
            </a:xfrm>
            <a:custGeom>
              <a:avLst/>
              <a:gdLst>
                <a:gd name="T0" fmla="*/ 116 w 433"/>
                <a:gd name="T1" fmla="*/ 218 h 293"/>
                <a:gd name="T2" fmla="*/ 270 w 433"/>
                <a:gd name="T3" fmla="*/ 111 h 293"/>
                <a:gd name="T4" fmla="*/ 346 w 433"/>
                <a:gd name="T5" fmla="*/ 55 h 293"/>
                <a:gd name="T6" fmla="*/ 393 w 433"/>
                <a:gd name="T7" fmla="*/ 27 h 293"/>
                <a:gd name="T8" fmla="*/ 413 w 433"/>
                <a:gd name="T9" fmla="*/ 0 h 293"/>
                <a:gd name="T10" fmla="*/ 408 w 433"/>
                <a:gd name="T11" fmla="*/ 1 h 293"/>
                <a:gd name="T12" fmla="*/ 406 w 433"/>
                <a:gd name="T13" fmla="*/ 2 h 293"/>
                <a:gd name="T14" fmla="*/ 110 w 433"/>
                <a:gd name="T15" fmla="*/ 207 h 293"/>
                <a:gd name="T16" fmla="*/ 0 w 433"/>
                <a:gd name="T17" fmla="*/ 290 h 293"/>
                <a:gd name="T18" fmla="*/ 16 w 433"/>
                <a:gd name="T19" fmla="*/ 293 h 293"/>
                <a:gd name="T20" fmla="*/ 116 w 433"/>
                <a:gd name="T21" fmla="*/ 21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3" h="293">
                  <a:moveTo>
                    <a:pt x="116" y="218"/>
                  </a:moveTo>
                  <a:cubicBezTo>
                    <a:pt x="167" y="182"/>
                    <a:pt x="220" y="148"/>
                    <a:pt x="270" y="111"/>
                  </a:cubicBezTo>
                  <a:cubicBezTo>
                    <a:pt x="295" y="92"/>
                    <a:pt x="320" y="73"/>
                    <a:pt x="346" y="55"/>
                  </a:cubicBezTo>
                  <a:cubicBezTo>
                    <a:pt x="361" y="45"/>
                    <a:pt x="378" y="37"/>
                    <a:pt x="393" y="27"/>
                  </a:cubicBezTo>
                  <a:cubicBezTo>
                    <a:pt x="398" y="24"/>
                    <a:pt x="433" y="4"/>
                    <a:pt x="413" y="0"/>
                  </a:cubicBezTo>
                  <a:cubicBezTo>
                    <a:pt x="411" y="0"/>
                    <a:pt x="410" y="0"/>
                    <a:pt x="408" y="1"/>
                  </a:cubicBezTo>
                  <a:cubicBezTo>
                    <a:pt x="408" y="1"/>
                    <a:pt x="407" y="1"/>
                    <a:pt x="406" y="2"/>
                  </a:cubicBezTo>
                  <a:cubicBezTo>
                    <a:pt x="302" y="62"/>
                    <a:pt x="213" y="146"/>
                    <a:pt x="110" y="207"/>
                  </a:cubicBezTo>
                  <a:cubicBezTo>
                    <a:pt x="72" y="234"/>
                    <a:pt x="36" y="262"/>
                    <a:pt x="0" y="290"/>
                  </a:cubicBezTo>
                  <a:cubicBezTo>
                    <a:pt x="4" y="293"/>
                    <a:pt x="11" y="290"/>
                    <a:pt x="16" y="293"/>
                  </a:cubicBezTo>
                  <a:cubicBezTo>
                    <a:pt x="49" y="267"/>
                    <a:pt x="82" y="242"/>
                    <a:pt x="116" y="218"/>
                  </a:cubicBezTo>
                  <a:close/>
                </a:path>
              </a:pathLst>
            </a:custGeom>
            <a:solidFill>
              <a:srgbClr val="CFC1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49"/>
            <p:cNvSpPr/>
            <p:nvPr/>
          </p:nvSpPr>
          <p:spPr bwMode="auto">
            <a:xfrm>
              <a:off x="10702926" y="2611438"/>
              <a:ext cx="114300" cy="101600"/>
            </a:xfrm>
            <a:custGeom>
              <a:avLst/>
              <a:gdLst>
                <a:gd name="T0" fmla="*/ 27 w 27"/>
                <a:gd name="T1" fmla="*/ 16 h 24"/>
                <a:gd name="T2" fmla="*/ 3 w 27"/>
                <a:gd name="T3" fmla="*/ 24 h 24"/>
                <a:gd name="T4" fmla="*/ 3 w 27"/>
                <a:gd name="T5" fmla="*/ 23 h 24"/>
                <a:gd name="T6" fmla="*/ 6 w 27"/>
                <a:gd name="T7" fmla="*/ 10 h 24"/>
                <a:gd name="T8" fmla="*/ 12 w 27"/>
                <a:gd name="T9" fmla="*/ 0 h 24"/>
                <a:gd name="T10" fmla="*/ 20 w 27"/>
                <a:gd name="T11" fmla="*/ 7 h 24"/>
                <a:gd name="T12" fmla="*/ 27 w 27"/>
                <a:gd name="T13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4">
                  <a:moveTo>
                    <a:pt x="27" y="16"/>
                  </a:moveTo>
                  <a:cubicBezTo>
                    <a:pt x="19" y="18"/>
                    <a:pt x="11" y="21"/>
                    <a:pt x="3" y="24"/>
                  </a:cubicBezTo>
                  <a:cubicBezTo>
                    <a:pt x="3" y="24"/>
                    <a:pt x="3" y="23"/>
                    <a:pt x="3" y="23"/>
                  </a:cubicBezTo>
                  <a:cubicBezTo>
                    <a:pt x="0" y="19"/>
                    <a:pt x="3" y="14"/>
                    <a:pt x="6" y="10"/>
                  </a:cubicBezTo>
                  <a:cubicBezTo>
                    <a:pt x="7" y="8"/>
                    <a:pt x="10" y="4"/>
                    <a:pt x="12" y="0"/>
                  </a:cubicBezTo>
                  <a:cubicBezTo>
                    <a:pt x="15" y="2"/>
                    <a:pt x="18" y="4"/>
                    <a:pt x="20" y="7"/>
                  </a:cubicBezTo>
                  <a:cubicBezTo>
                    <a:pt x="23" y="9"/>
                    <a:pt x="25" y="12"/>
                    <a:pt x="27" y="16"/>
                  </a:cubicBezTo>
                  <a:close/>
                </a:path>
              </a:pathLst>
            </a:custGeom>
            <a:solidFill>
              <a:srgbClr val="B5A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50"/>
            <p:cNvSpPr/>
            <p:nvPr/>
          </p:nvSpPr>
          <p:spPr bwMode="auto">
            <a:xfrm>
              <a:off x="12623801" y="1109663"/>
              <a:ext cx="298450" cy="298450"/>
            </a:xfrm>
            <a:custGeom>
              <a:avLst/>
              <a:gdLst>
                <a:gd name="T0" fmla="*/ 40 w 70"/>
                <a:gd name="T1" fmla="*/ 68 h 70"/>
                <a:gd name="T2" fmla="*/ 31 w 70"/>
                <a:gd name="T3" fmla="*/ 70 h 70"/>
                <a:gd name="T4" fmla="*/ 20 w 70"/>
                <a:gd name="T5" fmla="*/ 43 h 70"/>
                <a:gd name="T6" fmla="*/ 0 w 70"/>
                <a:gd name="T7" fmla="*/ 26 h 70"/>
                <a:gd name="T8" fmla="*/ 18 w 70"/>
                <a:gd name="T9" fmla="*/ 10 h 70"/>
                <a:gd name="T10" fmla="*/ 39 w 70"/>
                <a:gd name="T11" fmla="*/ 3 h 70"/>
                <a:gd name="T12" fmla="*/ 41 w 70"/>
                <a:gd name="T13" fmla="*/ 4 h 70"/>
                <a:gd name="T14" fmla="*/ 50 w 70"/>
                <a:gd name="T15" fmla="*/ 11 h 70"/>
                <a:gd name="T16" fmla="*/ 64 w 70"/>
                <a:gd name="T17" fmla="*/ 26 h 70"/>
                <a:gd name="T18" fmla="*/ 69 w 70"/>
                <a:gd name="T19" fmla="*/ 44 h 70"/>
                <a:gd name="T20" fmla="*/ 69 w 70"/>
                <a:gd name="T21" fmla="*/ 46 h 70"/>
                <a:gd name="T22" fmla="*/ 53 w 70"/>
                <a:gd name="T23" fmla="*/ 57 h 70"/>
                <a:gd name="T24" fmla="*/ 40 w 70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4" y="5"/>
                    <a:pt x="47" y="8"/>
                    <a:pt x="50" y="11"/>
                  </a:cubicBezTo>
                  <a:cubicBezTo>
                    <a:pt x="55" y="16"/>
                    <a:pt x="60" y="20"/>
                    <a:pt x="64" y="26"/>
                  </a:cubicBezTo>
                  <a:cubicBezTo>
                    <a:pt x="68" y="31"/>
                    <a:pt x="70" y="38"/>
                    <a:pt x="69" y="44"/>
                  </a:cubicBezTo>
                  <a:cubicBezTo>
                    <a:pt x="69" y="45"/>
                    <a:pt x="69" y="45"/>
                    <a:pt x="69" y="46"/>
                  </a:cubicBezTo>
                  <a:cubicBezTo>
                    <a:pt x="68" y="45"/>
                    <a:pt x="55" y="56"/>
                    <a:pt x="53" y="57"/>
                  </a:cubicBezTo>
                  <a:cubicBezTo>
                    <a:pt x="49" y="61"/>
                    <a:pt x="45" y="65"/>
                    <a:pt x="40" y="68"/>
                  </a:cubicBezTo>
                  <a:close/>
                </a:path>
              </a:pathLst>
            </a:custGeom>
            <a:solidFill>
              <a:srgbClr val="D4D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51"/>
            <p:cNvSpPr/>
            <p:nvPr/>
          </p:nvSpPr>
          <p:spPr bwMode="auto">
            <a:xfrm>
              <a:off x="12623801" y="1109663"/>
              <a:ext cx="174625" cy="298450"/>
            </a:xfrm>
            <a:custGeom>
              <a:avLst/>
              <a:gdLst>
                <a:gd name="T0" fmla="*/ 40 w 41"/>
                <a:gd name="T1" fmla="*/ 68 h 70"/>
                <a:gd name="T2" fmla="*/ 31 w 41"/>
                <a:gd name="T3" fmla="*/ 70 h 70"/>
                <a:gd name="T4" fmla="*/ 20 w 41"/>
                <a:gd name="T5" fmla="*/ 43 h 70"/>
                <a:gd name="T6" fmla="*/ 0 w 41"/>
                <a:gd name="T7" fmla="*/ 26 h 70"/>
                <a:gd name="T8" fmla="*/ 18 w 41"/>
                <a:gd name="T9" fmla="*/ 10 h 70"/>
                <a:gd name="T10" fmla="*/ 39 w 41"/>
                <a:gd name="T11" fmla="*/ 3 h 70"/>
                <a:gd name="T12" fmla="*/ 41 w 41"/>
                <a:gd name="T13" fmla="*/ 4 h 70"/>
                <a:gd name="T14" fmla="*/ 40 w 41"/>
                <a:gd name="T15" fmla="*/ 6 h 70"/>
                <a:gd name="T16" fmla="*/ 22 w 41"/>
                <a:gd name="T17" fmla="*/ 24 h 70"/>
                <a:gd name="T18" fmla="*/ 23 w 41"/>
                <a:gd name="T19" fmla="*/ 27 h 70"/>
                <a:gd name="T20" fmla="*/ 37 w 41"/>
                <a:gd name="T21" fmla="*/ 54 h 70"/>
                <a:gd name="T22" fmla="*/ 40 w 41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1" y="4"/>
                    <a:pt x="40" y="5"/>
                    <a:pt x="40" y="6"/>
                  </a:cubicBezTo>
                  <a:cubicBezTo>
                    <a:pt x="38" y="13"/>
                    <a:pt x="24" y="16"/>
                    <a:pt x="22" y="24"/>
                  </a:cubicBezTo>
                  <a:cubicBezTo>
                    <a:pt x="22" y="25"/>
                    <a:pt x="22" y="26"/>
                    <a:pt x="23" y="27"/>
                  </a:cubicBezTo>
                  <a:cubicBezTo>
                    <a:pt x="28" y="36"/>
                    <a:pt x="32" y="45"/>
                    <a:pt x="37" y="54"/>
                  </a:cubicBezTo>
                  <a:cubicBezTo>
                    <a:pt x="39" y="58"/>
                    <a:pt x="41" y="63"/>
                    <a:pt x="40" y="68"/>
                  </a:cubicBezTo>
                  <a:close/>
                </a:path>
              </a:pathLst>
            </a:custGeom>
            <a:solidFill>
              <a:srgbClr val="ABA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52"/>
            <p:cNvSpPr/>
            <p:nvPr/>
          </p:nvSpPr>
          <p:spPr bwMode="auto">
            <a:xfrm>
              <a:off x="12790488" y="752475"/>
              <a:ext cx="258763" cy="233363"/>
            </a:xfrm>
            <a:custGeom>
              <a:avLst/>
              <a:gdLst>
                <a:gd name="T0" fmla="*/ 22 w 61"/>
                <a:gd name="T1" fmla="*/ 4 h 55"/>
                <a:gd name="T2" fmla="*/ 36 w 61"/>
                <a:gd name="T3" fmla="*/ 1 h 55"/>
                <a:gd name="T4" fmla="*/ 50 w 61"/>
                <a:gd name="T5" fmla="*/ 13 h 55"/>
                <a:gd name="T6" fmla="*/ 57 w 61"/>
                <a:gd name="T7" fmla="*/ 24 h 55"/>
                <a:gd name="T8" fmla="*/ 60 w 61"/>
                <a:gd name="T9" fmla="*/ 30 h 55"/>
                <a:gd name="T10" fmla="*/ 55 w 61"/>
                <a:gd name="T11" fmla="*/ 39 h 55"/>
                <a:gd name="T12" fmla="*/ 28 w 61"/>
                <a:gd name="T13" fmla="*/ 55 h 55"/>
                <a:gd name="T14" fmla="*/ 4 w 61"/>
                <a:gd name="T15" fmla="*/ 22 h 55"/>
                <a:gd name="T16" fmla="*/ 22 w 61"/>
                <a:gd name="T17" fmla="*/ 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5">
                  <a:moveTo>
                    <a:pt x="22" y="4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6" y="8"/>
                    <a:pt x="50" y="13"/>
                  </a:cubicBezTo>
                  <a:cubicBezTo>
                    <a:pt x="52" y="17"/>
                    <a:pt x="55" y="20"/>
                    <a:pt x="57" y="24"/>
                  </a:cubicBezTo>
                  <a:cubicBezTo>
                    <a:pt x="59" y="26"/>
                    <a:pt x="60" y="28"/>
                    <a:pt x="60" y="30"/>
                  </a:cubicBezTo>
                  <a:cubicBezTo>
                    <a:pt x="61" y="34"/>
                    <a:pt x="58" y="37"/>
                    <a:pt x="55" y="39"/>
                  </a:cubicBezTo>
                  <a:cubicBezTo>
                    <a:pt x="47" y="46"/>
                    <a:pt x="38" y="51"/>
                    <a:pt x="28" y="55"/>
                  </a:cubicBezTo>
                  <a:cubicBezTo>
                    <a:pt x="29" y="55"/>
                    <a:pt x="6" y="25"/>
                    <a:pt x="4" y="22"/>
                  </a:cubicBezTo>
                  <a:cubicBezTo>
                    <a:pt x="0" y="12"/>
                    <a:pt x="12" y="8"/>
                    <a:pt x="22" y="4"/>
                  </a:cubicBezTo>
                  <a:close/>
                </a:path>
              </a:pathLst>
            </a:custGeom>
            <a:solidFill>
              <a:srgbClr val="F599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53"/>
            <p:cNvSpPr/>
            <p:nvPr/>
          </p:nvSpPr>
          <p:spPr bwMode="auto">
            <a:xfrm>
              <a:off x="10609263" y="1887538"/>
              <a:ext cx="369888" cy="331788"/>
            </a:xfrm>
            <a:custGeom>
              <a:avLst/>
              <a:gdLst>
                <a:gd name="T0" fmla="*/ 81 w 87"/>
                <a:gd name="T1" fmla="*/ 57 h 78"/>
                <a:gd name="T2" fmla="*/ 27 w 87"/>
                <a:gd name="T3" fmla="*/ 72 h 78"/>
                <a:gd name="T4" fmla="*/ 2 w 87"/>
                <a:gd name="T5" fmla="*/ 78 h 78"/>
                <a:gd name="T6" fmla="*/ 2 w 87"/>
                <a:gd name="T7" fmla="*/ 78 h 78"/>
                <a:gd name="T8" fmla="*/ 6 w 87"/>
                <a:gd name="T9" fmla="*/ 65 h 78"/>
                <a:gd name="T10" fmla="*/ 13 w 87"/>
                <a:gd name="T11" fmla="*/ 56 h 78"/>
                <a:gd name="T12" fmla="*/ 77 w 87"/>
                <a:gd name="T13" fmla="*/ 23 h 78"/>
                <a:gd name="T14" fmla="*/ 85 w 87"/>
                <a:gd name="T15" fmla="*/ 51 h 78"/>
                <a:gd name="T16" fmla="*/ 84 w 87"/>
                <a:gd name="T17" fmla="*/ 55 h 78"/>
                <a:gd name="T18" fmla="*/ 81 w 87"/>
                <a:gd name="T19" fmla="*/ 5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78">
                  <a:moveTo>
                    <a:pt x="81" y="57"/>
                  </a:moveTo>
                  <a:cubicBezTo>
                    <a:pt x="63" y="65"/>
                    <a:pt x="45" y="68"/>
                    <a:pt x="27" y="72"/>
                  </a:cubicBezTo>
                  <a:cubicBezTo>
                    <a:pt x="19" y="74"/>
                    <a:pt x="11" y="76"/>
                    <a:pt x="2" y="78"/>
                  </a:cubicBezTo>
                  <a:cubicBezTo>
                    <a:pt x="2" y="78"/>
                    <a:pt x="2" y="78"/>
                    <a:pt x="2" y="78"/>
                  </a:cubicBezTo>
                  <a:cubicBezTo>
                    <a:pt x="0" y="74"/>
                    <a:pt x="3" y="69"/>
                    <a:pt x="6" y="65"/>
                  </a:cubicBezTo>
                  <a:cubicBezTo>
                    <a:pt x="8" y="62"/>
                    <a:pt x="11" y="59"/>
                    <a:pt x="13" y="56"/>
                  </a:cubicBezTo>
                  <a:cubicBezTo>
                    <a:pt x="29" y="34"/>
                    <a:pt x="54" y="0"/>
                    <a:pt x="77" y="23"/>
                  </a:cubicBezTo>
                  <a:cubicBezTo>
                    <a:pt x="84" y="30"/>
                    <a:pt x="87" y="41"/>
                    <a:pt x="85" y="51"/>
                  </a:cubicBezTo>
                  <a:cubicBezTo>
                    <a:pt x="85" y="53"/>
                    <a:pt x="85" y="54"/>
                    <a:pt x="84" y="55"/>
                  </a:cubicBezTo>
                  <a:cubicBezTo>
                    <a:pt x="83" y="56"/>
                    <a:pt x="82" y="57"/>
                    <a:pt x="81" y="57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54"/>
            <p:cNvSpPr/>
            <p:nvPr/>
          </p:nvSpPr>
          <p:spPr bwMode="auto">
            <a:xfrm>
              <a:off x="10826751" y="871538"/>
              <a:ext cx="1984375" cy="1271588"/>
            </a:xfrm>
            <a:custGeom>
              <a:avLst/>
              <a:gdLst>
                <a:gd name="T0" fmla="*/ 431 w 467"/>
                <a:gd name="T1" fmla="*/ 1 h 299"/>
                <a:gd name="T2" fmla="*/ 436 w 467"/>
                <a:gd name="T3" fmla="*/ 1 h 299"/>
                <a:gd name="T4" fmla="*/ 441 w 467"/>
                <a:gd name="T5" fmla="*/ 6 h 299"/>
                <a:gd name="T6" fmla="*/ 467 w 467"/>
                <a:gd name="T7" fmla="*/ 48 h 299"/>
                <a:gd name="T8" fmla="*/ 445 w 467"/>
                <a:gd name="T9" fmla="*/ 60 h 299"/>
                <a:gd name="T10" fmla="*/ 307 w 467"/>
                <a:gd name="T11" fmla="*/ 140 h 299"/>
                <a:gd name="T12" fmla="*/ 131 w 467"/>
                <a:gd name="T13" fmla="*/ 242 h 299"/>
                <a:gd name="T14" fmla="*/ 25 w 467"/>
                <a:gd name="T15" fmla="*/ 299 h 299"/>
                <a:gd name="T16" fmla="*/ 25 w 467"/>
                <a:gd name="T17" fmla="*/ 282 h 299"/>
                <a:gd name="T18" fmla="*/ 14 w 467"/>
                <a:gd name="T19" fmla="*/ 276 h 299"/>
                <a:gd name="T20" fmla="*/ 18 w 467"/>
                <a:gd name="T21" fmla="*/ 269 h 299"/>
                <a:gd name="T22" fmla="*/ 17 w 467"/>
                <a:gd name="T23" fmla="*/ 262 h 299"/>
                <a:gd name="T24" fmla="*/ 0 w 467"/>
                <a:gd name="T25" fmla="*/ 256 h 299"/>
                <a:gd name="T26" fmla="*/ 117 w 467"/>
                <a:gd name="T27" fmla="*/ 183 h 299"/>
                <a:gd name="T28" fmla="*/ 429 w 467"/>
                <a:gd name="T29" fmla="*/ 2 h 299"/>
                <a:gd name="T30" fmla="*/ 431 w 467"/>
                <a:gd name="T31" fmla="*/ 1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7" h="299">
                  <a:moveTo>
                    <a:pt x="431" y="1"/>
                  </a:moveTo>
                  <a:cubicBezTo>
                    <a:pt x="433" y="1"/>
                    <a:pt x="434" y="0"/>
                    <a:pt x="436" y="1"/>
                  </a:cubicBezTo>
                  <a:cubicBezTo>
                    <a:pt x="438" y="1"/>
                    <a:pt x="440" y="4"/>
                    <a:pt x="441" y="6"/>
                  </a:cubicBezTo>
                  <a:cubicBezTo>
                    <a:pt x="450" y="20"/>
                    <a:pt x="459" y="35"/>
                    <a:pt x="467" y="48"/>
                  </a:cubicBezTo>
                  <a:cubicBezTo>
                    <a:pt x="467" y="47"/>
                    <a:pt x="446" y="59"/>
                    <a:pt x="445" y="60"/>
                  </a:cubicBezTo>
                  <a:cubicBezTo>
                    <a:pt x="399" y="86"/>
                    <a:pt x="353" y="113"/>
                    <a:pt x="307" y="140"/>
                  </a:cubicBezTo>
                  <a:cubicBezTo>
                    <a:pt x="248" y="174"/>
                    <a:pt x="190" y="208"/>
                    <a:pt x="131" y="242"/>
                  </a:cubicBezTo>
                  <a:cubicBezTo>
                    <a:pt x="96" y="261"/>
                    <a:pt x="61" y="283"/>
                    <a:pt x="25" y="299"/>
                  </a:cubicBezTo>
                  <a:cubicBezTo>
                    <a:pt x="25" y="293"/>
                    <a:pt x="28" y="288"/>
                    <a:pt x="25" y="282"/>
                  </a:cubicBezTo>
                  <a:cubicBezTo>
                    <a:pt x="22" y="278"/>
                    <a:pt x="18" y="276"/>
                    <a:pt x="14" y="276"/>
                  </a:cubicBezTo>
                  <a:cubicBezTo>
                    <a:pt x="15" y="274"/>
                    <a:pt x="17" y="272"/>
                    <a:pt x="18" y="269"/>
                  </a:cubicBezTo>
                  <a:cubicBezTo>
                    <a:pt x="19" y="267"/>
                    <a:pt x="19" y="264"/>
                    <a:pt x="17" y="262"/>
                  </a:cubicBezTo>
                  <a:cubicBezTo>
                    <a:pt x="13" y="257"/>
                    <a:pt x="5" y="259"/>
                    <a:pt x="0" y="256"/>
                  </a:cubicBezTo>
                  <a:cubicBezTo>
                    <a:pt x="39" y="231"/>
                    <a:pt x="77" y="206"/>
                    <a:pt x="117" y="183"/>
                  </a:cubicBezTo>
                  <a:cubicBezTo>
                    <a:pt x="225" y="130"/>
                    <a:pt x="320" y="54"/>
                    <a:pt x="429" y="2"/>
                  </a:cubicBezTo>
                  <a:cubicBezTo>
                    <a:pt x="429" y="2"/>
                    <a:pt x="430" y="1"/>
                    <a:pt x="431" y="1"/>
                  </a:cubicBezTo>
                  <a:close/>
                </a:path>
              </a:pathLst>
            </a:custGeom>
            <a:solidFill>
              <a:srgbClr val="86E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55"/>
            <p:cNvSpPr/>
            <p:nvPr/>
          </p:nvSpPr>
          <p:spPr bwMode="auto">
            <a:xfrm>
              <a:off x="10826751" y="871538"/>
              <a:ext cx="1933575" cy="1109663"/>
            </a:xfrm>
            <a:custGeom>
              <a:avLst/>
              <a:gdLst>
                <a:gd name="T0" fmla="*/ 122 w 455"/>
                <a:gd name="T1" fmla="*/ 194 h 261"/>
                <a:gd name="T2" fmla="*/ 284 w 455"/>
                <a:gd name="T3" fmla="*/ 99 h 261"/>
                <a:gd name="T4" fmla="*/ 364 w 455"/>
                <a:gd name="T5" fmla="*/ 50 h 261"/>
                <a:gd name="T6" fmla="*/ 414 w 455"/>
                <a:gd name="T7" fmla="*/ 26 h 261"/>
                <a:gd name="T8" fmla="*/ 436 w 455"/>
                <a:gd name="T9" fmla="*/ 1 h 261"/>
                <a:gd name="T10" fmla="*/ 431 w 455"/>
                <a:gd name="T11" fmla="*/ 1 h 261"/>
                <a:gd name="T12" fmla="*/ 429 w 455"/>
                <a:gd name="T13" fmla="*/ 2 h 261"/>
                <a:gd name="T14" fmla="*/ 117 w 455"/>
                <a:gd name="T15" fmla="*/ 183 h 261"/>
                <a:gd name="T16" fmla="*/ 0 w 455"/>
                <a:gd name="T17" fmla="*/ 256 h 261"/>
                <a:gd name="T18" fmla="*/ 16 w 455"/>
                <a:gd name="T19" fmla="*/ 261 h 261"/>
                <a:gd name="T20" fmla="*/ 122 w 455"/>
                <a:gd name="T21" fmla="*/ 19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5" h="261">
                  <a:moveTo>
                    <a:pt x="122" y="194"/>
                  </a:moveTo>
                  <a:cubicBezTo>
                    <a:pt x="176" y="162"/>
                    <a:pt x="231" y="133"/>
                    <a:pt x="284" y="99"/>
                  </a:cubicBezTo>
                  <a:cubicBezTo>
                    <a:pt x="311" y="83"/>
                    <a:pt x="337" y="66"/>
                    <a:pt x="364" y="50"/>
                  </a:cubicBezTo>
                  <a:cubicBezTo>
                    <a:pt x="380" y="41"/>
                    <a:pt x="398" y="35"/>
                    <a:pt x="414" y="26"/>
                  </a:cubicBezTo>
                  <a:cubicBezTo>
                    <a:pt x="419" y="24"/>
                    <a:pt x="455" y="6"/>
                    <a:pt x="436" y="1"/>
                  </a:cubicBezTo>
                  <a:cubicBezTo>
                    <a:pt x="434" y="0"/>
                    <a:pt x="433" y="1"/>
                    <a:pt x="431" y="1"/>
                  </a:cubicBezTo>
                  <a:cubicBezTo>
                    <a:pt x="430" y="1"/>
                    <a:pt x="429" y="2"/>
                    <a:pt x="429" y="2"/>
                  </a:cubicBezTo>
                  <a:cubicBezTo>
                    <a:pt x="320" y="54"/>
                    <a:pt x="225" y="130"/>
                    <a:pt x="117" y="183"/>
                  </a:cubicBezTo>
                  <a:cubicBezTo>
                    <a:pt x="77" y="206"/>
                    <a:pt x="39" y="231"/>
                    <a:pt x="0" y="256"/>
                  </a:cubicBezTo>
                  <a:cubicBezTo>
                    <a:pt x="4" y="259"/>
                    <a:pt x="12" y="258"/>
                    <a:pt x="16" y="261"/>
                  </a:cubicBezTo>
                  <a:cubicBezTo>
                    <a:pt x="51" y="238"/>
                    <a:pt x="86" y="215"/>
                    <a:pt x="122" y="194"/>
                  </a:cubicBezTo>
                  <a:close/>
                </a:path>
              </a:pathLst>
            </a:custGeom>
            <a:solidFill>
              <a:srgbClr val="79C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56"/>
            <p:cNvSpPr/>
            <p:nvPr/>
          </p:nvSpPr>
          <p:spPr bwMode="auto">
            <a:xfrm>
              <a:off x="10609263" y="2125663"/>
              <a:ext cx="114300" cy="93663"/>
            </a:xfrm>
            <a:custGeom>
              <a:avLst/>
              <a:gdLst>
                <a:gd name="T0" fmla="*/ 27 w 27"/>
                <a:gd name="T1" fmla="*/ 16 h 22"/>
                <a:gd name="T2" fmla="*/ 2 w 27"/>
                <a:gd name="T3" fmla="*/ 22 h 22"/>
                <a:gd name="T4" fmla="*/ 2 w 27"/>
                <a:gd name="T5" fmla="*/ 22 h 22"/>
                <a:gd name="T6" fmla="*/ 6 w 27"/>
                <a:gd name="T7" fmla="*/ 9 h 22"/>
                <a:gd name="T8" fmla="*/ 13 w 27"/>
                <a:gd name="T9" fmla="*/ 0 h 22"/>
                <a:gd name="T10" fmla="*/ 21 w 27"/>
                <a:gd name="T11" fmla="*/ 7 h 22"/>
                <a:gd name="T12" fmla="*/ 27 w 27"/>
                <a:gd name="T13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2">
                  <a:moveTo>
                    <a:pt x="27" y="16"/>
                  </a:moveTo>
                  <a:cubicBezTo>
                    <a:pt x="19" y="18"/>
                    <a:pt x="11" y="20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8"/>
                    <a:pt x="3" y="13"/>
                    <a:pt x="6" y="9"/>
                  </a:cubicBezTo>
                  <a:cubicBezTo>
                    <a:pt x="8" y="6"/>
                    <a:pt x="11" y="3"/>
                    <a:pt x="13" y="0"/>
                  </a:cubicBezTo>
                  <a:cubicBezTo>
                    <a:pt x="16" y="1"/>
                    <a:pt x="18" y="4"/>
                    <a:pt x="21" y="7"/>
                  </a:cubicBezTo>
                  <a:cubicBezTo>
                    <a:pt x="23" y="10"/>
                    <a:pt x="26" y="13"/>
                    <a:pt x="27" y="16"/>
                  </a:cubicBezTo>
                  <a:close/>
                </a:path>
              </a:pathLst>
            </a:custGeom>
            <a:solidFill>
              <a:srgbClr val="69B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57"/>
            <p:cNvSpPr/>
            <p:nvPr/>
          </p:nvSpPr>
          <p:spPr bwMode="auto">
            <a:xfrm>
              <a:off x="12641263" y="790575"/>
              <a:ext cx="293688" cy="298450"/>
            </a:xfrm>
            <a:custGeom>
              <a:avLst/>
              <a:gdLst>
                <a:gd name="T0" fmla="*/ 36 w 69"/>
                <a:gd name="T1" fmla="*/ 68 h 70"/>
                <a:gd name="T2" fmla="*/ 27 w 69"/>
                <a:gd name="T3" fmla="*/ 70 h 70"/>
                <a:gd name="T4" fmla="*/ 19 w 69"/>
                <a:gd name="T5" fmla="*/ 42 h 70"/>
                <a:gd name="T6" fmla="*/ 0 w 69"/>
                <a:gd name="T7" fmla="*/ 23 h 70"/>
                <a:gd name="T8" fmla="*/ 20 w 69"/>
                <a:gd name="T9" fmla="*/ 9 h 70"/>
                <a:gd name="T10" fmla="*/ 42 w 69"/>
                <a:gd name="T11" fmla="*/ 4 h 70"/>
                <a:gd name="T12" fmla="*/ 43 w 69"/>
                <a:gd name="T13" fmla="*/ 4 h 70"/>
                <a:gd name="T14" fmla="*/ 52 w 69"/>
                <a:gd name="T15" fmla="*/ 12 h 70"/>
                <a:gd name="T16" fmla="*/ 64 w 69"/>
                <a:gd name="T17" fmla="*/ 29 h 70"/>
                <a:gd name="T18" fmla="*/ 68 w 69"/>
                <a:gd name="T19" fmla="*/ 47 h 70"/>
                <a:gd name="T20" fmla="*/ 67 w 69"/>
                <a:gd name="T21" fmla="*/ 49 h 70"/>
                <a:gd name="T22" fmla="*/ 51 w 69"/>
                <a:gd name="T23" fmla="*/ 59 h 70"/>
                <a:gd name="T24" fmla="*/ 36 w 69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6" y="6"/>
                    <a:pt x="49" y="9"/>
                    <a:pt x="52" y="12"/>
                  </a:cubicBezTo>
                  <a:cubicBezTo>
                    <a:pt x="56" y="17"/>
                    <a:pt x="61" y="22"/>
                    <a:pt x="64" y="29"/>
                  </a:cubicBezTo>
                  <a:cubicBezTo>
                    <a:pt x="67" y="34"/>
                    <a:pt x="69" y="41"/>
                    <a:pt x="68" y="47"/>
                  </a:cubicBezTo>
                  <a:cubicBezTo>
                    <a:pt x="68" y="47"/>
                    <a:pt x="68" y="48"/>
                    <a:pt x="67" y="49"/>
                  </a:cubicBezTo>
                  <a:cubicBezTo>
                    <a:pt x="67" y="48"/>
                    <a:pt x="53" y="58"/>
                    <a:pt x="51" y="59"/>
                  </a:cubicBezTo>
                  <a:cubicBezTo>
                    <a:pt x="46" y="62"/>
                    <a:pt x="42" y="66"/>
                    <a:pt x="36" y="68"/>
                  </a:cubicBezTo>
                  <a:close/>
                </a:path>
              </a:pathLst>
            </a:custGeom>
            <a:solidFill>
              <a:srgbClr val="C8D4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58"/>
            <p:cNvSpPr/>
            <p:nvPr/>
          </p:nvSpPr>
          <p:spPr bwMode="auto">
            <a:xfrm>
              <a:off x="12641263" y="790575"/>
              <a:ext cx="182563" cy="298450"/>
            </a:xfrm>
            <a:custGeom>
              <a:avLst/>
              <a:gdLst>
                <a:gd name="T0" fmla="*/ 36 w 43"/>
                <a:gd name="T1" fmla="*/ 68 h 70"/>
                <a:gd name="T2" fmla="*/ 27 w 43"/>
                <a:gd name="T3" fmla="*/ 70 h 70"/>
                <a:gd name="T4" fmla="*/ 19 w 43"/>
                <a:gd name="T5" fmla="*/ 42 h 70"/>
                <a:gd name="T6" fmla="*/ 0 w 43"/>
                <a:gd name="T7" fmla="*/ 23 h 70"/>
                <a:gd name="T8" fmla="*/ 20 w 43"/>
                <a:gd name="T9" fmla="*/ 9 h 70"/>
                <a:gd name="T10" fmla="*/ 42 w 43"/>
                <a:gd name="T11" fmla="*/ 4 h 70"/>
                <a:gd name="T12" fmla="*/ 43 w 43"/>
                <a:gd name="T13" fmla="*/ 4 h 70"/>
                <a:gd name="T14" fmla="*/ 42 w 43"/>
                <a:gd name="T15" fmla="*/ 7 h 70"/>
                <a:gd name="T16" fmla="*/ 23 w 43"/>
                <a:gd name="T17" fmla="*/ 23 h 70"/>
                <a:gd name="T18" fmla="*/ 23 w 43"/>
                <a:gd name="T19" fmla="*/ 26 h 70"/>
                <a:gd name="T20" fmla="*/ 35 w 43"/>
                <a:gd name="T21" fmla="*/ 54 h 70"/>
                <a:gd name="T22" fmla="*/ 36 w 43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3" y="5"/>
                    <a:pt x="42" y="6"/>
                    <a:pt x="42" y="7"/>
                  </a:cubicBezTo>
                  <a:cubicBezTo>
                    <a:pt x="39" y="14"/>
                    <a:pt x="25" y="15"/>
                    <a:pt x="23" y="23"/>
                  </a:cubicBezTo>
                  <a:cubicBezTo>
                    <a:pt x="22" y="24"/>
                    <a:pt x="23" y="25"/>
                    <a:pt x="23" y="26"/>
                  </a:cubicBezTo>
                  <a:cubicBezTo>
                    <a:pt x="27" y="36"/>
                    <a:pt x="31" y="45"/>
                    <a:pt x="35" y="54"/>
                  </a:cubicBezTo>
                  <a:cubicBezTo>
                    <a:pt x="37" y="59"/>
                    <a:pt x="39" y="64"/>
                    <a:pt x="36" y="68"/>
                  </a:cubicBezTo>
                  <a:close/>
                </a:path>
              </a:pathLst>
            </a:custGeom>
            <a:solidFill>
              <a:srgbClr val="A1A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59"/>
            <p:cNvSpPr/>
            <p:nvPr/>
          </p:nvSpPr>
          <p:spPr bwMode="auto">
            <a:xfrm>
              <a:off x="11833226" y="30163"/>
              <a:ext cx="273050" cy="228600"/>
            </a:xfrm>
            <a:custGeom>
              <a:avLst/>
              <a:gdLst>
                <a:gd name="T0" fmla="*/ 18 w 64"/>
                <a:gd name="T1" fmla="*/ 7 h 54"/>
                <a:gd name="T2" fmla="*/ 31 w 64"/>
                <a:gd name="T3" fmla="*/ 0 h 54"/>
                <a:gd name="T4" fmla="*/ 48 w 64"/>
                <a:gd name="T5" fmla="*/ 7 h 54"/>
                <a:gd name="T6" fmla="*/ 58 w 64"/>
                <a:gd name="T7" fmla="*/ 15 h 54"/>
                <a:gd name="T8" fmla="*/ 63 w 64"/>
                <a:gd name="T9" fmla="*/ 20 h 54"/>
                <a:gd name="T10" fmla="*/ 60 w 64"/>
                <a:gd name="T11" fmla="*/ 31 h 54"/>
                <a:gd name="T12" fmla="*/ 40 w 64"/>
                <a:gd name="T13" fmla="*/ 54 h 54"/>
                <a:gd name="T14" fmla="*/ 8 w 64"/>
                <a:gd name="T15" fmla="*/ 30 h 54"/>
                <a:gd name="T16" fmla="*/ 18 w 64"/>
                <a:gd name="T17" fmla="*/ 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54">
                  <a:moveTo>
                    <a:pt x="18" y="7"/>
                  </a:moveTo>
                  <a:cubicBezTo>
                    <a:pt x="22" y="4"/>
                    <a:pt x="26" y="0"/>
                    <a:pt x="31" y="0"/>
                  </a:cubicBezTo>
                  <a:cubicBezTo>
                    <a:pt x="38" y="0"/>
                    <a:pt x="43" y="4"/>
                    <a:pt x="48" y="7"/>
                  </a:cubicBezTo>
                  <a:cubicBezTo>
                    <a:pt x="52" y="10"/>
                    <a:pt x="55" y="13"/>
                    <a:pt x="58" y="15"/>
                  </a:cubicBezTo>
                  <a:cubicBezTo>
                    <a:pt x="60" y="17"/>
                    <a:pt x="62" y="18"/>
                    <a:pt x="63" y="20"/>
                  </a:cubicBezTo>
                  <a:cubicBezTo>
                    <a:pt x="64" y="24"/>
                    <a:pt x="63" y="28"/>
                    <a:pt x="60" y="31"/>
                  </a:cubicBezTo>
                  <a:cubicBezTo>
                    <a:pt x="55" y="40"/>
                    <a:pt x="48" y="48"/>
                    <a:pt x="40" y="54"/>
                  </a:cubicBezTo>
                  <a:cubicBezTo>
                    <a:pt x="41" y="53"/>
                    <a:pt x="10" y="32"/>
                    <a:pt x="8" y="30"/>
                  </a:cubicBezTo>
                  <a:cubicBezTo>
                    <a:pt x="0" y="22"/>
                    <a:pt x="11" y="14"/>
                    <a:pt x="18" y="7"/>
                  </a:cubicBezTo>
                  <a:close/>
                </a:path>
              </a:pathLst>
            </a:custGeom>
            <a:solidFill>
              <a:srgbClr val="95C7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60"/>
            <p:cNvSpPr/>
            <p:nvPr/>
          </p:nvSpPr>
          <p:spPr bwMode="auto">
            <a:xfrm>
              <a:off x="10175876" y="1743075"/>
              <a:ext cx="314325" cy="382588"/>
            </a:xfrm>
            <a:custGeom>
              <a:avLst/>
              <a:gdLst>
                <a:gd name="T0" fmla="*/ 71 w 74"/>
                <a:gd name="T1" fmla="*/ 46 h 90"/>
                <a:gd name="T2" fmla="*/ 25 w 74"/>
                <a:gd name="T3" fmla="*/ 76 h 90"/>
                <a:gd name="T4" fmla="*/ 3 w 74"/>
                <a:gd name="T5" fmla="*/ 90 h 90"/>
                <a:gd name="T6" fmla="*/ 2 w 74"/>
                <a:gd name="T7" fmla="*/ 89 h 90"/>
                <a:gd name="T8" fmla="*/ 3 w 74"/>
                <a:gd name="T9" fmla="*/ 76 h 90"/>
                <a:gd name="T10" fmla="*/ 6 w 74"/>
                <a:gd name="T11" fmla="*/ 65 h 90"/>
                <a:gd name="T12" fmla="*/ 57 w 74"/>
                <a:gd name="T13" fmla="*/ 15 h 90"/>
                <a:gd name="T14" fmla="*/ 74 w 74"/>
                <a:gd name="T15" fmla="*/ 39 h 90"/>
                <a:gd name="T16" fmla="*/ 74 w 74"/>
                <a:gd name="T17" fmla="*/ 43 h 90"/>
                <a:gd name="T18" fmla="*/ 71 w 74"/>
                <a:gd name="T19" fmla="*/ 4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90">
                  <a:moveTo>
                    <a:pt x="71" y="46"/>
                  </a:moveTo>
                  <a:cubicBezTo>
                    <a:pt x="57" y="59"/>
                    <a:pt x="41" y="67"/>
                    <a:pt x="25" y="76"/>
                  </a:cubicBezTo>
                  <a:cubicBezTo>
                    <a:pt x="17" y="81"/>
                    <a:pt x="10" y="85"/>
                    <a:pt x="3" y="90"/>
                  </a:cubicBezTo>
                  <a:cubicBezTo>
                    <a:pt x="3" y="89"/>
                    <a:pt x="3" y="89"/>
                    <a:pt x="2" y="89"/>
                  </a:cubicBezTo>
                  <a:cubicBezTo>
                    <a:pt x="0" y="86"/>
                    <a:pt x="1" y="80"/>
                    <a:pt x="3" y="76"/>
                  </a:cubicBezTo>
                  <a:cubicBezTo>
                    <a:pt x="4" y="73"/>
                    <a:pt x="5" y="69"/>
                    <a:pt x="6" y="65"/>
                  </a:cubicBezTo>
                  <a:cubicBezTo>
                    <a:pt x="15" y="40"/>
                    <a:pt x="29" y="0"/>
                    <a:pt x="57" y="15"/>
                  </a:cubicBezTo>
                  <a:cubicBezTo>
                    <a:pt x="66" y="19"/>
                    <a:pt x="73" y="29"/>
                    <a:pt x="74" y="39"/>
                  </a:cubicBezTo>
                  <a:cubicBezTo>
                    <a:pt x="74" y="40"/>
                    <a:pt x="74" y="42"/>
                    <a:pt x="74" y="43"/>
                  </a:cubicBezTo>
                  <a:cubicBezTo>
                    <a:pt x="73" y="44"/>
                    <a:pt x="72" y="45"/>
                    <a:pt x="71" y="46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61"/>
            <p:cNvSpPr/>
            <p:nvPr/>
          </p:nvSpPr>
          <p:spPr bwMode="auto">
            <a:xfrm>
              <a:off x="10307638" y="220663"/>
              <a:ext cx="1628775" cy="1735138"/>
            </a:xfrm>
            <a:custGeom>
              <a:avLst/>
              <a:gdLst>
                <a:gd name="T0" fmla="*/ 335 w 383"/>
                <a:gd name="T1" fmla="*/ 2 h 408"/>
                <a:gd name="T2" fmla="*/ 339 w 383"/>
                <a:gd name="T3" fmla="*/ 0 h 408"/>
                <a:gd name="T4" fmla="*/ 346 w 383"/>
                <a:gd name="T5" fmla="*/ 4 h 408"/>
                <a:gd name="T6" fmla="*/ 383 w 383"/>
                <a:gd name="T7" fmla="*/ 36 h 408"/>
                <a:gd name="T8" fmla="*/ 366 w 383"/>
                <a:gd name="T9" fmla="*/ 54 h 408"/>
                <a:gd name="T10" fmla="*/ 258 w 383"/>
                <a:gd name="T11" fmla="*/ 172 h 408"/>
                <a:gd name="T12" fmla="*/ 121 w 383"/>
                <a:gd name="T13" fmla="*/ 322 h 408"/>
                <a:gd name="T14" fmla="*/ 36 w 383"/>
                <a:gd name="T15" fmla="*/ 408 h 408"/>
                <a:gd name="T16" fmla="*/ 31 w 383"/>
                <a:gd name="T17" fmla="*/ 392 h 408"/>
                <a:gd name="T18" fmla="*/ 19 w 383"/>
                <a:gd name="T19" fmla="*/ 390 h 408"/>
                <a:gd name="T20" fmla="*/ 21 w 383"/>
                <a:gd name="T21" fmla="*/ 382 h 408"/>
                <a:gd name="T22" fmla="*/ 18 w 383"/>
                <a:gd name="T23" fmla="*/ 375 h 408"/>
                <a:gd name="T24" fmla="*/ 0 w 383"/>
                <a:gd name="T25" fmla="*/ 375 h 408"/>
                <a:gd name="T26" fmla="*/ 89 w 383"/>
                <a:gd name="T27" fmla="*/ 269 h 408"/>
                <a:gd name="T28" fmla="*/ 333 w 383"/>
                <a:gd name="T29" fmla="*/ 4 h 408"/>
                <a:gd name="T30" fmla="*/ 335 w 383"/>
                <a:gd name="T31" fmla="*/ 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3" h="408">
                  <a:moveTo>
                    <a:pt x="335" y="2"/>
                  </a:moveTo>
                  <a:cubicBezTo>
                    <a:pt x="336" y="1"/>
                    <a:pt x="337" y="0"/>
                    <a:pt x="339" y="0"/>
                  </a:cubicBezTo>
                  <a:cubicBezTo>
                    <a:pt x="342" y="0"/>
                    <a:pt x="344" y="2"/>
                    <a:pt x="346" y="4"/>
                  </a:cubicBezTo>
                  <a:cubicBezTo>
                    <a:pt x="358" y="14"/>
                    <a:pt x="372" y="26"/>
                    <a:pt x="383" y="36"/>
                  </a:cubicBezTo>
                  <a:cubicBezTo>
                    <a:pt x="383" y="35"/>
                    <a:pt x="367" y="53"/>
                    <a:pt x="366" y="54"/>
                  </a:cubicBezTo>
                  <a:cubicBezTo>
                    <a:pt x="329" y="93"/>
                    <a:pt x="294" y="133"/>
                    <a:pt x="258" y="172"/>
                  </a:cubicBezTo>
                  <a:cubicBezTo>
                    <a:pt x="212" y="222"/>
                    <a:pt x="167" y="272"/>
                    <a:pt x="121" y="322"/>
                  </a:cubicBezTo>
                  <a:cubicBezTo>
                    <a:pt x="93" y="351"/>
                    <a:pt x="67" y="382"/>
                    <a:pt x="36" y="408"/>
                  </a:cubicBezTo>
                  <a:cubicBezTo>
                    <a:pt x="35" y="402"/>
                    <a:pt x="37" y="396"/>
                    <a:pt x="31" y="392"/>
                  </a:cubicBezTo>
                  <a:cubicBezTo>
                    <a:pt x="28" y="389"/>
                    <a:pt x="23" y="388"/>
                    <a:pt x="19" y="390"/>
                  </a:cubicBezTo>
                  <a:cubicBezTo>
                    <a:pt x="20" y="387"/>
                    <a:pt x="21" y="385"/>
                    <a:pt x="21" y="382"/>
                  </a:cubicBezTo>
                  <a:cubicBezTo>
                    <a:pt x="21" y="379"/>
                    <a:pt x="20" y="376"/>
                    <a:pt x="18" y="375"/>
                  </a:cubicBezTo>
                  <a:cubicBezTo>
                    <a:pt x="13" y="372"/>
                    <a:pt x="6" y="376"/>
                    <a:pt x="0" y="375"/>
                  </a:cubicBezTo>
                  <a:cubicBezTo>
                    <a:pt x="29" y="339"/>
                    <a:pt x="59" y="304"/>
                    <a:pt x="89" y="269"/>
                  </a:cubicBezTo>
                  <a:cubicBezTo>
                    <a:pt x="177" y="187"/>
                    <a:pt x="245" y="86"/>
                    <a:pt x="333" y="4"/>
                  </a:cubicBezTo>
                  <a:cubicBezTo>
                    <a:pt x="333" y="3"/>
                    <a:pt x="334" y="3"/>
                    <a:pt x="335" y="2"/>
                  </a:cubicBezTo>
                  <a:close/>
                </a:path>
              </a:pathLst>
            </a:custGeom>
            <a:solidFill>
              <a:srgbClr val="E057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62"/>
            <p:cNvSpPr/>
            <p:nvPr/>
          </p:nvSpPr>
          <p:spPr bwMode="auto">
            <a:xfrm>
              <a:off x="10307638" y="220663"/>
              <a:ext cx="1530350" cy="1600200"/>
            </a:xfrm>
            <a:custGeom>
              <a:avLst/>
              <a:gdLst>
                <a:gd name="T0" fmla="*/ 98 w 360"/>
                <a:gd name="T1" fmla="*/ 278 h 376"/>
                <a:gd name="T2" fmla="*/ 224 w 360"/>
                <a:gd name="T3" fmla="*/ 140 h 376"/>
                <a:gd name="T4" fmla="*/ 286 w 360"/>
                <a:gd name="T5" fmla="*/ 69 h 376"/>
                <a:gd name="T6" fmla="*/ 326 w 360"/>
                <a:gd name="T7" fmla="*/ 31 h 376"/>
                <a:gd name="T8" fmla="*/ 339 w 360"/>
                <a:gd name="T9" fmla="*/ 0 h 376"/>
                <a:gd name="T10" fmla="*/ 335 w 360"/>
                <a:gd name="T11" fmla="*/ 2 h 376"/>
                <a:gd name="T12" fmla="*/ 333 w 360"/>
                <a:gd name="T13" fmla="*/ 4 h 376"/>
                <a:gd name="T14" fmla="*/ 89 w 360"/>
                <a:gd name="T15" fmla="*/ 269 h 376"/>
                <a:gd name="T16" fmla="*/ 0 w 360"/>
                <a:gd name="T17" fmla="*/ 375 h 376"/>
                <a:gd name="T18" fmla="*/ 17 w 360"/>
                <a:gd name="T19" fmla="*/ 374 h 376"/>
                <a:gd name="T20" fmla="*/ 98 w 360"/>
                <a:gd name="T21" fmla="*/ 27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376">
                  <a:moveTo>
                    <a:pt x="98" y="278"/>
                  </a:moveTo>
                  <a:cubicBezTo>
                    <a:pt x="140" y="232"/>
                    <a:pt x="183" y="188"/>
                    <a:pt x="224" y="140"/>
                  </a:cubicBezTo>
                  <a:cubicBezTo>
                    <a:pt x="244" y="116"/>
                    <a:pt x="265" y="92"/>
                    <a:pt x="286" y="69"/>
                  </a:cubicBezTo>
                  <a:cubicBezTo>
                    <a:pt x="298" y="56"/>
                    <a:pt x="313" y="44"/>
                    <a:pt x="326" y="31"/>
                  </a:cubicBezTo>
                  <a:cubicBezTo>
                    <a:pt x="330" y="28"/>
                    <a:pt x="360" y="0"/>
                    <a:pt x="339" y="0"/>
                  </a:cubicBezTo>
                  <a:cubicBezTo>
                    <a:pt x="337" y="0"/>
                    <a:pt x="336" y="1"/>
                    <a:pt x="335" y="2"/>
                  </a:cubicBezTo>
                  <a:cubicBezTo>
                    <a:pt x="334" y="3"/>
                    <a:pt x="333" y="3"/>
                    <a:pt x="333" y="4"/>
                  </a:cubicBezTo>
                  <a:cubicBezTo>
                    <a:pt x="245" y="86"/>
                    <a:pt x="177" y="187"/>
                    <a:pt x="89" y="269"/>
                  </a:cubicBezTo>
                  <a:cubicBezTo>
                    <a:pt x="59" y="304"/>
                    <a:pt x="29" y="339"/>
                    <a:pt x="0" y="375"/>
                  </a:cubicBezTo>
                  <a:cubicBezTo>
                    <a:pt x="5" y="376"/>
                    <a:pt x="12" y="372"/>
                    <a:pt x="17" y="374"/>
                  </a:cubicBezTo>
                  <a:cubicBezTo>
                    <a:pt x="43" y="342"/>
                    <a:pt x="70" y="310"/>
                    <a:pt x="98" y="278"/>
                  </a:cubicBezTo>
                  <a:close/>
                </a:path>
              </a:pathLst>
            </a:custGeom>
            <a:solidFill>
              <a:srgbClr val="CF4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63"/>
            <p:cNvSpPr/>
            <p:nvPr/>
          </p:nvSpPr>
          <p:spPr bwMode="auto">
            <a:xfrm>
              <a:off x="10175876" y="2020888"/>
              <a:ext cx="106363" cy="104775"/>
            </a:xfrm>
            <a:custGeom>
              <a:avLst/>
              <a:gdLst>
                <a:gd name="T0" fmla="*/ 25 w 25"/>
                <a:gd name="T1" fmla="*/ 11 h 25"/>
                <a:gd name="T2" fmla="*/ 3 w 25"/>
                <a:gd name="T3" fmla="*/ 25 h 25"/>
                <a:gd name="T4" fmla="*/ 2 w 25"/>
                <a:gd name="T5" fmla="*/ 24 h 25"/>
                <a:gd name="T6" fmla="*/ 3 w 25"/>
                <a:gd name="T7" fmla="*/ 11 h 25"/>
                <a:gd name="T8" fmla="*/ 6 w 25"/>
                <a:gd name="T9" fmla="*/ 0 h 25"/>
                <a:gd name="T10" fmla="*/ 16 w 25"/>
                <a:gd name="T11" fmla="*/ 4 h 25"/>
                <a:gd name="T12" fmla="*/ 25 w 25"/>
                <a:gd name="T13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5">
                  <a:moveTo>
                    <a:pt x="25" y="11"/>
                  </a:moveTo>
                  <a:cubicBezTo>
                    <a:pt x="17" y="16"/>
                    <a:pt x="10" y="20"/>
                    <a:pt x="3" y="25"/>
                  </a:cubicBezTo>
                  <a:cubicBezTo>
                    <a:pt x="3" y="24"/>
                    <a:pt x="3" y="24"/>
                    <a:pt x="2" y="24"/>
                  </a:cubicBezTo>
                  <a:cubicBezTo>
                    <a:pt x="0" y="21"/>
                    <a:pt x="1" y="15"/>
                    <a:pt x="3" y="11"/>
                  </a:cubicBezTo>
                  <a:cubicBezTo>
                    <a:pt x="4" y="8"/>
                    <a:pt x="5" y="4"/>
                    <a:pt x="6" y="0"/>
                  </a:cubicBezTo>
                  <a:cubicBezTo>
                    <a:pt x="10" y="1"/>
                    <a:pt x="13" y="2"/>
                    <a:pt x="16" y="4"/>
                  </a:cubicBezTo>
                  <a:cubicBezTo>
                    <a:pt x="19" y="6"/>
                    <a:pt x="22" y="9"/>
                    <a:pt x="25" y="11"/>
                  </a:cubicBezTo>
                  <a:close/>
                </a:path>
              </a:pathLst>
            </a:custGeom>
            <a:solidFill>
              <a:srgbClr val="B53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64"/>
            <p:cNvSpPr/>
            <p:nvPr/>
          </p:nvSpPr>
          <p:spPr bwMode="auto">
            <a:xfrm>
              <a:off x="11718926" y="111125"/>
              <a:ext cx="306388" cy="292100"/>
            </a:xfrm>
            <a:custGeom>
              <a:avLst/>
              <a:gdLst>
                <a:gd name="T0" fmla="*/ 48 w 72"/>
                <a:gd name="T1" fmla="*/ 64 h 69"/>
                <a:gd name="T2" fmla="*/ 40 w 72"/>
                <a:gd name="T3" fmla="*/ 69 h 69"/>
                <a:gd name="T4" fmla="*/ 23 w 72"/>
                <a:gd name="T5" fmla="*/ 44 h 69"/>
                <a:gd name="T6" fmla="*/ 0 w 72"/>
                <a:gd name="T7" fmla="*/ 32 h 69"/>
                <a:gd name="T8" fmla="*/ 15 w 72"/>
                <a:gd name="T9" fmla="*/ 12 h 69"/>
                <a:gd name="T10" fmla="*/ 34 w 72"/>
                <a:gd name="T11" fmla="*/ 1 h 69"/>
                <a:gd name="T12" fmla="*/ 35 w 72"/>
                <a:gd name="T13" fmla="*/ 1 h 69"/>
                <a:gd name="T14" fmla="*/ 46 w 72"/>
                <a:gd name="T15" fmla="*/ 6 h 69"/>
                <a:gd name="T16" fmla="*/ 63 w 72"/>
                <a:gd name="T17" fmla="*/ 18 h 69"/>
                <a:gd name="T18" fmla="*/ 72 w 72"/>
                <a:gd name="T19" fmla="*/ 34 h 69"/>
                <a:gd name="T20" fmla="*/ 72 w 72"/>
                <a:gd name="T21" fmla="*/ 36 h 69"/>
                <a:gd name="T22" fmla="*/ 59 w 72"/>
                <a:gd name="T23" fmla="*/ 51 h 69"/>
                <a:gd name="T24" fmla="*/ 48 w 72"/>
                <a:gd name="T25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9" y="2"/>
                    <a:pt x="42" y="4"/>
                    <a:pt x="46" y="6"/>
                  </a:cubicBezTo>
                  <a:cubicBezTo>
                    <a:pt x="52" y="10"/>
                    <a:pt x="58" y="13"/>
                    <a:pt x="63" y="18"/>
                  </a:cubicBezTo>
                  <a:cubicBezTo>
                    <a:pt x="67" y="22"/>
                    <a:pt x="71" y="28"/>
                    <a:pt x="72" y="34"/>
                  </a:cubicBezTo>
                  <a:cubicBezTo>
                    <a:pt x="72" y="35"/>
                    <a:pt x="72" y="36"/>
                    <a:pt x="72" y="36"/>
                  </a:cubicBezTo>
                  <a:cubicBezTo>
                    <a:pt x="71" y="36"/>
                    <a:pt x="60" y="50"/>
                    <a:pt x="59" y="51"/>
                  </a:cubicBezTo>
                  <a:cubicBezTo>
                    <a:pt x="56" y="56"/>
                    <a:pt x="53" y="61"/>
                    <a:pt x="48" y="64"/>
                  </a:cubicBezTo>
                  <a:close/>
                </a:path>
              </a:pathLst>
            </a:custGeom>
            <a:solidFill>
              <a:srgbClr val="D4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65"/>
            <p:cNvSpPr/>
            <p:nvPr/>
          </p:nvSpPr>
          <p:spPr bwMode="auto">
            <a:xfrm>
              <a:off x="11718926" y="111125"/>
              <a:ext cx="207963" cy="292100"/>
            </a:xfrm>
            <a:custGeom>
              <a:avLst/>
              <a:gdLst>
                <a:gd name="T0" fmla="*/ 48 w 49"/>
                <a:gd name="T1" fmla="*/ 64 h 69"/>
                <a:gd name="T2" fmla="*/ 40 w 49"/>
                <a:gd name="T3" fmla="*/ 69 h 69"/>
                <a:gd name="T4" fmla="*/ 23 w 49"/>
                <a:gd name="T5" fmla="*/ 44 h 69"/>
                <a:gd name="T6" fmla="*/ 0 w 49"/>
                <a:gd name="T7" fmla="*/ 32 h 69"/>
                <a:gd name="T8" fmla="*/ 15 w 49"/>
                <a:gd name="T9" fmla="*/ 12 h 69"/>
                <a:gd name="T10" fmla="*/ 34 w 49"/>
                <a:gd name="T11" fmla="*/ 1 h 69"/>
                <a:gd name="T12" fmla="*/ 35 w 49"/>
                <a:gd name="T13" fmla="*/ 1 h 69"/>
                <a:gd name="T14" fmla="*/ 35 w 49"/>
                <a:gd name="T15" fmla="*/ 4 h 69"/>
                <a:gd name="T16" fmla="*/ 21 w 49"/>
                <a:gd name="T17" fmla="*/ 25 h 69"/>
                <a:gd name="T18" fmla="*/ 23 w 49"/>
                <a:gd name="T19" fmla="*/ 28 h 69"/>
                <a:gd name="T20" fmla="*/ 43 w 49"/>
                <a:gd name="T21" fmla="*/ 51 h 69"/>
                <a:gd name="T22" fmla="*/ 48 w 49"/>
                <a:gd name="T23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5" y="2"/>
                    <a:pt x="35" y="3"/>
                    <a:pt x="35" y="4"/>
                  </a:cubicBezTo>
                  <a:cubicBezTo>
                    <a:pt x="34" y="11"/>
                    <a:pt x="21" y="17"/>
                    <a:pt x="21" y="25"/>
                  </a:cubicBezTo>
                  <a:cubicBezTo>
                    <a:pt x="21" y="26"/>
                    <a:pt x="22" y="27"/>
                    <a:pt x="23" y="28"/>
                  </a:cubicBezTo>
                  <a:cubicBezTo>
                    <a:pt x="29" y="36"/>
                    <a:pt x="36" y="44"/>
                    <a:pt x="43" y="51"/>
                  </a:cubicBezTo>
                  <a:cubicBezTo>
                    <a:pt x="46" y="55"/>
                    <a:pt x="49" y="59"/>
                    <a:pt x="48" y="64"/>
                  </a:cubicBezTo>
                  <a:close/>
                </a:path>
              </a:pathLst>
            </a:custGeom>
            <a:solidFill>
              <a:srgbClr val="AB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H_Other_1"/>
          <p:cNvSpPr>
            <a:spLocks noChangeArrowheads="1"/>
          </p:cNvSpPr>
          <p:nvPr/>
        </p:nvSpPr>
        <p:spPr bwMode="auto">
          <a:xfrm>
            <a:off x="4775200" y="2206625"/>
            <a:ext cx="2644775" cy="2660650"/>
          </a:xfrm>
          <a:prstGeom prst="ellipse">
            <a:avLst/>
          </a:prstGeom>
          <a:noFill/>
          <a:ln w="53975" cmpd="dbl">
            <a:solidFill>
              <a:schemeClr val="accent3">
                <a:lumMod val="60000"/>
                <a:lumOff val="40000"/>
              </a:schemeClr>
            </a:solidFill>
            <a:bevel/>
          </a:ln>
        </p:spPr>
        <p:txBody>
          <a:bodyPr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8000" dirty="0">
              <a:latin typeface="+mn-lt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9" name="MH_Other_2"/>
          <p:cNvSpPr>
            <a:spLocks noChangeArrowheads="1"/>
          </p:cNvSpPr>
          <p:nvPr/>
        </p:nvSpPr>
        <p:spPr bwMode="auto">
          <a:xfrm>
            <a:off x="4692650" y="2170113"/>
            <a:ext cx="830263" cy="835025"/>
          </a:xfrm>
          <a:prstGeom prst="ellipse">
            <a:avLst/>
          </a:prstGeom>
          <a:solidFill>
            <a:schemeClr val="accent2"/>
          </a:solidFill>
          <a:ln w="28575">
            <a:noFill/>
            <a:bevel/>
          </a:ln>
        </p:spPr>
        <p:txBody>
          <a:bodyPr anchor="ctr">
            <a:normAutofit fontScale="475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8000" dirty="0">
              <a:latin typeface="+mn-lt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0" name="MH_Other_3"/>
          <p:cNvSpPr>
            <a:spLocks noChangeArrowheads="1"/>
          </p:cNvSpPr>
          <p:nvPr/>
        </p:nvSpPr>
        <p:spPr bwMode="auto">
          <a:xfrm>
            <a:off x="4310063" y="3119438"/>
            <a:ext cx="830262" cy="835025"/>
          </a:xfrm>
          <a:prstGeom prst="ellipse">
            <a:avLst/>
          </a:prstGeom>
          <a:solidFill>
            <a:schemeClr val="accent3"/>
          </a:solidFill>
          <a:ln w="28575">
            <a:noFill/>
            <a:bevel/>
          </a:ln>
        </p:spPr>
        <p:txBody>
          <a:bodyPr anchor="ctr">
            <a:normAutofit fontScale="475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8000" dirty="0">
              <a:latin typeface="+mn-lt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1" name="MH_Other_4"/>
          <p:cNvSpPr>
            <a:spLocks noChangeArrowheads="1"/>
          </p:cNvSpPr>
          <p:nvPr/>
        </p:nvSpPr>
        <p:spPr bwMode="auto">
          <a:xfrm>
            <a:off x="4692650" y="4116388"/>
            <a:ext cx="830263" cy="836612"/>
          </a:xfrm>
          <a:prstGeom prst="ellipse">
            <a:avLst/>
          </a:prstGeom>
          <a:solidFill>
            <a:schemeClr val="accent1"/>
          </a:solidFill>
          <a:ln w="28575">
            <a:noFill/>
            <a:bevel/>
          </a:ln>
        </p:spPr>
        <p:txBody>
          <a:bodyPr anchor="ctr">
            <a:normAutofit fontScale="475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8000" dirty="0">
              <a:latin typeface="+mn-lt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2" name="MH_Other_5"/>
          <p:cNvSpPr>
            <a:spLocks noChangeArrowheads="1"/>
          </p:cNvSpPr>
          <p:nvPr/>
        </p:nvSpPr>
        <p:spPr bwMode="auto">
          <a:xfrm>
            <a:off x="6684963" y="2170113"/>
            <a:ext cx="830262" cy="835025"/>
          </a:xfrm>
          <a:prstGeom prst="ellipse">
            <a:avLst/>
          </a:prstGeom>
          <a:solidFill>
            <a:schemeClr val="accent1"/>
          </a:solidFill>
          <a:ln w="28575">
            <a:noFill/>
            <a:bevel/>
          </a:ln>
        </p:spPr>
        <p:txBody>
          <a:bodyPr anchor="ctr">
            <a:normAutofit fontScale="475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8000" dirty="0">
              <a:latin typeface="+mn-lt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3" name="MH_Other_6"/>
          <p:cNvSpPr>
            <a:spLocks noChangeArrowheads="1"/>
          </p:cNvSpPr>
          <p:nvPr/>
        </p:nvSpPr>
        <p:spPr bwMode="auto">
          <a:xfrm>
            <a:off x="7016750" y="3119438"/>
            <a:ext cx="831850" cy="835025"/>
          </a:xfrm>
          <a:prstGeom prst="ellipse">
            <a:avLst/>
          </a:prstGeom>
          <a:solidFill>
            <a:schemeClr val="accent3"/>
          </a:solidFill>
          <a:ln w="28575">
            <a:noFill/>
            <a:bevel/>
          </a:ln>
        </p:spPr>
        <p:txBody>
          <a:bodyPr anchor="ctr">
            <a:normAutofit fontScale="475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8000" dirty="0">
              <a:latin typeface="+mn-lt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4" name="MH_Other_7"/>
          <p:cNvSpPr>
            <a:spLocks noChangeArrowheads="1"/>
          </p:cNvSpPr>
          <p:nvPr/>
        </p:nvSpPr>
        <p:spPr bwMode="auto">
          <a:xfrm>
            <a:off x="6684963" y="4116388"/>
            <a:ext cx="830262" cy="836612"/>
          </a:xfrm>
          <a:prstGeom prst="ellipse">
            <a:avLst/>
          </a:prstGeom>
          <a:solidFill>
            <a:schemeClr val="accent2"/>
          </a:solidFill>
          <a:ln w="28575">
            <a:noFill/>
            <a:bevel/>
          </a:ln>
        </p:spPr>
        <p:txBody>
          <a:bodyPr anchor="ctr">
            <a:normAutofit fontScale="475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8000" dirty="0">
              <a:latin typeface="+mn-lt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5" name="MH_Other_8"/>
          <p:cNvSpPr>
            <a:spLocks noChangeArrowheads="1"/>
          </p:cNvSpPr>
          <p:nvPr/>
        </p:nvSpPr>
        <p:spPr bwMode="auto">
          <a:xfrm>
            <a:off x="5053013" y="2603500"/>
            <a:ext cx="82550" cy="82550"/>
          </a:xfrm>
          <a:custGeom>
            <a:avLst/>
            <a:gdLst>
              <a:gd name="T0" fmla="*/ 89848 w 36"/>
              <a:gd name="T1" fmla="*/ 49916 h 36"/>
              <a:gd name="T2" fmla="*/ 39932 w 36"/>
              <a:gd name="T3" fmla="*/ 0 h 36"/>
              <a:gd name="T4" fmla="*/ 39932 w 36"/>
              <a:gd name="T5" fmla="*/ 0 h 36"/>
              <a:gd name="T6" fmla="*/ 0 w 36"/>
              <a:gd name="T7" fmla="*/ 89848 h 36"/>
              <a:gd name="T8" fmla="*/ 89848 w 36"/>
              <a:gd name="T9" fmla="*/ 49916 h 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"/>
              <a:gd name="T16" fmla="*/ 0 h 36"/>
              <a:gd name="T17" fmla="*/ 36 w 36"/>
              <a:gd name="T18" fmla="*/ 36 h 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" h="36">
                <a:moveTo>
                  <a:pt x="36" y="20"/>
                </a:moveTo>
                <a:lnTo>
                  <a:pt x="16" y="0"/>
                </a:lnTo>
                <a:lnTo>
                  <a:pt x="0" y="36"/>
                </a:lnTo>
                <a:lnTo>
                  <a:pt x="36" y="20"/>
                </a:lnTo>
                <a:close/>
              </a:path>
            </a:pathLst>
          </a:custGeom>
          <a:solidFill>
            <a:srgbClr val="FEFFFF"/>
          </a:solidFill>
          <a:ln w="9525" cmpd="sng">
            <a:noFill/>
            <a:bevel/>
          </a:ln>
        </p:spPr>
        <p:txBody>
          <a:bodyPr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6" name="MH_Other_9"/>
          <p:cNvSpPr>
            <a:spLocks noChangeArrowheads="1"/>
          </p:cNvSpPr>
          <p:nvPr/>
        </p:nvSpPr>
        <p:spPr bwMode="auto">
          <a:xfrm>
            <a:off x="5135563" y="2649538"/>
            <a:ext cx="1587" cy="1587"/>
          </a:xfrm>
          <a:prstGeom prst="rect">
            <a:avLst/>
          </a:prstGeom>
          <a:solidFill>
            <a:srgbClr val="FEFFFF"/>
          </a:solidFill>
          <a:ln w="9525">
            <a:noFill/>
            <a:bevel/>
          </a:ln>
        </p:spPr>
        <p:txBody>
          <a:bodyPr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1600" dirty="0">
              <a:latin typeface="+mn-lt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17" name="MH_Other_10"/>
          <p:cNvSpPr>
            <a:spLocks noChangeArrowheads="1"/>
          </p:cNvSpPr>
          <p:nvPr/>
        </p:nvSpPr>
        <p:spPr bwMode="auto">
          <a:xfrm>
            <a:off x="5100638" y="2405063"/>
            <a:ext cx="209550" cy="204787"/>
          </a:xfrm>
          <a:custGeom>
            <a:avLst/>
            <a:gdLst>
              <a:gd name="T0" fmla="*/ 202159 w 91"/>
              <a:gd name="T1" fmla="*/ 0 h 89"/>
              <a:gd name="T2" fmla="*/ 0 w 91"/>
              <a:gd name="T3" fmla="*/ 202159 h 89"/>
              <a:gd name="T4" fmla="*/ 19966 w 91"/>
              <a:gd name="T5" fmla="*/ 222125 h 89"/>
              <a:gd name="T6" fmla="*/ 227117 w 91"/>
              <a:gd name="T7" fmla="*/ 19966 h 89"/>
              <a:gd name="T8" fmla="*/ 202159 w 91"/>
              <a:gd name="T9" fmla="*/ 0 h 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"/>
              <a:gd name="T16" fmla="*/ 0 h 89"/>
              <a:gd name="T17" fmla="*/ 91 w 91"/>
              <a:gd name="T18" fmla="*/ 89 h 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" h="89">
                <a:moveTo>
                  <a:pt x="81" y="0"/>
                </a:moveTo>
                <a:lnTo>
                  <a:pt x="0" y="81"/>
                </a:lnTo>
                <a:lnTo>
                  <a:pt x="8" y="89"/>
                </a:lnTo>
                <a:lnTo>
                  <a:pt x="91" y="8"/>
                </a:lnTo>
                <a:lnTo>
                  <a:pt x="81" y="0"/>
                </a:lnTo>
                <a:close/>
              </a:path>
            </a:pathLst>
          </a:custGeom>
          <a:solidFill>
            <a:srgbClr val="FEFFFF"/>
          </a:solidFill>
          <a:ln w="9525" cmpd="sng">
            <a:noFill/>
            <a:bevel/>
          </a:ln>
        </p:spPr>
        <p:txBody>
          <a:bodyPr>
            <a:normAutofit fontScale="5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8" name="MH_Other_11"/>
          <p:cNvSpPr>
            <a:spLocks noChangeArrowheads="1"/>
          </p:cNvSpPr>
          <p:nvPr/>
        </p:nvSpPr>
        <p:spPr bwMode="auto">
          <a:xfrm>
            <a:off x="5129213" y="2433638"/>
            <a:ext cx="207962" cy="206375"/>
          </a:xfrm>
          <a:custGeom>
            <a:avLst/>
            <a:gdLst>
              <a:gd name="T0" fmla="*/ 0 w 91"/>
              <a:gd name="T1" fmla="*/ 204654 h 90"/>
              <a:gd name="T2" fmla="*/ 19966 w 91"/>
              <a:gd name="T3" fmla="*/ 224620 h 90"/>
              <a:gd name="T4" fmla="*/ 227117 w 91"/>
              <a:gd name="T5" fmla="*/ 19966 h 90"/>
              <a:gd name="T6" fmla="*/ 207151 w 91"/>
              <a:gd name="T7" fmla="*/ 0 h 90"/>
              <a:gd name="T8" fmla="*/ 0 w 91"/>
              <a:gd name="T9" fmla="*/ 204654 h 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"/>
              <a:gd name="T16" fmla="*/ 0 h 90"/>
              <a:gd name="T17" fmla="*/ 91 w 91"/>
              <a:gd name="T18" fmla="*/ 90 h 9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" h="90">
                <a:moveTo>
                  <a:pt x="0" y="82"/>
                </a:moveTo>
                <a:lnTo>
                  <a:pt x="8" y="90"/>
                </a:lnTo>
                <a:lnTo>
                  <a:pt x="91" y="8"/>
                </a:lnTo>
                <a:lnTo>
                  <a:pt x="83" y="0"/>
                </a:lnTo>
                <a:lnTo>
                  <a:pt x="0" y="82"/>
                </a:lnTo>
                <a:close/>
              </a:path>
            </a:pathLst>
          </a:custGeom>
          <a:solidFill>
            <a:srgbClr val="FEFFFF"/>
          </a:solidFill>
          <a:ln w="9525" cmpd="sng">
            <a:noFill/>
            <a:bevel/>
          </a:ln>
        </p:spPr>
        <p:txBody>
          <a:bodyPr>
            <a:normAutofit fontScale="5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9" name="MH_Other_12"/>
          <p:cNvSpPr>
            <a:spLocks noChangeArrowheads="1"/>
          </p:cNvSpPr>
          <p:nvPr/>
        </p:nvSpPr>
        <p:spPr bwMode="auto">
          <a:xfrm>
            <a:off x="5300663" y="2378075"/>
            <a:ext cx="65087" cy="60325"/>
          </a:xfrm>
          <a:custGeom>
            <a:avLst/>
            <a:gdLst>
              <a:gd name="T0" fmla="*/ 46588 w 21"/>
              <a:gd name="T1" fmla="*/ 19467 h 20"/>
              <a:gd name="T2" fmla="*/ 0 w 21"/>
              <a:gd name="T3" fmla="*/ 19467 h 20"/>
              <a:gd name="T4" fmla="*/ 49916 w 21"/>
              <a:gd name="T5" fmla="*/ 64890 h 20"/>
              <a:gd name="T6" fmla="*/ 46588 w 21"/>
              <a:gd name="T7" fmla="*/ 19467 h 20"/>
              <a:gd name="T8" fmla="*/ 0 60000 65536"/>
              <a:gd name="T9" fmla="*/ 0 60000 65536"/>
              <a:gd name="T10" fmla="*/ 0 60000 65536"/>
              <a:gd name="T11" fmla="*/ 0 60000 65536"/>
              <a:gd name="T12" fmla="*/ 0 w 21"/>
              <a:gd name="T13" fmla="*/ 0 h 20"/>
              <a:gd name="T14" fmla="*/ 21 w 21"/>
              <a:gd name="T15" fmla="*/ 20 h 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" h="20">
                <a:moveTo>
                  <a:pt x="14" y="6"/>
                </a:moveTo>
                <a:cubicBezTo>
                  <a:pt x="8" y="0"/>
                  <a:pt x="0" y="6"/>
                  <a:pt x="0" y="6"/>
                </a:cubicBezTo>
                <a:cubicBezTo>
                  <a:pt x="15" y="20"/>
                  <a:pt x="15" y="20"/>
                  <a:pt x="15" y="20"/>
                </a:cubicBezTo>
                <a:cubicBezTo>
                  <a:pt x="15" y="20"/>
                  <a:pt x="21" y="13"/>
                  <a:pt x="14" y="6"/>
                </a:cubicBezTo>
                <a:close/>
              </a:path>
            </a:pathLst>
          </a:custGeom>
          <a:solidFill>
            <a:srgbClr val="FEFFFF"/>
          </a:solidFill>
          <a:ln w="9525" cmpd="sng">
            <a:noFill/>
            <a:bevel/>
          </a:ln>
        </p:spPr>
        <p:txBody>
          <a:bodyPr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20" name="MH_Other_13"/>
          <p:cNvSpPr>
            <a:spLocks noChangeArrowheads="1"/>
          </p:cNvSpPr>
          <p:nvPr/>
        </p:nvSpPr>
        <p:spPr bwMode="auto">
          <a:xfrm>
            <a:off x="4906963" y="2387600"/>
            <a:ext cx="384175" cy="379413"/>
          </a:xfrm>
          <a:custGeom>
            <a:avLst/>
            <a:gdLst>
              <a:gd name="T0" fmla="*/ 2147483646 w 167"/>
              <a:gd name="T1" fmla="*/ 2147483646 h 165"/>
              <a:gd name="T2" fmla="*/ 2147483646 w 167"/>
              <a:gd name="T3" fmla="*/ 2147483646 h 165"/>
              <a:gd name="T4" fmla="*/ 2147483646 w 167"/>
              <a:gd name="T5" fmla="*/ 2147483646 h 165"/>
              <a:gd name="T6" fmla="*/ 2147483646 w 167"/>
              <a:gd name="T7" fmla="*/ 2147483646 h 165"/>
              <a:gd name="T8" fmla="*/ 2147483646 w 167"/>
              <a:gd name="T9" fmla="*/ 0 h 165"/>
              <a:gd name="T10" fmla="*/ 0 w 167"/>
              <a:gd name="T11" fmla="*/ 0 h 165"/>
              <a:gd name="T12" fmla="*/ 0 w 167"/>
              <a:gd name="T13" fmla="*/ 2147483646 h 165"/>
              <a:gd name="T14" fmla="*/ 2147483646 w 167"/>
              <a:gd name="T15" fmla="*/ 2147483646 h 165"/>
              <a:gd name="T16" fmla="*/ 2147483646 w 167"/>
              <a:gd name="T17" fmla="*/ 2147483646 h 165"/>
              <a:gd name="T18" fmla="*/ 2147483646 w 167"/>
              <a:gd name="T19" fmla="*/ 2147483646 h 165"/>
              <a:gd name="T20" fmla="*/ 2147483646 w 167"/>
              <a:gd name="T21" fmla="*/ 2147483646 h 1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67"/>
              <a:gd name="T34" fmla="*/ 0 h 165"/>
              <a:gd name="T35" fmla="*/ 167 w 167"/>
              <a:gd name="T36" fmla="*/ 165 h 16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67" h="165">
                <a:moveTo>
                  <a:pt x="147" y="145"/>
                </a:moveTo>
                <a:lnTo>
                  <a:pt x="20" y="145"/>
                </a:lnTo>
                <a:lnTo>
                  <a:pt x="20" y="20"/>
                </a:lnTo>
                <a:lnTo>
                  <a:pt x="139" y="20"/>
                </a:lnTo>
                <a:lnTo>
                  <a:pt x="160" y="0"/>
                </a:lnTo>
                <a:lnTo>
                  <a:pt x="0" y="0"/>
                </a:lnTo>
                <a:lnTo>
                  <a:pt x="0" y="165"/>
                </a:lnTo>
                <a:lnTo>
                  <a:pt x="167" y="165"/>
                </a:lnTo>
                <a:lnTo>
                  <a:pt x="167" y="61"/>
                </a:lnTo>
                <a:lnTo>
                  <a:pt x="147" y="81"/>
                </a:lnTo>
                <a:lnTo>
                  <a:pt x="147" y="145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" name="MH_Other_14"/>
          <p:cNvSpPr>
            <a:spLocks noEditPoints="1" noChangeArrowheads="1"/>
          </p:cNvSpPr>
          <p:nvPr/>
        </p:nvSpPr>
        <p:spPr bwMode="auto">
          <a:xfrm>
            <a:off x="4500563" y="3333750"/>
            <a:ext cx="430212" cy="425450"/>
          </a:xfrm>
          <a:custGeom>
            <a:avLst/>
            <a:gdLst>
              <a:gd name="T0" fmla="*/ 2147483646 w 95"/>
              <a:gd name="T1" fmla="*/ 2147483646 h 93"/>
              <a:gd name="T2" fmla="*/ 2147483646 w 95"/>
              <a:gd name="T3" fmla="*/ 2147483646 h 93"/>
              <a:gd name="T4" fmla="*/ 2147483646 w 95"/>
              <a:gd name="T5" fmla="*/ 2147483646 h 93"/>
              <a:gd name="T6" fmla="*/ 2147483646 w 95"/>
              <a:gd name="T7" fmla="*/ 2147483646 h 93"/>
              <a:gd name="T8" fmla="*/ 2147483646 w 95"/>
              <a:gd name="T9" fmla="*/ 2147483646 h 93"/>
              <a:gd name="T10" fmla="*/ 2147483646 w 95"/>
              <a:gd name="T11" fmla="*/ 2147483646 h 93"/>
              <a:gd name="T12" fmla="*/ 2147483646 w 95"/>
              <a:gd name="T13" fmla="*/ 2147483646 h 93"/>
              <a:gd name="T14" fmla="*/ 2147483646 w 95"/>
              <a:gd name="T15" fmla="*/ 2147483646 h 93"/>
              <a:gd name="T16" fmla="*/ 2147483646 w 95"/>
              <a:gd name="T17" fmla="*/ 2147483646 h 93"/>
              <a:gd name="T18" fmla="*/ 2147483646 w 95"/>
              <a:gd name="T19" fmla="*/ 0 h 93"/>
              <a:gd name="T20" fmla="*/ 2147483646 w 95"/>
              <a:gd name="T21" fmla="*/ 0 h 93"/>
              <a:gd name="T22" fmla="*/ 2147483646 w 95"/>
              <a:gd name="T23" fmla="*/ 2147483646 h 93"/>
              <a:gd name="T24" fmla="*/ 2147483646 w 95"/>
              <a:gd name="T25" fmla="*/ 2147483646 h 93"/>
              <a:gd name="T26" fmla="*/ 2147483646 w 95"/>
              <a:gd name="T27" fmla="*/ 2147483646 h 93"/>
              <a:gd name="T28" fmla="*/ 2147483646 w 95"/>
              <a:gd name="T29" fmla="*/ 2147483646 h 93"/>
              <a:gd name="T30" fmla="*/ 2147483646 w 95"/>
              <a:gd name="T31" fmla="*/ 2147483646 h 93"/>
              <a:gd name="T32" fmla="*/ 2147483646 w 95"/>
              <a:gd name="T33" fmla="*/ 2147483646 h 93"/>
              <a:gd name="T34" fmla="*/ 0 w 95"/>
              <a:gd name="T35" fmla="*/ 2147483646 h 93"/>
              <a:gd name="T36" fmla="*/ 0 w 95"/>
              <a:gd name="T37" fmla="*/ 2147483646 h 93"/>
              <a:gd name="T38" fmla="*/ 2147483646 w 95"/>
              <a:gd name="T39" fmla="*/ 2147483646 h 93"/>
              <a:gd name="T40" fmla="*/ 2147483646 w 95"/>
              <a:gd name="T41" fmla="*/ 2147483646 h 93"/>
              <a:gd name="T42" fmla="*/ 2147483646 w 95"/>
              <a:gd name="T43" fmla="*/ 2147483646 h 93"/>
              <a:gd name="T44" fmla="*/ 2147483646 w 95"/>
              <a:gd name="T45" fmla="*/ 2147483646 h 93"/>
              <a:gd name="T46" fmla="*/ 2147483646 w 95"/>
              <a:gd name="T47" fmla="*/ 2147483646 h 93"/>
              <a:gd name="T48" fmla="*/ 2147483646 w 95"/>
              <a:gd name="T49" fmla="*/ 2147483646 h 93"/>
              <a:gd name="T50" fmla="*/ 2147483646 w 95"/>
              <a:gd name="T51" fmla="*/ 2147483646 h 93"/>
              <a:gd name="T52" fmla="*/ 2147483646 w 95"/>
              <a:gd name="T53" fmla="*/ 2147483646 h 93"/>
              <a:gd name="T54" fmla="*/ 2147483646 w 95"/>
              <a:gd name="T55" fmla="*/ 2147483646 h 93"/>
              <a:gd name="T56" fmla="*/ 2147483646 w 95"/>
              <a:gd name="T57" fmla="*/ 2147483646 h 93"/>
              <a:gd name="T58" fmla="*/ 2147483646 w 95"/>
              <a:gd name="T59" fmla="*/ 2147483646 h 93"/>
              <a:gd name="T60" fmla="*/ 2147483646 w 95"/>
              <a:gd name="T61" fmla="*/ 2147483646 h 93"/>
              <a:gd name="T62" fmla="*/ 2147483646 w 95"/>
              <a:gd name="T63" fmla="*/ 2147483646 h 93"/>
              <a:gd name="T64" fmla="*/ 2147483646 w 95"/>
              <a:gd name="T65" fmla="*/ 2147483646 h 93"/>
              <a:gd name="T66" fmla="*/ 2147483646 w 95"/>
              <a:gd name="T67" fmla="*/ 2147483646 h 93"/>
              <a:gd name="T68" fmla="*/ 2147483646 w 95"/>
              <a:gd name="T69" fmla="*/ 2147483646 h 93"/>
              <a:gd name="T70" fmla="*/ 2147483646 w 95"/>
              <a:gd name="T71" fmla="*/ 2147483646 h 93"/>
              <a:gd name="T72" fmla="*/ 2147483646 w 95"/>
              <a:gd name="T73" fmla="*/ 2147483646 h 93"/>
              <a:gd name="T74" fmla="*/ 2147483646 w 95"/>
              <a:gd name="T75" fmla="*/ 2147483646 h 93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5"/>
              <a:gd name="T115" fmla="*/ 0 h 93"/>
              <a:gd name="T116" fmla="*/ 95 w 95"/>
              <a:gd name="T117" fmla="*/ 93 h 93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5" h="93">
                <a:moveTo>
                  <a:pt x="82" y="57"/>
                </a:moveTo>
                <a:cubicBezTo>
                  <a:pt x="82" y="57"/>
                  <a:pt x="95" y="52"/>
                  <a:pt x="95" y="51"/>
                </a:cubicBezTo>
                <a:cubicBezTo>
                  <a:pt x="95" y="41"/>
                  <a:pt x="95" y="41"/>
                  <a:pt x="95" y="41"/>
                </a:cubicBezTo>
                <a:cubicBezTo>
                  <a:pt x="95" y="40"/>
                  <a:pt x="82" y="36"/>
                  <a:pt x="82" y="36"/>
                </a:cubicBezTo>
                <a:cubicBezTo>
                  <a:pt x="80" y="30"/>
                  <a:pt x="80" y="30"/>
                  <a:pt x="80" y="30"/>
                </a:cubicBezTo>
                <a:cubicBezTo>
                  <a:pt x="80" y="30"/>
                  <a:pt x="85" y="17"/>
                  <a:pt x="85" y="17"/>
                </a:cubicBezTo>
                <a:cubicBezTo>
                  <a:pt x="77" y="10"/>
                  <a:pt x="77" y="10"/>
                  <a:pt x="77" y="10"/>
                </a:cubicBezTo>
                <a:cubicBezTo>
                  <a:pt x="77" y="9"/>
                  <a:pt x="64" y="15"/>
                  <a:pt x="64" y="15"/>
                </a:cubicBezTo>
                <a:cubicBezTo>
                  <a:pt x="59" y="13"/>
                  <a:pt x="59" y="13"/>
                  <a:pt x="59" y="13"/>
                </a:cubicBezTo>
                <a:cubicBezTo>
                  <a:pt x="59" y="13"/>
                  <a:pt x="53" y="0"/>
                  <a:pt x="53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0"/>
                  <a:pt x="37" y="13"/>
                  <a:pt x="37" y="13"/>
                </a:cubicBezTo>
                <a:cubicBezTo>
                  <a:pt x="31" y="15"/>
                  <a:pt x="31" y="15"/>
                  <a:pt x="31" y="15"/>
                </a:cubicBezTo>
                <a:cubicBezTo>
                  <a:pt x="31" y="15"/>
                  <a:pt x="18" y="10"/>
                  <a:pt x="18" y="10"/>
                </a:cubicBezTo>
                <a:cubicBezTo>
                  <a:pt x="10" y="17"/>
                  <a:pt x="10" y="17"/>
                  <a:pt x="10" y="17"/>
                </a:cubicBezTo>
                <a:cubicBezTo>
                  <a:pt x="10" y="18"/>
                  <a:pt x="16" y="30"/>
                  <a:pt x="16" y="30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0" y="41"/>
                  <a:pt x="0" y="41"/>
                </a:cubicBezTo>
                <a:cubicBezTo>
                  <a:pt x="0" y="52"/>
                  <a:pt x="0" y="52"/>
                  <a:pt x="0" y="52"/>
                </a:cubicBezTo>
                <a:cubicBezTo>
                  <a:pt x="0" y="52"/>
                  <a:pt x="13" y="57"/>
                  <a:pt x="13" y="57"/>
                </a:cubicBezTo>
                <a:cubicBezTo>
                  <a:pt x="16" y="63"/>
                  <a:pt x="16" y="63"/>
                  <a:pt x="16" y="63"/>
                </a:cubicBezTo>
                <a:cubicBezTo>
                  <a:pt x="16" y="63"/>
                  <a:pt x="10" y="75"/>
                  <a:pt x="11" y="76"/>
                </a:cubicBezTo>
                <a:cubicBezTo>
                  <a:pt x="18" y="83"/>
                  <a:pt x="18" y="83"/>
                  <a:pt x="18" y="83"/>
                </a:cubicBezTo>
                <a:cubicBezTo>
                  <a:pt x="19" y="84"/>
                  <a:pt x="31" y="78"/>
                  <a:pt x="31" y="78"/>
                </a:cubicBezTo>
                <a:cubicBezTo>
                  <a:pt x="37" y="80"/>
                  <a:pt x="37" y="80"/>
                  <a:pt x="37" y="80"/>
                </a:cubicBezTo>
                <a:cubicBezTo>
                  <a:pt x="37" y="80"/>
                  <a:pt x="42" y="93"/>
                  <a:pt x="43" y="93"/>
                </a:cubicBezTo>
                <a:cubicBezTo>
                  <a:pt x="53" y="93"/>
                  <a:pt x="53" y="93"/>
                  <a:pt x="53" y="93"/>
                </a:cubicBezTo>
                <a:cubicBezTo>
                  <a:pt x="54" y="93"/>
                  <a:pt x="59" y="80"/>
                  <a:pt x="59" y="80"/>
                </a:cubicBezTo>
                <a:cubicBezTo>
                  <a:pt x="64" y="78"/>
                  <a:pt x="64" y="78"/>
                  <a:pt x="64" y="78"/>
                </a:cubicBezTo>
                <a:cubicBezTo>
                  <a:pt x="64" y="78"/>
                  <a:pt x="77" y="83"/>
                  <a:pt x="78" y="83"/>
                </a:cubicBezTo>
                <a:cubicBezTo>
                  <a:pt x="85" y="75"/>
                  <a:pt x="85" y="75"/>
                  <a:pt x="85" y="75"/>
                </a:cubicBezTo>
                <a:cubicBezTo>
                  <a:pt x="86" y="75"/>
                  <a:pt x="80" y="63"/>
                  <a:pt x="80" y="63"/>
                </a:cubicBezTo>
                <a:lnTo>
                  <a:pt x="82" y="57"/>
                </a:lnTo>
                <a:close/>
                <a:moveTo>
                  <a:pt x="48" y="61"/>
                </a:moveTo>
                <a:cubicBezTo>
                  <a:pt x="39" y="61"/>
                  <a:pt x="33" y="55"/>
                  <a:pt x="33" y="46"/>
                </a:cubicBezTo>
                <a:cubicBezTo>
                  <a:pt x="33" y="38"/>
                  <a:pt x="39" y="32"/>
                  <a:pt x="48" y="32"/>
                </a:cubicBezTo>
                <a:cubicBezTo>
                  <a:pt x="56" y="32"/>
                  <a:pt x="63" y="38"/>
                  <a:pt x="63" y="46"/>
                </a:cubicBezTo>
                <a:cubicBezTo>
                  <a:pt x="63" y="55"/>
                  <a:pt x="56" y="61"/>
                  <a:pt x="48" y="61"/>
                </a:cubicBezTo>
                <a:close/>
              </a:path>
            </a:pathLst>
          </a:custGeom>
          <a:solidFill>
            <a:srgbClr val="FE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" name="MH_Other_15"/>
          <p:cNvSpPr>
            <a:spLocks noChangeArrowheads="1"/>
          </p:cNvSpPr>
          <p:nvPr/>
        </p:nvSpPr>
        <p:spPr bwMode="auto">
          <a:xfrm>
            <a:off x="4670425" y="3502025"/>
            <a:ext cx="88900" cy="85725"/>
          </a:xfrm>
          <a:prstGeom prst="ellipse">
            <a:avLst/>
          </a:prstGeom>
          <a:solidFill>
            <a:srgbClr val="FEFFFF"/>
          </a:solidFill>
          <a:ln w="9525">
            <a:noFill/>
            <a:bevel/>
          </a:ln>
        </p:spPr>
        <p:txBody>
          <a:bodyPr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zh-CN" sz="1600" dirty="0">
              <a:latin typeface="+mn-lt"/>
              <a:ea typeface="宋体" panose="02010600030101010101" pitchFamily="2" charset="-122"/>
              <a:sym typeface="Calibri" panose="020F0502020204030204" pitchFamily="34" charset="0"/>
            </a:endParaRPr>
          </a:p>
        </p:txBody>
      </p:sp>
      <p:sp>
        <p:nvSpPr>
          <p:cNvPr id="23" name="MH_Other_16"/>
          <p:cNvSpPr>
            <a:spLocks noChangeArrowheads="1"/>
          </p:cNvSpPr>
          <p:nvPr/>
        </p:nvSpPr>
        <p:spPr bwMode="auto">
          <a:xfrm>
            <a:off x="7256463" y="3294063"/>
            <a:ext cx="352425" cy="442912"/>
          </a:xfrm>
          <a:custGeom>
            <a:avLst/>
            <a:gdLst>
              <a:gd name="T0" fmla="*/ 7193 w 352425"/>
              <a:gd name="T1" fmla="*/ 298444 h 442913"/>
              <a:gd name="T2" fmla="*/ 176213 w 352425"/>
              <a:gd name="T3" fmla="*/ 352618 h 442913"/>
              <a:gd name="T4" fmla="*/ 345233 w 352425"/>
              <a:gd name="T5" fmla="*/ 298444 h 442913"/>
              <a:gd name="T6" fmla="*/ 352425 w 352425"/>
              <a:gd name="T7" fmla="*/ 312890 h 442913"/>
              <a:gd name="T8" fmla="*/ 352425 w 352425"/>
              <a:gd name="T9" fmla="*/ 367064 h 442913"/>
              <a:gd name="T10" fmla="*/ 176213 w 352425"/>
              <a:gd name="T11" fmla="*/ 442907 h 442913"/>
              <a:gd name="T12" fmla="*/ 0 w 352425"/>
              <a:gd name="T13" fmla="*/ 367064 h 442913"/>
              <a:gd name="T14" fmla="*/ 0 w 352425"/>
              <a:gd name="T15" fmla="*/ 312890 h 442913"/>
              <a:gd name="T16" fmla="*/ 7193 w 352425"/>
              <a:gd name="T17" fmla="*/ 298444 h 442913"/>
              <a:gd name="T18" fmla="*/ 7193 w 352425"/>
              <a:gd name="T19" fmla="*/ 184150 h 442913"/>
              <a:gd name="T20" fmla="*/ 176213 w 352425"/>
              <a:gd name="T21" fmla="*/ 243199 h 442913"/>
              <a:gd name="T22" fmla="*/ 345233 w 352425"/>
              <a:gd name="T23" fmla="*/ 184150 h 442913"/>
              <a:gd name="T24" fmla="*/ 352425 w 352425"/>
              <a:gd name="T25" fmla="*/ 202605 h 442913"/>
              <a:gd name="T26" fmla="*/ 352425 w 352425"/>
              <a:gd name="T27" fmla="*/ 257963 h 442913"/>
              <a:gd name="T28" fmla="*/ 176213 w 352425"/>
              <a:gd name="T29" fmla="*/ 331782 h 442913"/>
              <a:gd name="T30" fmla="*/ 0 w 352425"/>
              <a:gd name="T31" fmla="*/ 257963 h 442913"/>
              <a:gd name="T32" fmla="*/ 0 w 352425"/>
              <a:gd name="T33" fmla="*/ 202605 h 442913"/>
              <a:gd name="T34" fmla="*/ 7193 w 352425"/>
              <a:gd name="T35" fmla="*/ 184150 h 442913"/>
              <a:gd name="T36" fmla="*/ 7193 w 352425"/>
              <a:gd name="T37" fmla="*/ 76200 h 442913"/>
              <a:gd name="T38" fmla="*/ 176213 w 352425"/>
              <a:gd name="T39" fmla="*/ 130795 h 442913"/>
              <a:gd name="T40" fmla="*/ 345233 w 352425"/>
              <a:gd name="T41" fmla="*/ 76200 h 442913"/>
              <a:gd name="T42" fmla="*/ 352425 w 352425"/>
              <a:gd name="T43" fmla="*/ 94398 h 442913"/>
              <a:gd name="T44" fmla="*/ 352425 w 352425"/>
              <a:gd name="T45" fmla="*/ 148993 h 442913"/>
              <a:gd name="T46" fmla="*/ 176213 w 352425"/>
              <a:gd name="T47" fmla="*/ 225419 h 442913"/>
              <a:gd name="T48" fmla="*/ 0 w 352425"/>
              <a:gd name="T49" fmla="*/ 148993 h 442913"/>
              <a:gd name="T50" fmla="*/ 0 w 352425"/>
              <a:gd name="T51" fmla="*/ 94398 h 442913"/>
              <a:gd name="T52" fmla="*/ 7193 w 352425"/>
              <a:gd name="T53" fmla="*/ 76200 h 442913"/>
              <a:gd name="T54" fmla="*/ 177006 w 352425"/>
              <a:gd name="T55" fmla="*/ 0 h 442913"/>
              <a:gd name="T56" fmla="*/ 349250 w 352425"/>
              <a:gd name="T57" fmla="*/ 57944 h 442913"/>
              <a:gd name="T58" fmla="*/ 177006 w 352425"/>
              <a:gd name="T59" fmla="*/ 115888 h 442913"/>
              <a:gd name="T60" fmla="*/ 4762 w 352425"/>
              <a:gd name="T61" fmla="*/ 57944 h 442913"/>
              <a:gd name="T62" fmla="*/ 177006 w 352425"/>
              <a:gd name="T63" fmla="*/ 0 h 44291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52425" h="442913">
                <a:moveTo>
                  <a:pt x="7193" y="298450"/>
                </a:moveTo>
                <a:cubicBezTo>
                  <a:pt x="25173" y="330954"/>
                  <a:pt x="93501" y="352624"/>
                  <a:pt x="176213" y="352624"/>
                </a:cubicBezTo>
                <a:cubicBezTo>
                  <a:pt x="258925" y="352624"/>
                  <a:pt x="327252" y="330954"/>
                  <a:pt x="345233" y="298450"/>
                </a:cubicBezTo>
                <a:cubicBezTo>
                  <a:pt x="348829" y="302062"/>
                  <a:pt x="352425" y="309285"/>
                  <a:pt x="352425" y="312896"/>
                </a:cubicBezTo>
                <a:cubicBezTo>
                  <a:pt x="352425" y="312896"/>
                  <a:pt x="352425" y="312896"/>
                  <a:pt x="352425" y="367070"/>
                </a:cubicBezTo>
                <a:cubicBezTo>
                  <a:pt x="352425" y="410409"/>
                  <a:pt x="273309" y="442913"/>
                  <a:pt x="176213" y="442913"/>
                </a:cubicBezTo>
                <a:cubicBezTo>
                  <a:pt x="79116" y="442913"/>
                  <a:pt x="0" y="410409"/>
                  <a:pt x="0" y="367070"/>
                </a:cubicBezTo>
                <a:cubicBezTo>
                  <a:pt x="0" y="367070"/>
                  <a:pt x="0" y="367070"/>
                  <a:pt x="0" y="312896"/>
                </a:cubicBezTo>
                <a:cubicBezTo>
                  <a:pt x="0" y="309285"/>
                  <a:pt x="3596" y="302062"/>
                  <a:pt x="7193" y="298450"/>
                </a:cubicBezTo>
                <a:close/>
                <a:moveTo>
                  <a:pt x="7193" y="184150"/>
                </a:moveTo>
                <a:cubicBezTo>
                  <a:pt x="25173" y="217369"/>
                  <a:pt x="93501" y="243205"/>
                  <a:pt x="176213" y="243205"/>
                </a:cubicBezTo>
                <a:cubicBezTo>
                  <a:pt x="258925" y="243205"/>
                  <a:pt x="327252" y="217369"/>
                  <a:pt x="345233" y="184150"/>
                </a:cubicBezTo>
                <a:cubicBezTo>
                  <a:pt x="348829" y="191532"/>
                  <a:pt x="352425" y="195223"/>
                  <a:pt x="352425" y="202605"/>
                </a:cubicBezTo>
                <a:cubicBezTo>
                  <a:pt x="352425" y="202605"/>
                  <a:pt x="352425" y="202605"/>
                  <a:pt x="352425" y="257969"/>
                </a:cubicBezTo>
                <a:cubicBezTo>
                  <a:pt x="352425" y="298570"/>
                  <a:pt x="273309" y="331788"/>
                  <a:pt x="176213" y="331788"/>
                </a:cubicBezTo>
                <a:cubicBezTo>
                  <a:pt x="79116" y="331788"/>
                  <a:pt x="0" y="298570"/>
                  <a:pt x="0" y="257969"/>
                </a:cubicBezTo>
                <a:cubicBezTo>
                  <a:pt x="0" y="257969"/>
                  <a:pt x="0" y="257969"/>
                  <a:pt x="0" y="202605"/>
                </a:cubicBezTo>
                <a:cubicBezTo>
                  <a:pt x="0" y="195223"/>
                  <a:pt x="3596" y="191532"/>
                  <a:pt x="7193" y="184150"/>
                </a:cubicBezTo>
                <a:close/>
                <a:moveTo>
                  <a:pt x="7193" y="76200"/>
                </a:moveTo>
                <a:cubicBezTo>
                  <a:pt x="10789" y="108957"/>
                  <a:pt x="86308" y="130795"/>
                  <a:pt x="176213" y="130795"/>
                </a:cubicBezTo>
                <a:cubicBezTo>
                  <a:pt x="269713" y="130795"/>
                  <a:pt x="341637" y="108957"/>
                  <a:pt x="345233" y="76200"/>
                </a:cubicBezTo>
                <a:cubicBezTo>
                  <a:pt x="348829" y="83479"/>
                  <a:pt x="352425" y="87119"/>
                  <a:pt x="352425" y="94398"/>
                </a:cubicBezTo>
                <a:cubicBezTo>
                  <a:pt x="352425" y="94398"/>
                  <a:pt x="352425" y="94398"/>
                  <a:pt x="352425" y="148993"/>
                </a:cubicBezTo>
                <a:cubicBezTo>
                  <a:pt x="352425" y="189029"/>
                  <a:pt x="273309" y="225425"/>
                  <a:pt x="176213" y="225425"/>
                </a:cubicBezTo>
                <a:cubicBezTo>
                  <a:pt x="79116" y="225425"/>
                  <a:pt x="0" y="189029"/>
                  <a:pt x="0" y="148993"/>
                </a:cubicBezTo>
                <a:cubicBezTo>
                  <a:pt x="0" y="148993"/>
                  <a:pt x="0" y="148993"/>
                  <a:pt x="0" y="94398"/>
                </a:cubicBezTo>
                <a:cubicBezTo>
                  <a:pt x="0" y="87119"/>
                  <a:pt x="3596" y="83479"/>
                  <a:pt x="7193" y="76200"/>
                </a:cubicBezTo>
                <a:close/>
                <a:moveTo>
                  <a:pt x="177006" y="0"/>
                </a:moveTo>
                <a:cubicBezTo>
                  <a:pt x="272134" y="0"/>
                  <a:pt x="349250" y="25942"/>
                  <a:pt x="349250" y="57944"/>
                </a:cubicBezTo>
                <a:cubicBezTo>
                  <a:pt x="349250" y="89946"/>
                  <a:pt x="272134" y="115888"/>
                  <a:pt x="177006" y="115888"/>
                </a:cubicBezTo>
                <a:cubicBezTo>
                  <a:pt x="81878" y="115888"/>
                  <a:pt x="4762" y="89946"/>
                  <a:pt x="4762" y="57944"/>
                </a:cubicBezTo>
                <a:cubicBezTo>
                  <a:pt x="4762" y="25942"/>
                  <a:pt x="81878" y="0"/>
                  <a:pt x="177006" y="0"/>
                </a:cubicBezTo>
                <a:close/>
              </a:path>
            </a:pathLst>
          </a:custGeom>
          <a:solidFill>
            <a:srgbClr val="FE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" name="MH_Other_17"/>
          <p:cNvSpPr>
            <a:spLocks noEditPoints="1" noChangeArrowheads="1"/>
          </p:cNvSpPr>
          <p:nvPr/>
        </p:nvSpPr>
        <p:spPr bwMode="auto">
          <a:xfrm>
            <a:off x="4868863" y="4332288"/>
            <a:ext cx="412750" cy="404812"/>
          </a:xfrm>
          <a:custGeom>
            <a:avLst/>
            <a:gdLst>
              <a:gd name="T0" fmla="*/ 2147483646 w 113"/>
              <a:gd name="T1" fmla="*/ 2147483646 h 112"/>
              <a:gd name="T2" fmla="*/ 2147483646 w 113"/>
              <a:gd name="T3" fmla="*/ 2147483646 h 112"/>
              <a:gd name="T4" fmla="*/ 2147483646 w 113"/>
              <a:gd name="T5" fmla="*/ 2147483646 h 112"/>
              <a:gd name="T6" fmla="*/ 2147483646 w 113"/>
              <a:gd name="T7" fmla="*/ 2147483646 h 112"/>
              <a:gd name="T8" fmla="*/ 2147483646 w 113"/>
              <a:gd name="T9" fmla="*/ 2147483646 h 112"/>
              <a:gd name="T10" fmla="*/ 2147483646 w 113"/>
              <a:gd name="T11" fmla="*/ 2147483646 h 112"/>
              <a:gd name="T12" fmla="*/ 2147483646 w 113"/>
              <a:gd name="T13" fmla="*/ 2147483646 h 112"/>
              <a:gd name="T14" fmla="*/ 2147483646 w 113"/>
              <a:gd name="T15" fmla="*/ 2147483646 h 112"/>
              <a:gd name="T16" fmla="*/ 2147483646 w 113"/>
              <a:gd name="T17" fmla="*/ 2147483646 h 112"/>
              <a:gd name="T18" fmla="*/ 2147483646 w 113"/>
              <a:gd name="T19" fmla="*/ 2147483646 h 112"/>
              <a:gd name="T20" fmla="*/ 2147483646 w 113"/>
              <a:gd name="T21" fmla="*/ 2147483646 h 112"/>
              <a:gd name="T22" fmla="*/ 2147483646 w 113"/>
              <a:gd name="T23" fmla="*/ 2147483646 h 112"/>
              <a:gd name="T24" fmla="*/ 2147483646 w 113"/>
              <a:gd name="T25" fmla="*/ 2147483646 h 112"/>
              <a:gd name="T26" fmla="*/ 2147483646 w 113"/>
              <a:gd name="T27" fmla="*/ 2147483646 h 112"/>
              <a:gd name="T28" fmla="*/ 2147483646 w 113"/>
              <a:gd name="T29" fmla="*/ 2147483646 h 112"/>
              <a:gd name="T30" fmla="*/ 2147483646 w 113"/>
              <a:gd name="T31" fmla="*/ 2147483646 h 112"/>
              <a:gd name="T32" fmla="*/ 2147483646 w 113"/>
              <a:gd name="T33" fmla="*/ 2147483646 h 112"/>
              <a:gd name="T34" fmla="*/ 2147483646 w 113"/>
              <a:gd name="T35" fmla="*/ 2147483646 h 11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13"/>
              <a:gd name="T55" fmla="*/ 0 h 112"/>
              <a:gd name="T56" fmla="*/ 113 w 113"/>
              <a:gd name="T57" fmla="*/ 112 h 11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13" h="112">
                <a:moveTo>
                  <a:pt x="14" y="13"/>
                </a:moveTo>
                <a:cubicBezTo>
                  <a:pt x="0" y="27"/>
                  <a:pt x="0" y="49"/>
                  <a:pt x="14" y="63"/>
                </a:cubicBezTo>
                <a:cubicBezTo>
                  <a:pt x="23" y="72"/>
                  <a:pt x="37" y="75"/>
                  <a:pt x="49" y="71"/>
                </a:cubicBezTo>
                <a:cubicBezTo>
                  <a:pt x="60" y="82"/>
                  <a:pt x="60" y="82"/>
                  <a:pt x="60" y="82"/>
                </a:cubicBezTo>
                <a:cubicBezTo>
                  <a:pt x="60" y="82"/>
                  <a:pt x="70" y="74"/>
                  <a:pt x="75" y="79"/>
                </a:cubicBezTo>
                <a:cubicBezTo>
                  <a:pt x="79" y="83"/>
                  <a:pt x="76" y="89"/>
                  <a:pt x="75" y="93"/>
                </a:cubicBezTo>
                <a:cubicBezTo>
                  <a:pt x="74" y="95"/>
                  <a:pt x="73" y="99"/>
                  <a:pt x="78" y="97"/>
                </a:cubicBezTo>
                <a:cubicBezTo>
                  <a:pt x="81" y="96"/>
                  <a:pt x="88" y="92"/>
                  <a:pt x="92" y="97"/>
                </a:cubicBezTo>
                <a:cubicBezTo>
                  <a:pt x="97" y="102"/>
                  <a:pt x="91" y="112"/>
                  <a:pt x="91" y="112"/>
                </a:cubicBezTo>
                <a:cubicBezTo>
                  <a:pt x="113" y="112"/>
                  <a:pt x="113" y="112"/>
                  <a:pt x="113" y="112"/>
                </a:cubicBezTo>
                <a:cubicBezTo>
                  <a:pt x="113" y="91"/>
                  <a:pt x="113" y="91"/>
                  <a:pt x="113" y="91"/>
                </a:cubicBezTo>
                <a:cubicBezTo>
                  <a:pt x="71" y="49"/>
                  <a:pt x="71" y="49"/>
                  <a:pt x="71" y="49"/>
                </a:cubicBezTo>
                <a:cubicBezTo>
                  <a:pt x="75" y="37"/>
                  <a:pt x="72" y="23"/>
                  <a:pt x="63" y="13"/>
                </a:cubicBezTo>
                <a:cubicBezTo>
                  <a:pt x="49" y="0"/>
                  <a:pt x="27" y="0"/>
                  <a:pt x="14" y="13"/>
                </a:cubicBezTo>
                <a:close/>
                <a:moveTo>
                  <a:pt x="17" y="53"/>
                </a:moveTo>
                <a:cubicBezTo>
                  <a:pt x="11" y="43"/>
                  <a:pt x="12" y="29"/>
                  <a:pt x="20" y="20"/>
                </a:cubicBezTo>
                <a:cubicBezTo>
                  <a:pt x="29" y="12"/>
                  <a:pt x="43" y="11"/>
                  <a:pt x="53" y="17"/>
                </a:cubicBezTo>
                <a:lnTo>
                  <a:pt x="17" y="53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" name="MH_Other_18"/>
          <p:cNvSpPr>
            <a:spLocks noEditPoints="1" noChangeArrowheads="1"/>
          </p:cNvSpPr>
          <p:nvPr/>
        </p:nvSpPr>
        <p:spPr bwMode="auto">
          <a:xfrm>
            <a:off x="6883400" y="4308475"/>
            <a:ext cx="434975" cy="428625"/>
          </a:xfrm>
          <a:custGeom>
            <a:avLst/>
            <a:gdLst>
              <a:gd name="T0" fmla="*/ 2147483646 w 120"/>
              <a:gd name="T1" fmla="*/ 2147483646 h 118"/>
              <a:gd name="T2" fmla="*/ 2147483646 w 120"/>
              <a:gd name="T3" fmla="*/ 2147483646 h 118"/>
              <a:gd name="T4" fmla="*/ 2147483646 w 120"/>
              <a:gd name="T5" fmla="*/ 2147483646 h 118"/>
              <a:gd name="T6" fmla="*/ 2147483646 w 120"/>
              <a:gd name="T7" fmla="*/ 2147483646 h 118"/>
              <a:gd name="T8" fmla="*/ 2147483646 w 120"/>
              <a:gd name="T9" fmla="*/ 2147483646 h 118"/>
              <a:gd name="T10" fmla="*/ 2147483646 w 120"/>
              <a:gd name="T11" fmla="*/ 2147483646 h 118"/>
              <a:gd name="T12" fmla="*/ 2147483646 w 120"/>
              <a:gd name="T13" fmla="*/ 2147483646 h 118"/>
              <a:gd name="T14" fmla="*/ 2147483646 w 120"/>
              <a:gd name="T15" fmla="*/ 2147483646 h 118"/>
              <a:gd name="T16" fmla="*/ 2147483646 w 120"/>
              <a:gd name="T17" fmla="*/ 2147483646 h 118"/>
              <a:gd name="T18" fmla="*/ 2147483646 w 120"/>
              <a:gd name="T19" fmla="*/ 2147483646 h 118"/>
              <a:gd name="T20" fmla="*/ 2147483646 w 120"/>
              <a:gd name="T21" fmla="*/ 2147483646 h 118"/>
              <a:gd name="T22" fmla="*/ 2147483646 w 120"/>
              <a:gd name="T23" fmla="*/ 2147483646 h 118"/>
              <a:gd name="T24" fmla="*/ 2147483646 w 120"/>
              <a:gd name="T25" fmla="*/ 2147483646 h 118"/>
              <a:gd name="T26" fmla="*/ 2147483646 w 120"/>
              <a:gd name="T27" fmla="*/ 2147483646 h 118"/>
              <a:gd name="T28" fmla="*/ 2147483646 w 120"/>
              <a:gd name="T29" fmla="*/ 2147483646 h 118"/>
              <a:gd name="T30" fmla="*/ 2147483646 w 120"/>
              <a:gd name="T31" fmla="*/ 2147483646 h 118"/>
              <a:gd name="T32" fmla="*/ 2147483646 w 120"/>
              <a:gd name="T33" fmla="*/ 2147483646 h 118"/>
              <a:gd name="T34" fmla="*/ 2147483646 w 120"/>
              <a:gd name="T35" fmla="*/ 2147483646 h 118"/>
              <a:gd name="T36" fmla="*/ 2147483646 w 120"/>
              <a:gd name="T37" fmla="*/ 2147483646 h 118"/>
              <a:gd name="T38" fmla="*/ 2147483646 w 120"/>
              <a:gd name="T39" fmla="*/ 2147483646 h 11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20"/>
              <a:gd name="T61" fmla="*/ 0 h 118"/>
              <a:gd name="T62" fmla="*/ 120 w 120"/>
              <a:gd name="T63" fmla="*/ 118 h 11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20" h="118">
                <a:moveTo>
                  <a:pt x="53" y="35"/>
                </a:moveTo>
                <a:cubicBezTo>
                  <a:pt x="56" y="26"/>
                  <a:pt x="54" y="16"/>
                  <a:pt x="47" y="9"/>
                </a:cubicBezTo>
                <a:cubicBezTo>
                  <a:pt x="40" y="2"/>
                  <a:pt x="30" y="0"/>
                  <a:pt x="21" y="2"/>
                </a:cubicBezTo>
                <a:cubicBezTo>
                  <a:pt x="36" y="17"/>
                  <a:pt x="36" y="17"/>
                  <a:pt x="36" y="17"/>
                </a:cubicBezTo>
                <a:cubicBezTo>
                  <a:pt x="32" y="32"/>
                  <a:pt x="32" y="32"/>
                  <a:pt x="32" y="32"/>
                </a:cubicBezTo>
                <a:cubicBezTo>
                  <a:pt x="17" y="36"/>
                  <a:pt x="17" y="36"/>
                  <a:pt x="17" y="36"/>
                </a:cubicBezTo>
                <a:cubicBezTo>
                  <a:pt x="2" y="21"/>
                  <a:pt x="2" y="21"/>
                  <a:pt x="2" y="21"/>
                </a:cubicBezTo>
                <a:cubicBezTo>
                  <a:pt x="0" y="30"/>
                  <a:pt x="2" y="40"/>
                  <a:pt x="9" y="47"/>
                </a:cubicBezTo>
                <a:cubicBezTo>
                  <a:pt x="17" y="54"/>
                  <a:pt x="27" y="56"/>
                  <a:pt x="36" y="53"/>
                </a:cubicBezTo>
                <a:cubicBezTo>
                  <a:pt x="36" y="53"/>
                  <a:pt x="36" y="53"/>
                  <a:pt x="36" y="53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00" y="117"/>
                  <a:pt x="103" y="118"/>
                  <a:pt x="107" y="118"/>
                </a:cubicBezTo>
                <a:cubicBezTo>
                  <a:pt x="110" y="118"/>
                  <a:pt x="113" y="117"/>
                  <a:pt x="115" y="115"/>
                </a:cubicBezTo>
                <a:cubicBezTo>
                  <a:pt x="120" y="110"/>
                  <a:pt x="120" y="102"/>
                  <a:pt x="115" y="97"/>
                </a:cubicBezTo>
                <a:lnTo>
                  <a:pt x="53" y="35"/>
                </a:lnTo>
                <a:close/>
                <a:moveTo>
                  <a:pt x="108" y="113"/>
                </a:moveTo>
                <a:cubicBezTo>
                  <a:pt x="105" y="113"/>
                  <a:pt x="103" y="110"/>
                  <a:pt x="103" y="108"/>
                </a:cubicBezTo>
                <a:cubicBezTo>
                  <a:pt x="103" y="105"/>
                  <a:pt x="105" y="103"/>
                  <a:pt x="108" y="103"/>
                </a:cubicBezTo>
                <a:cubicBezTo>
                  <a:pt x="110" y="103"/>
                  <a:pt x="113" y="105"/>
                  <a:pt x="113" y="108"/>
                </a:cubicBezTo>
                <a:cubicBezTo>
                  <a:pt x="113" y="110"/>
                  <a:pt x="110" y="113"/>
                  <a:pt x="108" y="113"/>
                </a:cubicBezTo>
                <a:close/>
              </a:path>
            </a:pathLst>
          </a:custGeom>
          <a:solidFill>
            <a:srgbClr val="FE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" name="MH_Other_19"/>
          <p:cNvSpPr>
            <a:spLocks noEditPoints="1" noChangeArrowheads="1"/>
          </p:cNvSpPr>
          <p:nvPr/>
        </p:nvSpPr>
        <p:spPr bwMode="auto">
          <a:xfrm>
            <a:off x="6873875" y="2303463"/>
            <a:ext cx="201613" cy="368300"/>
          </a:xfrm>
          <a:custGeom>
            <a:avLst/>
            <a:gdLst>
              <a:gd name="T0" fmla="*/ 2147483646 w 50"/>
              <a:gd name="T1" fmla="*/ 2147483646 h 90"/>
              <a:gd name="T2" fmla="*/ 2147483646 w 50"/>
              <a:gd name="T3" fmla="*/ 2147483646 h 90"/>
              <a:gd name="T4" fmla="*/ 2147483646 w 50"/>
              <a:gd name="T5" fmla="*/ 0 h 90"/>
              <a:gd name="T6" fmla="*/ 2147483646 w 50"/>
              <a:gd name="T7" fmla="*/ 0 h 90"/>
              <a:gd name="T8" fmla="*/ 0 w 50"/>
              <a:gd name="T9" fmla="*/ 2147483646 h 90"/>
              <a:gd name="T10" fmla="*/ 0 w 50"/>
              <a:gd name="T11" fmla="*/ 2147483646 h 90"/>
              <a:gd name="T12" fmla="*/ 2147483646 w 50"/>
              <a:gd name="T13" fmla="*/ 2147483646 h 90"/>
              <a:gd name="T14" fmla="*/ 2147483646 w 50"/>
              <a:gd name="T15" fmla="*/ 2147483646 h 90"/>
              <a:gd name="T16" fmla="*/ 2147483646 w 50"/>
              <a:gd name="T17" fmla="*/ 2147483646 h 90"/>
              <a:gd name="T18" fmla="*/ 2147483646 w 50"/>
              <a:gd name="T19" fmla="*/ 2147483646 h 90"/>
              <a:gd name="T20" fmla="*/ 2147483646 w 50"/>
              <a:gd name="T21" fmla="*/ 2147483646 h 90"/>
              <a:gd name="T22" fmla="*/ 2147483646 w 50"/>
              <a:gd name="T23" fmla="*/ 2147483646 h 90"/>
              <a:gd name="T24" fmla="*/ 2147483646 w 50"/>
              <a:gd name="T25" fmla="*/ 2147483646 h 90"/>
              <a:gd name="T26" fmla="*/ 2147483646 w 50"/>
              <a:gd name="T27" fmla="*/ 2147483646 h 90"/>
              <a:gd name="T28" fmla="*/ 2147483646 w 50"/>
              <a:gd name="T29" fmla="*/ 2147483646 h 90"/>
              <a:gd name="T30" fmla="*/ 2147483646 w 50"/>
              <a:gd name="T31" fmla="*/ 2147483646 h 90"/>
              <a:gd name="T32" fmla="*/ 2147483646 w 50"/>
              <a:gd name="T33" fmla="*/ 2147483646 h 90"/>
              <a:gd name="T34" fmla="*/ 2147483646 w 50"/>
              <a:gd name="T35" fmla="*/ 2147483646 h 90"/>
              <a:gd name="T36" fmla="*/ 2147483646 w 50"/>
              <a:gd name="T37" fmla="*/ 2147483646 h 90"/>
              <a:gd name="T38" fmla="*/ 2147483646 w 50"/>
              <a:gd name="T39" fmla="*/ 2147483646 h 90"/>
              <a:gd name="T40" fmla="*/ 2147483646 w 50"/>
              <a:gd name="T41" fmla="*/ 2147483646 h 90"/>
              <a:gd name="T42" fmla="*/ 2147483646 w 50"/>
              <a:gd name="T43" fmla="*/ 2147483646 h 90"/>
              <a:gd name="T44" fmla="*/ 2147483646 w 50"/>
              <a:gd name="T45" fmla="*/ 2147483646 h 90"/>
              <a:gd name="T46" fmla="*/ 2147483646 w 50"/>
              <a:gd name="T47" fmla="*/ 2147483646 h 90"/>
              <a:gd name="T48" fmla="*/ 2147483646 w 50"/>
              <a:gd name="T49" fmla="*/ 2147483646 h 90"/>
              <a:gd name="T50" fmla="*/ 2147483646 w 50"/>
              <a:gd name="T51" fmla="*/ 2147483646 h 90"/>
              <a:gd name="T52" fmla="*/ 2147483646 w 50"/>
              <a:gd name="T53" fmla="*/ 2147483646 h 90"/>
              <a:gd name="T54" fmla="*/ 2147483646 w 50"/>
              <a:gd name="T55" fmla="*/ 2147483646 h 90"/>
              <a:gd name="T56" fmla="*/ 2147483646 w 50"/>
              <a:gd name="T57" fmla="*/ 2147483646 h 9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0"/>
              <a:gd name="T88" fmla="*/ 0 h 90"/>
              <a:gd name="T89" fmla="*/ 50 w 50"/>
              <a:gd name="T90" fmla="*/ 90 h 9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0" h="90">
                <a:moveTo>
                  <a:pt x="50" y="83"/>
                </a:moveTo>
                <a:cubicBezTo>
                  <a:pt x="50" y="7"/>
                  <a:pt x="50" y="7"/>
                  <a:pt x="50" y="7"/>
                </a:cubicBezTo>
                <a:cubicBezTo>
                  <a:pt x="50" y="3"/>
                  <a:pt x="47" y="0"/>
                  <a:pt x="44" y="0"/>
                </a:cubicBezTo>
                <a:cubicBezTo>
                  <a:pt x="6" y="0"/>
                  <a:pt x="6" y="0"/>
                  <a:pt x="6" y="0"/>
                </a:cubicBezTo>
                <a:cubicBezTo>
                  <a:pt x="3" y="0"/>
                  <a:pt x="0" y="3"/>
                  <a:pt x="0" y="7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87"/>
                  <a:pt x="3" y="90"/>
                  <a:pt x="6" y="90"/>
                </a:cubicBezTo>
                <a:cubicBezTo>
                  <a:pt x="44" y="90"/>
                  <a:pt x="44" y="90"/>
                  <a:pt x="44" y="90"/>
                </a:cubicBezTo>
                <a:cubicBezTo>
                  <a:pt x="47" y="90"/>
                  <a:pt x="50" y="87"/>
                  <a:pt x="50" y="83"/>
                </a:cubicBezTo>
                <a:close/>
                <a:moveTo>
                  <a:pt x="39" y="5"/>
                </a:moveTo>
                <a:cubicBezTo>
                  <a:pt x="40" y="5"/>
                  <a:pt x="41" y="5"/>
                  <a:pt x="41" y="6"/>
                </a:cubicBezTo>
                <a:cubicBezTo>
                  <a:pt x="41" y="7"/>
                  <a:pt x="40" y="8"/>
                  <a:pt x="39" y="8"/>
                </a:cubicBezTo>
                <a:cubicBezTo>
                  <a:pt x="38" y="8"/>
                  <a:pt x="38" y="7"/>
                  <a:pt x="38" y="6"/>
                </a:cubicBezTo>
                <a:cubicBezTo>
                  <a:pt x="38" y="5"/>
                  <a:pt x="38" y="5"/>
                  <a:pt x="39" y="5"/>
                </a:cubicBezTo>
                <a:close/>
                <a:moveTo>
                  <a:pt x="16" y="5"/>
                </a:moveTo>
                <a:cubicBezTo>
                  <a:pt x="34" y="5"/>
                  <a:pt x="34" y="5"/>
                  <a:pt x="34" y="5"/>
                </a:cubicBezTo>
                <a:cubicBezTo>
                  <a:pt x="34" y="7"/>
                  <a:pt x="34" y="7"/>
                  <a:pt x="34" y="7"/>
                </a:cubicBezTo>
                <a:cubicBezTo>
                  <a:pt x="16" y="7"/>
                  <a:pt x="16" y="7"/>
                  <a:pt x="16" y="7"/>
                </a:cubicBezTo>
                <a:lnTo>
                  <a:pt x="16" y="5"/>
                </a:lnTo>
                <a:close/>
                <a:moveTo>
                  <a:pt x="5" y="69"/>
                </a:moveTo>
                <a:cubicBezTo>
                  <a:pt x="5" y="11"/>
                  <a:pt x="5" y="11"/>
                  <a:pt x="5" y="11"/>
                </a:cubicBezTo>
                <a:cubicBezTo>
                  <a:pt x="45" y="11"/>
                  <a:pt x="45" y="11"/>
                  <a:pt x="45" y="11"/>
                </a:cubicBezTo>
                <a:cubicBezTo>
                  <a:pt x="45" y="69"/>
                  <a:pt x="45" y="69"/>
                  <a:pt x="45" y="69"/>
                </a:cubicBezTo>
                <a:lnTo>
                  <a:pt x="5" y="69"/>
                </a:lnTo>
                <a:close/>
                <a:moveTo>
                  <a:pt x="25" y="83"/>
                </a:moveTo>
                <a:cubicBezTo>
                  <a:pt x="23" y="83"/>
                  <a:pt x="21" y="81"/>
                  <a:pt x="21" y="79"/>
                </a:cubicBezTo>
                <a:cubicBezTo>
                  <a:pt x="21" y="77"/>
                  <a:pt x="23" y="75"/>
                  <a:pt x="25" y="75"/>
                </a:cubicBezTo>
                <a:cubicBezTo>
                  <a:pt x="27" y="75"/>
                  <a:pt x="29" y="77"/>
                  <a:pt x="29" y="79"/>
                </a:cubicBezTo>
                <a:cubicBezTo>
                  <a:pt x="29" y="81"/>
                  <a:pt x="27" y="83"/>
                  <a:pt x="25" y="83"/>
                </a:cubicBezTo>
                <a:close/>
              </a:path>
            </a:pathLst>
          </a:custGeom>
          <a:solidFill>
            <a:srgbClr val="FE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7" name="MH_Other_20"/>
          <p:cNvSpPr>
            <a:spLocks noEditPoints="1" noChangeArrowheads="1"/>
          </p:cNvSpPr>
          <p:nvPr/>
        </p:nvSpPr>
        <p:spPr bwMode="auto">
          <a:xfrm>
            <a:off x="7110413" y="2441575"/>
            <a:ext cx="207962" cy="368300"/>
          </a:xfrm>
          <a:custGeom>
            <a:avLst/>
            <a:gdLst>
              <a:gd name="T0" fmla="*/ 2147483646 w 51"/>
              <a:gd name="T1" fmla="*/ 0 h 90"/>
              <a:gd name="T2" fmla="*/ 2147483646 w 51"/>
              <a:gd name="T3" fmla="*/ 0 h 90"/>
              <a:gd name="T4" fmla="*/ 0 w 51"/>
              <a:gd name="T5" fmla="*/ 2147483646 h 90"/>
              <a:gd name="T6" fmla="*/ 0 w 51"/>
              <a:gd name="T7" fmla="*/ 2147483646 h 90"/>
              <a:gd name="T8" fmla="*/ 2147483646 w 51"/>
              <a:gd name="T9" fmla="*/ 2147483646 h 90"/>
              <a:gd name="T10" fmla="*/ 2147483646 w 51"/>
              <a:gd name="T11" fmla="*/ 2147483646 h 90"/>
              <a:gd name="T12" fmla="*/ 2147483646 w 51"/>
              <a:gd name="T13" fmla="*/ 2147483646 h 90"/>
              <a:gd name="T14" fmla="*/ 2147483646 w 51"/>
              <a:gd name="T15" fmla="*/ 2147483646 h 90"/>
              <a:gd name="T16" fmla="*/ 2147483646 w 51"/>
              <a:gd name="T17" fmla="*/ 0 h 90"/>
              <a:gd name="T18" fmla="*/ 2147483646 w 51"/>
              <a:gd name="T19" fmla="*/ 2147483646 h 90"/>
              <a:gd name="T20" fmla="*/ 2147483646 w 51"/>
              <a:gd name="T21" fmla="*/ 2147483646 h 90"/>
              <a:gd name="T22" fmla="*/ 2147483646 w 51"/>
              <a:gd name="T23" fmla="*/ 2147483646 h 90"/>
              <a:gd name="T24" fmla="*/ 2147483646 w 51"/>
              <a:gd name="T25" fmla="*/ 2147483646 h 90"/>
              <a:gd name="T26" fmla="*/ 2147483646 w 51"/>
              <a:gd name="T27" fmla="*/ 2147483646 h 90"/>
              <a:gd name="T28" fmla="*/ 2147483646 w 51"/>
              <a:gd name="T29" fmla="*/ 2147483646 h 90"/>
              <a:gd name="T30" fmla="*/ 2147483646 w 51"/>
              <a:gd name="T31" fmla="*/ 2147483646 h 90"/>
              <a:gd name="T32" fmla="*/ 2147483646 w 51"/>
              <a:gd name="T33" fmla="*/ 2147483646 h 90"/>
              <a:gd name="T34" fmla="*/ 2147483646 w 51"/>
              <a:gd name="T35" fmla="*/ 2147483646 h 90"/>
              <a:gd name="T36" fmla="*/ 2147483646 w 51"/>
              <a:gd name="T37" fmla="*/ 2147483646 h 90"/>
              <a:gd name="T38" fmla="*/ 2147483646 w 51"/>
              <a:gd name="T39" fmla="*/ 2147483646 h 90"/>
              <a:gd name="T40" fmla="*/ 2147483646 w 51"/>
              <a:gd name="T41" fmla="*/ 2147483646 h 90"/>
              <a:gd name="T42" fmla="*/ 2147483646 w 51"/>
              <a:gd name="T43" fmla="*/ 2147483646 h 90"/>
              <a:gd name="T44" fmla="*/ 2147483646 w 51"/>
              <a:gd name="T45" fmla="*/ 2147483646 h 90"/>
              <a:gd name="T46" fmla="*/ 2147483646 w 51"/>
              <a:gd name="T47" fmla="*/ 2147483646 h 90"/>
              <a:gd name="T48" fmla="*/ 2147483646 w 51"/>
              <a:gd name="T49" fmla="*/ 2147483646 h 90"/>
              <a:gd name="T50" fmla="*/ 2147483646 w 51"/>
              <a:gd name="T51" fmla="*/ 2147483646 h 90"/>
              <a:gd name="T52" fmla="*/ 2147483646 w 51"/>
              <a:gd name="T53" fmla="*/ 2147483646 h 90"/>
              <a:gd name="T54" fmla="*/ 2147483646 w 51"/>
              <a:gd name="T55" fmla="*/ 2147483646 h 90"/>
              <a:gd name="T56" fmla="*/ 2147483646 w 51"/>
              <a:gd name="T57" fmla="*/ 2147483646 h 9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51"/>
              <a:gd name="T88" fmla="*/ 0 h 90"/>
              <a:gd name="T89" fmla="*/ 51 w 51"/>
              <a:gd name="T90" fmla="*/ 90 h 90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51" h="90">
                <a:moveTo>
                  <a:pt x="44" y="0"/>
                </a:moveTo>
                <a:cubicBezTo>
                  <a:pt x="7" y="0"/>
                  <a:pt x="7" y="0"/>
                  <a:pt x="7" y="0"/>
                </a:cubicBezTo>
                <a:cubicBezTo>
                  <a:pt x="3" y="0"/>
                  <a:pt x="0" y="3"/>
                  <a:pt x="0" y="7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87"/>
                  <a:pt x="3" y="90"/>
                  <a:pt x="7" y="90"/>
                </a:cubicBezTo>
                <a:cubicBezTo>
                  <a:pt x="44" y="90"/>
                  <a:pt x="44" y="90"/>
                  <a:pt x="44" y="90"/>
                </a:cubicBezTo>
                <a:cubicBezTo>
                  <a:pt x="48" y="90"/>
                  <a:pt x="51" y="87"/>
                  <a:pt x="51" y="83"/>
                </a:cubicBezTo>
                <a:cubicBezTo>
                  <a:pt x="51" y="7"/>
                  <a:pt x="51" y="7"/>
                  <a:pt x="51" y="7"/>
                </a:cubicBezTo>
                <a:cubicBezTo>
                  <a:pt x="51" y="3"/>
                  <a:pt x="48" y="0"/>
                  <a:pt x="44" y="0"/>
                </a:cubicBezTo>
                <a:close/>
                <a:moveTo>
                  <a:pt x="40" y="5"/>
                </a:moveTo>
                <a:cubicBezTo>
                  <a:pt x="41" y="5"/>
                  <a:pt x="42" y="5"/>
                  <a:pt x="42" y="6"/>
                </a:cubicBezTo>
                <a:cubicBezTo>
                  <a:pt x="42" y="7"/>
                  <a:pt x="41" y="8"/>
                  <a:pt x="40" y="8"/>
                </a:cubicBezTo>
                <a:cubicBezTo>
                  <a:pt x="39" y="8"/>
                  <a:pt x="38" y="7"/>
                  <a:pt x="38" y="6"/>
                </a:cubicBezTo>
                <a:cubicBezTo>
                  <a:pt x="38" y="5"/>
                  <a:pt x="39" y="5"/>
                  <a:pt x="40" y="5"/>
                </a:cubicBezTo>
                <a:close/>
                <a:moveTo>
                  <a:pt x="17" y="5"/>
                </a:moveTo>
                <a:cubicBezTo>
                  <a:pt x="34" y="5"/>
                  <a:pt x="34" y="5"/>
                  <a:pt x="34" y="5"/>
                </a:cubicBezTo>
                <a:cubicBezTo>
                  <a:pt x="34" y="7"/>
                  <a:pt x="34" y="7"/>
                  <a:pt x="34" y="7"/>
                </a:cubicBezTo>
                <a:cubicBezTo>
                  <a:pt x="17" y="7"/>
                  <a:pt x="17" y="7"/>
                  <a:pt x="17" y="7"/>
                </a:cubicBezTo>
                <a:lnTo>
                  <a:pt x="17" y="5"/>
                </a:lnTo>
                <a:close/>
                <a:moveTo>
                  <a:pt x="26" y="83"/>
                </a:moveTo>
                <a:cubicBezTo>
                  <a:pt x="23" y="83"/>
                  <a:pt x="21" y="81"/>
                  <a:pt x="21" y="79"/>
                </a:cubicBezTo>
                <a:cubicBezTo>
                  <a:pt x="21" y="77"/>
                  <a:pt x="23" y="75"/>
                  <a:pt x="26" y="75"/>
                </a:cubicBezTo>
                <a:cubicBezTo>
                  <a:pt x="28" y="75"/>
                  <a:pt x="30" y="77"/>
                  <a:pt x="30" y="79"/>
                </a:cubicBezTo>
                <a:cubicBezTo>
                  <a:pt x="30" y="81"/>
                  <a:pt x="28" y="83"/>
                  <a:pt x="26" y="83"/>
                </a:cubicBezTo>
                <a:close/>
                <a:moveTo>
                  <a:pt x="46" y="69"/>
                </a:moveTo>
                <a:cubicBezTo>
                  <a:pt x="5" y="69"/>
                  <a:pt x="5" y="69"/>
                  <a:pt x="5" y="69"/>
                </a:cubicBezTo>
                <a:cubicBezTo>
                  <a:pt x="5" y="11"/>
                  <a:pt x="5" y="11"/>
                  <a:pt x="5" y="11"/>
                </a:cubicBezTo>
                <a:cubicBezTo>
                  <a:pt x="46" y="11"/>
                  <a:pt x="46" y="11"/>
                  <a:pt x="46" y="11"/>
                </a:cubicBezTo>
                <a:lnTo>
                  <a:pt x="46" y="69"/>
                </a:lnTo>
                <a:close/>
              </a:path>
            </a:pathLst>
          </a:custGeom>
          <a:solidFill>
            <a:srgbClr val="FE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MH_Other_21"/>
          <p:cNvSpPr>
            <a:spLocks noChangeArrowheads="1"/>
          </p:cNvSpPr>
          <p:nvPr/>
        </p:nvSpPr>
        <p:spPr bwMode="auto">
          <a:xfrm>
            <a:off x="7094538" y="2325688"/>
            <a:ext cx="122237" cy="100012"/>
          </a:xfrm>
          <a:custGeom>
            <a:avLst/>
            <a:gdLst>
              <a:gd name="T0" fmla="*/ 79865 w 40"/>
              <a:gd name="T1" fmla="*/ 82362 h 33"/>
              <a:gd name="T2" fmla="*/ 99831 w 40"/>
              <a:gd name="T3" fmla="*/ 82362 h 33"/>
              <a:gd name="T4" fmla="*/ 99831 w 40"/>
              <a:gd name="T5" fmla="*/ 19967 h 33"/>
              <a:gd name="T6" fmla="*/ 99831 w 40"/>
              <a:gd name="T7" fmla="*/ 0 h 33"/>
              <a:gd name="T8" fmla="*/ 79865 w 40"/>
              <a:gd name="T9" fmla="*/ 0 h 33"/>
              <a:gd name="T10" fmla="*/ 0 w 40"/>
              <a:gd name="T11" fmla="*/ 0 h 33"/>
              <a:gd name="T12" fmla="*/ 0 w 40"/>
              <a:gd name="T13" fmla="*/ 19967 h 33"/>
              <a:gd name="T14" fmla="*/ 79865 w 40"/>
              <a:gd name="T15" fmla="*/ 19967 h 33"/>
              <a:gd name="T16" fmla="*/ 79865 w 40"/>
              <a:gd name="T17" fmla="*/ 82362 h 3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0"/>
              <a:gd name="T28" fmla="*/ 0 h 33"/>
              <a:gd name="T29" fmla="*/ 40 w 40"/>
              <a:gd name="T30" fmla="*/ 33 h 3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0" h="33">
                <a:moveTo>
                  <a:pt x="32" y="33"/>
                </a:moveTo>
                <a:lnTo>
                  <a:pt x="40" y="33"/>
                </a:lnTo>
                <a:lnTo>
                  <a:pt x="40" y="8"/>
                </a:lnTo>
                <a:lnTo>
                  <a:pt x="40" y="0"/>
                </a:lnTo>
                <a:lnTo>
                  <a:pt x="32" y="0"/>
                </a:lnTo>
                <a:lnTo>
                  <a:pt x="0" y="0"/>
                </a:lnTo>
                <a:lnTo>
                  <a:pt x="0" y="8"/>
                </a:lnTo>
                <a:lnTo>
                  <a:pt x="32" y="8"/>
                </a:lnTo>
                <a:lnTo>
                  <a:pt x="32" y="33"/>
                </a:lnTo>
                <a:close/>
              </a:path>
            </a:pathLst>
          </a:custGeom>
          <a:solidFill>
            <a:srgbClr val="FEFFFF"/>
          </a:solidFill>
          <a:ln w="9525" cmpd="sng">
            <a:noFill/>
            <a:bevel/>
          </a:ln>
        </p:spPr>
        <p:txBody>
          <a:bodyPr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29" name="MH_Other_22"/>
          <p:cNvSpPr>
            <a:spLocks noChangeArrowheads="1"/>
          </p:cNvSpPr>
          <p:nvPr/>
        </p:nvSpPr>
        <p:spPr bwMode="auto">
          <a:xfrm>
            <a:off x="6985000" y="2693988"/>
            <a:ext cx="100013" cy="100012"/>
          </a:xfrm>
          <a:custGeom>
            <a:avLst/>
            <a:gdLst>
              <a:gd name="T0" fmla="*/ 19967 w 33"/>
              <a:gd name="T1" fmla="*/ 0 h 33"/>
              <a:gd name="T2" fmla="*/ 0 w 33"/>
              <a:gd name="T3" fmla="*/ 0 h 33"/>
              <a:gd name="T4" fmla="*/ 0 w 33"/>
              <a:gd name="T5" fmla="*/ 62395 h 33"/>
              <a:gd name="T6" fmla="*/ 0 w 33"/>
              <a:gd name="T7" fmla="*/ 82362 h 33"/>
              <a:gd name="T8" fmla="*/ 19967 w 33"/>
              <a:gd name="T9" fmla="*/ 82362 h 33"/>
              <a:gd name="T10" fmla="*/ 82362 w 33"/>
              <a:gd name="T11" fmla="*/ 82362 h 33"/>
              <a:gd name="T12" fmla="*/ 82362 w 33"/>
              <a:gd name="T13" fmla="*/ 62395 h 33"/>
              <a:gd name="T14" fmla="*/ 19967 w 33"/>
              <a:gd name="T15" fmla="*/ 62395 h 33"/>
              <a:gd name="T16" fmla="*/ 19967 w 33"/>
              <a:gd name="T17" fmla="*/ 0 h 3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"/>
              <a:gd name="T28" fmla="*/ 0 h 33"/>
              <a:gd name="T29" fmla="*/ 33 w 33"/>
              <a:gd name="T30" fmla="*/ 33 h 3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" h="33">
                <a:moveTo>
                  <a:pt x="8" y="0"/>
                </a:moveTo>
                <a:lnTo>
                  <a:pt x="0" y="0"/>
                </a:lnTo>
                <a:lnTo>
                  <a:pt x="0" y="25"/>
                </a:lnTo>
                <a:lnTo>
                  <a:pt x="0" y="33"/>
                </a:lnTo>
                <a:lnTo>
                  <a:pt x="8" y="33"/>
                </a:lnTo>
                <a:lnTo>
                  <a:pt x="33" y="33"/>
                </a:lnTo>
                <a:lnTo>
                  <a:pt x="33" y="25"/>
                </a:lnTo>
                <a:lnTo>
                  <a:pt x="8" y="25"/>
                </a:lnTo>
                <a:lnTo>
                  <a:pt x="8" y="0"/>
                </a:lnTo>
                <a:close/>
              </a:path>
            </a:pathLst>
          </a:custGeom>
          <a:solidFill>
            <a:srgbClr val="FEFFFF"/>
          </a:solidFill>
          <a:ln w="9525" cmpd="sng">
            <a:noFill/>
            <a:bevel/>
          </a:ln>
        </p:spPr>
        <p:txBody>
          <a:bodyPr>
            <a:normAutofit fontScale="2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30" name="MH_SubTitle_1"/>
          <p:cNvSpPr>
            <a:spLocks noChangeArrowheads="1"/>
          </p:cNvSpPr>
          <p:nvPr/>
        </p:nvSpPr>
        <p:spPr bwMode="auto">
          <a:xfrm>
            <a:off x="1401763" y="2241550"/>
            <a:ext cx="30337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zh-CN" altLang="en-US" sz="1600"/>
          </a:p>
        </p:txBody>
      </p:sp>
      <p:sp>
        <p:nvSpPr>
          <p:cNvPr id="31" name="MH_SubTitle_2"/>
          <p:cNvSpPr>
            <a:spLocks noChangeArrowheads="1"/>
          </p:cNvSpPr>
          <p:nvPr/>
        </p:nvSpPr>
        <p:spPr bwMode="auto">
          <a:xfrm>
            <a:off x="984250" y="3201988"/>
            <a:ext cx="3067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zh-CN" altLang="en-US" sz="1600"/>
          </a:p>
        </p:txBody>
      </p:sp>
      <p:sp>
        <p:nvSpPr>
          <p:cNvPr id="32" name="MH_SubTitle_3"/>
          <p:cNvSpPr>
            <a:spLocks noChangeArrowheads="1"/>
          </p:cNvSpPr>
          <p:nvPr/>
        </p:nvSpPr>
        <p:spPr bwMode="auto">
          <a:xfrm>
            <a:off x="1401763" y="4197350"/>
            <a:ext cx="30337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zh-CN" altLang="en-US" sz="1600"/>
          </a:p>
        </p:txBody>
      </p:sp>
      <p:sp>
        <p:nvSpPr>
          <p:cNvPr id="33" name="MH_SubTitle_4"/>
          <p:cNvSpPr>
            <a:spLocks noChangeArrowheads="1"/>
          </p:cNvSpPr>
          <p:nvPr/>
        </p:nvSpPr>
        <p:spPr bwMode="auto">
          <a:xfrm>
            <a:off x="7770813" y="2241550"/>
            <a:ext cx="30527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zh-CN" altLang="en-US" sz="1600"/>
          </a:p>
        </p:txBody>
      </p:sp>
      <p:sp>
        <p:nvSpPr>
          <p:cNvPr id="34" name="MH_SubTitle_5"/>
          <p:cNvSpPr>
            <a:spLocks noChangeArrowheads="1"/>
          </p:cNvSpPr>
          <p:nvPr/>
        </p:nvSpPr>
        <p:spPr bwMode="auto">
          <a:xfrm>
            <a:off x="8110538" y="3201988"/>
            <a:ext cx="3209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zh-CN" altLang="en-US" sz="1600"/>
          </a:p>
        </p:txBody>
      </p:sp>
      <p:sp>
        <p:nvSpPr>
          <p:cNvPr id="35" name="MH_SubTitle_6"/>
          <p:cNvSpPr>
            <a:spLocks noChangeArrowheads="1"/>
          </p:cNvSpPr>
          <p:nvPr/>
        </p:nvSpPr>
        <p:spPr bwMode="auto">
          <a:xfrm>
            <a:off x="7770813" y="4197350"/>
            <a:ext cx="30527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1600">
                <a:latin typeface="宋体" panose="02010600030101010101" pitchFamily="2" charset="-122"/>
              </a:rPr>
              <a:t>zero</a:t>
            </a:r>
            <a:r>
              <a:rPr lang="zh-CN" altLang="en-US" sz="1600"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zh-CN" altLang="en-US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H_Text_1"/>
          <p:cNvSpPr/>
          <p:nvPr/>
        </p:nvSpPr>
        <p:spPr>
          <a:xfrm>
            <a:off x="1639888" y="1938338"/>
            <a:ext cx="3095625" cy="925512"/>
          </a:xfrm>
          <a:custGeom>
            <a:avLst/>
            <a:gdLst>
              <a:gd name="connsiteX0" fmla="*/ 1 w 2114551"/>
              <a:gd name="connsiteY0" fmla="*/ 0 h 1000123"/>
              <a:gd name="connsiteX1" fmla="*/ 2114551 w 2114551"/>
              <a:gd name="connsiteY1" fmla="*/ 0 h 1000123"/>
              <a:gd name="connsiteX2" fmla="*/ 2114551 w 2114551"/>
              <a:gd name="connsiteY2" fmla="*/ 1000123 h 1000123"/>
              <a:gd name="connsiteX3" fmla="*/ 500062 w 2114551"/>
              <a:gd name="connsiteY3" fmla="*/ 1000123 h 1000123"/>
              <a:gd name="connsiteX4" fmla="*/ 0 w 2114551"/>
              <a:gd name="connsiteY4" fmla="*/ 500061 h 1000123"/>
              <a:gd name="connsiteX5" fmla="*/ 1 w 2114551"/>
              <a:gd name="connsiteY5" fmla="*/ 0 h 100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4551" h="1000123">
                <a:moveTo>
                  <a:pt x="1" y="0"/>
                </a:moveTo>
                <a:lnTo>
                  <a:pt x="2114551" y="0"/>
                </a:lnTo>
                <a:lnTo>
                  <a:pt x="2114551" y="1000123"/>
                </a:lnTo>
                <a:lnTo>
                  <a:pt x="500062" y="1000123"/>
                </a:lnTo>
                <a:cubicBezTo>
                  <a:pt x="223885" y="1000123"/>
                  <a:pt x="0" y="776238"/>
                  <a:pt x="0" y="500061"/>
                </a:cubicBezTo>
                <a:cubicBezTo>
                  <a:pt x="0" y="333374"/>
                  <a:pt x="1" y="166687"/>
                  <a:pt x="1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effectLst>
            <a:outerShdw blurRad="50800" dist="12700" dir="10800000" algn="r" rotWithShape="0">
              <a:prstClr val="black">
                <a:alpha val="40000"/>
              </a:prstClr>
            </a:outerShdw>
          </a:effectLst>
        </p:spPr>
        <p:txBody>
          <a:bodyPr rIns="180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zero</a:t>
            </a:r>
            <a:r>
              <a:rPr lang="zh-CN" altLang="en-US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sp>
        <p:nvSpPr>
          <p:cNvPr id="9" name="MH_SubTitle_1"/>
          <p:cNvSpPr/>
          <p:nvPr/>
        </p:nvSpPr>
        <p:spPr>
          <a:xfrm flipH="1">
            <a:off x="4618038" y="1938338"/>
            <a:ext cx="925512" cy="925512"/>
          </a:xfrm>
          <a:prstGeom prst="round2DiagRect">
            <a:avLst>
              <a:gd name="adj1" fmla="val 13809"/>
              <a:gd name="adj2" fmla="val 0"/>
            </a:avLst>
          </a:prstGeom>
          <a:solidFill>
            <a:schemeClr val="accent2"/>
          </a:solidFill>
        </p:spPr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添加</a:t>
            </a:r>
            <a:endParaRPr lang="en-US" altLang="zh-CN" b="1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标题</a:t>
            </a:r>
          </a:p>
        </p:txBody>
      </p:sp>
      <p:sp>
        <p:nvSpPr>
          <p:cNvPr id="10" name="MH_Text_1"/>
          <p:cNvSpPr/>
          <p:nvPr/>
        </p:nvSpPr>
        <p:spPr>
          <a:xfrm>
            <a:off x="6540500" y="1938338"/>
            <a:ext cx="3094038" cy="925512"/>
          </a:xfrm>
          <a:custGeom>
            <a:avLst/>
            <a:gdLst>
              <a:gd name="connsiteX0" fmla="*/ 1 w 2114551"/>
              <a:gd name="connsiteY0" fmla="*/ 0 h 1000123"/>
              <a:gd name="connsiteX1" fmla="*/ 2114551 w 2114551"/>
              <a:gd name="connsiteY1" fmla="*/ 0 h 1000123"/>
              <a:gd name="connsiteX2" fmla="*/ 2114551 w 2114551"/>
              <a:gd name="connsiteY2" fmla="*/ 1000123 h 1000123"/>
              <a:gd name="connsiteX3" fmla="*/ 500062 w 2114551"/>
              <a:gd name="connsiteY3" fmla="*/ 1000123 h 1000123"/>
              <a:gd name="connsiteX4" fmla="*/ 0 w 2114551"/>
              <a:gd name="connsiteY4" fmla="*/ 500061 h 1000123"/>
              <a:gd name="connsiteX5" fmla="*/ 1 w 2114551"/>
              <a:gd name="connsiteY5" fmla="*/ 0 h 100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4551" h="1000123">
                <a:moveTo>
                  <a:pt x="1" y="0"/>
                </a:moveTo>
                <a:lnTo>
                  <a:pt x="2114551" y="0"/>
                </a:lnTo>
                <a:lnTo>
                  <a:pt x="2114551" y="1000123"/>
                </a:lnTo>
                <a:lnTo>
                  <a:pt x="500062" y="1000123"/>
                </a:lnTo>
                <a:cubicBezTo>
                  <a:pt x="223885" y="1000123"/>
                  <a:pt x="0" y="776238"/>
                  <a:pt x="0" y="500061"/>
                </a:cubicBezTo>
                <a:cubicBezTo>
                  <a:pt x="0" y="333374"/>
                  <a:pt x="1" y="166687"/>
                  <a:pt x="1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effectLst>
            <a:outerShdw blurRad="50800" dist="12700" dir="10800000" algn="r" rotWithShape="0">
              <a:prstClr val="black">
                <a:alpha val="40000"/>
              </a:prstClr>
            </a:outerShdw>
          </a:effectLst>
        </p:spPr>
        <p:txBody>
          <a:bodyPr rIns="180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zero</a:t>
            </a:r>
            <a:r>
              <a:rPr lang="zh-CN" altLang="en-US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sp>
        <p:nvSpPr>
          <p:cNvPr id="11" name="MH_SubTitle_1"/>
          <p:cNvSpPr/>
          <p:nvPr/>
        </p:nvSpPr>
        <p:spPr>
          <a:xfrm flipH="1">
            <a:off x="9517063" y="1938338"/>
            <a:ext cx="925512" cy="925512"/>
          </a:xfrm>
          <a:prstGeom prst="round2DiagRect">
            <a:avLst>
              <a:gd name="adj1" fmla="val 13809"/>
              <a:gd name="adj2" fmla="val 0"/>
            </a:avLst>
          </a:prstGeom>
          <a:solidFill>
            <a:schemeClr val="accent1"/>
          </a:solidFill>
        </p:spPr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添加</a:t>
            </a:r>
            <a:endParaRPr lang="en-US" altLang="zh-CN" b="1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标题</a:t>
            </a:r>
          </a:p>
        </p:txBody>
      </p:sp>
      <p:sp>
        <p:nvSpPr>
          <p:cNvPr id="12" name="MH_Text_1"/>
          <p:cNvSpPr/>
          <p:nvPr/>
        </p:nvSpPr>
        <p:spPr>
          <a:xfrm>
            <a:off x="1639888" y="3316288"/>
            <a:ext cx="3095625" cy="925512"/>
          </a:xfrm>
          <a:custGeom>
            <a:avLst/>
            <a:gdLst>
              <a:gd name="connsiteX0" fmla="*/ 1 w 2114551"/>
              <a:gd name="connsiteY0" fmla="*/ 0 h 1000123"/>
              <a:gd name="connsiteX1" fmla="*/ 2114551 w 2114551"/>
              <a:gd name="connsiteY1" fmla="*/ 0 h 1000123"/>
              <a:gd name="connsiteX2" fmla="*/ 2114551 w 2114551"/>
              <a:gd name="connsiteY2" fmla="*/ 1000123 h 1000123"/>
              <a:gd name="connsiteX3" fmla="*/ 500062 w 2114551"/>
              <a:gd name="connsiteY3" fmla="*/ 1000123 h 1000123"/>
              <a:gd name="connsiteX4" fmla="*/ 0 w 2114551"/>
              <a:gd name="connsiteY4" fmla="*/ 500061 h 1000123"/>
              <a:gd name="connsiteX5" fmla="*/ 1 w 2114551"/>
              <a:gd name="connsiteY5" fmla="*/ 0 h 100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4551" h="1000123">
                <a:moveTo>
                  <a:pt x="1" y="0"/>
                </a:moveTo>
                <a:lnTo>
                  <a:pt x="2114551" y="0"/>
                </a:lnTo>
                <a:lnTo>
                  <a:pt x="2114551" y="1000123"/>
                </a:lnTo>
                <a:lnTo>
                  <a:pt x="500062" y="1000123"/>
                </a:lnTo>
                <a:cubicBezTo>
                  <a:pt x="223885" y="1000123"/>
                  <a:pt x="0" y="776238"/>
                  <a:pt x="0" y="500061"/>
                </a:cubicBezTo>
                <a:cubicBezTo>
                  <a:pt x="0" y="333374"/>
                  <a:pt x="1" y="166687"/>
                  <a:pt x="1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effectLst>
            <a:outerShdw blurRad="50800" dist="12700" dir="10800000" algn="r" rotWithShape="0">
              <a:prstClr val="black">
                <a:alpha val="40000"/>
              </a:prstClr>
            </a:outerShdw>
          </a:effectLst>
        </p:spPr>
        <p:txBody>
          <a:bodyPr rIns="180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zero</a:t>
            </a:r>
            <a:r>
              <a:rPr lang="zh-CN" altLang="en-US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sp>
        <p:nvSpPr>
          <p:cNvPr id="13" name="MH_SubTitle_1"/>
          <p:cNvSpPr/>
          <p:nvPr/>
        </p:nvSpPr>
        <p:spPr>
          <a:xfrm flipH="1">
            <a:off x="4618038" y="3316288"/>
            <a:ext cx="925512" cy="925512"/>
          </a:xfrm>
          <a:prstGeom prst="round2DiagRect">
            <a:avLst>
              <a:gd name="adj1" fmla="val 13809"/>
              <a:gd name="adj2" fmla="val 0"/>
            </a:avLst>
          </a:prstGeom>
          <a:solidFill>
            <a:schemeClr val="accent3"/>
          </a:solidFill>
        </p:spPr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添加</a:t>
            </a:r>
            <a:endParaRPr lang="en-US" altLang="zh-CN" b="1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标题</a:t>
            </a:r>
          </a:p>
        </p:txBody>
      </p:sp>
      <p:sp>
        <p:nvSpPr>
          <p:cNvPr id="14" name="MH_Text_1"/>
          <p:cNvSpPr/>
          <p:nvPr/>
        </p:nvSpPr>
        <p:spPr>
          <a:xfrm>
            <a:off x="6540500" y="3316288"/>
            <a:ext cx="3094038" cy="925512"/>
          </a:xfrm>
          <a:custGeom>
            <a:avLst/>
            <a:gdLst>
              <a:gd name="connsiteX0" fmla="*/ 1 w 2114551"/>
              <a:gd name="connsiteY0" fmla="*/ 0 h 1000123"/>
              <a:gd name="connsiteX1" fmla="*/ 2114551 w 2114551"/>
              <a:gd name="connsiteY1" fmla="*/ 0 h 1000123"/>
              <a:gd name="connsiteX2" fmla="*/ 2114551 w 2114551"/>
              <a:gd name="connsiteY2" fmla="*/ 1000123 h 1000123"/>
              <a:gd name="connsiteX3" fmla="*/ 500062 w 2114551"/>
              <a:gd name="connsiteY3" fmla="*/ 1000123 h 1000123"/>
              <a:gd name="connsiteX4" fmla="*/ 0 w 2114551"/>
              <a:gd name="connsiteY4" fmla="*/ 500061 h 1000123"/>
              <a:gd name="connsiteX5" fmla="*/ 1 w 2114551"/>
              <a:gd name="connsiteY5" fmla="*/ 0 h 100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4551" h="1000123">
                <a:moveTo>
                  <a:pt x="1" y="0"/>
                </a:moveTo>
                <a:lnTo>
                  <a:pt x="2114551" y="0"/>
                </a:lnTo>
                <a:lnTo>
                  <a:pt x="2114551" y="1000123"/>
                </a:lnTo>
                <a:lnTo>
                  <a:pt x="500062" y="1000123"/>
                </a:lnTo>
                <a:cubicBezTo>
                  <a:pt x="223885" y="1000123"/>
                  <a:pt x="0" y="776238"/>
                  <a:pt x="0" y="500061"/>
                </a:cubicBezTo>
                <a:cubicBezTo>
                  <a:pt x="0" y="333374"/>
                  <a:pt x="1" y="166687"/>
                  <a:pt x="1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effectLst>
            <a:outerShdw blurRad="50800" dist="12700" dir="10800000" algn="r" rotWithShape="0">
              <a:prstClr val="black">
                <a:alpha val="40000"/>
              </a:prstClr>
            </a:outerShdw>
          </a:effectLst>
        </p:spPr>
        <p:txBody>
          <a:bodyPr rIns="180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zero</a:t>
            </a:r>
            <a:r>
              <a:rPr lang="zh-CN" altLang="en-US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sp>
        <p:nvSpPr>
          <p:cNvPr id="15" name="MH_SubTitle_1"/>
          <p:cNvSpPr/>
          <p:nvPr/>
        </p:nvSpPr>
        <p:spPr>
          <a:xfrm flipH="1">
            <a:off x="9517063" y="3316288"/>
            <a:ext cx="925512" cy="925512"/>
          </a:xfrm>
          <a:prstGeom prst="round2DiagRect">
            <a:avLst>
              <a:gd name="adj1" fmla="val 13809"/>
              <a:gd name="adj2" fmla="val 0"/>
            </a:avLst>
          </a:prstGeom>
          <a:solidFill>
            <a:schemeClr val="accent2"/>
          </a:solidFill>
        </p:spPr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添加</a:t>
            </a:r>
            <a:endParaRPr lang="en-US" altLang="zh-CN" b="1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标题</a:t>
            </a:r>
          </a:p>
        </p:txBody>
      </p:sp>
      <p:sp>
        <p:nvSpPr>
          <p:cNvPr id="16" name="MH_Text_1"/>
          <p:cNvSpPr/>
          <p:nvPr/>
        </p:nvSpPr>
        <p:spPr>
          <a:xfrm>
            <a:off x="1639888" y="4689475"/>
            <a:ext cx="3095625" cy="925513"/>
          </a:xfrm>
          <a:custGeom>
            <a:avLst/>
            <a:gdLst>
              <a:gd name="connsiteX0" fmla="*/ 1 w 2114551"/>
              <a:gd name="connsiteY0" fmla="*/ 0 h 1000123"/>
              <a:gd name="connsiteX1" fmla="*/ 2114551 w 2114551"/>
              <a:gd name="connsiteY1" fmla="*/ 0 h 1000123"/>
              <a:gd name="connsiteX2" fmla="*/ 2114551 w 2114551"/>
              <a:gd name="connsiteY2" fmla="*/ 1000123 h 1000123"/>
              <a:gd name="connsiteX3" fmla="*/ 500062 w 2114551"/>
              <a:gd name="connsiteY3" fmla="*/ 1000123 h 1000123"/>
              <a:gd name="connsiteX4" fmla="*/ 0 w 2114551"/>
              <a:gd name="connsiteY4" fmla="*/ 500061 h 1000123"/>
              <a:gd name="connsiteX5" fmla="*/ 1 w 2114551"/>
              <a:gd name="connsiteY5" fmla="*/ 0 h 100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4551" h="1000123">
                <a:moveTo>
                  <a:pt x="1" y="0"/>
                </a:moveTo>
                <a:lnTo>
                  <a:pt x="2114551" y="0"/>
                </a:lnTo>
                <a:lnTo>
                  <a:pt x="2114551" y="1000123"/>
                </a:lnTo>
                <a:lnTo>
                  <a:pt x="500062" y="1000123"/>
                </a:lnTo>
                <a:cubicBezTo>
                  <a:pt x="223885" y="1000123"/>
                  <a:pt x="0" y="776238"/>
                  <a:pt x="0" y="500061"/>
                </a:cubicBezTo>
                <a:cubicBezTo>
                  <a:pt x="0" y="333374"/>
                  <a:pt x="1" y="166687"/>
                  <a:pt x="1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effectLst>
            <a:outerShdw blurRad="50800" dist="12700" dir="10800000" algn="r" rotWithShape="0">
              <a:prstClr val="black">
                <a:alpha val="40000"/>
              </a:prstClr>
            </a:outerShdw>
          </a:effectLst>
        </p:spPr>
        <p:txBody>
          <a:bodyPr rIns="180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zero</a:t>
            </a:r>
            <a:r>
              <a:rPr lang="zh-CN" altLang="en-US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sp>
        <p:nvSpPr>
          <p:cNvPr id="17" name="MH_SubTitle_1"/>
          <p:cNvSpPr/>
          <p:nvPr/>
        </p:nvSpPr>
        <p:spPr>
          <a:xfrm flipH="1">
            <a:off x="4618038" y="4689475"/>
            <a:ext cx="925512" cy="925513"/>
          </a:xfrm>
          <a:prstGeom prst="round2DiagRect">
            <a:avLst>
              <a:gd name="adj1" fmla="val 13809"/>
              <a:gd name="adj2" fmla="val 0"/>
            </a:avLst>
          </a:prstGeom>
          <a:solidFill>
            <a:schemeClr val="accent1"/>
          </a:solidFill>
        </p:spPr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添加</a:t>
            </a:r>
            <a:endParaRPr lang="en-US" altLang="zh-CN" b="1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标题</a:t>
            </a:r>
          </a:p>
        </p:txBody>
      </p:sp>
      <p:sp>
        <p:nvSpPr>
          <p:cNvPr id="18" name="MH_Text_1"/>
          <p:cNvSpPr/>
          <p:nvPr/>
        </p:nvSpPr>
        <p:spPr>
          <a:xfrm>
            <a:off x="6540500" y="4689475"/>
            <a:ext cx="3094038" cy="925513"/>
          </a:xfrm>
          <a:custGeom>
            <a:avLst/>
            <a:gdLst>
              <a:gd name="connsiteX0" fmla="*/ 1 w 2114551"/>
              <a:gd name="connsiteY0" fmla="*/ 0 h 1000123"/>
              <a:gd name="connsiteX1" fmla="*/ 2114551 w 2114551"/>
              <a:gd name="connsiteY1" fmla="*/ 0 h 1000123"/>
              <a:gd name="connsiteX2" fmla="*/ 2114551 w 2114551"/>
              <a:gd name="connsiteY2" fmla="*/ 1000123 h 1000123"/>
              <a:gd name="connsiteX3" fmla="*/ 500062 w 2114551"/>
              <a:gd name="connsiteY3" fmla="*/ 1000123 h 1000123"/>
              <a:gd name="connsiteX4" fmla="*/ 0 w 2114551"/>
              <a:gd name="connsiteY4" fmla="*/ 500061 h 1000123"/>
              <a:gd name="connsiteX5" fmla="*/ 1 w 2114551"/>
              <a:gd name="connsiteY5" fmla="*/ 0 h 1000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14551" h="1000123">
                <a:moveTo>
                  <a:pt x="1" y="0"/>
                </a:moveTo>
                <a:lnTo>
                  <a:pt x="2114551" y="0"/>
                </a:lnTo>
                <a:lnTo>
                  <a:pt x="2114551" y="1000123"/>
                </a:lnTo>
                <a:lnTo>
                  <a:pt x="500062" y="1000123"/>
                </a:lnTo>
                <a:cubicBezTo>
                  <a:pt x="223885" y="1000123"/>
                  <a:pt x="0" y="776238"/>
                  <a:pt x="0" y="500061"/>
                </a:cubicBezTo>
                <a:cubicBezTo>
                  <a:pt x="0" y="333374"/>
                  <a:pt x="1" y="166687"/>
                  <a:pt x="1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effectLst>
            <a:outerShdw blurRad="50800" dist="12700" dir="10800000" algn="r" rotWithShape="0">
              <a:prstClr val="black">
                <a:alpha val="40000"/>
              </a:prstClr>
            </a:outerShdw>
          </a:effectLst>
        </p:spPr>
        <p:txBody>
          <a:bodyPr rIns="18000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zero</a:t>
            </a:r>
            <a:r>
              <a:rPr lang="zh-CN" altLang="en-US" sz="1200" kern="0" dirty="0">
                <a:solidFill>
                  <a:srgbClr val="333333"/>
                </a:solidFill>
                <a:latin typeface="+mn-lt"/>
                <a:ea typeface="宋体" panose="02010600030101010101" pitchFamily="2" charset="-122"/>
                <a:cs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</a:p>
        </p:txBody>
      </p:sp>
      <p:sp>
        <p:nvSpPr>
          <p:cNvPr id="19" name="MH_SubTitle_1"/>
          <p:cNvSpPr/>
          <p:nvPr/>
        </p:nvSpPr>
        <p:spPr>
          <a:xfrm flipH="1">
            <a:off x="9517063" y="4689475"/>
            <a:ext cx="925512" cy="925513"/>
          </a:xfrm>
          <a:prstGeom prst="round2DiagRect">
            <a:avLst>
              <a:gd name="adj1" fmla="val 13809"/>
              <a:gd name="adj2" fmla="val 0"/>
            </a:avLst>
          </a:prstGeom>
          <a:solidFill>
            <a:schemeClr val="accent3"/>
          </a:solidFill>
        </p:spPr>
        <p:txBody>
          <a:bodyPr lIns="0" tIns="0" rIns="0" bIns="0" anchor="ctr">
            <a:norm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添加</a:t>
            </a:r>
            <a:endParaRPr lang="en-US" altLang="zh-CN" b="1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b="1" kern="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标题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1"/>
          <p:cNvSpPr/>
          <p:nvPr/>
        </p:nvSpPr>
        <p:spPr>
          <a:xfrm>
            <a:off x="2138363" y="1454150"/>
            <a:ext cx="1836737" cy="2130425"/>
          </a:xfrm>
          <a:custGeom>
            <a:avLst/>
            <a:gdLst/>
            <a:ahLst/>
            <a:cxnLst/>
            <a:rect l="l" t="t" r="r" b="b"/>
            <a:pathLst>
              <a:path w="3240360" h="3757972">
                <a:moveTo>
                  <a:pt x="1620180" y="0"/>
                </a:moveTo>
                <a:cubicBezTo>
                  <a:pt x="2514981" y="0"/>
                  <a:pt x="3240360" y="725379"/>
                  <a:pt x="3240360" y="1620180"/>
                </a:cubicBezTo>
                <a:cubicBezTo>
                  <a:pt x="3240360" y="2212023"/>
                  <a:pt x="2923020" y="2729746"/>
                  <a:pt x="2448272" y="3010903"/>
                </a:cubicBezTo>
                <a:lnTo>
                  <a:pt x="2448272" y="3511913"/>
                </a:lnTo>
                <a:cubicBezTo>
                  <a:pt x="2448272" y="3647808"/>
                  <a:pt x="2338108" y="3757972"/>
                  <a:pt x="2202213" y="3757972"/>
                </a:cubicBezTo>
                <a:lnTo>
                  <a:pt x="1038147" y="3757972"/>
                </a:lnTo>
                <a:cubicBezTo>
                  <a:pt x="902252" y="3757972"/>
                  <a:pt x="792088" y="3647808"/>
                  <a:pt x="792088" y="3511913"/>
                </a:cubicBezTo>
                <a:lnTo>
                  <a:pt x="792088" y="3010903"/>
                </a:lnTo>
                <a:cubicBezTo>
                  <a:pt x="317340" y="2729746"/>
                  <a:pt x="0" y="2212023"/>
                  <a:pt x="0" y="1620180"/>
                </a:cubicBezTo>
                <a:cubicBezTo>
                  <a:pt x="0" y="725379"/>
                  <a:pt x="725379" y="0"/>
                  <a:pt x="1620180" y="0"/>
                </a:cubicBezTo>
                <a:close/>
              </a:path>
            </a:pathLst>
          </a:custGeom>
          <a:noFill/>
          <a:ln w="203200" cap="flat" cmpd="sng" algn="ctr">
            <a:solidFill>
              <a:schemeClr val="accent2"/>
            </a:solidFill>
            <a:prstDash val="solid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kern="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标题</a:t>
            </a:r>
            <a:endParaRPr lang="en-US" sz="3600" kern="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圆角矩形 28"/>
          <p:cNvSpPr>
            <a:spLocks noChangeArrowheads="1"/>
          </p:cNvSpPr>
          <p:nvPr/>
        </p:nvSpPr>
        <p:spPr bwMode="auto">
          <a:xfrm>
            <a:off x="2635250" y="3735388"/>
            <a:ext cx="858838" cy="177800"/>
          </a:xfrm>
          <a:prstGeom prst="roundRect">
            <a:avLst>
              <a:gd name="adj" fmla="val 50000"/>
            </a:avLst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sz="1300">
              <a:solidFill>
                <a:srgbClr val="3C72A4"/>
              </a:solidFill>
            </a:endParaRPr>
          </a:p>
        </p:txBody>
      </p:sp>
      <p:sp>
        <p:nvSpPr>
          <p:cNvPr id="10" name="圆角矩形 29"/>
          <p:cNvSpPr>
            <a:spLocks noChangeArrowheads="1"/>
          </p:cNvSpPr>
          <p:nvPr/>
        </p:nvSpPr>
        <p:spPr bwMode="auto">
          <a:xfrm>
            <a:off x="2709863" y="3990975"/>
            <a:ext cx="709612" cy="17938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sz="1300">
              <a:solidFill>
                <a:srgbClr val="3C72A4"/>
              </a:solidFill>
            </a:endParaRPr>
          </a:p>
        </p:txBody>
      </p:sp>
      <p:sp>
        <p:nvSpPr>
          <p:cNvPr id="11" name="圆角矩形 30"/>
          <p:cNvSpPr>
            <a:spLocks noChangeArrowheads="1"/>
          </p:cNvSpPr>
          <p:nvPr/>
        </p:nvSpPr>
        <p:spPr bwMode="auto">
          <a:xfrm>
            <a:off x="2635250" y="4248150"/>
            <a:ext cx="858838" cy="177800"/>
          </a:xfrm>
          <a:prstGeom prst="roundRect">
            <a:avLst>
              <a:gd name="adj" fmla="val 50000"/>
            </a:avLst>
          </a:prstGeom>
          <a:solidFill>
            <a:srgbClr val="BFBFB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sz="1300">
              <a:solidFill>
                <a:srgbClr val="3C72A4"/>
              </a:solidFill>
            </a:endParaRPr>
          </a:p>
        </p:txBody>
      </p:sp>
      <p:sp>
        <p:nvSpPr>
          <p:cNvPr id="12" name="圆角矩形 31"/>
          <p:cNvSpPr>
            <a:spLocks noChangeArrowheads="1"/>
          </p:cNvSpPr>
          <p:nvPr/>
        </p:nvSpPr>
        <p:spPr bwMode="auto">
          <a:xfrm>
            <a:off x="2794000" y="4505325"/>
            <a:ext cx="541338" cy="134938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zh-CN" sz="1300">
              <a:solidFill>
                <a:srgbClr val="FFFFFF"/>
              </a:solidFill>
            </a:endParaRPr>
          </a:p>
        </p:txBody>
      </p:sp>
      <p:sp>
        <p:nvSpPr>
          <p:cNvPr id="13" name="椭圆 32"/>
          <p:cNvSpPr>
            <a:spLocks noChangeArrowheads="1"/>
          </p:cNvSpPr>
          <p:nvPr/>
        </p:nvSpPr>
        <p:spPr bwMode="auto">
          <a:xfrm>
            <a:off x="825500" y="1400175"/>
            <a:ext cx="485775" cy="485775"/>
          </a:xfrm>
          <a:prstGeom prst="ellipse">
            <a:avLst/>
          </a:prstGeom>
          <a:noFill/>
          <a:ln w="57150" algn="ctr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3E3A39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01</a:t>
            </a:r>
          </a:p>
        </p:txBody>
      </p:sp>
      <p:cxnSp>
        <p:nvCxnSpPr>
          <p:cNvPr id="14" name="直接连接符 33"/>
          <p:cNvCxnSpPr>
            <a:cxnSpLocks noChangeShapeType="1"/>
          </p:cNvCxnSpPr>
          <p:nvPr/>
        </p:nvCxnSpPr>
        <p:spPr bwMode="auto">
          <a:xfrm>
            <a:off x="1382713" y="1704975"/>
            <a:ext cx="647700" cy="271463"/>
          </a:xfrm>
          <a:prstGeom prst="line">
            <a:avLst/>
          </a:prstGeom>
          <a:noFill/>
          <a:ln w="38100" algn="ctr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椭圆 34"/>
          <p:cNvSpPr>
            <a:spLocks noChangeArrowheads="1"/>
          </p:cNvSpPr>
          <p:nvPr/>
        </p:nvSpPr>
        <p:spPr bwMode="auto">
          <a:xfrm>
            <a:off x="4810125" y="1400175"/>
            <a:ext cx="485775" cy="485775"/>
          </a:xfrm>
          <a:prstGeom prst="ellipse">
            <a:avLst/>
          </a:prstGeom>
          <a:noFill/>
          <a:ln w="57150" algn="ctr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3E3A39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02</a:t>
            </a:r>
          </a:p>
        </p:txBody>
      </p:sp>
      <p:cxnSp>
        <p:nvCxnSpPr>
          <p:cNvPr id="16" name="直接连接符 35"/>
          <p:cNvCxnSpPr>
            <a:cxnSpLocks noChangeShapeType="1"/>
          </p:cNvCxnSpPr>
          <p:nvPr/>
        </p:nvCxnSpPr>
        <p:spPr bwMode="auto">
          <a:xfrm rot="8309691">
            <a:off x="4095750" y="1690688"/>
            <a:ext cx="647700" cy="269875"/>
          </a:xfrm>
          <a:prstGeom prst="line">
            <a:avLst/>
          </a:prstGeom>
          <a:noFill/>
          <a:ln w="38100" algn="ctr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椭圆 36"/>
          <p:cNvSpPr>
            <a:spLocks noChangeArrowheads="1"/>
          </p:cNvSpPr>
          <p:nvPr/>
        </p:nvSpPr>
        <p:spPr bwMode="auto">
          <a:xfrm>
            <a:off x="1457325" y="3987800"/>
            <a:ext cx="485775" cy="485775"/>
          </a:xfrm>
          <a:prstGeom prst="ellipse">
            <a:avLst/>
          </a:prstGeom>
          <a:noFill/>
          <a:ln w="57150" algn="ctr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3E3A39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03</a:t>
            </a:r>
          </a:p>
        </p:txBody>
      </p:sp>
      <p:cxnSp>
        <p:nvCxnSpPr>
          <p:cNvPr id="18" name="直接连接符 37"/>
          <p:cNvCxnSpPr>
            <a:cxnSpLocks noChangeShapeType="1"/>
          </p:cNvCxnSpPr>
          <p:nvPr/>
        </p:nvCxnSpPr>
        <p:spPr bwMode="auto">
          <a:xfrm rot="-3781756">
            <a:off x="1855788" y="3668712"/>
            <a:ext cx="647700" cy="269875"/>
          </a:xfrm>
          <a:prstGeom prst="line">
            <a:avLst/>
          </a:prstGeom>
          <a:noFill/>
          <a:ln w="38100" algn="ctr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椭圆 38"/>
          <p:cNvSpPr>
            <a:spLocks noChangeArrowheads="1"/>
          </p:cNvSpPr>
          <p:nvPr/>
        </p:nvSpPr>
        <p:spPr bwMode="auto">
          <a:xfrm>
            <a:off x="4211638" y="3987800"/>
            <a:ext cx="485775" cy="485775"/>
          </a:xfrm>
          <a:prstGeom prst="ellipse">
            <a:avLst/>
          </a:prstGeom>
          <a:noFill/>
          <a:ln w="57150" algn="ctr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 b="1">
                <a:solidFill>
                  <a:srgbClr val="3E3A39"/>
                </a:solidFill>
                <a:latin typeface="Agency FB" panose="020B0503020202020204" pitchFamily="34" charset="0"/>
                <a:ea typeface="微软雅黑" panose="020B0503020204020204" pitchFamily="34" charset="-122"/>
                <a:cs typeface="Times New Roman" panose="02020603050405020304" pitchFamily="18" charset="0"/>
              </a:rPr>
              <a:t>04</a:t>
            </a:r>
          </a:p>
        </p:txBody>
      </p:sp>
      <p:cxnSp>
        <p:nvCxnSpPr>
          <p:cNvPr id="20" name="直接连接符 39"/>
          <p:cNvCxnSpPr>
            <a:cxnSpLocks noChangeShapeType="1"/>
          </p:cNvCxnSpPr>
          <p:nvPr/>
        </p:nvCxnSpPr>
        <p:spPr bwMode="auto">
          <a:xfrm flipH="1" flipV="1">
            <a:off x="3679825" y="3575050"/>
            <a:ext cx="557213" cy="438150"/>
          </a:xfrm>
          <a:prstGeom prst="line">
            <a:avLst/>
          </a:prstGeom>
          <a:noFill/>
          <a:ln w="38100" algn="ctr">
            <a:solidFill>
              <a:schemeClr val="accent3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45"/>
          <p:cNvSpPr txBox="1">
            <a:spLocks noChangeArrowheads="1"/>
          </p:cNvSpPr>
          <p:nvPr/>
        </p:nvSpPr>
        <p:spPr bwMode="auto">
          <a:xfrm flipH="1">
            <a:off x="460375" y="2027238"/>
            <a:ext cx="12160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CN" altLang="en-US" sz="1800">
                <a:latin typeface="宋体" panose="02010600030101010101" pitchFamily="2" charset="-122"/>
                <a:cs typeface="Times New Roman" panose="02020603050405020304" pitchFamily="18" charset="0"/>
              </a:rPr>
              <a:t>标</a:t>
            </a:r>
            <a:r>
              <a:rPr lang="en-US" altLang="zh-CN" sz="1800"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1800">
                <a:latin typeface="宋体" panose="02010600030101010101" pitchFamily="2" charset="-122"/>
                <a:cs typeface="Times New Roman" panose="02020603050405020304" pitchFamily="18" charset="0"/>
              </a:rPr>
              <a:t>题</a:t>
            </a:r>
          </a:p>
        </p:txBody>
      </p:sp>
      <p:sp>
        <p:nvSpPr>
          <p:cNvPr id="22" name="TextBox 46"/>
          <p:cNvSpPr txBox="1"/>
          <p:nvPr/>
        </p:nvSpPr>
        <p:spPr>
          <a:xfrm>
            <a:off x="176213" y="2286000"/>
            <a:ext cx="1692275" cy="1212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rgbClr val="4E4E4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4E4E4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极简主义设计，极致简约风潮流所向，通用设计，完美兼容。</a:t>
            </a:r>
            <a:endParaRPr lang="en-US" altLang="zh-CN" sz="1400" kern="0" dirty="0">
              <a:solidFill>
                <a:schemeClr val="tx1">
                  <a:lumMod val="50000"/>
                  <a:lumOff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TextBox 47"/>
          <p:cNvSpPr txBox="1">
            <a:spLocks noChangeArrowheads="1"/>
          </p:cNvSpPr>
          <p:nvPr/>
        </p:nvSpPr>
        <p:spPr bwMode="auto">
          <a:xfrm flipH="1">
            <a:off x="4446588" y="2027238"/>
            <a:ext cx="121443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CN" altLang="en-US" sz="1800">
                <a:latin typeface="宋体" panose="02010600030101010101" pitchFamily="2" charset="-122"/>
                <a:cs typeface="Times New Roman" panose="02020603050405020304" pitchFamily="18" charset="0"/>
              </a:rPr>
              <a:t>标</a:t>
            </a:r>
            <a:r>
              <a:rPr lang="en-US" altLang="zh-CN" sz="1800"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1800">
                <a:latin typeface="宋体" panose="02010600030101010101" pitchFamily="2" charset="-122"/>
                <a:cs typeface="Times New Roman" panose="02020603050405020304" pitchFamily="18" charset="0"/>
              </a:rPr>
              <a:t>题</a:t>
            </a:r>
          </a:p>
        </p:txBody>
      </p:sp>
      <p:sp>
        <p:nvSpPr>
          <p:cNvPr id="24" name="TextBox 48"/>
          <p:cNvSpPr txBox="1"/>
          <p:nvPr/>
        </p:nvSpPr>
        <p:spPr>
          <a:xfrm>
            <a:off x="4195763" y="2286000"/>
            <a:ext cx="1716087" cy="1212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rgbClr val="4E4E4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4E4E4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极简主义设计，极致简约风潮流所向，通用设计，完美兼容。</a:t>
            </a:r>
            <a:endParaRPr lang="en-US" altLang="zh-CN" sz="1400" kern="0" dirty="0">
              <a:solidFill>
                <a:schemeClr val="tx1">
                  <a:lumMod val="50000"/>
                  <a:lumOff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5" name="TextBox 49"/>
          <p:cNvSpPr txBox="1">
            <a:spLocks noChangeArrowheads="1"/>
          </p:cNvSpPr>
          <p:nvPr/>
        </p:nvSpPr>
        <p:spPr bwMode="auto">
          <a:xfrm flipH="1">
            <a:off x="1093788" y="4603750"/>
            <a:ext cx="121443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CN" altLang="en-US" sz="1800">
                <a:latin typeface="宋体" panose="02010600030101010101" pitchFamily="2" charset="-122"/>
                <a:cs typeface="Times New Roman" panose="02020603050405020304" pitchFamily="18" charset="0"/>
              </a:rPr>
              <a:t>标</a:t>
            </a:r>
            <a:r>
              <a:rPr lang="en-US" altLang="zh-CN" sz="1800"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1800">
                <a:latin typeface="宋体" panose="02010600030101010101" pitchFamily="2" charset="-122"/>
                <a:cs typeface="Times New Roman" panose="02020603050405020304" pitchFamily="18" charset="0"/>
              </a:rPr>
              <a:t>题</a:t>
            </a:r>
          </a:p>
        </p:txBody>
      </p:sp>
      <p:sp>
        <p:nvSpPr>
          <p:cNvPr id="26" name="TextBox 50"/>
          <p:cNvSpPr txBox="1"/>
          <p:nvPr/>
        </p:nvSpPr>
        <p:spPr>
          <a:xfrm>
            <a:off x="842963" y="4862513"/>
            <a:ext cx="1716087" cy="1212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rgbClr val="4E4E4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4E4E4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极简主义设计，极致简约风潮流所向，通用设计，完美兼容。</a:t>
            </a:r>
            <a:endParaRPr lang="en-US" altLang="zh-CN" sz="1400" kern="0" dirty="0">
              <a:solidFill>
                <a:schemeClr val="tx1">
                  <a:lumMod val="50000"/>
                  <a:lumOff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7" name="TextBox 51"/>
          <p:cNvSpPr txBox="1">
            <a:spLocks noChangeArrowheads="1"/>
          </p:cNvSpPr>
          <p:nvPr/>
        </p:nvSpPr>
        <p:spPr bwMode="auto">
          <a:xfrm flipH="1">
            <a:off x="3848100" y="4603750"/>
            <a:ext cx="12144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zh-CN" altLang="en-US" sz="1800">
                <a:latin typeface="宋体" panose="02010600030101010101" pitchFamily="2" charset="-122"/>
                <a:cs typeface="Times New Roman" panose="02020603050405020304" pitchFamily="18" charset="0"/>
              </a:rPr>
              <a:t>标</a:t>
            </a:r>
            <a:r>
              <a:rPr lang="en-US" altLang="zh-CN" sz="1800"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1800">
                <a:latin typeface="宋体" panose="02010600030101010101" pitchFamily="2" charset="-122"/>
                <a:cs typeface="Times New Roman" panose="02020603050405020304" pitchFamily="18" charset="0"/>
              </a:rPr>
              <a:t>题</a:t>
            </a:r>
          </a:p>
        </p:txBody>
      </p:sp>
      <p:sp>
        <p:nvSpPr>
          <p:cNvPr id="28" name="TextBox 52"/>
          <p:cNvSpPr txBox="1"/>
          <p:nvPr/>
        </p:nvSpPr>
        <p:spPr>
          <a:xfrm>
            <a:off x="3597275" y="4862513"/>
            <a:ext cx="1716088" cy="1212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rgbClr val="4E4E4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4E4E4E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极简主义设计，极致简约风潮流所向，通用设计，完美兼容。</a:t>
            </a:r>
            <a:endParaRPr lang="en-US" altLang="zh-CN" sz="1400" kern="0" dirty="0">
              <a:solidFill>
                <a:schemeClr val="tx1">
                  <a:lumMod val="50000"/>
                  <a:lumOff val="50000"/>
                </a:schemeClr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8294688" y="4992688"/>
            <a:ext cx="1677987" cy="6064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圆角矩形 34"/>
          <p:cNvSpPr/>
          <p:nvPr/>
        </p:nvSpPr>
        <p:spPr>
          <a:xfrm>
            <a:off x="9082088" y="1847850"/>
            <a:ext cx="107950" cy="3446463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60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五边形 35"/>
          <p:cNvSpPr/>
          <p:nvPr/>
        </p:nvSpPr>
        <p:spPr>
          <a:xfrm rot="201853">
            <a:off x="8859838" y="2152650"/>
            <a:ext cx="1319212" cy="403225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>
            <a:outerShdw dist="38100" dir="3000000" algn="tl" rotWithShape="0">
              <a:schemeClr val="accent4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输入标题</a:t>
            </a:r>
          </a:p>
        </p:txBody>
      </p:sp>
      <p:sp>
        <p:nvSpPr>
          <p:cNvPr id="32" name="文本框 7"/>
          <p:cNvSpPr txBox="1">
            <a:spLocks noChangeArrowheads="1"/>
          </p:cNvSpPr>
          <p:nvPr/>
        </p:nvSpPr>
        <p:spPr bwMode="auto">
          <a:xfrm rot="201853">
            <a:off x="10325100" y="2071688"/>
            <a:ext cx="1547813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en-US" altLang="zh-CN" sz="1400" kern="0" dirty="0">
              <a:solidFill>
                <a:schemeClr val="tx1">
                  <a:lumMod val="50000"/>
                  <a:lumOff val="50000"/>
                </a:schemeClr>
              </a:solidFill>
              <a:latin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3" name="五边形 37"/>
          <p:cNvSpPr/>
          <p:nvPr/>
        </p:nvSpPr>
        <p:spPr>
          <a:xfrm rot="21347357" flipH="1">
            <a:off x="8081963" y="2840038"/>
            <a:ext cx="1319212" cy="403225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>
            <a:outerShdw dist="38100" dir="7800000" algn="tl" rotWithShape="0">
              <a:schemeClr val="accent1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输入标题</a:t>
            </a:r>
          </a:p>
        </p:txBody>
      </p:sp>
      <p:sp>
        <p:nvSpPr>
          <p:cNvPr id="34" name="文本框 12"/>
          <p:cNvSpPr txBox="1">
            <a:spLocks noChangeArrowheads="1"/>
          </p:cNvSpPr>
          <p:nvPr/>
        </p:nvSpPr>
        <p:spPr bwMode="auto">
          <a:xfrm rot="21347357" flipH="1">
            <a:off x="6391275" y="2781300"/>
            <a:ext cx="15462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en-US" altLang="zh-CN" sz="1400" kern="0" dirty="0">
              <a:solidFill>
                <a:schemeClr val="tx1">
                  <a:lumMod val="50000"/>
                  <a:lumOff val="50000"/>
                </a:schemeClr>
              </a:solidFill>
              <a:latin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5" name="五边形 39"/>
          <p:cNvSpPr/>
          <p:nvPr/>
        </p:nvSpPr>
        <p:spPr>
          <a:xfrm rot="201853">
            <a:off x="8859838" y="3602038"/>
            <a:ext cx="1319212" cy="403225"/>
          </a:xfrm>
          <a:prstGeom prst="homePlate">
            <a:avLst/>
          </a:prstGeom>
          <a:solidFill>
            <a:schemeClr val="accent3"/>
          </a:solidFill>
          <a:ln>
            <a:noFill/>
          </a:ln>
          <a:effectLst>
            <a:outerShdw dist="38100" dir="3000000" algn="tl" rotWithShape="0">
              <a:schemeClr val="accent3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输入标题</a:t>
            </a:r>
          </a:p>
        </p:txBody>
      </p:sp>
      <p:sp>
        <p:nvSpPr>
          <p:cNvPr id="36" name="文本框 15"/>
          <p:cNvSpPr txBox="1">
            <a:spLocks noChangeArrowheads="1"/>
          </p:cNvSpPr>
          <p:nvPr/>
        </p:nvSpPr>
        <p:spPr bwMode="auto">
          <a:xfrm rot="201853">
            <a:off x="10325100" y="3521075"/>
            <a:ext cx="1547813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en-US" altLang="zh-CN" sz="1400" kern="0" dirty="0">
              <a:solidFill>
                <a:schemeClr val="tx1">
                  <a:lumMod val="50000"/>
                  <a:lumOff val="50000"/>
                </a:schemeClr>
              </a:solidFill>
              <a:latin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7" name="五边形 41"/>
          <p:cNvSpPr/>
          <p:nvPr/>
        </p:nvSpPr>
        <p:spPr>
          <a:xfrm rot="21347357" flipH="1">
            <a:off x="8081963" y="4303713"/>
            <a:ext cx="1319212" cy="403225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>
            <a:outerShdw dist="38100" dir="7800000" algn="tl" rotWithShape="0">
              <a:schemeClr val="accent2">
                <a:lumMod val="60000"/>
                <a:lumOff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6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输入标题</a:t>
            </a:r>
          </a:p>
        </p:txBody>
      </p:sp>
      <p:sp>
        <p:nvSpPr>
          <p:cNvPr id="38" name="文本框 18"/>
          <p:cNvSpPr txBox="1">
            <a:spLocks noChangeArrowheads="1"/>
          </p:cNvSpPr>
          <p:nvPr/>
        </p:nvSpPr>
        <p:spPr bwMode="auto">
          <a:xfrm rot="21347357" flipH="1">
            <a:off x="6391275" y="4244975"/>
            <a:ext cx="1546225" cy="80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fontAlgn="auto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rgbClr val="4E4E4E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4E4E4E"/>
                </a:solidFill>
                <a:latin typeface="宋体" panose="02010600030101010101" pitchFamily="2" charset="-122"/>
              </a:rPr>
              <a:t>极简主义设计，极致简约风潮流所向，通用设计，完美兼容。</a:t>
            </a:r>
            <a:endParaRPr lang="en-US" altLang="zh-CN" sz="1400" kern="0" dirty="0">
              <a:solidFill>
                <a:schemeClr val="tx1">
                  <a:lumMod val="50000"/>
                  <a:lumOff val="50000"/>
                </a:schemeClr>
              </a:solidFill>
              <a:latin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39" name="直接连接符 38"/>
          <p:cNvCxnSpPr/>
          <p:nvPr/>
        </p:nvCxnSpPr>
        <p:spPr>
          <a:xfrm>
            <a:off x="6096000" y="1300163"/>
            <a:ext cx="0" cy="4775200"/>
          </a:xfrm>
          <a:prstGeom prst="line">
            <a:avLst/>
          </a:prstGeom>
          <a:ln>
            <a:solidFill>
              <a:srgbClr val="00200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7" grpId="0" animBg="1"/>
      <p:bldP spid="19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5"/>
          <p:cNvSpPr/>
          <p:nvPr/>
        </p:nvSpPr>
        <p:spPr bwMode="auto">
          <a:xfrm>
            <a:off x="6224588" y="1736354"/>
            <a:ext cx="1212850" cy="1035050"/>
          </a:xfrm>
          <a:custGeom>
            <a:avLst/>
            <a:gdLst>
              <a:gd name="T0" fmla="*/ 2147483646 w 714"/>
              <a:gd name="T1" fmla="*/ 525756936 h 609"/>
              <a:gd name="T2" fmla="*/ 2147483646 w 714"/>
              <a:gd name="T3" fmla="*/ 608228108 h 609"/>
              <a:gd name="T4" fmla="*/ 2147483646 w 714"/>
              <a:gd name="T5" fmla="*/ 288652315 h 609"/>
              <a:gd name="T6" fmla="*/ 2147483646 w 714"/>
              <a:gd name="T7" fmla="*/ 309270108 h 609"/>
              <a:gd name="T8" fmla="*/ 2147483646 w 714"/>
              <a:gd name="T9" fmla="*/ 113397862 h 609"/>
              <a:gd name="T10" fmla="*/ 2147483646 w 714"/>
              <a:gd name="T11" fmla="*/ 226795724 h 609"/>
              <a:gd name="T12" fmla="*/ 2147483646 w 714"/>
              <a:gd name="T13" fmla="*/ 432976867 h 609"/>
              <a:gd name="T14" fmla="*/ 2147483646 w 714"/>
              <a:gd name="T15" fmla="*/ 1257691802 h 609"/>
              <a:gd name="T16" fmla="*/ 2147483646 w 714"/>
              <a:gd name="T17" fmla="*/ 1618506393 h 609"/>
              <a:gd name="T18" fmla="*/ 2147483646 w 714"/>
              <a:gd name="T19" fmla="*/ 2147483646 h 609"/>
              <a:gd name="T20" fmla="*/ 2147483646 w 714"/>
              <a:gd name="T21" fmla="*/ 2147483646 h 609"/>
              <a:gd name="T22" fmla="*/ 2147483646 w 714"/>
              <a:gd name="T23" fmla="*/ 2147483646 h 609"/>
              <a:gd name="T24" fmla="*/ 2147483646 w 714"/>
              <a:gd name="T25" fmla="*/ 2147483646 h 609"/>
              <a:gd name="T26" fmla="*/ 2147483646 w 714"/>
              <a:gd name="T27" fmla="*/ 2147483646 h 609"/>
              <a:gd name="T28" fmla="*/ 2147483646 w 714"/>
              <a:gd name="T29" fmla="*/ 2147483646 h 609"/>
              <a:gd name="T30" fmla="*/ 2147483646 w 714"/>
              <a:gd name="T31" fmla="*/ 2147483646 h 609"/>
              <a:gd name="T32" fmla="*/ 1041247013 w 714"/>
              <a:gd name="T33" fmla="*/ 2147483646 h 609"/>
              <a:gd name="T34" fmla="*/ 10309154 w 714"/>
              <a:gd name="T35" fmla="*/ 2147483646 h 609"/>
              <a:gd name="T36" fmla="*/ 123713057 w 714"/>
              <a:gd name="T37" fmla="*/ 2147483646 h 609"/>
              <a:gd name="T38" fmla="*/ 237116960 w 714"/>
              <a:gd name="T39" fmla="*/ 2147483646 h 609"/>
              <a:gd name="T40" fmla="*/ 711347669 w 714"/>
              <a:gd name="T41" fmla="*/ 2147483646 h 609"/>
              <a:gd name="T42" fmla="*/ 711347669 w 714"/>
              <a:gd name="T43" fmla="*/ 2147483646 h 609"/>
              <a:gd name="T44" fmla="*/ 979388879 w 714"/>
              <a:gd name="T45" fmla="*/ 2147483646 h 609"/>
              <a:gd name="T46" fmla="*/ 1123720244 w 714"/>
              <a:gd name="T47" fmla="*/ 2147483646 h 609"/>
              <a:gd name="T48" fmla="*/ 1247433301 w 714"/>
              <a:gd name="T49" fmla="*/ 2147483646 h 609"/>
              <a:gd name="T50" fmla="*/ 1855686220 w 714"/>
              <a:gd name="T51" fmla="*/ 2147483646 h 609"/>
              <a:gd name="T52" fmla="*/ 1969090123 w 714"/>
              <a:gd name="T53" fmla="*/ 2147483646 h 609"/>
              <a:gd name="T54" fmla="*/ 1721664010 w 714"/>
              <a:gd name="T55" fmla="*/ 2147483646 h 609"/>
              <a:gd name="T56" fmla="*/ 2147483646 w 714"/>
              <a:gd name="T57" fmla="*/ 2147483646 h 609"/>
              <a:gd name="T58" fmla="*/ 2147483646 w 714"/>
              <a:gd name="T59" fmla="*/ 2147483646 h 609"/>
              <a:gd name="T60" fmla="*/ 2147483646 w 714"/>
              <a:gd name="T61" fmla="*/ 2147483646 h 609"/>
              <a:gd name="T62" fmla="*/ 2147483646 w 714"/>
              <a:gd name="T63" fmla="*/ 2147483646 h 609"/>
              <a:gd name="T64" fmla="*/ 2147483646 w 714"/>
              <a:gd name="T65" fmla="*/ 2147483646 h 609"/>
              <a:gd name="T66" fmla="*/ 2147483646 w 714"/>
              <a:gd name="T67" fmla="*/ 2147483646 h 609"/>
              <a:gd name="T68" fmla="*/ 2147483646 w 714"/>
              <a:gd name="T69" fmla="*/ 2147483646 h 609"/>
              <a:gd name="T70" fmla="*/ 2147483646 w 714"/>
              <a:gd name="T71" fmla="*/ 2147483646 h 609"/>
              <a:gd name="T72" fmla="*/ 2147483646 w 714"/>
              <a:gd name="T73" fmla="*/ 2147483646 h 609"/>
              <a:gd name="T74" fmla="*/ 2147483646 w 714"/>
              <a:gd name="T75" fmla="*/ 2147483646 h 609"/>
              <a:gd name="T76" fmla="*/ 2147483646 w 714"/>
              <a:gd name="T77" fmla="*/ 2147483646 h 609"/>
              <a:gd name="T78" fmla="*/ 2147483646 w 714"/>
              <a:gd name="T79" fmla="*/ 2147483646 h 609"/>
              <a:gd name="T80" fmla="*/ 2147483646 w 714"/>
              <a:gd name="T81" fmla="*/ 2147483646 h 609"/>
              <a:gd name="T82" fmla="*/ 2147483646 w 714"/>
              <a:gd name="T83" fmla="*/ 2147483646 h 609"/>
              <a:gd name="T84" fmla="*/ 2147483646 w 714"/>
              <a:gd name="T85" fmla="*/ 2147483646 h 609"/>
              <a:gd name="T86" fmla="*/ 2147483646 w 714"/>
              <a:gd name="T87" fmla="*/ 2147483646 h 609"/>
              <a:gd name="T88" fmla="*/ 2147483646 w 714"/>
              <a:gd name="T89" fmla="*/ 2147483646 h 609"/>
              <a:gd name="T90" fmla="*/ 2147483646 w 714"/>
              <a:gd name="T91" fmla="*/ 2147483646 h 609"/>
              <a:gd name="T92" fmla="*/ 2147483646 w 714"/>
              <a:gd name="T93" fmla="*/ 2147483646 h 609"/>
              <a:gd name="T94" fmla="*/ 2147483646 w 714"/>
              <a:gd name="T95" fmla="*/ 2147483646 h 609"/>
              <a:gd name="T96" fmla="*/ 2147483646 w 714"/>
              <a:gd name="T97" fmla="*/ 2147483646 h 609"/>
              <a:gd name="T98" fmla="*/ 2147483646 w 714"/>
              <a:gd name="T99" fmla="*/ 2147483646 h 609"/>
              <a:gd name="T100" fmla="*/ 2147483646 w 714"/>
              <a:gd name="T101" fmla="*/ 2147483646 h 609"/>
              <a:gd name="T102" fmla="*/ 2147483646 w 714"/>
              <a:gd name="T103" fmla="*/ 2147483646 h 609"/>
              <a:gd name="T104" fmla="*/ 2147483646 w 714"/>
              <a:gd name="T105" fmla="*/ 2147483646 h 609"/>
              <a:gd name="T106" fmla="*/ 2147483646 w 714"/>
              <a:gd name="T107" fmla="*/ 2147483646 h 609"/>
              <a:gd name="T108" fmla="*/ 2147483646 w 714"/>
              <a:gd name="T109" fmla="*/ 2147483646 h 609"/>
              <a:gd name="T110" fmla="*/ 2147483646 w 714"/>
              <a:gd name="T111" fmla="*/ 2147483646 h 609"/>
              <a:gd name="T112" fmla="*/ 2147483646 w 714"/>
              <a:gd name="T113" fmla="*/ 2147483646 h 609"/>
              <a:gd name="T114" fmla="*/ 2147483646 w 714"/>
              <a:gd name="T115" fmla="*/ 1958703191 h 609"/>
              <a:gd name="T116" fmla="*/ 2147483646 w 714"/>
              <a:gd name="T117" fmla="*/ 1731904255 h 609"/>
              <a:gd name="T118" fmla="*/ 2147483646 w 714"/>
              <a:gd name="T119" fmla="*/ 1680359772 h 609"/>
              <a:gd name="T120" fmla="*/ 2147483646 w 714"/>
              <a:gd name="T121" fmla="*/ 1288618492 h 609"/>
              <a:gd name="T122" fmla="*/ 2147483646 w 714"/>
              <a:gd name="T123" fmla="*/ 865953733 h 60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714" h="609">
                <a:moveTo>
                  <a:pt x="699" y="64"/>
                </a:moveTo>
                <a:cubicBezTo>
                  <a:pt x="697" y="56"/>
                  <a:pt x="697" y="56"/>
                  <a:pt x="697" y="56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3" y="40"/>
                  <a:pt x="683" y="40"/>
                  <a:pt x="683" y="40"/>
                </a:cubicBezTo>
                <a:cubicBezTo>
                  <a:pt x="677" y="43"/>
                  <a:pt x="677" y="43"/>
                  <a:pt x="677" y="43"/>
                </a:cubicBezTo>
                <a:cubicBezTo>
                  <a:pt x="674" y="50"/>
                  <a:pt x="674" y="50"/>
                  <a:pt x="674" y="50"/>
                </a:cubicBezTo>
                <a:cubicBezTo>
                  <a:pt x="673" y="51"/>
                  <a:pt x="673" y="51"/>
                  <a:pt x="673" y="51"/>
                </a:cubicBezTo>
                <a:cubicBezTo>
                  <a:pt x="673" y="51"/>
                  <a:pt x="673" y="51"/>
                  <a:pt x="673" y="51"/>
                </a:cubicBezTo>
                <a:cubicBezTo>
                  <a:pt x="672" y="51"/>
                  <a:pt x="672" y="51"/>
                  <a:pt x="672" y="51"/>
                </a:cubicBezTo>
                <a:cubicBezTo>
                  <a:pt x="661" y="53"/>
                  <a:pt x="661" y="53"/>
                  <a:pt x="661" y="53"/>
                </a:cubicBezTo>
                <a:cubicBezTo>
                  <a:pt x="660" y="54"/>
                  <a:pt x="659" y="54"/>
                  <a:pt x="658" y="56"/>
                </a:cubicBezTo>
                <a:cubicBezTo>
                  <a:pt x="655" y="58"/>
                  <a:pt x="655" y="58"/>
                  <a:pt x="655" y="58"/>
                </a:cubicBezTo>
                <a:cubicBezTo>
                  <a:pt x="649" y="63"/>
                  <a:pt x="649" y="63"/>
                  <a:pt x="649" y="63"/>
                </a:cubicBezTo>
                <a:cubicBezTo>
                  <a:pt x="648" y="64"/>
                  <a:pt x="648" y="64"/>
                  <a:pt x="648" y="64"/>
                </a:cubicBezTo>
                <a:cubicBezTo>
                  <a:pt x="643" y="65"/>
                  <a:pt x="643" y="65"/>
                  <a:pt x="643" y="65"/>
                </a:cubicBezTo>
                <a:cubicBezTo>
                  <a:pt x="640" y="64"/>
                  <a:pt x="637" y="62"/>
                  <a:pt x="632" y="59"/>
                </a:cubicBezTo>
                <a:cubicBezTo>
                  <a:pt x="631" y="58"/>
                  <a:pt x="631" y="58"/>
                  <a:pt x="631" y="58"/>
                </a:cubicBezTo>
                <a:cubicBezTo>
                  <a:pt x="623" y="50"/>
                  <a:pt x="619" y="45"/>
                  <a:pt x="619" y="42"/>
                </a:cubicBezTo>
                <a:cubicBezTo>
                  <a:pt x="619" y="31"/>
                  <a:pt x="619" y="31"/>
                  <a:pt x="619" y="31"/>
                </a:cubicBezTo>
                <a:cubicBezTo>
                  <a:pt x="619" y="31"/>
                  <a:pt x="619" y="31"/>
                  <a:pt x="619" y="31"/>
                </a:cubicBezTo>
                <a:cubicBezTo>
                  <a:pt x="619" y="30"/>
                  <a:pt x="619" y="30"/>
                  <a:pt x="619" y="30"/>
                </a:cubicBezTo>
                <a:cubicBezTo>
                  <a:pt x="621" y="28"/>
                  <a:pt x="621" y="28"/>
                  <a:pt x="621" y="28"/>
                </a:cubicBezTo>
                <a:cubicBezTo>
                  <a:pt x="609" y="24"/>
                  <a:pt x="609" y="24"/>
                  <a:pt x="609" y="24"/>
                </a:cubicBezTo>
                <a:cubicBezTo>
                  <a:pt x="609" y="28"/>
                  <a:pt x="609" y="28"/>
                  <a:pt x="609" y="28"/>
                </a:cubicBezTo>
                <a:cubicBezTo>
                  <a:pt x="609" y="30"/>
                  <a:pt x="607" y="31"/>
                  <a:pt x="605" y="32"/>
                </a:cubicBezTo>
                <a:cubicBezTo>
                  <a:pt x="601" y="34"/>
                  <a:pt x="601" y="34"/>
                  <a:pt x="601" y="34"/>
                </a:cubicBezTo>
                <a:cubicBezTo>
                  <a:pt x="600" y="34"/>
                  <a:pt x="600" y="34"/>
                  <a:pt x="600" y="34"/>
                </a:cubicBezTo>
                <a:cubicBezTo>
                  <a:pt x="600" y="33"/>
                  <a:pt x="600" y="33"/>
                  <a:pt x="600" y="33"/>
                </a:cubicBezTo>
                <a:cubicBezTo>
                  <a:pt x="594" y="32"/>
                  <a:pt x="594" y="32"/>
                  <a:pt x="594" y="32"/>
                </a:cubicBezTo>
                <a:cubicBezTo>
                  <a:pt x="595" y="36"/>
                  <a:pt x="595" y="36"/>
                  <a:pt x="595" y="36"/>
                </a:cubicBezTo>
                <a:cubicBezTo>
                  <a:pt x="585" y="30"/>
                  <a:pt x="585" y="30"/>
                  <a:pt x="585" y="30"/>
                </a:cubicBezTo>
                <a:cubicBezTo>
                  <a:pt x="584" y="30"/>
                  <a:pt x="584" y="30"/>
                  <a:pt x="584" y="30"/>
                </a:cubicBezTo>
                <a:cubicBezTo>
                  <a:pt x="584" y="29"/>
                  <a:pt x="584" y="29"/>
                  <a:pt x="584" y="29"/>
                </a:cubicBezTo>
                <a:cubicBezTo>
                  <a:pt x="584" y="29"/>
                  <a:pt x="584" y="29"/>
                  <a:pt x="584" y="29"/>
                </a:cubicBezTo>
                <a:cubicBezTo>
                  <a:pt x="582" y="25"/>
                  <a:pt x="581" y="20"/>
                  <a:pt x="581" y="16"/>
                </a:cubicBezTo>
                <a:cubicBezTo>
                  <a:pt x="581" y="12"/>
                  <a:pt x="582" y="9"/>
                  <a:pt x="583" y="8"/>
                </a:cubicBezTo>
                <a:cubicBezTo>
                  <a:pt x="586" y="3"/>
                  <a:pt x="586" y="3"/>
                  <a:pt x="586" y="3"/>
                </a:cubicBezTo>
                <a:cubicBezTo>
                  <a:pt x="585" y="0"/>
                  <a:pt x="585" y="0"/>
                  <a:pt x="585" y="0"/>
                </a:cubicBezTo>
                <a:cubicBezTo>
                  <a:pt x="575" y="1"/>
                  <a:pt x="575" y="1"/>
                  <a:pt x="575" y="1"/>
                </a:cubicBezTo>
                <a:cubicBezTo>
                  <a:pt x="569" y="2"/>
                  <a:pt x="566" y="5"/>
                  <a:pt x="564" y="11"/>
                </a:cubicBezTo>
                <a:cubicBezTo>
                  <a:pt x="564" y="11"/>
                  <a:pt x="564" y="11"/>
                  <a:pt x="564" y="11"/>
                </a:cubicBezTo>
                <a:cubicBezTo>
                  <a:pt x="564" y="11"/>
                  <a:pt x="564" y="11"/>
                  <a:pt x="564" y="11"/>
                </a:cubicBezTo>
                <a:cubicBezTo>
                  <a:pt x="558" y="20"/>
                  <a:pt x="558" y="20"/>
                  <a:pt x="558" y="20"/>
                </a:cubicBezTo>
                <a:cubicBezTo>
                  <a:pt x="564" y="20"/>
                  <a:pt x="564" y="20"/>
                  <a:pt x="564" y="20"/>
                </a:cubicBezTo>
                <a:cubicBezTo>
                  <a:pt x="564" y="20"/>
                  <a:pt x="564" y="20"/>
                  <a:pt x="564" y="20"/>
                </a:cubicBezTo>
                <a:cubicBezTo>
                  <a:pt x="565" y="20"/>
                  <a:pt x="565" y="20"/>
                  <a:pt x="565" y="20"/>
                </a:cubicBezTo>
                <a:cubicBezTo>
                  <a:pt x="565" y="20"/>
                  <a:pt x="565" y="20"/>
                  <a:pt x="565" y="20"/>
                </a:cubicBezTo>
                <a:cubicBezTo>
                  <a:pt x="570" y="22"/>
                  <a:pt x="570" y="22"/>
                  <a:pt x="570" y="22"/>
                </a:cubicBezTo>
                <a:cubicBezTo>
                  <a:pt x="571" y="22"/>
                  <a:pt x="571" y="22"/>
                  <a:pt x="571" y="22"/>
                </a:cubicBezTo>
                <a:cubicBezTo>
                  <a:pt x="571" y="23"/>
                  <a:pt x="571" y="23"/>
                  <a:pt x="571" y="23"/>
                </a:cubicBezTo>
                <a:cubicBezTo>
                  <a:pt x="571" y="24"/>
                  <a:pt x="571" y="24"/>
                  <a:pt x="571" y="24"/>
                </a:cubicBezTo>
                <a:cubicBezTo>
                  <a:pt x="572" y="32"/>
                  <a:pt x="572" y="32"/>
                  <a:pt x="572" y="32"/>
                </a:cubicBezTo>
                <a:cubicBezTo>
                  <a:pt x="575" y="40"/>
                  <a:pt x="575" y="40"/>
                  <a:pt x="575" y="40"/>
                </a:cubicBezTo>
                <a:cubicBezTo>
                  <a:pt x="575" y="41"/>
                  <a:pt x="575" y="41"/>
                  <a:pt x="575" y="41"/>
                </a:cubicBezTo>
                <a:cubicBezTo>
                  <a:pt x="575" y="41"/>
                  <a:pt x="575" y="41"/>
                  <a:pt x="575" y="41"/>
                </a:cubicBezTo>
                <a:cubicBezTo>
                  <a:pt x="575" y="42"/>
                  <a:pt x="575" y="42"/>
                  <a:pt x="575" y="42"/>
                </a:cubicBezTo>
                <a:cubicBezTo>
                  <a:pt x="561" y="68"/>
                  <a:pt x="561" y="68"/>
                  <a:pt x="561" y="68"/>
                </a:cubicBezTo>
                <a:cubicBezTo>
                  <a:pt x="559" y="71"/>
                  <a:pt x="558" y="81"/>
                  <a:pt x="557" y="95"/>
                </a:cubicBezTo>
                <a:cubicBezTo>
                  <a:pt x="557" y="96"/>
                  <a:pt x="557" y="96"/>
                  <a:pt x="557" y="96"/>
                </a:cubicBezTo>
                <a:cubicBezTo>
                  <a:pt x="552" y="106"/>
                  <a:pt x="552" y="106"/>
                  <a:pt x="552" y="106"/>
                </a:cubicBezTo>
                <a:cubicBezTo>
                  <a:pt x="555" y="110"/>
                  <a:pt x="555" y="110"/>
                  <a:pt x="555" y="110"/>
                </a:cubicBezTo>
                <a:cubicBezTo>
                  <a:pt x="555" y="111"/>
                  <a:pt x="555" y="111"/>
                  <a:pt x="555" y="111"/>
                </a:cubicBezTo>
                <a:cubicBezTo>
                  <a:pt x="556" y="117"/>
                  <a:pt x="555" y="121"/>
                  <a:pt x="554" y="122"/>
                </a:cubicBezTo>
                <a:cubicBezTo>
                  <a:pt x="553" y="122"/>
                  <a:pt x="553" y="122"/>
                  <a:pt x="553" y="122"/>
                </a:cubicBezTo>
                <a:cubicBezTo>
                  <a:pt x="550" y="124"/>
                  <a:pt x="541" y="133"/>
                  <a:pt x="526" y="151"/>
                </a:cubicBezTo>
                <a:cubicBezTo>
                  <a:pt x="525" y="152"/>
                  <a:pt x="525" y="152"/>
                  <a:pt x="525" y="152"/>
                </a:cubicBezTo>
                <a:cubicBezTo>
                  <a:pt x="524" y="152"/>
                  <a:pt x="524" y="152"/>
                  <a:pt x="524" y="152"/>
                </a:cubicBezTo>
                <a:cubicBezTo>
                  <a:pt x="523" y="151"/>
                  <a:pt x="523" y="151"/>
                  <a:pt x="523" y="151"/>
                </a:cubicBezTo>
                <a:cubicBezTo>
                  <a:pt x="517" y="148"/>
                  <a:pt x="513" y="144"/>
                  <a:pt x="510" y="141"/>
                </a:cubicBezTo>
                <a:cubicBezTo>
                  <a:pt x="507" y="140"/>
                  <a:pt x="501" y="138"/>
                  <a:pt x="491" y="138"/>
                </a:cubicBezTo>
                <a:cubicBezTo>
                  <a:pt x="491" y="157"/>
                  <a:pt x="491" y="157"/>
                  <a:pt x="491" y="157"/>
                </a:cubicBezTo>
                <a:cubicBezTo>
                  <a:pt x="491" y="157"/>
                  <a:pt x="491" y="157"/>
                  <a:pt x="491" y="157"/>
                </a:cubicBezTo>
                <a:cubicBezTo>
                  <a:pt x="483" y="192"/>
                  <a:pt x="483" y="192"/>
                  <a:pt x="483" y="192"/>
                </a:cubicBezTo>
                <a:cubicBezTo>
                  <a:pt x="482" y="196"/>
                  <a:pt x="481" y="204"/>
                  <a:pt x="481" y="216"/>
                </a:cubicBezTo>
                <a:cubicBezTo>
                  <a:pt x="484" y="220"/>
                  <a:pt x="484" y="220"/>
                  <a:pt x="484" y="220"/>
                </a:cubicBezTo>
                <a:cubicBezTo>
                  <a:pt x="487" y="215"/>
                  <a:pt x="487" y="215"/>
                  <a:pt x="487" y="215"/>
                </a:cubicBezTo>
                <a:cubicBezTo>
                  <a:pt x="487" y="215"/>
                  <a:pt x="487" y="215"/>
                  <a:pt x="487" y="215"/>
                </a:cubicBezTo>
                <a:cubicBezTo>
                  <a:pt x="487" y="214"/>
                  <a:pt x="487" y="214"/>
                  <a:pt x="487" y="214"/>
                </a:cubicBezTo>
                <a:cubicBezTo>
                  <a:pt x="497" y="210"/>
                  <a:pt x="497" y="210"/>
                  <a:pt x="497" y="210"/>
                </a:cubicBezTo>
                <a:cubicBezTo>
                  <a:pt x="522" y="214"/>
                  <a:pt x="522" y="214"/>
                  <a:pt x="522" y="214"/>
                </a:cubicBezTo>
                <a:cubicBezTo>
                  <a:pt x="525" y="210"/>
                  <a:pt x="525" y="210"/>
                  <a:pt x="525" y="210"/>
                </a:cubicBezTo>
                <a:cubicBezTo>
                  <a:pt x="529" y="204"/>
                  <a:pt x="529" y="204"/>
                  <a:pt x="529" y="204"/>
                </a:cubicBezTo>
                <a:cubicBezTo>
                  <a:pt x="529" y="204"/>
                  <a:pt x="529" y="204"/>
                  <a:pt x="529" y="204"/>
                </a:cubicBezTo>
                <a:cubicBezTo>
                  <a:pt x="529" y="204"/>
                  <a:pt x="529" y="204"/>
                  <a:pt x="529" y="204"/>
                </a:cubicBezTo>
                <a:cubicBezTo>
                  <a:pt x="530" y="203"/>
                  <a:pt x="530" y="203"/>
                  <a:pt x="530" y="203"/>
                </a:cubicBezTo>
                <a:cubicBezTo>
                  <a:pt x="540" y="201"/>
                  <a:pt x="540" y="201"/>
                  <a:pt x="540" y="201"/>
                </a:cubicBezTo>
                <a:cubicBezTo>
                  <a:pt x="553" y="200"/>
                  <a:pt x="553" y="200"/>
                  <a:pt x="553" y="200"/>
                </a:cubicBezTo>
                <a:cubicBezTo>
                  <a:pt x="557" y="201"/>
                  <a:pt x="562" y="206"/>
                  <a:pt x="568" y="214"/>
                </a:cubicBezTo>
                <a:cubicBezTo>
                  <a:pt x="584" y="222"/>
                  <a:pt x="593" y="230"/>
                  <a:pt x="595" y="236"/>
                </a:cubicBezTo>
                <a:cubicBezTo>
                  <a:pt x="596" y="239"/>
                  <a:pt x="596" y="242"/>
                  <a:pt x="595" y="244"/>
                </a:cubicBezTo>
                <a:cubicBezTo>
                  <a:pt x="593" y="247"/>
                  <a:pt x="591" y="249"/>
                  <a:pt x="587" y="249"/>
                </a:cubicBezTo>
                <a:cubicBezTo>
                  <a:pt x="586" y="249"/>
                  <a:pt x="586" y="249"/>
                  <a:pt x="586" y="249"/>
                </a:cubicBezTo>
                <a:cubicBezTo>
                  <a:pt x="567" y="248"/>
                  <a:pt x="555" y="248"/>
                  <a:pt x="551" y="250"/>
                </a:cubicBezTo>
                <a:cubicBezTo>
                  <a:pt x="542" y="256"/>
                  <a:pt x="542" y="256"/>
                  <a:pt x="542" y="256"/>
                </a:cubicBezTo>
                <a:cubicBezTo>
                  <a:pt x="530" y="265"/>
                  <a:pt x="522" y="269"/>
                  <a:pt x="517" y="269"/>
                </a:cubicBezTo>
                <a:cubicBezTo>
                  <a:pt x="509" y="270"/>
                  <a:pt x="509" y="270"/>
                  <a:pt x="509" y="270"/>
                </a:cubicBezTo>
                <a:cubicBezTo>
                  <a:pt x="505" y="290"/>
                  <a:pt x="505" y="290"/>
                  <a:pt x="505" y="290"/>
                </a:cubicBezTo>
                <a:cubicBezTo>
                  <a:pt x="503" y="296"/>
                  <a:pt x="501" y="300"/>
                  <a:pt x="498" y="303"/>
                </a:cubicBezTo>
                <a:cubicBezTo>
                  <a:pt x="495" y="306"/>
                  <a:pt x="490" y="308"/>
                  <a:pt x="483" y="310"/>
                </a:cubicBezTo>
                <a:cubicBezTo>
                  <a:pt x="476" y="311"/>
                  <a:pt x="469" y="314"/>
                  <a:pt x="463" y="317"/>
                </a:cubicBezTo>
                <a:cubicBezTo>
                  <a:pt x="457" y="332"/>
                  <a:pt x="457" y="332"/>
                  <a:pt x="457" y="332"/>
                </a:cubicBezTo>
                <a:cubicBezTo>
                  <a:pt x="456" y="332"/>
                  <a:pt x="456" y="332"/>
                  <a:pt x="456" y="332"/>
                </a:cubicBezTo>
                <a:cubicBezTo>
                  <a:pt x="456" y="332"/>
                  <a:pt x="456" y="332"/>
                  <a:pt x="456" y="332"/>
                </a:cubicBezTo>
                <a:cubicBezTo>
                  <a:pt x="455" y="332"/>
                  <a:pt x="455" y="332"/>
                  <a:pt x="455" y="332"/>
                </a:cubicBezTo>
                <a:cubicBezTo>
                  <a:pt x="437" y="340"/>
                  <a:pt x="437" y="340"/>
                  <a:pt x="437" y="340"/>
                </a:cubicBezTo>
                <a:cubicBezTo>
                  <a:pt x="436" y="340"/>
                  <a:pt x="436" y="340"/>
                  <a:pt x="436" y="340"/>
                </a:cubicBezTo>
                <a:cubicBezTo>
                  <a:pt x="427" y="338"/>
                  <a:pt x="427" y="338"/>
                  <a:pt x="427" y="338"/>
                </a:cubicBezTo>
                <a:cubicBezTo>
                  <a:pt x="419" y="336"/>
                  <a:pt x="414" y="334"/>
                  <a:pt x="410" y="332"/>
                </a:cubicBezTo>
                <a:cubicBezTo>
                  <a:pt x="405" y="330"/>
                  <a:pt x="400" y="329"/>
                  <a:pt x="395" y="331"/>
                </a:cubicBezTo>
                <a:cubicBezTo>
                  <a:pt x="390" y="338"/>
                  <a:pt x="387" y="346"/>
                  <a:pt x="388" y="355"/>
                </a:cubicBezTo>
                <a:cubicBezTo>
                  <a:pt x="388" y="360"/>
                  <a:pt x="389" y="363"/>
                  <a:pt x="391" y="364"/>
                </a:cubicBezTo>
                <a:cubicBezTo>
                  <a:pt x="393" y="364"/>
                  <a:pt x="393" y="364"/>
                  <a:pt x="393" y="364"/>
                </a:cubicBezTo>
                <a:cubicBezTo>
                  <a:pt x="397" y="362"/>
                  <a:pt x="397" y="362"/>
                  <a:pt x="397" y="362"/>
                </a:cubicBezTo>
                <a:cubicBezTo>
                  <a:pt x="397" y="374"/>
                  <a:pt x="397" y="374"/>
                  <a:pt x="397" y="374"/>
                </a:cubicBezTo>
                <a:cubicBezTo>
                  <a:pt x="397" y="379"/>
                  <a:pt x="396" y="382"/>
                  <a:pt x="393" y="384"/>
                </a:cubicBezTo>
                <a:cubicBezTo>
                  <a:pt x="391" y="386"/>
                  <a:pt x="387" y="388"/>
                  <a:pt x="382" y="389"/>
                </a:cubicBezTo>
                <a:cubicBezTo>
                  <a:pt x="379" y="390"/>
                  <a:pt x="379" y="390"/>
                  <a:pt x="379" y="390"/>
                </a:cubicBezTo>
                <a:cubicBezTo>
                  <a:pt x="375" y="392"/>
                  <a:pt x="366" y="402"/>
                  <a:pt x="354" y="422"/>
                </a:cubicBezTo>
                <a:cubicBezTo>
                  <a:pt x="354" y="422"/>
                  <a:pt x="354" y="422"/>
                  <a:pt x="354" y="422"/>
                </a:cubicBezTo>
                <a:cubicBezTo>
                  <a:pt x="353" y="422"/>
                  <a:pt x="353" y="422"/>
                  <a:pt x="353" y="422"/>
                </a:cubicBezTo>
                <a:cubicBezTo>
                  <a:pt x="341" y="430"/>
                  <a:pt x="341" y="430"/>
                  <a:pt x="341" y="430"/>
                </a:cubicBezTo>
                <a:cubicBezTo>
                  <a:pt x="343" y="430"/>
                  <a:pt x="345" y="430"/>
                  <a:pt x="344" y="432"/>
                </a:cubicBezTo>
                <a:cubicBezTo>
                  <a:pt x="344" y="434"/>
                  <a:pt x="343" y="434"/>
                  <a:pt x="339" y="434"/>
                </a:cubicBezTo>
                <a:cubicBezTo>
                  <a:pt x="305" y="434"/>
                  <a:pt x="305" y="434"/>
                  <a:pt x="305" y="434"/>
                </a:cubicBezTo>
                <a:cubicBezTo>
                  <a:pt x="267" y="432"/>
                  <a:pt x="238" y="443"/>
                  <a:pt x="217" y="464"/>
                </a:cubicBezTo>
                <a:cubicBezTo>
                  <a:pt x="216" y="465"/>
                  <a:pt x="216" y="465"/>
                  <a:pt x="216" y="465"/>
                </a:cubicBezTo>
                <a:cubicBezTo>
                  <a:pt x="215" y="465"/>
                  <a:pt x="215" y="465"/>
                  <a:pt x="215" y="465"/>
                </a:cubicBezTo>
                <a:cubicBezTo>
                  <a:pt x="215" y="465"/>
                  <a:pt x="215" y="465"/>
                  <a:pt x="215" y="465"/>
                </a:cubicBezTo>
                <a:cubicBezTo>
                  <a:pt x="201" y="467"/>
                  <a:pt x="201" y="467"/>
                  <a:pt x="201" y="467"/>
                </a:cubicBezTo>
                <a:cubicBezTo>
                  <a:pt x="200" y="467"/>
                  <a:pt x="200" y="467"/>
                  <a:pt x="200" y="467"/>
                </a:cubicBezTo>
                <a:cubicBezTo>
                  <a:pt x="199" y="467"/>
                  <a:pt x="199" y="467"/>
                  <a:pt x="199" y="467"/>
                </a:cubicBezTo>
                <a:cubicBezTo>
                  <a:pt x="195" y="458"/>
                  <a:pt x="195" y="458"/>
                  <a:pt x="195" y="458"/>
                </a:cubicBezTo>
                <a:cubicBezTo>
                  <a:pt x="181" y="461"/>
                  <a:pt x="181" y="461"/>
                  <a:pt x="181" y="461"/>
                </a:cubicBezTo>
                <a:cubicBezTo>
                  <a:pt x="173" y="462"/>
                  <a:pt x="163" y="460"/>
                  <a:pt x="152" y="454"/>
                </a:cubicBezTo>
                <a:cubicBezTo>
                  <a:pt x="142" y="450"/>
                  <a:pt x="133" y="444"/>
                  <a:pt x="123" y="436"/>
                </a:cubicBezTo>
                <a:cubicBezTo>
                  <a:pt x="117" y="432"/>
                  <a:pt x="110" y="428"/>
                  <a:pt x="101" y="427"/>
                </a:cubicBezTo>
                <a:cubicBezTo>
                  <a:pt x="88" y="426"/>
                  <a:pt x="88" y="426"/>
                  <a:pt x="88" y="426"/>
                </a:cubicBezTo>
                <a:cubicBezTo>
                  <a:pt x="74" y="428"/>
                  <a:pt x="74" y="428"/>
                  <a:pt x="74" y="428"/>
                </a:cubicBezTo>
                <a:cubicBezTo>
                  <a:pt x="63" y="429"/>
                  <a:pt x="53" y="429"/>
                  <a:pt x="43" y="428"/>
                </a:cubicBezTo>
                <a:cubicBezTo>
                  <a:pt x="32" y="428"/>
                  <a:pt x="18" y="424"/>
                  <a:pt x="1" y="419"/>
                </a:cubicBezTo>
                <a:cubicBezTo>
                  <a:pt x="0" y="422"/>
                  <a:pt x="0" y="422"/>
                  <a:pt x="0" y="422"/>
                </a:cubicBezTo>
                <a:cubicBezTo>
                  <a:pt x="0" y="422"/>
                  <a:pt x="0" y="422"/>
                  <a:pt x="0" y="422"/>
                </a:cubicBezTo>
                <a:cubicBezTo>
                  <a:pt x="1" y="422"/>
                  <a:pt x="1" y="422"/>
                  <a:pt x="1" y="422"/>
                </a:cubicBezTo>
                <a:cubicBezTo>
                  <a:pt x="1" y="422"/>
                  <a:pt x="1" y="422"/>
                  <a:pt x="1" y="422"/>
                </a:cubicBezTo>
                <a:cubicBezTo>
                  <a:pt x="1" y="422"/>
                  <a:pt x="1" y="422"/>
                  <a:pt x="1" y="422"/>
                </a:cubicBezTo>
                <a:cubicBezTo>
                  <a:pt x="1" y="426"/>
                  <a:pt x="1" y="426"/>
                  <a:pt x="1" y="426"/>
                </a:cubicBezTo>
                <a:cubicBezTo>
                  <a:pt x="5" y="434"/>
                  <a:pt x="5" y="434"/>
                  <a:pt x="5" y="434"/>
                </a:cubicBezTo>
                <a:cubicBezTo>
                  <a:pt x="13" y="444"/>
                  <a:pt x="13" y="444"/>
                  <a:pt x="13" y="444"/>
                </a:cubicBezTo>
                <a:cubicBezTo>
                  <a:pt x="14" y="446"/>
                  <a:pt x="14" y="446"/>
                  <a:pt x="14" y="446"/>
                </a:cubicBezTo>
                <a:cubicBezTo>
                  <a:pt x="12" y="453"/>
                  <a:pt x="12" y="453"/>
                  <a:pt x="12" y="453"/>
                </a:cubicBezTo>
                <a:cubicBezTo>
                  <a:pt x="12" y="454"/>
                  <a:pt x="12" y="454"/>
                  <a:pt x="12" y="454"/>
                </a:cubicBezTo>
                <a:cubicBezTo>
                  <a:pt x="12" y="454"/>
                  <a:pt x="12" y="454"/>
                  <a:pt x="12" y="454"/>
                </a:cubicBezTo>
                <a:cubicBezTo>
                  <a:pt x="7" y="460"/>
                  <a:pt x="7" y="460"/>
                  <a:pt x="7" y="460"/>
                </a:cubicBezTo>
                <a:cubicBezTo>
                  <a:pt x="12" y="465"/>
                  <a:pt x="12" y="465"/>
                  <a:pt x="12" y="465"/>
                </a:cubicBezTo>
                <a:cubicBezTo>
                  <a:pt x="14" y="467"/>
                  <a:pt x="15" y="469"/>
                  <a:pt x="15" y="470"/>
                </a:cubicBezTo>
                <a:cubicBezTo>
                  <a:pt x="17" y="478"/>
                  <a:pt x="17" y="478"/>
                  <a:pt x="17" y="478"/>
                </a:cubicBezTo>
                <a:cubicBezTo>
                  <a:pt x="23" y="484"/>
                  <a:pt x="23" y="484"/>
                  <a:pt x="23" y="484"/>
                </a:cubicBezTo>
                <a:cubicBezTo>
                  <a:pt x="23" y="485"/>
                  <a:pt x="23" y="485"/>
                  <a:pt x="23" y="485"/>
                </a:cubicBezTo>
                <a:cubicBezTo>
                  <a:pt x="23" y="490"/>
                  <a:pt x="23" y="490"/>
                  <a:pt x="23" y="490"/>
                </a:cubicBezTo>
                <a:cubicBezTo>
                  <a:pt x="23" y="494"/>
                  <a:pt x="23" y="494"/>
                  <a:pt x="23" y="494"/>
                </a:cubicBezTo>
                <a:cubicBezTo>
                  <a:pt x="27" y="497"/>
                  <a:pt x="27" y="497"/>
                  <a:pt x="27" y="497"/>
                </a:cubicBezTo>
                <a:cubicBezTo>
                  <a:pt x="29" y="496"/>
                  <a:pt x="29" y="496"/>
                  <a:pt x="29" y="496"/>
                </a:cubicBezTo>
                <a:cubicBezTo>
                  <a:pt x="30" y="495"/>
                  <a:pt x="30" y="495"/>
                  <a:pt x="30" y="495"/>
                </a:cubicBezTo>
                <a:cubicBezTo>
                  <a:pt x="31" y="492"/>
                  <a:pt x="33" y="490"/>
                  <a:pt x="36" y="490"/>
                </a:cubicBezTo>
                <a:cubicBezTo>
                  <a:pt x="39" y="488"/>
                  <a:pt x="39" y="488"/>
                  <a:pt x="39" y="488"/>
                </a:cubicBezTo>
                <a:cubicBezTo>
                  <a:pt x="60" y="486"/>
                  <a:pt x="60" y="486"/>
                  <a:pt x="60" y="486"/>
                </a:cubicBezTo>
                <a:cubicBezTo>
                  <a:pt x="69" y="483"/>
                  <a:pt x="69" y="483"/>
                  <a:pt x="69" y="483"/>
                </a:cubicBezTo>
                <a:cubicBezTo>
                  <a:pt x="69" y="483"/>
                  <a:pt x="69" y="483"/>
                  <a:pt x="69" y="483"/>
                </a:cubicBezTo>
                <a:cubicBezTo>
                  <a:pt x="71" y="482"/>
                  <a:pt x="71" y="482"/>
                  <a:pt x="71" y="482"/>
                </a:cubicBezTo>
                <a:cubicBezTo>
                  <a:pt x="75" y="492"/>
                  <a:pt x="75" y="492"/>
                  <a:pt x="75" y="492"/>
                </a:cubicBezTo>
                <a:cubicBezTo>
                  <a:pt x="75" y="492"/>
                  <a:pt x="75" y="492"/>
                  <a:pt x="75" y="492"/>
                </a:cubicBezTo>
                <a:cubicBezTo>
                  <a:pt x="75" y="492"/>
                  <a:pt x="75" y="492"/>
                  <a:pt x="75" y="492"/>
                </a:cubicBezTo>
                <a:cubicBezTo>
                  <a:pt x="76" y="494"/>
                  <a:pt x="75" y="496"/>
                  <a:pt x="74" y="498"/>
                </a:cubicBezTo>
                <a:cubicBezTo>
                  <a:pt x="63" y="514"/>
                  <a:pt x="63" y="514"/>
                  <a:pt x="63" y="514"/>
                </a:cubicBezTo>
                <a:cubicBezTo>
                  <a:pt x="63" y="517"/>
                  <a:pt x="63" y="517"/>
                  <a:pt x="63" y="517"/>
                </a:cubicBezTo>
                <a:cubicBezTo>
                  <a:pt x="69" y="522"/>
                  <a:pt x="69" y="522"/>
                  <a:pt x="69" y="522"/>
                </a:cubicBezTo>
                <a:cubicBezTo>
                  <a:pt x="74" y="526"/>
                  <a:pt x="74" y="526"/>
                  <a:pt x="74" y="526"/>
                </a:cubicBezTo>
                <a:cubicBezTo>
                  <a:pt x="74" y="526"/>
                  <a:pt x="74" y="526"/>
                  <a:pt x="74" y="526"/>
                </a:cubicBezTo>
                <a:cubicBezTo>
                  <a:pt x="77" y="529"/>
                  <a:pt x="79" y="531"/>
                  <a:pt x="81" y="532"/>
                </a:cubicBezTo>
                <a:cubicBezTo>
                  <a:pt x="84" y="532"/>
                  <a:pt x="87" y="535"/>
                  <a:pt x="89" y="538"/>
                </a:cubicBezTo>
                <a:cubicBezTo>
                  <a:pt x="89" y="539"/>
                  <a:pt x="89" y="539"/>
                  <a:pt x="89" y="539"/>
                </a:cubicBezTo>
                <a:cubicBezTo>
                  <a:pt x="93" y="541"/>
                  <a:pt x="93" y="541"/>
                  <a:pt x="93" y="541"/>
                </a:cubicBezTo>
                <a:cubicBezTo>
                  <a:pt x="95" y="541"/>
                  <a:pt x="95" y="541"/>
                  <a:pt x="95" y="541"/>
                </a:cubicBezTo>
                <a:cubicBezTo>
                  <a:pt x="95" y="541"/>
                  <a:pt x="95" y="541"/>
                  <a:pt x="95" y="541"/>
                </a:cubicBezTo>
                <a:cubicBezTo>
                  <a:pt x="96" y="546"/>
                  <a:pt x="96" y="546"/>
                  <a:pt x="96" y="546"/>
                </a:cubicBezTo>
                <a:cubicBezTo>
                  <a:pt x="96" y="546"/>
                  <a:pt x="96" y="546"/>
                  <a:pt x="96" y="546"/>
                </a:cubicBezTo>
                <a:cubicBezTo>
                  <a:pt x="97" y="550"/>
                  <a:pt x="97" y="550"/>
                  <a:pt x="97" y="550"/>
                </a:cubicBezTo>
                <a:cubicBezTo>
                  <a:pt x="98" y="556"/>
                  <a:pt x="98" y="556"/>
                  <a:pt x="98" y="556"/>
                </a:cubicBezTo>
                <a:cubicBezTo>
                  <a:pt x="108" y="558"/>
                  <a:pt x="108" y="558"/>
                  <a:pt x="108" y="558"/>
                </a:cubicBezTo>
                <a:cubicBezTo>
                  <a:pt x="109" y="558"/>
                  <a:pt x="109" y="558"/>
                  <a:pt x="109" y="558"/>
                </a:cubicBezTo>
                <a:cubicBezTo>
                  <a:pt x="109" y="558"/>
                  <a:pt x="109" y="558"/>
                  <a:pt x="109" y="558"/>
                </a:cubicBezTo>
                <a:cubicBezTo>
                  <a:pt x="109" y="559"/>
                  <a:pt x="109" y="559"/>
                  <a:pt x="109" y="559"/>
                </a:cubicBezTo>
                <a:cubicBezTo>
                  <a:pt x="110" y="560"/>
                  <a:pt x="110" y="560"/>
                  <a:pt x="110" y="560"/>
                </a:cubicBezTo>
                <a:cubicBezTo>
                  <a:pt x="113" y="565"/>
                  <a:pt x="113" y="565"/>
                  <a:pt x="113" y="565"/>
                </a:cubicBezTo>
                <a:cubicBezTo>
                  <a:pt x="121" y="568"/>
                  <a:pt x="121" y="568"/>
                  <a:pt x="121" y="568"/>
                </a:cubicBezTo>
                <a:cubicBezTo>
                  <a:pt x="126" y="565"/>
                  <a:pt x="126" y="565"/>
                  <a:pt x="126" y="565"/>
                </a:cubicBezTo>
                <a:cubicBezTo>
                  <a:pt x="125" y="562"/>
                  <a:pt x="125" y="562"/>
                  <a:pt x="125" y="562"/>
                </a:cubicBezTo>
                <a:cubicBezTo>
                  <a:pt x="120" y="557"/>
                  <a:pt x="120" y="557"/>
                  <a:pt x="120" y="557"/>
                </a:cubicBezTo>
                <a:cubicBezTo>
                  <a:pt x="121" y="556"/>
                  <a:pt x="121" y="556"/>
                  <a:pt x="121" y="556"/>
                </a:cubicBezTo>
                <a:cubicBezTo>
                  <a:pt x="121" y="556"/>
                  <a:pt x="121" y="556"/>
                  <a:pt x="121" y="556"/>
                </a:cubicBezTo>
                <a:cubicBezTo>
                  <a:pt x="125" y="547"/>
                  <a:pt x="125" y="547"/>
                  <a:pt x="125" y="547"/>
                </a:cubicBezTo>
                <a:cubicBezTo>
                  <a:pt x="135" y="547"/>
                  <a:pt x="135" y="547"/>
                  <a:pt x="135" y="547"/>
                </a:cubicBezTo>
                <a:cubicBezTo>
                  <a:pt x="135" y="548"/>
                  <a:pt x="135" y="548"/>
                  <a:pt x="135" y="548"/>
                </a:cubicBezTo>
                <a:cubicBezTo>
                  <a:pt x="149" y="552"/>
                  <a:pt x="149" y="552"/>
                  <a:pt x="149" y="552"/>
                </a:cubicBezTo>
                <a:cubicBezTo>
                  <a:pt x="157" y="551"/>
                  <a:pt x="157" y="551"/>
                  <a:pt x="157" y="551"/>
                </a:cubicBezTo>
                <a:cubicBezTo>
                  <a:pt x="163" y="546"/>
                  <a:pt x="163" y="546"/>
                  <a:pt x="163" y="546"/>
                </a:cubicBezTo>
                <a:cubicBezTo>
                  <a:pt x="169" y="537"/>
                  <a:pt x="174" y="534"/>
                  <a:pt x="177" y="536"/>
                </a:cubicBezTo>
                <a:cubicBezTo>
                  <a:pt x="180" y="535"/>
                  <a:pt x="180" y="535"/>
                  <a:pt x="180" y="535"/>
                </a:cubicBezTo>
                <a:cubicBezTo>
                  <a:pt x="183" y="535"/>
                  <a:pt x="185" y="536"/>
                  <a:pt x="187" y="536"/>
                </a:cubicBezTo>
                <a:cubicBezTo>
                  <a:pt x="187" y="537"/>
                  <a:pt x="187" y="538"/>
                  <a:pt x="187" y="538"/>
                </a:cubicBezTo>
                <a:cubicBezTo>
                  <a:pt x="187" y="540"/>
                  <a:pt x="189" y="543"/>
                  <a:pt x="191" y="548"/>
                </a:cubicBezTo>
                <a:cubicBezTo>
                  <a:pt x="191" y="548"/>
                  <a:pt x="191" y="548"/>
                  <a:pt x="191" y="548"/>
                </a:cubicBezTo>
                <a:cubicBezTo>
                  <a:pt x="191" y="548"/>
                  <a:pt x="191" y="548"/>
                  <a:pt x="191" y="548"/>
                </a:cubicBezTo>
                <a:cubicBezTo>
                  <a:pt x="193" y="554"/>
                  <a:pt x="193" y="554"/>
                  <a:pt x="193" y="554"/>
                </a:cubicBezTo>
                <a:cubicBezTo>
                  <a:pt x="193" y="555"/>
                  <a:pt x="193" y="555"/>
                  <a:pt x="193" y="555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84" y="570"/>
                  <a:pt x="184" y="570"/>
                  <a:pt x="184" y="570"/>
                </a:cubicBezTo>
                <a:cubicBezTo>
                  <a:pt x="183" y="571"/>
                  <a:pt x="183" y="571"/>
                  <a:pt x="183" y="571"/>
                </a:cubicBezTo>
                <a:cubicBezTo>
                  <a:pt x="183" y="571"/>
                  <a:pt x="183" y="571"/>
                  <a:pt x="183" y="571"/>
                </a:cubicBezTo>
                <a:cubicBezTo>
                  <a:pt x="169" y="577"/>
                  <a:pt x="169" y="577"/>
                  <a:pt x="169" y="577"/>
                </a:cubicBezTo>
                <a:cubicBezTo>
                  <a:pt x="167" y="581"/>
                  <a:pt x="167" y="581"/>
                  <a:pt x="167" y="581"/>
                </a:cubicBezTo>
                <a:cubicBezTo>
                  <a:pt x="165" y="593"/>
                  <a:pt x="165" y="593"/>
                  <a:pt x="165" y="593"/>
                </a:cubicBezTo>
                <a:cubicBezTo>
                  <a:pt x="166" y="598"/>
                  <a:pt x="166" y="598"/>
                  <a:pt x="166" y="598"/>
                </a:cubicBezTo>
                <a:cubicBezTo>
                  <a:pt x="170" y="604"/>
                  <a:pt x="170" y="604"/>
                  <a:pt x="170" y="604"/>
                </a:cubicBezTo>
                <a:cubicBezTo>
                  <a:pt x="171" y="606"/>
                  <a:pt x="171" y="606"/>
                  <a:pt x="171" y="606"/>
                </a:cubicBezTo>
                <a:cubicBezTo>
                  <a:pt x="176" y="609"/>
                  <a:pt x="176" y="609"/>
                  <a:pt x="176" y="609"/>
                </a:cubicBezTo>
                <a:cubicBezTo>
                  <a:pt x="193" y="609"/>
                  <a:pt x="193" y="609"/>
                  <a:pt x="193" y="609"/>
                </a:cubicBezTo>
                <a:cubicBezTo>
                  <a:pt x="207" y="607"/>
                  <a:pt x="207" y="607"/>
                  <a:pt x="207" y="607"/>
                </a:cubicBezTo>
                <a:cubicBezTo>
                  <a:pt x="209" y="605"/>
                  <a:pt x="209" y="605"/>
                  <a:pt x="209" y="605"/>
                </a:cubicBezTo>
                <a:cubicBezTo>
                  <a:pt x="211" y="602"/>
                  <a:pt x="213" y="602"/>
                  <a:pt x="214" y="602"/>
                </a:cubicBezTo>
                <a:cubicBezTo>
                  <a:pt x="224" y="603"/>
                  <a:pt x="224" y="603"/>
                  <a:pt x="224" y="603"/>
                </a:cubicBezTo>
                <a:cubicBezTo>
                  <a:pt x="225" y="602"/>
                  <a:pt x="225" y="602"/>
                  <a:pt x="225" y="602"/>
                </a:cubicBezTo>
                <a:cubicBezTo>
                  <a:pt x="224" y="599"/>
                  <a:pt x="224" y="596"/>
                  <a:pt x="225" y="594"/>
                </a:cubicBezTo>
                <a:cubicBezTo>
                  <a:pt x="229" y="587"/>
                  <a:pt x="229" y="587"/>
                  <a:pt x="229" y="587"/>
                </a:cubicBezTo>
                <a:cubicBezTo>
                  <a:pt x="229" y="574"/>
                  <a:pt x="229" y="574"/>
                  <a:pt x="229" y="574"/>
                </a:cubicBezTo>
                <a:cubicBezTo>
                  <a:pt x="229" y="574"/>
                  <a:pt x="229" y="574"/>
                  <a:pt x="229" y="574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7" y="552"/>
                  <a:pt x="237" y="552"/>
                  <a:pt x="237" y="552"/>
                </a:cubicBezTo>
                <a:cubicBezTo>
                  <a:pt x="237" y="552"/>
                  <a:pt x="237" y="552"/>
                  <a:pt x="237" y="552"/>
                </a:cubicBezTo>
                <a:cubicBezTo>
                  <a:pt x="237" y="552"/>
                  <a:pt x="237" y="552"/>
                  <a:pt x="237" y="552"/>
                </a:cubicBezTo>
                <a:cubicBezTo>
                  <a:pt x="250" y="542"/>
                  <a:pt x="250" y="542"/>
                  <a:pt x="250" y="542"/>
                </a:cubicBezTo>
                <a:cubicBezTo>
                  <a:pt x="251" y="541"/>
                  <a:pt x="251" y="541"/>
                  <a:pt x="251" y="541"/>
                </a:cubicBezTo>
                <a:cubicBezTo>
                  <a:pt x="261" y="546"/>
                  <a:pt x="261" y="546"/>
                  <a:pt x="261" y="546"/>
                </a:cubicBezTo>
                <a:cubicBezTo>
                  <a:pt x="261" y="546"/>
                  <a:pt x="261" y="546"/>
                  <a:pt x="261" y="546"/>
                </a:cubicBezTo>
                <a:cubicBezTo>
                  <a:pt x="267" y="550"/>
                  <a:pt x="270" y="553"/>
                  <a:pt x="270" y="555"/>
                </a:cubicBezTo>
                <a:cubicBezTo>
                  <a:pt x="269" y="564"/>
                  <a:pt x="269" y="564"/>
                  <a:pt x="269" y="564"/>
                </a:cubicBezTo>
                <a:cubicBezTo>
                  <a:pt x="265" y="570"/>
                  <a:pt x="265" y="570"/>
                  <a:pt x="265" y="570"/>
                </a:cubicBezTo>
                <a:cubicBezTo>
                  <a:pt x="263" y="578"/>
                  <a:pt x="263" y="578"/>
                  <a:pt x="263" y="578"/>
                </a:cubicBezTo>
                <a:cubicBezTo>
                  <a:pt x="263" y="586"/>
                  <a:pt x="263" y="586"/>
                  <a:pt x="263" y="586"/>
                </a:cubicBezTo>
                <a:cubicBezTo>
                  <a:pt x="265" y="590"/>
                  <a:pt x="265" y="590"/>
                  <a:pt x="265" y="590"/>
                </a:cubicBezTo>
                <a:cubicBezTo>
                  <a:pt x="269" y="590"/>
                  <a:pt x="269" y="590"/>
                  <a:pt x="269" y="590"/>
                </a:cubicBezTo>
                <a:cubicBezTo>
                  <a:pt x="270" y="590"/>
                  <a:pt x="270" y="590"/>
                  <a:pt x="270" y="590"/>
                </a:cubicBezTo>
                <a:cubicBezTo>
                  <a:pt x="276" y="590"/>
                  <a:pt x="276" y="590"/>
                  <a:pt x="276" y="590"/>
                </a:cubicBezTo>
                <a:cubicBezTo>
                  <a:pt x="279" y="592"/>
                  <a:pt x="281" y="594"/>
                  <a:pt x="283" y="598"/>
                </a:cubicBezTo>
                <a:cubicBezTo>
                  <a:pt x="286" y="600"/>
                  <a:pt x="286" y="600"/>
                  <a:pt x="286" y="600"/>
                </a:cubicBezTo>
                <a:cubicBezTo>
                  <a:pt x="287" y="600"/>
                  <a:pt x="287" y="600"/>
                  <a:pt x="287" y="600"/>
                </a:cubicBezTo>
                <a:cubicBezTo>
                  <a:pt x="287" y="600"/>
                  <a:pt x="287" y="600"/>
                  <a:pt x="287" y="600"/>
                </a:cubicBezTo>
                <a:cubicBezTo>
                  <a:pt x="287" y="600"/>
                  <a:pt x="287" y="600"/>
                  <a:pt x="287" y="600"/>
                </a:cubicBezTo>
                <a:cubicBezTo>
                  <a:pt x="301" y="606"/>
                  <a:pt x="301" y="606"/>
                  <a:pt x="301" y="606"/>
                </a:cubicBezTo>
                <a:cubicBezTo>
                  <a:pt x="307" y="608"/>
                  <a:pt x="307" y="608"/>
                  <a:pt x="307" y="608"/>
                </a:cubicBezTo>
                <a:cubicBezTo>
                  <a:pt x="315" y="607"/>
                  <a:pt x="315" y="607"/>
                  <a:pt x="315" y="607"/>
                </a:cubicBezTo>
                <a:cubicBezTo>
                  <a:pt x="319" y="602"/>
                  <a:pt x="319" y="602"/>
                  <a:pt x="319" y="602"/>
                </a:cubicBezTo>
                <a:cubicBezTo>
                  <a:pt x="323" y="582"/>
                  <a:pt x="323" y="582"/>
                  <a:pt x="323" y="582"/>
                </a:cubicBezTo>
                <a:cubicBezTo>
                  <a:pt x="324" y="572"/>
                  <a:pt x="324" y="572"/>
                  <a:pt x="324" y="572"/>
                </a:cubicBezTo>
                <a:cubicBezTo>
                  <a:pt x="324" y="571"/>
                  <a:pt x="324" y="571"/>
                  <a:pt x="324" y="571"/>
                </a:cubicBezTo>
                <a:cubicBezTo>
                  <a:pt x="325" y="570"/>
                  <a:pt x="325" y="570"/>
                  <a:pt x="325" y="570"/>
                </a:cubicBezTo>
                <a:cubicBezTo>
                  <a:pt x="325" y="570"/>
                  <a:pt x="325" y="570"/>
                  <a:pt x="325" y="570"/>
                </a:cubicBezTo>
                <a:cubicBezTo>
                  <a:pt x="333" y="564"/>
                  <a:pt x="333" y="564"/>
                  <a:pt x="333" y="564"/>
                </a:cubicBezTo>
                <a:cubicBezTo>
                  <a:pt x="337" y="558"/>
                  <a:pt x="337" y="558"/>
                  <a:pt x="337" y="558"/>
                </a:cubicBezTo>
                <a:cubicBezTo>
                  <a:pt x="337" y="558"/>
                  <a:pt x="337" y="558"/>
                  <a:pt x="337" y="558"/>
                </a:cubicBezTo>
                <a:cubicBezTo>
                  <a:pt x="345" y="554"/>
                  <a:pt x="345" y="554"/>
                  <a:pt x="345" y="554"/>
                </a:cubicBezTo>
                <a:cubicBezTo>
                  <a:pt x="350" y="551"/>
                  <a:pt x="350" y="551"/>
                  <a:pt x="350" y="551"/>
                </a:cubicBezTo>
                <a:cubicBezTo>
                  <a:pt x="356" y="549"/>
                  <a:pt x="356" y="549"/>
                  <a:pt x="356" y="549"/>
                </a:cubicBezTo>
                <a:cubicBezTo>
                  <a:pt x="353" y="537"/>
                  <a:pt x="353" y="537"/>
                  <a:pt x="353" y="537"/>
                </a:cubicBezTo>
                <a:cubicBezTo>
                  <a:pt x="367" y="538"/>
                  <a:pt x="367" y="538"/>
                  <a:pt x="367" y="538"/>
                </a:cubicBezTo>
                <a:cubicBezTo>
                  <a:pt x="367" y="538"/>
                  <a:pt x="367" y="538"/>
                  <a:pt x="367" y="538"/>
                </a:cubicBezTo>
                <a:cubicBezTo>
                  <a:pt x="367" y="539"/>
                  <a:pt x="367" y="539"/>
                  <a:pt x="367" y="539"/>
                </a:cubicBezTo>
                <a:cubicBezTo>
                  <a:pt x="367" y="539"/>
                  <a:pt x="367" y="539"/>
                  <a:pt x="367" y="539"/>
                </a:cubicBezTo>
                <a:cubicBezTo>
                  <a:pt x="374" y="542"/>
                  <a:pt x="374" y="542"/>
                  <a:pt x="374" y="542"/>
                </a:cubicBezTo>
                <a:cubicBezTo>
                  <a:pt x="374" y="542"/>
                  <a:pt x="374" y="542"/>
                  <a:pt x="374" y="542"/>
                </a:cubicBezTo>
                <a:cubicBezTo>
                  <a:pt x="374" y="541"/>
                  <a:pt x="374" y="541"/>
                  <a:pt x="374" y="541"/>
                </a:cubicBezTo>
                <a:cubicBezTo>
                  <a:pt x="376" y="534"/>
                  <a:pt x="376" y="534"/>
                  <a:pt x="376" y="534"/>
                </a:cubicBezTo>
                <a:cubicBezTo>
                  <a:pt x="376" y="532"/>
                  <a:pt x="376" y="532"/>
                  <a:pt x="376" y="532"/>
                </a:cubicBezTo>
                <a:cubicBezTo>
                  <a:pt x="377" y="533"/>
                  <a:pt x="377" y="533"/>
                  <a:pt x="377" y="533"/>
                </a:cubicBezTo>
                <a:cubicBezTo>
                  <a:pt x="378" y="533"/>
                  <a:pt x="378" y="533"/>
                  <a:pt x="378" y="533"/>
                </a:cubicBezTo>
                <a:cubicBezTo>
                  <a:pt x="384" y="534"/>
                  <a:pt x="384" y="534"/>
                  <a:pt x="384" y="534"/>
                </a:cubicBezTo>
                <a:cubicBezTo>
                  <a:pt x="387" y="534"/>
                  <a:pt x="387" y="534"/>
                  <a:pt x="387" y="534"/>
                </a:cubicBezTo>
                <a:cubicBezTo>
                  <a:pt x="393" y="528"/>
                  <a:pt x="393" y="528"/>
                  <a:pt x="393" y="528"/>
                </a:cubicBezTo>
                <a:cubicBezTo>
                  <a:pt x="394" y="528"/>
                  <a:pt x="394" y="528"/>
                  <a:pt x="394" y="528"/>
                </a:cubicBezTo>
                <a:cubicBezTo>
                  <a:pt x="394" y="527"/>
                  <a:pt x="394" y="527"/>
                  <a:pt x="394" y="527"/>
                </a:cubicBezTo>
                <a:cubicBezTo>
                  <a:pt x="395" y="527"/>
                  <a:pt x="395" y="527"/>
                  <a:pt x="395" y="527"/>
                </a:cubicBezTo>
                <a:cubicBezTo>
                  <a:pt x="403" y="526"/>
                  <a:pt x="403" y="526"/>
                  <a:pt x="403" y="526"/>
                </a:cubicBezTo>
                <a:cubicBezTo>
                  <a:pt x="409" y="519"/>
                  <a:pt x="409" y="519"/>
                  <a:pt x="409" y="519"/>
                </a:cubicBezTo>
                <a:cubicBezTo>
                  <a:pt x="413" y="514"/>
                  <a:pt x="413" y="514"/>
                  <a:pt x="413" y="514"/>
                </a:cubicBezTo>
                <a:cubicBezTo>
                  <a:pt x="413" y="508"/>
                  <a:pt x="413" y="508"/>
                  <a:pt x="413" y="508"/>
                </a:cubicBezTo>
                <a:cubicBezTo>
                  <a:pt x="413" y="505"/>
                  <a:pt x="414" y="504"/>
                  <a:pt x="417" y="502"/>
                </a:cubicBezTo>
                <a:cubicBezTo>
                  <a:pt x="417" y="502"/>
                  <a:pt x="417" y="502"/>
                  <a:pt x="417" y="502"/>
                </a:cubicBezTo>
                <a:cubicBezTo>
                  <a:pt x="417" y="502"/>
                  <a:pt x="417" y="502"/>
                  <a:pt x="417" y="502"/>
                </a:cubicBezTo>
                <a:cubicBezTo>
                  <a:pt x="418" y="502"/>
                  <a:pt x="418" y="502"/>
                  <a:pt x="418" y="502"/>
                </a:cubicBezTo>
                <a:cubicBezTo>
                  <a:pt x="425" y="503"/>
                  <a:pt x="425" y="503"/>
                  <a:pt x="425" y="503"/>
                </a:cubicBezTo>
                <a:cubicBezTo>
                  <a:pt x="429" y="501"/>
                  <a:pt x="429" y="501"/>
                  <a:pt x="429" y="501"/>
                </a:cubicBezTo>
                <a:cubicBezTo>
                  <a:pt x="430" y="496"/>
                  <a:pt x="430" y="496"/>
                  <a:pt x="430" y="496"/>
                </a:cubicBezTo>
                <a:cubicBezTo>
                  <a:pt x="438" y="493"/>
                  <a:pt x="438" y="493"/>
                  <a:pt x="438" y="493"/>
                </a:cubicBezTo>
                <a:cubicBezTo>
                  <a:pt x="438" y="493"/>
                  <a:pt x="438" y="493"/>
                  <a:pt x="438" y="493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49" y="494"/>
                  <a:pt x="449" y="494"/>
                  <a:pt x="449" y="494"/>
                </a:cubicBezTo>
                <a:cubicBezTo>
                  <a:pt x="457" y="492"/>
                  <a:pt x="457" y="492"/>
                  <a:pt x="457" y="492"/>
                </a:cubicBezTo>
                <a:cubicBezTo>
                  <a:pt x="461" y="488"/>
                  <a:pt x="461" y="488"/>
                  <a:pt x="461" y="488"/>
                </a:cubicBezTo>
                <a:cubicBezTo>
                  <a:pt x="465" y="481"/>
                  <a:pt x="465" y="481"/>
                  <a:pt x="465" y="481"/>
                </a:cubicBezTo>
                <a:cubicBezTo>
                  <a:pt x="459" y="475"/>
                  <a:pt x="459" y="475"/>
                  <a:pt x="459" y="475"/>
                </a:cubicBezTo>
                <a:cubicBezTo>
                  <a:pt x="459" y="474"/>
                  <a:pt x="459" y="474"/>
                  <a:pt x="459" y="474"/>
                </a:cubicBezTo>
                <a:cubicBezTo>
                  <a:pt x="459" y="474"/>
                  <a:pt x="459" y="474"/>
                  <a:pt x="459" y="474"/>
                </a:cubicBezTo>
                <a:cubicBezTo>
                  <a:pt x="457" y="470"/>
                  <a:pt x="457" y="470"/>
                  <a:pt x="457" y="470"/>
                </a:cubicBezTo>
                <a:cubicBezTo>
                  <a:pt x="457" y="470"/>
                  <a:pt x="457" y="470"/>
                  <a:pt x="457" y="470"/>
                </a:cubicBezTo>
                <a:cubicBezTo>
                  <a:pt x="456" y="462"/>
                  <a:pt x="456" y="462"/>
                  <a:pt x="456" y="462"/>
                </a:cubicBezTo>
                <a:cubicBezTo>
                  <a:pt x="456" y="462"/>
                  <a:pt x="456" y="462"/>
                  <a:pt x="456" y="462"/>
                </a:cubicBezTo>
                <a:cubicBezTo>
                  <a:pt x="459" y="456"/>
                  <a:pt x="459" y="456"/>
                  <a:pt x="459" y="456"/>
                </a:cubicBezTo>
                <a:cubicBezTo>
                  <a:pt x="459" y="454"/>
                  <a:pt x="461" y="451"/>
                  <a:pt x="464" y="448"/>
                </a:cubicBezTo>
                <a:cubicBezTo>
                  <a:pt x="468" y="439"/>
                  <a:pt x="468" y="439"/>
                  <a:pt x="468" y="439"/>
                </a:cubicBezTo>
                <a:cubicBezTo>
                  <a:pt x="468" y="438"/>
                  <a:pt x="468" y="438"/>
                  <a:pt x="468" y="438"/>
                </a:cubicBezTo>
                <a:cubicBezTo>
                  <a:pt x="469" y="438"/>
                  <a:pt x="469" y="438"/>
                  <a:pt x="469" y="438"/>
                </a:cubicBezTo>
                <a:cubicBezTo>
                  <a:pt x="473" y="432"/>
                  <a:pt x="473" y="432"/>
                  <a:pt x="473" y="432"/>
                </a:cubicBezTo>
                <a:cubicBezTo>
                  <a:pt x="479" y="420"/>
                  <a:pt x="479" y="420"/>
                  <a:pt x="479" y="420"/>
                </a:cubicBezTo>
                <a:cubicBezTo>
                  <a:pt x="484" y="428"/>
                  <a:pt x="484" y="428"/>
                  <a:pt x="484" y="428"/>
                </a:cubicBezTo>
                <a:cubicBezTo>
                  <a:pt x="485" y="428"/>
                  <a:pt x="485" y="428"/>
                  <a:pt x="485" y="428"/>
                </a:cubicBezTo>
                <a:cubicBezTo>
                  <a:pt x="485" y="429"/>
                  <a:pt x="485" y="429"/>
                  <a:pt x="485" y="429"/>
                </a:cubicBezTo>
                <a:cubicBezTo>
                  <a:pt x="487" y="437"/>
                  <a:pt x="487" y="437"/>
                  <a:pt x="487" y="437"/>
                </a:cubicBezTo>
                <a:cubicBezTo>
                  <a:pt x="487" y="437"/>
                  <a:pt x="487" y="437"/>
                  <a:pt x="487" y="437"/>
                </a:cubicBezTo>
                <a:cubicBezTo>
                  <a:pt x="488" y="445"/>
                  <a:pt x="488" y="445"/>
                  <a:pt x="488" y="445"/>
                </a:cubicBezTo>
                <a:cubicBezTo>
                  <a:pt x="493" y="448"/>
                  <a:pt x="493" y="448"/>
                  <a:pt x="493" y="448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5" y="448"/>
                  <a:pt x="495" y="448"/>
                  <a:pt x="495" y="448"/>
                </a:cubicBezTo>
                <a:cubicBezTo>
                  <a:pt x="496" y="448"/>
                  <a:pt x="496" y="448"/>
                  <a:pt x="496" y="448"/>
                </a:cubicBezTo>
                <a:cubicBezTo>
                  <a:pt x="501" y="440"/>
                  <a:pt x="501" y="440"/>
                  <a:pt x="501" y="440"/>
                </a:cubicBezTo>
                <a:cubicBezTo>
                  <a:pt x="503" y="432"/>
                  <a:pt x="503" y="432"/>
                  <a:pt x="503" y="432"/>
                </a:cubicBezTo>
                <a:cubicBezTo>
                  <a:pt x="505" y="432"/>
                  <a:pt x="505" y="432"/>
                  <a:pt x="505" y="432"/>
                </a:cubicBezTo>
                <a:cubicBezTo>
                  <a:pt x="506" y="432"/>
                  <a:pt x="506" y="432"/>
                  <a:pt x="506" y="432"/>
                </a:cubicBezTo>
                <a:cubicBezTo>
                  <a:pt x="517" y="436"/>
                  <a:pt x="517" y="436"/>
                  <a:pt x="517" y="436"/>
                </a:cubicBezTo>
                <a:cubicBezTo>
                  <a:pt x="523" y="432"/>
                  <a:pt x="523" y="432"/>
                  <a:pt x="523" y="432"/>
                </a:cubicBezTo>
                <a:cubicBezTo>
                  <a:pt x="523" y="432"/>
                  <a:pt x="523" y="432"/>
                  <a:pt x="523" y="432"/>
                </a:cubicBezTo>
                <a:cubicBezTo>
                  <a:pt x="524" y="432"/>
                  <a:pt x="524" y="432"/>
                  <a:pt x="524" y="432"/>
                </a:cubicBezTo>
                <a:cubicBezTo>
                  <a:pt x="530" y="431"/>
                  <a:pt x="530" y="431"/>
                  <a:pt x="530" y="431"/>
                </a:cubicBezTo>
                <a:cubicBezTo>
                  <a:pt x="534" y="424"/>
                  <a:pt x="534" y="424"/>
                  <a:pt x="534" y="424"/>
                </a:cubicBezTo>
                <a:cubicBezTo>
                  <a:pt x="534" y="416"/>
                  <a:pt x="534" y="416"/>
                  <a:pt x="534" y="416"/>
                </a:cubicBezTo>
                <a:cubicBezTo>
                  <a:pt x="537" y="403"/>
                  <a:pt x="537" y="403"/>
                  <a:pt x="537" y="403"/>
                </a:cubicBezTo>
                <a:cubicBezTo>
                  <a:pt x="537" y="404"/>
                  <a:pt x="537" y="404"/>
                  <a:pt x="537" y="404"/>
                </a:cubicBezTo>
                <a:cubicBezTo>
                  <a:pt x="539" y="404"/>
                  <a:pt x="539" y="404"/>
                  <a:pt x="539" y="404"/>
                </a:cubicBezTo>
                <a:cubicBezTo>
                  <a:pt x="547" y="406"/>
                  <a:pt x="547" y="406"/>
                  <a:pt x="547" y="406"/>
                </a:cubicBezTo>
                <a:cubicBezTo>
                  <a:pt x="551" y="398"/>
                  <a:pt x="551" y="398"/>
                  <a:pt x="551" y="398"/>
                </a:cubicBezTo>
                <a:cubicBezTo>
                  <a:pt x="552" y="398"/>
                  <a:pt x="552" y="398"/>
                  <a:pt x="552" y="398"/>
                </a:cubicBezTo>
                <a:cubicBezTo>
                  <a:pt x="553" y="398"/>
                  <a:pt x="553" y="398"/>
                  <a:pt x="553" y="398"/>
                </a:cubicBezTo>
                <a:cubicBezTo>
                  <a:pt x="561" y="398"/>
                  <a:pt x="561" y="398"/>
                  <a:pt x="561" y="398"/>
                </a:cubicBezTo>
                <a:cubicBezTo>
                  <a:pt x="562" y="398"/>
                  <a:pt x="562" y="398"/>
                  <a:pt x="562" y="398"/>
                </a:cubicBezTo>
                <a:cubicBezTo>
                  <a:pt x="562" y="398"/>
                  <a:pt x="562" y="398"/>
                  <a:pt x="562" y="398"/>
                </a:cubicBezTo>
                <a:cubicBezTo>
                  <a:pt x="563" y="398"/>
                  <a:pt x="563" y="398"/>
                  <a:pt x="563" y="398"/>
                </a:cubicBezTo>
                <a:cubicBezTo>
                  <a:pt x="567" y="404"/>
                  <a:pt x="567" y="404"/>
                  <a:pt x="567" y="404"/>
                </a:cubicBezTo>
                <a:cubicBezTo>
                  <a:pt x="567" y="404"/>
                  <a:pt x="567" y="404"/>
                  <a:pt x="567" y="404"/>
                </a:cubicBezTo>
                <a:cubicBezTo>
                  <a:pt x="567" y="405"/>
                  <a:pt x="567" y="405"/>
                  <a:pt x="567" y="405"/>
                </a:cubicBezTo>
                <a:cubicBezTo>
                  <a:pt x="567" y="406"/>
                  <a:pt x="567" y="406"/>
                  <a:pt x="567" y="406"/>
                </a:cubicBezTo>
                <a:cubicBezTo>
                  <a:pt x="568" y="414"/>
                  <a:pt x="568" y="414"/>
                  <a:pt x="568" y="414"/>
                </a:cubicBezTo>
                <a:cubicBezTo>
                  <a:pt x="572" y="417"/>
                  <a:pt x="572" y="417"/>
                  <a:pt x="572" y="417"/>
                </a:cubicBezTo>
                <a:cubicBezTo>
                  <a:pt x="577" y="412"/>
                  <a:pt x="577" y="412"/>
                  <a:pt x="577" y="412"/>
                </a:cubicBezTo>
                <a:cubicBezTo>
                  <a:pt x="579" y="414"/>
                  <a:pt x="579" y="414"/>
                  <a:pt x="579" y="414"/>
                </a:cubicBezTo>
                <a:cubicBezTo>
                  <a:pt x="581" y="416"/>
                  <a:pt x="581" y="418"/>
                  <a:pt x="581" y="420"/>
                </a:cubicBezTo>
                <a:cubicBezTo>
                  <a:pt x="581" y="427"/>
                  <a:pt x="581" y="427"/>
                  <a:pt x="581" y="427"/>
                </a:cubicBezTo>
                <a:cubicBezTo>
                  <a:pt x="579" y="434"/>
                  <a:pt x="579" y="434"/>
                  <a:pt x="579" y="434"/>
                </a:cubicBezTo>
                <a:cubicBezTo>
                  <a:pt x="581" y="438"/>
                  <a:pt x="581" y="438"/>
                  <a:pt x="581" y="438"/>
                </a:cubicBezTo>
                <a:cubicBezTo>
                  <a:pt x="585" y="442"/>
                  <a:pt x="585" y="442"/>
                  <a:pt x="585" y="442"/>
                </a:cubicBezTo>
                <a:cubicBezTo>
                  <a:pt x="601" y="444"/>
                  <a:pt x="601" y="444"/>
                  <a:pt x="601" y="444"/>
                </a:cubicBezTo>
                <a:cubicBezTo>
                  <a:pt x="602" y="445"/>
                  <a:pt x="602" y="445"/>
                  <a:pt x="602" y="445"/>
                </a:cubicBezTo>
                <a:cubicBezTo>
                  <a:pt x="602" y="445"/>
                  <a:pt x="602" y="445"/>
                  <a:pt x="602" y="445"/>
                </a:cubicBezTo>
                <a:cubicBezTo>
                  <a:pt x="603" y="445"/>
                  <a:pt x="603" y="445"/>
                  <a:pt x="603" y="445"/>
                </a:cubicBezTo>
                <a:cubicBezTo>
                  <a:pt x="603" y="445"/>
                  <a:pt x="603" y="445"/>
                  <a:pt x="603" y="445"/>
                </a:cubicBezTo>
                <a:cubicBezTo>
                  <a:pt x="604" y="446"/>
                  <a:pt x="604" y="446"/>
                  <a:pt x="604" y="446"/>
                </a:cubicBezTo>
                <a:cubicBezTo>
                  <a:pt x="609" y="440"/>
                  <a:pt x="609" y="440"/>
                  <a:pt x="609" y="440"/>
                </a:cubicBezTo>
                <a:cubicBezTo>
                  <a:pt x="609" y="440"/>
                  <a:pt x="609" y="440"/>
                  <a:pt x="609" y="440"/>
                </a:cubicBezTo>
                <a:cubicBezTo>
                  <a:pt x="613" y="436"/>
                  <a:pt x="613" y="436"/>
                  <a:pt x="613" y="436"/>
                </a:cubicBezTo>
                <a:cubicBezTo>
                  <a:pt x="611" y="430"/>
                  <a:pt x="611" y="430"/>
                  <a:pt x="611" y="430"/>
                </a:cubicBezTo>
                <a:cubicBezTo>
                  <a:pt x="607" y="404"/>
                  <a:pt x="607" y="404"/>
                  <a:pt x="607" y="404"/>
                </a:cubicBezTo>
                <a:cubicBezTo>
                  <a:pt x="619" y="410"/>
                  <a:pt x="619" y="410"/>
                  <a:pt x="619" y="410"/>
                </a:cubicBezTo>
                <a:cubicBezTo>
                  <a:pt x="619" y="410"/>
                  <a:pt x="619" y="410"/>
                  <a:pt x="619" y="410"/>
                </a:cubicBezTo>
                <a:cubicBezTo>
                  <a:pt x="619" y="410"/>
                  <a:pt x="619" y="410"/>
                  <a:pt x="619" y="410"/>
                </a:cubicBezTo>
                <a:cubicBezTo>
                  <a:pt x="625" y="416"/>
                  <a:pt x="625" y="416"/>
                  <a:pt x="625" y="416"/>
                </a:cubicBezTo>
                <a:cubicBezTo>
                  <a:pt x="628" y="419"/>
                  <a:pt x="628" y="419"/>
                  <a:pt x="628" y="419"/>
                </a:cubicBezTo>
                <a:cubicBezTo>
                  <a:pt x="633" y="416"/>
                  <a:pt x="633" y="416"/>
                  <a:pt x="633" y="416"/>
                </a:cubicBezTo>
                <a:cubicBezTo>
                  <a:pt x="649" y="398"/>
                  <a:pt x="649" y="398"/>
                  <a:pt x="649" y="398"/>
                </a:cubicBezTo>
                <a:cubicBezTo>
                  <a:pt x="649" y="398"/>
                  <a:pt x="649" y="398"/>
                  <a:pt x="649" y="398"/>
                </a:cubicBezTo>
                <a:cubicBezTo>
                  <a:pt x="650" y="398"/>
                  <a:pt x="650" y="398"/>
                  <a:pt x="650" y="398"/>
                </a:cubicBezTo>
                <a:cubicBezTo>
                  <a:pt x="656" y="393"/>
                  <a:pt x="656" y="393"/>
                  <a:pt x="656" y="393"/>
                </a:cubicBezTo>
                <a:cubicBezTo>
                  <a:pt x="663" y="384"/>
                  <a:pt x="663" y="384"/>
                  <a:pt x="663" y="384"/>
                </a:cubicBezTo>
                <a:cubicBezTo>
                  <a:pt x="663" y="383"/>
                  <a:pt x="663" y="383"/>
                  <a:pt x="663" y="383"/>
                </a:cubicBezTo>
                <a:cubicBezTo>
                  <a:pt x="672" y="385"/>
                  <a:pt x="672" y="385"/>
                  <a:pt x="672" y="385"/>
                </a:cubicBezTo>
                <a:cubicBezTo>
                  <a:pt x="677" y="385"/>
                  <a:pt x="677" y="385"/>
                  <a:pt x="677" y="385"/>
                </a:cubicBezTo>
                <a:cubicBezTo>
                  <a:pt x="677" y="382"/>
                  <a:pt x="677" y="379"/>
                  <a:pt x="678" y="378"/>
                </a:cubicBezTo>
                <a:cubicBezTo>
                  <a:pt x="685" y="370"/>
                  <a:pt x="685" y="370"/>
                  <a:pt x="685" y="370"/>
                </a:cubicBezTo>
                <a:cubicBezTo>
                  <a:pt x="687" y="368"/>
                  <a:pt x="687" y="368"/>
                  <a:pt x="687" y="368"/>
                </a:cubicBezTo>
                <a:cubicBezTo>
                  <a:pt x="695" y="371"/>
                  <a:pt x="695" y="371"/>
                  <a:pt x="695" y="371"/>
                </a:cubicBezTo>
                <a:cubicBezTo>
                  <a:pt x="704" y="370"/>
                  <a:pt x="704" y="370"/>
                  <a:pt x="704" y="370"/>
                </a:cubicBezTo>
                <a:cubicBezTo>
                  <a:pt x="711" y="363"/>
                  <a:pt x="711" y="363"/>
                  <a:pt x="711" y="363"/>
                </a:cubicBezTo>
                <a:cubicBezTo>
                  <a:pt x="714" y="357"/>
                  <a:pt x="714" y="357"/>
                  <a:pt x="714" y="357"/>
                </a:cubicBezTo>
                <a:cubicBezTo>
                  <a:pt x="712" y="354"/>
                  <a:pt x="712" y="354"/>
                  <a:pt x="712" y="354"/>
                </a:cubicBezTo>
                <a:cubicBezTo>
                  <a:pt x="706" y="357"/>
                  <a:pt x="706" y="357"/>
                  <a:pt x="706" y="357"/>
                </a:cubicBezTo>
                <a:cubicBezTo>
                  <a:pt x="706" y="356"/>
                  <a:pt x="706" y="356"/>
                  <a:pt x="706" y="356"/>
                </a:cubicBezTo>
                <a:cubicBezTo>
                  <a:pt x="705" y="356"/>
                  <a:pt x="705" y="356"/>
                  <a:pt x="705" y="356"/>
                </a:cubicBezTo>
                <a:cubicBezTo>
                  <a:pt x="698" y="350"/>
                  <a:pt x="698" y="350"/>
                  <a:pt x="698" y="350"/>
                </a:cubicBezTo>
                <a:cubicBezTo>
                  <a:pt x="698" y="349"/>
                  <a:pt x="698" y="349"/>
                  <a:pt x="698" y="349"/>
                </a:cubicBezTo>
                <a:cubicBezTo>
                  <a:pt x="701" y="338"/>
                  <a:pt x="701" y="338"/>
                  <a:pt x="701" y="338"/>
                </a:cubicBezTo>
                <a:cubicBezTo>
                  <a:pt x="701" y="330"/>
                  <a:pt x="701" y="330"/>
                  <a:pt x="701" y="330"/>
                </a:cubicBezTo>
                <a:cubicBezTo>
                  <a:pt x="699" y="324"/>
                  <a:pt x="699" y="324"/>
                  <a:pt x="699" y="324"/>
                </a:cubicBezTo>
                <a:cubicBezTo>
                  <a:pt x="694" y="322"/>
                  <a:pt x="694" y="322"/>
                  <a:pt x="694" y="322"/>
                </a:cubicBezTo>
                <a:cubicBezTo>
                  <a:pt x="694" y="321"/>
                  <a:pt x="694" y="321"/>
                  <a:pt x="694" y="321"/>
                </a:cubicBezTo>
                <a:cubicBezTo>
                  <a:pt x="693" y="321"/>
                  <a:pt x="693" y="321"/>
                  <a:pt x="693" y="321"/>
                </a:cubicBezTo>
                <a:cubicBezTo>
                  <a:pt x="693" y="320"/>
                  <a:pt x="693" y="320"/>
                  <a:pt x="693" y="320"/>
                </a:cubicBezTo>
                <a:cubicBezTo>
                  <a:pt x="688" y="311"/>
                  <a:pt x="688" y="311"/>
                  <a:pt x="688" y="311"/>
                </a:cubicBezTo>
                <a:cubicBezTo>
                  <a:pt x="687" y="310"/>
                  <a:pt x="687" y="310"/>
                  <a:pt x="687" y="310"/>
                </a:cubicBezTo>
                <a:cubicBezTo>
                  <a:pt x="681" y="318"/>
                  <a:pt x="681" y="318"/>
                  <a:pt x="681" y="318"/>
                </a:cubicBezTo>
                <a:cubicBezTo>
                  <a:pt x="674" y="322"/>
                  <a:pt x="674" y="322"/>
                  <a:pt x="674" y="322"/>
                </a:cubicBezTo>
                <a:cubicBezTo>
                  <a:pt x="672" y="323"/>
                  <a:pt x="672" y="323"/>
                  <a:pt x="672" y="323"/>
                </a:cubicBezTo>
                <a:cubicBezTo>
                  <a:pt x="672" y="322"/>
                  <a:pt x="672" y="322"/>
                  <a:pt x="672" y="322"/>
                </a:cubicBezTo>
                <a:cubicBezTo>
                  <a:pt x="671" y="322"/>
                  <a:pt x="671" y="322"/>
                  <a:pt x="671" y="322"/>
                </a:cubicBezTo>
                <a:cubicBezTo>
                  <a:pt x="664" y="315"/>
                  <a:pt x="664" y="315"/>
                  <a:pt x="664" y="315"/>
                </a:cubicBezTo>
                <a:cubicBezTo>
                  <a:pt x="664" y="314"/>
                  <a:pt x="664" y="314"/>
                  <a:pt x="664" y="314"/>
                </a:cubicBezTo>
                <a:cubicBezTo>
                  <a:pt x="659" y="303"/>
                  <a:pt x="659" y="303"/>
                  <a:pt x="659" y="303"/>
                </a:cubicBezTo>
                <a:cubicBezTo>
                  <a:pt x="659" y="303"/>
                  <a:pt x="659" y="303"/>
                  <a:pt x="659" y="303"/>
                </a:cubicBezTo>
                <a:cubicBezTo>
                  <a:pt x="657" y="295"/>
                  <a:pt x="657" y="295"/>
                  <a:pt x="657" y="295"/>
                </a:cubicBezTo>
                <a:cubicBezTo>
                  <a:pt x="657" y="294"/>
                  <a:pt x="657" y="294"/>
                  <a:pt x="657" y="294"/>
                </a:cubicBezTo>
                <a:cubicBezTo>
                  <a:pt x="657" y="294"/>
                  <a:pt x="657" y="294"/>
                  <a:pt x="657" y="294"/>
                </a:cubicBezTo>
                <a:cubicBezTo>
                  <a:pt x="657" y="282"/>
                  <a:pt x="657" y="282"/>
                  <a:pt x="657" y="282"/>
                </a:cubicBezTo>
                <a:cubicBezTo>
                  <a:pt x="656" y="275"/>
                  <a:pt x="656" y="275"/>
                  <a:pt x="656" y="275"/>
                </a:cubicBezTo>
                <a:cubicBezTo>
                  <a:pt x="650" y="273"/>
                  <a:pt x="650" y="273"/>
                  <a:pt x="650" y="273"/>
                </a:cubicBezTo>
                <a:cubicBezTo>
                  <a:pt x="650" y="273"/>
                  <a:pt x="650" y="273"/>
                  <a:pt x="650" y="273"/>
                </a:cubicBezTo>
                <a:cubicBezTo>
                  <a:pt x="650" y="273"/>
                  <a:pt x="650" y="273"/>
                  <a:pt x="650" y="273"/>
                </a:cubicBezTo>
                <a:cubicBezTo>
                  <a:pt x="637" y="263"/>
                  <a:pt x="637" y="263"/>
                  <a:pt x="637" y="263"/>
                </a:cubicBezTo>
                <a:cubicBezTo>
                  <a:pt x="638" y="262"/>
                  <a:pt x="638" y="262"/>
                  <a:pt x="638" y="262"/>
                </a:cubicBezTo>
                <a:cubicBezTo>
                  <a:pt x="644" y="255"/>
                  <a:pt x="644" y="255"/>
                  <a:pt x="644" y="255"/>
                </a:cubicBezTo>
                <a:cubicBezTo>
                  <a:pt x="644" y="255"/>
                  <a:pt x="644" y="255"/>
                  <a:pt x="644" y="255"/>
                </a:cubicBezTo>
                <a:cubicBezTo>
                  <a:pt x="644" y="254"/>
                  <a:pt x="644" y="254"/>
                  <a:pt x="644" y="254"/>
                </a:cubicBezTo>
                <a:cubicBezTo>
                  <a:pt x="645" y="254"/>
                  <a:pt x="645" y="254"/>
                  <a:pt x="645" y="254"/>
                </a:cubicBezTo>
                <a:cubicBezTo>
                  <a:pt x="645" y="254"/>
                  <a:pt x="645" y="254"/>
                  <a:pt x="645" y="254"/>
                </a:cubicBezTo>
                <a:cubicBezTo>
                  <a:pt x="651" y="254"/>
                  <a:pt x="651" y="254"/>
                  <a:pt x="651" y="254"/>
                </a:cubicBezTo>
                <a:cubicBezTo>
                  <a:pt x="652" y="254"/>
                  <a:pt x="652" y="254"/>
                  <a:pt x="652" y="254"/>
                </a:cubicBezTo>
                <a:cubicBezTo>
                  <a:pt x="654" y="254"/>
                  <a:pt x="656" y="255"/>
                  <a:pt x="657" y="257"/>
                </a:cubicBezTo>
                <a:cubicBezTo>
                  <a:pt x="663" y="261"/>
                  <a:pt x="663" y="261"/>
                  <a:pt x="663" y="261"/>
                </a:cubicBezTo>
                <a:cubicBezTo>
                  <a:pt x="669" y="256"/>
                  <a:pt x="669" y="256"/>
                  <a:pt x="669" y="256"/>
                </a:cubicBezTo>
                <a:cubicBezTo>
                  <a:pt x="673" y="250"/>
                  <a:pt x="673" y="250"/>
                  <a:pt x="673" y="250"/>
                </a:cubicBezTo>
                <a:cubicBezTo>
                  <a:pt x="673" y="245"/>
                  <a:pt x="673" y="245"/>
                  <a:pt x="673" y="245"/>
                </a:cubicBezTo>
                <a:cubicBezTo>
                  <a:pt x="672" y="232"/>
                  <a:pt x="672" y="232"/>
                  <a:pt x="672" y="232"/>
                </a:cubicBezTo>
                <a:cubicBezTo>
                  <a:pt x="671" y="227"/>
                  <a:pt x="671" y="227"/>
                  <a:pt x="671" y="227"/>
                </a:cubicBezTo>
                <a:cubicBezTo>
                  <a:pt x="662" y="226"/>
                  <a:pt x="662" y="226"/>
                  <a:pt x="662" y="226"/>
                </a:cubicBezTo>
                <a:cubicBezTo>
                  <a:pt x="662" y="220"/>
                  <a:pt x="662" y="220"/>
                  <a:pt x="662" y="220"/>
                </a:cubicBezTo>
                <a:cubicBezTo>
                  <a:pt x="654" y="210"/>
                  <a:pt x="654" y="210"/>
                  <a:pt x="654" y="210"/>
                </a:cubicBezTo>
                <a:cubicBezTo>
                  <a:pt x="653" y="210"/>
                  <a:pt x="653" y="210"/>
                  <a:pt x="653" y="210"/>
                </a:cubicBezTo>
                <a:cubicBezTo>
                  <a:pt x="649" y="203"/>
                  <a:pt x="649" y="203"/>
                  <a:pt x="649" y="203"/>
                </a:cubicBezTo>
                <a:cubicBezTo>
                  <a:pt x="649" y="202"/>
                  <a:pt x="649" y="202"/>
                  <a:pt x="649" y="202"/>
                </a:cubicBezTo>
                <a:cubicBezTo>
                  <a:pt x="649" y="201"/>
                  <a:pt x="649" y="201"/>
                  <a:pt x="649" y="201"/>
                </a:cubicBezTo>
                <a:cubicBezTo>
                  <a:pt x="649" y="201"/>
                  <a:pt x="649" y="201"/>
                  <a:pt x="649" y="201"/>
                </a:cubicBezTo>
                <a:cubicBezTo>
                  <a:pt x="657" y="190"/>
                  <a:pt x="657" y="190"/>
                  <a:pt x="657" y="190"/>
                </a:cubicBezTo>
                <a:cubicBezTo>
                  <a:pt x="657" y="189"/>
                  <a:pt x="657" y="189"/>
                  <a:pt x="657" y="189"/>
                </a:cubicBezTo>
                <a:cubicBezTo>
                  <a:pt x="658" y="189"/>
                  <a:pt x="658" y="189"/>
                  <a:pt x="658" y="189"/>
                </a:cubicBezTo>
                <a:cubicBezTo>
                  <a:pt x="658" y="188"/>
                  <a:pt x="658" y="188"/>
                  <a:pt x="658" y="188"/>
                </a:cubicBezTo>
                <a:cubicBezTo>
                  <a:pt x="659" y="188"/>
                  <a:pt x="659" y="188"/>
                  <a:pt x="659" y="188"/>
                </a:cubicBezTo>
                <a:cubicBezTo>
                  <a:pt x="662" y="188"/>
                  <a:pt x="662" y="188"/>
                  <a:pt x="662" y="188"/>
                </a:cubicBezTo>
                <a:cubicBezTo>
                  <a:pt x="667" y="184"/>
                  <a:pt x="667" y="184"/>
                  <a:pt x="667" y="184"/>
                </a:cubicBezTo>
                <a:cubicBezTo>
                  <a:pt x="672" y="168"/>
                  <a:pt x="672" y="168"/>
                  <a:pt x="672" y="168"/>
                </a:cubicBezTo>
                <a:cubicBezTo>
                  <a:pt x="672" y="168"/>
                  <a:pt x="672" y="168"/>
                  <a:pt x="672" y="168"/>
                </a:cubicBezTo>
                <a:cubicBezTo>
                  <a:pt x="672" y="168"/>
                  <a:pt x="672" y="168"/>
                  <a:pt x="672" y="168"/>
                </a:cubicBezTo>
                <a:cubicBezTo>
                  <a:pt x="679" y="161"/>
                  <a:pt x="679" y="161"/>
                  <a:pt x="679" y="161"/>
                </a:cubicBezTo>
                <a:cubicBezTo>
                  <a:pt x="679" y="160"/>
                  <a:pt x="679" y="160"/>
                  <a:pt x="679" y="160"/>
                </a:cubicBezTo>
                <a:cubicBezTo>
                  <a:pt x="679" y="160"/>
                  <a:pt x="679" y="160"/>
                  <a:pt x="679" y="160"/>
                </a:cubicBezTo>
                <a:cubicBezTo>
                  <a:pt x="679" y="160"/>
                  <a:pt x="679" y="160"/>
                  <a:pt x="679" y="160"/>
                </a:cubicBezTo>
                <a:cubicBezTo>
                  <a:pt x="687" y="158"/>
                  <a:pt x="687" y="158"/>
                  <a:pt x="687" y="158"/>
                </a:cubicBezTo>
                <a:cubicBezTo>
                  <a:pt x="687" y="159"/>
                  <a:pt x="687" y="159"/>
                  <a:pt x="687" y="159"/>
                </a:cubicBezTo>
                <a:cubicBezTo>
                  <a:pt x="691" y="163"/>
                  <a:pt x="691" y="163"/>
                  <a:pt x="691" y="163"/>
                </a:cubicBezTo>
                <a:cubicBezTo>
                  <a:pt x="693" y="164"/>
                  <a:pt x="693" y="164"/>
                  <a:pt x="693" y="164"/>
                </a:cubicBezTo>
                <a:cubicBezTo>
                  <a:pt x="696" y="151"/>
                  <a:pt x="696" y="151"/>
                  <a:pt x="696" y="151"/>
                </a:cubicBezTo>
                <a:cubicBezTo>
                  <a:pt x="693" y="142"/>
                  <a:pt x="693" y="142"/>
                  <a:pt x="693" y="142"/>
                </a:cubicBezTo>
                <a:cubicBezTo>
                  <a:pt x="693" y="142"/>
                  <a:pt x="693" y="142"/>
                  <a:pt x="693" y="142"/>
                </a:cubicBezTo>
                <a:cubicBezTo>
                  <a:pt x="693" y="141"/>
                  <a:pt x="693" y="141"/>
                  <a:pt x="693" y="141"/>
                </a:cubicBezTo>
                <a:cubicBezTo>
                  <a:pt x="694" y="131"/>
                  <a:pt x="694" y="131"/>
                  <a:pt x="694" y="131"/>
                </a:cubicBezTo>
                <a:cubicBezTo>
                  <a:pt x="694" y="130"/>
                  <a:pt x="694" y="130"/>
                  <a:pt x="694" y="130"/>
                </a:cubicBezTo>
                <a:cubicBezTo>
                  <a:pt x="699" y="125"/>
                  <a:pt x="699" y="125"/>
                  <a:pt x="699" y="125"/>
                </a:cubicBezTo>
                <a:cubicBezTo>
                  <a:pt x="702" y="120"/>
                  <a:pt x="702" y="120"/>
                  <a:pt x="702" y="120"/>
                </a:cubicBezTo>
                <a:cubicBezTo>
                  <a:pt x="702" y="115"/>
                  <a:pt x="702" y="115"/>
                  <a:pt x="702" y="115"/>
                </a:cubicBezTo>
                <a:cubicBezTo>
                  <a:pt x="702" y="112"/>
                  <a:pt x="701" y="108"/>
                  <a:pt x="699" y="102"/>
                </a:cubicBezTo>
                <a:cubicBezTo>
                  <a:pt x="699" y="102"/>
                  <a:pt x="699" y="102"/>
                  <a:pt x="699" y="102"/>
                </a:cubicBezTo>
                <a:cubicBezTo>
                  <a:pt x="699" y="102"/>
                  <a:pt x="699" y="102"/>
                  <a:pt x="699" y="102"/>
                </a:cubicBezTo>
                <a:cubicBezTo>
                  <a:pt x="699" y="93"/>
                  <a:pt x="699" y="93"/>
                  <a:pt x="699" y="93"/>
                </a:cubicBezTo>
                <a:cubicBezTo>
                  <a:pt x="699" y="92"/>
                  <a:pt x="699" y="92"/>
                  <a:pt x="699" y="92"/>
                </a:cubicBezTo>
                <a:cubicBezTo>
                  <a:pt x="701" y="84"/>
                  <a:pt x="701" y="84"/>
                  <a:pt x="701" y="84"/>
                </a:cubicBezTo>
                <a:cubicBezTo>
                  <a:pt x="699" y="80"/>
                  <a:pt x="698" y="78"/>
                  <a:pt x="698" y="76"/>
                </a:cubicBezTo>
                <a:lnTo>
                  <a:pt x="699" y="6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9" name="Freeform 10"/>
          <p:cNvSpPr/>
          <p:nvPr/>
        </p:nvSpPr>
        <p:spPr bwMode="auto">
          <a:xfrm>
            <a:off x="6284913" y="3460379"/>
            <a:ext cx="1128712" cy="990600"/>
          </a:xfrm>
          <a:custGeom>
            <a:avLst/>
            <a:gdLst>
              <a:gd name="T0" fmla="*/ 2147483646 w 351"/>
              <a:gd name="T1" fmla="*/ 2147483646 h 308"/>
              <a:gd name="T2" fmla="*/ 2147483646 w 351"/>
              <a:gd name="T3" fmla="*/ 2147483646 h 308"/>
              <a:gd name="T4" fmla="*/ 2147483646 w 351"/>
              <a:gd name="T5" fmla="*/ 2147483646 h 308"/>
              <a:gd name="T6" fmla="*/ 2147483646 w 351"/>
              <a:gd name="T7" fmla="*/ 2147483646 h 308"/>
              <a:gd name="T8" fmla="*/ 2147483646 w 351"/>
              <a:gd name="T9" fmla="*/ 2147483646 h 308"/>
              <a:gd name="T10" fmla="*/ 2147483646 w 351"/>
              <a:gd name="T11" fmla="*/ 2147483646 h 308"/>
              <a:gd name="T12" fmla="*/ 2147483646 w 351"/>
              <a:gd name="T13" fmla="*/ 2147483646 h 308"/>
              <a:gd name="T14" fmla="*/ 2147483646 w 351"/>
              <a:gd name="T15" fmla="*/ 2147483646 h 308"/>
              <a:gd name="T16" fmla="*/ 2147483646 w 351"/>
              <a:gd name="T17" fmla="*/ 2147483646 h 308"/>
              <a:gd name="T18" fmla="*/ 2147483646 w 351"/>
              <a:gd name="T19" fmla="*/ 2147483646 h 308"/>
              <a:gd name="T20" fmla="*/ 2147483646 w 351"/>
              <a:gd name="T21" fmla="*/ 2147483646 h 308"/>
              <a:gd name="T22" fmla="*/ 2147483646 w 351"/>
              <a:gd name="T23" fmla="*/ 2147483646 h 308"/>
              <a:gd name="T24" fmla="*/ 2147483646 w 351"/>
              <a:gd name="T25" fmla="*/ 2147483646 h 308"/>
              <a:gd name="T26" fmla="*/ 2147483646 w 351"/>
              <a:gd name="T27" fmla="*/ 2147483646 h 308"/>
              <a:gd name="T28" fmla="*/ 2147483646 w 351"/>
              <a:gd name="T29" fmla="*/ 2147483646 h 308"/>
              <a:gd name="T30" fmla="*/ 2147483646 w 351"/>
              <a:gd name="T31" fmla="*/ 2147483646 h 308"/>
              <a:gd name="T32" fmla="*/ 2147483646 w 351"/>
              <a:gd name="T33" fmla="*/ 2147483646 h 308"/>
              <a:gd name="T34" fmla="*/ 2147483646 w 351"/>
              <a:gd name="T35" fmla="*/ 2147483646 h 308"/>
              <a:gd name="T36" fmla="*/ 2147483646 w 351"/>
              <a:gd name="T37" fmla="*/ 2147483646 h 308"/>
              <a:gd name="T38" fmla="*/ 2147483646 w 351"/>
              <a:gd name="T39" fmla="*/ 2147483646 h 308"/>
              <a:gd name="T40" fmla="*/ 2147483646 w 351"/>
              <a:gd name="T41" fmla="*/ 2147483646 h 308"/>
              <a:gd name="T42" fmla="*/ 2147483646 w 351"/>
              <a:gd name="T43" fmla="*/ 2147483646 h 308"/>
              <a:gd name="T44" fmla="*/ 2147483646 w 351"/>
              <a:gd name="T45" fmla="*/ 2147483646 h 308"/>
              <a:gd name="T46" fmla="*/ 2147483646 w 351"/>
              <a:gd name="T47" fmla="*/ 2147483646 h 308"/>
              <a:gd name="T48" fmla="*/ 2147483646 w 351"/>
              <a:gd name="T49" fmla="*/ 2147483646 h 308"/>
              <a:gd name="T50" fmla="*/ 2147483646 w 351"/>
              <a:gd name="T51" fmla="*/ 2147483646 h 308"/>
              <a:gd name="T52" fmla="*/ 2147483646 w 351"/>
              <a:gd name="T53" fmla="*/ 2147483646 h 308"/>
              <a:gd name="T54" fmla="*/ 2147483646 w 351"/>
              <a:gd name="T55" fmla="*/ 2147483646 h 308"/>
              <a:gd name="T56" fmla="*/ 2147483646 w 351"/>
              <a:gd name="T57" fmla="*/ 2147483646 h 308"/>
              <a:gd name="T58" fmla="*/ 2147483646 w 351"/>
              <a:gd name="T59" fmla="*/ 2147483646 h 308"/>
              <a:gd name="T60" fmla="*/ 2147483646 w 351"/>
              <a:gd name="T61" fmla="*/ 2147483646 h 308"/>
              <a:gd name="T62" fmla="*/ 2147483646 w 351"/>
              <a:gd name="T63" fmla="*/ 2147483646 h 308"/>
              <a:gd name="T64" fmla="*/ 2147483646 w 351"/>
              <a:gd name="T65" fmla="*/ 2147483646 h 308"/>
              <a:gd name="T66" fmla="*/ 2147483646 w 351"/>
              <a:gd name="T67" fmla="*/ 2147483646 h 308"/>
              <a:gd name="T68" fmla="*/ 2147483646 w 351"/>
              <a:gd name="T69" fmla="*/ 2147483646 h 308"/>
              <a:gd name="T70" fmla="*/ 2147483646 w 351"/>
              <a:gd name="T71" fmla="*/ 2147483646 h 308"/>
              <a:gd name="T72" fmla="*/ 2147483646 w 351"/>
              <a:gd name="T73" fmla="*/ 2147483646 h 308"/>
              <a:gd name="T74" fmla="*/ 2147483646 w 351"/>
              <a:gd name="T75" fmla="*/ 2147483646 h 308"/>
              <a:gd name="T76" fmla="*/ 2147483646 w 351"/>
              <a:gd name="T77" fmla="*/ 2147483646 h 308"/>
              <a:gd name="T78" fmla="*/ 2147483646 w 351"/>
              <a:gd name="T79" fmla="*/ 2147483646 h 308"/>
              <a:gd name="T80" fmla="*/ 2147483646 w 351"/>
              <a:gd name="T81" fmla="*/ 2147483646 h 308"/>
              <a:gd name="T82" fmla="*/ 2147483646 w 351"/>
              <a:gd name="T83" fmla="*/ 2147483646 h 308"/>
              <a:gd name="T84" fmla="*/ 2147483646 w 351"/>
              <a:gd name="T85" fmla="*/ 2147483646 h 308"/>
              <a:gd name="T86" fmla="*/ 2147483646 w 351"/>
              <a:gd name="T87" fmla="*/ 2147483646 h 308"/>
              <a:gd name="T88" fmla="*/ 2147483646 w 351"/>
              <a:gd name="T89" fmla="*/ 2147483646 h 308"/>
              <a:gd name="T90" fmla="*/ 2147483646 w 351"/>
              <a:gd name="T91" fmla="*/ 2147483646 h 308"/>
              <a:gd name="T92" fmla="*/ 2147483646 w 351"/>
              <a:gd name="T93" fmla="*/ 2147483646 h 308"/>
              <a:gd name="T94" fmla="*/ 2147483646 w 351"/>
              <a:gd name="T95" fmla="*/ 2147483646 h 308"/>
              <a:gd name="T96" fmla="*/ 2147483646 w 351"/>
              <a:gd name="T97" fmla="*/ 2147483646 h 308"/>
              <a:gd name="T98" fmla="*/ 2147483646 w 351"/>
              <a:gd name="T99" fmla="*/ 2147483646 h 308"/>
              <a:gd name="T100" fmla="*/ 2147483646 w 351"/>
              <a:gd name="T101" fmla="*/ 2147483646 h 308"/>
              <a:gd name="T102" fmla="*/ 2147483646 w 351"/>
              <a:gd name="T103" fmla="*/ 2147483646 h 308"/>
              <a:gd name="T104" fmla="*/ 2147483646 w 351"/>
              <a:gd name="T105" fmla="*/ 2147483646 h 308"/>
              <a:gd name="T106" fmla="*/ 2147483646 w 351"/>
              <a:gd name="T107" fmla="*/ 2147483646 h 308"/>
              <a:gd name="T108" fmla="*/ 2147483646 w 351"/>
              <a:gd name="T109" fmla="*/ 2147483646 h 308"/>
              <a:gd name="T110" fmla="*/ 2147483646 w 351"/>
              <a:gd name="T111" fmla="*/ 2147483646 h 30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51" h="308">
                <a:moveTo>
                  <a:pt x="33" y="7"/>
                </a:moveTo>
                <a:cubicBezTo>
                  <a:pt x="23" y="5"/>
                  <a:pt x="23" y="5"/>
                  <a:pt x="23" y="5"/>
                </a:cubicBezTo>
                <a:cubicBezTo>
                  <a:pt x="14" y="3"/>
                  <a:pt x="14" y="3"/>
                  <a:pt x="14" y="3"/>
                </a:cubicBezTo>
                <a:cubicBezTo>
                  <a:pt x="11" y="7"/>
                  <a:pt x="11" y="7"/>
                  <a:pt x="11" y="7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3" y="25"/>
                  <a:pt x="13" y="25"/>
                  <a:pt x="13" y="25"/>
                </a:cubicBezTo>
                <a:cubicBezTo>
                  <a:pt x="13" y="33"/>
                  <a:pt x="13" y="33"/>
                  <a:pt x="13" y="33"/>
                </a:cubicBezTo>
                <a:cubicBezTo>
                  <a:pt x="13" y="35"/>
                  <a:pt x="13" y="35"/>
                  <a:pt x="13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45"/>
                  <a:pt x="11" y="45"/>
                  <a:pt x="11" y="45"/>
                </a:cubicBezTo>
                <a:cubicBezTo>
                  <a:pt x="3" y="47"/>
                  <a:pt x="3" y="47"/>
                  <a:pt x="3" y="47"/>
                </a:cubicBezTo>
                <a:cubicBezTo>
                  <a:pt x="0" y="53"/>
                  <a:pt x="0" y="53"/>
                  <a:pt x="0" y="53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19" y="68"/>
                  <a:pt x="19" y="68"/>
                  <a:pt x="19" y="68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21" y="79"/>
                  <a:pt x="21" y="79"/>
                  <a:pt x="21" y="79"/>
                </a:cubicBezTo>
                <a:cubicBezTo>
                  <a:pt x="28" y="89"/>
                  <a:pt x="28" y="89"/>
                  <a:pt x="28" y="89"/>
                </a:cubicBezTo>
                <a:cubicBezTo>
                  <a:pt x="29" y="91"/>
                  <a:pt x="31" y="93"/>
                  <a:pt x="35" y="97"/>
                </a:cubicBezTo>
                <a:cubicBezTo>
                  <a:pt x="35" y="97"/>
                  <a:pt x="35" y="97"/>
                  <a:pt x="35" y="97"/>
                </a:cubicBezTo>
                <a:cubicBezTo>
                  <a:pt x="36" y="97"/>
                  <a:pt x="36" y="97"/>
                  <a:pt x="36" y="97"/>
                </a:cubicBezTo>
                <a:cubicBezTo>
                  <a:pt x="36" y="97"/>
                  <a:pt x="36" y="97"/>
                  <a:pt x="36" y="97"/>
                </a:cubicBezTo>
                <a:cubicBezTo>
                  <a:pt x="35" y="98"/>
                  <a:pt x="35" y="98"/>
                  <a:pt x="35" y="98"/>
                </a:cubicBezTo>
                <a:cubicBezTo>
                  <a:pt x="35" y="107"/>
                  <a:pt x="35" y="107"/>
                  <a:pt x="35" y="107"/>
                </a:cubicBezTo>
                <a:cubicBezTo>
                  <a:pt x="37" y="109"/>
                  <a:pt x="37" y="115"/>
                  <a:pt x="37" y="122"/>
                </a:cubicBezTo>
                <a:cubicBezTo>
                  <a:pt x="41" y="127"/>
                  <a:pt x="42" y="131"/>
                  <a:pt x="42" y="133"/>
                </a:cubicBezTo>
                <a:cubicBezTo>
                  <a:pt x="42" y="135"/>
                  <a:pt x="43" y="138"/>
                  <a:pt x="45" y="143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6" y="149"/>
                  <a:pt x="46" y="153"/>
                  <a:pt x="45" y="157"/>
                </a:cubicBezTo>
                <a:cubicBezTo>
                  <a:pt x="43" y="160"/>
                  <a:pt x="45" y="165"/>
                  <a:pt x="49" y="173"/>
                </a:cubicBezTo>
                <a:cubicBezTo>
                  <a:pt x="50" y="173"/>
                  <a:pt x="50" y="173"/>
                  <a:pt x="50" y="173"/>
                </a:cubicBezTo>
                <a:cubicBezTo>
                  <a:pt x="50" y="174"/>
                  <a:pt x="50" y="174"/>
                  <a:pt x="50" y="174"/>
                </a:cubicBezTo>
                <a:cubicBezTo>
                  <a:pt x="50" y="175"/>
                  <a:pt x="50" y="175"/>
                  <a:pt x="50" y="175"/>
                </a:cubicBezTo>
                <a:cubicBezTo>
                  <a:pt x="43" y="189"/>
                  <a:pt x="43" y="189"/>
                  <a:pt x="43" y="189"/>
                </a:cubicBezTo>
                <a:cubicBezTo>
                  <a:pt x="45" y="192"/>
                  <a:pt x="45" y="194"/>
                  <a:pt x="45" y="196"/>
                </a:cubicBezTo>
                <a:cubicBezTo>
                  <a:pt x="43" y="209"/>
                  <a:pt x="43" y="209"/>
                  <a:pt x="43" y="209"/>
                </a:cubicBezTo>
                <a:cubicBezTo>
                  <a:pt x="43" y="213"/>
                  <a:pt x="43" y="216"/>
                  <a:pt x="45" y="217"/>
                </a:cubicBezTo>
                <a:cubicBezTo>
                  <a:pt x="47" y="218"/>
                  <a:pt x="47" y="218"/>
                  <a:pt x="47" y="218"/>
                </a:cubicBezTo>
                <a:cubicBezTo>
                  <a:pt x="51" y="220"/>
                  <a:pt x="52" y="222"/>
                  <a:pt x="52" y="224"/>
                </a:cubicBezTo>
                <a:cubicBezTo>
                  <a:pt x="51" y="231"/>
                  <a:pt x="51" y="231"/>
                  <a:pt x="51" y="231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4" y="232"/>
                  <a:pt x="54" y="232"/>
                  <a:pt x="54" y="232"/>
                </a:cubicBezTo>
                <a:cubicBezTo>
                  <a:pt x="55" y="231"/>
                  <a:pt x="55" y="231"/>
                  <a:pt x="55" y="231"/>
                </a:cubicBezTo>
                <a:cubicBezTo>
                  <a:pt x="56" y="229"/>
                  <a:pt x="57" y="228"/>
                  <a:pt x="58" y="226"/>
                </a:cubicBezTo>
                <a:cubicBezTo>
                  <a:pt x="59" y="225"/>
                  <a:pt x="59" y="225"/>
                  <a:pt x="59" y="225"/>
                </a:cubicBezTo>
                <a:cubicBezTo>
                  <a:pt x="59" y="224"/>
                  <a:pt x="59" y="224"/>
                  <a:pt x="59" y="224"/>
                </a:cubicBezTo>
                <a:cubicBezTo>
                  <a:pt x="61" y="223"/>
                  <a:pt x="61" y="222"/>
                  <a:pt x="63" y="220"/>
                </a:cubicBezTo>
                <a:cubicBezTo>
                  <a:pt x="63" y="218"/>
                  <a:pt x="63" y="215"/>
                  <a:pt x="62" y="213"/>
                </a:cubicBezTo>
                <a:cubicBezTo>
                  <a:pt x="61" y="211"/>
                  <a:pt x="61" y="211"/>
                  <a:pt x="61" y="211"/>
                </a:cubicBezTo>
                <a:cubicBezTo>
                  <a:pt x="63" y="210"/>
                  <a:pt x="63" y="210"/>
                  <a:pt x="63" y="210"/>
                </a:cubicBezTo>
                <a:cubicBezTo>
                  <a:pt x="70" y="209"/>
                  <a:pt x="73" y="209"/>
                  <a:pt x="75" y="212"/>
                </a:cubicBezTo>
                <a:cubicBezTo>
                  <a:pt x="78" y="220"/>
                  <a:pt x="78" y="220"/>
                  <a:pt x="78" y="220"/>
                </a:cubicBezTo>
                <a:cubicBezTo>
                  <a:pt x="78" y="220"/>
                  <a:pt x="78" y="220"/>
                  <a:pt x="78" y="220"/>
                </a:cubicBezTo>
                <a:cubicBezTo>
                  <a:pt x="78" y="221"/>
                  <a:pt x="78" y="221"/>
                  <a:pt x="78" y="221"/>
                </a:cubicBezTo>
                <a:cubicBezTo>
                  <a:pt x="79" y="234"/>
                  <a:pt x="79" y="234"/>
                  <a:pt x="79" y="234"/>
                </a:cubicBezTo>
                <a:cubicBezTo>
                  <a:pt x="85" y="237"/>
                  <a:pt x="85" y="237"/>
                  <a:pt x="85" y="237"/>
                </a:cubicBezTo>
                <a:cubicBezTo>
                  <a:pt x="85" y="237"/>
                  <a:pt x="85" y="237"/>
                  <a:pt x="85" y="237"/>
                </a:cubicBezTo>
                <a:cubicBezTo>
                  <a:pt x="85" y="237"/>
                  <a:pt x="85" y="237"/>
                  <a:pt x="85" y="237"/>
                </a:cubicBezTo>
                <a:cubicBezTo>
                  <a:pt x="89" y="239"/>
                  <a:pt x="89" y="239"/>
                  <a:pt x="89" y="239"/>
                </a:cubicBezTo>
                <a:cubicBezTo>
                  <a:pt x="92" y="236"/>
                  <a:pt x="92" y="236"/>
                  <a:pt x="92" y="236"/>
                </a:cubicBezTo>
                <a:cubicBezTo>
                  <a:pt x="95" y="233"/>
                  <a:pt x="95" y="233"/>
                  <a:pt x="95" y="233"/>
                </a:cubicBezTo>
                <a:cubicBezTo>
                  <a:pt x="97" y="233"/>
                  <a:pt x="97" y="233"/>
                  <a:pt x="97" y="233"/>
                </a:cubicBezTo>
                <a:cubicBezTo>
                  <a:pt x="99" y="234"/>
                  <a:pt x="101" y="236"/>
                  <a:pt x="102" y="239"/>
                </a:cubicBezTo>
                <a:cubicBezTo>
                  <a:pt x="103" y="249"/>
                  <a:pt x="103" y="249"/>
                  <a:pt x="103" y="249"/>
                </a:cubicBezTo>
                <a:cubicBezTo>
                  <a:pt x="104" y="251"/>
                  <a:pt x="104" y="251"/>
                  <a:pt x="104" y="251"/>
                </a:cubicBezTo>
                <a:cubicBezTo>
                  <a:pt x="115" y="274"/>
                  <a:pt x="115" y="274"/>
                  <a:pt x="115" y="274"/>
                </a:cubicBezTo>
                <a:cubicBezTo>
                  <a:pt x="119" y="278"/>
                  <a:pt x="119" y="278"/>
                  <a:pt x="119" y="278"/>
                </a:cubicBezTo>
                <a:cubicBezTo>
                  <a:pt x="119" y="279"/>
                  <a:pt x="119" y="279"/>
                  <a:pt x="119" y="279"/>
                </a:cubicBezTo>
                <a:cubicBezTo>
                  <a:pt x="119" y="279"/>
                  <a:pt x="119" y="279"/>
                  <a:pt x="119" y="279"/>
                </a:cubicBezTo>
                <a:cubicBezTo>
                  <a:pt x="121" y="289"/>
                  <a:pt x="121" y="289"/>
                  <a:pt x="121" y="289"/>
                </a:cubicBezTo>
                <a:cubicBezTo>
                  <a:pt x="121" y="289"/>
                  <a:pt x="121" y="289"/>
                  <a:pt x="121" y="289"/>
                </a:cubicBezTo>
                <a:cubicBezTo>
                  <a:pt x="122" y="298"/>
                  <a:pt x="122" y="298"/>
                  <a:pt x="122" y="298"/>
                </a:cubicBezTo>
                <a:cubicBezTo>
                  <a:pt x="123" y="299"/>
                  <a:pt x="123" y="299"/>
                  <a:pt x="123" y="299"/>
                </a:cubicBezTo>
                <a:cubicBezTo>
                  <a:pt x="125" y="295"/>
                  <a:pt x="128" y="293"/>
                  <a:pt x="129" y="293"/>
                </a:cubicBezTo>
                <a:cubicBezTo>
                  <a:pt x="131" y="294"/>
                  <a:pt x="131" y="295"/>
                  <a:pt x="131" y="296"/>
                </a:cubicBezTo>
                <a:cubicBezTo>
                  <a:pt x="131" y="299"/>
                  <a:pt x="131" y="299"/>
                  <a:pt x="131" y="299"/>
                </a:cubicBezTo>
                <a:cubicBezTo>
                  <a:pt x="131" y="306"/>
                  <a:pt x="131" y="306"/>
                  <a:pt x="131" y="306"/>
                </a:cubicBezTo>
                <a:cubicBezTo>
                  <a:pt x="131" y="308"/>
                  <a:pt x="131" y="308"/>
                  <a:pt x="131" y="308"/>
                </a:cubicBezTo>
                <a:cubicBezTo>
                  <a:pt x="133" y="308"/>
                  <a:pt x="135" y="308"/>
                  <a:pt x="135" y="307"/>
                </a:cubicBezTo>
                <a:cubicBezTo>
                  <a:pt x="139" y="301"/>
                  <a:pt x="139" y="301"/>
                  <a:pt x="139" y="301"/>
                </a:cubicBezTo>
                <a:cubicBezTo>
                  <a:pt x="144" y="297"/>
                  <a:pt x="144" y="297"/>
                  <a:pt x="144" y="297"/>
                </a:cubicBezTo>
                <a:cubicBezTo>
                  <a:pt x="147" y="295"/>
                  <a:pt x="149" y="293"/>
                  <a:pt x="153" y="293"/>
                </a:cubicBezTo>
                <a:cubicBezTo>
                  <a:pt x="153" y="293"/>
                  <a:pt x="153" y="293"/>
                  <a:pt x="153" y="293"/>
                </a:cubicBezTo>
                <a:cubicBezTo>
                  <a:pt x="161" y="295"/>
                  <a:pt x="161" y="295"/>
                  <a:pt x="161" y="295"/>
                </a:cubicBezTo>
                <a:cubicBezTo>
                  <a:pt x="164" y="294"/>
                  <a:pt x="164" y="294"/>
                  <a:pt x="164" y="294"/>
                </a:cubicBezTo>
                <a:cubicBezTo>
                  <a:pt x="168" y="288"/>
                  <a:pt x="168" y="288"/>
                  <a:pt x="168" y="288"/>
                </a:cubicBezTo>
                <a:cubicBezTo>
                  <a:pt x="167" y="279"/>
                  <a:pt x="167" y="279"/>
                  <a:pt x="167" y="279"/>
                </a:cubicBezTo>
                <a:cubicBezTo>
                  <a:pt x="165" y="275"/>
                  <a:pt x="163" y="271"/>
                  <a:pt x="164" y="268"/>
                </a:cubicBezTo>
                <a:cubicBezTo>
                  <a:pt x="165" y="261"/>
                  <a:pt x="165" y="261"/>
                  <a:pt x="165" y="261"/>
                </a:cubicBezTo>
                <a:cubicBezTo>
                  <a:pt x="165" y="260"/>
                  <a:pt x="165" y="260"/>
                  <a:pt x="165" y="260"/>
                </a:cubicBezTo>
                <a:cubicBezTo>
                  <a:pt x="166" y="259"/>
                  <a:pt x="166" y="259"/>
                  <a:pt x="166" y="259"/>
                </a:cubicBezTo>
                <a:cubicBezTo>
                  <a:pt x="166" y="259"/>
                  <a:pt x="166" y="259"/>
                  <a:pt x="166" y="259"/>
                </a:cubicBezTo>
                <a:cubicBezTo>
                  <a:pt x="173" y="255"/>
                  <a:pt x="173" y="255"/>
                  <a:pt x="173" y="255"/>
                </a:cubicBezTo>
                <a:cubicBezTo>
                  <a:pt x="174" y="255"/>
                  <a:pt x="174" y="255"/>
                  <a:pt x="174" y="255"/>
                </a:cubicBezTo>
                <a:cubicBezTo>
                  <a:pt x="174" y="255"/>
                  <a:pt x="174" y="255"/>
                  <a:pt x="174" y="255"/>
                </a:cubicBezTo>
                <a:cubicBezTo>
                  <a:pt x="179" y="251"/>
                  <a:pt x="179" y="251"/>
                  <a:pt x="179" y="251"/>
                </a:cubicBezTo>
                <a:cubicBezTo>
                  <a:pt x="186" y="242"/>
                  <a:pt x="186" y="242"/>
                  <a:pt x="186" y="242"/>
                </a:cubicBezTo>
                <a:cubicBezTo>
                  <a:pt x="187" y="235"/>
                  <a:pt x="187" y="235"/>
                  <a:pt x="187" y="235"/>
                </a:cubicBezTo>
                <a:cubicBezTo>
                  <a:pt x="179" y="218"/>
                  <a:pt x="179" y="218"/>
                  <a:pt x="179" y="218"/>
                </a:cubicBezTo>
                <a:cubicBezTo>
                  <a:pt x="195" y="225"/>
                  <a:pt x="195" y="225"/>
                  <a:pt x="195" y="225"/>
                </a:cubicBezTo>
                <a:cubicBezTo>
                  <a:pt x="195" y="219"/>
                  <a:pt x="195" y="219"/>
                  <a:pt x="195" y="219"/>
                </a:cubicBezTo>
                <a:cubicBezTo>
                  <a:pt x="195" y="219"/>
                  <a:pt x="195" y="219"/>
                  <a:pt x="195" y="219"/>
                </a:cubicBezTo>
                <a:cubicBezTo>
                  <a:pt x="195" y="218"/>
                  <a:pt x="195" y="218"/>
                  <a:pt x="195" y="218"/>
                </a:cubicBezTo>
                <a:cubicBezTo>
                  <a:pt x="201" y="213"/>
                  <a:pt x="201" y="213"/>
                  <a:pt x="201" y="213"/>
                </a:cubicBezTo>
                <a:cubicBezTo>
                  <a:pt x="213" y="210"/>
                  <a:pt x="213" y="210"/>
                  <a:pt x="213" y="210"/>
                </a:cubicBezTo>
                <a:cubicBezTo>
                  <a:pt x="214" y="210"/>
                  <a:pt x="214" y="210"/>
                  <a:pt x="214" y="210"/>
                </a:cubicBezTo>
                <a:cubicBezTo>
                  <a:pt x="221" y="225"/>
                  <a:pt x="221" y="225"/>
                  <a:pt x="221" y="225"/>
                </a:cubicBezTo>
                <a:cubicBezTo>
                  <a:pt x="221" y="225"/>
                  <a:pt x="221" y="225"/>
                  <a:pt x="221" y="225"/>
                </a:cubicBezTo>
                <a:cubicBezTo>
                  <a:pt x="220" y="231"/>
                  <a:pt x="220" y="231"/>
                  <a:pt x="220" y="231"/>
                </a:cubicBezTo>
                <a:cubicBezTo>
                  <a:pt x="221" y="236"/>
                  <a:pt x="221" y="236"/>
                  <a:pt x="221" y="236"/>
                </a:cubicBezTo>
                <a:cubicBezTo>
                  <a:pt x="221" y="239"/>
                  <a:pt x="223" y="240"/>
                  <a:pt x="224" y="240"/>
                </a:cubicBezTo>
                <a:cubicBezTo>
                  <a:pt x="226" y="240"/>
                  <a:pt x="227" y="239"/>
                  <a:pt x="229" y="237"/>
                </a:cubicBezTo>
                <a:cubicBezTo>
                  <a:pt x="229" y="236"/>
                  <a:pt x="229" y="236"/>
                  <a:pt x="229" y="236"/>
                </a:cubicBezTo>
                <a:cubicBezTo>
                  <a:pt x="229" y="236"/>
                  <a:pt x="229" y="236"/>
                  <a:pt x="229" y="236"/>
                </a:cubicBezTo>
                <a:cubicBezTo>
                  <a:pt x="230" y="236"/>
                  <a:pt x="230" y="236"/>
                  <a:pt x="230" y="236"/>
                </a:cubicBezTo>
                <a:cubicBezTo>
                  <a:pt x="239" y="233"/>
                  <a:pt x="239" y="233"/>
                  <a:pt x="239" y="233"/>
                </a:cubicBezTo>
                <a:cubicBezTo>
                  <a:pt x="239" y="233"/>
                  <a:pt x="239" y="233"/>
                  <a:pt x="239" y="233"/>
                </a:cubicBezTo>
                <a:cubicBezTo>
                  <a:pt x="240" y="233"/>
                  <a:pt x="240" y="233"/>
                  <a:pt x="240" y="233"/>
                </a:cubicBezTo>
                <a:cubicBezTo>
                  <a:pt x="245" y="233"/>
                  <a:pt x="247" y="234"/>
                  <a:pt x="249" y="236"/>
                </a:cubicBezTo>
                <a:cubicBezTo>
                  <a:pt x="249" y="247"/>
                  <a:pt x="249" y="247"/>
                  <a:pt x="249" y="247"/>
                </a:cubicBezTo>
                <a:cubicBezTo>
                  <a:pt x="249" y="247"/>
                  <a:pt x="249" y="247"/>
                  <a:pt x="249" y="247"/>
                </a:cubicBezTo>
                <a:cubicBezTo>
                  <a:pt x="251" y="248"/>
                  <a:pt x="251" y="248"/>
                  <a:pt x="251" y="248"/>
                </a:cubicBezTo>
                <a:cubicBezTo>
                  <a:pt x="255" y="249"/>
                  <a:pt x="255" y="249"/>
                  <a:pt x="255" y="249"/>
                </a:cubicBezTo>
                <a:cubicBezTo>
                  <a:pt x="261" y="249"/>
                  <a:pt x="261" y="249"/>
                  <a:pt x="261" y="249"/>
                </a:cubicBezTo>
                <a:cubicBezTo>
                  <a:pt x="271" y="246"/>
                  <a:pt x="271" y="246"/>
                  <a:pt x="271" y="246"/>
                </a:cubicBezTo>
                <a:cubicBezTo>
                  <a:pt x="277" y="241"/>
                  <a:pt x="277" y="241"/>
                  <a:pt x="277" y="241"/>
                </a:cubicBezTo>
                <a:cubicBezTo>
                  <a:pt x="278" y="236"/>
                  <a:pt x="278" y="236"/>
                  <a:pt x="278" y="236"/>
                </a:cubicBezTo>
                <a:cubicBezTo>
                  <a:pt x="275" y="233"/>
                  <a:pt x="275" y="233"/>
                  <a:pt x="275" y="233"/>
                </a:cubicBezTo>
                <a:cubicBezTo>
                  <a:pt x="265" y="229"/>
                  <a:pt x="265" y="229"/>
                  <a:pt x="265" y="229"/>
                </a:cubicBezTo>
                <a:cubicBezTo>
                  <a:pt x="265" y="229"/>
                  <a:pt x="265" y="229"/>
                  <a:pt x="265" y="229"/>
                </a:cubicBezTo>
                <a:cubicBezTo>
                  <a:pt x="264" y="229"/>
                  <a:pt x="264" y="229"/>
                  <a:pt x="264" y="229"/>
                </a:cubicBezTo>
                <a:cubicBezTo>
                  <a:pt x="264" y="229"/>
                  <a:pt x="264" y="229"/>
                  <a:pt x="264" y="229"/>
                </a:cubicBezTo>
                <a:cubicBezTo>
                  <a:pt x="264" y="229"/>
                  <a:pt x="264" y="229"/>
                  <a:pt x="264" y="229"/>
                </a:cubicBezTo>
                <a:cubicBezTo>
                  <a:pt x="252" y="217"/>
                  <a:pt x="252" y="217"/>
                  <a:pt x="252" y="217"/>
                </a:cubicBezTo>
                <a:cubicBezTo>
                  <a:pt x="253" y="216"/>
                  <a:pt x="253" y="216"/>
                  <a:pt x="253" y="216"/>
                </a:cubicBezTo>
                <a:cubicBezTo>
                  <a:pt x="259" y="211"/>
                  <a:pt x="259" y="211"/>
                  <a:pt x="259" y="211"/>
                </a:cubicBezTo>
                <a:cubicBezTo>
                  <a:pt x="259" y="210"/>
                  <a:pt x="259" y="210"/>
                  <a:pt x="259" y="210"/>
                </a:cubicBezTo>
                <a:cubicBezTo>
                  <a:pt x="259" y="210"/>
                  <a:pt x="259" y="210"/>
                  <a:pt x="259" y="210"/>
                </a:cubicBezTo>
                <a:cubicBezTo>
                  <a:pt x="265" y="208"/>
                  <a:pt x="265" y="208"/>
                  <a:pt x="265" y="208"/>
                </a:cubicBezTo>
                <a:cubicBezTo>
                  <a:pt x="265" y="208"/>
                  <a:pt x="265" y="208"/>
                  <a:pt x="265" y="208"/>
                </a:cubicBezTo>
                <a:cubicBezTo>
                  <a:pt x="267" y="208"/>
                  <a:pt x="267" y="208"/>
                  <a:pt x="267" y="208"/>
                </a:cubicBezTo>
                <a:cubicBezTo>
                  <a:pt x="275" y="209"/>
                  <a:pt x="275" y="209"/>
                  <a:pt x="275" y="209"/>
                </a:cubicBezTo>
                <a:cubicBezTo>
                  <a:pt x="275" y="209"/>
                  <a:pt x="275" y="209"/>
                  <a:pt x="275" y="209"/>
                </a:cubicBezTo>
                <a:cubicBezTo>
                  <a:pt x="275" y="210"/>
                  <a:pt x="275" y="210"/>
                  <a:pt x="275" y="210"/>
                </a:cubicBezTo>
                <a:cubicBezTo>
                  <a:pt x="275" y="207"/>
                  <a:pt x="275" y="207"/>
                  <a:pt x="275" y="207"/>
                </a:cubicBezTo>
                <a:cubicBezTo>
                  <a:pt x="272" y="201"/>
                  <a:pt x="272" y="201"/>
                  <a:pt x="272" y="201"/>
                </a:cubicBezTo>
                <a:cubicBezTo>
                  <a:pt x="266" y="198"/>
                  <a:pt x="266" y="198"/>
                  <a:pt x="266" y="198"/>
                </a:cubicBezTo>
                <a:cubicBezTo>
                  <a:pt x="259" y="187"/>
                  <a:pt x="259" y="187"/>
                  <a:pt x="259" y="187"/>
                </a:cubicBezTo>
                <a:cubicBezTo>
                  <a:pt x="259" y="187"/>
                  <a:pt x="259" y="187"/>
                  <a:pt x="259" y="187"/>
                </a:cubicBezTo>
                <a:cubicBezTo>
                  <a:pt x="258" y="186"/>
                  <a:pt x="258" y="186"/>
                  <a:pt x="258" y="186"/>
                </a:cubicBezTo>
                <a:cubicBezTo>
                  <a:pt x="258" y="186"/>
                  <a:pt x="258" y="186"/>
                  <a:pt x="258" y="186"/>
                </a:cubicBezTo>
                <a:cubicBezTo>
                  <a:pt x="255" y="173"/>
                  <a:pt x="255" y="173"/>
                  <a:pt x="255" y="17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61" y="157"/>
                  <a:pt x="261" y="157"/>
                  <a:pt x="261" y="157"/>
                </a:cubicBezTo>
                <a:cubicBezTo>
                  <a:pt x="271" y="157"/>
                  <a:pt x="271" y="157"/>
                  <a:pt x="271" y="157"/>
                </a:cubicBezTo>
                <a:cubicBezTo>
                  <a:pt x="293" y="159"/>
                  <a:pt x="293" y="159"/>
                  <a:pt x="293" y="159"/>
                </a:cubicBezTo>
                <a:cubicBezTo>
                  <a:pt x="303" y="144"/>
                  <a:pt x="303" y="144"/>
                  <a:pt x="303" y="144"/>
                </a:cubicBezTo>
                <a:cubicBezTo>
                  <a:pt x="303" y="143"/>
                  <a:pt x="303" y="143"/>
                  <a:pt x="303" y="143"/>
                </a:cubicBezTo>
                <a:cubicBezTo>
                  <a:pt x="304" y="143"/>
                  <a:pt x="304" y="143"/>
                  <a:pt x="304" y="143"/>
                </a:cubicBezTo>
                <a:cubicBezTo>
                  <a:pt x="313" y="139"/>
                  <a:pt x="313" y="139"/>
                  <a:pt x="313" y="139"/>
                </a:cubicBezTo>
                <a:cubicBezTo>
                  <a:pt x="317" y="130"/>
                  <a:pt x="317" y="130"/>
                  <a:pt x="317" y="130"/>
                </a:cubicBezTo>
                <a:cubicBezTo>
                  <a:pt x="317" y="129"/>
                  <a:pt x="317" y="129"/>
                  <a:pt x="317" y="129"/>
                </a:cubicBezTo>
                <a:cubicBezTo>
                  <a:pt x="327" y="121"/>
                  <a:pt x="327" y="121"/>
                  <a:pt x="327" y="121"/>
                </a:cubicBezTo>
                <a:cubicBezTo>
                  <a:pt x="332" y="112"/>
                  <a:pt x="332" y="112"/>
                  <a:pt x="332" y="112"/>
                </a:cubicBezTo>
                <a:cubicBezTo>
                  <a:pt x="332" y="112"/>
                  <a:pt x="332" y="112"/>
                  <a:pt x="332" y="112"/>
                </a:cubicBezTo>
                <a:cubicBezTo>
                  <a:pt x="333" y="112"/>
                  <a:pt x="333" y="112"/>
                  <a:pt x="333" y="112"/>
                </a:cubicBezTo>
                <a:cubicBezTo>
                  <a:pt x="333" y="111"/>
                  <a:pt x="333" y="111"/>
                  <a:pt x="333" y="111"/>
                </a:cubicBezTo>
                <a:cubicBezTo>
                  <a:pt x="333" y="111"/>
                  <a:pt x="333" y="111"/>
                  <a:pt x="333" y="111"/>
                </a:cubicBezTo>
                <a:cubicBezTo>
                  <a:pt x="337" y="107"/>
                  <a:pt x="337" y="107"/>
                  <a:pt x="337" y="107"/>
                </a:cubicBezTo>
                <a:cubicBezTo>
                  <a:pt x="341" y="99"/>
                  <a:pt x="341" y="99"/>
                  <a:pt x="341" y="99"/>
                </a:cubicBezTo>
                <a:cubicBezTo>
                  <a:pt x="343" y="87"/>
                  <a:pt x="343" y="87"/>
                  <a:pt x="343" y="87"/>
                </a:cubicBezTo>
                <a:cubicBezTo>
                  <a:pt x="343" y="86"/>
                  <a:pt x="343" y="86"/>
                  <a:pt x="343" y="86"/>
                </a:cubicBezTo>
                <a:cubicBezTo>
                  <a:pt x="343" y="85"/>
                  <a:pt x="343" y="85"/>
                  <a:pt x="343" y="85"/>
                </a:cubicBezTo>
                <a:cubicBezTo>
                  <a:pt x="350" y="81"/>
                  <a:pt x="350" y="81"/>
                  <a:pt x="350" y="81"/>
                </a:cubicBezTo>
                <a:cubicBezTo>
                  <a:pt x="351" y="79"/>
                  <a:pt x="351" y="79"/>
                  <a:pt x="351" y="79"/>
                </a:cubicBezTo>
                <a:cubicBezTo>
                  <a:pt x="342" y="78"/>
                  <a:pt x="342" y="78"/>
                  <a:pt x="342" y="78"/>
                </a:cubicBezTo>
                <a:cubicBezTo>
                  <a:pt x="326" y="79"/>
                  <a:pt x="326" y="79"/>
                  <a:pt x="326" y="79"/>
                </a:cubicBezTo>
                <a:cubicBezTo>
                  <a:pt x="325" y="78"/>
                  <a:pt x="325" y="78"/>
                  <a:pt x="325" y="78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5" y="68"/>
                  <a:pt x="315" y="68"/>
                  <a:pt x="315" y="68"/>
                </a:cubicBezTo>
                <a:cubicBezTo>
                  <a:pt x="315" y="69"/>
                  <a:pt x="315" y="69"/>
                  <a:pt x="315" y="69"/>
                </a:cubicBezTo>
                <a:cubicBezTo>
                  <a:pt x="314" y="69"/>
                  <a:pt x="314" y="69"/>
                  <a:pt x="314" y="69"/>
                </a:cubicBezTo>
                <a:cubicBezTo>
                  <a:pt x="313" y="71"/>
                  <a:pt x="311" y="71"/>
                  <a:pt x="309" y="71"/>
                </a:cubicBezTo>
                <a:cubicBezTo>
                  <a:pt x="307" y="72"/>
                  <a:pt x="307" y="72"/>
                  <a:pt x="307" y="72"/>
                </a:cubicBezTo>
                <a:cubicBezTo>
                  <a:pt x="306" y="73"/>
                  <a:pt x="305" y="73"/>
                  <a:pt x="304" y="73"/>
                </a:cubicBezTo>
                <a:cubicBezTo>
                  <a:pt x="303" y="73"/>
                  <a:pt x="303" y="71"/>
                  <a:pt x="302" y="69"/>
                </a:cubicBezTo>
                <a:cubicBezTo>
                  <a:pt x="302" y="67"/>
                  <a:pt x="301" y="65"/>
                  <a:pt x="299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6" y="57"/>
                  <a:pt x="296" y="57"/>
                  <a:pt x="296" y="57"/>
                </a:cubicBezTo>
                <a:cubicBezTo>
                  <a:pt x="294" y="57"/>
                  <a:pt x="294" y="57"/>
                  <a:pt x="294" y="57"/>
                </a:cubicBezTo>
                <a:cubicBezTo>
                  <a:pt x="288" y="61"/>
                  <a:pt x="288" y="61"/>
                  <a:pt x="288" y="61"/>
                </a:cubicBezTo>
                <a:cubicBezTo>
                  <a:pt x="288" y="62"/>
                  <a:pt x="288" y="62"/>
                  <a:pt x="288" y="62"/>
                </a:cubicBezTo>
                <a:cubicBezTo>
                  <a:pt x="287" y="62"/>
                  <a:pt x="287" y="62"/>
                  <a:pt x="287" y="62"/>
                </a:cubicBezTo>
                <a:cubicBezTo>
                  <a:pt x="273" y="65"/>
                  <a:pt x="273" y="65"/>
                  <a:pt x="273" y="65"/>
                </a:cubicBezTo>
                <a:cubicBezTo>
                  <a:pt x="273" y="65"/>
                  <a:pt x="273" y="65"/>
                  <a:pt x="273" y="65"/>
                </a:cubicBezTo>
                <a:cubicBezTo>
                  <a:pt x="272" y="64"/>
                  <a:pt x="272" y="64"/>
                  <a:pt x="272" y="64"/>
                </a:cubicBezTo>
                <a:cubicBezTo>
                  <a:pt x="263" y="58"/>
                  <a:pt x="263" y="58"/>
                  <a:pt x="263" y="58"/>
                </a:cubicBezTo>
                <a:cubicBezTo>
                  <a:pt x="263" y="58"/>
                  <a:pt x="263" y="58"/>
                  <a:pt x="263" y="58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59" y="52"/>
                  <a:pt x="259" y="52"/>
                  <a:pt x="259" y="52"/>
                </a:cubicBezTo>
                <a:cubicBezTo>
                  <a:pt x="253" y="59"/>
                  <a:pt x="253" y="59"/>
                  <a:pt x="253" y="59"/>
                </a:cubicBezTo>
                <a:cubicBezTo>
                  <a:pt x="248" y="65"/>
                  <a:pt x="244" y="67"/>
                  <a:pt x="242" y="65"/>
                </a:cubicBezTo>
                <a:cubicBezTo>
                  <a:pt x="233" y="60"/>
                  <a:pt x="233" y="60"/>
                  <a:pt x="233" y="60"/>
                </a:cubicBezTo>
                <a:cubicBezTo>
                  <a:pt x="226" y="59"/>
                  <a:pt x="226" y="59"/>
                  <a:pt x="226" y="59"/>
                </a:cubicBezTo>
                <a:cubicBezTo>
                  <a:pt x="225" y="60"/>
                  <a:pt x="225" y="60"/>
                  <a:pt x="225" y="60"/>
                </a:cubicBezTo>
                <a:cubicBezTo>
                  <a:pt x="219" y="55"/>
                  <a:pt x="219" y="55"/>
                  <a:pt x="219" y="55"/>
                </a:cubicBezTo>
                <a:cubicBezTo>
                  <a:pt x="219" y="55"/>
                  <a:pt x="219" y="55"/>
                  <a:pt x="219" y="55"/>
                </a:cubicBezTo>
                <a:cubicBezTo>
                  <a:pt x="218" y="55"/>
                  <a:pt x="218" y="55"/>
                  <a:pt x="218" y="55"/>
                </a:cubicBezTo>
                <a:cubicBezTo>
                  <a:pt x="221" y="44"/>
                  <a:pt x="221" y="44"/>
                  <a:pt x="221" y="44"/>
                </a:cubicBezTo>
                <a:cubicBezTo>
                  <a:pt x="221" y="40"/>
                  <a:pt x="221" y="40"/>
                  <a:pt x="221" y="40"/>
                </a:cubicBezTo>
                <a:cubicBezTo>
                  <a:pt x="217" y="39"/>
                  <a:pt x="217" y="39"/>
                  <a:pt x="217" y="39"/>
                </a:cubicBezTo>
                <a:cubicBezTo>
                  <a:pt x="217" y="39"/>
                  <a:pt x="217" y="39"/>
                  <a:pt x="217" y="39"/>
                </a:cubicBezTo>
                <a:cubicBezTo>
                  <a:pt x="208" y="29"/>
                  <a:pt x="208" y="29"/>
                  <a:pt x="208" y="29"/>
                </a:cubicBezTo>
                <a:cubicBezTo>
                  <a:pt x="209" y="23"/>
                  <a:pt x="209" y="23"/>
                  <a:pt x="209" y="23"/>
                </a:cubicBezTo>
                <a:cubicBezTo>
                  <a:pt x="188" y="21"/>
                  <a:pt x="188" y="21"/>
                  <a:pt x="188" y="21"/>
                </a:cubicBezTo>
                <a:cubicBezTo>
                  <a:pt x="180" y="16"/>
                  <a:pt x="180" y="16"/>
                  <a:pt x="180" y="16"/>
                </a:cubicBezTo>
                <a:cubicBezTo>
                  <a:pt x="178" y="15"/>
                  <a:pt x="176" y="13"/>
                  <a:pt x="175" y="9"/>
                </a:cubicBezTo>
                <a:cubicBezTo>
                  <a:pt x="174" y="6"/>
                  <a:pt x="174" y="6"/>
                  <a:pt x="174" y="6"/>
                </a:cubicBezTo>
                <a:cubicBezTo>
                  <a:pt x="172" y="0"/>
                  <a:pt x="172" y="0"/>
                  <a:pt x="172" y="0"/>
                </a:cubicBezTo>
                <a:cubicBezTo>
                  <a:pt x="169" y="0"/>
                  <a:pt x="169" y="0"/>
                  <a:pt x="169" y="0"/>
                </a:cubicBezTo>
                <a:cubicBezTo>
                  <a:pt x="163" y="5"/>
                  <a:pt x="163" y="5"/>
                  <a:pt x="163" y="5"/>
                </a:cubicBezTo>
                <a:cubicBezTo>
                  <a:pt x="155" y="15"/>
                  <a:pt x="155" y="15"/>
                  <a:pt x="155" y="15"/>
                </a:cubicBezTo>
                <a:cubicBezTo>
                  <a:pt x="157" y="21"/>
                  <a:pt x="157" y="21"/>
                  <a:pt x="157" y="21"/>
                </a:cubicBezTo>
                <a:cubicBezTo>
                  <a:pt x="159" y="30"/>
                  <a:pt x="159" y="30"/>
                  <a:pt x="159" y="30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59" y="34"/>
                  <a:pt x="156" y="35"/>
                  <a:pt x="153" y="35"/>
                </a:cubicBezTo>
                <a:cubicBezTo>
                  <a:pt x="145" y="35"/>
                  <a:pt x="145" y="35"/>
                  <a:pt x="145" y="35"/>
                </a:cubicBezTo>
                <a:cubicBezTo>
                  <a:pt x="140" y="33"/>
                  <a:pt x="140" y="33"/>
                  <a:pt x="140" y="33"/>
                </a:cubicBezTo>
                <a:cubicBezTo>
                  <a:pt x="134" y="35"/>
                  <a:pt x="134" y="35"/>
                  <a:pt x="134" y="35"/>
                </a:cubicBezTo>
                <a:cubicBezTo>
                  <a:pt x="133" y="35"/>
                  <a:pt x="133" y="35"/>
                  <a:pt x="133" y="35"/>
                </a:cubicBezTo>
                <a:cubicBezTo>
                  <a:pt x="132" y="35"/>
                  <a:pt x="132" y="35"/>
                  <a:pt x="132" y="35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1" y="43"/>
                  <a:pt x="131" y="43"/>
                  <a:pt x="131" y="43"/>
                </a:cubicBezTo>
                <a:cubicBezTo>
                  <a:pt x="129" y="43"/>
                  <a:pt x="129" y="43"/>
                  <a:pt x="129" y="43"/>
                </a:cubicBezTo>
                <a:cubicBezTo>
                  <a:pt x="119" y="39"/>
                  <a:pt x="119" y="39"/>
                  <a:pt x="119" y="39"/>
                </a:cubicBezTo>
                <a:cubicBezTo>
                  <a:pt x="119" y="43"/>
                  <a:pt x="120" y="45"/>
                  <a:pt x="121" y="48"/>
                </a:cubicBezTo>
                <a:cubicBezTo>
                  <a:pt x="123" y="51"/>
                  <a:pt x="123" y="53"/>
                  <a:pt x="122" y="55"/>
                </a:cubicBezTo>
                <a:cubicBezTo>
                  <a:pt x="121" y="58"/>
                  <a:pt x="121" y="58"/>
                  <a:pt x="121" y="58"/>
                </a:cubicBezTo>
                <a:cubicBezTo>
                  <a:pt x="119" y="59"/>
                  <a:pt x="116" y="60"/>
                  <a:pt x="111" y="59"/>
                </a:cubicBezTo>
                <a:cubicBezTo>
                  <a:pt x="104" y="59"/>
                  <a:pt x="104" y="59"/>
                  <a:pt x="104" y="59"/>
                </a:cubicBezTo>
                <a:cubicBezTo>
                  <a:pt x="103" y="71"/>
                  <a:pt x="103" y="71"/>
                  <a:pt x="103" y="71"/>
                </a:cubicBezTo>
                <a:cubicBezTo>
                  <a:pt x="95" y="67"/>
                  <a:pt x="95" y="67"/>
                  <a:pt x="95" y="67"/>
                </a:cubicBezTo>
                <a:cubicBezTo>
                  <a:pt x="94" y="67"/>
                  <a:pt x="94" y="67"/>
                  <a:pt x="94" y="67"/>
                </a:cubicBezTo>
                <a:cubicBezTo>
                  <a:pt x="94" y="67"/>
                  <a:pt x="94" y="67"/>
                  <a:pt x="94" y="67"/>
                </a:cubicBezTo>
                <a:cubicBezTo>
                  <a:pt x="89" y="59"/>
                  <a:pt x="89" y="59"/>
                  <a:pt x="89" y="59"/>
                </a:cubicBezTo>
                <a:cubicBezTo>
                  <a:pt x="80" y="55"/>
                  <a:pt x="80" y="55"/>
                  <a:pt x="80" y="55"/>
                </a:cubicBezTo>
                <a:cubicBezTo>
                  <a:pt x="77" y="50"/>
                  <a:pt x="77" y="50"/>
                  <a:pt x="77" y="50"/>
                </a:cubicBezTo>
                <a:cubicBezTo>
                  <a:pt x="74" y="53"/>
                  <a:pt x="74" y="53"/>
                  <a:pt x="74" y="53"/>
                </a:cubicBezTo>
                <a:cubicBezTo>
                  <a:pt x="73" y="53"/>
                  <a:pt x="73" y="53"/>
                  <a:pt x="73" y="53"/>
                </a:cubicBezTo>
                <a:cubicBezTo>
                  <a:pt x="67" y="54"/>
                  <a:pt x="67" y="54"/>
                  <a:pt x="67" y="54"/>
                </a:cubicBezTo>
                <a:cubicBezTo>
                  <a:pt x="66" y="54"/>
                  <a:pt x="66" y="54"/>
                  <a:pt x="66" y="54"/>
                </a:cubicBezTo>
                <a:cubicBezTo>
                  <a:pt x="63" y="47"/>
                  <a:pt x="63" y="47"/>
                  <a:pt x="63" y="47"/>
                </a:cubicBezTo>
                <a:cubicBezTo>
                  <a:pt x="59" y="43"/>
                  <a:pt x="59" y="43"/>
                  <a:pt x="59" y="43"/>
                </a:cubicBezTo>
                <a:cubicBezTo>
                  <a:pt x="59" y="42"/>
                  <a:pt x="59" y="42"/>
                  <a:pt x="59" y="42"/>
                </a:cubicBezTo>
                <a:cubicBezTo>
                  <a:pt x="56" y="38"/>
                  <a:pt x="54" y="35"/>
                  <a:pt x="53" y="33"/>
                </a:cubicBezTo>
                <a:cubicBezTo>
                  <a:pt x="53" y="32"/>
                  <a:pt x="53" y="31"/>
                  <a:pt x="51" y="31"/>
                </a:cubicBezTo>
                <a:cubicBezTo>
                  <a:pt x="49" y="31"/>
                  <a:pt x="49" y="31"/>
                  <a:pt x="49" y="31"/>
                </a:cubicBezTo>
                <a:cubicBezTo>
                  <a:pt x="46" y="29"/>
                  <a:pt x="44" y="27"/>
                  <a:pt x="43" y="23"/>
                </a:cubicBezTo>
                <a:cubicBezTo>
                  <a:pt x="41" y="17"/>
                  <a:pt x="41" y="17"/>
                  <a:pt x="41" y="17"/>
                </a:cubicBezTo>
                <a:cubicBezTo>
                  <a:pt x="41" y="11"/>
                  <a:pt x="41" y="11"/>
                  <a:pt x="41" y="11"/>
                </a:cubicBezTo>
                <a:cubicBezTo>
                  <a:pt x="39" y="6"/>
                  <a:pt x="39" y="6"/>
                  <a:pt x="39" y="6"/>
                </a:cubicBezTo>
                <a:cubicBezTo>
                  <a:pt x="34" y="7"/>
                  <a:pt x="34" y="7"/>
                  <a:pt x="34" y="7"/>
                </a:cubicBezTo>
                <a:cubicBezTo>
                  <a:pt x="33" y="7"/>
                  <a:pt x="33" y="7"/>
                  <a:pt x="33" y="7"/>
                </a:cubicBezTo>
                <a:cubicBezTo>
                  <a:pt x="33" y="7"/>
                  <a:pt x="33" y="7"/>
                  <a:pt x="33" y="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" name="Freeform 19"/>
          <p:cNvSpPr/>
          <p:nvPr/>
        </p:nvSpPr>
        <p:spPr bwMode="auto">
          <a:xfrm>
            <a:off x="6300788" y="5041529"/>
            <a:ext cx="1185862" cy="744538"/>
          </a:xfrm>
          <a:custGeom>
            <a:avLst/>
            <a:gdLst>
              <a:gd name="T0" fmla="*/ 2147483646 w 244"/>
              <a:gd name="T1" fmla="*/ 2147483646 h 153"/>
              <a:gd name="T2" fmla="*/ 2147483646 w 244"/>
              <a:gd name="T3" fmla="*/ 2147483646 h 153"/>
              <a:gd name="T4" fmla="*/ 2147483646 w 244"/>
              <a:gd name="T5" fmla="*/ 2147483646 h 153"/>
              <a:gd name="T6" fmla="*/ 2147483646 w 244"/>
              <a:gd name="T7" fmla="*/ 2147483646 h 153"/>
              <a:gd name="T8" fmla="*/ 2147483646 w 244"/>
              <a:gd name="T9" fmla="*/ 2147483646 h 153"/>
              <a:gd name="T10" fmla="*/ 2147483646 w 244"/>
              <a:gd name="T11" fmla="*/ 2147483646 h 153"/>
              <a:gd name="T12" fmla="*/ 2147483646 w 244"/>
              <a:gd name="T13" fmla="*/ 2147483646 h 153"/>
              <a:gd name="T14" fmla="*/ 2147483646 w 244"/>
              <a:gd name="T15" fmla="*/ 2147483646 h 153"/>
              <a:gd name="T16" fmla="*/ 2147483646 w 244"/>
              <a:gd name="T17" fmla="*/ 2147483646 h 153"/>
              <a:gd name="T18" fmla="*/ 2147483646 w 244"/>
              <a:gd name="T19" fmla="*/ 2147483646 h 153"/>
              <a:gd name="T20" fmla="*/ 2147483646 w 244"/>
              <a:gd name="T21" fmla="*/ 2147483646 h 153"/>
              <a:gd name="T22" fmla="*/ 2147483646 w 244"/>
              <a:gd name="T23" fmla="*/ 2147483646 h 153"/>
              <a:gd name="T24" fmla="*/ 2147483646 w 244"/>
              <a:gd name="T25" fmla="*/ 2147483646 h 153"/>
              <a:gd name="T26" fmla="*/ 2147483646 w 244"/>
              <a:gd name="T27" fmla="*/ 2147483646 h 153"/>
              <a:gd name="T28" fmla="*/ 2147483646 w 244"/>
              <a:gd name="T29" fmla="*/ 2147483646 h 153"/>
              <a:gd name="T30" fmla="*/ 2147483646 w 244"/>
              <a:gd name="T31" fmla="*/ 2147483646 h 153"/>
              <a:gd name="T32" fmla="*/ 2147483646 w 244"/>
              <a:gd name="T33" fmla="*/ 2147483646 h 153"/>
              <a:gd name="T34" fmla="*/ 2147483646 w 244"/>
              <a:gd name="T35" fmla="*/ 2147483646 h 153"/>
              <a:gd name="T36" fmla="*/ 2147483646 w 244"/>
              <a:gd name="T37" fmla="*/ 2147483646 h 153"/>
              <a:gd name="T38" fmla="*/ 2147483646 w 244"/>
              <a:gd name="T39" fmla="*/ 2147483646 h 153"/>
              <a:gd name="T40" fmla="*/ 2147483646 w 244"/>
              <a:gd name="T41" fmla="*/ 2147483646 h 153"/>
              <a:gd name="T42" fmla="*/ 2147483646 w 244"/>
              <a:gd name="T43" fmla="*/ 2147483646 h 153"/>
              <a:gd name="T44" fmla="*/ 2147483646 w 244"/>
              <a:gd name="T45" fmla="*/ 2147483646 h 153"/>
              <a:gd name="T46" fmla="*/ 2147483646 w 244"/>
              <a:gd name="T47" fmla="*/ 2147483646 h 153"/>
              <a:gd name="T48" fmla="*/ 2147483646 w 244"/>
              <a:gd name="T49" fmla="*/ 2147483646 h 153"/>
              <a:gd name="T50" fmla="*/ 2147483646 w 244"/>
              <a:gd name="T51" fmla="*/ 2147483646 h 153"/>
              <a:gd name="T52" fmla="*/ 2147483646 w 244"/>
              <a:gd name="T53" fmla="*/ 2147483646 h 153"/>
              <a:gd name="T54" fmla="*/ 2147483646 w 244"/>
              <a:gd name="T55" fmla="*/ 2147483646 h 153"/>
              <a:gd name="T56" fmla="*/ 2147483646 w 244"/>
              <a:gd name="T57" fmla="*/ 2147483646 h 153"/>
              <a:gd name="T58" fmla="*/ 2147483646 w 244"/>
              <a:gd name="T59" fmla="*/ 2147483646 h 153"/>
              <a:gd name="T60" fmla="*/ 2147483646 w 244"/>
              <a:gd name="T61" fmla="*/ 2147483646 h 153"/>
              <a:gd name="T62" fmla="*/ 2147483646 w 244"/>
              <a:gd name="T63" fmla="*/ 2147483646 h 153"/>
              <a:gd name="T64" fmla="*/ 2147483646 w 244"/>
              <a:gd name="T65" fmla="*/ 2147483646 h 153"/>
              <a:gd name="T66" fmla="*/ 2147483646 w 244"/>
              <a:gd name="T67" fmla="*/ 2147483646 h 153"/>
              <a:gd name="T68" fmla="*/ 2147483646 w 244"/>
              <a:gd name="T69" fmla="*/ 2147483646 h 153"/>
              <a:gd name="T70" fmla="*/ 2147483646 w 244"/>
              <a:gd name="T71" fmla="*/ 2147483646 h 153"/>
              <a:gd name="T72" fmla="*/ 2147483646 w 244"/>
              <a:gd name="T73" fmla="*/ 2147483646 h 153"/>
              <a:gd name="T74" fmla="*/ 2147483646 w 244"/>
              <a:gd name="T75" fmla="*/ 2147483646 h 153"/>
              <a:gd name="T76" fmla="*/ 2147483646 w 244"/>
              <a:gd name="T77" fmla="*/ 2147483646 h 153"/>
              <a:gd name="T78" fmla="*/ 2147483646 w 244"/>
              <a:gd name="T79" fmla="*/ 2147483646 h 153"/>
              <a:gd name="T80" fmla="*/ 2147483646 w 244"/>
              <a:gd name="T81" fmla="*/ 2147483646 h 153"/>
              <a:gd name="T82" fmla="*/ 2147483646 w 244"/>
              <a:gd name="T83" fmla="*/ 2147483646 h 153"/>
              <a:gd name="T84" fmla="*/ 2147483646 w 244"/>
              <a:gd name="T85" fmla="*/ 2147483646 h 153"/>
              <a:gd name="T86" fmla="*/ 2147483646 w 244"/>
              <a:gd name="T87" fmla="*/ 2147483646 h 153"/>
              <a:gd name="T88" fmla="*/ 2147483646 w 244"/>
              <a:gd name="T89" fmla="*/ 2147483646 h 153"/>
              <a:gd name="T90" fmla="*/ 2147483646 w 244"/>
              <a:gd name="T91" fmla="*/ 0 h 153"/>
              <a:gd name="T92" fmla="*/ 2147483646 w 244"/>
              <a:gd name="T93" fmla="*/ 2147483646 h 153"/>
              <a:gd name="T94" fmla="*/ 2147483646 w 244"/>
              <a:gd name="T95" fmla="*/ 2147483646 h 15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44" h="153">
                <a:moveTo>
                  <a:pt x="31" y="1"/>
                </a:moveTo>
                <a:cubicBezTo>
                  <a:pt x="30" y="2"/>
                  <a:pt x="30" y="2"/>
                  <a:pt x="30" y="2"/>
                </a:cubicBezTo>
                <a:cubicBezTo>
                  <a:pt x="32" y="5"/>
                  <a:pt x="32" y="5"/>
                  <a:pt x="32" y="5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50" y="19"/>
                  <a:pt x="50" y="19"/>
                  <a:pt x="50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45" y="25"/>
                  <a:pt x="45" y="25"/>
                  <a:pt x="45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37" y="26"/>
                  <a:pt x="37" y="26"/>
                  <a:pt x="37" y="26"/>
                </a:cubicBezTo>
                <a:cubicBezTo>
                  <a:pt x="33" y="27"/>
                  <a:pt x="33" y="27"/>
                  <a:pt x="33" y="27"/>
                </a:cubicBezTo>
                <a:cubicBezTo>
                  <a:pt x="30" y="29"/>
                  <a:pt x="30" y="29"/>
                  <a:pt x="30" y="29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37"/>
                  <a:pt x="32" y="37"/>
                  <a:pt x="32" y="37"/>
                </a:cubicBezTo>
                <a:cubicBezTo>
                  <a:pt x="36" y="43"/>
                  <a:pt x="36" y="43"/>
                  <a:pt x="36" y="43"/>
                </a:cubicBezTo>
                <a:cubicBezTo>
                  <a:pt x="36" y="43"/>
                  <a:pt x="36" y="43"/>
                  <a:pt x="36" y="43"/>
                </a:cubicBezTo>
                <a:cubicBezTo>
                  <a:pt x="36" y="54"/>
                  <a:pt x="36" y="54"/>
                  <a:pt x="36" y="54"/>
                </a:cubicBezTo>
                <a:cubicBezTo>
                  <a:pt x="39" y="55"/>
                  <a:pt x="39" y="55"/>
                  <a:pt x="39" y="55"/>
                </a:cubicBezTo>
                <a:cubicBezTo>
                  <a:pt x="44" y="57"/>
                  <a:pt x="44" y="57"/>
                  <a:pt x="44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6" y="58"/>
                  <a:pt x="46" y="58"/>
                  <a:pt x="46" y="58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4" y="73"/>
                  <a:pt x="54" y="73"/>
                  <a:pt x="54" y="73"/>
                </a:cubicBezTo>
                <a:cubicBezTo>
                  <a:pt x="54" y="73"/>
                  <a:pt x="54" y="73"/>
                  <a:pt x="54" y="73"/>
                </a:cubicBezTo>
                <a:cubicBezTo>
                  <a:pt x="54" y="73"/>
                  <a:pt x="54" y="73"/>
                  <a:pt x="54" y="73"/>
                </a:cubicBezTo>
                <a:cubicBezTo>
                  <a:pt x="54" y="78"/>
                  <a:pt x="54" y="78"/>
                  <a:pt x="54" y="78"/>
                </a:cubicBezTo>
                <a:cubicBezTo>
                  <a:pt x="53" y="81"/>
                  <a:pt x="52" y="83"/>
                  <a:pt x="52" y="85"/>
                </a:cubicBezTo>
                <a:cubicBezTo>
                  <a:pt x="50" y="87"/>
                  <a:pt x="46" y="90"/>
                  <a:pt x="40" y="92"/>
                </a:cubicBezTo>
                <a:cubicBezTo>
                  <a:pt x="27" y="100"/>
                  <a:pt x="27" y="100"/>
                  <a:pt x="27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2" y="102"/>
                  <a:pt x="2" y="102"/>
                  <a:pt x="2" y="102"/>
                </a:cubicBezTo>
                <a:cubicBezTo>
                  <a:pt x="0" y="108"/>
                  <a:pt x="0" y="108"/>
                  <a:pt x="0" y="108"/>
                </a:cubicBezTo>
                <a:cubicBezTo>
                  <a:pt x="4" y="116"/>
                  <a:pt x="4" y="116"/>
                  <a:pt x="4" y="116"/>
                </a:cubicBezTo>
                <a:cubicBezTo>
                  <a:pt x="4" y="116"/>
                  <a:pt x="4" y="116"/>
                  <a:pt x="4" y="116"/>
                </a:cubicBezTo>
                <a:cubicBezTo>
                  <a:pt x="4" y="117"/>
                  <a:pt x="4" y="117"/>
                  <a:pt x="4" y="117"/>
                </a:cubicBezTo>
                <a:cubicBezTo>
                  <a:pt x="6" y="127"/>
                  <a:pt x="6" y="127"/>
                  <a:pt x="6" y="127"/>
                </a:cubicBezTo>
                <a:cubicBezTo>
                  <a:pt x="19" y="143"/>
                  <a:pt x="19" y="143"/>
                  <a:pt x="19" y="14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25" y="153"/>
                  <a:pt x="25" y="153"/>
                  <a:pt x="25" y="153"/>
                </a:cubicBezTo>
                <a:cubicBezTo>
                  <a:pt x="26" y="151"/>
                  <a:pt x="26" y="151"/>
                  <a:pt x="26" y="151"/>
                </a:cubicBezTo>
                <a:cubicBezTo>
                  <a:pt x="26" y="151"/>
                  <a:pt x="26" y="151"/>
                  <a:pt x="26" y="151"/>
                </a:cubicBezTo>
                <a:cubicBezTo>
                  <a:pt x="30" y="139"/>
                  <a:pt x="30" y="139"/>
                  <a:pt x="30" y="139"/>
                </a:cubicBezTo>
                <a:cubicBezTo>
                  <a:pt x="30" y="139"/>
                  <a:pt x="30" y="139"/>
                  <a:pt x="30" y="139"/>
                </a:cubicBezTo>
                <a:cubicBezTo>
                  <a:pt x="30" y="138"/>
                  <a:pt x="30" y="138"/>
                  <a:pt x="30" y="138"/>
                </a:cubicBezTo>
                <a:cubicBezTo>
                  <a:pt x="30" y="138"/>
                  <a:pt x="30" y="138"/>
                  <a:pt x="30" y="138"/>
                </a:cubicBezTo>
                <a:cubicBezTo>
                  <a:pt x="38" y="128"/>
                  <a:pt x="38" y="128"/>
                  <a:pt x="38" y="128"/>
                </a:cubicBezTo>
                <a:cubicBezTo>
                  <a:pt x="39" y="127"/>
                  <a:pt x="39" y="127"/>
                  <a:pt x="39" y="127"/>
                </a:cubicBezTo>
                <a:cubicBezTo>
                  <a:pt x="49" y="123"/>
                  <a:pt x="49" y="123"/>
                  <a:pt x="49" y="123"/>
                </a:cubicBezTo>
                <a:cubicBezTo>
                  <a:pt x="50" y="123"/>
                  <a:pt x="50" y="123"/>
                  <a:pt x="50" y="123"/>
                </a:cubicBezTo>
                <a:cubicBezTo>
                  <a:pt x="56" y="127"/>
                  <a:pt x="56" y="127"/>
                  <a:pt x="56" y="127"/>
                </a:cubicBezTo>
                <a:cubicBezTo>
                  <a:pt x="64" y="126"/>
                  <a:pt x="64" y="126"/>
                  <a:pt x="64" y="126"/>
                </a:cubicBezTo>
                <a:cubicBezTo>
                  <a:pt x="62" y="112"/>
                  <a:pt x="62" y="112"/>
                  <a:pt x="62" y="112"/>
                </a:cubicBezTo>
                <a:cubicBezTo>
                  <a:pt x="63" y="111"/>
                  <a:pt x="63" y="111"/>
                  <a:pt x="63" y="111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9" y="111"/>
                  <a:pt x="79" y="111"/>
                  <a:pt x="79" y="111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96" y="119"/>
                  <a:pt x="96" y="119"/>
                  <a:pt x="96" y="119"/>
                </a:cubicBezTo>
                <a:cubicBezTo>
                  <a:pt x="109" y="121"/>
                  <a:pt x="109" y="121"/>
                  <a:pt x="109" y="121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14" y="125"/>
                  <a:pt x="114" y="125"/>
                  <a:pt x="114" y="125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5" y="131"/>
                  <a:pt x="125" y="131"/>
                  <a:pt x="125" y="131"/>
                </a:cubicBezTo>
                <a:cubicBezTo>
                  <a:pt x="127" y="132"/>
                  <a:pt x="127" y="132"/>
                  <a:pt x="127" y="132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27"/>
                  <a:pt x="132" y="127"/>
                  <a:pt x="132" y="127"/>
                </a:cubicBezTo>
                <a:cubicBezTo>
                  <a:pt x="138" y="122"/>
                  <a:pt x="138" y="122"/>
                  <a:pt x="138" y="122"/>
                </a:cubicBezTo>
                <a:cubicBezTo>
                  <a:pt x="142" y="115"/>
                  <a:pt x="142" y="115"/>
                  <a:pt x="142" y="115"/>
                </a:cubicBezTo>
                <a:cubicBezTo>
                  <a:pt x="148" y="119"/>
                  <a:pt x="148" y="119"/>
                  <a:pt x="148" y="119"/>
                </a:cubicBezTo>
                <a:cubicBezTo>
                  <a:pt x="148" y="119"/>
                  <a:pt x="148" y="119"/>
                  <a:pt x="148" y="119"/>
                </a:cubicBezTo>
                <a:cubicBezTo>
                  <a:pt x="148" y="120"/>
                  <a:pt x="148" y="120"/>
                  <a:pt x="148" y="120"/>
                </a:cubicBezTo>
                <a:cubicBezTo>
                  <a:pt x="150" y="125"/>
                  <a:pt x="150" y="125"/>
                  <a:pt x="150" y="125"/>
                </a:cubicBezTo>
                <a:cubicBezTo>
                  <a:pt x="150" y="126"/>
                  <a:pt x="150" y="126"/>
                  <a:pt x="150" y="126"/>
                </a:cubicBezTo>
                <a:cubicBezTo>
                  <a:pt x="149" y="129"/>
                  <a:pt x="149" y="129"/>
                  <a:pt x="149" y="129"/>
                </a:cubicBezTo>
                <a:cubicBezTo>
                  <a:pt x="150" y="130"/>
                  <a:pt x="150" y="130"/>
                  <a:pt x="150" y="130"/>
                </a:cubicBezTo>
                <a:cubicBezTo>
                  <a:pt x="154" y="128"/>
                  <a:pt x="154" y="128"/>
                  <a:pt x="154" y="128"/>
                </a:cubicBezTo>
                <a:cubicBezTo>
                  <a:pt x="159" y="123"/>
                  <a:pt x="159" y="123"/>
                  <a:pt x="159" y="123"/>
                </a:cubicBezTo>
                <a:cubicBezTo>
                  <a:pt x="164" y="123"/>
                  <a:pt x="164" y="123"/>
                  <a:pt x="164" y="123"/>
                </a:cubicBezTo>
                <a:cubicBezTo>
                  <a:pt x="164" y="123"/>
                  <a:pt x="164" y="123"/>
                  <a:pt x="164" y="123"/>
                </a:cubicBezTo>
                <a:cubicBezTo>
                  <a:pt x="165" y="123"/>
                  <a:pt x="165" y="123"/>
                  <a:pt x="165" y="123"/>
                </a:cubicBezTo>
                <a:cubicBezTo>
                  <a:pt x="168" y="125"/>
                  <a:pt x="168" y="125"/>
                  <a:pt x="168" y="125"/>
                </a:cubicBezTo>
                <a:cubicBezTo>
                  <a:pt x="171" y="128"/>
                  <a:pt x="172" y="130"/>
                  <a:pt x="171" y="132"/>
                </a:cubicBezTo>
                <a:cubicBezTo>
                  <a:pt x="170" y="141"/>
                  <a:pt x="170" y="141"/>
                  <a:pt x="170" y="141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4" y="145"/>
                  <a:pt x="174" y="145"/>
                  <a:pt x="174" y="145"/>
                </a:cubicBezTo>
                <a:cubicBezTo>
                  <a:pt x="183" y="135"/>
                  <a:pt x="190" y="130"/>
                  <a:pt x="194" y="130"/>
                </a:cubicBezTo>
                <a:cubicBezTo>
                  <a:pt x="204" y="130"/>
                  <a:pt x="204" y="130"/>
                  <a:pt x="204" y="130"/>
                </a:cubicBezTo>
                <a:cubicBezTo>
                  <a:pt x="207" y="125"/>
                  <a:pt x="207" y="125"/>
                  <a:pt x="207" y="125"/>
                </a:cubicBezTo>
                <a:cubicBezTo>
                  <a:pt x="215" y="121"/>
                  <a:pt x="215" y="121"/>
                  <a:pt x="215" y="121"/>
                </a:cubicBezTo>
                <a:cubicBezTo>
                  <a:pt x="216" y="121"/>
                  <a:pt x="216" y="121"/>
                  <a:pt x="216" y="121"/>
                </a:cubicBezTo>
                <a:cubicBezTo>
                  <a:pt x="226" y="120"/>
                  <a:pt x="226" y="120"/>
                  <a:pt x="226" y="120"/>
                </a:cubicBezTo>
                <a:cubicBezTo>
                  <a:pt x="237" y="114"/>
                  <a:pt x="237" y="114"/>
                  <a:pt x="237" y="114"/>
                </a:cubicBezTo>
                <a:cubicBezTo>
                  <a:pt x="237" y="114"/>
                  <a:pt x="237" y="114"/>
                  <a:pt x="237" y="114"/>
                </a:cubicBezTo>
                <a:cubicBezTo>
                  <a:pt x="244" y="114"/>
                  <a:pt x="244" y="114"/>
                  <a:pt x="244" y="114"/>
                </a:cubicBezTo>
                <a:cubicBezTo>
                  <a:pt x="242" y="111"/>
                  <a:pt x="242" y="111"/>
                  <a:pt x="242" y="111"/>
                </a:cubicBezTo>
                <a:cubicBezTo>
                  <a:pt x="243" y="110"/>
                  <a:pt x="243" y="110"/>
                  <a:pt x="243" y="110"/>
                </a:cubicBezTo>
                <a:cubicBezTo>
                  <a:pt x="244" y="108"/>
                  <a:pt x="244" y="108"/>
                  <a:pt x="244" y="108"/>
                </a:cubicBezTo>
                <a:cubicBezTo>
                  <a:pt x="230" y="77"/>
                  <a:pt x="230" y="77"/>
                  <a:pt x="230" y="77"/>
                </a:cubicBezTo>
                <a:cubicBezTo>
                  <a:pt x="230" y="76"/>
                  <a:pt x="230" y="76"/>
                  <a:pt x="230" y="76"/>
                </a:cubicBezTo>
                <a:cubicBezTo>
                  <a:pt x="229" y="75"/>
                  <a:pt x="229" y="75"/>
                  <a:pt x="229" y="75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4" y="65"/>
                  <a:pt x="234" y="65"/>
                  <a:pt x="234" y="65"/>
                </a:cubicBezTo>
                <a:cubicBezTo>
                  <a:pt x="223" y="63"/>
                  <a:pt x="223" y="63"/>
                  <a:pt x="223" y="63"/>
                </a:cubicBezTo>
                <a:cubicBezTo>
                  <a:pt x="222" y="63"/>
                  <a:pt x="222" y="63"/>
                  <a:pt x="222" y="63"/>
                </a:cubicBezTo>
                <a:cubicBezTo>
                  <a:pt x="222" y="63"/>
                  <a:pt x="222" y="63"/>
                  <a:pt x="222" y="63"/>
                </a:cubicBezTo>
                <a:cubicBezTo>
                  <a:pt x="222" y="62"/>
                  <a:pt x="222" y="62"/>
                  <a:pt x="222" y="62"/>
                </a:cubicBezTo>
                <a:cubicBezTo>
                  <a:pt x="215" y="55"/>
                  <a:pt x="215" y="55"/>
                  <a:pt x="215" y="55"/>
                </a:cubicBezTo>
                <a:cubicBezTo>
                  <a:pt x="215" y="53"/>
                  <a:pt x="215" y="53"/>
                  <a:pt x="215" y="53"/>
                </a:cubicBezTo>
                <a:cubicBezTo>
                  <a:pt x="215" y="53"/>
                  <a:pt x="215" y="53"/>
                  <a:pt x="215" y="53"/>
                </a:cubicBezTo>
                <a:cubicBezTo>
                  <a:pt x="214" y="54"/>
                  <a:pt x="214" y="54"/>
                  <a:pt x="214" y="54"/>
                </a:cubicBezTo>
                <a:cubicBezTo>
                  <a:pt x="208" y="50"/>
                  <a:pt x="208" y="50"/>
                  <a:pt x="208" y="50"/>
                </a:cubicBezTo>
                <a:cubicBezTo>
                  <a:pt x="206" y="53"/>
                  <a:pt x="203" y="56"/>
                  <a:pt x="200" y="57"/>
                </a:cubicBezTo>
                <a:cubicBezTo>
                  <a:pt x="197" y="58"/>
                  <a:pt x="192" y="55"/>
                  <a:pt x="186" y="47"/>
                </a:cubicBezTo>
                <a:cubicBezTo>
                  <a:pt x="183" y="43"/>
                  <a:pt x="183" y="43"/>
                  <a:pt x="183" y="43"/>
                </a:cubicBezTo>
                <a:cubicBezTo>
                  <a:pt x="183" y="43"/>
                  <a:pt x="180" y="43"/>
                  <a:pt x="176" y="45"/>
                </a:cubicBezTo>
                <a:cubicBezTo>
                  <a:pt x="169" y="47"/>
                  <a:pt x="164" y="48"/>
                  <a:pt x="162" y="47"/>
                </a:cubicBezTo>
                <a:cubicBezTo>
                  <a:pt x="160" y="45"/>
                  <a:pt x="160" y="41"/>
                  <a:pt x="160" y="35"/>
                </a:cubicBezTo>
                <a:cubicBezTo>
                  <a:pt x="161" y="31"/>
                  <a:pt x="160" y="29"/>
                  <a:pt x="160" y="27"/>
                </a:cubicBezTo>
                <a:cubicBezTo>
                  <a:pt x="108" y="25"/>
                  <a:pt x="108" y="25"/>
                  <a:pt x="108" y="25"/>
                </a:cubicBezTo>
                <a:cubicBezTo>
                  <a:pt x="103" y="23"/>
                  <a:pt x="99" y="21"/>
                  <a:pt x="97" y="19"/>
                </a:cubicBezTo>
                <a:cubicBezTo>
                  <a:pt x="89" y="17"/>
                  <a:pt x="89" y="17"/>
                  <a:pt x="89" y="17"/>
                </a:cubicBezTo>
                <a:cubicBezTo>
                  <a:pt x="86" y="15"/>
                  <a:pt x="80" y="10"/>
                  <a:pt x="72" y="0"/>
                </a:cubicBezTo>
                <a:cubicBezTo>
                  <a:pt x="66" y="5"/>
                  <a:pt x="66" y="5"/>
                  <a:pt x="66" y="5"/>
                </a:cubicBezTo>
                <a:cubicBezTo>
                  <a:pt x="58" y="2"/>
                  <a:pt x="58" y="2"/>
                  <a:pt x="58" y="2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lnTo>
                  <a:pt x="3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" name="文本框 47"/>
          <p:cNvSpPr txBox="1">
            <a:spLocks noChangeArrowheads="1"/>
          </p:cNvSpPr>
          <p:nvPr/>
        </p:nvSpPr>
        <p:spPr bwMode="auto">
          <a:xfrm>
            <a:off x="7669213" y="1717304"/>
            <a:ext cx="3913187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600">
                <a:solidFill>
                  <a:srgbClr val="000000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2" name="文本框 47"/>
          <p:cNvSpPr txBox="1">
            <a:spLocks noChangeArrowheads="1"/>
          </p:cNvSpPr>
          <p:nvPr/>
        </p:nvSpPr>
        <p:spPr bwMode="auto">
          <a:xfrm>
            <a:off x="7669213" y="3385767"/>
            <a:ext cx="3913187" cy="1001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600">
                <a:solidFill>
                  <a:srgbClr val="000000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3" name="文本框 47"/>
          <p:cNvSpPr txBox="1">
            <a:spLocks noChangeArrowheads="1"/>
          </p:cNvSpPr>
          <p:nvPr/>
        </p:nvSpPr>
        <p:spPr bwMode="auto">
          <a:xfrm>
            <a:off x="7669213" y="4822454"/>
            <a:ext cx="3913187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914400" eaLnBrk="1" hangingPunct="1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altLang="zh-CN" sz="1600">
                <a:solidFill>
                  <a:srgbClr val="000000"/>
                </a:solidFill>
                <a:latin typeface="宋体" panose="02010600030101010101" pitchFamily="2" charset="-122"/>
              </a:rPr>
              <a:t>zero</a:t>
            </a:r>
            <a:r>
              <a:rPr lang="zh-CN" altLang="en-US" sz="1600">
                <a:solidFill>
                  <a:srgbClr val="000000"/>
                </a:solidFill>
                <a:latin typeface="宋体" panose="02010600030101010101" pitchFamily="2" charset="-122"/>
              </a:rPr>
              <a:t>极简主义设计，极致简约风潮流所向，通用设计，完美兼容，打造最实用，最具个性的演示方案，让你的演示卓越非凡。</a:t>
            </a:r>
            <a:endParaRPr lang="en-US" altLang="zh-CN" sz="1600">
              <a:solidFill>
                <a:srgbClr val="000000"/>
              </a:solidFill>
              <a:latin typeface="宋体" panose="02010600030101010101" pitchFamily="2" charset="-122"/>
            </a:endParaRPr>
          </a:p>
        </p:txBody>
      </p:sp>
      <p:sp>
        <p:nvSpPr>
          <p:cNvPr id="14" name="Freeform 5"/>
          <p:cNvSpPr/>
          <p:nvPr/>
        </p:nvSpPr>
        <p:spPr bwMode="auto">
          <a:xfrm>
            <a:off x="2695575" y="1331542"/>
            <a:ext cx="2292350" cy="1955800"/>
          </a:xfrm>
          <a:custGeom>
            <a:avLst/>
            <a:gdLst>
              <a:gd name="T0" fmla="*/ 2147483646 w 714"/>
              <a:gd name="T1" fmla="*/ 525756936 h 609"/>
              <a:gd name="T2" fmla="*/ 2147483646 w 714"/>
              <a:gd name="T3" fmla="*/ 608228108 h 609"/>
              <a:gd name="T4" fmla="*/ 2147483646 w 714"/>
              <a:gd name="T5" fmla="*/ 288652315 h 609"/>
              <a:gd name="T6" fmla="*/ 2147483646 w 714"/>
              <a:gd name="T7" fmla="*/ 309270108 h 609"/>
              <a:gd name="T8" fmla="*/ 2147483646 w 714"/>
              <a:gd name="T9" fmla="*/ 113397862 h 609"/>
              <a:gd name="T10" fmla="*/ 2147483646 w 714"/>
              <a:gd name="T11" fmla="*/ 226795724 h 609"/>
              <a:gd name="T12" fmla="*/ 2147483646 w 714"/>
              <a:gd name="T13" fmla="*/ 432976867 h 609"/>
              <a:gd name="T14" fmla="*/ 2147483646 w 714"/>
              <a:gd name="T15" fmla="*/ 1257691802 h 609"/>
              <a:gd name="T16" fmla="*/ 2147483646 w 714"/>
              <a:gd name="T17" fmla="*/ 1618506393 h 609"/>
              <a:gd name="T18" fmla="*/ 2147483646 w 714"/>
              <a:gd name="T19" fmla="*/ 2147483646 h 609"/>
              <a:gd name="T20" fmla="*/ 2147483646 w 714"/>
              <a:gd name="T21" fmla="*/ 2147483646 h 609"/>
              <a:gd name="T22" fmla="*/ 2147483646 w 714"/>
              <a:gd name="T23" fmla="*/ 2147483646 h 609"/>
              <a:gd name="T24" fmla="*/ 2147483646 w 714"/>
              <a:gd name="T25" fmla="*/ 2147483646 h 609"/>
              <a:gd name="T26" fmla="*/ 2147483646 w 714"/>
              <a:gd name="T27" fmla="*/ 2147483646 h 609"/>
              <a:gd name="T28" fmla="*/ 2147483646 w 714"/>
              <a:gd name="T29" fmla="*/ 2147483646 h 609"/>
              <a:gd name="T30" fmla="*/ 2147483646 w 714"/>
              <a:gd name="T31" fmla="*/ 2147483646 h 609"/>
              <a:gd name="T32" fmla="*/ 1041247013 w 714"/>
              <a:gd name="T33" fmla="*/ 2147483646 h 609"/>
              <a:gd name="T34" fmla="*/ 10309154 w 714"/>
              <a:gd name="T35" fmla="*/ 2147483646 h 609"/>
              <a:gd name="T36" fmla="*/ 123713057 w 714"/>
              <a:gd name="T37" fmla="*/ 2147483646 h 609"/>
              <a:gd name="T38" fmla="*/ 237116960 w 714"/>
              <a:gd name="T39" fmla="*/ 2147483646 h 609"/>
              <a:gd name="T40" fmla="*/ 711347669 w 714"/>
              <a:gd name="T41" fmla="*/ 2147483646 h 609"/>
              <a:gd name="T42" fmla="*/ 711347669 w 714"/>
              <a:gd name="T43" fmla="*/ 2147483646 h 609"/>
              <a:gd name="T44" fmla="*/ 979388879 w 714"/>
              <a:gd name="T45" fmla="*/ 2147483646 h 609"/>
              <a:gd name="T46" fmla="*/ 1123720244 w 714"/>
              <a:gd name="T47" fmla="*/ 2147483646 h 609"/>
              <a:gd name="T48" fmla="*/ 1247433301 w 714"/>
              <a:gd name="T49" fmla="*/ 2147483646 h 609"/>
              <a:gd name="T50" fmla="*/ 1855686220 w 714"/>
              <a:gd name="T51" fmla="*/ 2147483646 h 609"/>
              <a:gd name="T52" fmla="*/ 1969090123 w 714"/>
              <a:gd name="T53" fmla="*/ 2147483646 h 609"/>
              <a:gd name="T54" fmla="*/ 1721664010 w 714"/>
              <a:gd name="T55" fmla="*/ 2147483646 h 609"/>
              <a:gd name="T56" fmla="*/ 2147483646 w 714"/>
              <a:gd name="T57" fmla="*/ 2147483646 h 609"/>
              <a:gd name="T58" fmla="*/ 2147483646 w 714"/>
              <a:gd name="T59" fmla="*/ 2147483646 h 609"/>
              <a:gd name="T60" fmla="*/ 2147483646 w 714"/>
              <a:gd name="T61" fmla="*/ 2147483646 h 609"/>
              <a:gd name="T62" fmla="*/ 2147483646 w 714"/>
              <a:gd name="T63" fmla="*/ 2147483646 h 609"/>
              <a:gd name="T64" fmla="*/ 2147483646 w 714"/>
              <a:gd name="T65" fmla="*/ 2147483646 h 609"/>
              <a:gd name="T66" fmla="*/ 2147483646 w 714"/>
              <a:gd name="T67" fmla="*/ 2147483646 h 609"/>
              <a:gd name="T68" fmla="*/ 2147483646 w 714"/>
              <a:gd name="T69" fmla="*/ 2147483646 h 609"/>
              <a:gd name="T70" fmla="*/ 2147483646 w 714"/>
              <a:gd name="T71" fmla="*/ 2147483646 h 609"/>
              <a:gd name="T72" fmla="*/ 2147483646 w 714"/>
              <a:gd name="T73" fmla="*/ 2147483646 h 609"/>
              <a:gd name="T74" fmla="*/ 2147483646 w 714"/>
              <a:gd name="T75" fmla="*/ 2147483646 h 609"/>
              <a:gd name="T76" fmla="*/ 2147483646 w 714"/>
              <a:gd name="T77" fmla="*/ 2147483646 h 609"/>
              <a:gd name="T78" fmla="*/ 2147483646 w 714"/>
              <a:gd name="T79" fmla="*/ 2147483646 h 609"/>
              <a:gd name="T80" fmla="*/ 2147483646 w 714"/>
              <a:gd name="T81" fmla="*/ 2147483646 h 609"/>
              <a:gd name="T82" fmla="*/ 2147483646 w 714"/>
              <a:gd name="T83" fmla="*/ 2147483646 h 609"/>
              <a:gd name="T84" fmla="*/ 2147483646 w 714"/>
              <a:gd name="T85" fmla="*/ 2147483646 h 609"/>
              <a:gd name="T86" fmla="*/ 2147483646 w 714"/>
              <a:gd name="T87" fmla="*/ 2147483646 h 609"/>
              <a:gd name="T88" fmla="*/ 2147483646 w 714"/>
              <a:gd name="T89" fmla="*/ 2147483646 h 609"/>
              <a:gd name="T90" fmla="*/ 2147483646 w 714"/>
              <a:gd name="T91" fmla="*/ 2147483646 h 609"/>
              <a:gd name="T92" fmla="*/ 2147483646 w 714"/>
              <a:gd name="T93" fmla="*/ 2147483646 h 609"/>
              <a:gd name="T94" fmla="*/ 2147483646 w 714"/>
              <a:gd name="T95" fmla="*/ 2147483646 h 609"/>
              <a:gd name="T96" fmla="*/ 2147483646 w 714"/>
              <a:gd name="T97" fmla="*/ 2147483646 h 609"/>
              <a:gd name="T98" fmla="*/ 2147483646 w 714"/>
              <a:gd name="T99" fmla="*/ 2147483646 h 609"/>
              <a:gd name="T100" fmla="*/ 2147483646 w 714"/>
              <a:gd name="T101" fmla="*/ 2147483646 h 609"/>
              <a:gd name="T102" fmla="*/ 2147483646 w 714"/>
              <a:gd name="T103" fmla="*/ 2147483646 h 609"/>
              <a:gd name="T104" fmla="*/ 2147483646 w 714"/>
              <a:gd name="T105" fmla="*/ 2147483646 h 609"/>
              <a:gd name="T106" fmla="*/ 2147483646 w 714"/>
              <a:gd name="T107" fmla="*/ 2147483646 h 609"/>
              <a:gd name="T108" fmla="*/ 2147483646 w 714"/>
              <a:gd name="T109" fmla="*/ 2147483646 h 609"/>
              <a:gd name="T110" fmla="*/ 2147483646 w 714"/>
              <a:gd name="T111" fmla="*/ 2147483646 h 609"/>
              <a:gd name="T112" fmla="*/ 2147483646 w 714"/>
              <a:gd name="T113" fmla="*/ 2147483646 h 609"/>
              <a:gd name="T114" fmla="*/ 2147483646 w 714"/>
              <a:gd name="T115" fmla="*/ 1958703191 h 609"/>
              <a:gd name="T116" fmla="*/ 2147483646 w 714"/>
              <a:gd name="T117" fmla="*/ 1731904255 h 609"/>
              <a:gd name="T118" fmla="*/ 2147483646 w 714"/>
              <a:gd name="T119" fmla="*/ 1680359772 h 609"/>
              <a:gd name="T120" fmla="*/ 2147483646 w 714"/>
              <a:gd name="T121" fmla="*/ 1288618492 h 609"/>
              <a:gd name="T122" fmla="*/ 2147483646 w 714"/>
              <a:gd name="T123" fmla="*/ 865953733 h 60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714" h="609">
                <a:moveTo>
                  <a:pt x="699" y="64"/>
                </a:moveTo>
                <a:cubicBezTo>
                  <a:pt x="697" y="56"/>
                  <a:pt x="697" y="56"/>
                  <a:pt x="697" y="56"/>
                </a:cubicBezTo>
                <a:cubicBezTo>
                  <a:pt x="689" y="43"/>
                  <a:pt x="689" y="43"/>
                  <a:pt x="689" y="43"/>
                </a:cubicBezTo>
                <a:cubicBezTo>
                  <a:pt x="683" y="40"/>
                  <a:pt x="683" y="40"/>
                  <a:pt x="683" y="40"/>
                </a:cubicBezTo>
                <a:cubicBezTo>
                  <a:pt x="677" y="43"/>
                  <a:pt x="677" y="43"/>
                  <a:pt x="677" y="43"/>
                </a:cubicBezTo>
                <a:cubicBezTo>
                  <a:pt x="674" y="50"/>
                  <a:pt x="674" y="50"/>
                  <a:pt x="674" y="50"/>
                </a:cubicBezTo>
                <a:cubicBezTo>
                  <a:pt x="673" y="51"/>
                  <a:pt x="673" y="51"/>
                  <a:pt x="673" y="51"/>
                </a:cubicBezTo>
                <a:cubicBezTo>
                  <a:pt x="673" y="51"/>
                  <a:pt x="673" y="51"/>
                  <a:pt x="673" y="51"/>
                </a:cubicBezTo>
                <a:cubicBezTo>
                  <a:pt x="672" y="51"/>
                  <a:pt x="672" y="51"/>
                  <a:pt x="672" y="51"/>
                </a:cubicBezTo>
                <a:cubicBezTo>
                  <a:pt x="661" y="53"/>
                  <a:pt x="661" y="53"/>
                  <a:pt x="661" y="53"/>
                </a:cubicBezTo>
                <a:cubicBezTo>
                  <a:pt x="660" y="54"/>
                  <a:pt x="659" y="54"/>
                  <a:pt x="658" y="56"/>
                </a:cubicBezTo>
                <a:cubicBezTo>
                  <a:pt x="655" y="58"/>
                  <a:pt x="655" y="58"/>
                  <a:pt x="655" y="58"/>
                </a:cubicBezTo>
                <a:cubicBezTo>
                  <a:pt x="649" y="63"/>
                  <a:pt x="649" y="63"/>
                  <a:pt x="649" y="63"/>
                </a:cubicBezTo>
                <a:cubicBezTo>
                  <a:pt x="648" y="64"/>
                  <a:pt x="648" y="64"/>
                  <a:pt x="648" y="64"/>
                </a:cubicBezTo>
                <a:cubicBezTo>
                  <a:pt x="643" y="65"/>
                  <a:pt x="643" y="65"/>
                  <a:pt x="643" y="65"/>
                </a:cubicBezTo>
                <a:cubicBezTo>
                  <a:pt x="640" y="64"/>
                  <a:pt x="637" y="62"/>
                  <a:pt x="632" y="59"/>
                </a:cubicBezTo>
                <a:cubicBezTo>
                  <a:pt x="631" y="58"/>
                  <a:pt x="631" y="58"/>
                  <a:pt x="631" y="58"/>
                </a:cubicBezTo>
                <a:cubicBezTo>
                  <a:pt x="623" y="50"/>
                  <a:pt x="619" y="45"/>
                  <a:pt x="619" y="42"/>
                </a:cubicBezTo>
                <a:cubicBezTo>
                  <a:pt x="619" y="31"/>
                  <a:pt x="619" y="31"/>
                  <a:pt x="619" y="31"/>
                </a:cubicBezTo>
                <a:cubicBezTo>
                  <a:pt x="619" y="31"/>
                  <a:pt x="619" y="31"/>
                  <a:pt x="619" y="31"/>
                </a:cubicBezTo>
                <a:cubicBezTo>
                  <a:pt x="619" y="30"/>
                  <a:pt x="619" y="30"/>
                  <a:pt x="619" y="30"/>
                </a:cubicBezTo>
                <a:cubicBezTo>
                  <a:pt x="621" y="28"/>
                  <a:pt x="621" y="28"/>
                  <a:pt x="621" y="28"/>
                </a:cubicBezTo>
                <a:cubicBezTo>
                  <a:pt x="609" y="24"/>
                  <a:pt x="609" y="24"/>
                  <a:pt x="609" y="24"/>
                </a:cubicBezTo>
                <a:cubicBezTo>
                  <a:pt x="609" y="28"/>
                  <a:pt x="609" y="28"/>
                  <a:pt x="609" y="28"/>
                </a:cubicBezTo>
                <a:cubicBezTo>
                  <a:pt x="609" y="30"/>
                  <a:pt x="607" y="31"/>
                  <a:pt x="605" y="32"/>
                </a:cubicBezTo>
                <a:cubicBezTo>
                  <a:pt x="601" y="34"/>
                  <a:pt x="601" y="34"/>
                  <a:pt x="601" y="34"/>
                </a:cubicBezTo>
                <a:cubicBezTo>
                  <a:pt x="600" y="34"/>
                  <a:pt x="600" y="34"/>
                  <a:pt x="600" y="34"/>
                </a:cubicBezTo>
                <a:cubicBezTo>
                  <a:pt x="600" y="33"/>
                  <a:pt x="600" y="33"/>
                  <a:pt x="600" y="33"/>
                </a:cubicBezTo>
                <a:cubicBezTo>
                  <a:pt x="594" y="32"/>
                  <a:pt x="594" y="32"/>
                  <a:pt x="594" y="32"/>
                </a:cubicBezTo>
                <a:cubicBezTo>
                  <a:pt x="595" y="36"/>
                  <a:pt x="595" y="36"/>
                  <a:pt x="595" y="36"/>
                </a:cubicBezTo>
                <a:cubicBezTo>
                  <a:pt x="585" y="30"/>
                  <a:pt x="585" y="30"/>
                  <a:pt x="585" y="30"/>
                </a:cubicBezTo>
                <a:cubicBezTo>
                  <a:pt x="584" y="30"/>
                  <a:pt x="584" y="30"/>
                  <a:pt x="584" y="30"/>
                </a:cubicBezTo>
                <a:cubicBezTo>
                  <a:pt x="584" y="29"/>
                  <a:pt x="584" y="29"/>
                  <a:pt x="584" y="29"/>
                </a:cubicBezTo>
                <a:cubicBezTo>
                  <a:pt x="584" y="29"/>
                  <a:pt x="584" y="29"/>
                  <a:pt x="584" y="29"/>
                </a:cubicBezTo>
                <a:cubicBezTo>
                  <a:pt x="582" y="25"/>
                  <a:pt x="581" y="20"/>
                  <a:pt x="581" y="16"/>
                </a:cubicBezTo>
                <a:cubicBezTo>
                  <a:pt x="581" y="12"/>
                  <a:pt x="582" y="9"/>
                  <a:pt x="583" y="8"/>
                </a:cubicBezTo>
                <a:cubicBezTo>
                  <a:pt x="586" y="3"/>
                  <a:pt x="586" y="3"/>
                  <a:pt x="586" y="3"/>
                </a:cubicBezTo>
                <a:cubicBezTo>
                  <a:pt x="585" y="0"/>
                  <a:pt x="585" y="0"/>
                  <a:pt x="585" y="0"/>
                </a:cubicBezTo>
                <a:cubicBezTo>
                  <a:pt x="575" y="1"/>
                  <a:pt x="575" y="1"/>
                  <a:pt x="575" y="1"/>
                </a:cubicBezTo>
                <a:cubicBezTo>
                  <a:pt x="569" y="2"/>
                  <a:pt x="566" y="5"/>
                  <a:pt x="564" y="11"/>
                </a:cubicBezTo>
                <a:cubicBezTo>
                  <a:pt x="564" y="11"/>
                  <a:pt x="564" y="11"/>
                  <a:pt x="564" y="11"/>
                </a:cubicBezTo>
                <a:cubicBezTo>
                  <a:pt x="564" y="11"/>
                  <a:pt x="564" y="11"/>
                  <a:pt x="564" y="11"/>
                </a:cubicBezTo>
                <a:cubicBezTo>
                  <a:pt x="558" y="20"/>
                  <a:pt x="558" y="20"/>
                  <a:pt x="558" y="20"/>
                </a:cubicBezTo>
                <a:cubicBezTo>
                  <a:pt x="564" y="20"/>
                  <a:pt x="564" y="20"/>
                  <a:pt x="564" y="20"/>
                </a:cubicBezTo>
                <a:cubicBezTo>
                  <a:pt x="564" y="20"/>
                  <a:pt x="564" y="20"/>
                  <a:pt x="564" y="20"/>
                </a:cubicBezTo>
                <a:cubicBezTo>
                  <a:pt x="565" y="20"/>
                  <a:pt x="565" y="20"/>
                  <a:pt x="565" y="20"/>
                </a:cubicBezTo>
                <a:cubicBezTo>
                  <a:pt x="565" y="20"/>
                  <a:pt x="565" y="20"/>
                  <a:pt x="565" y="20"/>
                </a:cubicBezTo>
                <a:cubicBezTo>
                  <a:pt x="570" y="22"/>
                  <a:pt x="570" y="22"/>
                  <a:pt x="570" y="22"/>
                </a:cubicBezTo>
                <a:cubicBezTo>
                  <a:pt x="571" y="22"/>
                  <a:pt x="571" y="22"/>
                  <a:pt x="571" y="22"/>
                </a:cubicBezTo>
                <a:cubicBezTo>
                  <a:pt x="571" y="23"/>
                  <a:pt x="571" y="23"/>
                  <a:pt x="571" y="23"/>
                </a:cubicBezTo>
                <a:cubicBezTo>
                  <a:pt x="571" y="24"/>
                  <a:pt x="571" y="24"/>
                  <a:pt x="571" y="24"/>
                </a:cubicBezTo>
                <a:cubicBezTo>
                  <a:pt x="572" y="32"/>
                  <a:pt x="572" y="32"/>
                  <a:pt x="572" y="32"/>
                </a:cubicBezTo>
                <a:cubicBezTo>
                  <a:pt x="575" y="40"/>
                  <a:pt x="575" y="40"/>
                  <a:pt x="575" y="40"/>
                </a:cubicBezTo>
                <a:cubicBezTo>
                  <a:pt x="575" y="41"/>
                  <a:pt x="575" y="41"/>
                  <a:pt x="575" y="41"/>
                </a:cubicBezTo>
                <a:cubicBezTo>
                  <a:pt x="575" y="41"/>
                  <a:pt x="575" y="41"/>
                  <a:pt x="575" y="41"/>
                </a:cubicBezTo>
                <a:cubicBezTo>
                  <a:pt x="575" y="42"/>
                  <a:pt x="575" y="42"/>
                  <a:pt x="575" y="42"/>
                </a:cubicBezTo>
                <a:cubicBezTo>
                  <a:pt x="561" y="68"/>
                  <a:pt x="561" y="68"/>
                  <a:pt x="561" y="68"/>
                </a:cubicBezTo>
                <a:cubicBezTo>
                  <a:pt x="559" y="71"/>
                  <a:pt x="558" y="81"/>
                  <a:pt x="557" y="95"/>
                </a:cubicBezTo>
                <a:cubicBezTo>
                  <a:pt x="557" y="96"/>
                  <a:pt x="557" y="96"/>
                  <a:pt x="557" y="96"/>
                </a:cubicBezTo>
                <a:cubicBezTo>
                  <a:pt x="552" y="106"/>
                  <a:pt x="552" y="106"/>
                  <a:pt x="552" y="106"/>
                </a:cubicBezTo>
                <a:cubicBezTo>
                  <a:pt x="555" y="110"/>
                  <a:pt x="555" y="110"/>
                  <a:pt x="555" y="110"/>
                </a:cubicBezTo>
                <a:cubicBezTo>
                  <a:pt x="555" y="111"/>
                  <a:pt x="555" y="111"/>
                  <a:pt x="555" y="111"/>
                </a:cubicBezTo>
                <a:cubicBezTo>
                  <a:pt x="556" y="117"/>
                  <a:pt x="555" y="121"/>
                  <a:pt x="554" y="122"/>
                </a:cubicBezTo>
                <a:cubicBezTo>
                  <a:pt x="553" y="122"/>
                  <a:pt x="553" y="122"/>
                  <a:pt x="553" y="122"/>
                </a:cubicBezTo>
                <a:cubicBezTo>
                  <a:pt x="550" y="124"/>
                  <a:pt x="541" y="133"/>
                  <a:pt x="526" y="151"/>
                </a:cubicBezTo>
                <a:cubicBezTo>
                  <a:pt x="525" y="152"/>
                  <a:pt x="525" y="152"/>
                  <a:pt x="525" y="152"/>
                </a:cubicBezTo>
                <a:cubicBezTo>
                  <a:pt x="524" y="152"/>
                  <a:pt x="524" y="152"/>
                  <a:pt x="524" y="152"/>
                </a:cubicBezTo>
                <a:cubicBezTo>
                  <a:pt x="523" y="151"/>
                  <a:pt x="523" y="151"/>
                  <a:pt x="523" y="151"/>
                </a:cubicBezTo>
                <a:cubicBezTo>
                  <a:pt x="517" y="148"/>
                  <a:pt x="513" y="144"/>
                  <a:pt x="510" y="141"/>
                </a:cubicBezTo>
                <a:cubicBezTo>
                  <a:pt x="507" y="140"/>
                  <a:pt x="501" y="138"/>
                  <a:pt x="491" y="138"/>
                </a:cubicBezTo>
                <a:cubicBezTo>
                  <a:pt x="491" y="157"/>
                  <a:pt x="491" y="157"/>
                  <a:pt x="491" y="157"/>
                </a:cubicBezTo>
                <a:cubicBezTo>
                  <a:pt x="491" y="157"/>
                  <a:pt x="491" y="157"/>
                  <a:pt x="491" y="157"/>
                </a:cubicBezTo>
                <a:cubicBezTo>
                  <a:pt x="483" y="192"/>
                  <a:pt x="483" y="192"/>
                  <a:pt x="483" y="192"/>
                </a:cubicBezTo>
                <a:cubicBezTo>
                  <a:pt x="482" y="196"/>
                  <a:pt x="481" y="204"/>
                  <a:pt x="481" y="216"/>
                </a:cubicBezTo>
                <a:cubicBezTo>
                  <a:pt x="484" y="220"/>
                  <a:pt x="484" y="220"/>
                  <a:pt x="484" y="220"/>
                </a:cubicBezTo>
                <a:cubicBezTo>
                  <a:pt x="487" y="215"/>
                  <a:pt x="487" y="215"/>
                  <a:pt x="487" y="215"/>
                </a:cubicBezTo>
                <a:cubicBezTo>
                  <a:pt x="487" y="215"/>
                  <a:pt x="487" y="215"/>
                  <a:pt x="487" y="215"/>
                </a:cubicBezTo>
                <a:cubicBezTo>
                  <a:pt x="487" y="214"/>
                  <a:pt x="487" y="214"/>
                  <a:pt x="487" y="214"/>
                </a:cubicBezTo>
                <a:cubicBezTo>
                  <a:pt x="497" y="210"/>
                  <a:pt x="497" y="210"/>
                  <a:pt x="497" y="210"/>
                </a:cubicBezTo>
                <a:cubicBezTo>
                  <a:pt x="522" y="214"/>
                  <a:pt x="522" y="214"/>
                  <a:pt x="522" y="214"/>
                </a:cubicBezTo>
                <a:cubicBezTo>
                  <a:pt x="525" y="210"/>
                  <a:pt x="525" y="210"/>
                  <a:pt x="525" y="210"/>
                </a:cubicBezTo>
                <a:cubicBezTo>
                  <a:pt x="529" y="204"/>
                  <a:pt x="529" y="204"/>
                  <a:pt x="529" y="204"/>
                </a:cubicBezTo>
                <a:cubicBezTo>
                  <a:pt x="529" y="204"/>
                  <a:pt x="529" y="204"/>
                  <a:pt x="529" y="204"/>
                </a:cubicBezTo>
                <a:cubicBezTo>
                  <a:pt x="529" y="204"/>
                  <a:pt x="529" y="204"/>
                  <a:pt x="529" y="204"/>
                </a:cubicBezTo>
                <a:cubicBezTo>
                  <a:pt x="530" y="203"/>
                  <a:pt x="530" y="203"/>
                  <a:pt x="530" y="203"/>
                </a:cubicBezTo>
                <a:cubicBezTo>
                  <a:pt x="540" y="201"/>
                  <a:pt x="540" y="201"/>
                  <a:pt x="540" y="201"/>
                </a:cubicBezTo>
                <a:cubicBezTo>
                  <a:pt x="553" y="200"/>
                  <a:pt x="553" y="200"/>
                  <a:pt x="553" y="200"/>
                </a:cubicBezTo>
                <a:cubicBezTo>
                  <a:pt x="557" y="201"/>
                  <a:pt x="562" y="206"/>
                  <a:pt x="568" y="214"/>
                </a:cubicBezTo>
                <a:cubicBezTo>
                  <a:pt x="584" y="222"/>
                  <a:pt x="593" y="230"/>
                  <a:pt x="595" y="236"/>
                </a:cubicBezTo>
                <a:cubicBezTo>
                  <a:pt x="596" y="239"/>
                  <a:pt x="596" y="242"/>
                  <a:pt x="595" y="244"/>
                </a:cubicBezTo>
                <a:cubicBezTo>
                  <a:pt x="593" y="247"/>
                  <a:pt x="591" y="249"/>
                  <a:pt x="587" y="249"/>
                </a:cubicBezTo>
                <a:cubicBezTo>
                  <a:pt x="586" y="249"/>
                  <a:pt x="586" y="249"/>
                  <a:pt x="586" y="249"/>
                </a:cubicBezTo>
                <a:cubicBezTo>
                  <a:pt x="567" y="248"/>
                  <a:pt x="555" y="248"/>
                  <a:pt x="551" y="250"/>
                </a:cubicBezTo>
                <a:cubicBezTo>
                  <a:pt x="542" y="256"/>
                  <a:pt x="542" y="256"/>
                  <a:pt x="542" y="256"/>
                </a:cubicBezTo>
                <a:cubicBezTo>
                  <a:pt x="530" y="265"/>
                  <a:pt x="522" y="269"/>
                  <a:pt x="517" y="269"/>
                </a:cubicBezTo>
                <a:cubicBezTo>
                  <a:pt x="509" y="270"/>
                  <a:pt x="509" y="270"/>
                  <a:pt x="509" y="270"/>
                </a:cubicBezTo>
                <a:cubicBezTo>
                  <a:pt x="505" y="290"/>
                  <a:pt x="505" y="290"/>
                  <a:pt x="505" y="290"/>
                </a:cubicBezTo>
                <a:cubicBezTo>
                  <a:pt x="503" y="296"/>
                  <a:pt x="501" y="300"/>
                  <a:pt x="498" y="303"/>
                </a:cubicBezTo>
                <a:cubicBezTo>
                  <a:pt x="495" y="306"/>
                  <a:pt x="490" y="308"/>
                  <a:pt x="483" y="310"/>
                </a:cubicBezTo>
                <a:cubicBezTo>
                  <a:pt x="476" y="311"/>
                  <a:pt x="469" y="314"/>
                  <a:pt x="463" y="317"/>
                </a:cubicBezTo>
                <a:cubicBezTo>
                  <a:pt x="457" y="332"/>
                  <a:pt x="457" y="332"/>
                  <a:pt x="457" y="332"/>
                </a:cubicBezTo>
                <a:cubicBezTo>
                  <a:pt x="456" y="332"/>
                  <a:pt x="456" y="332"/>
                  <a:pt x="456" y="332"/>
                </a:cubicBezTo>
                <a:cubicBezTo>
                  <a:pt x="456" y="332"/>
                  <a:pt x="456" y="332"/>
                  <a:pt x="456" y="332"/>
                </a:cubicBezTo>
                <a:cubicBezTo>
                  <a:pt x="455" y="332"/>
                  <a:pt x="455" y="332"/>
                  <a:pt x="455" y="332"/>
                </a:cubicBezTo>
                <a:cubicBezTo>
                  <a:pt x="437" y="340"/>
                  <a:pt x="437" y="340"/>
                  <a:pt x="437" y="340"/>
                </a:cubicBezTo>
                <a:cubicBezTo>
                  <a:pt x="436" y="340"/>
                  <a:pt x="436" y="340"/>
                  <a:pt x="436" y="340"/>
                </a:cubicBezTo>
                <a:cubicBezTo>
                  <a:pt x="427" y="338"/>
                  <a:pt x="427" y="338"/>
                  <a:pt x="427" y="338"/>
                </a:cubicBezTo>
                <a:cubicBezTo>
                  <a:pt x="419" y="336"/>
                  <a:pt x="414" y="334"/>
                  <a:pt x="410" y="332"/>
                </a:cubicBezTo>
                <a:cubicBezTo>
                  <a:pt x="405" y="330"/>
                  <a:pt x="400" y="329"/>
                  <a:pt x="395" y="331"/>
                </a:cubicBezTo>
                <a:cubicBezTo>
                  <a:pt x="390" y="338"/>
                  <a:pt x="387" y="346"/>
                  <a:pt x="388" y="355"/>
                </a:cubicBezTo>
                <a:cubicBezTo>
                  <a:pt x="388" y="360"/>
                  <a:pt x="389" y="363"/>
                  <a:pt x="391" y="364"/>
                </a:cubicBezTo>
                <a:cubicBezTo>
                  <a:pt x="393" y="364"/>
                  <a:pt x="393" y="364"/>
                  <a:pt x="393" y="364"/>
                </a:cubicBezTo>
                <a:cubicBezTo>
                  <a:pt x="397" y="362"/>
                  <a:pt x="397" y="362"/>
                  <a:pt x="397" y="362"/>
                </a:cubicBezTo>
                <a:cubicBezTo>
                  <a:pt x="397" y="374"/>
                  <a:pt x="397" y="374"/>
                  <a:pt x="397" y="374"/>
                </a:cubicBezTo>
                <a:cubicBezTo>
                  <a:pt x="397" y="379"/>
                  <a:pt x="396" y="382"/>
                  <a:pt x="393" y="384"/>
                </a:cubicBezTo>
                <a:cubicBezTo>
                  <a:pt x="391" y="386"/>
                  <a:pt x="387" y="388"/>
                  <a:pt x="382" y="389"/>
                </a:cubicBezTo>
                <a:cubicBezTo>
                  <a:pt x="379" y="390"/>
                  <a:pt x="379" y="390"/>
                  <a:pt x="379" y="390"/>
                </a:cubicBezTo>
                <a:cubicBezTo>
                  <a:pt x="375" y="392"/>
                  <a:pt x="366" y="402"/>
                  <a:pt x="354" y="422"/>
                </a:cubicBezTo>
                <a:cubicBezTo>
                  <a:pt x="354" y="422"/>
                  <a:pt x="354" y="422"/>
                  <a:pt x="354" y="422"/>
                </a:cubicBezTo>
                <a:cubicBezTo>
                  <a:pt x="353" y="422"/>
                  <a:pt x="353" y="422"/>
                  <a:pt x="353" y="422"/>
                </a:cubicBezTo>
                <a:cubicBezTo>
                  <a:pt x="341" y="430"/>
                  <a:pt x="341" y="430"/>
                  <a:pt x="341" y="430"/>
                </a:cubicBezTo>
                <a:cubicBezTo>
                  <a:pt x="343" y="430"/>
                  <a:pt x="345" y="430"/>
                  <a:pt x="344" y="432"/>
                </a:cubicBezTo>
                <a:cubicBezTo>
                  <a:pt x="344" y="434"/>
                  <a:pt x="343" y="434"/>
                  <a:pt x="339" y="434"/>
                </a:cubicBezTo>
                <a:cubicBezTo>
                  <a:pt x="305" y="434"/>
                  <a:pt x="305" y="434"/>
                  <a:pt x="305" y="434"/>
                </a:cubicBezTo>
                <a:cubicBezTo>
                  <a:pt x="267" y="432"/>
                  <a:pt x="238" y="443"/>
                  <a:pt x="217" y="464"/>
                </a:cubicBezTo>
                <a:cubicBezTo>
                  <a:pt x="216" y="465"/>
                  <a:pt x="216" y="465"/>
                  <a:pt x="216" y="465"/>
                </a:cubicBezTo>
                <a:cubicBezTo>
                  <a:pt x="215" y="465"/>
                  <a:pt x="215" y="465"/>
                  <a:pt x="215" y="465"/>
                </a:cubicBezTo>
                <a:cubicBezTo>
                  <a:pt x="215" y="465"/>
                  <a:pt x="215" y="465"/>
                  <a:pt x="215" y="465"/>
                </a:cubicBezTo>
                <a:cubicBezTo>
                  <a:pt x="201" y="467"/>
                  <a:pt x="201" y="467"/>
                  <a:pt x="201" y="467"/>
                </a:cubicBezTo>
                <a:cubicBezTo>
                  <a:pt x="200" y="467"/>
                  <a:pt x="200" y="467"/>
                  <a:pt x="200" y="467"/>
                </a:cubicBezTo>
                <a:cubicBezTo>
                  <a:pt x="199" y="467"/>
                  <a:pt x="199" y="467"/>
                  <a:pt x="199" y="467"/>
                </a:cubicBezTo>
                <a:cubicBezTo>
                  <a:pt x="195" y="458"/>
                  <a:pt x="195" y="458"/>
                  <a:pt x="195" y="458"/>
                </a:cubicBezTo>
                <a:cubicBezTo>
                  <a:pt x="181" y="461"/>
                  <a:pt x="181" y="461"/>
                  <a:pt x="181" y="461"/>
                </a:cubicBezTo>
                <a:cubicBezTo>
                  <a:pt x="173" y="462"/>
                  <a:pt x="163" y="460"/>
                  <a:pt x="152" y="454"/>
                </a:cubicBezTo>
                <a:cubicBezTo>
                  <a:pt x="142" y="450"/>
                  <a:pt x="133" y="444"/>
                  <a:pt x="123" y="436"/>
                </a:cubicBezTo>
                <a:cubicBezTo>
                  <a:pt x="117" y="432"/>
                  <a:pt x="110" y="428"/>
                  <a:pt x="101" y="427"/>
                </a:cubicBezTo>
                <a:cubicBezTo>
                  <a:pt x="88" y="426"/>
                  <a:pt x="88" y="426"/>
                  <a:pt x="88" y="426"/>
                </a:cubicBezTo>
                <a:cubicBezTo>
                  <a:pt x="74" y="428"/>
                  <a:pt x="74" y="428"/>
                  <a:pt x="74" y="428"/>
                </a:cubicBezTo>
                <a:cubicBezTo>
                  <a:pt x="63" y="429"/>
                  <a:pt x="53" y="429"/>
                  <a:pt x="43" y="428"/>
                </a:cubicBezTo>
                <a:cubicBezTo>
                  <a:pt x="32" y="428"/>
                  <a:pt x="18" y="424"/>
                  <a:pt x="1" y="419"/>
                </a:cubicBezTo>
                <a:cubicBezTo>
                  <a:pt x="0" y="422"/>
                  <a:pt x="0" y="422"/>
                  <a:pt x="0" y="422"/>
                </a:cubicBezTo>
                <a:cubicBezTo>
                  <a:pt x="0" y="422"/>
                  <a:pt x="0" y="422"/>
                  <a:pt x="0" y="422"/>
                </a:cubicBezTo>
                <a:cubicBezTo>
                  <a:pt x="1" y="422"/>
                  <a:pt x="1" y="422"/>
                  <a:pt x="1" y="422"/>
                </a:cubicBezTo>
                <a:cubicBezTo>
                  <a:pt x="1" y="422"/>
                  <a:pt x="1" y="422"/>
                  <a:pt x="1" y="422"/>
                </a:cubicBezTo>
                <a:cubicBezTo>
                  <a:pt x="1" y="422"/>
                  <a:pt x="1" y="422"/>
                  <a:pt x="1" y="422"/>
                </a:cubicBezTo>
                <a:cubicBezTo>
                  <a:pt x="1" y="426"/>
                  <a:pt x="1" y="426"/>
                  <a:pt x="1" y="426"/>
                </a:cubicBezTo>
                <a:cubicBezTo>
                  <a:pt x="5" y="434"/>
                  <a:pt x="5" y="434"/>
                  <a:pt x="5" y="434"/>
                </a:cubicBezTo>
                <a:cubicBezTo>
                  <a:pt x="13" y="444"/>
                  <a:pt x="13" y="444"/>
                  <a:pt x="13" y="444"/>
                </a:cubicBezTo>
                <a:cubicBezTo>
                  <a:pt x="14" y="446"/>
                  <a:pt x="14" y="446"/>
                  <a:pt x="14" y="446"/>
                </a:cubicBezTo>
                <a:cubicBezTo>
                  <a:pt x="12" y="453"/>
                  <a:pt x="12" y="453"/>
                  <a:pt x="12" y="453"/>
                </a:cubicBezTo>
                <a:cubicBezTo>
                  <a:pt x="12" y="454"/>
                  <a:pt x="12" y="454"/>
                  <a:pt x="12" y="454"/>
                </a:cubicBezTo>
                <a:cubicBezTo>
                  <a:pt x="12" y="454"/>
                  <a:pt x="12" y="454"/>
                  <a:pt x="12" y="454"/>
                </a:cubicBezTo>
                <a:cubicBezTo>
                  <a:pt x="7" y="460"/>
                  <a:pt x="7" y="460"/>
                  <a:pt x="7" y="460"/>
                </a:cubicBezTo>
                <a:cubicBezTo>
                  <a:pt x="12" y="465"/>
                  <a:pt x="12" y="465"/>
                  <a:pt x="12" y="465"/>
                </a:cubicBezTo>
                <a:cubicBezTo>
                  <a:pt x="14" y="467"/>
                  <a:pt x="15" y="469"/>
                  <a:pt x="15" y="470"/>
                </a:cubicBezTo>
                <a:cubicBezTo>
                  <a:pt x="17" y="478"/>
                  <a:pt x="17" y="478"/>
                  <a:pt x="17" y="478"/>
                </a:cubicBezTo>
                <a:cubicBezTo>
                  <a:pt x="23" y="484"/>
                  <a:pt x="23" y="484"/>
                  <a:pt x="23" y="484"/>
                </a:cubicBezTo>
                <a:cubicBezTo>
                  <a:pt x="23" y="485"/>
                  <a:pt x="23" y="485"/>
                  <a:pt x="23" y="485"/>
                </a:cubicBezTo>
                <a:cubicBezTo>
                  <a:pt x="23" y="490"/>
                  <a:pt x="23" y="490"/>
                  <a:pt x="23" y="490"/>
                </a:cubicBezTo>
                <a:cubicBezTo>
                  <a:pt x="23" y="494"/>
                  <a:pt x="23" y="494"/>
                  <a:pt x="23" y="494"/>
                </a:cubicBezTo>
                <a:cubicBezTo>
                  <a:pt x="27" y="497"/>
                  <a:pt x="27" y="497"/>
                  <a:pt x="27" y="497"/>
                </a:cubicBezTo>
                <a:cubicBezTo>
                  <a:pt x="29" y="496"/>
                  <a:pt x="29" y="496"/>
                  <a:pt x="29" y="496"/>
                </a:cubicBezTo>
                <a:cubicBezTo>
                  <a:pt x="30" y="495"/>
                  <a:pt x="30" y="495"/>
                  <a:pt x="30" y="495"/>
                </a:cubicBezTo>
                <a:cubicBezTo>
                  <a:pt x="31" y="492"/>
                  <a:pt x="33" y="490"/>
                  <a:pt x="36" y="490"/>
                </a:cubicBezTo>
                <a:cubicBezTo>
                  <a:pt x="39" y="488"/>
                  <a:pt x="39" y="488"/>
                  <a:pt x="39" y="488"/>
                </a:cubicBezTo>
                <a:cubicBezTo>
                  <a:pt x="60" y="486"/>
                  <a:pt x="60" y="486"/>
                  <a:pt x="60" y="486"/>
                </a:cubicBezTo>
                <a:cubicBezTo>
                  <a:pt x="69" y="483"/>
                  <a:pt x="69" y="483"/>
                  <a:pt x="69" y="483"/>
                </a:cubicBezTo>
                <a:cubicBezTo>
                  <a:pt x="69" y="483"/>
                  <a:pt x="69" y="483"/>
                  <a:pt x="69" y="483"/>
                </a:cubicBezTo>
                <a:cubicBezTo>
                  <a:pt x="71" y="482"/>
                  <a:pt x="71" y="482"/>
                  <a:pt x="71" y="482"/>
                </a:cubicBezTo>
                <a:cubicBezTo>
                  <a:pt x="75" y="492"/>
                  <a:pt x="75" y="492"/>
                  <a:pt x="75" y="492"/>
                </a:cubicBezTo>
                <a:cubicBezTo>
                  <a:pt x="75" y="492"/>
                  <a:pt x="75" y="492"/>
                  <a:pt x="75" y="492"/>
                </a:cubicBezTo>
                <a:cubicBezTo>
                  <a:pt x="75" y="492"/>
                  <a:pt x="75" y="492"/>
                  <a:pt x="75" y="492"/>
                </a:cubicBezTo>
                <a:cubicBezTo>
                  <a:pt x="76" y="494"/>
                  <a:pt x="75" y="496"/>
                  <a:pt x="74" y="498"/>
                </a:cubicBezTo>
                <a:cubicBezTo>
                  <a:pt x="63" y="514"/>
                  <a:pt x="63" y="514"/>
                  <a:pt x="63" y="514"/>
                </a:cubicBezTo>
                <a:cubicBezTo>
                  <a:pt x="63" y="517"/>
                  <a:pt x="63" y="517"/>
                  <a:pt x="63" y="517"/>
                </a:cubicBezTo>
                <a:cubicBezTo>
                  <a:pt x="69" y="522"/>
                  <a:pt x="69" y="522"/>
                  <a:pt x="69" y="522"/>
                </a:cubicBezTo>
                <a:cubicBezTo>
                  <a:pt x="74" y="526"/>
                  <a:pt x="74" y="526"/>
                  <a:pt x="74" y="526"/>
                </a:cubicBezTo>
                <a:cubicBezTo>
                  <a:pt x="74" y="526"/>
                  <a:pt x="74" y="526"/>
                  <a:pt x="74" y="526"/>
                </a:cubicBezTo>
                <a:cubicBezTo>
                  <a:pt x="77" y="529"/>
                  <a:pt x="79" y="531"/>
                  <a:pt x="81" y="532"/>
                </a:cubicBezTo>
                <a:cubicBezTo>
                  <a:pt x="84" y="532"/>
                  <a:pt x="87" y="535"/>
                  <a:pt x="89" y="538"/>
                </a:cubicBezTo>
                <a:cubicBezTo>
                  <a:pt x="89" y="539"/>
                  <a:pt x="89" y="539"/>
                  <a:pt x="89" y="539"/>
                </a:cubicBezTo>
                <a:cubicBezTo>
                  <a:pt x="93" y="541"/>
                  <a:pt x="93" y="541"/>
                  <a:pt x="93" y="541"/>
                </a:cubicBezTo>
                <a:cubicBezTo>
                  <a:pt x="95" y="541"/>
                  <a:pt x="95" y="541"/>
                  <a:pt x="95" y="541"/>
                </a:cubicBezTo>
                <a:cubicBezTo>
                  <a:pt x="95" y="541"/>
                  <a:pt x="95" y="541"/>
                  <a:pt x="95" y="541"/>
                </a:cubicBezTo>
                <a:cubicBezTo>
                  <a:pt x="96" y="546"/>
                  <a:pt x="96" y="546"/>
                  <a:pt x="96" y="546"/>
                </a:cubicBezTo>
                <a:cubicBezTo>
                  <a:pt x="96" y="546"/>
                  <a:pt x="96" y="546"/>
                  <a:pt x="96" y="546"/>
                </a:cubicBezTo>
                <a:cubicBezTo>
                  <a:pt x="97" y="550"/>
                  <a:pt x="97" y="550"/>
                  <a:pt x="97" y="550"/>
                </a:cubicBezTo>
                <a:cubicBezTo>
                  <a:pt x="98" y="556"/>
                  <a:pt x="98" y="556"/>
                  <a:pt x="98" y="556"/>
                </a:cubicBezTo>
                <a:cubicBezTo>
                  <a:pt x="108" y="558"/>
                  <a:pt x="108" y="558"/>
                  <a:pt x="108" y="558"/>
                </a:cubicBezTo>
                <a:cubicBezTo>
                  <a:pt x="109" y="558"/>
                  <a:pt x="109" y="558"/>
                  <a:pt x="109" y="558"/>
                </a:cubicBezTo>
                <a:cubicBezTo>
                  <a:pt x="109" y="558"/>
                  <a:pt x="109" y="558"/>
                  <a:pt x="109" y="558"/>
                </a:cubicBezTo>
                <a:cubicBezTo>
                  <a:pt x="109" y="559"/>
                  <a:pt x="109" y="559"/>
                  <a:pt x="109" y="559"/>
                </a:cubicBezTo>
                <a:cubicBezTo>
                  <a:pt x="110" y="560"/>
                  <a:pt x="110" y="560"/>
                  <a:pt x="110" y="560"/>
                </a:cubicBezTo>
                <a:cubicBezTo>
                  <a:pt x="113" y="565"/>
                  <a:pt x="113" y="565"/>
                  <a:pt x="113" y="565"/>
                </a:cubicBezTo>
                <a:cubicBezTo>
                  <a:pt x="121" y="568"/>
                  <a:pt x="121" y="568"/>
                  <a:pt x="121" y="568"/>
                </a:cubicBezTo>
                <a:cubicBezTo>
                  <a:pt x="126" y="565"/>
                  <a:pt x="126" y="565"/>
                  <a:pt x="126" y="565"/>
                </a:cubicBezTo>
                <a:cubicBezTo>
                  <a:pt x="125" y="562"/>
                  <a:pt x="125" y="562"/>
                  <a:pt x="125" y="562"/>
                </a:cubicBezTo>
                <a:cubicBezTo>
                  <a:pt x="120" y="557"/>
                  <a:pt x="120" y="557"/>
                  <a:pt x="120" y="557"/>
                </a:cubicBezTo>
                <a:cubicBezTo>
                  <a:pt x="121" y="556"/>
                  <a:pt x="121" y="556"/>
                  <a:pt x="121" y="556"/>
                </a:cubicBezTo>
                <a:cubicBezTo>
                  <a:pt x="121" y="556"/>
                  <a:pt x="121" y="556"/>
                  <a:pt x="121" y="556"/>
                </a:cubicBezTo>
                <a:cubicBezTo>
                  <a:pt x="125" y="547"/>
                  <a:pt x="125" y="547"/>
                  <a:pt x="125" y="547"/>
                </a:cubicBezTo>
                <a:cubicBezTo>
                  <a:pt x="135" y="547"/>
                  <a:pt x="135" y="547"/>
                  <a:pt x="135" y="547"/>
                </a:cubicBezTo>
                <a:cubicBezTo>
                  <a:pt x="135" y="548"/>
                  <a:pt x="135" y="548"/>
                  <a:pt x="135" y="548"/>
                </a:cubicBezTo>
                <a:cubicBezTo>
                  <a:pt x="149" y="552"/>
                  <a:pt x="149" y="552"/>
                  <a:pt x="149" y="552"/>
                </a:cubicBezTo>
                <a:cubicBezTo>
                  <a:pt x="157" y="551"/>
                  <a:pt x="157" y="551"/>
                  <a:pt x="157" y="551"/>
                </a:cubicBezTo>
                <a:cubicBezTo>
                  <a:pt x="163" y="546"/>
                  <a:pt x="163" y="546"/>
                  <a:pt x="163" y="546"/>
                </a:cubicBezTo>
                <a:cubicBezTo>
                  <a:pt x="169" y="537"/>
                  <a:pt x="174" y="534"/>
                  <a:pt x="177" y="536"/>
                </a:cubicBezTo>
                <a:cubicBezTo>
                  <a:pt x="180" y="535"/>
                  <a:pt x="180" y="535"/>
                  <a:pt x="180" y="535"/>
                </a:cubicBezTo>
                <a:cubicBezTo>
                  <a:pt x="183" y="535"/>
                  <a:pt x="185" y="536"/>
                  <a:pt x="187" y="536"/>
                </a:cubicBezTo>
                <a:cubicBezTo>
                  <a:pt x="187" y="537"/>
                  <a:pt x="187" y="538"/>
                  <a:pt x="187" y="538"/>
                </a:cubicBezTo>
                <a:cubicBezTo>
                  <a:pt x="187" y="540"/>
                  <a:pt x="189" y="543"/>
                  <a:pt x="191" y="548"/>
                </a:cubicBezTo>
                <a:cubicBezTo>
                  <a:pt x="191" y="548"/>
                  <a:pt x="191" y="548"/>
                  <a:pt x="191" y="548"/>
                </a:cubicBezTo>
                <a:cubicBezTo>
                  <a:pt x="191" y="548"/>
                  <a:pt x="191" y="548"/>
                  <a:pt x="191" y="548"/>
                </a:cubicBezTo>
                <a:cubicBezTo>
                  <a:pt x="193" y="554"/>
                  <a:pt x="193" y="554"/>
                  <a:pt x="193" y="554"/>
                </a:cubicBezTo>
                <a:cubicBezTo>
                  <a:pt x="193" y="555"/>
                  <a:pt x="193" y="555"/>
                  <a:pt x="193" y="555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91" y="562"/>
                  <a:pt x="191" y="562"/>
                  <a:pt x="191" y="562"/>
                </a:cubicBezTo>
                <a:cubicBezTo>
                  <a:pt x="184" y="570"/>
                  <a:pt x="184" y="570"/>
                  <a:pt x="184" y="570"/>
                </a:cubicBezTo>
                <a:cubicBezTo>
                  <a:pt x="183" y="571"/>
                  <a:pt x="183" y="571"/>
                  <a:pt x="183" y="571"/>
                </a:cubicBezTo>
                <a:cubicBezTo>
                  <a:pt x="183" y="571"/>
                  <a:pt x="183" y="571"/>
                  <a:pt x="183" y="571"/>
                </a:cubicBezTo>
                <a:cubicBezTo>
                  <a:pt x="169" y="577"/>
                  <a:pt x="169" y="577"/>
                  <a:pt x="169" y="577"/>
                </a:cubicBezTo>
                <a:cubicBezTo>
                  <a:pt x="167" y="581"/>
                  <a:pt x="167" y="581"/>
                  <a:pt x="167" y="581"/>
                </a:cubicBezTo>
                <a:cubicBezTo>
                  <a:pt x="165" y="593"/>
                  <a:pt x="165" y="593"/>
                  <a:pt x="165" y="593"/>
                </a:cubicBezTo>
                <a:cubicBezTo>
                  <a:pt x="166" y="598"/>
                  <a:pt x="166" y="598"/>
                  <a:pt x="166" y="598"/>
                </a:cubicBezTo>
                <a:cubicBezTo>
                  <a:pt x="170" y="604"/>
                  <a:pt x="170" y="604"/>
                  <a:pt x="170" y="604"/>
                </a:cubicBezTo>
                <a:cubicBezTo>
                  <a:pt x="171" y="606"/>
                  <a:pt x="171" y="606"/>
                  <a:pt x="171" y="606"/>
                </a:cubicBezTo>
                <a:cubicBezTo>
                  <a:pt x="176" y="609"/>
                  <a:pt x="176" y="609"/>
                  <a:pt x="176" y="609"/>
                </a:cubicBezTo>
                <a:cubicBezTo>
                  <a:pt x="193" y="609"/>
                  <a:pt x="193" y="609"/>
                  <a:pt x="193" y="609"/>
                </a:cubicBezTo>
                <a:cubicBezTo>
                  <a:pt x="207" y="607"/>
                  <a:pt x="207" y="607"/>
                  <a:pt x="207" y="607"/>
                </a:cubicBezTo>
                <a:cubicBezTo>
                  <a:pt x="209" y="605"/>
                  <a:pt x="209" y="605"/>
                  <a:pt x="209" y="605"/>
                </a:cubicBezTo>
                <a:cubicBezTo>
                  <a:pt x="211" y="602"/>
                  <a:pt x="213" y="602"/>
                  <a:pt x="214" y="602"/>
                </a:cubicBezTo>
                <a:cubicBezTo>
                  <a:pt x="224" y="603"/>
                  <a:pt x="224" y="603"/>
                  <a:pt x="224" y="603"/>
                </a:cubicBezTo>
                <a:cubicBezTo>
                  <a:pt x="225" y="602"/>
                  <a:pt x="225" y="602"/>
                  <a:pt x="225" y="602"/>
                </a:cubicBezTo>
                <a:cubicBezTo>
                  <a:pt x="224" y="599"/>
                  <a:pt x="224" y="596"/>
                  <a:pt x="225" y="594"/>
                </a:cubicBezTo>
                <a:cubicBezTo>
                  <a:pt x="229" y="587"/>
                  <a:pt x="229" y="587"/>
                  <a:pt x="229" y="587"/>
                </a:cubicBezTo>
                <a:cubicBezTo>
                  <a:pt x="229" y="574"/>
                  <a:pt x="229" y="574"/>
                  <a:pt x="229" y="574"/>
                </a:cubicBezTo>
                <a:cubicBezTo>
                  <a:pt x="229" y="574"/>
                  <a:pt x="229" y="574"/>
                  <a:pt x="229" y="574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7" y="552"/>
                  <a:pt x="237" y="552"/>
                  <a:pt x="237" y="552"/>
                </a:cubicBezTo>
                <a:cubicBezTo>
                  <a:pt x="237" y="552"/>
                  <a:pt x="237" y="552"/>
                  <a:pt x="237" y="552"/>
                </a:cubicBezTo>
                <a:cubicBezTo>
                  <a:pt x="237" y="552"/>
                  <a:pt x="237" y="552"/>
                  <a:pt x="237" y="552"/>
                </a:cubicBezTo>
                <a:cubicBezTo>
                  <a:pt x="250" y="542"/>
                  <a:pt x="250" y="542"/>
                  <a:pt x="250" y="542"/>
                </a:cubicBezTo>
                <a:cubicBezTo>
                  <a:pt x="251" y="541"/>
                  <a:pt x="251" y="541"/>
                  <a:pt x="251" y="541"/>
                </a:cubicBezTo>
                <a:cubicBezTo>
                  <a:pt x="261" y="546"/>
                  <a:pt x="261" y="546"/>
                  <a:pt x="261" y="546"/>
                </a:cubicBezTo>
                <a:cubicBezTo>
                  <a:pt x="261" y="546"/>
                  <a:pt x="261" y="546"/>
                  <a:pt x="261" y="546"/>
                </a:cubicBezTo>
                <a:cubicBezTo>
                  <a:pt x="267" y="550"/>
                  <a:pt x="270" y="553"/>
                  <a:pt x="270" y="555"/>
                </a:cubicBezTo>
                <a:cubicBezTo>
                  <a:pt x="269" y="564"/>
                  <a:pt x="269" y="564"/>
                  <a:pt x="269" y="564"/>
                </a:cubicBezTo>
                <a:cubicBezTo>
                  <a:pt x="265" y="570"/>
                  <a:pt x="265" y="570"/>
                  <a:pt x="265" y="570"/>
                </a:cubicBezTo>
                <a:cubicBezTo>
                  <a:pt x="263" y="578"/>
                  <a:pt x="263" y="578"/>
                  <a:pt x="263" y="578"/>
                </a:cubicBezTo>
                <a:cubicBezTo>
                  <a:pt x="263" y="586"/>
                  <a:pt x="263" y="586"/>
                  <a:pt x="263" y="586"/>
                </a:cubicBezTo>
                <a:cubicBezTo>
                  <a:pt x="265" y="590"/>
                  <a:pt x="265" y="590"/>
                  <a:pt x="265" y="590"/>
                </a:cubicBezTo>
                <a:cubicBezTo>
                  <a:pt x="269" y="590"/>
                  <a:pt x="269" y="590"/>
                  <a:pt x="269" y="590"/>
                </a:cubicBezTo>
                <a:cubicBezTo>
                  <a:pt x="270" y="590"/>
                  <a:pt x="270" y="590"/>
                  <a:pt x="270" y="590"/>
                </a:cubicBezTo>
                <a:cubicBezTo>
                  <a:pt x="276" y="590"/>
                  <a:pt x="276" y="590"/>
                  <a:pt x="276" y="590"/>
                </a:cubicBezTo>
                <a:cubicBezTo>
                  <a:pt x="279" y="592"/>
                  <a:pt x="281" y="594"/>
                  <a:pt x="283" y="598"/>
                </a:cubicBezTo>
                <a:cubicBezTo>
                  <a:pt x="286" y="600"/>
                  <a:pt x="286" y="600"/>
                  <a:pt x="286" y="600"/>
                </a:cubicBezTo>
                <a:cubicBezTo>
                  <a:pt x="287" y="600"/>
                  <a:pt x="287" y="600"/>
                  <a:pt x="287" y="600"/>
                </a:cubicBezTo>
                <a:cubicBezTo>
                  <a:pt x="287" y="600"/>
                  <a:pt x="287" y="600"/>
                  <a:pt x="287" y="600"/>
                </a:cubicBezTo>
                <a:cubicBezTo>
                  <a:pt x="287" y="600"/>
                  <a:pt x="287" y="600"/>
                  <a:pt x="287" y="600"/>
                </a:cubicBezTo>
                <a:cubicBezTo>
                  <a:pt x="301" y="606"/>
                  <a:pt x="301" y="606"/>
                  <a:pt x="301" y="606"/>
                </a:cubicBezTo>
                <a:cubicBezTo>
                  <a:pt x="307" y="608"/>
                  <a:pt x="307" y="608"/>
                  <a:pt x="307" y="608"/>
                </a:cubicBezTo>
                <a:cubicBezTo>
                  <a:pt x="315" y="607"/>
                  <a:pt x="315" y="607"/>
                  <a:pt x="315" y="607"/>
                </a:cubicBezTo>
                <a:cubicBezTo>
                  <a:pt x="319" y="602"/>
                  <a:pt x="319" y="602"/>
                  <a:pt x="319" y="602"/>
                </a:cubicBezTo>
                <a:cubicBezTo>
                  <a:pt x="323" y="582"/>
                  <a:pt x="323" y="582"/>
                  <a:pt x="323" y="582"/>
                </a:cubicBezTo>
                <a:cubicBezTo>
                  <a:pt x="324" y="572"/>
                  <a:pt x="324" y="572"/>
                  <a:pt x="324" y="572"/>
                </a:cubicBezTo>
                <a:cubicBezTo>
                  <a:pt x="324" y="571"/>
                  <a:pt x="324" y="571"/>
                  <a:pt x="324" y="571"/>
                </a:cubicBezTo>
                <a:cubicBezTo>
                  <a:pt x="325" y="570"/>
                  <a:pt x="325" y="570"/>
                  <a:pt x="325" y="570"/>
                </a:cubicBezTo>
                <a:cubicBezTo>
                  <a:pt x="325" y="570"/>
                  <a:pt x="325" y="570"/>
                  <a:pt x="325" y="570"/>
                </a:cubicBezTo>
                <a:cubicBezTo>
                  <a:pt x="333" y="564"/>
                  <a:pt x="333" y="564"/>
                  <a:pt x="333" y="564"/>
                </a:cubicBezTo>
                <a:cubicBezTo>
                  <a:pt x="337" y="558"/>
                  <a:pt x="337" y="558"/>
                  <a:pt x="337" y="558"/>
                </a:cubicBezTo>
                <a:cubicBezTo>
                  <a:pt x="337" y="558"/>
                  <a:pt x="337" y="558"/>
                  <a:pt x="337" y="558"/>
                </a:cubicBezTo>
                <a:cubicBezTo>
                  <a:pt x="345" y="554"/>
                  <a:pt x="345" y="554"/>
                  <a:pt x="345" y="554"/>
                </a:cubicBezTo>
                <a:cubicBezTo>
                  <a:pt x="350" y="551"/>
                  <a:pt x="350" y="551"/>
                  <a:pt x="350" y="551"/>
                </a:cubicBezTo>
                <a:cubicBezTo>
                  <a:pt x="356" y="549"/>
                  <a:pt x="356" y="549"/>
                  <a:pt x="356" y="549"/>
                </a:cubicBezTo>
                <a:cubicBezTo>
                  <a:pt x="353" y="537"/>
                  <a:pt x="353" y="537"/>
                  <a:pt x="353" y="537"/>
                </a:cubicBezTo>
                <a:cubicBezTo>
                  <a:pt x="367" y="538"/>
                  <a:pt x="367" y="538"/>
                  <a:pt x="367" y="538"/>
                </a:cubicBezTo>
                <a:cubicBezTo>
                  <a:pt x="367" y="538"/>
                  <a:pt x="367" y="538"/>
                  <a:pt x="367" y="538"/>
                </a:cubicBezTo>
                <a:cubicBezTo>
                  <a:pt x="367" y="539"/>
                  <a:pt x="367" y="539"/>
                  <a:pt x="367" y="539"/>
                </a:cubicBezTo>
                <a:cubicBezTo>
                  <a:pt x="367" y="539"/>
                  <a:pt x="367" y="539"/>
                  <a:pt x="367" y="539"/>
                </a:cubicBezTo>
                <a:cubicBezTo>
                  <a:pt x="374" y="542"/>
                  <a:pt x="374" y="542"/>
                  <a:pt x="374" y="542"/>
                </a:cubicBezTo>
                <a:cubicBezTo>
                  <a:pt x="374" y="542"/>
                  <a:pt x="374" y="542"/>
                  <a:pt x="374" y="542"/>
                </a:cubicBezTo>
                <a:cubicBezTo>
                  <a:pt x="374" y="541"/>
                  <a:pt x="374" y="541"/>
                  <a:pt x="374" y="541"/>
                </a:cubicBezTo>
                <a:cubicBezTo>
                  <a:pt x="376" y="534"/>
                  <a:pt x="376" y="534"/>
                  <a:pt x="376" y="534"/>
                </a:cubicBezTo>
                <a:cubicBezTo>
                  <a:pt x="376" y="532"/>
                  <a:pt x="376" y="532"/>
                  <a:pt x="376" y="532"/>
                </a:cubicBezTo>
                <a:cubicBezTo>
                  <a:pt x="377" y="533"/>
                  <a:pt x="377" y="533"/>
                  <a:pt x="377" y="533"/>
                </a:cubicBezTo>
                <a:cubicBezTo>
                  <a:pt x="378" y="533"/>
                  <a:pt x="378" y="533"/>
                  <a:pt x="378" y="533"/>
                </a:cubicBezTo>
                <a:cubicBezTo>
                  <a:pt x="384" y="534"/>
                  <a:pt x="384" y="534"/>
                  <a:pt x="384" y="534"/>
                </a:cubicBezTo>
                <a:cubicBezTo>
                  <a:pt x="387" y="534"/>
                  <a:pt x="387" y="534"/>
                  <a:pt x="387" y="534"/>
                </a:cubicBezTo>
                <a:cubicBezTo>
                  <a:pt x="393" y="528"/>
                  <a:pt x="393" y="528"/>
                  <a:pt x="393" y="528"/>
                </a:cubicBezTo>
                <a:cubicBezTo>
                  <a:pt x="394" y="528"/>
                  <a:pt x="394" y="528"/>
                  <a:pt x="394" y="528"/>
                </a:cubicBezTo>
                <a:cubicBezTo>
                  <a:pt x="394" y="527"/>
                  <a:pt x="394" y="527"/>
                  <a:pt x="394" y="527"/>
                </a:cubicBezTo>
                <a:cubicBezTo>
                  <a:pt x="395" y="527"/>
                  <a:pt x="395" y="527"/>
                  <a:pt x="395" y="527"/>
                </a:cubicBezTo>
                <a:cubicBezTo>
                  <a:pt x="403" y="526"/>
                  <a:pt x="403" y="526"/>
                  <a:pt x="403" y="526"/>
                </a:cubicBezTo>
                <a:cubicBezTo>
                  <a:pt x="409" y="519"/>
                  <a:pt x="409" y="519"/>
                  <a:pt x="409" y="519"/>
                </a:cubicBezTo>
                <a:cubicBezTo>
                  <a:pt x="413" y="514"/>
                  <a:pt x="413" y="514"/>
                  <a:pt x="413" y="514"/>
                </a:cubicBezTo>
                <a:cubicBezTo>
                  <a:pt x="413" y="508"/>
                  <a:pt x="413" y="508"/>
                  <a:pt x="413" y="508"/>
                </a:cubicBezTo>
                <a:cubicBezTo>
                  <a:pt x="413" y="505"/>
                  <a:pt x="414" y="504"/>
                  <a:pt x="417" y="502"/>
                </a:cubicBezTo>
                <a:cubicBezTo>
                  <a:pt x="417" y="502"/>
                  <a:pt x="417" y="502"/>
                  <a:pt x="417" y="502"/>
                </a:cubicBezTo>
                <a:cubicBezTo>
                  <a:pt x="417" y="502"/>
                  <a:pt x="417" y="502"/>
                  <a:pt x="417" y="502"/>
                </a:cubicBezTo>
                <a:cubicBezTo>
                  <a:pt x="418" y="502"/>
                  <a:pt x="418" y="502"/>
                  <a:pt x="418" y="502"/>
                </a:cubicBezTo>
                <a:cubicBezTo>
                  <a:pt x="425" y="503"/>
                  <a:pt x="425" y="503"/>
                  <a:pt x="425" y="503"/>
                </a:cubicBezTo>
                <a:cubicBezTo>
                  <a:pt x="429" y="501"/>
                  <a:pt x="429" y="501"/>
                  <a:pt x="429" y="501"/>
                </a:cubicBezTo>
                <a:cubicBezTo>
                  <a:pt x="430" y="496"/>
                  <a:pt x="430" y="496"/>
                  <a:pt x="430" y="496"/>
                </a:cubicBezTo>
                <a:cubicBezTo>
                  <a:pt x="438" y="493"/>
                  <a:pt x="438" y="493"/>
                  <a:pt x="438" y="493"/>
                </a:cubicBezTo>
                <a:cubicBezTo>
                  <a:pt x="438" y="493"/>
                  <a:pt x="438" y="493"/>
                  <a:pt x="438" y="493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39" y="493"/>
                  <a:pt x="439" y="493"/>
                  <a:pt x="439" y="493"/>
                </a:cubicBezTo>
                <a:cubicBezTo>
                  <a:pt x="449" y="494"/>
                  <a:pt x="449" y="494"/>
                  <a:pt x="449" y="494"/>
                </a:cubicBezTo>
                <a:cubicBezTo>
                  <a:pt x="457" y="492"/>
                  <a:pt x="457" y="492"/>
                  <a:pt x="457" y="492"/>
                </a:cubicBezTo>
                <a:cubicBezTo>
                  <a:pt x="461" y="488"/>
                  <a:pt x="461" y="488"/>
                  <a:pt x="461" y="488"/>
                </a:cubicBezTo>
                <a:cubicBezTo>
                  <a:pt x="465" y="481"/>
                  <a:pt x="465" y="481"/>
                  <a:pt x="465" y="481"/>
                </a:cubicBezTo>
                <a:cubicBezTo>
                  <a:pt x="459" y="475"/>
                  <a:pt x="459" y="475"/>
                  <a:pt x="459" y="475"/>
                </a:cubicBezTo>
                <a:cubicBezTo>
                  <a:pt x="459" y="474"/>
                  <a:pt x="459" y="474"/>
                  <a:pt x="459" y="474"/>
                </a:cubicBezTo>
                <a:cubicBezTo>
                  <a:pt x="459" y="474"/>
                  <a:pt x="459" y="474"/>
                  <a:pt x="459" y="474"/>
                </a:cubicBezTo>
                <a:cubicBezTo>
                  <a:pt x="457" y="470"/>
                  <a:pt x="457" y="470"/>
                  <a:pt x="457" y="470"/>
                </a:cubicBezTo>
                <a:cubicBezTo>
                  <a:pt x="457" y="470"/>
                  <a:pt x="457" y="470"/>
                  <a:pt x="457" y="470"/>
                </a:cubicBezTo>
                <a:cubicBezTo>
                  <a:pt x="456" y="462"/>
                  <a:pt x="456" y="462"/>
                  <a:pt x="456" y="462"/>
                </a:cubicBezTo>
                <a:cubicBezTo>
                  <a:pt x="456" y="462"/>
                  <a:pt x="456" y="462"/>
                  <a:pt x="456" y="462"/>
                </a:cubicBezTo>
                <a:cubicBezTo>
                  <a:pt x="459" y="456"/>
                  <a:pt x="459" y="456"/>
                  <a:pt x="459" y="456"/>
                </a:cubicBezTo>
                <a:cubicBezTo>
                  <a:pt x="459" y="454"/>
                  <a:pt x="461" y="451"/>
                  <a:pt x="464" y="448"/>
                </a:cubicBezTo>
                <a:cubicBezTo>
                  <a:pt x="468" y="439"/>
                  <a:pt x="468" y="439"/>
                  <a:pt x="468" y="439"/>
                </a:cubicBezTo>
                <a:cubicBezTo>
                  <a:pt x="468" y="438"/>
                  <a:pt x="468" y="438"/>
                  <a:pt x="468" y="438"/>
                </a:cubicBezTo>
                <a:cubicBezTo>
                  <a:pt x="469" y="438"/>
                  <a:pt x="469" y="438"/>
                  <a:pt x="469" y="438"/>
                </a:cubicBezTo>
                <a:cubicBezTo>
                  <a:pt x="473" y="432"/>
                  <a:pt x="473" y="432"/>
                  <a:pt x="473" y="432"/>
                </a:cubicBezTo>
                <a:cubicBezTo>
                  <a:pt x="479" y="420"/>
                  <a:pt x="479" y="420"/>
                  <a:pt x="479" y="420"/>
                </a:cubicBezTo>
                <a:cubicBezTo>
                  <a:pt x="484" y="428"/>
                  <a:pt x="484" y="428"/>
                  <a:pt x="484" y="428"/>
                </a:cubicBezTo>
                <a:cubicBezTo>
                  <a:pt x="485" y="428"/>
                  <a:pt x="485" y="428"/>
                  <a:pt x="485" y="428"/>
                </a:cubicBezTo>
                <a:cubicBezTo>
                  <a:pt x="485" y="429"/>
                  <a:pt x="485" y="429"/>
                  <a:pt x="485" y="429"/>
                </a:cubicBezTo>
                <a:cubicBezTo>
                  <a:pt x="487" y="437"/>
                  <a:pt x="487" y="437"/>
                  <a:pt x="487" y="437"/>
                </a:cubicBezTo>
                <a:cubicBezTo>
                  <a:pt x="487" y="437"/>
                  <a:pt x="487" y="437"/>
                  <a:pt x="487" y="437"/>
                </a:cubicBezTo>
                <a:cubicBezTo>
                  <a:pt x="488" y="445"/>
                  <a:pt x="488" y="445"/>
                  <a:pt x="488" y="445"/>
                </a:cubicBezTo>
                <a:cubicBezTo>
                  <a:pt x="493" y="448"/>
                  <a:pt x="493" y="448"/>
                  <a:pt x="493" y="448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4" y="448"/>
                  <a:pt x="494" y="448"/>
                  <a:pt x="494" y="448"/>
                </a:cubicBezTo>
                <a:cubicBezTo>
                  <a:pt x="495" y="448"/>
                  <a:pt x="495" y="448"/>
                  <a:pt x="495" y="448"/>
                </a:cubicBezTo>
                <a:cubicBezTo>
                  <a:pt x="496" y="448"/>
                  <a:pt x="496" y="448"/>
                  <a:pt x="496" y="448"/>
                </a:cubicBezTo>
                <a:cubicBezTo>
                  <a:pt x="501" y="440"/>
                  <a:pt x="501" y="440"/>
                  <a:pt x="501" y="440"/>
                </a:cubicBezTo>
                <a:cubicBezTo>
                  <a:pt x="503" y="432"/>
                  <a:pt x="503" y="432"/>
                  <a:pt x="503" y="432"/>
                </a:cubicBezTo>
                <a:cubicBezTo>
                  <a:pt x="505" y="432"/>
                  <a:pt x="505" y="432"/>
                  <a:pt x="505" y="432"/>
                </a:cubicBezTo>
                <a:cubicBezTo>
                  <a:pt x="506" y="432"/>
                  <a:pt x="506" y="432"/>
                  <a:pt x="506" y="432"/>
                </a:cubicBezTo>
                <a:cubicBezTo>
                  <a:pt x="517" y="436"/>
                  <a:pt x="517" y="436"/>
                  <a:pt x="517" y="436"/>
                </a:cubicBezTo>
                <a:cubicBezTo>
                  <a:pt x="523" y="432"/>
                  <a:pt x="523" y="432"/>
                  <a:pt x="523" y="432"/>
                </a:cubicBezTo>
                <a:cubicBezTo>
                  <a:pt x="523" y="432"/>
                  <a:pt x="523" y="432"/>
                  <a:pt x="523" y="432"/>
                </a:cubicBezTo>
                <a:cubicBezTo>
                  <a:pt x="524" y="432"/>
                  <a:pt x="524" y="432"/>
                  <a:pt x="524" y="432"/>
                </a:cubicBezTo>
                <a:cubicBezTo>
                  <a:pt x="530" y="431"/>
                  <a:pt x="530" y="431"/>
                  <a:pt x="530" y="431"/>
                </a:cubicBezTo>
                <a:cubicBezTo>
                  <a:pt x="534" y="424"/>
                  <a:pt x="534" y="424"/>
                  <a:pt x="534" y="424"/>
                </a:cubicBezTo>
                <a:cubicBezTo>
                  <a:pt x="534" y="416"/>
                  <a:pt x="534" y="416"/>
                  <a:pt x="534" y="416"/>
                </a:cubicBezTo>
                <a:cubicBezTo>
                  <a:pt x="537" y="403"/>
                  <a:pt x="537" y="403"/>
                  <a:pt x="537" y="403"/>
                </a:cubicBezTo>
                <a:cubicBezTo>
                  <a:pt x="537" y="404"/>
                  <a:pt x="537" y="404"/>
                  <a:pt x="537" y="404"/>
                </a:cubicBezTo>
                <a:cubicBezTo>
                  <a:pt x="539" y="404"/>
                  <a:pt x="539" y="404"/>
                  <a:pt x="539" y="404"/>
                </a:cubicBezTo>
                <a:cubicBezTo>
                  <a:pt x="547" y="406"/>
                  <a:pt x="547" y="406"/>
                  <a:pt x="547" y="406"/>
                </a:cubicBezTo>
                <a:cubicBezTo>
                  <a:pt x="551" y="398"/>
                  <a:pt x="551" y="398"/>
                  <a:pt x="551" y="398"/>
                </a:cubicBezTo>
                <a:cubicBezTo>
                  <a:pt x="552" y="398"/>
                  <a:pt x="552" y="398"/>
                  <a:pt x="552" y="398"/>
                </a:cubicBezTo>
                <a:cubicBezTo>
                  <a:pt x="553" y="398"/>
                  <a:pt x="553" y="398"/>
                  <a:pt x="553" y="398"/>
                </a:cubicBezTo>
                <a:cubicBezTo>
                  <a:pt x="561" y="398"/>
                  <a:pt x="561" y="398"/>
                  <a:pt x="561" y="398"/>
                </a:cubicBezTo>
                <a:cubicBezTo>
                  <a:pt x="562" y="398"/>
                  <a:pt x="562" y="398"/>
                  <a:pt x="562" y="398"/>
                </a:cubicBezTo>
                <a:cubicBezTo>
                  <a:pt x="562" y="398"/>
                  <a:pt x="562" y="398"/>
                  <a:pt x="562" y="398"/>
                </a:cubicBezTo>
                <a:cubicBezTo>
                  <a:pt x="563" y="398"/>
                  <a:pt x="563" y="398"/>
                  <a:pt x="563" y="398"/>
                </a:cubicBezTo>
                <a:cubicBezTo>
                  <a:pt x="567" y="404"/>
                  <a:pt x="567" y="404"/>
                  <a:pt x="567" y="404"/>
                </a:cubicBezTo>
                <a:cubicBezTo>
                  <a:pt x="567" y="404"/>
                  <a:pt x="567" y="404"/>
                  <a:pt x="567" y="404"/>
                </a:cubicBezTo>
                <a:cubicBezTo>
                  <a:pt x="567" y="405"/>
                  <a:pt x="567" y="405"/>
                  <a:pt x="567" y="405"/>
                </a:cubicBezTo>
                <a:cubicBezTo>
                  <a:pt x="567" y="406"/>
                  <a:pt x="567" y="406"/>
                  <a:pt x="567" y="406"/>
                </a:cubicBezTo>
                <a:cubicBezTo>
                  <a:pt x="568" y="414"/>
                  <a:pt x="568" y="414"/>
                  <a:pt x="568" y="414"/>
                </a:cubicBezTo>
                <a:cubicBezTo>
                  <a:pt x="572" y="417"/>
                  <a:pt x="572" y="417"/>
                  <a:pt x="572" y="417"/>
                </a:cubicBezTo>
                <a:cubicBezTo>
                  <a:pt x="577" y="412"/>
                  <a:pt x="577" y="412"/>
                  <a:pt x="577" y="412"/>
                </a:cubicBezTo>
                <a:cubicBezTo>
                  <a:pt x="579" y="414"/>
                  <a:pt x="579" y="414"/>
                  <a:pt x="579" y="414"/>
                </a:cubicBezTo>
                <a:cubicBezTo>
                  <a:pt x="581" y="416"/>
                  <a:pt x="581" y="418"/>
                  <a:pt x="581" y="420"/>
                </a:cubicBezTo>
                <a:cubicBezTo>
                  <a:pt x="581" y="427"/>
                  <a:pt x="581" y="427"/>
                  <a:pt x="581" y="427"/>
                </a:cubicBezTo>
                <a:cubicBezTo>
                  <a:pt x="579" y="434"/>
                  <a:pt x="579" y="434"/>
                  <a:pt x="579" y="434"/>
                </a:cubicBezTo>
                <a:cubicBezTo>
                  <a:pt x="581" y="438"/>
                  <a:pt x="581" y="438"/>
                  <a:pt x="581" y="438"/>
                </a:cubicBezTo>
                <a:cubicBezTo>
                  <a:pt x="585" y="442"/>
                  <a:pt x="585" y="442"/>
                  <a:pt x="585" y="442"/>
                </a:cubicBezTo>
                <a:cubicBezTo>
                  <a:pt x="601" y="444"/>
                  <a:pt x="601" y="444"/>
                  <a:pt x="601" y="444"/>
                </a:cubicBezTo>
                <a:cubicBezTo>
                  <a:pt x="602" y="445"/>
                  <a:pt x="602" y="445"/>
                  <a:pt x="602" y="445"/>
                </a:cubicBezTo>
                <a:cubicBezTo>
                  <a:pt x="602" y="445"/>
                  <a:pt x="602" y="445"/>
                  <a:pt x="602" y="445"/>
                </a:cubicBezTo>
                <a:cubicBezTo>
                  <a:pt x="603" y="445"/>
                  <a:pt x="603" y="445"/>
                  <a:pt x="603" y="445"/>
                </a:cubicBezTo>
                <a:cubicBezTo>
                  <a:pt x="603" y="445"/>
                  <a:pt x="603" y="445"/>
                  <a:pt x="603" y="445"/>
                </a:cubicBezTo>
                <a:cubicBezTo>
                  <a:pt x="604" y="446"/>
                  <a:pt x="604" y="446"/>
                  <a:pt x="604" y="446"/>
                </a:cubicBezTo>
                <a:cubicBezTo>
                  <a:pt x="609" y="440"/>
                  <a:pt x="609" y="440"/>
                  <a:pt x="609" y="440"/>
                </a:cubicBezTo>
                <a:cubicBezTo>
                  <a:pt x="609" y="440"/>
                  <a:pt x="609" y="440"/>
                  <a:pt x="609" y="440"/>
                </a:cubicBezTo>
                <a:cubicBezTo>
                  <a:pt x="613" y="436"/>
                  <a:pt x="613" y="436"/>
                  <a:pt x="613" y="436"/>
                </a:cubicBezTo>
                <a:cubicBezTo>
                  <a:pt x="611" y="430"/>
                  <a:pt x="611" y="430"/>
                  <a:pt x="611" y="430"/>
                </a:cubicBezTo>
                <a:cubicBezTo>
                  <a:pt x="607" y="404"/>
                  <a:pt x="607" y="404"/>
                  <a:pt x="607" y="404"/>
                </a:cubicBezTo>
                <a:cubicBezTo>
                  <a:pt x="619" y="410"/>
                  <a:pt x="619" y="410"/>
                  <a:pt x="619" y="410"/>
                </a:cubicBezTo>
                <a:cubicBezTo>
                  <a:pt x="619" y="410"/>
                  <a:pt x="619" y="410"/>
                  <a:pt x="619" y="410"/>
                </a:cubicBezTo>
                <a:cubicBezTo>
                  <a:pt x="619" y="410"/>
                  <a:pt x="619" y="410"/>
                  <a:pt x="619" y="410"/>
                </a:cubicBezTo>
                <a:cubicBezTo>
                  <a:pt x="625" y="416"/>
                  <a:pt x="625" y="416"/>
                  <a:pt x="625" y="416"/>
                </a:cubicBezTo>
                <a:cubicBezTo>
                  <a:pt x="628" y="419"/>
                  <a:pt x="628" y="419"/>
                  <a:pt x="628" y="419"/>
                </a:cubicBezTo>
                <a:cubicBezTo>
                  <a:pt x="633" y="416"/>
                  <a:pt x="633" y="416"/>
                  <a:pt x="633" y="416"/>
                </a:cubicBezTo>
                <a:cubicBezTo>
                  <a:pt x="649" y="398"/>
                  <a:pt x="649" y="398"/>
                  <a:pt x="649" y="398"/>
                </a:cubicBezTo>
                <a:cubicBezTo>
                  <a:pt x="649" y="398"/>
                  <a:pt x="649" y="398"/>
                  <a:pt x="649" y="398"/>
                </a:cubicBezTo>
                <a:cubicBezTo>
                  <a:pt x="650" y="398"/>
                  <a:pt x="650" y="398"/>
                  <a:pt x="650" y="398"/>
                </a:cubicBezTo>
                <a:cubicBezTo>
                  <a:pt x="656" y="393"/>
                  <a:pt x="656" y="393"/>
                  <a:pt x="656" y="393"/>
                </a:cubicBezTo>
                <a:cubicBezTo>
                  <a:pt x="663" y="384"/>
                  <a:pt x="663" y="384"/>
                  <a:pt x="663" y="384"/>
                </a:cubicBezTo>
                <a:cubicBezTo>
                  <a:pt x="663" y="383"/>
                  <a:pt x="663" y="383"/>
                  <a:pt x="663" y="383"/>
                </a:cubicBezTo>
                <a:cubicBezTo>
                  <a:pt x="672" y="385"/>
                  <a:pt x="672" y="385"/>
                  <a:pt x="672" y="385"/>
                </a:cubicBezTo>
                <a:cubicBezTo>
                  <a:pt x="677" y="385"/>
                  <a:pt x="677" y="385"/>
                  <a:pt x="677" y="385"/>
                </a:cubicBezTo>
                <a:cubicBezTo>
                  <a:pt x="677" y="382"/>
                  <a:pt x="677" y="379"/>
                  <a:pt x="678" y="378"/>
                </a:cubicBezTo>
                <a:cubicBezTo>
                  <a:pt x="685" y="370"/>
                  <a:pt x="685" y="370"/>
                  <a:pt x="685" y="370"/>
                </a:cubicBezTo>
                <a:cubicBezTo>
                  <a:pt x="687" y="368"/>
                  <a:pt x="687" y="368"/>
                  <a:pt x="687" y="368"/>
                </a:cubicBezTo>
                <a:cubicBezTo>
                  <a:pt x="695" y="371"/>
                  <a:pt x="695" y="371"/>
                  <a:pt x="695" y="371"/>
                </a:cubicBezTo>
                <a:cubicBezTo>
                  <a:pt x="704" y="370"/>
                  <a:pt x="704" y="370"/>
                  <a:pt x="704" y="370"/>
                </a:cubicBezTo>
                <a:cubicBezTo>
                  <a:pt x="711" y="363"/>
                  <a:pt x="711" y="363"/>
                  <a:pt x="711" y="363"/>
                </a:cubicBezTo>
                <a:cubicBezTo>
                  <a:pt x="714" y="357"/>
                  <a:pt x="714" y="357"/>
                  <a:pt x="714" y="357"/>
                </a:cubicBezTo>
                <a:cubicBezTo>
                  <a:pt x="712" y="354"/>
                  <a:pt x="712" y="354"/>
                  <a:pt x="712" y="354"/>
                </a:cubicBezTo>
                <a:cubicBezTo>
                  <a:pt x="706" y="357"/>
                  <a:pt x="706" y="357"/>
                  <a:pt x="706" y="357"/>
                </a:cubicBezTo>
                <a:cubicBezTo>
                  <a:pt x="706" y="356"/>
                  <a:pt x="706" y="356"/>
                  <a:pt x="706" y="356"/>
                </a:cubicBezTo>
                <a:cubicBezTo>
                  <a:pt x="705" y="356"/>
                  <a:pt x="705" y="356"/>
                  <a:pt x="705" y="356"/>
                </a:cubicBezTo>
                <a:cubicBezTo>
                  <a:pt x="698" y="350"/>
                  <a:pt x="698" y="350"/>
                  <a:pt x="698" y="350"/>
                </a:cubicBezTo>
                <a:cubicBezTo>
                  <a:pt x="698" y="349"/>
                  <a:pt x="698" y="349"/>
                  <a:pt x="698" y="349"/>
                </a:cubicBezTo>
                <a:cubicBezTo>
                  <a:pt x="701" y="338"/>
                  <a:pt x="701" y="338"/>
                  <a:pt x="701" y="338"/>
                </a:cubicBezTo>
                <a:cubicBezTo>
                  <a:pt x="701" y="330"/>
                  <a:pt x="701" y="330"/>
                  <a:pt x="701" y="330"/>
                </a:cubicBezTo>
                <a:cubicBezTo>
                  <a:pt x="699" y="324"/>
                  <a:pt x="699" y="324"/>
                  <a:pt x="699" y="324"/>
                </a:cubicBezTo>
                <a:cubicBezTo>
                  <a:pt x="694" y="322"/>
                  <a:pt x="694" y="322"/>
                  <a:pt x="694" y="322"/>
                </a:cubicBezTo>
                <a:cubicBezTo>
                  <a:pt x="694" y="321"/>
                  <a:pt x="694" y="321"/>
                  <a:pt x="694" y="321"/>
                </a:cubicBezTo>
                <a:cubicBezTo>
                  <a:pt x="693" y="321"/>
                  <a:pt x="693" y="321"/>
                  <a:pt x="693" y="321"/>
                </a:cubicBezTo>
                <a:cubicBezTo>
                  <a:pt x="693" y="320"/>
                  <a:pt x="693" y="320"/>
                  <a:pt x="693" y="320"/>
                </a:cubicBezTo>
                <a:cubicBezTo>
                  <a:pt x="688" y="311"/>
                  <a:pt x="688" y="311"/>
                  <a:pt x="688" y="311"/>
                </a:cubicBezTo>
                <a:cubicBezTo>
                  <a:pt x="687" y="310"/>
                  <a:pt x="687" y="310"/>
                  <a:pt x="687" y="310"/>
                </a:cubicBezTo>
                <a:cubicBezTo>
                  <a:pt x="681" y="318"/>
                  <a:pt x="681" y="318"/>
                  <a:pt x="681" y="318"/>
                </a:cubicBezTo>
                <a:cubicBezTo>
                  <a:pt x="674" y="322"/>
                  <a:pt x="674" y="322"/>
                  <a:pt x="674" y="322"/>
                </a:cubicBezTo>
                <a:cubicBezTo>
                  <a:pt x="672" y="323"/>
                  <a:pt x="672" y="323"/>
                  <a:pt x="672" y="323"/>
                </a:cubicBezTo>
                <a:cubicBezTo>
                  <a:pt x="672" y="322"/>
                  <a:pt x="672" y="322"/>
                  <a:pt x="672" y="322"/>
                </a:cubicBezTo>
                <a:cubicBezTo>
                  <a:pt x="671" y="322"/>
                  <a:pt x="671" y="322"/>
                  <a:pt x="671" y="322"/>
                </a:cubicBezTo>
                <a:cubicBezTo>
                  <a:pt x="664" y="315"/>
                  <a:pt x="664" y="315"/>
                  <a:pt x="664" y="315"/>
                </a:cubicBezTo>
                <a:cubicBezTo>
                  <a:pt x="664" y="314"/>
                  <a:pt x="664" y="314"/>
                  <a:pt x="664" y="314"/>
                </a:cubicBezTo>
                <a:cubicBezTo>
                  <a:pt x="659" y="303"/>
                  <a:pt x="659" y="303"/>
                  <a:pt x="659" y="303"/>
                </a:cubicBezTo>
                <a:cubicBezTo>
                  <a:pt x="659" y="303"/>
                  <a:pt x="659" y="303"/>
                  <a:pt x="659" y="303"/>
                </a:cubicBezTo>
                <a:cubicBezTo>
                  <a:pt x="657" y="295"/>
                  <a:pt x="657" y="295"/>
                  <a:pt x="657" y="295"/>
                </a:cubicBezTo>
                <a:cubicBezTo>
                  <a:pt x="657" y="294"/>
                  <a:pt x="657" y="294"/>
                  <a:pt x="657" y="294"/>
                </a:cubicBezTo>
                <a:cubicBezTo>
                  <a:pt x="657" y="294"/>
                  <a:pt x="657" y="294"/>
                  <a:pt x="657" y="294"/>
                </a:cubicBezTo>
                <a:cubicBezTo>
                  <a:pt x="657" y="282"/>
                  <a:pt x="657" y="282"/>
                  <a:pt x="657" y="282"/>
                </a:cubicBezTo>
                <a:cubicBezTo>
                  <a:pt x="656" y="275"/>
                  <a:pt x="656" y="275"/>
                  <a:pt x="656" y="275"/>
                </a:cubicBezTo>
                <a:cubicBezTo>
                  <a:pt x="650" y="273"/>
                  <a:pt x="650" y="273"/>
                  <a:pt x="650" y="273"/>
                </a:cubicBezTo>
                <a:cubicBezTo>
                  <a:pt x="650" y="273"/>
                  <a:pt x="650" y="273"/>
                  <a:pt x="650" y="273"/>
                </a:cubicBezTo>
                <a:cubicBezTo>
                  <a:pt x="650" y="273"/>
                  <a:pt x="650" y="273"/>
                  <a:pt x="650" y="273"/>
                </a:cubicBezTo>
                <a:cubicBezTo>
                  <a:pt x="637" y="263"/>
                  <a:pt x="637" y="263"/>
                  <a:pt x="637" y="263"/>
                </a:cubicBezTo>
                <a:cubicBezTo>
                  <a:pt x="638" y="262"/>
                  <a:pt x="638" y="262"/>
                  <a:pt x="638" y="262"/>
                </a:cubicBezTo>
                <a:cubicBezTo>
                  <a:pt x="644" y="255"/>
                  <a:pt x="644" y="255"/>
                  <a:pt x="644" y="255"/>
                </a:cubicBezTo>
                <a:cubicBezTo>
                  <a:pt x="644" y="255"/>
                  <a:pt x="644" y="255"/>
                  <a:pt x="644" y="255"/>
                </a:cubicBezTo>
                <a:cubicBezTo>
                  <a:pt x="644" y="254"/>
                  <a:pt x="644" y="254"/>
                  <a:pt x="644" y="254"/>
                </a:cubicBezTo>
                <a:cubicBezTo>
                  <a:pt x="645" y="254"/>
                  <a:pt x="645" y="254"/>
                  <a:pt x="645" y="254"/>
                </a:cubicBezTo>
                <a:cubicBezTo>
                  <a:pt x="645" y="254"/>
                  <a:pt x="645" y="254"/>
                  <a:pt x="645" y="254"/>
                </a:cubicBezTo>
                <a:cubicBezTo>
                  <a:pt x="651" y="254"/>
                  <a:pt x="651" y="254"/>
                  <a:pt x="651" y="254"/>
                </a:cubicBezTo>
                <a:cubicBezTo>
                  <a:pt x="652" y="254"/>
                  <a:pt x="652" y="254"/>
                  <a:pt x="652" y="254"/>
                </a:cubicBezTo>
                <a:cubicBezTo>
                  <a:pt x="654" y="254"/>
                  <a:pt x="656" y="255"/>
                  <a:pt x="657" y="257"/>
                </a:cubicBezTo>
                <a:cubicBezTo>
                  <a:pt x="663" y="261"/>
                  <a:pt x="663" y="261"/>
                  <a:pt x="663" y="261"/>
                </a:cubicBezTo>
                <a:cubicBezTo>
                  <a:pt x="669" y="256"/>
                  <a:pt x="669" y="256"/>
                  <a:pt x="669" y="256"/>
                </a:cubicBezTo>
                <a:cubicBezTo>
                  <a:pt x="673" y="250"/>
                  <a:pt x="673" y="250"/>
                  <a:pt x="673" y="250"/>
                </a:cubicBezTo>
                <a:cubicBezTo>
                  <a:pt x="673" y="245"/>
                  <a:pt x="673" y="245"/>
                  <a:pt x="673" y="245"/>
                </a:cubicBezTo>
                <a:cubicBezTo>
                  <a:pt x="672" y="232"/>
                  <a:pt x="672" y="232"/>
                  <a:pt x="672" y="232"/>
                </a:cubicBezTo>
                <a:cubicBezTo>
                  <a:pt x="671" y="227"/>
                  <a:pt x="671" y="227"/>
                  <a:pt x="671" y="227"/>
                </a:cubicBezTo>
                <a:cubicBezTo>
                  <a:pt x="662" y="226"/>
                  <a:pt x="662" y="226"/>
                  <a:pt x="662" y="226"/>
                </a:cubicBezTo>
                <a:cubicBezTo>
                  <a:pt x="662" y="220"/>
                  <a:pt x="662" y="220"/>
                  <a:pt x="662" y="220"/>
                </a:cubicBezTo>
                <a:cubicBezTo>
                  <a:pt x="654" y="210"/>
                  <a:pt x="654" y="210"/>
                  <a:pt x="654" y="210"/>
                </a:cubicBezTo>
                <a:cubicBezTo>
                  <a:pt x="653" y="210"/>
                  <a:pt x="653" y="210"/>
                  <a:pt x="653" y="210"/>
                </a:cubicBezTo>
                <a:cubicBezTo>
                  <a:pt x="649" y="203"/>
                  <a:pt x="649" y="203"/>
                  <a:pt x="649" y="203"/>
                </a:cubicBezTo>
                <a:cubicBezTo>
                  <a:pt x="649" y="202"/>
                  <a:pt x="649" y="202"/>
                  <a:pt x="649" y="202"/>
                </a:cubicBezTo>
                <a:cubicBezTo>
                  <a:pt x="649" y="201"/>
                  <a:pt x="649" y="201"/>
                  <a:pt x="649" y="201"/>
                </a:cubicBezTo>
                <a:cubicBezTo>
                  <a:pt x="649" y="201"/>
                  <a:pt x="649" y="201"/>
                  <a:pt x="649" y="201"/>
                </a:cubicBezTo>
                <a:cubicBezTo>
                  <a:pt x="657" y="190"/>
                  <a:pt x="657" y="190"/>
                  <a:pt x="657" y="190"/>
                </a:cubicBezTo>
                <a:cubicBezTo>
                  <a:pt x="657" y="189"/>
                  <a:pt x="657" y="189"/>
                  <a:pt x="657" y="189"/>
                </a:cubicBezTo>
                <a:cubicBezTo>
                  <a:pt x="658" y="189"/>
                  <a:pt x="658" y="189"/>
                  <a:pt x="658" y="189"/>
                </a:cubicBezTo>
                <a:cubicBezTo>
                  <a:pt x="658" y="188"/>
                  <a:pt x="658" y="188"/>
                  <a:pt x="658" y="188"/>
                </a:cubicBezTo>
                <a:cubicBezTo>
                  <a:pt x="659" y="188"/>
                  <a:pt x="659" y="188"/>
                  <a:pt x="659" y="188"/>
                </a:cubicBezTo>
                <a:cubicBezTo>
                  <a:pt x="662" y="188"/>
                  <a:pt x="662" y="188"/>
                  <a:pt x="662" y="188"/>
                </a:cubicBezTo>
                <a:cubicBezTo>
                  <a:pt x="667" y="184"/>
                  <a:pt x="667" y="184"/>
                  <a:pt x="667" y="184"/>
                </a:cubicBezTo>
                <a:cubicBezTo>
                  <a:pt x="672" y="168"/>
                  <a:pt x="672" y="168"/>
                  <a:pt x="672" y="168"/>
                </a:cubicBezTo>
                <a:cubicBezTo>
                  <a:pt x="672" y="168"/>
                  <a:pt x="672" y="168"/>
                  <a:pt x="672" y="168"/>
                </a:cubicBezTo>
                <a:cubicBezTo>
                  <a:pt x="672" y="168"/>
                  <a:pt x="672" y="168"/>
                  <a:pt x="672" y="168"/>
                </a:cubicBezTo>
                <a:cubicBezTo>
                  <a:pt x="679" y="161"/>
                  <a:pt x="679" y="161"/>
                  <a:pt x="679" y="161"/>
                </a:cubicBezTo>
                <a:cubicBezTo>
                  <a:pt x="679" y="160"/>
                  <a:pt x="679" y="160"/>
                  <a:pt x="679" y="160"/>
                </a:cubicBezTo>
                <a:cubicBezTo>
                  <a:pt x="679" y="160"/>
                  <a:pt x="679" y="160"/>
                  <a:pt x="679" y="160"/>
                </a:cubicBezTo>
                <a:cubicBezTo>
                  <a:pt x="679" y="160"/>
                  <a:pt x="679" y="160"/>
                  <a:pt x="679" y="160"/>
                </a:cubicBezTo>
                <a:cubicBezTo>
                  <a:pt x="687" y="158"/>
                  <a:pt x="687" y="158"/>
                  <a:pt x="687" y="158"/>
                </a:cubicBezTo>
                <a:cubicBezTo>
                  <a:pt x="687" y="159"/>
                  <a:pt x="687" y="159"/>
                  <a:pt x="687" y="159"/>
                </a:cubicBezTo>
                <a:cubicBezTo>
                  <a:pt x="691" y="163"/>
                  <a:pt x="691" y="163"/>
                  <a:pt x="691" y="163"/>
                </a:cubicBezTo>
                <a:cubicBezTo>
                  <a:pt x="693" y="164"/>
                  <a:pt x="693" y="164"/>
                  <a:pt x="693" y="164"/>
                </a:cubicBezTo>
                <a:cubicBezTo>
                  <a:pt x="696" y="151"/>
                  <a:pt x="696" y="151"/>
                  <a:pt x="696" y="151"/>
                </a:cubicBezTo>
                <a:cubicBezTo>
                  <a:pt x="693" y="142"/>
                  <a:pt x="693" y="142"/>
                  <a:pt x="693" y="142"/>
                </a:cubicBezTo>
                <a:cubicBezTo>
                  <a:pt x="693" y="142"/>
                  <a:pt x="693" y="142"/>
                  <a:pt x="693" y="142"/>
                </a:cubicBezTo>
                <a:cubicBezTo>
                  <a:pt x="693" y="141"/>
                  <a:pt x="693" y="141"/>
                  <a:pt x="693" y="141"/>
                </a:cubicBezTo>
                <a:cubicBezTo>
                  <a:pt x="694" y="131"/>
                  <a:pt x="694" y="131"/>
                  <a:pt x="694" y="131"/>
                </a:cubicBezTo>
                <a:cubicBezTo>
                  <a:pt x="694" y="130"/>
                  <a:pt x="694" y="130"/>
                  <a:pt x="694" y="130"/>
                </a:cubicBezTo>
                <a:cubicBezTo>
                  <a:pt x="699" y="125"/>
                  <a:pt x="699" y="125"/>
                  <a:pt x="699" y="125"/>
                </a:cubicBezTo>
                <a:cubicBezTo>
                  <a:pt x="702" y="120"/>
                  <a:pt x="702" y="120"/>
                  <a:pt x="702" y="120"/>
                </a:cubicBezTo>
                <a:cubicBezTo>
                  <a:pt x="702" y="115"/>
                  <a:pt x="702" y="115"/>
                  <a:pt x="702" y="115"/>
                </a:cubicBezTo>
                <a:cubicBezTo>
                  <a:pt x="702" y="112"/>
                  <a:pt x="701" y="108"/>
                  <a:pt x="699" y="102"/>
                </a:cubicBezTo>
                <a:cubicBezTo>
                  <a:pt x="699" y="102"/>
                  <a:pt x="699" y="102"/>
                  <a:pt x="699" y="102"/>
                </a:cubicBezTo>
                <a:cubicBezTo>
                  <a:pt x="699" y="102"/>
                  <a:pt x="699" y="102"/>
                  <a:pt x="699" y="102"/>
                </a:cubicBezTo>
                <a:cubicBezTo>
                  <a:pt x="699" y="93"/>
                  <a:pt x="699" y="93"/>
                  <a:pt x="699" y="93"/>
                </a:cubicBezTo>
                <a:cubicBezTo>
                  <a:pt x="699" y="92"/>
                  <a:pt x="699" y="92"/>
                  <a:pt x="699" y="92"/>
                </a:cubicBezTo>
                <a:cubicBezTo>
                  <a:pt x="701" y="84"/>
                  <a:pt x="701" y="84"/>
                  <a:pt x="701" y="84"/>
                </a:cubicBezTo>
                <a:cubicBezTo>
                  <a:pt x="699" y="80"/>
                  <a:pt x="698" y="78"/>
                  <a:pt x="698" y="76"/>
                </a:cubicBezTo>
                <a:lnTo>
                  <a:pt x="699" y="6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>
              <a:solidFill>
                <a:prstClr val="white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5" name="Freeform 6"/>
          <p:cNvSpPr/>
          <p:nvPr/>
        </p:nvSpPr>
        <p:spPr bwMode="auto">
          <a:xfrm>
            <a:off x="2254250" y="2655517"/>
            <a:ext cx="1465263" cy="1239837"/>
          </a:xfrm>
          <a:custGeom>
            <a:avLst/>
            <a:gdLst>
              <a:gd name="T0" fmla="*/ 2147483646 w 456"/>
              <a:gd name="T1" fmla="*/ 2147483646 h 386"/>
              <a:gd name="T2" fmla="*/ 2147483646 w 456"/>
              <a:gd name="T3" fmla="*/ 2147483646 h 386"/>
              <a:gd name="T4" fmla="*/ 2147483646 w 456"/>
              <a:gd name="T5" fmla="*/ 2147483646 h 386"/>
              <a:gd name="T6" fmla="*/ 2147483646 w 456"/>
              <a:gd name="T7" fmla="*/ 2147483646 h 386"/>
              <a:gd name="T8" fmla="*/ 2147483646 w 456"/>
              <a:gd name="T9" fmla="*/ 2147483646 h 386"/>
              <a:gd name="T10" fmla="*/ 2147483646 w 456"/>
              <a:gd name="T11" fmla="*/ 2147483646 h 386"/>
              <a:gd name="T12" fmla="*/ 2147483646 w 456"/>
              <a:gd name="T13" fmla="*/ 2147483646 h 386"/>
              <a:gd name="T14" fmla="*/ 2147483646 w 456"/>
              <a:gd name="T15" fmla="*/ 2147483646 h 386"/>
              <a:gd name="T16" fmla="*/ 2147483646 w 456"/>
              <a:gd name="T17" fmla="*/ 2147483646 h 386"/>
              <a:gd name="T18" fmla="*/ 2147483646 w 456"/>
              <a:gd name="T19" fmla="*/ 2147483646 h 386"/>
              <a:gd name="T20" fmla="*/ 2147483646 w 456"/>
              <a:gd name="T21" fmla="*/ 2147483646 h 386"/>
              <a:gd name="T22" fmla="*/ 2147483646 w 456"/>
              <a:gd name="T23" fmla="*/ 2147483646 h 386"/>
              <a:gd name="T24" fmla="*/ 2147483646 w 456"/>
              <a:gd name="T25" fmla="*/ 2147483646 h 386"/>
              <a:gd name="T26" fmla="*/ 2147483646 w 456"/>
              <a:gd name="T27" fmla="*/ 2147483646 h 386"/>
              <a:gd name="T28" fmla="*/ 2147483646 w 456"/>
              <a:gd name="T29" fmla="*/ 2147483646 h 386"/>
              <a:gd name="T30" fmla="*/ 2147483646 w 456"/>
              <a:gd name="T31" fmla="*/ 2147483646 h 386"/>
              <a:gd name="T32" fmla="*/ 2147483646 w 456"/>
              <a:gd name="T33" fmla="*/ 2147483646 h 386"/>
              <a:gd name="T34" fmla="*/ 2147483646 w 456"/>
              <a:gd name="T35" fmla="*/ 2147483646 h 386"/>
              <a:gd name="T36" fmla="*/ 2147483646 w 456"/>
              <a:gd name="T37" fmla="*/ 2147483646 h 386"/>
              <a:gd name="T38" fmla="*/ 2147483646 w 456"/>
              <a:gd name="T39" fmla="*/ 2147483646 h 386"/>
              <a:gd name="T40" fmla="*/ 2147483646 w 456"/>
              <a:gd name="T41" fmla="*/ 2147483646 h 386"/>
              <a:gd name="T42" fmla="*/ 2147483646 w 456"/>
              <a:gd name="T43" fmla="*/ 2147483646 h 386"/>
              <a:gd name="T44" fmla="*/ 2147483646 w 456"/>
              <a:gd name="T45" fmla="*/ 2147483646 h 386"/>
              <a:gd name="T46" fmla="*/ 2147483646 w 456"/>
              <a:gd name="T47" fmla="*/ 2147483646 h 386"/>
              <a:gd name="T48" fmla="*/ 2147483646 w 456"/>
              <a:gd name="T49" fmla="*/ 2147483646 h 386"/>
              <a:gd name="T50" fmla="*/ 2147483646 w 456"/>
              <a:gd name="T51" fmla="*/ 2147483646 h 386"/>
              <a:gd name="T52" fmla="*/ 2147483646 w 456"/>
              <a:gd name="T53" fmla="*/ 2147483646 h 386"/>
              <a:gd name="T54" fmla="*/ 2147483646 w 456"/>
              <a:gd name="T55" fmla="*/ 2147483646 h 386"/>
              <a:gd name="T56" fmla="*/ 2147483646 w 456"/>
              <a:gd name="T57" fmla="*/ 2147483646 h 386"/>
              <a:gd name="T58" fmla="*/ 2147483646 w 456"/>
              <a:gd name="T59" fmla="*/ 2147483646 h 386"/>
              <a:gd name="T60" fmla="*/ 2147483646 w 456"/>
              <a:gd name="T61" fmla="*/ 2147483646 h 386"/>
              <a:gd name="T62" fmla="*/ 2147483646 w 456"/>
              <a:gd name="T63" fmla="*/ 2147483646 h 386"/>
              <a:gd name="T64" fmla="*/ 2147483646 w 456"/>
              <a:gd name="T65" fmla="*/ 2147483646 h 386"/>
              <a:gd name="T66" fmla="*/ 2147483646 w 456"/>
              <a:gd name="T67" fmla="*/ 2147483646 h 386"/>
              <a:gd name="T68" fmla="*/ 2147483646 w 456"/>
              <a:gd name="T69" fmla="*/ 2147483646 h 386"/>
              <a:gd name="T70" fmla="*/ 2147483646 w 456"/>
              <a:gd name="T71" fmla="*/ 2147483646 h 386"/>
              <a:gd name="T72" fmla="*/ 2147483646 w 456"/>
              <a:gd name="T73" fmla="*/ 2147483646 h 386"/>
              <a:gd name="T74" fmla="*/ 2147483646 w 456"/>
              <a:gd name="T75" fmla="*/ 2147483646 h 386"/>
              <a:gd name="T76" fmla="*/ 2147483646 w 456"/>
              <a:gd name="T77" fmla="*/ 2147483646 h 386"/>
              <a:gd name="T78" fmla="*/ 2147483646 w 456"/>
              <a:gd name="T79" fmla="*/ 2147483646 h 386"/>
              <a:gd name="T80" fmla="*/ 2147483646 w 456"/>
              <a:gd name="T81" fmla="*/ 2147483646 h 386"/>
              <a:gd name="T82" fmla="*/ 2147483646 w 456"/>
              <a:gd name="T83" fmla="*/ 2147483646 h 386"/>
              <a:gd name="T84" fmla="*/ 2147483646 w 456"/>
              <a:gd name="T85" fmla="*/ 2147483646 h 386"/>
              <a:gd name="T86" fmla="*/ 2147483646 w 456"/>
              <a:gd name="T87" fmla="*/ 2147483646 h 386"/>
              <a:gd name="T88" fmla="*/ 2147483646 w 456"/>
              <a:gd name="T89" fmla="*/ 2147483646 h 386"/>
              <a:gd name="T90" fmla="*/ 2147483646 w 456"/>
              <a:gd name="T91" fmla="*/ 2147483646 h 386"/>
              <a:gd name="T92" fmla="*/ 2147483646 w 456"/>
              <a:gd name="T93" fmla="*/ 2147483646 h 386"/>
              <a:gd name="T94" fmla="*/ 2147483646 w 456"/>
              <a:gd name="T95" fmla="*/ 2147483646 h 386"/>
              <a:gd name="T96" fmla="*/ 2147483646 w 456"/>
              <a:gd name="T97" fmla="*/ 2147483646 h 386"/>
              <a:gd name="T98" fmla="*/ 2147483646 w 456"/>
              <a:gd name="T99" fmla="*/ 2147483646 h 386"/>
              <a:gd name="T100" fmla="*/ 2147483646 w 456"/>
              <a:gd name="T101" fmla="*/ 2147483646 h 386"/>
              <a:gd name="T102" fmla="*/ 2147483646 w 456"/>
              <a:gd name="T103" fmla="*/ 2147483646 h 386"/>
              <a:gd name="T104" fmla="*/ 2147483646 w 456"/>
              <a:gd name="T105" fmla="*/ 2147483646 h 386"/>
              <a:gd name="T106" fmla="*/ 2147483646 w 456"/>
              <a:gd name="T107" fmla="*/ 2147483646 h 386"/>
              <a:gd name="T108" fmla="*/ 2147483646 w 456"/>
              <a:gd name="T109" fmla="*/ 2147483646 h 38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456" h="386">
                <a:moveTo>
                  <a:pt x="271" y="140"/>
                </a:moveTo>
                <a:cubicBezTo>
                  <a:pt x="265" y="140"/>
                  <a:pt x="265" y="140"/>
                  <a:pt x="265" y="140"/>
                </a:cubicBezTo>
                <a:cubicBezTo>
                  <a:pt x="263" y="144"/>
                  <a:pt x="263" y="144"/>
                  <a:pt x="263" y="144"/>
                </a:cubicBezTo>
                <a:cubicBezTo>
                  <a:pt x="266" y="148"/>
                  <a:pt x="266" y="148"/>
                  <a:pt x="266" y="148"/>
                </a:cubicBezTo>
                <a:cubicBezTo>
                  <a:pt x="266" y="148"/>
                  <a:pt x="266" y="148"/>
                  <a:pt x="266" y="148"/>
                </a:cubicBezTo>
                <a:cubicBezTo>
                  <a:pt x="266" y="148"/>
                  <a:pt x="266" y="148"/>
                  <a:pt x="266" y="148"/>
                </a:cubicBezTo>
                <a:cubicBezTo>
                  <a:pt x="268" y="154"/>
                  <a:pt x="268" y="154"/>
                  <a:pt x="268" y="154"/>
                </a:cubicBezTo>
                <a:cubicBezTo>
                  <a:pt x="268" y="154"/>
                  <a:pt x="268" y="154"/>
                  <a:pt x="268" y="154"/>
                </a:cubicBezTo>
                <a:cubicBezTo>
                  <a:pt x="268" y="155"/>
                  <a:pt x="268" y="155"/>
                  <a:pt x="268" y="155"/>
                </a:cubicBezTo>
                <a:cubicBezTo>
                  <a:pt x="268" y="156"/>
                  <a:pt x="268" y="156"/>
                  <a:pt x="268" y="156"/>
                </a:cubicBezTo>
                <a:cubicBezTo>
                  <a:pt x="259" y="160"/>
                  <a:pt x="259" y="160"/>
                  <a:pt x="259" y="160"/>
                </a:cubicBezTo>
                <a:cubicBezTo>
                  <a:pt x="258" y="160"/>
                  <a:pt x="258" y="160"/>
                  <a:pt x="258" y="160"/>
                </a:cubicBezTo>
                <a:cubicBezTo>
                  <a:pt x="258" y="160"/>
                  <a:pt x="258" y="160"/>
                  <a:pt x="258" y="160"/>
                </a:cubicBezTo>
                <a:cubicBezTo>
                  <a:pt x="258" y="160"/>
                  <a:pt x="258" y="160"/>
                  <a:pt x="258" y="160"/>
                </a:cubicBezTo>
                <a:cubicBezTo>
                  <a:pt x="258" y="160"/>
                  <a:pt x="258" y="160"/>
                  <a:pt x="258" y="160"/>
                </a:cubicBezTo>
                <a:cubicBezTo>
                  <a:pt x="251" y="160"/>
                  <a:pt x="247" y="158"/>
                  <a:pt x="246" y="155"/>
                </a:cubicBezTo>
                <a:cubicBezTo>
                  <a:pt x="244" y="150"/>
                  <a:pt x="244" y="150"/>
                  <a:pt x="244" y="150"/>
                </a:cubicBezTo>
                <a:cubicBezTo>
                  <a:pt x="232" y="148"/>
                  <a:pt x="232" y="148"/>
                  <a:pt x="232" y="148"/>
                </a:cubicBezTo>
                <a:cubicBezTo>
                  <a:pt x="228" y="132"/>
                  <a:pt x="228" y="132"/>
                  <a:pt x="228" y="132"/>
                </a:cubicBezTo>
                <a:cubicBezTo>
                  <a:pt x="226" y="132"/>
                  <a:pt x="224" y="131"/>
                  <a:pt x="223" y="129"/>
                </a:cubicBezTo>
                <a:cubicBezTo>
                  <a:pt x="222" y="128"/>
                  <a:pt x="222" y="128"/>
                  <a:pt x="222" y="128"/>
                </a:cubicBezTo>
                <a:cubicBezTo>
                  <a:pt x="220" y="126"/>
                  <a:pt x="219" y="124"/>
                  <a:pt x="216" y="124"/>
                </a:cubicBezTo>
                <a:cubicBezTo>
                  <a:pt x="213" y="122"/>
                  <a:pt x="210" y="120"/>
                  <a:pt x="208" y="116"/>
                </a:cubicBezTo>
                <a:cubicBezTo>
                  <a:pt x="203" y="114"/>
                  <a:pt x="203" y="114"/>
                  <a:pt x="203" y="114"/>
                </a:cubicBezTo>
                <a:cubicBezTo>
                  <a:pt x="203" y="114"/>
                  <a:pt x="203" y="114"/>
                  <a:pt x="203" y="114"/>
                </a:cubicBezTo>
                <a:cubicBezTo>
                  <a:pt x="203" y="114"/>
                  <a:pt x="203" y="114"/>
                  <a:pt x="203" y="114"/>
                </a:cubicBezTo>
                <a:cubicBezTo>
                  <a:pt x="203" y="114"/>
                  <a:pt x="203" y="114"/>
                  <a:pt x="203" y="114"/>
                </a:cubicBezTo>
                <a:cubicBezTo>
                  <a:pt x="196" y="107"/>
                  <a:pt x="196" y="107"/>
                  <a:pt x="196" y="107"/>
                </a:cubicBezTo>
                <a:cubicBezTo>
                  <a:pt x="196" y="107"/>
                  <a:pt x="196" y="107"/>
                  <a:pt x="196" y="107"/>
                </a:cubicBezTo>
                <a:cubicBezTo>
                  <a:pt x="195" y="102"/>
                  <a:pt x="195" y="102"/>
                  <a:pt x="195" y="102"/>
                </a:cubicBezTo>
                <a:cubicBezTo>
                  <a:pt x="195" y="101"/>
                  <a:pt x="195" y="101"/>
                  <a:pt x="195" y="101"/>
                </a:cubicBezTo>
                <a:cubicBezTo>
                  <a:pt x="208" y="84"/>
                  <a:pt x="208" y="84"/>
                  <a:pt x="208" y="84"/>
                </a:cubicBezTo>
                <a:cubicBezTo>
                  <a:pt x="208" y="82"/>
                  <a:pt x="208" y="82"/>
                  <a:pt x="208" y="81"/>
                </a:cubicBezTo>
                <a:cubicBezTo>
                  <a:pt x="206" y="76"/>
                  <a:pt x="206" y="76"/>
                  <a:pt x="206" y="76"/>
                </a:cubicBezTo>
                <a:cubicBezTo>
                  <a:pt x="199" y="78"/>
                  <a:pt x="199" y="78"/>
                  <a:pt x="199" y="78"/>
                </a:cubicBezTo>
                <a:cubicBezTo>
                  <a:pt x="198" y="78"/>
                  <a:pt x="198" y="78"/>
                  <a:pt x="198" y="78"/>
                </a:cubicBezTo>
                <a:cubicBezTo>
                  <a:pt x="198" y="79"/>
                  <a:pt x="198" y="79"/>
                  <a:pt x="198" y="79"/>
                </a:cubicBezTo>
                <a:cubicBezTo>
                  <a:pt x="198" y="79"/>
                  <a:pt x="198" y="79"/>
                  <a:pt x="198" y="79"/>
                </a:cubicBezTo>
                <a:cubicBezTo>
                  <a:pt x="180" y="80"/>
                  <a:pt x="180" y="80"/>
                  <a:pt x="180" y="80"/>
                </a:cubicBezTo>
                <a:cubicBezTo>
                  <a:pt x="174" y="82"/>
                  <a:pt x="174" y="82"/>
                  <a:pt x="174" y="82"/>
                </a:cubicBezTo>
                <a:cubicBezTo>
                  <a:pt x="171" y="84"/>
                  <a:pt x="171" y="84"/>
                  <a:pt x="171" y="84"/>
                </a:cubicBezTo>
                <a:cubicBezTo>
                  <a:pt x="170" y="86"/>
                  <a:pt x="170" y="86"/>
                  <a:pt x="170" y="86"/>
                </a:cubicBezTo>
                <a:cubicBezTo>
                  <a:pt x="168" y="88"/>
                  <a:pt x="166" y="90"/>
                  <a:pt x="162" y="89"/>
                </a:cubicBezTo>
                <a:cubicBezTo>
                  <a:pt x="162" y="89"/>
                  <a:pt x="162" y="89"/>
                  <a:pt x="162" y="89"/>
                </a:cubicBezTo>
                <a:cubicBezTo>
                  <a:pt x="162" y="88"/>
                  <a:pt x="162" y="88"/>
                  <a:pt x="162" y="88"/>
                </a:cubicBezTo>
                <a:cubicBezTo>
                  <a:pt x="156" y="84"/>
                  <a:pt x="156" y="84"/>
                  <a:pt x="156" y="84"/>
                </a:cubicBezTo>
                <a:cubicBezTo>
                  <a:pt x="156" y="74"/>
                  <a:pt x="156" y="74"/>
                  <a:pt x="156" y="74"/>
                </a:cubicBezTo>
                <a:cubicBezTo>
                  <a:pt x="152" y="72"/>
                  <a:pt x="150" y="69"/>
                  <a:pt x="150" y="67"/>
                </a:cubicBezTo>
                <a:cubicBezTo>
                  <a:pt x="148" y="58"/>
                  <a:pt x="148" y="58"/>
                  <a:pt x="148" y="58"/>
                </a:cubicBezTo>
                <a:cubicBezTo>
                  <a:pt x="144" y="54"/>
                  <a:pt x="144" y="54"/>
                  <a:pt x="144" y="54"/>
                </a:cubicBezTo>
                <a:cubicBezTo>
                  <a:pt x="140" y="50"/>
                  <a:pt x="140" y="50"/>
                  <a:pt x="140" y="50"/>
                </a:cubicBezTo>
                <a:cubicBezTo>
                  <a:pt x="138" y="49"/>
                  <a:pt x="138" y="49"/>
                  <a:pt x="138" y="49"/>
                </a:cubicBezTo>
                <a:cubicBezTo>
                  <a:pt x="145" y="40"/>
                  <a:pt x="145" y="40"/>
                  <a:pt x="145" y="40"/>
                </a:cubicBezTo>
                <a:cubicBezTo>
                  <a:pt x="146" y="34"/>
                  <a:pt x="146" y="34"/>
                  <a:pt x="146" y="34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28" y="8"/>
                  <a:pt x="128" y="8"/>
                  <a:pt x="128" y="8"/>
                </a:cubicBezTo>
                <a:cubicBezTo>
                  <a:pt x="128" y="7"/>
                  <a:pt x="128" y="7"/>
                  <a:pt x="128" y="7"/>
                </a:cubicBezTo>
                <a:cubicBezTo>
                  <a:pt x="128" y="7"/>
                  <a:pt x="128" y="7"/>
                  <a:pt x="128" y="7"/>
                </a:cubicBezTo>
                <a:cubicBezTo>
                  <a:pt x="128" y="7"/>
                  <a:pt x="128" y="7"/>
                  <a:pt x="128" y="7"/>
                </a:cubicBezTo>
                <a:cubicBezTo>
                  <a:pt x="123" y="1"/>
                  <a:pt x="123" y="1"/>
                  <a:pt x="123" y="1"/>
                </a:cubicBezTo>
                <a:cubicBezTo>
                  <a:pt x="116" y="0"/>
                  <a:pt x="116" y="0"/>
                  <a:pt x="116" y="0"/>
                </a:cubicBezTo>
                <a:cubicBezTo>
                  <a:pt x="108" y="2"/>
                  <a:pt x="108" y="2"/>
                  <a:pt x="108" y="2"/>
                </a:cubicBezTo>
                <a:cubicBezTo>
                  <a:pt x="106" y="4"/>
                  <a:pt x="106" y="4"/>
                  <a:pt x="106" y="4"/>
                </a:cubicBezTo>
                <a:cubicBezTo>
                  <a:pt x="105" y="15"/>
                  <a:pt x="105" y="15"/>
                  <a:pt x="105" y="15"/>
                </a:cubicBezTo>
                <a:cubicBezTo>
                  <a:pt x="105" y="28"/>
                  <a:pt x="105" y="28"/>
                  <a:pt x="105" y="28"/>
                </a:cubicBezTo>
                <a:cubicBezTo>
                  <a:pt x="104" y="28"/>
                  <a:pt x="104" y="28"/>
                  <a:pt x="104" y="28"/>
                </a:cubicBezTo>
                <a:cubicBezTo>
                  <a:pt x="96" y="31"/>
                  <a:pt x="96" y="31"/>
                  <a:pt x="96" y="31"/>
                </a:cubicBezTo>
                <a:cubicBezTo>
                  <a:pt x="96" y="31"/>
                  <a:pt x="96" y="31"/>
                  <a:pt x="96" y="31"/>
                </a:cubicBezTo>
                <a:cubicBezTo>
                  <a:pt x="96" y="31"/>
                  <a:pt x="96" y="31"/>
                  <a:pt x="96" y="31"/>
                </a:cubicBezTo>
                <a:cubicBezTo>
                  <a:pt x="96" y="31"/>
                  <a:pt x="96" y="31"/>
                  <a:pt x="96" y="31"/>
                </a:cubicBezTo>
                <a:cubicBezTo>
                  <a:pt x="89" y="32"/>
                  <a:pt x="89" y="32"/>
                  <a:pt x="89" y="32"/>
                </a:cubicBezTo>
                <a:cubicBezTo>
                  <a:pt x="86" y="34"/>
                  <a:pt x="82" y="36"/>
                  <a:pt x="77" y="37"/>
                </a:cubicBezTo>
                <a:cubicBezTo>
                  <a:pt x="76" y="38"/>
                  <a:pt x="76" y="38"/>
                  <a:pt x="76" y="38"/>
                </a:cubicBezTo>
                <a:cubicBezTo>
                  <a:pt x="76" y="38"/>
                  <a:pt x="76" y="38"/>
                  <a:pt x="76" y="38"/>
                </a:cubicBezTo>
                <a:cubicBezTo>
                  <a:pt x="76" y="38"/>
                  <a:pt x="76" y="38"/>
                  <a:pt x="76" y="38"/>
                </a:cubicBezTo>
                <a:cubicBezTo>
                  <a:pt x="62" y="34"/>
                  <a:pt x="62" y="34"/>
                  <a:pt x="62" y="34"/>
                </a:cubicBezTo>
                <a:cubicBezTo>
                  <a:pt x="57" y="40"/>
                  <a:pt x="57" y="40"/>
                  <a:pt x="57" y="40"/>
                </a:cubicBezTo>
                <a:cubicBezTo>
                  <a:pt x="56" y="42"/>
                  <a:pt x="53" y="44"/>
                  <a:pt x="49" y="44"/>
                </a:cubicBezTo>
                <a:cubicBezTo>
                  <a:pt x="41" y="51"/>
                  <a:pt x="41" y="51"/>
                  <a:pt x="41" y="51"/>
                </a:cubicBezTo>
                <a:cubicBezTo>
                  <a:pt x="36" y="58"/>
                  <a:pt x="36" y="58"/>
                  <a:pt x="36" y="58"/>
                </a:cubicBezTo>
                <a:cubicBezTo>
                  <a:pt x="36" y="58"/>
                  <a:pt x="36" y="58"/>
                  <a:pt x="36" y="58"/>
                </a:cubicBezTo>
                <a:cubicBezTo>
                  <a:pt x="36" y="59"/>
                  <a:pt x="36" y="59"/>
                  <a:pt x="36" y="59"/>
                </a:cubicBezTo>
                <a:cubicBezTo>
                  <a:pt x="34" y="62"/>
                  <a:pt x="32" y="65"/>
                  <a:pt x="30" y="66"/>
                </a:cubicBezTo>
                <a:cubicBezTo>
                  <a:pt x="25" y="72"/>
                  <a:pt x="25" y="72"/>
                  <a:pt x="25" y="72"/>
                </a:cubicBezTo>
                <a:cubicBezTo>
                  <a:pt x="25" y="73"/>
                  <a:pt x="25" y="73"/>
                  <a:pt x="25" y="73"/>
                </a:cubicBezTo>
                <a:cubicBezTo>
                  <a:pt x="25" y="73"/>
                  <a:pt x="25" y="73"/>
                  <a:pt x="25" y="73"/>
                </a:cubicBezTo>
                <a:cubicBezTo>
                  <a:pt x="22" y="75"/>
                  <a:pt x="22" y="75"/>
                  <a:pt x="22" y="75"/>
                </a:cubicBezTo>
                <a:cubicBezTo>
                  <a:pt x="20" y="76"/>
                  <a:pt x="18" y="76"/>
                  <a:pt x="16" y="76"/>
                </a:cubicBezTo>
                <a:cubicBezTo>
                  <a:pt x="6" y="76"/>
                  <a:pt x="6" y="76"/>
                  <a:pt x="6" y="76"/>
                </a:cubicBezTo>
                <a:cubicBezTo>
                  <a:pt x="4" y="79"/>
                  <a:pt x="4" y="79"/>
                  <a:pt x="4" y="79"/>
                </a:cubicBezTo>
                <a:cubicBezTo>
                  <a:pt x="0" y="86"/>
                  <a:pt x="0" y="86"/>
                  <a:pt x="0" y="86"/>
                </a:cubicBezTo>
                <a:cubicBezTo>
                  <a:pt x="2" y="92"/>
                  <a:pt x="2" y="92"/>
                  <a:pt x="2" y="92"/>
                </a:cubicBezTo>
                <a:cubicBezTo>
                  <a:pt x="1" y="108"/>
                  <a:pt x="1" y="108"/>
                  <a:pt x="1" y="108"/>
                </a:cubicBezTo>
                <a:cubicBezTo>
                  <a:pt x="4" y="112"/>
                  <a:pt x="4" y="112"/>
                  <a:pt x="4" y="112"/>
                </a:cubicBezTo>
                <a:cubicBezTo>
                  <a:pt x="4" y="113"/>
                  <a:pt x="4" y="113"/>
                  <a:pt x="4" y="113"/>
                </a:cubicBezTo>
                <a:cubicBezTo>
                  <a:pt x="5" y="116"/>
                  <a:pt x="5" y="116"/>
                  <a:pt x="5" y="116"/>
                </a:cubicBezTo>
                <a:cubicBezTo>
                  <a:pt x="11" y="116"/>
                  <a:pt x="11" y="116"/>
                  <a:pt x="11" y="116"/>
                </a:cubicBezTo>
                <a:cubicBezTo>
                  <a:pt x="20" y="118"/>
                  <a:pt x="20" y="118"/>
                  <a:pt x="20" y="118"/>
                </a:cubicBezTo>
                <a:cubicBezTo>
                  <a:pt x="33" y="119"/>
                  <a:pt x="33" y="119"/>
                  <a:pt x="33" y="119"/>
                </a:cubicBezTo>
                <a:cubicBezTo>
                  <a:pt x="38" y="118"/>
                  <a:pt x="38" y="118"/>
                  <a:pt x="38" y="118"/>
                </a:cubicBezTo>
                <a:cubicBezTo>
                  <a:pt x="39" y="118"/>
                  <a:pt x="39" y="118"/>
                  <a:pt x="39" y="118"/>
                </a:cubicBezTo>
                <a:cubicBezTo>
                  <a:pt x="40" y="118"/>
                  <a:pt x="40" y="118"/>
                  <a:pt x="40" y="118"/>
                </a:cubicBezTo>
                <a:cubicBezTo>
                  <a:pt x="50" y="122"/>
                  <a:pt x="50" y="122"/>
                  <a:pt x="50" y="122"/>
                </a:cubicBezTo>
                <a:cubicBezTo>
                  <a:pt x="50" y="122"/>
                  <a:pt x="50" y="122"/>
                  <a:pt x="50" y="122"/>
                </a:cubicBezTo>
                <a:cubicBezTo>
                  <a:pt x="51" y="122"/>
                  <a:pt x="51" y="122"/>
                  <a:pt x="51" y="122"/>
                </a:cubicBezTo>
                <a:cubicBezTo>
                  <a:pt x="56" y="127"/>
                  <a:pt x="56" y="127"/>
                  <a:pt x="56" y="127"/>
                </a:cubicBezTo>
                <a:cubicBezTo>
                  <a:pt x="68" y="131"/>
                  <a:pt x="68" y="131"/>
                  <a:pt x="68" y="131"/>
                </a:cubicBezTo>
                <a:cubicBezTo>
                  <a:pt x="69" y="131"/>
                  <a:pt x="69" y="131"/>
                  <a:pt x="69" y="131"/>
                </a:cubicBezTo>
                <a:cubicBezTo>
                  <a:pt x="77" y="136"/>
                  <a:pt x="77" y="136"/>
                  <a:pt x="77" y="136"/>
                </a:cubicBezTo>
                <a:cubicBezTo>
                  <a:pt x="96" y="154"/>
                  <a:pt x="96" y="154"/>
                  <a:pt x="96" y="154"/>
                </a:cubicBezTo>
                <a:cubicBezTo>
                  <a:pt x="105" y="158"/>
                  <a:pt x="105" y="158"/>
                  <a:pt x="105" y="158"/>
                </a:cubicBezTo>
                <a:cubicBezTo>
                  <a:pt x="109" y="156"/>
                  <a:pt x="109" y="156"/>
                  <a:pt x="109" y="156"/>
                </a:cubicBezTo>
                <a:cubicBezTo>
                  <a:pt x="112" y="150"/>
                  <a:pt x="112" y="150"/>
                  <a:pt x="112" y="150"/>
                </a:cubicBezTo>
                <a:cubicBezTo>
                  <a:pt x="110" y="139"/>
                  <a:pt x="110" y="139"/>
                  <a:pt x="110" y="139"/>
                </a:cubicBezTo>
                <a:cubicBezTo>
                  <a:pt x="110" y="136"/>
                  <a:pt x="113" y="134"/>
                  <a:pt x="118" y="132"/>
                </a:cubicBezTo>
                <a:cubicBezTo>
                  <a:pt x="118" y="131"/>
                  <a:pt x="118" y="131"/>
                  <a:pt x="118" y="131"/>
                </a:cubicBezTo>
                <a:cubicBezTo>
                  <a:pt x="143" y="146"/>
                  <a:pt x="143" y="146"/>
                  <a:pt x="143" y="146"/>
                </a:cubicBezTo>
                <a:cubicBezTo>
                  <a:pt x="146" y="145"/>
                  <a:pt x="146" y="145"/>
                  <a:pt x="146" y="145"/>
                </a:cubicBezTo>
                <a:cubicBezTo>
                  <a:pt x="151" y="142"/>
                  <a:pt x="151" y="142"/>
                  <a:pt x="151" y="142"/>
                </a:cubicBezTo>
                <a:cubicBezTo>
                  <a:pt x="152" y="142"/>
                  <a:pt x="152" y="142"/>
                  <a:pt x="152" y="142"/>
                </a:cubicBezTo>
                <a:cubicBezTo>
                  <a:pt x="155" y="142"/>
                  <a:pt x="155" y="142"/>
                  <a:pt x="155" y="142"/>
                </a:cubicBezTo>
                <a:cubicBezTo>
                  <a:pt x="160" y="138"/>
                  <a:pt x="160" y="138"/>
                  <a:pt x="160" y="138"/>
                </a:cubicBezTo>
                <a:cubicBezTo>
                  <a:pt x="161" y="138"/>
                  <a:pt x="161" y="138"/>
                  <a:pt x="161" y="138"/>
                </a:cubicBezTo>
                <a:cubicBezTo>
                  <a:pt x="162" y="138"/>
                  <a:pt x="162" y="138"/>
                  <a:pt x="162" y="138"/>
                </a:cubicBezTo>
                <a:cubicBezTo>
                  <a:pt x="176" y="148"/>
                  <a:pt x="176" y="148"/>
                  <a:pt x="176" y="148"/>
                </a:cubicBezTo>
                <a:cubicBezTo>
                  <a:pt x="177" y="149"/>
                  <a:pt x="177" y="149"/>
                  <a:pt x="177" y="149"/>
                </a:cubicBezTo>
                <a:cubicBezTo>
                  <a:pt x="186" y="156"/>
                  <a:pt x="186" y="156"/>
                  <a:pt x="186" y="156"/>
                </a:cubicBezTo>
                <a:cubicBezTo>
                  <a:pt x="188" y="158"/>
                  <a:pt x="192" y="161"/>
                  <a:pt x="194" y="165"/>
                </a:cubicBezTo>
                <a:cubicBezTo>
                  <a:pt x="199" y="170"/>
                  <a:pt x="199" y="170"/>
                  <a:pt x="199" y="170"/>
                </a:cubicBezTo>
                <a:cubicBezTo>
                  <a:pt x="202" y="169"/>
                  <a:pt x="202" y="169"/>
                  <a:pt x="202" y="169"/>
                </a:cubicBezTo>
                <a:cubicBezTo>
                  <a:pt x="206" y="162"/>
                  <a:pt x="206" y="162"/>
                  <a:pt x="206" y="162"/>
                </a:cubicBezTo>
                <a:cubicBezTo>
                  <a:pt x="215" y="168"/>
                  <a:pt x="215" y="168"/>
                  <a:pt x="215" y="168"/>
                </a:cubicBezTo>
                <a:cubicBezTo>
                  <a:pt x="215" y="168"/>
                  <a:pt x="215" y="168"/>
                  <a:pt x="215" y="168"/>
                </a:cubicBezTo>
                <a:cubicBezTo>
                  <a:pt x="216" y="168"/>
                  <a:pt x="216" y="168"/>
                  <a:pt x="216" y="168"/>
                </a:cubicBezTo>
                <a:cubicBezTo>
                  <a:pt x="216" y="168"/>
                  <a:pt x="216" y="168"/>
                  <a:pt x="216" y="168"/>
                </a:cubicBezTo>
                <a:cubicBezTo>
                  <a:pt x="222" y="176"/>
                  <a:pt x="222" y="176"/>
                  <a:pt x="222" y="176"/>
                </a:cubicBezTo>
                <a:cubicBezTo>
                  <a:pt x="240" y="190"/>
                  <a:pt x="240" y="190"/>
                  <a:pt x="240" y="190"/>
                </a:cubicBezTo>
                <a:cubicBezTo>
                  <a:pt x="240" y="190"/>
                  <a:pt x="240" y="190"/>
                  <a:pt x="240" y="190"/>
                </a:cubicBezTo>
                <a:cubicBezTo>
                  <a:pt x="246" y="196"/>
                  <a:pt x="246" y="196"/>
                  <a:pt x="246" y="196"/>
                </a:cubicBezTo>
                <a:cubicBezTo>
                  <a:pt x="261" y="191"/>
                  <a:pt x="261" y="191"/>
                  <a:pt x="261" y="191"/>
                </a:cubicBezTo>
                <a:cubicBezTo>
                  <a:pt x="262" y="203"/>
                  <a:pt x="262" y="203"/>
                  <a:pt x="262" y="203"/>
                </a:cubicBezTo>
                <a:cubicBezTo>
                  <a:pt x="269" y="210"/>
                  <a:pt x="269" y="210"/>
                  <a:pt x="269" y="210"/>
                </a:cubicBezTo>
                <a:cubicBezTo>
                  <a:pt x="269" y="210"/>
                  <a:pt x="269" y="210"/>
                  <a:pt x="269" y="210"/>
                </a:cubicBezTo>
                <a:cubicBezTo>
                  <a:pt x="269" y="210"/>
                  <a:pt x="269" y="210"/>
                  <a:pt x="269" y="210"/>
                </a:cubicBezTo>
                <a:cubicBezTo>
                  <a:pt x="274" y="218"/>
                  <a:pt x="274" y="218"/>
                  <a:pt x="274" y="218"/>
                </a:cubicBezTo>
                <a:cubicBezTo>
                  <a:pt x="274" y="219"/>
                  <a:pt x="274" y="219"/>
                  <a:pt x="274" y="219"/>
                </a:cubicBezTo>
                <a:cubicBezTo>
                  <a:pt x="274" y="219"/>
                  <a:pt x="274" y="219"/>
                  <a:pt x="274" y="219"/>
                </a:cubicBezTo>
                <a:cubicBezTo>
                  <a:pt x="274" y="220"/>
                  <a:pt x="274" y="220"/>
                  <a:pt x="274" y="220"/>
                </a:cubicBezTo>
                <a:cubicBezTo>
                  <a:pt x="280" y="247"/>
                  <a:pt x="280" y="247"/>
                  <a:pt x="280" y="247"/>
                </a:cubicBezTo>
                <a:cubicBezTo>
                  <a:pt x="286" y="258"/>
                  <a:pt x="286" y="258"/>
                  <a:pt x="286" y="258"/>
                </a:cubicBezTo>
                <a:cubicBezTo>
                  <a:pt x="278" y="279"/>
                  <a:pt x="278" y="279"/>
                  <a:pt x="278" y="279"/>
                </a:cubicBezTo>
                <a:cubicBezTo>
                  <a:pt x="278" y="280"/>
                  <a:pt x="278" y="280"/>
                  <a:pt x="278" y="280"/>
                </a:cubicBezTo>
                <a:cubicBezTo>
                  <a:pt x="272" y="282"/>
                  <a:pt x="272" y="282"/>
                  <a:pt x="272" y="282"/>
                </a:cubicBezTo>
                <a:cubicBezTo>
                  <a:pt x="272" y="288"/>
                  <a:pt x="272" y="288"/>
                  <a:pt x="272" y="288"/>
                </a:cubicBezTo>
                <a:cubicBezTo>
                  <a:pt x="271" y="288"/>
                  <a:pt x="271" y="288"/>
                  <a:pt x="271" y="288"/>
                </a:cubicBezTo>
                <a:cubicBezTo>
                  <a:pt x="264" y="299"/>
                  <a:pt x="264" y="299"/>
                  <a:pt x="264" y="299"/>
                </a:cubicBezTo>
                <a:cubicBezTo>
                  <a:pt x="264" y="299"/>
                  <a:pt x="264" y="299"/>
                  <a:pt x="264" y="299"/>
                </a:cubicBezTo>
                <a:cubicBezTo>
                  <a:pt x="254" y="300"/>
                  <a:pt x="254" y="300"/>
                  <a:pt x="254" y="300"/>
                </a:cubicBezTo>
                <a:cubicBezTo>
                  <a:pt x="244" y="308"/>
                  <a:pt x="244" y="308"/>
                  <a:pt x="244" y="308"/>
                </a:cubicBezTo>
                <a:cubicBezTo>
                  <a:pt x="246" y="309"/>
                  <a:pt x="247" y="310"/>
                  <a:pt x="250" y="311"/>
                </a:cubicBezTo>
                <a:cubicBezTo>
                  <a:pt x="254" y="312"/>
                  <a:pt x="254" y="316"/>
                  <a:pt x="252" y="321"/>
                </a:cubicBezTo>
                <a:cubicBezTo>
                  <a:pt x="252" y="322"/>
                  <a:pt x="252" y="322"/>
                  <a:pt x="252" y="322"/>
                </a:cubicBezTo>
                <a:cubicBezTo>
                  <a:pt x="246" y="328"/>
                  <a:pt x="246" y="328"/>
                  <a:pt x="246" y="328"/>
                </a:cubicBezTo>
                <a:cubicBezTo>
                  <a:pt x="245" y="328"/>
                  <a:pt x="245" y="328"/>
                  <a:pt x="245" y="328"/>
                </a:cubicBezTo>
                <a:cubicBezTo>
                  <a:pt x="245" y="329"/>
                  <a:pt x="245" y="329"/>
                  <a:pt x="245" y="329"/>
                </a:cubicBezTo>
                <a:cubicBezTo>
                  <a:pt x="244" y="329"/>
                  <a:pt x="244" y="329"/>
                  <a:pt x="244" y="329"/>
                </a:cubicBezTo>
                <a:cubicBezTo>
                  <a:pt x="244" y="329"/>
                  <a:pt x="244" y="329"/>
                  <a:pt x="244" y="329"/>
                </a:cubicBezTo>
                <a:cubicBezTo>
                  <a:pt x="225" y="326"/>
                  <a:pt x="225" y="326"/>
                  <a:pt x="225" y="326"/>
                </a:cubicBezTo>
                <a:cubicBezTo>
                  <a:pt x="224" y="333"/>
                  <a:pt x="224" y="333"/>
                  <a:pt x="224" y="333"/>
                </a:cubicBezTo>
                <a:cubicBezTo>
                  <a:pt x="226" y="348"/>
                  <a:pt x="226" y="348"/>
                  <a:pt x="226" y="348"/>
                </a:cubicBezTo>
                <a:cubicBezTo>
                  <a:pt x="242" y="354"/>
                  <a:pt x="242" y="354"/>
                  <a:pt x="242" y="354"/>
                </a:cubicBezTo>
                <a:cubicBezTo>
                  <a:pt x="242" y="355"/>
                  <a:pt x="242" y="355"/>
                  <a:pt x="242" y="355"/>
                </a:cubicBezTo>
                <a:cubicBezTo>
                  <a:pt x="242" y="355"/>
                  <a:pt x="242" y="355"/>
                  <a:pt x="242" y="355"/>
                </a:cubicBezTo>
                <a:cubicBezTo>
                  <a:pt x="248" y="353"/>
                  <a:pt x="248" y="353"/>
                  <a:pt x="248" y="353"/>
                </a:cubicBezTo>
                <a:cubicBezTo>
                  <a:pt x="249" y="353"/>
                  <a:pt x="249" y="353"/>
                  <a:pt x="249" y="353"/>
                </a:cubicBezTo>
                <a:cubicBezTo>
                  <a:pt x="250" y="352"/>
                  <a:pt x="250" y="352"/>
                  <a:pt x="250" y="352"/>
                </a:cubicBezTo>
                <a:cubicBezTo>
                  <a:pt x="250" y="353"/>
                  <a:pt x="250" y="353"/>
                  <a:pt x="250" y="353"/>
                </a:cubicBezTo>
                <a:cubicBezTo>
                  <a:pt x="250" y="353"/>
                  <a:pt x="250" y="353"/>
                  <a:pt x="250" y="353"/>
                </a:cubicBezTo>
                <a:cubicBezTo>
                  <a:pt x="255" y="356"/>
                  <a:pt x="255" y="356"/>
                  <a:pt x="255" y="356"/>
                </a:cubicBezTo>
                <a:cubicBezTo>
                  <a:pt x="262" y="356"/>
                  <a:pt x="262" y="356"/>
                  <a:pt x="262" y="356"/>
                </a:cubicBezTo>
                <a:cubicBezTo>
                  <a:pt x="264" y="355"/>
                  <a:pt x="264" y="355"/>
                  <a:pt x="264" y="355"/>
                </a:cubicBezTo>
                <a:cubicBezTo>
                  <a:pt x="262" y="348"/>
                  <a:pt x="262" y="348"/>
                  <a:pt x="262" y="348"/>
                </a:cubicBezTo>
                <a:cubicBezTo>
                  <a:pt x="262" y="348"/>
                  <a:pt x="262" y="348"/>
                  <a:pt x="262" y="348"/>
                </a:cubicBezTo>
                <a:cubicBezTo>
                  <a:pt x="262" y="348"/>
                  <a:pt x="262" y="348"/>
                  <a:pt x="262" y="348"/>
                </a:cubicBezTo>
                <a:cubicBezTo>
                  <a:pt x="260" y="340"/>
                  <a:pt x="260" y="340"/>
                  <a:pt x="260" y="340"/>
                </a:cubicBezTo>
                <a:cubicBezTo>
                  <a:pt x="260" y="339"/>
                  <a:pt x="260" y="339"/>
                  <a:pt x="260" y="339"/>
                </a:cubicBezTo>
                <a:cubicBezTo>
                  <a:pt x="260" y="338"/>
                  <a:pt x="260" y="338"/>
                  <a:pt x="260" y="338"/>
                </a:cubicBezTo>
                <a:cubicBezTo>
                  <a:pt x="260" y="338"/>
                  <a:pt x="260" y="338"/>
                  <a:pt x="260" y="338"/>
                </a:cubicBezTo>
                <a:cubicBezTo>
                  <a:pt x="260" y="338"/>
                  <a:pt x="260" y="338"/>
                  <a:pt x="260" y="338"/>
                </a:cubicBezTo>
                <a:cubicBezTo>
                  <a:pt x="263" y="335"/>
                  <a:pt x="263" y="335"/>
                  <a:pt x="263" y="335"/>
                </a:cubicBezTo>
                <a:cubicBezTo>
                  <a:pt x="264" y="334"/>
                  <a:pt x="264" y="334"/>
                  <a:pt x="264" y="334"/>
                </a:cubicBezTo>
                <a:cubicBezTo>
                  <a:pt x="264" y="334"/>
                  <a:pt x="264" y="334"/>
                  <a:pt x="264" y="334"/>
                </a:cubicBezTo>
                <a:cubicBezTo>
                  <a:pt x="264" y="334"/>
                  <a:pt x="264" y="334"/>
                  <a:pt x="264" y="334"/>
                </a:cubicBezTo>
                <a:cubicBezTo>
                  <a:pt x="268" y="328"/>
                  <a:pt x="268" y="328"/>
                  <a:pt x="268" y="328"/>
                </a:cubicBezTo>
                <a:cubicBezTo>
                  <a:pt x="269" y="327"/>
                  <a:pt x="269" y="327"/>
                  <a:pt x="269" y="327"/>
                </a:cubicBezTo>
                <a:cubicBezTo>
                  <a:pt x="276" y="322"/>
                  <a:pt x="276" y="322"/>
                  <a:pt x="276" y="322"/>
                </a:cubicBezTo>
                <a:cubicBezTo>
                  <a:pt x="276" y="322"/>
                  <a:pt x="276" y="322"/>
                  <a:pt x="276" y="322"/>
                </a:cubicBezTo>
                <a:cubicBezTo>
                  <a:pt x="276" y="321"/>
                  <a:pt x="276" y="321"/>
                  <a:pt x="276" y="321"/>
                </a:cubicBezTo>
                <a:cubicBezTo>
                  <a:pt x="277" y="321"/>
                  <a:pt x="277" y="321"/>
                  <a:pt x="277" y="321"/>
                </a:cubicBezTo>
                <a:cubicBezTo>
                  <a:pt x="277" y="321"/>
                  <a:pt x="277" y="321"/>
                  <a:pt x="277" y="321"/>
                </a:cubicBezTo>
                <a:cubicBezTo>
                  <a:pt x="286" y="320"/>
                  <a:pt x="286" y="320"/>
                  <a:pt x="286" y="320"/>
                </a:cubicBezTo>
                <a:cubicBezTo>
                  <a:pt x="286" y="322"/>
                  <a:pt x="286" y="322"/>
                  <a:pt x="286" y="322"/>
                </a:cubicBezTo>
                <a:cubicBezTo>
                  <a:pt x="286" y="325"/>
                  <a:pt x="286" y="327"/>
                  <a:pt x="286" y="328"/>
                </a:cubicBezTo>
                <a:cubicBezTo>
                  <a:pt x="288" y="332"/>
                  <a:pt x="288" y="332"/>
                  <a:pt x="288" y="332"/>
                </a:cubicBezTo>
                <a:cubicBezTo>
                  <a:pt x="290" y="337"/>
                  <a:pt x="290" y="337"/>
                  <a:pt x="290" y="337"/>
                </a:cubicBezTo>
                <a:cubicBezTo>
                  <a:pt x="298" y="342"/>
                  <a:pt x="298" y="342"/>
                  <a:pt x="298" y="342"/>
                </a:cubicBezTo>
                <a:cubicBezTo>
                  <a:pt x="320" y="344"/>
                  <a:pt x="320" y="344"/>
                  <a:pt x="320" y="344"/>
                </a:cubicBezTo>
                <a:cubicBezTo>
                  <a:pt x="321" y="344"/>
                  <a:pt x="321" y="344"/>
                  <a:pt x="321" y="344"/>
                </a:cubicBezTo>
                <a:cubicBezTo>
                  <a:pt x="322" y="344"/>
                  <a:pt x="322" y="344"/>
                  <a:pt x="322" y="344"/>
                </a:cubicBezTo>
                <a:cubicBezTo>
                  <a:pt x="322" y="345"/>
                  <a:pt x="322" y="345"/>
                  <a:pt x="322" y="345"/>
                </a:cubicBezTo>
                <a:cubicBezTo>
                  <a:pt x="322" y="346"/>
                  <a:pt x="322" y="346"/>
                  <a:pt x="322" y="346"/>
                </a:cubicBezTo>
                <a:cubicBezTo>
                  <a:pt x="322" y="353"/>
                  <a:pt x="322" y="353"/>
                  <a:pt x="322" y="353"/>
                </a:cubicBezTo>
                <a:cubicBezTo>
                  <a:pt x="328" y="360"/>
                  <a:pt x="328" y="360"/>
                  <a:pt x="328" y="360"/>
                </a:cubicBezTo>
                <a:cubicBezTo>
                  <a:pt x="333" y="362"/>
                  <a:pt x="333" y="362"/>
                  <a:pt x="333" y="362"/>
                </a:cubicBezTo>
                <a:cubicBezTo>
                  <a:pt x="334" y="362"/>
                  <a:pt x="334" y="362"/>
                  <a:pt x="334" y="362"/>
                </a:cubicBezTo>
                <a:cubicBezTo>
                  <a:pt x="334" y="362"/>
                  <a:pt x="334" y="362"/>
                  <a:pt x="334" y="362"/>
                </a:cubicBezTo>
                <a:cubicBezTo>
                  <a:pt x="334" y="363"/>
                  <a:pt x="334" y="363"/>
                  <a:pt x="334" y="363"/>
                </a:cubicBezTo>
                <a:cubicBezTo>
                  <a:pt x="334" y="366"/>
                  <a:pt x="334" y="366"/>
                  <a:pt x="334" y="366"/>
                </a:cubicBezTo>
                <a:cubicBezTo>
                  <a:pt x="334" y="370"/>
                  <a:pt x="334" y="370"/>
                  <a:pt x="334" y="370"/>
                </a:cubicBezTo>
                <a:cubicBezTo>
                  <a:pt x="332" y="378"/>
                  <a:pt x="332" y="378"/>
                  <a:pt x="332" y="378"/>
                </a:cubicBezTo>
                <a:cubicBezTo>
                  <a:pt x="335" y="380"/>
                  <a:pt x="335" y="380"/>
                  <a:pt x="335" y="380"/>
                </a:cubicBezTo>
                <a:cubicBezTo>
                  <a:pt x="338" y="380"/>
                  <a:pt x="341" y="380"/>
                  <a:pt x="344" y="382"/>
                </a:cubicBezTo>
                <a:cubicBezTo>
                  <a:pt x="353" y="386"/>
                  <a:pt x="353" y="386"/>
                  <a:pt x="353" y="386"/>
                </a:cubicBezTo>
                <a:cubicBezTo>
                  <a:pt x="358" y="382"/>
                  <a:pt x="358" y="382"/>
                  <a:pt x="358" y="382"/>
                </a:cubicBezTo>
                <a:cubicBezTo>
                  <a:pt x="364" y="375"/>
                  <a:pt x="364" y="375"/>
                  <a:pt x="364" y="375"/>
                </a:cubicBezTo>
                <a:cubicBezTo>
                  <a:pt x="365" y="372"/>
                  <a:pt x="365" y="372"/>
                  <a:pt x="365" y="372"/>
                </a:cubicBezTo>
                <a:cubicBezTo>
                  <a:pt x="365" y="372"/>
                  <a:pt x="365" y="372"/>
                  <a:pt x="365" y="372"/>
                </a:cubicBezTo>
                <a:cubicBezTo>
                  <a:pt x="366" y="371"/>
                  <a:pt x="366" y="371"/>
                  <a:pt x="366" y="371"/>
                </a:cubicBezTo>
                <a:cubicBezTo>
                  <a:pt x="367" y="370"/>
                  <a:pt x="367" y="370"/>
                  <a:pt x="367" y="370"/>
                </a:cubicBezTo>
                <a:cubicBezTo>
                  <a:pt x="367" y="370"/>
                  <a:pt x="367" y="370"/>
                  <a:pt x="367" y="370"/>
                </a:cubicBezTo>
                <a:cubicBezTo>
                  <a:pt x="365" y="361"/>
                  <a:pt x="365" y="361"/>
                  <a:pt x="365" y="361"/>
                </a:cubicBezTo>
                <a:cubicBezTo>
                  <a:pt x="364" y="357"/>
                  <a:pt x="364" y="357"/>
                  <a:pt x="364" y="357"/>
                </a:cubicBezTo>
                <a:cubicBezTo>
                  <a:pt x="364" y="356"/>
                  <a:pt x="364" y="356"/>
                  <a:pt x="364" y="356"/>
                </a:cubicBezTo>
                <a:cubicBezTo>
                  <a:pt x="364" y="356"/>
                  <a:pt x="364" y="356"/>
                  <a:pt x="364" y="356"/>
                </a:cubicBezTo>
                <a:cubicBezTo>
                  <a:pt x="364" y="356"/>
                  <a:pt x="364" y="356"/>
                  <a:pt x="364" y="356"/>
                </a:cubicBezTo>
                <a:cubicBezTo>
                  <a:pt x="364" y="355"/>
                  <a:pt x="364" y="355"/>
                  <a:pt x="364" y="355"/>
                </a:cubicBezTo>
                <a:cubicBezTo>
                  <a:pt x="368" y="350"/>
                  <a:pt x="368" y="350"/>
                  <a:pt x="368" y="350"/>
                </a:cubicBezTo>
                <a:cubicBezTo>
                  <a:pt x="368" y="350"/>
                  <a:pt x="368" y="350"/>
                  <a:pt x="368" y="350"/>
                </a:cubicBezTo>
                <a:cubicBezTo>
                  <a:pt x="368" y="350"/>
                  <a:pt x="368" y="350"/>
                  <a:pt x="368" y="350"/>
                </a:cubicBezTo>
                <a:cubicBezTo>
                  <a:pt x="374" y="345"/>
                  <a:pt x="374" y="345"/>
                  <a:pt x="374" y="345"/>
                </a:cubicBezTo>
                <a:cubicBezTo>
                  <a:pt x="375" y="345"/>
                  <a:pt x="375" y="345"/>
                  <a:pt x="375" y="345"/>
                </a:cubicBezTo>
                <a:cubicBezTo>
                  <a:pt x="388" y="345"/>
                  <a:pt x="388" y="345"/>
                  <a:pt x="388" y="345"/>
                </a:cubicBezTo>
                <a:cubicBezTo>
                  <a:pt x="390" y="344"/>
                  <a:pt x="390" y="344"/>
                  <a:pt x="390" y="344"/>
                </a:cubicBezTo>
                <a:cubicBezTo>
                  <a:pt x="390" y="338"/>
                  <a:pt x="390" y="338"/>
                  <a:pt x="390" y="338"/>
                </a:cubicBezTo>
                <a:cubicBezTo>
                  <a:pt x="388" y="332"/>
                  <a:pt x="388" y="332"/>
                  <a:pt x="388" y="332"/>
                </a:cubicBezTo>
                <a:cubicBezTo>
                  <a:pt x="383" y="324"/>
                  <a:pt x="383" y="324"/>
                  <a:pt x="383" y="324"/>
                </a:cubicBezTo>
                <a:cubicBezTo>
                  <a:pt x="383" y="324"/>
                  <a:pt x="383" y="324"/>
                  <a:pt x="383" y="324"/>
                </a:cubicBezTo>
                <a:cubicBezTo>
                  <a:pt x="383" y="324"/>
                  <a:pt x="383" y="324"/>
                  <a:pt x="383" y="324"/>
                </a:cubicBezTo>
                <a:cubicBezTo>
                  <a:pt x="383" y="314"/>
                  <a:pt x="383" y="314"/>
                  <a:pt x="383" y="314"/>
                </a:cubicBezTo>
                <a:cubicBezTo>
                  <a:pt x="383" y="313"/>
                  <a:pt x="383" y="313"/>
                  <a:pt x="383" y="313"/>
                </a:cubicBezTo>
                <a:cubicBezTo>
                  <a:pt x="383" y="313"/>
                  <a:pt x="383" y="313"/>
                  <a:pt x="383" y="313"/>
                </a:cubicBezTo>
                <a:cubicBezTo>
                  <a:pt x="385" y="307"/>
                  <a:pt x="385" y="307"/>
                  <a:pt x="385" y="307"/>
                </a:cubicBezTo>
                <a:cubicBezTo>
                  <a:pt x="385" y="307"/>
                  <a:pt x="385" y="307"/>
                  <a:pt x="385" y="307"/>
                </a:cubicBezTo>
                <a:cubicBezTo>
                  <a:pt x="386" y="307"/>
                  <a:pt x="386" y="307"/>
                  <a:pt x="386" y="307"/>
                </a:cubicBezTo>
                <a:cubicBezTo>
                  <a:pt x="386" y="307"/>
                  <a:pt x="386" y="307"/>
                  <a:pt x="386" y="307"/>
                </a:cubicBezTo>
                <a:cubicBezTo>
                  <a:pt x="396" y="291"/>
                  <a:pt x="396" y="291"/>
                  <a:pt x="396" y="291"/>
                </a:cubicBezTo>
                <a:cubicBezTo>
                  <a:pt x="397" y="291"/>
                  <a:pt x="397" y="291"/>
                  <a:pt x="397" y="291"/>
                </a:cubicBezTo>
                <a:cubicBezTo>
                  <a:pt x="397" y="291"/>
                  <a:pt x="397" y="291"/>
                  <a:pt x="397" y="291"/>
                </a:cubicBezTo>
                <a:cubicBezTo>
                  <a:pt x="398" y="290"/>
                  <a:pt x="398" y="290"/>
                  <a:pt x="398" y="290"/>
                </a:cubicBezTo>
                <a:cubicBezTo>
                  <a:pt x="400" y="290"/>
                  <a:pt x="400" y="290"/>
                  <a:pt x="400" y="290"/>
                </a:cubicBezTo>
                <a:cubicBezTo>
                  <a:pt x="404" y="291"/>
                  <a:pt x="404" y="291"/>
                  <a:pt x="404" y="291"/>
                </a:cubicBezTo>
                <a:cubicBezTo>
                  <a:pt x="414" y="296"/>
                  <a:pt x="414" y="296"/>
                  <a:pt x="414" y="296"/>
                </a:cubicBezTo>
                <a:cubicBezTo>
                  <a:pt x="420" y="298"/>
                  <a:pt x="420" y="298"/>
                  <a:pt x="420" y="298"/>
                </a:cubicBezTo>
                <a:cubicBezTo>
                  <a:pt x="420" y="295"/>
                  <a:pt x="420" y="295"/>
                  <a:pt x="420" y="295"/>
                </a:cubicBezTo>
                <a:cubicBezTo>
                  <a:pt x="419" y="294"/>
                  <a:pt x="419" y="294"/>
                  <a:pt x="419" y="294"/>
                </a:cubicBezTo>
                <a:cubicBezTo>
                  <a:pt x="419" y="293"/>
                  <a:pt x="419" y="293"/>
                  <a:pt x="419" y="293"/>
                </a:cubicBezTo>
                <a:cubicBezTo>
                  <a:pt x="419" y="290"/>
                  <a:pt x="420" y="288"/>
                  <a:pt x="423" y="286"/>
                </a:cubicBezTo>
                <a:cubicBezTo>
                  <a:pt x="430" y="281"/>
                  <a:pt x="430" y="281"/>
                  <a:pt x="430" y="281"/>
                </a:cubicBezTo>
                <a:cubicBezTo>
                  <a:pt x="430" y="281"/>
                  <a:pt x="430" y="281"/>
                  <a:pt x="430" y="281"/>
                </a:cubicBezTo>
                <a:cubicBezTo>
                  <a:pt x="430" y="281"/>
                  <a:pt x="430" y="281"/>
                  <a:pt x="430" y="281"/>
                </a:cubicBezTo>
                <a:cubicBezTo>
                  <a:pt x="430" y="280"/>
                  <a:pt x="430" y="280"/>
                  <a:pt x="430" y="280"/>
                </a:cubicBezTo>
                <a:cubicBezTo>
                  <a:pt x="434" y="279"/>
                  <a:pt x="437" y="278"/>
                  <a:pt x="438" y="278"/>
                </a:cubicBezTo>
                <a:cubicBezTo>
                  <a:pt x="445" y="278"/>
                  <a:pt x="445" y="278"/>
                  <a:pt x="445" y="278"/>
                </a:cubicBezTo>
                <a:cubicBezTo>
                  <a:pt x="446" y="278"/>
                  <a:pt x="446" y="278"/>
                  <a:pt x="446" y="278"/>
                </a:cubicBezTo>
                <a:cubicBezTo>
                  <a:pt x="446" y="278"/>
                  <a:pt x="446" y="278"/>
                  <a:pt x="446" y="278"/>
                </a:cubicBezTo>
                <a:cubicBezTo>
                  <a:pt x="450" y="278"/>
                  <a:pt x="450" y="278"/>
                  <a:pt x="450" y="278"/>
                </a:cubicBezTo>
                <a:cubicBezTo>
                  <a:pt x="452" y="268"/>
                  <a:pt x="452" y="268"/>
                  <a:pt x="452" y="268"/>
                </a:cubicBezTo>
                <a:cubicBezTo>
                  <a:pt x="452" y="262"/>
                  <a:pt x="452" y="262"/>
                  <a:pt x="452" y="262"/>
                </a:cubicBezTo>
                <a:cubicBezTo>
                  <a:pt x="452" y="257"/>
                  <a:pt x="452" y="254"/>
                  <a:pt x="454" y="254"/>
                </a:cubicBezTo>
                <a:cubicBezTo>
                  <a:pt x="456" y="248"/>
                  <a:pt x="456" y="248"/>
                  <a:pt x="456" y="248"/>
                </a:cubicBezTo>
                <a:cubicBezTo>
                  <a:pt x="453" y="244"/>
                  <a:pt x="453" y="244"/>
                  <a:pt x="453" y="244"/>
                </a:cubicBezTo>
                <a:cubicBezTo>
                  <a:pt x="448" y="240"/>
                  <a:pt x="448" y="240"/>
                  <a:pt x="448" y="240"/>
                </a:cubicBezTo>
                <a:cubicBezTo>
                  <a:pt x="438" y="238"/>
                  <a:pt x="438" y="238"/>
                  <a:pt x="438" y="238"/>
                </a:cubicBezTo>
                <a:cubicBezTo>
                  <a:pt x="436" y="238"/>
                  <a:pt x="432" y="236"/>
                  <a:pt x="426" y="230"/>
                </a:cubicBezTo>
                <a:cubicBezTo>
                  <a:pt x="420" y="228"/>
                  <a:pt x="420" y="228"/>
                  <a:pt x="420" y="228"/>
                </a:cubicBezTo>
                <a:cubicBezTo>
                  <a:pt x="420" y="228"/>
                  <a:pt x="420" y="228"/>
                  <a:pt x="420" y="228"/>
                </a:cubicBezTo>
                <a:cubicBezTo>
                  <a:pt x="420" y="227"/>
                  <a:pt x="420" y="227"/>
                  <a:pt x="420" y="227"/>
                </a:cubicBezTo>
                <a:cubicBezTo>
                  <a:pt x="412" y="218"/>
                  <a:pt x="412" y="218"/>
                  <a:pt x="412" y="218"/>
                </a:cubicBezTo>
                <a:cubicBezTo>
                  <a:pt x="406" y="218"/>
                  <a:pt x="406" y="218"/>
                  <a:pt x="406" y="218"/>
                </a:cubicBezTo>
                <a:cubicBezTo>
                  <a:pt x="405" y="218"/>
                  <a:pt x="405" y="218"/>
                  <a:pt x="405" y="218"/>
                </a:cubicBezTo>
                <a:cubicBezTo>
                  <a:pt x="405" y="218"/>
                  <a:pt x="405" y="218"/>
                  <a:pt x="405" y="218"/>
                </a:cubicBezTo>
                <a:cubicBezTo>
                  <a:pt x="399" y="215"/>
                  <a:pt x="399" y="215"/>
                  <a:pt x="399" y="215"/>
                </a:cubicBezTo>
                <a:cubicBezTo>
                  <a:pt x="395" y="220"/>
                  <a:pt x="395" y="220"/>
                  <a:pt x="395" y="220"/>
                </a:cubicBezTo>
                <a:cubicBezTo>
                  <a:pt x="394" y="238"/>
                  <a:pt x="394" y="238"/>
                  <a:pt x="394" y="238"/>
                </a:cubicBezTo>
                <a:cubicBezTo>
                  <a:pt x="396" y="246"/>
                  <a:pt x="396" y="246"/>
                  <a:pt x="396" y="246"/>
                </a:cubicBezTo>
                <a:cubicBezTo>
                  <a:pt x="398" y="246"/>
                  <a:pt x="398" y="246"/>
                  <a:pt x="398" y="246"/>
                </a:cubicBezTo>
                <a:cubicBezTo>
                  <a:pt x="399" y="246"/>
                  <a:pt x="399" y="246"/>
                  <a:pt x="399" y="246"/>
                </a:cubicBezTo>
                <a:cubicBezTo>
                  <a:pt x="404" y="248"/>
                  <a:pt x="404" y="248"/>
                  <a:pt x="404" y="248"/>
                </a:cubicBezTo>
                <a:cubicBezTo>
                  <a:pt x="404" y="248"/>
                  <a:pt x="404" y="248"/>
                  <a:pt x="404" y="248"/>
                </a:cubicBezTo>
                <a:cubicBezTo>
                  <a:pt x="404" y="248"/>
                  <a:pt x="404" y="248"/>
                  <a:pt x="404" y="248"/>
                </a:cubicBezTo>
                <a:cubicBezTo>
                  <a:pt x="407" y="255"/>
                  <a:pt x="407" y="255"/>
                  <a:pt x="407" y="255"/>
                </a:cubicBezTo>
                <a:cubicBezTo>
                  <a:pt x="408" y="255"/>
                  <a:pt x="408" y="255"/>
                  <a:pt x="408" y="255"/>
                </a:cubicBezTo>
                <a:cubicBezTo>
                  <a:pt x="408" y="256"/>
                  <a:pt x="408" y="256"/>
                  <a:pt x="408" y="256"/>
                </a:cubicBezTo>
                <a:cubicBezTo>
                  <a:pt x="408" y="256"/>
                  <a:pt x="408" y="256"/>
                  <a:pt x="408" y="256"/>
                </a:cubicBezTo>
                <a:cubicBezTo>
                  <a:pt x="408" y="256"/>
                  <a:pt x="408" y="256"/>
                  <a:pt x="408" y="256"/>
                </a:cubicBezTo>
                <a:cubicBezTo>
                  <a:pt x="406" y="268"/>
                  <a:pt x="406" y="268"/>
                  <a:pt x="406" y="268"/>
                </a:cubicBezTo>
                <a:cubicBezTo>
                  <a:pt x="406" y="269"/>
                  <a:pt x="406" y="269"/>
                  <a:pt x="406" y="269"/>
                </a:cubicBezTo>
                <a:cubicBezTo>
                  <a:pt x="406" y="270"/>
                  <a:pt x="406" y="270"/>
                  <a:pt x="406" y="270"/>
                </a:cubicBezTo>
                <a:cubicBezTo>
                  <a:pt x="406" y="270"/>
                  <a:pt x="406" y="270"/>
                  <a:pt x="406" y="270"/>
                </a:cubicBezTo>
                <a:cubicBezTo>
                  <a:pt x="404" y="271"/>
                  <a:pt x="402" y="272"/>
                  <a:pt x="400" y="273"/>
                </a:cubicBezTo>
                <a:cubicBezTo>
                  <a:pt x="399" y="274"/>
                  <a:pt x="399" y="274"/>
                  <a:pt x="399" y="274"/>
                </a:cubicBezTo>
                <a:cubicBezTo>
                  <a:pt x="399" y="273"/>
                  <a:pt x="399" y="273"/>
                  <a:pt x="399" y="273"/>
                </a:cubicBezTo>
                <a:cubicBezTo>
                  <a:pt x="398" y="273"/>
                  <a:pt x="398" y="273"/>
                  <a:pt x="398" y="273"/>
                </a:cubicBezTo>
                <a:cubicBezTo>
                  <a:pt x="396" y="272"/>
                  <a:pt x="396" y="272"/>
                  <a:pt x="396" y="272"/>
                </a:cubicBezTo>
                <a:cubicBezTo>
                  <a:pt x="389" y="275"/>
                  <a:pt x="389" y="275"/>
                  <a:pt x="389" y="275"/>
                </a:cubicBezTo>
                <a:cubicBezTo>
                  <a:pt x="389" y="275"/>
                  <a:pt x="389" y="275"/>
                  <a:pt x="389" y="275"/>
                </a:cubicBezTo>
                <a:cubicBezTo>
                  <a:pt x="389" y="276"/>
                  <a:pt x="389" y="276"/>
                  <a:pt x="389" y="276"/>
                </a:cubicBezTo>
                <a:cubicBezTo>
                  <a:pt x="390" y="276"/>
                  <a:pt x="390" y="276"/>
                  <a:pt x="390" y="276"/>
                </a:cubicBezTo>
                <a:cubicBezTo>
                  <a:pt x="391" y="287"/>
                  <a:pt x="391" y="287"/>
                  <a:pt x="391" y="287"/>
                </a:cubicBezTo>
                <a:cubicBezTo>
                  <a:pt x="391" y="289"/>
                  <a:pt x="390" y="290"/>
                  <a:pt x="388" y="290"/>
                </a:cubicBezTo>
                <a:cubicBezTo>
                  <a:pt x="384" y="290"/>
                  <a:pt x="384" y="290"/>
                  <a:pt x="384" y="290"/>
                </a:cubicBezTo>
                <a:cubicBezTo>
                  <a:pt x="381" y="290"/>
                  <a:pt x="380" y="289"/>
                  <a:pt x="379" y="288"/>
                </a:cubicBezTo>
                <a:cubicBezTo>
                  <a:pt x="374" y="284"/>
                  <a:pt x="374" y="284"/>
                  <a:pt x="374" y="284"/>
                </a:cubicBezTo>
                <a:cubicBezTo>
                  <a:pt x="374" y="284"/>
                  <a:pt x="374" y="284"/>
                  <a:pt x="374" y="284"/>
                </a:cubicBezTo>
                <a:cubicBezTo>
                  <a:pt x="373" y="284"/>
                  <a:pt x="373" y="284"/>
                  <a:pt x="373" y="284"/>
                </a:cubicBezTo>
                <a:cubicBezTo>
                  <a:pt x="373" y="283"/>
                  <a:pt x="373" y="283"/>
                  <a:pt x="373" y="283"/>
                </a:cubicBezTo>
                <a:cubicBezTo>
                  <a:pt x="370" y="276"/>
                  <a:pt x="370" y="276"/>
                  <a:pt x="370" y="276"/>
                </a:cubicBezTo>
                <a:cubicBezTo>
                  <a:pt x="370" y="276"/>
                  <a:pt x="368" y="274"/>
                  <a:pt x="364" y="273"/>
                </a:cubicBezTo>
                <a:cubicBezTo>
                  <a:pt x="363" y="273"/>
                  <a:pt x="363" y="273"/>
                  <a:pt x="363" y="273"/>
                </a:cubicBezTo>
                <a:cubicBezTo>
                  <a:pt x="363" y="273"/>
                  <a:pt x="363" y="273"/>
                  <a:pt x="363" y="273"/>
                </a:cubicBezTo>
                <a:cubicBezTo>
                  <a:pt x="357" y="269"/>
                  <a:pt x="357" y="269"/>
                  <a:pt x="357" y="269"/>
                </a:cubicBezTo>
                <a:cubicBezTo>
                  <a:pt x="356" y="269"/>
                  <a:pt x="356" y="269"/>
                  <a:pt x="356" y="269"/>
                </a:cubicBezTo>
                <a:cubicBezTo>
                  <a:pt x="356" y="268"/>
                  <a:pt x="356" y="268"/>
                  <a:pt x="356" y="268"/>
                </a:cubicBezTo>
                <a:cubicBezTo>
                  <a:pt x="356" y="268"/>
                  <a:pt x="356" y="268"/>
                  <a:pt x="356" y="268"/>
                </a:cubicBezTo>
                <a:cubicBezTo>
                  <a:pt x="355" y="262"/>
                  <a:pt x="355" y="262"/>
                  <a:pt x="355" y="262"/>
                </a:cubicBezTo>
                <a:cubicBezTo>
                  <a:pt x="356" y="256"/>
                  <a:pt x="356" y="256"/>
                  <a:pt x="356" y="256"/>
                </a:cubicBezTo>
                <a:cubicBezTo>
                  <a:pt x="356" y="256"/>
                  <a:pt x="356" y="256"/>
                  <a:pt x="356" y="256"/>
                </a:cubicBezTo>
                <a:cubicBezTo>
                  <a:pt x="356" y="256"/>
                  <a:pt x="356" y="256"/>
                  <a:pt x="356" y="256"/>
                </a:cubicBezTo>
                <a:cubicBezTo>
                  <a:pt x="356" y="256"/>
                  <a:pt x="356" y="256"/>
                  <a:pt x="356" y="256"/>
                </a:cubicBezTo>
                <a:cubicBezTo>
                  <a:pt x="358" y="253"/>
                  <a:pt x="358" y="253"/>
                  <a:pt x="358" y="253"/>
                </a:cubicBezTo>
                <a:cubicBezTo>
                  <a:pt x="358" y="251"/>
                  <a:pt x="358" y="251"/>
                  <a:pt x="358" y="251"/>
                </a:cubicBezTo>
                <a:cubicBezTo>
                  <a:pt x="356" y="244"/>
                  <a:pt x="356" y="244"/>
                  <a:pt x="356" y="244"/>
                </a:cubicBezTo>
                <a:cubicBezTo>
                  <a:pt x="350" y="239"/>
                  <a:pt x="350" y="239"/>
                  <a:pt x="350" y="239"/>
                </a:cubicBezTo>
                <a:cubicBezTo>
                  <a:pt x="350" y="238"/>
                  <a:pt x="350" y="238"/>
                  <a:pt x="350" y="238"/>
                </a:cubicBezTo>
                <a:cubicBezTo>
                  <a:pt x="349" y="222"/>
                  <a:pt x="349" y="222"/>
                  <a:pt x="349" y="222"/>
                </a:cubicBezTo>
                <a:cubicBezTo>
                  <a:pt x="345" y="218"/>
                  <a:pt x="345" y="218"/>
                  <a:pt x="345" y="218"/>
                </a:cubicBezTo>
                <a:cubicBezTo>
                  <a:pt x="344" y="218"/>
                  <a:pt x="344" y="218"/>
                  <a:pt x="344" y="218"/>
                </a:cubicBezTo>
                <a:cubicBezTo>
                  <a:pt x="344" y="217"/>
                  <a:pt x="344" y="217"/>
                  <a:pt x="344" y="217"/>
                </a:cubicBezTo>
                <a:cubicBezTo>
                  <a:pt x="344" y="217"/>
                  <a:pt x="344" y="217"/>
                  <a:pt x="344" y="217"/>
                </a:cubicBezTo>
                <a:cubicBezTo>
                  <a:pt x="341" y="210"/>
                  <a:pt x="341" y="210"/>
                  <a:pt x="341" y="210"/>
                </a:cubicBezTo>
                <a:cubicBezTo>
                  <a:pt x="326" y="208"/>
                  <a:pt x="326" y="208"/>
                  <a:pt x="326" y="208"/>
                </a:cubicBezTo>
                <a:cubicBezTo>
                  <a:pt x="323" y="207"/>
                  <a:pt x="320" y="204"/>
                  <a:pt x="319" y="201"/>
                </a:cubicBezTo>
                <a:cubicBezTo>
                  <a:pt x="312" y="201"/>
                  <a:pt x="312" y="201"/>
                  <a:pt x="312" y="201"/>
                </a:cubicBezTo>
                <a:cubicBezTo>
                  <a:pt x="310" y="200"/>
                  <a:pt x="308" y="199"/>
                  <a:pt x="305" y="196"/>
                </a:cubicBezTo>
                <a:cubicBezTo>
                  <a:pt x="304" y="195"/>
                  <a:pt x="304" y="195"/>
                  <a:pt x="304" y="195"/>
                </a:cubicBezTo>
                <a:cubicBezTo>
                  <a:pt x="302" y="194"/>
                  <a:pt x="301" y="191"/>
                  <a:pt x="299" y="188"/>
                </a:cubicBezTo>
                <a:cubicBezTo>
                  <a:pt x="299" y="188"/>
                  <a:pt x="299" y="188"/>
                  <a:pt x="299" y="188"/>
                </a:cubicBezTo>
                <a:cubicBezTo>
                  <a:pt x="299" y="188"/>
                  <a:pt x="299" y="188"/>
                  <a:pt x="299" y="188"/>
                </a:cubicBezTo>
                <a:cubicBezTo>
                  <a:pt x="298" y="181"/>
                  <a:pt x="298" y="181"/>
                  <a:pt x="298" y="181"/>
                </a:cubicBezTo>
                <a:cubicBezTo>
                  <a:pt x="298" y="181"/>
                  <a:pt x="298" y="181"/>
                  <a:pt x="298" y="181"/>
                </a:cubicBezTo>
                <a:cubicBezTo>
                  <a:pt x="298" y="181"/>
                  <a:pt x="298" y="181"/>
                  <a:pt x="298" y="181"/>
                </a:cubicBezTo>
                <a:cubicBezTo>
                  <a:pt x="298" y="180"/>
                  <a:pt x="298" y="180"/>
                  <a:pt x="298" y="180"/>
                </a:cubicBezTo>
                <a:cubicBezTo>
                  <a:pt x="298" y="180"/>
                  <a:pt x="298" y="180"/>
                  <a:pt x="298" y="180"/>
                </a:cubicBezTo>
                <a:cubicBezTo>
                  <a:pt x="300" y="168"/>
                  <a:pt x="300" y="168"/>
                  <a:pt x="300" y="168"/>
                </a:cubicBezTo>
                <a:cubicBezTo>
                  <a:pt x="300" y="168"/>
                  <a:pt x="300" y="168"/>
                  <a:pt x="300" y="168"/>
                </a:cubicBezTo>
                <a:cubicBezTo>
                  <a:pt x="302" y="162"/>
                  <a:pt x="302" y="162"/>
                  <a:pt x="302" y="162"/>
                </a:cubicBezTo>
                <a:cubicBezTo>
                  <a:pt x="302" y="162"/>
                  <a:pt x="302" y="162"/>
                  <a:pt x="302" y="162"/>
                </a:cubicBezTo>
                <a:cubicBezTo>
                  <a:pt x="302" y="162"/>
                  <a:pt x="302" y="162"/>
                  <a:pt x="302" y="162"/>
                </a:cubicBezTo>
                <a:cubicBezTo>
                  <a:pt x="303" y="162"/>
                  <a:pt x="303" y="162"/>
                  <a:pt x="303" y="162"/>
                </a:cubicBezTo>
                <a:cubicBezTo>
                  <a:pt x="318" y="155"/>
                  <a:pt x="318" y="155"/>
                  <a:pt x="318" y="155"/>
                </a:cubicBezTo>
                <a:cubicBezTo>
                  <a:pt x="324" y="148"/>
                  <a:pt x="324" y="148"/>
                  <a:pt x="324" y="148"/>
                </a:cubicBezTo>
                <a:cubicBezTo>
                  <a:pt x="325" y="142"/>
                  <a:pt x="325" y="142"/>
                  <a:pt x="325" y="142"/>
                </a:cubicBezTo>
                <a:cubicBezTo>
                  <a:pt x="324" y="138"/>
                  <a:pt x="324" y="138"/>
                  <a:pt x="324" y="138"/>
                </a:cubicBezTo>
                <a:cubicBezTo>
                  <a:pt x="322" y="132"/>
                  <a:pt x="320" y="129"/>
                  <a:pt x="320" y="127"/>
                </a:cubicBezTo>
                <a:cubicBezTo>
                  <a:pt x="317" y="128"/>
                  <a:pt x="317" y="128"/>
                  <a:pt x="317" y="128"/>
                </a:cubicBezTo>
                <a:cubicBezTo>
                  <a:pt x="312" y="127"/>
                  <a:pt x="312" y="127"/>
                  <a:pt x="312" y="127"/>
                </a:cubicBezTo>
                <a:cubicBezTo>
                  <a:pt x="310" y="128"/>
                  <a:pt x="307" y="131"/>
                  <a:pt x="303" y="136"/>
                </a:cubicBezTo>
                <a:cubicBezTo>
                  <a:pt x="296" y="143"/>
                  <a:pt x="296" y="143"/>
                  <a:pt x="296" y="143"/>
                </a:cubicBezTo>
                <a:cubicBezTo>
                  <a:pt x="296" y="143"/>
                  <a:pt x="296" y="143"/>
                  <a:pt x="296" y="143"/>
                </a:cubicBezTo>
                <a:cubicBezTo>
                  <a:pt x="295" y="143"/>
                  <a:pt x="295" y="143"/>
                  <a:pt x="295" y="143"/>
                </a:cubicBezTo>
                <a:cubicBezTo>
                  <a:pt x="290" y="144"/>
                  <a:pt x="286" y="145"/>
                  <a:pt x="284" y="144"/>
                </a:cubicBezTo>
                <a:lnTo>
                  <a:pt x="271" y="14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6" name="Freeform 7"/>
          <p:cNvSpPr/>
          <p:nvPr/>
        </p:nvSpPr>
        <p:spPr bwMode="auto">
          <a:xfrm>
            <a:off x="3294063" y="3085729"/>
            <a:ext cx="296862" cy="487363"/>
          </a:xfrm>
          <a:custGeom>
            <a:avLst/>
            <a:gdLst>
              <a:gd name="T0" fmla="*/ 2147483646 w 92"/>
              <a:gd name="T1" fmla="*/ 2147483646 h 152"/>
              <a:gd name="T2" fmla="*/ 2147483646 w 92"/>
              <a:gd name="T3" fmla="*/ 2147483646 h 152"/>
              <a:gd name="T4" fmla="*/ 2147483646 w 92"/>
              <a:gd name="T5" fmla="*/ 2147483646 h 152"/>
              <a:gd name="T6" fmla="*/ 2147483646 w 92"/>
              <a:gd name="T7" fmla="*/ 2147483646 h 152"/>
              <a:gd name="T8" fmla="*/ 2147483646 w 92"/>
              <a:gd name="T9" fmla="*/ 2147483646 h 152"/>
              <a:gd name="T10" fmla="*/ 2147483646 w 92"/>
              <a:gd name="T11" fmla="*/ 2147483646 h 152"/>
              <a:gd name="T12" fmla="*/ 2147483646 w 92"/>
              <a:gd name="T13" fmla="*/ 2147483646 h 152"/>
              <a:gd name="T14" fmla="*/ 2147483646 w 92"/>
              <a:gd name="T15" fmla="*/ 2147483646 h 152"/>
              <a:gd name="T16" fmla="*/ 2147483646 w 92"/>
              <a:gd name="T17" fmla="*/ 2147483646 h 152"/>
              <a:gd name="T18" fmla="*/ 2147483646 w 92"/>
              <a:gd name="T19" fmla="*/ 2147483646 h 152"/>
              <a:gd name="T20" fmla="*/ 2147483646 w 92"/>
              <a:gd name="T21" fmla="*/ 2147483646 h 152"/>
              <a:gd name="T22" fmla="*/ 2147483646 w 92"/>
              <a:gd name="T23" fmla="*/ 2147483646 h 152"/>
              <a:gd name="T24" fmla="*/ 2147483646 w 92"/>
              <a:gd name="T25" fmla="*/ 2147483646 h 152"/>
              <a:gd name="T26" fmla="*/ 2147483646 w 92"/>
              <a:gd name="T27" fmla="*/ 2147483646 h 152"/>
              <a:gd name="T28" fmla="*/ 2147483646 w 92"/>
              <a:gd name="T29" fmla="*/ 2147483646 h 152"/>
              <a:gd name="T30" fmla="*/ 2147483646 w 92"/>
              <a:gd name="T31" fmla="*/ 2147483646 h 152"/>
              <a:gd name="T32" fmla="*/ 2147483646 w 92"/>
              <a:gd name="T33" fmla="*/ 2147483646 h 152"/>
              <a:gd name="T34" fmla="*/ 2147483646 w 92"/>
              <a:gd name="T35" fmla="*/ 2147483646 h 152"/>
              <a:gd name="T36" fmla="*/ 2147483646 w 92"/>
              <a:gd name="T37" fmla="*/ 2147483646 h 152"/>
              <a:gd name="T38" fmla="*/ 2147483646 w 92"/>
              <a:gd name="T39" fmla="*/ 2147483646 h 152"/>
              <a:gd name="T40" fmla="*/ 2147483646 w 92"/>
              <a:gd name="T41" fmla="*/ 2147483646 h 152"/>
              <a:gd name="T42" fmla="*/ 2147483646 w 92"/>
              <a:gd name="T43" fmla="*/ 2147483646 h 152"/>
              <a:gd name="T44" fmla="*/ 2147483646 w 92"/>
              <a:gd name="T45" fmla="*/ 2147483646 h 152"/>
              <a:gd name="T46" fmla="*/ 2147483646 w 92"/>
              <a:gd name="T47" fmla="*/ 2147483646 h 152"/>
              <a:gd name="T48" fmla="*/ 2147483646 w 92"/>
              <a:gd name="T49" fmla="*/ 2147483646 h 152"/>
              <a:gd name="T50" fmla="*/ 2147483646 w 92"/>
              <a:gd name="T51" fmla="*/ 2147483646 h 152"/>
              <a:gd name="T52" fmla="*/ 2147483646 w 92"/>
              <a:gd name="T53" fmla="*/ 2147483646 h 152"/>
              <a:gd name="T54" fmla="*/ 2147483646 w 92"/>
              <a:gd name="T55" fmla="*/ 2147483646 h 152"/>
              <a:gd name="T56" fmla="*/ 2147483646 w 92"/>
              <a:gd name="T57" fmla="*/ 2147483646 h 152"/>
              <a:gd name="T58" fmla="*/ 2147483646 w 92"/>
              <a:gd name="T59" fmla="*/ 2147483646 h 152"/>
              <a:gd name="T60" fmla="*/ 2147483646 w 92"/>
              <a:gd name="T61" fmla="*/ 2147483646 h 152"/>
              <a:gd name="T62" fmla="*/ 2147483646 w 92"/>
              <a:gd name="T63" fmla="*/ 2147483646 h 152"/>
              <a:gd name="T64" fmla="*/ 2147483646 w 92"/>
              <a:gd name="T65" fmla="*/ 2147483646 h 152"/>
              <a:gd name="T66" fmla="*/ 2147483646 w 92"/>
              <a:gd name="T67" fmla="*/ 2147483646 h 152"/>
              <a:gd name="T68" fmla="*/ 2147483646 w 92"/>
              <a:gd name="T69" fmla="*/ 2147483646 h 152"/>
              <a:gd name="T70" fmla="*/ 2147483646 w 92"/>
              <a:gd name="T71" fmla="*/ 2147483646 h 152"/>
              <a:gd name="T72" fmla="*/ 2147483646 w 92"/>
              <a:gd name="T73" fmla="*/ 2147483646 h 152"/>
              <a:gd name="T74" fmla="*/ 2147483646 w 92"/>
              <a:gd name="T75" fmla="*/ 2147483646 h 152"/>
              <a:gd name="T76" fmla="*/ 2147483646 w 92"/>
              <a:gd name="T77" fmla="*/ 2147483646 h 152"/>
              <a:gd name="T78" fmla="*/ 2147483646 w 92"/>
              <a:gd name="T79" fmla="*/ 2147483646 h 152"/>
              <a:gd name="T80" fmla="*/ 2147483646 w 92"/>
              <a:gd name="T81" fmla="*/ 0 h 15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92" h="152">
                <a:moveTo>
                  <a:pt x="54" y="9"/>
                </a:moveTo>
                <a:cubicBezTo>
                  <a:pt x="46" y="29"/>
                  <a:pt x="46" y="29"/>
                  <a:pt x="46" y="29"/>
                </a:cubicBezTo>
                <a:cubicBezTo>
                  <a:pt x="46" y="42"/>
                  <a:pt x="46" y="42"/>
                  <a:pt x="46" y="42"/>
                </a:cubicBezTo>
                <a:cubicBezTo>
                  <a:pt x="46" y="43"/>
                  <a:pt x="46" y="43"/>
                  <a:pt x="46" y="43"/>
                </a:cubicBezTo>
                <a:cubicBezTo>
                  <a:pt x="42" y="50"/>
                  <a:pt x="42" y="50"/>
                  <a:pt x="42" y="50"/>
                </a:cubicBezTo>
                <a:cubicBezTo>
                  <a:pt x="42" y="54"/>
                  <a:pt x="42" y="54"/>
                  <a:pt x="42" y="54"/>
                </a:cubicBezTo>
                <a:cubicBezTo>
                  <a:pt x="42" y="57"/>
                  <a:pt x="41" y="60"/>
                  <a:pt x="38" y="61"/>
                </a:cubicBezTo>
                <a:cubicBezTo>
                  <a:pt x="38" y="62"/>
                  <a:pt x="38" y="62"/>
                  <a:pt x="38" y="62"/>
                </a:cubicBezTo>
                <a:cubicBezTo>
                  <a:pt x="37" y="62"/>
                  <a:pt x="37" y="62"/>
                  <a:pt x="37" y="62"/>
                </a:cubicBezTo>
                <a:cubicBezTo>
                  <a:pt x="37" y="61"/>
                  <a:pt x="37" y="61"/>
                  <a:pt x="37" y="61"/>
                </a:cubicBezTo>
                <a:cubicBezTo>
                  <a:pt x="27" y="60"/>
                  <a:pt x="27" y="60"/>
                  <a:pt x="27" y="60"/>
                </a:cubicBezTo>
                <a:cubicBezTo>
                  <a:pt x="22" y="65"/>
                  <a:pt x="22" y="65"/>
                  <a:pt x="22" y="65"/>
                </a:cubicBez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cubicBezTo>
                  <a:pt x="0" y="67"/>
                  <a:pt x="0" y="67"/>
                  <a:pt x="0" y="67"/>
                </a:cubicBezTo>
                <a:cubicBezTo>
                  <a:pt x="4" y="70"/>
                  <a:pt x="4" y="70"/>
                  <a:pt x="4" y="70"/>
                </a:cubicBezTo>
                <a:cubicBezTo>
                  <a:pt x="18" y="72"/>
                  <a:pt x="18" y="72"/>
                  <a:pt x="18" y="72"/>
                </a:cubicBezTo>
                <a:cubicBezTo>
                  <a:pt x="19" y="72"/>
                  <a:pt x="19" y="72"/>
                  <a:pt x="19" y="72"/>
                </a:cubicBezTo>
                <a:cubicBezTo>
                  <a:pt x="20" y="72"/>
                  <a:pt x="20" y="72"/>
                  <a:pt x="20" y="72"/>
                </a:cubicBezTo>
                <a:cubicBezTo>
                  <a:pt x="20" y="72"/>
                  <a:pt x="20" y="72"/>
                  <a:pt x="20" y="72"/>
                </a:cubicBezTo>
                <a:cubicBezTo>
                  <a:pt x="20" y="72"/>
                  <a:pt x="20" y="72"/>
                  <a:pt x="20" y="72"/>
                </a:cubicBezTo>
                <a:cubicBezTo>
                  <a:pt x="24" y="81"/>
                  <a:pt x="24" y="81"/>
                  <a:pt x="24" y="81"/>
                </a:cubicBezTo>
                <a:cubicBezTo>
                  <a:pt x="28" y="84"/>
                  <a:pt x="28" y="84"/>
                  <a:pt x="28" y="84"/>
                </a:cubicBezTo>
                <a:cubicBezTo>
                  <a:pt x="29" y="86"/>
                  <a:pt x="30" y="88"/>
                  <a:pt x="30" y="92"/>
                </a:cubicBezTo>
                <a:cubicBezTo>
                  <a:pt x="30" y="103"/>
                  <a:pt x="30" y="103"/>
                  <a:pt x="30" y="103"/>
                </a:cubicBezTo>
                <a:cubicBezTo>
                  <a:pt x="35" y="108"/>
                  <a:pt x="35" y="108"/>
                  <a:pt x="35" y="108"/>
                </a:cubicBezTo>
                <a:cubicBezTo>
                  <a:pt x="36" y="108"/>
                  <a:pt x="36" y="108"/>
                  <a:pt x="36" y="108"/>
                </a:cubicBezTo>
                <a:cubicBezTo>
                  <a:pt x="36" y="108"/>
                  <a:pt x="36" y="108"/>
                  <a:pt x="36" y="108"/>
                </a:cubicBezTo>
                <a:cubicBezTo>
                  <a:pt x="36" y="108"/>
                  <a:pt x="36" y="108"/>
                  <a:pt x="36" y="108"/>
                </a:cubicBezTo>
                <a:cubicBezTo>
                  <a:pt x="38" y="116"/>
                  <a:pt x="38" y="116"/>
                  <a:pt x="38" y="116"/>
                </a:cubicBezTo>
                <a:cubicBezTo>
                  <a:pt x="38" y="120"/>
                  <a:pt x="38" y="120"/>
                  <a:pt x="38" y="120"/>
                </a:cubicBezTo>
                <a:cubicBezTo>
                  <a:pt x="36" y="124"/>
                  <a:pt x="36" y="124"/>
                  <a:pt x="36" y="124"/>
                </a:cubicBezTo>
                <a:cubicBezTo>
                  <a:pt x="35" y="128"/>
                  <a:pt x="35" y="128"/>
                  <a:pt x="35" y="128"/>
                </a:cubicBezTo>
                <a:cubicBezTo>
                  <a:pt x="36" y="132"/>
                  <a:pt x="36" y="132"/>
                  <a:pt x="36" y="132"/>
                </a:cubicBezTo>
                <a:cubicBezTo>
                  <a:pt x="41" y="135"/>
                  <a:pt x="41" y="135"/>
                  <a:pt x="41" y="135"/>
                </a:cubicBezTo>
                <a:cubicBezTo>
                  <a:pt x="46" y="137"/>
                  <a:pt x="49" y="138"/>
                  <a:pt x="50" y="140"/>
                </a:cubicBezTo>
                <a:cubicBezTo>
                  <a:pt x="53" y="146"/>
                  <a:pt x="53" y="146"/>
                  <a:pt x="53" y="146"/>
                </a:cubicBezTo>
                <a:cubicBezTo>
                  <a:pt x="56" y="148"/>
                  <a:pt x="58" y="150"/>
                  <a:pt x="58" y="151"/>
                </a:cubicBezTo>
                <a:cubicBezTo>
                  <a:pt x="62" y="152"/>
                  <a:pt x="62" y="152"/>
                  <a:pt x="62" y="152"/>
                </a:cubicBezTo>
                <a:cubicBezTo>
                  <a:pt x="62" y="152"/>
                  <a:pt x="62" y="152"/>
                  <a:pt x="62" y="152"/>
                </a:cubicBezTo>
                <a:cubicBezTo>
                  <a:pt x="61" y="144"/>
                  <a:pt x="61" y="144"/>
                  <a:pt x="61" y="144"/>
                </a:cubicBezTo>
                <a:cubicBezTo>
                  <a:pt x="60" y="142"/>
                  <a:pt x="60" y="140"/>
                  <a:pt x="61" y="139"/>
                </a:cubicBezTo>
                <a:cubicBezTo>
                  <a:pt x="62" y="138"/>
                  <a:pt x="63" y="137"/>
                  <a:pt x="64" y="136"/>
                </a:cubicBezTo>
                <a:cubicBezTo>
                  <a:pt x="70" y="134"/>
                  <a:pt x="70" y="134"/>
                  <a:pt x="70" y="134"/>
                </a:cubicBezTo>
                <a:cubicBezTo>
                  <a:pt x="70" y="134"/>
                  <a:pt x="70" y="134"/>
                  <a:pt x="70" y="134"/>
                </a:cubicBezTo>
                <a:cubicBezTo>
                  <a:pt x="71" y="134"/>
                  <a:pt x="71" y="134"/>
                  <a:pt x="71" y="134"/>
                </a:cubicBezTo>
                <a:cubicBezTo>
                  <a:pt x="71" y="134"/>
                  <a:pt x="71" y="134"/>
                  <a:pt x="71" y="134"/>
                </a:cubicBezTo>
                <a:cubicBezTo>
                  <a:pt x="72" y="134"/>
                  <a:pt x="72" y="134"/>
                  <a:pt x="72" y="134"/>
                </a:cubicBezTo>
                <a:cubicBezTo>
                  <a:pt x="74" y="135"/>
                  <a:pt x="74" y="135"/>
                  <a:pt x="74" y="135"/>
                </a:cubicBezTo>
                <a:cubicBezTo>
                  <a:pt x="78" y="133"/>
                  <a:pt x="78" y="133"/>
                  <a:pt x="78" y="133"/>
                </a:cubicBezTo>
                <a:cubicBezTo>
                  <a:pt x="78" y="132"/>
                  <a:pt x="78" y="132"/>
                  <a:pt x="78" y="132"/>
                </a:cubicBezTo>
                <a:cubicBezTo>
                  <a:pt x="79" y="122"/>
                  <a:pt x="79" y="122"/>
                  <a:pt x="79" y="122"/>
                </a:cubicBezTo>
                <a:cubicBezTo>
                  <a:pt x="77" y="118"/>
                  <a:pt x="77" y="118"/>
                  <a:pt x="77" y="118"/>
                </a:cubicBezTo>
                <a:cubicBezTo>
                  <a:pt x="74" y="116"/>
                  <a:pt x="74" y="116"/>
                  <a:pt x="74" y="116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69" y="116"/>
                  <a:pt x="69" y="116"/>
                  <a:pt x="69" y="116"/>
                </a:cubicBezTo>
                <a:cubicBezTo>
                  <a:pt x="68" y="115"/>
                  <a:pt x="68" y="115"/>
                  <a:pt x="68" y="115"/>
                </a:cubicBezTo>
                <a:cubicBezTo>
                  <a:pt x="66" y="105"/>
                  <a:pt x="66" y="105"/>
                  <a:pt x="66" y="105"/>
                </a:cubicBezTo>
                <a:cubicBezTo>
                  <a:pt x="67" y="84"/>
                  <a:pt x="67" y="84"/>
                  <a:pt x="67" y="84"/>
                </a:cubicBezTo>
                <a:cubicBezTo>
                  <a:pt x="68" y="84"/>
                  <a:pt x="68" y="84"/>
                  <a:pt x="68" y="84"/>
                </a:cubicBezTo>
                <a:cubicBezTo>
                  <a:pt x="74" y="75"/>
                  <a:pt x="74" y="75"/>
                  <a:pt x="74" y="75"/>
                </a:cubicBezTo>
                <a:cubicBezTo>
                  <a:pt x="82" y="80"/>
                  <a:pt x="82" y="80"/>
                  <a:pt x="8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92" y="54"/>
                  <a:pt x="92" y="54"/>
                  <a:pt x="92" y="54"/>
                </a:cubicBezTo>
                <a:cubicBezTo>
                  <a:pt x="90" y="51"/>
                  <a:pt x="89" y="49"/>
                  <a:pt x="87" y="48"/>
                </a:cubicBezTo>
                <a:cubicBezTo>
                  <a:pt x="84" y="48"/>
                  <a:pt x="84" y="48"/>
                  <a:pt x="84" y="48"/>
                </a:cubicBezTo>
                <a:cubicBezTo>
                  <a:pt x="84" y="48"/>
                  <a:pt x="84" y="48"/>
                  <a:pt x="84" y="48"/>
                </a:cubicBezTo>
                <a:cubicBezTo>
                  <a:pt x="83" y="48"/>
                  <a:pt x="83" y="48"/>
                  <a:pt x="83" y="48"/>
                </a:cubicBezTo>
                <a:cubicBezTo>
                  <a:pt x="77" y="49"/>
                  <a:pt x="77" y="49"/>
                  <a:pt x="77" y="49"/>
                </a:cubicBezTo>
                <a:cubicBezTo>
                  <a:pt x="76" y="48"/>
                  <a:pt x="76" y="48"/>
                  <a:pt x="76" y="48"/>
                </a:cubicBezTo>
                <a:cubicBezTo>
                  <a:pt x="76" y="48"/>
                  <a:pt x="76" y="48"/>
                  <a:pt x="76" y="48"/>
                </a:cubicBezTo>
                <a:cubicBezTo>
                  <a:pt x="72" y="42"/>
                  <a:pt x="72" y="42"/>
                  <a:pt x="72" y="42"/>
                </a:cubicBezTo>
                <a:cubicBezTo>
                  <a:pt x="72" y="42"/>
                  <a:pt x="72" y="42"/>
                  <a:pt x="72" y="42"/>
                </a:cubicBezTo>
                <a:cubicBezTo>
                  <a:pt x="71" y="42"/>
                  <a:pt x="71" y="42"/>
                  <a:pt x="71" y="42"/>
                </a:cubicBezTo>
                <a:cubicBezTo>
                  <a:pt x="71" y="32"/>
                  <a:pt x="71" y="32"/>
                  <a:pt x="71" y="32"/>
                </a:cubicBezTo>
                <a:cubicBezTo>
                  <a:pt x="73" y="26"/>
                  <a:pt x="73" y="26"/>
                  <a:pt x="73" y="26"/>
                </a:cubicBezTo>
                <a:cubicBezTo>
                  <a:pt x="74" y="24"/>
                  <a:pt x="74" y="24"/>
                  <a:pt x="74" y="24"/>
                </a:cubicBezTo>
                <a:cubicBezTo>
                  <a:pt x="74" y="22"/>
                  <a:pt x="75" y="20"/>
                  <a:pt x="76" y="18"/>
                </a:cubicBezTo>
                <a:cubicBezTo>
                  <a:pt x="78" y="16"/>
                  <a:pt x="78" y="16"/>
                  <a:pt x="78" y="16"/>
                </a:cubicBezTo>
                <a:cubicBezTo>
                  <a:pt x="78" y="10"/>
                  <a:pt x="78" y="10"/>
                  <a:pt x="78" y="10"/>
                </a:cubicBezTo>
                <a:cubicBezTo>
                  <a:pt x="72" y="4"/>
                  <a:pt x="72" y="4"/>
                  <a:pt x="72" y="4"/>
                </a:cubicBezTo>
                <a:cubicBezTo>
                  <a:pt x="64" y="0"/>
                  <a:pt x="64" y="0"/>
                  <a:pt x="64" y="0"/>
                </a:cubicBezTo>
                <a:lnTo>
                  <a:pt x="54" y="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7" name="Freeform 8"/>
          <p:cNvSpPr/>
          <p:nvPr/>
        </p:nvSpPr>
        <p:spPr bwMode="auto">
          <a:xfrm>
            <a:off x="496888" y="1799854"/>
            <a:ext cx="2095500" cy="1584325"/>
          </a:xfrm>
          <a:custGeom>
            <a:avLst/>
            <a:gdLst>
              <a:gd name="T0" fmla="*/ 2147483646 w 652"/>
              <a:gd name="T1" fmla="*/ 2147483646 h 493"/>
              <a:gd name="T2" fmla="*/ 2147483646 w 652"/>
              <a:gd name="T3" fmla="*/ 2147483646 h 493"/>
              <a:gd name="T4" fmla="*/ 2147483646 w 652"/>
              <a:gd name="T5" fmla="*/ 2147483646 h 493"/>
              <a:gd name="T6" fmla="*/ 2147483646 w 652"/>
              <a:gd name="T7" fmla="*/ 2147483646 h 493"/>
              <a:gd name="T8" fmla="*/ 2147483646 w 652"/>
              <a:gd name="T9" fmla="*/ 2147483646 h 493"/>
              <a:gd name="T10" fmla="*/ 2147483646 w 652"/>
              <a:gd name="T11" fmla="*/ 2147483646 h 493"/>
              <a:gd name="T12" fmla="*/ 2147483646 w 652"/>
              <a:gd name="T13" fmla="*/ 2147483646 h 493"/>
              <a:gd name="T14" fmla="*/ 2147483646 w 652"/>
              <a:gd name="T15" fmla="*/ 2147483646 h 493"/>
              <a:gd name="T16" fmla="*/ 2147483646 w 652"/>
              <a:gd name="T17" fmla="*/ 2147483646 h 493"/>
              <a:gd name="T18" fmla="*/ 2147483646 w 652"/>
              <a:gd name="T19" fmla="*/ 2147483646 h 493"/>
              <a:gd name="T20" fmla="*/ 2147483646 w 652"/>
              <a:gd name="T21" fmla="*/ 2147483646 h 493"/>
              <a:gd name="T22" fmla="*/ 2147483646 w 652"/>
              <a:gd name="T23" fmla="*/ 2147483646 h 493"/>
              <a:gd name="T24" fmla="*/ 2147483646 w 652"/>
              <a:gd name="T25" fmla="*/ 2147483646 h 493"/>
              <a:gd name="T26" fmla="*/ 2147483646 w 652"/>
              <a:gd name="T27" fmla="*/ 2147483646 h 493"/>
              <a:gd name="T28" fmla="*/ 2147483646 w 652"/>
              <a:gd name="T29" fmla="*/ 2147483646 h 493"/>
              <a:gd name="T30" fmla="*/ 2147483646 w 652"/>
              <a:gd name="T31" fmla="*/ 2147483646 h 493"/>
              <a:gd name="T32" fmla="*/ 2147483646 w 652"/>
              <a:gd name="T33" fmla="*/ 2147483646 h 493"/>
              <a:gd name="T34" fmla="*/ 2147483646 w 652"/>
              <a:gd name="T35" fmla="*/ 2147483646 h 493"/>
              <a:gd name="T36" fmla="*/ 2147483646 w 652"/>
              <a:gd name="T37" fmla="*/ 2147483646 h 493"/>
              <a:gd name="T38" fmla="*/ 2147483646 w 652"/>
              <a:gd name="T39" fmla="*/ 2147483646 h 493"/>
              <a:gd name="T40" fmla="*/ 2147483646 w 652"/>
              <a:gd name="T41" fmla="*/ 2147483646 h 493"/>
              <a:gd name="T42" fmla="*/ 2147483646 w 652"/>
              <a:gd name="T43" fmla="*/ 2147483646 h 493"/>
              <a:gd name="T44" fmla="*/ 2147483646 w 652"/>
              <a:gd name="T45" fmla="*/ 2147483646 h 493"/>
              <a:gd name="T46" fmla="*/ 2147483646 w 652"/>
              <a:gd name="T47" fmla="*/ 2147483646 h 493"/>
              <a:gd name="T48" fmla="*/ 2147483646 w 652"/>
              <a:gd name="T49" fmla="*/ 2147483646 h 493"/>
              <a:gd name="T50" fmla="*/ 2147483646 w 652"/>
              <a:gd name="T51" fmla="*/ 2147483646 h 493"/>
              <a:gd name="T52" fmla="*/ 2147483646 w 652"/>
              <a:gd name="T53" fmla="*/ 2147483646 h 493"/>
              <a:gd name="T54" fmla="*/ 2147483646 w 652"/>
              <a:gd name="T55" fmla="*/ 2147483646 h 493"/>
              <a:gd name="T56" fmla="*/ 2147483646 w 652"/>
              <a:gd name="T57" fmla="*/ 2147483646 h 493"/>
              <a:gd name="T58" fmla="*/ 2147483646 w 652"/>
              <a:gd name="T59" fmla="*/ 2147483646 h 493"/>
              <a:gd name="T60" fmla="*/ 2147483646 w 652"/>
              <a:gd name="T61" fmla="*/ 2147483646 h 493"/>
              <a:gd name="T62" fmla="*/ 2147483646 w 652"/>
              <a:gd name="T63" fmla="*/ 2147483646 h 493"/>
              <a:gd name="T64" fmla="*/ 2147483646 w 652"/>
              <a:gd name="T65" fmla="*/ 2147483646 h 493"/>
              <a:gd name="T66" fmla="*/ 2147483646 w 652"/>
              <a:gd name="T67" fmla="*/ 2147483646 h 493"/>
              <a:gd name="T68" fmla="*/ 2147483646 w 652"/>
              <a:gd name="T69" fmla="*/ 2147483646 h 493"/>
              <a:gd name="T70" fmla="*/ 2147483646 w 652"/>
              <a:gd name="T71" fmla="*/ 2147483646 h 493"/>
              <a:gd name="T72" fmla="*/ 2147483646 w 652"/>
              <a:gd name="T73" fmla="*/ 2147483646 h 493"/>
              <a:gd name="T74" fmla="*/ 2147483646 w 652"/>
              <a:gd name="T75" fmla="*/ 2147483646 h 493"/>
              <a:gd name="T76" fmla="*/ 2147483646 w 652"/>
              <a:gd name="T77" fmla="*/ 2147483646 h 493"/>
              <a:gd name="T78" fmla="*/ 2147483646 w 652"/>
              <a:gd name="T79" fmla="*/ 2147483646 h 493"/>
              <a:gd name="T80" fmla="*/ 2147483646 w 652"/>
              <a:gd name="T81" fmla="*/ 2147483646 h 493"/>
              <a:gd name="T82" fmla="*/ 2147483646 w 652"/>
              <a:gd name="T83" fmla="*/ 2147483646 h 493"/>
              <a:gd name="T84" fmla="*/ 2147483646 w 652"/>
              <a:gd name="T85" fmla="*/ 2147483646 h 493"/>
              <a:gd name="T86" fmla="*/ 2147483646 w 652"/>
              <a:gd name="T87" fmla="*/ 2147483646 h 493"/>
              <a:gd name="T88" fmla="*/ 2147483646 w 652"/>
              <a:gd name="T89" fmla="*/ 2147483646 h 493"/>
              <a:gd name="T90" fmla="*/ 2147483646 w 652"/>
              <a:gd name="T91" fmla="*/ 2147483646 h 493"/>
              <a:gd name="T92" fmla="*/ 2147483646 w 652"/>
              <a:gd name="T93" fmla="*/ 2147483646 h 493"/>
              <a:gd name="T94" fmla="*/ 2147483646 w 652"/>
              <a:gd name="T95" fmla="*/ 2147483646 h 493"/>
              <a:gd name="T96" fmla="*/ 2147483646 w 652"/>
              <a:gd name="T97" fmla="*/ 2147483646 h 493"/>
              <a:gd name="T98" fmla="*/ 2147483646 w 652"/>
              <a:gd name="T99" fmla="*/ 2147483646 h 493"/>
              <a:gd name="T100" fmla="*/ 2147483646 w 652"/>
              <a:gd name="T101" fmla="*/ 2147483646 h 493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652" h="493">
                <a:moveTo>
                  <a:pt x="651" y="265"/>
                </a:moveTo>
                <a:cubicBezTo>
                  <a:pt x="652" y="265"/>
                  <a:pt x="652" y="265"/>
                  <a:pt x="652" y="265"/>
                </a:cubicBezTo>
                <a:cubicBezTo>
                  <a:pt x="652" y="265"/>
                  <a:pt x="652" y="265"/>
                  <a:pt x="652" y="265"/>
                </a:cubicBezTo>
                <a:cubicBezTo>
                  <a:pt x="652" y="264"/>
                  <a:pt x="652" y="264"/>
                  <a:pt x="652" y="264"/>
                </a:cubicBezTo>
                <a:cubicBezTo>
                  <a:pt x="639" y="228"/>
                  <a:pt x="639" y="228"/>
                  <a:pt x="639" y="228"/>
                </a:cubicBezTo>
                <a:cubicBezTo>
                  <a:pt x="631" y="222"/>
                  <a:pt x="631" y="222"/>
                  <a:pt x="631" y="222"/>
                </a:cubicBezTo>
                <a:cubicBezTo>
                  <a:pt x="631" y="221"/>
                  <a:pt x="631" y="221"/>
                  <a:pt x="631" y="221"/>
                </a:cubicBezTo>
                <a:cubicBezTo>
                  <a:pt x="629" y="206"/>
                  <a:pt x="629" y="206"/>
                  <a:pt x="629" y="206"/>
                </a:cubicBezTo>
                <a:cubicBezTo>
                  <a:pt x="613" y="204"/>
                  <a:pt x="613" y="204"/>
                  <a:pt x="613" y="204"/>
                </a:cubicBezTo>
                <a:cubicBezTo>
                  <a:pt x="612" y="204"/>
                  <a:pt x="612" y="204"/>
                  <a:pt x="612" y="204"/>
                </a:cubicBezTo>
                <a:cubicBezTo>
                  <a:pt x="611" y="204"/>
                  <a:pt x="611" y="204"/>
                  <a:pt x="611" y="204"/>
                </a:cubicBezTo>
                <a:cubicBezTo>
                  <a:pt x="611" y="203"/>
                  <a:pt x="611" y="203"/>
                  <a:pt x="611" y="203"/>
                </a:cubicBezTo>
                <a:cubicBezTo>
                  <a:pt x="611" y="202"/>
                  <a:pt x="611" y="202"/>
                  <a:pt x="611" y="202"/>
                </a:cubicBezTo>
                <a:cubicBezTo>
                  <a:pt x="611" y="202"/>
                  <a:pt x="611" y="202"/>
                  <a:pt x="611" y="202"/>
                </a:cubicBezTo>
                <a:cubicBezTo>
                  <a:pt x="609" y="196"/>
                  <a:pt x="604" y="190"/>
                  <a:pt x="596" y="184"/>
                </a:cubicBezTo>
                <a:cubicBezTo>
                  <a:pt x="591" y="180"/>
                  <a:pt x="587" y="178"/>
                  <a:pt x="583" y="177"/>
                </a:cubicBezTo>
                <a:cubicBezTo>
                  <a:pt x="581" y="176"/>
                  <a:pt x="578" y="174"/>
                  <a:pt x="576" y="173"/>
                </a:cubicBezTo>
                <a:cubicBezTo>
                  <a:pt x="571" y="169"/>
                  <a:pt x="553" y="166"/>
                  <a:pt x="521" y="166"/>
                </a:cubicBezTo>
                <a:cubicBezTo>
                  <a:pt x="520" y="166"/>
                  <a:pt x="520" y="166"/>
                  <a:pt x="520" y="166"/>
                </a:cubicBezTo>
                <a:cubicBezTo>
                  <a:pt x="520" y="166"/>
                  <a:pt x="520" y="166"/>
                  <a:pt x="520" y="166"/>
                </a:cubicBezTo>
                <a:cubicBezTo>
                  <a:pt x="516" y="160"/>
                  <a:pt x="516" y="160"/>
                  <a:pt x="516" y="160"/>
                </a:cubicBezTo>
                <a:cubicBezTo>
                  <a:pt x="515" y="156"/>
                  <a:pt x="513" y="153"/>
                  <a:pt x="513" y="150"/>
                </a:cubicBezTo>
                <a:cubicBezTo>
                  <a:pt x="513" y="145"/>
                  <a:pt x="518" y="131"/>
                  <a:pt x="529" y="107"/>
                </a:cubicBezTo>
                <a:cubicBezTo>
                  <a:pt x="524" y="90"/>
                  <a:pt x="524" y="90"/>
                  <a:pt x="524" y="90"/>
                </a:cubicBezTo>
                <a:cubicBezTo>
                  <a:pt x="524" y="90"/>
                  <a:pt x="524" y="90"/>
                  <a:pt x="524" y="90"/>
                </a:cubicBezTo>
                <a:cubicBezTo>
                  <a:pt x="518" y="62"/>
                  <a:pt x="518" y="62"/>
                  <a:pt x="518" y="62"/>
                </a:cubicBezTo>
                <a:cubicBezTo>
                  <a:pt x="517" y="58"/>
                  <a:pt x="510" y="54"/>
                  <a:pt x="498" y="50"/>
                </a:cubicBezTo>
                <a:cubicBezTo>
                  <a:pt x="496" y="50"/>
                  <a:pt x="493" y="49"/>
                  <a:pt x="491" y="47"/>
                </a:cubicBezTo>
                <a:cubicBezTo>
                  <a:pt x="487" y="45"/>
                  <a:pt x="483" y="42"/>
                  <a:pt x="482" y="37"/>
                </a:cubicBezTo>
                <a:cubicBezTo>
                  <a:pt x="479" y="32"/>
                  <a:pt x="475" y="28"/>
                  <a:pt x="470" y="25"/>
                </a:cubicBezTo>
                <a:cubicBezTo>
                  <a:pt x="469" y="25"/>
                  <a:pt x="469" y="25"/>
                  <a:pt x="469" y="25"/>
                </a:cubicBezTo>
                <a:cubicBezTo>
                  <a:pt x="469" y="24"/>
                  <a:pt x="469" y="24"/>
                  <a:pt x="469" y="24"/>
                </a:cubicBezTo>
                <a:cubicBezTo>
                  <a:pt x="464" y="0"/>
                  <a:pt x="464" y="0"/>
                  <a:pt x="464" y="0"/>
                </a:cubicBezTo>
                <a:cubicBezTo>
                  <a:pt x="445" y="2"/>
                  <a:pt x="445" y="2"/>
                  <a:pt x="445" y="2"/>
                </a:cubicBezTo>
                <a:cubicBezTo>
                  <a:pt x="443" y="7"/>
                  <a:pt x="443" y="7"/>
                  <a:pt x="443" y="7"/>
                </a:cubicBezTo>
                <a:cubicBezTo>
                  <a:pt x="441" y="15"/>
                  <a:pt x="438" y="19"/>
                  <a:pt x="435" y="19"/>
                </a:cubicBezTo>
                <a:cubicBezTo>
                  <a:pt x="423" y="23"/>
                  <a:pt x="423" y="23"/>
                  <a:pt x="423" y="23"/>
                </a:cubicBezTo>
                <a:cubicBezTo>
                  <a:pt x="415" y="26"/>
                  <a:pt x="411" y="29"/>
                  <a:pt x="408" y="33"/>
                </a:cubicBezTo>
                <a:cubicBezTo>
                  <a:pt x="407" y="34"/>
                  <a:pt x="406" y="39"/>
                  <a:pt x="405" y="46"/>
                </a:cubicBezTo>
                <a:cubicBezTo>
                  <a:pt x="404" y="53"/>
                  <a:pt x="403" y="58"/>
                  <a:pt x="401" y="61"/>
                </a:cubicBezTo>
                <a:cubicBezTo>
                  <a:pt x="399" y="66"/>
                  <a:pt x="395" y="70"/>
                  <a:pt x="389" y="72"/>
                </a:cubicBezTo>
                <a:cubicBezTo>
                  <a:pt x="379" y="76"/>
                  <a:pt x="361" y="70"/>
                  <a:pt x="337" y="52"/>
                </a:cubicBezTo>
                <a:cubicBezTo>
                  <a:pt x="304" y="94"/>
                  <a:pt x="304" y="94"/>
                  <a:pt x="304" y="94"/>
                </a:cubicBezTo>
                <a:cubicBezTo>
                  <a:pt x="308" y="112"/>
                  <a:pt x="308" y="112"/>
                  <a:pt x="308" y="112"/>
                </a:cubicBezTo>
                <a:cubicBezTo>
                  <a:pt x="309" y="112"/>
                  <a:pt x="309" y="112"/>
                  <a:pt x="309" y="112"/>
                </a:cubicBezTo>
                <a:cubicBezTo>
                  <a:pt x="309" y="112"/>
                  <a:pt x="309" y="112"/>
                  <a:pt x="309" y="112"/>
                </a:cubicBezTo>
                <a:cubicBezTo>
                  <a:pt x="308" y="113"/>
                  <a:pt x="308" y="113"/>
                  <a:pt x="308" y="113"/>
                </a:cubicBezTo>
                <a:cubicBezTo>
                  <a:pt x="308" y="113"/>
                  <a:pt x="308" y="113"/>
                  <a:pt x="308" y="113"/>
                </a:cubicBezTo>
                <a:cubicBezTo>
                  <a:pt x="307" y="116"/>
                  <a:pt x="304" y="117"/>
                  <a:pt x="301" y="118"/>
                </a:cubicBezTo>
                <a:cubicBezTo>
                  <a:pt x="298" y="118"/>
                  <a:pt x="295" y="117"/>
                  <a:pt x="291" y="115"/>
                </a:cubicBezTo>
                <a:cubicBezTo>
                  <a:pt x="288" y="112"/>
                  <a:pt x="279" y="110"/>
                  <a:pt x="264" y="110"/>
                </a:cubicBezTo>
                <a:cubicBezTo>
                  <a:pt x="257" y="109"/>
                  <a:pt x="257" y="109"/>
                  <a:pt x="257" y="109"/>
                </a:cubicBezTo>
                <a:cubicBezTo>
                  <a:pt x="257" y="109"/>
                  <a:pt x="257" y="109"/>
                  <a:pt x="257" y="109"/>
                </a:cubicBezTo>
                <a:cubicBezTo>
                  <a:pt x="247" y="108"/>
                  <a:pt x="247" y="108"/>
                  <a:pt x="247" y="108"/>
                </a:cubicBezTo>
                <a:cubicBezTo>
                  <a:pt x="237" y="110"/>
                  <a:pt x="237" y="110"/>
                  <a:pt x="237" y="110"/>
                </a:cubicBezTo>
                <a:cubicBezTo>
                  <a:pt x="241" y="117"/>
                  <a:pt x="241" y="117"/>
                  <a:pt x="241" y="117"/>
                </a:cubicBezTo>
                <a:cubicBezTo>
                  <a:pt x="245" y="122"/>
                  <a:pt x="247" y="126"/>
                  <a:pt x="247" y="128"/>
                </a:cubicBezTo>
                <a:cubicBezTo>
                  <a:pt x="242" y="154"/>
                  <a:pt x="242" y="154"/>
                  <a:pt x="242" y="154"/>
                </a:cubicBezTo>
                <a:cubicBezTo>
                  <a:pt x="244" y="168"/>
                  <a:pt x="244" y="168"/>
                  <a:pt x="244" y="168"/>
                </a:cubicBezTo>
                <a:cubicBezTo>
                  <a:pt x="245" y="168"/>
                  <a:pt x="245" y="168"/>
                  <a:pt x="245" y="168"/>
                </a:cubicBezTo>
                <a:cubicBezTo>
                  <a:pt x="245" y="168"/>
                  <a:pt x="245" y="168"/>
                  <a:pt x="245" y="168"/>
                </a:cubicBezTo>
                <a:cubicBezTo>
                  <a:pt x="244" y="168"/>
                  <a:pt x="244" y="168"/>
                  <a:pt x="244" y="168"/>
                </a:cubicBezTo>
                <a:cubicBezTo>
                  <a:pt x="244" y="168"/>
                  <a:pt x="244" y="168"/>
                  <a:pt x="244" y="168"/>
                </a:cubicBezTo>
                <a:cubicBezTo>
                  <a:pt x="236" y="194"/>
                  <a:pt x="236" y="194"/>
                  <a:pt x="236" y="194"/>
                </a:cubicBezTo>
                <a:cubicBezTo>
                  <a:pt x="236" y="197"/>
                  <a:pt x="235" y="198"/>
                  <a:pt x="234" y="198"/>
                </a:cubicBezTo>
                <a:cubicBezTo>
                  <a:pt x="233" y="198"/>
                  <a:pt x="233" y="198"/>
                  <a:pt x="233" y="198"/>
                </a:cubicBezTo>
                <a:cubicBezTo>
                  <a:pt x="233" y="197"/>
                  <a:pt x="233" y="197"/>
                  <a:pt x="233" y="197"/>
                </a:cubicBezTo>
                <a:cubicBezTo>
                  <a:pt x="232" y="195"/>
                  <a:pt x="232" y="195"/>
                  <a:pt x="232" y="195"/>
                </a:cubicBezTo>
                <a:cubicBezTo>
                  <a:pt x="231" y="192"/>
                  <a:pt x="230" y="190"/>
                  <a:pt x="229" y="191"/>
                </a:cubicBezTo>
                <a:cubicBezTo>
                  <a:pt x="228" y="191"/>
                  <a:pt x="227" y="193"/>
                  <a:pt x="226" y="196"/>
                </a:cubicBezTo>
                <a:cubicBezTo>
                  <a:pt x="225" y="204"/>
                  <a:pt x="220" y="210"/>
                  <a:pt x="213" y="216"/>
                </a:cubicBezTo>
                <a:cubicBezTo>
                  <a:pt x="206" y="222"/>
                  <a:pt x="206" y="222"/>
                  <a:pt x="206" y="222"/>
                </a:cubicBezTo>
                <a:cubicBezTo>
                  <a:pt x="203" y="224"/>
                  <a:pt x="203" y="224"/>
                  <a:pt x="203" y="224"/>
                </a:cubicBezTo>
                <a:cubicBezTo>
                  <a:pt x="203" y="224"/>
                  <a:pt x="203" y="224"/>
                  <a:pt x="203" y="224"/>
                </a:cubicBezTo>
                <a:cubicBezTo>
                  <a:pt x="202" y="224"/>
                  <a:pt x="202" y="224"/>
                  <a:pt x="202" y="224"/>
                </a:cubicBezTo>
                <a:cubicBezTo>
                  <a:pt x="176" y="224"/>
                  <a:pt x="176" y="224"/>
                  <a:pt x="176" y="224"/>
                </a:cubicBezTo>
                <a:cubicBezTo>
                  <a:pt x="166" y="234"/>
                  <a:pt x="166" y="234"/>
                  <a:pt x="166" y="234"/>
                </a:cubicBezTo>
                <a:cubicBezTo>
                  <a:pt x="166" y="234"/>
                  <a:pt x="166" y="234"/>
                  <a:pt x="166" y="234"/>
                </a:cubicBezTo>
                <a:cubicBezTo>
                  <a:pt x="165" y="234"/>
                  <a:pt x="165" y="234"/>
                  <a:pt x="165" y="234"/>
                </a:cubicBezTo>
                <a:cubicBezTo>
                  <a:pt x="165" y="234"/>
                  <a:pt x="165" y="234"/>
                  <a:pt x="165" y="234"/>
                </a:cubicBezTo>
                <a:cubicBezTo>
                  <a:pt x="137" y="230"/>
                  <a:pt x="137" y="230"/>
                  <a:pt x="137" y="230"/>
                </a:cubicBezTo>
                <a:cubicBezTo>
                  <a:pt x="133" y="234"/>
                  <a:pt x="128" y="236"/>
                  <a:pt x="124" y="235"/>
                </a:cubicBezTo>
                <a:cubicBezTo>
                  <a:pt x="120" y="234"/>
                  <a:pt x="113" y="236"/>
                  <a:pt x="103" y="239"/>
                </a:cubicBezTo>
                <a:cubicBezTo>
                  <a:pt x="92" y="252"/>
                  <a:pt x="92" y="252"/>
                  <a:pt x="92" y="252"/>
                </a:cubicBezTo>
                <a:cubicBezTo>
                  <a:pt x="92" y="253"/>
                  <a:pt x="92" y="253"/>
                  <a:pt x="92" y="253"/>
                </a:cubicBezTo>
                <a:cubicBezTo>
                  <a:pt x="74" y="254"/>
                  <a:pt x="74" y="254"/>
                  <a:pt x="74" y="254"/>
                </a:cubicBezTo>
                <a:cubicBezTo>
                  <a:pt x="74" y="239"/>
                  <a:pt x="74" y="239"/>
                  <a:pt x="74" y="239"/>
                </a:cubicBezTo>
                <a:cubicBezTo>
                  <a:pt x="63" y="239"/>
                  <a:pt x="63" y="239"/>
                  <a:pt x="63" y="239"/>
                </a:cubicBezTo>
                <a:cubicBezTo>
                  <a:pt x="61" y="245"/>
                  <a:pt x="61" y="245"/>
                  <a:pt x="61" y="245"/>
                </a:cubicBezTo>
                <a:cubicBezTo>
                  <a:pt x="53" y="247"/>
                  <a:pt x="53" y="247"/>
                  <a:pt x="53" y="247"/>
                </a:cubicBezTo>
                <a:cubicBezTo>
                  <a:pt x="52" y="247"/>
                  <a:pt x="52" y="247"/>
                  <a:pt x="52" y="247"/>
                </a:cubicBezTo>
                <a:cubicBezTo>
                  <a:pt x="52" y="247"/>
                  <a:pt x="52" y="247"/>
                  <a:pt x="52" y="247"/>
                </a:cubicBezTo>
                <a:cubicBezTo>
                  <a:pt x="51" y="247"/>
                  <a:pt x="51" y="247"/>
                  <a:pt x="51" y="247"/>
                </a:cubicBezTo>
                <a:cubicBezTo>
                  <a:pt x="51" y="247"/>
                  <a:pt x="51" y="247"/>
                  <a:pt x="51" y="247"/>
                </a:cubicBezTo>
                <a:cubicBezTo>
                  <a:pt x="46" y="244"/>
                  <a:pt x="39" y="241"/>
                  <a:pt x="33" y="240"/>
                </a:cubicBezTo>
                <a:cubicBezTo>
                  <a:pt x="29" y="240"/>
                  <a:pt x="25" y="242"/>
                  <a:pt x="19" y="248"/>
                </a:cubicBezTo>
                <a:cubicBezTo>
                  <a:pt x="12" y="254"/>
                  <a:pt x="7" y="259"/>
                  <a:pt x="5" y="264"/>
                </a:cubicBezTo>
                <a:cubicBezTo>
                  <a:pt x="6" y="264"/>
                  <a:pt x="7" y="266"/>
                  <a:pt x="7" y="268"/>
                </a:cubicBezTo>
                <a:cubicBezTo>
                  <a:pt x="7" y="271"/>
                  <a:pt x="8" y="274"/>
                  <a:pt x="8" y="277"/>
                </a:cubicBezTo>
                <a:cubicBezTo>
                  <a:pt x="7" y="280"/>
                  <a:pt x="6" y="282"/>
                  <a:pt x="5" y="284"/>
                </a:cubicBezTo>
                <a:cubicBezTo>
                  <a:pt x="3" y="285"/>
                  <a:pt x="1" y="288"/>
                  <a:pt x="0" y="295"/>
                </a:cubicBezTo>
                <a:cubicBezTo>
                  <a:pt x="7" y="299"/>
                  <a:pt x="7" y="299"/>
                  <a:pt x="7" y="299"/>
                </a:cubicBezTo>
                <a:cubicBezTo>
                  <a:pt x="15" y="290"/>
                  <a:pt x="15" y="290"/>
                  <a:pt x="15" y="290"/>
                </a:cubicBezTo>
                <a:cubicBezTo>
                  <a:pt x="27" y="302"/>
                  <a:pt x="27" y="302"/>
                  <a:pt x="27" y="302"/>
                </a:cubicBezTo>
                <a:cubicBezTo>
                  <a:pt x="27" y="303"/>
                  <a:pt x="27" y="303"/>
                  <a:pt x="27" y="303"/>
                </a:cubicBezTo>
                <a:cubicBezTo>
                  <a:pt x="29" y="325"/>
                  <a:pt x="29" y="325"/>
                  <a:pt x="29" y="325"/>
                </a:cubicBezTo>
                <a:cubicBezTo>
                  <a:pt x="29" y="326"/>
                  <a:pt x="29" y="326"/>
                  <a:pt x="29" y="326"/>
                </a:cubicBezTo>
                <a:cubicBezTo>
                  <a:pt x="29" y="326"/>
                  <a:pt x="29" y="326"/>
                  <a:pt x="29" y="326"/>
                </a:cubicBezTo>
                <a:cubicBezTo>
                  <a:pt x="22" y="356"/>
                  <a:pt x="22" y="356"/>
                  <a:pt x="22" y="356"/>
                </a:cubicBezTo>
                <a:cubicBezTo>
                  <a:pt x="21" y="356"/>
                  <a:pt x="21" y="356"/>
                  <a:pt x="21" y="356"/>
                </a:cubicBezTo>
                <a:cubicBezTo>
                  <a:pt x="11" y="356"/>
                  <a:pt x="5" y="356"/>
                  <a:pt x="3" y="358"/>
                </a:cubicBezTo>
                <a:cubicBezTo>
                  <a:pt x="3" y="360"/>
                  <a:pt x="7" y="363"/>
                  <a:pt x="14" y="368"/>
                </a:cubicBezTo>
                <a:cubicBezTo>
                  <a:pt x="20" y="367"/>
                  <a:pt x="20" y="367"/>
                  <a:pt x="20" y="367"/>
                </a:cubicBezTo>
                <a:cubicBezTo>
                  <a:pt x="21" y="367"/>
                  <a:pt x="21" y="367"/>
                  <a:pt x="21" y="367"/>
                </a:cubicBezTo>
                <a:cubicBezTo>
                  <a:pt x="21" y="367"/>
                  <a:pt x="21" y="367"/>
                  <a:pt x="21" y="367"/>
                </a:cubicBezTo>
                <a:cubicBezTo>
                  <a:pt x="35" y="380"/>
                  <a:pt x="35" y="380"/>
                  <a:pt x="35" y="380"/>
                </a:cubicBezTo>
                <a:cubicBezTo>
                  <a:pt x="40" y="384"/>
                  <a:pt x="39" y="392"/>
                  <a:pt x="33" y="403"/>
                </a:cubicBezTo>
                <a:cubicBezTo>
                  <a:pt x="35" y="416"/>
                  <a:pt x="35" y="416"/>
                  <a:pt x="35" y="416"/>
                </a:cubicBezTo>
                <a:cubicBezTo>
                  <a:pt x="40" y="417"/>
                  <a:pt x="40" y="417"/>
                  <a:pt x="40" y="417"/>
                </a:cubicBezTo>
                <a:cubicBezTo>
                  <a:pt x="60" y="417"/>
                  <a:pt x="60" y="417"/>
                  <a:pt x="60" y="417"/>
                </a:cubicBezTo>
                <a:cubicBezTo>
                  <a:pt x="50" y="426"/>
                  <a:pt x="50" y="426"/>
                  <a:pt x="50" y="426"/>
                </a:cubicBezTo>
                <a:cubicBezTo>
                  <a:pt x="56" y="430"/>
                  <a:pt x="56" y="430"/>
                  <a:pt x="56" y="430"/>
                </a:cubicBezTo>
                <a:cubicBezTo>
                  <a:pt x="56" y="430"/>
                  <a:pt x="56" y="430"/>
                  <a:pt x="56" y="430"/>
                </a:cubicBezTo>
                <a:cubicBezTo>
                  <a:pt x="64" y="434"/>
                  <a:pt x="64" y="434"/>
                  <a:pt x="64" y="434"/>
                </a:cubicBezTo>
                <a:cubicBezTo>
                  <a:pt x="85" y="443"/>
                  <a:pt x="85" y="443"/>
                  <a:pt x="85" y="443"/>
                </a:cubicBezTo>
                <a:cubicBezTo>
                  <a:pt x="86" y="444"/>
                  <a:pt x="86" y="444"/>
                  <a:pt x="86" y="444"/>
                </a:cubicBezTo>
                <a:cubicBezTo>
                  <a:pt x="87" y="444"/>
                  <a:pt x="87" y="444"/>
                  <a:pt x="87" y="444"/>
                </a:cubicBezTo>
                <a:cubicBezTo>
                  <a:pt x="89" y="476"/>
                  <a:pt x="89" y="476"/>
                  <a:pt x="89" y="476"/>
                </a:cubicBezTo>
                <a:cubicBezTo>
                  <a:pt x="89" y="483"/>
                  <a:pt x="94" y="488"/>
                  <a:pt x="103" y="491"/>
                </a:cubicBezTo>
                <a:cubicBezTo>
                  <a:pt x="105" y="490"/>
                  <a:pt x="105" y="490"/>
                  <a:pt x="105" y="490"/>
                </a:cubicBezTo>
                <a:cubicBezTo>
                  <a:pt x="105" y="490"/>
                  <a:pt x="105" y="490"/>
                  <a:pt x="105" y="490"/>
                </a:cubicBezTo>
                <a:cubicBezTo>
                  <a:pt x="106" y="490"/>
                  <a:pt x="106" y="490"/>
                  <a:pt x="106" y="490"/>
                </a:cubicBezTo>
                <a:cubicBezTo>
                  <a:pt x="128" y="493"/>
                  <a:pt x="128" y="493"/>
                  <a:pt x="128" y="493"/>
                </a:cubicBezTo>
                <a:cubicBezTo>
                  <a:pt x="130" y="493"/>
                  <a:pt x="130" y="493"/>
                  <a:pt x="130" y="493"/>
                </a:cubicBezTo>
                <a:cubicBezTo>
                  <a:pt x="130" y="493"/>
                  <a:pt x="130" y="493"/>
                  <a:pt x="130" y="493"/>
                </a:cubicBezTo>
                <a:cubicBezTo>
                  <a:pt x="130" y="492"/>
                  <a:pt x="130" y="492"/>
                  <a:pt x="130" y="492"/>
                </a:cubicBezTo>
                <a:cubicBezTo>
                  <a:pt x="133" y="488"/>
                  <a:pt x="134" y="484"/>
                  <a:pt x="134" y="484"/>
                </a:cubicBezTo>
                <a:cubicBezTo>
                  <a:pt x="134" y="483"/>
                  <a:pt x="134" y="483"/>
                  <a:pt x="134" y="483"/>
                </a:cubicBezTo>
                <a:cubicBezTo>
                  <a:pt x="134" y="479"/>
                  <a:pt x="135" y="476"/>
                  <a:pt x="139" y="474"/>
                </a:cubicBezTo>
                <a:cubicBezTo>
                  <a:pt x="142" y="471"/>
                  <a:pt x="144" y="469"/>
                  <a:pt x="145" y="466"/>
                </a:cubicBezTo>
                <a:cubicBezTo>
                  <a:pt x="145" y="466"/>
                  <a:pt x="145" y="466"/>
                  <a:pt x="145" y="466"/>
                </a:cubicBezTo>
                <a:cubicBezTo>
                  <a:pt x="147" y="462"/>
                  <a:pt x="151" y="462"/>
                  <a:pt x="157" y="464"/>
                </a:cubicBezTo>
                <a:cubicBezTo>
                  <a:pt x="158" y="464"/>
                  <a:pt x="158" y="464"/>
                  <a:pt x="158" y="464"/>
                </a:cubicBezTo>
                <a:cubicBezTo>
                  <a:pt x="158" y="464"/>
                  <a:pt x="158" y="464"/>
                  <a:pt x="158" y="464"/>
                </a:cubicBezTo>
                <a:cubicBezTo>
                  <a:pt x="165" y="468"/>
                  <a:pt x="165" y="468"/>
                  <a:pt x="165" y="468"/>
                </a:cubicBezTo>
                <a:cubicBezTo>
                  <a:pt x="191" y="473"/>
                  <a:pt x="191" y="473"/>
                  <a:pt x="191" y="473"/>
                </a:cubicBezTo>
                <a:cubicBezTo>
                  <a:pt x="206" y="472"/>
                  <a:pt x="206" y="472"/>
                  <a:pt x="206" y="472"/>
                </a:cubicBezTo>
                <a:cubicBezTo>
                  <a:pt x="217" y="467"/>
                  <a:pt x="217" y="467"/>
                  <a:pt x="217" y="467"/>
                </a:cubicBezTo>
                <a:cubicBezTo>
                  <a:pt x="219" y="464"/>
                  <a:pt x="221" y="463"/>
                  <a:pt x="222" y="462"/>
                </a:cubicBezTo>
                <a:cubicBezTo>
                  <a:pt x="224" y="462"/>
                  <a:pt x="227" y="462"/>
                  <a:pt x="230" y="465"/>
                </a:cubicBezTo>
                <a:cubicBezTo>
                  <a:pt x="232" y="466"/>
                  <a:pt x="232" y="466"/>
                  <a:pt x="232" y="466"/>
                </a:cubicBezTo>
                <a:cubicBezTo>
                  <a:pt x="233" y="467"/>
                  <a:pt x="235" y="470"/>
                  <a:pt x="236" y="474"/>
                </a:cubicBezTo>
                <a:cubicBezTo>
                  <a:pt x="244" y="480"/>
                  <a:pt x="244" y="480"/>
                  <a:pt x="244" y="480"/>
                </a:cubicBezTo>
                <a:cubicBezTo>
                  <a:pt x="250" y="480"/>
                  <a:pt x="250" y="480"/>
                  <a:pt x="250" y="480"/>
                </a:cubicBezTo>
                <a:cubicBezTo>
                  <a:pt x="251" y="480"/>
                  <a:pt x="251" y="480"/>
                  <a:pt x="251" y="480"/>
                </a:cubicBezTo>
                <a:cubicBezTo>
                  <a:pt x="251" y="480"/>
                  <a:pt x="251" y="480"/>
                  <a:pt x="251" y="480"/>
                </a:cubicBezTo>
                <a:cubicBezTo>
                  <a:pt x="252" y="480"/>
                  <a:pt x="252" y="480"/>
                  <a:pt x="252" y="480"/>
                </a:cubicBezTo>
                <a:cubicBezTo>
                  <a:pt x="260" y="484"/>
                  <a:pt x="260" y="484"/>
                  <a:pt x="260" y="484"/>
                </a:cubicBezTo>
                <a:cubicBezTo>
                  <a:pt x="276" y="482"/>
                  <a:pt x="276" y="482"/>
                  <a:pt x="276" y="482"/>
                </a:cubicBezTo>
                <a:cubicBezTo>
                  <a:pt x="285" y="480"/>
                  <a:pt x="285" y="480"/>
                  <a:pt x="285" y="480"/>
                </a:cubicBezTo>
                <a:cubicBezTo>
                  <a:pt x="307" y="482"/>
                  <a:pt x="307" y="482"/>
                  <a:pt x="307" y="482"/>
                </a:cubicBezTo>
                <a:cubicBezTo>
                  <a:pt x="317" y="479"/>
                  <a:pt x="317" y="479"/>
                  <a:pt x="317" y="479"/>
                </a:cubicBezTo>
                <a:cubicBezTo>
                  <a:pt x="329" y="474"/>
                  <a:pt x="329" y="474"/>
                  <a:pt x="329" y="474"/>
                </a:cubicBezTo>
                <a:cubicBezTo>
                  <a:pt x="331" y="472"/>
                  <a:pt x="334" y="471"/>
                  <a:pt x="338" y="470"/>
                </a:cubicBezTo>
                <a:cubicBezTo>
                  <a:pt x="360" y="470"/>
                  <a:pt x="360" y="470"/>
                  <a:pt x="360" y="470"/>
                </a:cubicBezTo>
                <a:cubicBezTo>
                  <a:pt x="368" y="467"/>
                  <a:pt x="368" y="467"/>
                  <a:pt x="368" y="467"/>
                </a:cubicBezTo>
                <a:cubicBezTo>
                  <a:pt x="371" y="465"/>
                  <a:pt x="374" y="464"/>
                  <a:pt x="377" y="464"/>
                </a:cubicBezTo>
                <a:cubicBezTo>
                  <a:pt x="389" y="464"/>
                  <a:pt x="389" y="464"/>
                  <a:pt x="389" y="464"/>
                </a:cubicBezTo>
                <a:cubicBezTo>
                  <a:pt x="395" y="468"/>
                  <a:pt x="395" y="468"/>
                  <a:pt x="395" y="468"/>
                </a:cubicBezTo>
                <a:cubicBezTo>
                  <a:pt x="413" y="472"/>
                  <a:pt x="413" y="472"/>
                  <a:pt x="413" y="472"/>
                </a:cubicBezTo>
                <a:cubicBezTo>
                  <a:pt x="415" y="472"/>
                  <a:pt x="417" y="474"/>
                  <a:pt x="421" y="478"/>
                </a:cubicBezTo>
                <a:cubicBezTo>
                  <a:pt x="429" y="482"/>
                  <a:pt x="429" y="482"/>
                  <a:pt x="429" y="482"/>
                </a:cubicBezTo>
                <a:cubicBezTo>
                  <a:pt x="429" y="483"/>
                  <a:pt x="429" y="483"/>
                  <a:pt x="429" y="483"/>
                </a:cubicBezTo>
                <a:cubicBezTo>
                  <a:pt x="446" y="484"/>
                  <a:pt x="446" y="484"/>
                  <a:pt x="446" y="484"/>
                </a:cubicBezTo>
                <a:cubicBezTo>
                  <a:pt x="446" y="484"/>
                  <a:pt x="446" y="484"/>
                  <a:pt x="446" y="484"/>
                </a:cubicBezTo>
                <a:cubicBezTo>
                  <a:pt x="446" y="484"/>
                  <a:pt x="446" y="484"/>
                  <a:pt x="446" y="484"/>
                </a:cubicBezTo>
                <a:cubicBezTo>
                  <a:pt x="454" y="488"/>
                  <a:pt x="454" y="488"/>
                  <a:pt x="454" y="488"/>
                </a:cubicBezTo>
                <a:cubicBezTo>
                  <a:pt x="464" y="490"/>
                  <a:pt x="464" y="490"/>
                  <a:pt x="464" y="490"/>
                </a:cubicBezTo>
                <a:cubicBezTo>
                  <a:pt x="464" y="490"/>
                  <a:pt x="464" y="490"/>
                  <a:pt x="464" y="490"/>
                </a:cubicBezTo>
                <a:cubicBezTo>
                  <a:pt x="473" y="491"/>
                  <a:pt x="473" y="491"/>
                  <a:pt x="473" y="491"/>
                </a:cubicBezTo>
                <a:cubicBezTo>
                  <a:pt x="475" y="486"/>
                  <a:pt x="475" y="486"/>
                  <a:pt x="475" y="486"/>
                </a:cubicBezTo>
                <a:cubicBezTo>
                  <a:pt x="471" y="478"/>
                  <a:pt x="471" y="478"/>
                  <a:pt x="471" y="478"/>
                </a:cubicBezTo>
                <a:cubicBezTo>
                  <a:pt x="470" y="470"/>
                  <a:pt x="470" y="470"/>
                  <a:pt x="470" y="470"/>
                </a:cubicBezTo>
                <a:cubicBezTo>
                  <a:pt x="470" y="470"/>
                  <a:pt x="470" y="470"/>
                  <a:pt x="470" y="470"/>
                </a:cubicBezTo>
                <a:cubicBezTo>
                  <a:pt x="469" y="470"/>
                  <a:pt x="469" y="470"/>
                  <a:pt x="469" y="470"/>
                </a:cubicBezTo>
                <a:cubicBezTo>
                  <a:pt x="471" y="468"/>
                  <a:pt x="471" y="468"/>
                  <a:pt x="471" y="468"/>
                </a:cubicBezTo>
                <a:cubicBezTo>
                  <a:pt x="476" y="461"/>
                  <a:pt x="476" y="461"/>
                  <a:pt x="476" y="461"/>
                </a:cubicBezTo>
                <a:cubicBezTo>
                  <a:pt x="476" y="460"/>
                  <a:pt x="476" y="460"/>
                  <a:pt x="476" y="460"/>
                </a:cubicBezTo>
                <a:cubicBezTo>
                  <a:pt x="476" y="460"/>
                  <a:pt x="476" y="460"/>
                  <a:pt x="476" y="460"/>
                </a:cubicBezTo>
                <a:cubicBezTo>
                  <a:pt x="477" y="460"/>
                  <a:pt x="477" y="460"/>
                  <a:pt x="477" y="460"/>
                </a:cubicBezTo>
                <a:cubicBezTo>
                  <a:pt x="477" y="460"/>
                  <a:pt x="477" y="460"/>
                  <a:pt x="477" y="460"/>
                </a:cubicBezTo>
                <a:cubicBezTo>
                  <a:pt x="482" y="456"/>
                  <a:pt x="482" y="456"/>
                  <a:pt x="482" y="456"/>
                </a:cubicBezTo>
                <a:cubicBezTo>
                  <a:pt x="482" y="456"/>
                  <a:pt x="482" y="456"/>
                  <a:pt x="482" y="456"/>
                </a:cubicBezTo>
                <a:cubicBezTo>
                  <a:pt x="481" y="454"/>
                  <a:pt x="481" y="454"/>
                  <a:pt x="481" y="454"/>
                </a:cubicBezTo>
                <a:cubicBezTo>
                  <a:pt x="479" y="446"/>
                  <a:pt x="479" y="446"/>
                  <a:pt x="479" y="446"/>
                </a:cubicBezTo>
                <a:cubicBezTo>
                  <a:pt x="479" y="444"/>
                  <a:pt x="477" y="444"/>
                  <a:pt x="475" y="442"/>
                </a:cubicBezTo>
                <a:cubicBezTo>
                  <a:pt x="475" y="442"/>
                  <a:pt x="475" y="442"/>
                  <a:pt x="475" y="442"/>
                </a:cubicBezTo>
                <a:cubicBezTo>
                  <a:pt x="469" y="436"/>
                  <a:pt x="469" y="436"/>
                  <a:pt x="469" y="436"/>
                </a:cubicBezTo>
                <a:cubicBezTo>
                  <a:pt x="461" y="429"/>
                  <a:pt x="461" y="429"/>
                  <a:pt x="461" y="429"/>
                </a:cubicBezTo>
                <a:cubicBezTo>
                  <a:pt x="461" y="428"/>
                  <a:pt x="461" y="428"/>
                  <a:pt x="461" y="428"/>
                </a:cubicBezTo>
                <a:cubicBezTo>
                  <a:pt x="460" y="428"/>
                  <a:pt x="460" y="428"/>
                  <a:pt x="460" y="428"/>
                </a:cubicBezTo>
                <a:cubicBezTo>
                  <a:pt x="461" y="428"/>
                  <a:pt x="461" y="428"/>
                  <a:pt x="461" y="428"/>
                </a:cubicBezTo>
                <a:cubicBezTo>
                  <a:pt x="461" y="427"/>
                  <a:pt x="461" y="427"/>
                  <a:pt x="461" y="427"/>
                </a:cubicBezTo>
                <a:cubicBezTo>
                  <a:pt x="462" y="419"/>
                  <a:pt x="462" y="419"/>
                  <a:pt x="462" y="419"/>
                </a:cubicBezTo>
                <a:cubicBezTo>
                  <a:pt x="462" y="414"/>
                  <a:pt x="462" y="414"/>
                  <a:pt x="462" y="414"/>
                </a:cubicBezTo>
                <a:cubicBezTo>
                  <a:pt x="458" y="404"/>
                  <a:pt x="458" y="404"/>
                  <a:pt x="458" y="404"/>
                </a:cubicBezTo>
                <a:cubicBezTo>
                  <a:pt x="467" y="402"/>
                  <a:pt x="467" y="402"/>
                  <a:pt x="467" y="402"/>
                </a:cubicBezTo>
                <a:cubicBezTo>
                  <a:pt x="472" y="398"/>
                  <a:pt x="472" y="398"/>
                  <a:pt x="472" y="398"/>
                </a:cubicBezTo>
                <a:cubicBezTo>
                  <a:pt x="483" y="398"/>
                  <a:pt x="483" y="398"/>
                  <a:pt x="483" y="398"/>
                </a:cubicBezTo>
                <a:cubicBezTo>
                  <a:pt x="494" y="396"/>
                  <a:pt x="494" y="396"/>
                  <a:pt x="494" y="396"/>
                </a:cubicBezTo>
                <a:cubicBezTo>
                  <a:pt x="495" y="396"/>
                  <a:pt x="495" y="396"/>
                  <a:pt x="495" y="396"/>
                </a:cubicBezTo>
                <a:cubicBezTo>
                  <a:pt x="502" y="397"/>
                  <a:pt x="502" y="397"/>
                  <a:pt x="502" y="397"/>
                </a:cubicBezTo>
                <a:cubicBezTo>
                  <a:pt x="511" y="394"/>
                  <a:pt x="511" y="394"/>
                  <a:pt x="511" y="394"/>
                </a:cubicBezTo>
                <a:cubicBezTo>
                  <a:pt x="521" y="392"/>
                  <a:pt x="521" y="392"/>
                  <a:pt x="521" y="392"/>
                </a:cubicBezTo>
                <a:cubicBezTo>
                  <a:pt x="527" y="390"/>
                  <a:pt x="527" y="390"/>
                  <a:pt x="527" y="390"/>
                </a:cubicBezTo>
                <a:cubicBezTo>
                  <a:pt x="528" y="390"/>
                  <a:pt x="528" y="390"/>
                  <a:pt x="528" y="390"/>
                </a:cubicBezTo>
                <a:cubicBezTo>
                  <a:pt x="545" y="386"/>
                  <a:pt x="545" y="386"/>
                  <a:pt x="545" y="386"/>
                </a:cubicBezTo>
                <a:cubicBezTo>
                  <a:pt x="548" y="384"/>
                  <a:pt x="548" y="384"/>
                  <a:pt x="548" y="384"/>
                </a:cubicBezTo>
                <a:cubicBezTo>
                  <a:pt x="547" y="380"/>
                  <a:pt x="547" y="380"/>
                  <a:pt x="547" y="380"/>
                </a:cubicBezTo>
                <a:cubicBezTo>
                  <a:pt x="544" y="375"/>
                  <a:pt x="544" y="375"/>
                  <a:pt x="544" y="375"/>
                </a:cubicBezTo>
                <a:cubicBezTo>
                  <a:pt x="544" y="374"/>
                  <a:pt x="544" y="374"/>
                  <a:pt x="544" y="374"/>
                </a:cubicBezTo>
                <a:cubicBezTo>
                  <a:pt x="543" y="374"/>
                  <a:pt x="543" y="374"/>
                  <a:pt x="543" y="374"/>
                </a:cubicBezTo>
                <a:cubicBezTo>
                  <a:pt x="543" y="374"/>
                  <a:pt x="543" y="374"/>
                  <a:pt x="543" y="374"/>
                </a:cubicBezTo>
                <a:cubicBezTo>
                  <a:pt x="544" y="368"/>
                  <a:pt x="544" y="368"/>
                  <a:pt x="544" y="368"/>
                </a:cubicBezTo>
                <a:cubicBezTo>
                  <a:pt x="545" y="367"/>
                  <a:pt x="545" y="367"/>
                  <a:pt x="545" y="367"/>
                </a:cubicBezTo>
                <a:cubicBezTo>
                  <a:pt x="545" y="359"/>
                  <a:pt x="545" y="359"/>
                  <a:pt x="545" y="359"/>
                </a:cubicBezTo>
                <a:cubicBezTo>
                  <a:pt x="543" y="352"/>
                  <a:pt x="543" y="352"/>
                  <a:pt x="543" y="352"/>
                </a:cubicBezTo>
                <a:cubicBezTo>
                  <a:pt x="543" y="352"/>
                  <a:pt x="543" y="352"/>
                  <a:pt x="543" y="352"/>
                </a:cubicBezTo>
                <a:cubicBezTo>
                  <a:pt x="543" y="351"/>
                  <a:pt x="543" y="351"/>
                  <a:pt x="543" y="351"/>
                </a:cubicBezTo>
                <a:cubicBezTo>
                  <a:pt x="547" y="343"/>
                  <a:pt x="547" y="343"/>
                  <a:pt x="547" y="343"/>
                </a:cubicBezTo>
                <a:cubicBezTo>
                  <a:pt x="549" y="340"/>
                  <a:pt x="551" y="338"/>
                  <a:pt x="553" y="338"/>
                </a:cubicBezTo>
                <a:cubicBezTo>
                  <a:pt x="563" y="338"/>
                  <a:pt x="563" y="338"/>
                  <a:pt x="563" y="338"/>
                </a:cubicBezTo>
                <a:cubicBezTo>
                  <a:pt x="565" y="338"/>
                  <a:pt x="567" y="338"/>
                  <a:pt x="569" y="336"/>
                </a:cubicBezTo>
                <a:cubicBezTo>
                  <a:pt x="585" y="315"/>
                  <a:pt x="585" y="315"/>
                  <a:pt x="585" y="315"/>
                </a:cubicBezTo>
                <a:cubicBezTo>
                  <a:pt x="585" y="314"/>
                  <a:pt x="585" y="314"/>
                  <a:pt x="585" y="314"/>
                </a:cubicBezTo>
                <a:cubicBezTo>
                  <a:pt x="585" y="314"/>
                  <a:pt x="585" y="314"/>
                  <a:pt x="585" y="314"/>
                </a:cubicBezTo>
                <a:cubicBezTo>
                  <a:pt x="593" y="307"/>
                  <a:pt x="593" y="307"/>
                  <a:pt x="593" y="307"/>
                </a:cubicBezTo>
                <a:cubicBezTo>
                  <a:pt x="594" y="306"/>
                  <a:pt x="594" y="306"/>
                  <a:pt x="594" y="306"/>
                </a:cubicBezTo>
                <a:cubicBezTo>
                  <a:pt x="597" y="306"/>
                  <a:pt x="599" y="304"/>
                  <a:pt x="601" y="304"/>
                </a:cubicBezTo>
                <a:cubicBezTo>
                  <a:pt x="603" y="302"/>
                  <a:pt x="603" y="302"/>
                  <a:pt x="603" y="302"/>
                </a:cubicBezTo>
                <a:cubicBezTo>
                  <a:pt x="605" y="298"/>
                  <a:pt x="608" y="296"/>
                  <a:pt x="609" y="296"/>
                </a:cubicBezTo>
                <a:cubicBezTo>
                  <a:pt x="623" y="299"/>
                  <a:pt x="623" y="299"/>
                  <a:pt x="623" y="299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35" y="294"/>
                  <a:pt x="635" y="294"/>
                  <a:pt x="635" y="294"/>
                </a:cubicBezTo>
                <a:cubicBezTo>
                  <a:pt x="642" y="293"/>
                  <a:pt x="642" y="293"/>
                  <a:pt x="642" y="293"/>
                </a:cubicBezTo>
                <a:cubicBezTo>
                  <a:pt x="648" y="290"/>
                  <a:pt x="648" y="290"/>
                  <a:pt x="648" y="290"/>
                </a:cubicBezTo>
                <a:cubicBezTo>
                  <a:pt x="648" y="281"/>
                  <a:pt x="648" y="281"/>
                  <a:pt x="648" y="281"/>
                </a:cubicBezTo>
                <a:cubicBezTo>
                  <a:pt x="649" y="270"/>
                  <a:pt x="649" y="270"/>
                  <a:pt x="649" y="270"/>
                </a:cubicBezTo>
                <a:cubicBezTo>
                  <a:pt x="649" y="269"/>
                  <a:pt x="649" y="269"/>
                  <a:pt x="649" y="269"/>
                </a:cubicBezTo>
                <a:cubicBezTo>
                  <a:pt x="649" y="269"/>
                  <a:pt x="649" y="269"/>
                  <a:pt x="649" y="269"/>
                </a:cubicBezTo>
                <a:cubicBezTo>
                  <a:pt x="649" y="269"/>
                  <a:pt x="649" y="269"/>
                  <a:pt x="649" y="269"/>
                </a:cubicBezTo>
                <a:cubicBezTo>
                  <a:pt x="651" y="266"/>
                  <a:pt x="651" y="266"/>
                  <a:pt x="651" y="266"/>
                </a:cubicBezTo>
                <a:lnTo>
                  <a:pt x="651" y="26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Freeform 9"/>
          <p:cNvSpPr/>
          <p:nvPr/>
        </p:nvSpPr>
        <p:spPr bwMode="auto">
          <a:xfrm>
            <a:off x="1857375" y="3042867"/>
            <a:ext cx="1303338" cy="935037"/>
          </a:xfrm>
          <a:custGeom>
            <a:avLst/>
            <a:gdLst>
              <a:gd name="T0" fmla="*/ 2147483646 w 406"/>
              <a:gd name="T1" fmla="*/ 2147483646 h 291"/>
              <a:gd name="T2" fmla="*/ 2147483646 w 406"/>
              <a:gd name="T3" fmla="*/ 2147483646 h 291"/>
              <a:gd name="T4" fmla="*/ 2147483646 w 406"/>
              <a:gd name="T5" fmla="*/ 2147483646 h 291"/>
              <a:gd name="T6" fmla="*/ 2147483646 w 406"/>
              <a:gd name="T7" fmla="*/ 2147483646 h 291"/>
              <a:gd name="T8" fmla="*/ 2147483646 w 406"/>
              <a:gd name="T9" fmla="*/ 2147483646 h 291"/>
              <a:gd name="T10" fmla="*/ 2147483646 w 406"/>
              <a:gd name="T11" fmla="*/ 2147483646 h 291"/>
              <a:gd name="T12" fmla="*/ 2147483646 w 406"/>
              <a:gd name="T13" fmla="*/ 2147483646 h 291"/>
              <a:gd name="T14" fmla="*/ 2147483646 w 406"/>
              <a:gd name="T15" fmla="*/ 2147483646 h 291"/>
              <a:gd name="T16" fmla="*/ 2147483646 w 406"/>
              <a:gd name="T17" fmla="*/ 2147483646 h 291"/>
              <a:gd name="T18" fmla="*/ 2147483646 w 406"/>
              <a:gd name="T19" fmla="*/ 2147483646 h 291"/>
              <a:gd name="T20" fmla="*/ 2147483646 w 406"/>
              <a:gd name="T21" fmla="*/ 2147483646 h 291"/>
              <a:gd name="T22" fmla="*/ 2147483646 w 406"/>
              <a:gd name="T23" fmla="*/ 2147483646 h 291"/>
              <a:gd name="T24" fmla="*/ 2147483646 w 406"/>
              <a:gd name="T25" fmla="*/ 2147483646 h 291"/>
              <a:gd name="T26" fmla="*/ 2147483646 w 406"/>
              <a:gd name="T27" fmla="*/ 2147483646 h 291"/>
              <a:gd name="T28" fmla="*/ 2147483646 w 406"/>
              <a:gd name="T29" fmla="*/ 2147483646 h 291"/>
              <a:gd name="T30" fmla="*/ 2147483646 w 406"/>
              <a:gd name="T31" fmla="*/ 2147483646 h 291"/>
              <a:gd name="T32" fmla="*/ 2147483646 w 406"/>
              <a:gd name="T33" fmla="*/ 2147483646 h 291"/>
              <a:gd name="T34" fmla="*/ 2147483646 w 406"/>
              <a:gd name="T35" fmla="*/ 2147483646 h 291"/>
              <a:gd name="T36" fmla="*/ 2147483646 w 406"/>
              <a:gd name="T37" fmla="*/ 2147483646 h 291"/>
              <a:gd name="T38" fmla="*/ 2147483646 w 406"/>
              <a:gd name="T39" fmla="*/ 2147483646 h 291"/>
              <a:gd name="T40" fmla="*/ 2147483646 w 406"/>
              <a:gd name="T41" fmla="*/ 2147483646 h 291"/>
              <a:gd name="T42" fmla="*/ 2147483646 w 406"/>
              <a:gd name="T43" fmla="*/ 2147483646 h 291"/>
              <a:gd name="T44" fmla="*/ 2147483646 w 406"/>
              <a:gd name="T45" fmla="*/ 2147483646 h 291"/>
              <a:gd name="T46" fmla="*/ 2147483646 w 406"/>
              <a:gd name="T47" fmla="*/ 2147483646 h 291"/>
              <a:gd name="T48" fmla="*/ 2147483646 w 406"/>
              <a:gd name="T49" fmla="*/ 2147483646 h 291"/>
              <a:gd name="T50" fmla="*/ 2147483646 w 406"/>
              <a:gd name="T51" fmla="*/ 2147483646 h 291"/>
              <a:gd name="T52" fmla="*/ 2147483646 w 406"/>
              <a:gd name="T53" fmla="*/ 2147483646 h 291"/>
              <a:gd name="T54" fmla="*/ 2147483646 w 406"/>
              <a:gd name="T55" fmla="*/ 2147483646 h 291"/>
              <a:gd name="T56" fmla="*/ 2147483646 w 406"/>
              <a:gd name="T57" fmla="*/ 2147483646 h 291"/>
              <a:gd name="T58" fmla="*/ 2147483646 w 406"/>
              <a:gd name="T59" fmla="*/ 2147483646 h 291"/>
              <a:gd name="T60" fmla="*/ 2147483646 w 406"/>
              <a:gd name="T61" fmla="*/ 2147483646 h 291"/>
              <a:gd name="T62" fmla="*/ 2147483646 w 406"/>
              <a:gd name="T63" fmla="*/ 2147483646 h 291"/>
              <a:gd name="T64" fmla="*/ 2147483646 w 406"/>
              <a:gd name="T65" fmla="*/ 2147483646 h 291"/>
              <a:gd name="T66" fmla="*/ 2147483646 w 406"/>
              <a:gd name="T67" fmla="*/ 2147483646 h 291"/>
              <a:gd name="T68" fmla="*/ 2147483646 w 406"/>
              <a:gd name="T69" fmla="*/ 2147483646 h 291"/>
              <a:gd name="T70" fmla="*/ 2147483646 w 406"/>
              <a:gd name="T71" fmla="*/ 2147483646 h 291"/>
              <a:gd name="T72" fmla="*/ 2147483646 w 406"/>
              <a:gd name="T73" fmla="*/ 2147483646 h 291"/>
              <a:gd name="T74" fmla="*/ 2147483646 w 406"/>
              <a:gd name="T75" fmla="*/ 2147483646 h 291"/>
              <a:gd name="T76" fmla="*/ 2147483646 w 406"/>
              <a:gd name="T77" fmla="*/ 2147483646 h 291"/>
              <a:gd name="T78" fmla="*/ 2147483646 w 406"/>
              <a:gd name="T79" fmla="*/ 2147483646 h 291"/>
              <a:gd name="T80" fmla="*/ 2147483646 w 406"/>
              <a:gd name="T81" fmla="*/ 2147483646 h 291"/>
              <a:gd name="T82" fmla="*/ 2147483646 w 406"/>
              <a:gd name="T83" fmla="*/ 2147483646 h 291"/>
              <a:gd name="T84" fmla="*/ 2147483646 w 406"/>
              <a:gd name="T85" fmla="*/ 2147483646 h 291"/>
              <a:gd name="T86" fmla="*/ 2147483646 w 406"/>
              <a:gd name="T87" fmla="*/ 2147483646 h 291"/>
              <a:gd name="T88" fmla="*/ 2147483646 w 406"/>
              <a:gd name="T89" fmla="*/ 2147483646 h 291"/>
              <a:gd name="T90" fmla="*/ 2147483646 w 406"/>
              <a:gd name="T91" fmla="*/ 2147483646 h 291"/>
              <a:gd name="T92" fmla="*/ 2147483646 w 406"/>
              <a:gd name="T93" fmla="*/ 2147483646 h 291"/>
              <a:gd name="T94" fmla="*/ 2147483646 w 406"/>
              <a:gd name="T95" fmla="*/ 2147483646 h 291"/>
              <a:gd name="T96" fmla="*/ 2147483646 w 406"/>
              <a:gd name="T97" fmla="*/ 2147483646 h 291"/>
              <a:gd name="T98" fmla="*/ 2147483646 w 406"/>
              <a:gd name="T99" fmla="*/ 2147483646 h 291"/>
              <a:gd name="T100" fmla="*/ 2147483646 w 406"/>
              <a:gd name="T101" fmla="*/ 2147483646 h 291"/>
              <a:gd name="T102" fmla="*/ 2147483646 w 406"/>
              <a:gd name="T103" fmla="*/ 2147483646 h 291"/>
              <a:gd name="T104" fmla="*/ 2147483646 w 406"/>
              <a:gd name="T105" fmla="*/ 2147483646 h 291"/>
              <a:gd name="T106" fmla="*/ 2147483646 w 406"/>
              <a:gd name="T107" fmla="*/ 2147483646 h 29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06" h="291">
                <a:moveTo>
                  <a:pt x="242" y="15"/>
                </a:moveTo>
                <a:cubicBezTo>
                  <a:pt x="238" y="18"/>
                  <a:pt x="238" y="18"/>
                  <a:pt x="238" y="18"/>
                </a:cubicBezTo>
                <a:cubicBezTo>
                  <a:pt x="238" y="19"/>
                  <a:pt x="239" y="23"/>
                  <a:pt x="240" y="28"/>
                </a:cubicBezTo>
                <a:cubicBezTo>
                  <a:pt x="240" y="29"/>
                  <a:pt x="240" y="29"/>
                  <a:pt x="240" y="29"/>
                </a:cubicBezTo>
                <a:cubicBezTo>
                  <a:pt x="241" y="29"/>
                  <a:pt x="241" y="29"/>
                  <a:pt x="241" y="29"/>
                </a:cubicBezTo>
                <a:cubicBezTo>
                  <a:pt x="240" y="29"/>
                  <a:pt x="240" y="29"/>
                  <a:pt x="240" y="29"/>
                </a:cubicBezTo>
                <a:cubicBezTo>
                  <a:pt x="236" y="39"/>
                  <a:pt x="236" y="39"/>
                  <a:pt x="236" y="39"/>
                </a:cubicBezTo>
                <a:cubicBezTo>
                  <a:pt x="230" y="41"/>
                  <a:pt x="230" y="41"/>
                  <a:pt x="230" y="41"/>
                </a:cubicBezTo>
                <a:cubicBezTo>
                  <a:pt x="229" y="42"/>
                  <a:pt x="229" y="42"/>
                  <a:pt x="229" y="42"/>
                </a:cubicBezTo>
                <a:cubicBezTo>
                  <a:pt x="228" y="42"/>
                  <a:pt x="228" y="42"/>
                  <a:pt x="228" y="42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218" y="37"/>
                  <a:pt x="218" y="37"/>
                  <a:pt x="218" y="37"/>
                </a:cubicBezTo>
                <a:cubicBezTo>
                  <a:pt x="198" y="19"/>
                  <a:pt x="198" y="19"/>
                  <a:pt x="198" y="19"/>
                </a:cubicBezTo>
                <a:cubicBezTo>
                  <a:pt x="190" y="14"/>
                  <a:pt x="190" y="14"/>
                  <a:pt x="190" y="14"/>
                </a:cubicBezTo>
                <a:cubicBezTo>
                  <a:pt x="178" y="10"/>
                  <a:pt x="178" y="10"/>
                  <a:pt x="178" y="10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9"/>
                  <a:pt x="178" y="9"/>
                  <a:pt x="178" y="9"/>
                </a:cubicBezTo>
                <a:cubicBezTo>
                  <a:pt x="178" y="9"/>
                  <a:pt x="178" y="9"/>
                  <a:pt x="178" y="9"/>
                </a:cubicBezTo>
                <a:cubicBezTo>
                  <a:pt x="172" y="5"/>
                  <a:pt x="172" y="5"/>
                  <a:pt x="172" y="5"/>
                </a:cubicBezTo>
                <a:cubicBezTo>
                  <a:pt x="162" y="2"/>
                  <a:pt x="162" y="2"/>
                  <a:pt x="162" y="2"/>
                </a:cubicBezTo>
                <a:cubicBezTo>
                  <a:pt x="157" y="3"/>
                  <a:pt x="157" y="3"/>
                  <a:pt x="157" y="3"/>
                </a:cubicBezTo>
                <a:cubicBezTo>
                  <a:pt x="156" y="3"/>
                  <a:pt x="156" y="3"/>
                  <a:pt x="156" y="3"/>
                </a:cubicBezTo>
                <a:cubicBezTo>
                  <a:pt x="144" y="2"/>
                  <a:pt x="144" y="2"/>
                  <a:pt x="144" y="2"/>
                </a:cubicBezTo>
                <a:cubicBezTo>
                  <a:pt x="143" y="2"/>
                  <a:pt x="143" y="2"/>
                  <a:pt x="143" y="2"/>
                </a:cubicBezTo>
                <a:cubicBezTo>
                  <a:pt x="134" y="0"/>
                  <a:pt x="134" y="0"/>
                  <a:pt x="134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4" y="3"/>
                  <a:pt x="124" y="3"/>
                  <a:pt x="124" y="3"/>
                </a:cubicBezTo>
                <a:cubicBezTo>
                  <a:pt x="122" y="4"/>
                  <a:pt x="118" y="5"/>
                  <a:pt x="114" y="5"/>
                </a:cubicBezTo>
                <a:cubicBezTo>
                  <a:pt x="106" y="7"/>
                  <a:pt x="106" y="7"/>
                  <a:pt x="106" y="7"/>
                </a:cubicBezTo>
                <a:cubicBezTo>
                  <a:pt x="99" y="9"/>
                  <a:pt x="99" y="9"/>
                  <a:pt x="99" y="9"/>
                </a:cubicBezTo>
                <a:cubicBezTo>
                  <a:pt x="98" y="10"/>
                  <a:pt x="98" y="10"/>
                  <a:pt x="98" y="10"/>
                </a:cubicBezTo>
                <a:cubicBezTo>
                  <a:pt x="98" y="10"/>
                  <a:pt x="98" y="10"/>
                  <a:pt x="98" y="10"/>
                </a:cubicBezTo>
                <a:cubicBezTo>
                  <a:pt x="98" y="10"/>
                  <a:pt x="98" y="10"/>
                  <a:pt x="98" y="10"/>
                </a:cubicBezTo>
                <a:cubicBezTo>
                  <a:pt x="90" y="11"/>
                  <a:pt x="90" y="11"/>
                  <a:pt x="90" y="11"/>
                </a:cubicBezTo>
                <a:cubicBezTo>
                  <a:pt x="80" y="14"/>
                  <a:pt x="80" y="14"/>
                  <a:pt x="80" y="14"/>
                </a:cubicBezTo>
                <a:cubicBezTo>
                  <a:pt x="80" y="14"/>
                  <a:pt x="80" y="14"/>
                  <a:pt x="80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72" y="13"/>
                  <a:pt x="72" y="13"/>
                  <a:pt x="72" y="13"/>
                </a:cubicBezTo>
                <a:cubicBezTo>
                  <a:pt x="60" y="15"/>
                  <a:pt x="60" y="15"/>
                  <a:pt x="60" y="15"/>
                </a:cubicBezTo>
                <a:cubicBezTo>
                  <a:pt x="50" y="15"/>
                  <a:pt x="50" y="15"/>
                  <a:pt x="50" y="15"/>
                </a:cubicBezTo>
                <a:cubicBezTo>
                  <a:pt x="46" y="19"/>
                  <a:pt x="46" y="19"/>
                  <a:pt x="46" y="19"/>
                </a:cubicBezTo>
                <a:cubicBezTo>
                  <a:pt x="46" y="19"/>
                  <a:pt x="46" y="19"/>
                  <a:pt x="46" y="19"/>
                </a:cubicBezTo>
                <a:cubicBezTo>
                  <a:pt x="41" y="20"/>
                  <a:pt x="41" y="20"/>
                  <a:pt x="41" y="20"/>
                </a:cubicBezTo>
                <a:cubicBezTo>
                  <a:pt x="43" y="25"/>
                  <a:pt x="43" y="25"/>
                  <a:pt x="43" y="25"/>
                </a:cubicBezTo>
                <a:cubicBezTo>
                  <a:pt x="43" y="33"/>
                  <a:pt x="43" y="33"/>
                  <a:pt x="43" y="33"/>
                </a:cubicBezTo>
                <a:cubicBezTo>
                  <a:pt x="42" y="39"/>
                  <a:pt x="42" y="39"/>
                  <a:pt x="42" y="39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49" y="45"/>
                  <a:pt x="49" y="45"/>
                  <a:pt x="49" y="45"/>
                </a:cubicBezTo>
                <a:cubicBezTo>
                  <a:pt x="55" y="51"/>
                  <a:pt x="55" y="51"/>
                  <a:pt x="55" y="51"/>
                </a:cubicBezTo>
                <a:cubicBezTo>
                  <a:pt x="58" y="54"/>
                  <a:pt x="60" y="56"/>
                  <a:pt x="60" y="59"/>
                </a:cubicBezTo>
                <a:cubicBezTo>
                  <a:pt x="62" y="65"/>
                  <a:pt x="62" y="65"/>
                  <a:pt x="62" y="65"/>
                </a:cubicBezTo>
                <a:cubicBezTo>
                  <a:pt x="65" y="71"/>
                  <a:pt x="65" y="71"/>
                  <a:pt x="65" y="71"/>
                </a:cubicBezTo>
                <a:cubicBezTo>
                  <a:pt x="64" y="71"/>
                  <a:pt x="64" y="71"/>
                  <a:pt x="64" y="71"/>
                </a:cubicBezTo>
                <a:cubicBezTo>
                  <a:pt x="56" y="77"/>
                  <a:pt x="56" y="77"/>
                  <a:pt x="56" y="77"/>
                </a:cubicBezTo>
                <a:cubicBezTo>
                  <a:pt x="51" y="83"/>
                  <a:pt x="51" y="83"/>
                  <a:pt x="51" y="83"/>
                </a:cubicBezTo>
                <a:cubicBezTo>
                  <a:pt x="52" y="89"/>
                  <a:pt x="52" y="89"/>
                  <a:pt x="52" y="89"/>
                </a:cubicBezTo>
                <a:cubicBezTo>
                  <a:pt x="56" y="98"/>
                  <a:pt x="56" y="98"/>
                  <a:pt x="56" y="98"/>
                </a:cubicBezTo>
                <a:cubicBezTo>
                  <a:pt x="56" y="99"/>
                  <a:pt x="56" y="99"/>
                  <a:pt x="56" y="99"/>
                </a:cubicBezTo>
                <a:cubicBezTo>
                  <a:pt x="56" y="99"/>
                  <a:pt x="56" y="99"/>
                  <a:pt x="56" y="99"/>
                </a:cubicBezTo>
                <a:cubicBezTo>
                  <a:pt x="56" y="99"/>
                  <a:pt x="56" y="99"/>
                  <a:pt x="56" y="99"/>
                </a:cubicBezTo>
                <a:cubicBezTo>
                  <a:pt x="56" y="102"/>
                  <a:pt x="56" y="102"/>
                  <a:pt x="56" y="102"/>
                </a:cubicBezTo>
                <a:cubicBezTo>
                  <a:pt x="55" y="104"/>
                  <a:pt x="54" y="106"/>
                  <a:pt x="53" y="107"/>
                </a:cubicBezTo>
                <a:cubicBezTo>
                  <a:pt x="50" y="109"/>
                  <a:pt x="46" y="109"/>
                  <a:pt x="40" y="107"/>
                </a:cubicBezTo>
                <a:cubicBezTo>
                  <a:pt x="30" y="105"/>
                  <a:pt x="30" y="105"/>
                  <a:pt x="30" y="105"/>
                </a:cubicBezTo>
                <a:cubicBezTo>
                  <a:pt x="30" y="105"/>
                  <a:pt x="30" y="105"/>
                  <a:pt x="30" y="105"/>
                </a:cubicBezTo>
                <a:cubicBezTo>
                  <a:pt x="30" y="105"/>
                  <a:pt x="30" y="105"/>
                  <a:pt x="30" y="105"/>
                </a:cubicBezTo>
                <a:cubicBezTo>
                  <a:pt x="29" y="105"/>
                  <a:pt x="29" y="105"/>
                  <a:pt x="29" y="105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10" y="101"/>
                  <a:pt x="10" y="101"/>
                  <a:pt x="10" y="101"/>
                </a:cubicBezTo>
                <a:cubicBezTo>
                  <a:pt x="11" y="101"/>
                  <a:pt x="11" y="101"/>
                  <a:pt x="11" y="101"/>
                </a:cubicBezTo>
                <a:cubicBezTo>
                  <a:pt x="10" y="121"/>
                  <a:pt x="10" y="121"/>
                  <a:pt x="10" y="121"/>
                </a:cubicBezTo>
                <a:cubicBezTo>
                  <a:pt x="9" y="124"/>
                  <a:pt x="7" y="125"/>
                  <a:pt x="4" y="125"/>
                </a:cubicBezTo>
                <a:cubicBezTo>
                  <a:pt x="3" y="126"/>
                  <a:pt x="2" y="127"/>
                  <a:pt x="3" y="131"/>
                </a:cubicBezTo>
                <a:cubicBezTo>
                  <a:pt x="3" y="131"/>
                  <a:pt x="3" y="131"/>
                  <a:pt x="3" y="131"/>
                </a:cubicBezTo>
                <a:cubicBezTo>
                  <a:pt x="2" y="131"/>
                  <a:pt x="2" y="131"/>
                  <a:pt x="2" y="131"/>
                </a:cubicBezTo>
                <a:cubicBezTo>
                  <a:pt x="2" y="136"/>
                  <a:pt x="2" y="136"/>
                  <a:pt x="2" y="136"/>
                </a:cubicBezTo>
                <a:cubicBezTo>
                  <a:pt x="4" y="139"/>
                  <a:pt x="6" y="141"/>
                  <a:pt x="7" y="142"/>
                </a:cubicBezTo>
                <a:cubicBezTo>
                  <a:pt x="9" y="152"/>
                  <a:pt x="9" y="152"/>
                  <a:pt x="9" y="152"/>
                </a:cubicBezTo>
                <a:cubicBezTo>
                  <a:pt x="9" y="155"/>
                  <a:pt x="9" y="155"/>
                  <a:pt x="9" y="155"/>
                </a:cubicBezTo>
                <a:cubicBezTo>
                  <a:pt x="9" y="157"/>
                  <a:pt x="8" y="159"/>
                  <a:pt x="8" y="161"/>
                </a:cubicBezTo>
                <a:cubicBezTo>
                  <a:pt x="5" y="169"/>
                  <a:pt x="5" y="169"/>
                  <a:pt x="5" y="169"/>
                </a:cubicBezTo>
                <a:cubicBezTo>
                  <a:pt x="0" y="179"/>
                  <a:pt x="0" y="179"/>
                  <a:pt x="0" y="179"/>
                </a:cubicBezTo>
                <a:cubicBezTo>
                  <a:pt x="0" y="181"/>
                  <a:pt x="0" y="181"/>
                  <a:pt x="0" y="181"/>
                </a:cubicBezTo>
                <a:cubicBezTo>
                  <a:pt x="0" y="185"/>
                  <a:pt x="0" y="185"/>
                  <a:pt x="0" y="185"/>
                </a:cubicBezTo>
                <a:cubicBezTo>
                  <a:pt x="6" y="192"/>
                  <a:pt x="6" y="192"/>
                  <a:pt x="6" y="192"/>
                </a:cubicBezTo>
                <a:cubicBezTo>
                  <a:pt x="7" y="194"/>
                  <a:pt x="8" y="195"/>
                  <a:pt x="8" y="197"/>
                </a:cubicBezTo>
                <a:cubicBezTo>
                  <a:pt x="13" y="203"/>
                  <a:pt x="13" y="203"/>
                  <a:pt x="13" y="203"/>
                </a:cubicBezTo>
                <a:cubicBezTo>
                  <a:pt x="20" y="211"/>
                  <a:pt x="20" y="211"/>
                  <a:pt x="20" y="211"/>
                </a:cubicBezTo>
                <a:cubicBezTo>
                  <a:pt x="23" y="214"/>
                  <a:pt x="25" y="215"/>
                  <a:pt x="26" y="215"/>
                </a:cubicBezTo>
                <a:cubicBezTo>
                  <a:pt x="34" y="211"/>
                  <a:pt x="34" y="211"/>
                  <a:pt x="34" y="211"/>
                </a:cubicBezTo>
                <a:cubicBezTo>
                  <a:pt x="35" y="209"/>
                  <a:pt x="36" y="209"/>
                  <a:pt x="38" y="209"/>
                </a:cubicBezTo>
                <a:cubicBezTo>
                  <a:pt x="40" y="209"/>
                  <a:pt x="42" y="210"/>
                  <a:pt x="46" y="212"/>
                </a:cubicBezTo>
                <a:cubicBezTo>
                  <a:pt x="46" y="212"/>
                  <a:pt x="46" y="212"/>
                  <a:pt x="46" y="212"/>
                </a:cubicBezTo>
                <a:cubicBezTo>
                  <a:pt x="46" y="212"/>
                  <a:pt x="46" y="212"/>
                  <a:pt x="46" y="212"/>
                </a:cubicBezTo>
                <a:cubicBezTo>
                  <a:pt x="46" y="213"/>
                  <a:pt x="46" y="213"/>
                  <a:pt x="46" y="213"/>
                </a:cubicBezTo>
                <a:cubicBezTo>
                  <a:pt x="50" y="217"/>
                  <a:pt x="50" y="217"/>
                  <a:pt x="50" y="217"/>
                </a:cubicBezTo>
                <a:cubicBezTo>
                  <a:pt x="52" y="222"/>
                  <a:pt x="52" y="222"/>
                  <a:pt x="52" y="222"/>
                </a:cubicBezTo>
                <a:cubicBezTo>
                  <a:pt x="54" y="224"/>
                  <a:pt x="54" y="224"/>
                  <a:pt x="54" y="224"/>
                </a:cubicBezTo>
                <a:cubicBezTo>
                  <a:pt x="55" y="225"/>
                  <a:pt x="55" y="225"/>
                  <a:pt x="55" y="225"/>
                </a:cubicBezTo>
                <a:cubicBezTo>
                  <a:pt x="60" y="229"/>
                  <a:pt x="60" y="229"/>
                  <a:pt x="60" y="229"/>
                </a:cubicBezTo>
                <a:cubicBezTo>
                  <a:pt x="63" y="229"/>
                  <a:pt x="63" y="229"/>
                  <a:pt x="63" y="229"/>
                </a:cubicBezTo>
                <a:cubicBezTo>
                  <a:pt x="65" y="229"/>
                  <a:pt x="66" y="231"/>
                  <a:pt x="68" y="232"/>
                </a:cubicBezTo>
                <a:cubicBezTo>
                  <a:pt x="68" y="233"/>
                  <a:pt x="73" y="235"/>
                  <a:pt x="80" y="237"/>
                </a:cubicBezTo>
                <a:cubicBezTo>
                  <a:pt x="81" y="237"/>
                  <a:pt x="81" y="237"/>
                  <a:pt x="81" y="237"/>
                </a:cubicBezTo>
                <a:cubicBezTo>
                  <a:pt x="93" y="241"/>
                  <a:pt x="93" y="241"/>
                  <a:pt x="93" y="241"/>
                </a:cubicBezTo>
                <a:cubicBezTo>
                  <a:pt x="93" y="241"/>
                  <a:pt x="93" y="241"/>
                  <a:pt x="93" y="241"/>
                </a:cubicBezTo>
                <a:cubicBezTo>
                  <a:pt x="94" y="241"/>
                  <a:pt x="94" y="241"/>
                  <a:pt x="94" y="241"/>
                </a:cubicBezTo>
                <a:cubicBezTo>
                  <a:pt x="102" y="245"/>
                  <a:pt x="102" y="245"/>
                  <a:pt x="102" y="245"/>
                </a:cubicBezTo>
                <a:cubicBezTo>
                  <a:pt x="116" y="249"/>
                  <a:pt x="116" y="249"/>
                  <a:pt x="116" y="249"/>
                </a:cubicBezTo>
                <a:cubicBezTo>
                  <a:pt x="117" y="249"/>
                  <a:pt x="117" y="249"/>
                  <a:pt x="117" y="249"/>
                </a:cubicBezTo>
                <a:cubicBezTo>
                  <a:pt x="136" y="250"/>
                  <a:pt x="136" y="250"/>
                  <a:pt x="136" y="250"/>
                </a:cubicBezTo>
                <a:cubicBezTo>
                  <a:pt x="144" y="247"/>
                  <a:pt x="144" y="247"/>
                  <a:pt x="144" y="247"/>
                </a:cubicBezTo>
                <a:cubicBezTo>
                  <a:pt x="152" y="247"/>
                  <a:pt x="152" y="247"/>
                  <a:pt x="152" y="247"/>
                </a:cubicBezTo>
                <a:cubicBezTo>
                  <a:pt x="152" y="247"/>
                  <a:pt x="152" y="247"/>
                  <a:pt x="152" y="247"/>
                </a:cubicBezTo>
                <a:cubicBezTo>
                  <a:pt x="152" y="248"/>
                  <a:pt x="152" y="248"/>
                  <a:pt x="152" y="248"/>
                </a:cubicBezTo>
                <a:cubicBezTo>
                  <a:pt x="158" y="256"/>
                  <a:pt x="158" y="256"/>
                  <a:pt x="158" y="256"/>
                </a:cubicBezTo>
                <a:cubicBezTo>
                  <a:pt x="158" y="256"/>
                  <a:pt x="158" y="256"/>
                  <a:pt x="158" y="256"/>
                </a:cubicBezTo>
                <a:cubicBezTo>
                  <a:pt x="158" y="256"/>
                  <a:pt x="158" y="256"/>
                  <a:pt x="158" y="256"/>
                </a:cubicBezTo>
                <a:cubicBezTo>
                  <a:pt x="162" y="263"/>
                  <a:pt x="162" y="263"/>
                  <a:pt x="162" y="263"/>
                </a:cubicBezTo>
                <a:cubicBezTo>
                  <a:pt x="166" y="266"/>
                  <a:pt x="166" y="266"/>
                  <a:pt x="166" y="266"/>
                </a:cubicBezTo>
                <a:cubicBezTo>
                  <a:pt x="170" y="268"/>
                  <a:pt x="170" y="268"/>
                  <a:pt x="170" y="268"/>
                </a:cubicBezTo>
                <a:cubicBezTo>
                  <a:pt x="170" y="269"/>
                  <a:pt x="170" y="269"/>
                  <a:pt x="170" y="269"/>
                </a:cubicBezTo>
                <a:cubicBezTo>
                  <a:pt x="170" y="269"/>
                  <a:pt x="170" y="269"/>
                  <a:pt x="170" y="269"/>
                </a:cubicBezTo>
                <a:cubicBezTo>
                  <a:pt x="171" y="269"/>
                  <a:pt x="171" y="269"/>
                  <a:pt x="171" y="269"/>
                </a:cubicBezTo>
                <a:cubicBezTo>
                  <a:pt x="174" y="277"/>
                  <a:pt x="174" y="277"/>
                  <a:pt x="174" y="277"/>
                </a:cubicBezTo>
                <a:cubicBezTo>
                  <a:pt x="174" y="277"/>
                  <a:pt x="174" y="277"/>
                  <a:pt x="174" y="277"/>
                </a:cubicBezTo>
                <a:cubicBezTo>
                  <a:pt x="175" y="277"/>
                  <a:pt x="175" y="277"/>
                  <a:pt x="175" y="277"/>
                </a:cubicBezTo>
                <a:cubicBezTo>
                  <a:pt x="175" y="278"/>
                  <a:pt x="175" y="278"/>
                  <a:pt x="175" y="278"/>
                </a:cubicBezTo>
                <a:cubicBezTo>
                  <a:pt x="177" y="287"/>
                  <a:pt x="177" y="287"/>
                  <a:pt x="177" y="287"/>
                </a:cubicBezTo>
                <a:cubicBezTo>
                  <a:pt x="182" y="289"/>
                  <a:pt x="182" y="289"/>
                  <a:pt x="182" y="289"/>
                </a:cubicBezTo>
                <a:cubicBezTo>
                  <a:pt x="183" y="289"/>
                  <a:pt x="183" y="289"/>
                  <a:pt x="183" y="289"/>
                </a:cubicBezTo>
                <a:cubicBezTo>
                  <a:pt x="183" y="289"/>
                  <a:pt x="183" y="289"/>
                  <a:pt x="183" y="289"/>
                </a:cubicBezTo>
                <a:cubicBezTo>
                  <a:pt x="183" y="289"/>
                  <a:pt x="183" y="289"/>
                  <a:pt x="183" y="289"/>
                </a:cubicBezTo>
                <a:cubicBezTo>
                  <a:pt x="188" y="291"/>
                  <a:pt x="188" y="291"/>
                  <a:pt x="188" y="291"/>
                </a:cubicBezTo>
                <a:cubicBezTo>
                  <a:pt x="194" y="290"/>
                  <a:pt x="194" y="290"/>
                  <a:pt x="194" y="290"/>
                </a:cubicBezTo>
                <a:cubicBezTo>
                  <a:pt x="195" y="284"/>
                  <a:pt x="195" y="284"/>
                  <a:pt x="195" y="284"/>
                </a:cubicBezTo>
                <a:cubicBezTo>
                  <a:pt x="195" y="284"/>
                  <a:pt x="195" y="284"/>
                  <a:pt x="195" y="284"/>
                </a:cubicBezTo>
                <a:cubicBezTo>
                  <a:pt x="196" y="283"/>
                  <a:pt x="196" y="283"/>
                  <a:pt x="196" y="283"/>
                </a:cubicBezTo>
                <a:cubicBezTo>
                  <a:pt x="202" y="277"/>
                  <a:pt x="202" y="277"/>
                  <a:pt x="202" y="277"/>
                </a:cubicBezTo>
                <a:cubicBezTo>
                  <a:pt x="210" y="279"/>
                  <a:pt x="210" y="279"/>
                  <a:pt x="210" y="279"/>
                </a:cubicBezTo>
                <a:cubicBezTo>
                  <a:pt x="210" y="279"/>
                  <a:pt x="210" y="279"/>
                  <a:pt x="210" y="279"/>
                </a:cubicBezTo>
                <a:cubicBezTo>
                  <a:pt x="214" y="287"/>
                  <a:pt x="214" y="287"/>
                  <a:pt x="214" y="287"/>
                </a:cubicBezTo>
                <a:cubicBezTo>
                  <a:pt x="221" y="285"/>
                  <a:pt x="221" y="285"/>
                  <a:pt x="221" y="285"/>
                </a:cubicBezTo>
                <a:cubicBezTo>
                  <a:pt x="222" y="277"/>
                  <a:pt x="222" y="277"/>
                  <a:pt x="222" y="277"/>
                </a:cubicBezTo>
                <a:cubicBezTo>
                  <a:pt x="222" y="277"/>
                  <a:pt x="222" y="277"/>
                  <a:pt x="222" y="277"/>
                </a:cubicBezTo>
                <a:cubicBezTo>
                  <a:pt x="222" y="276"/>
                  <a:pt x="222" y="276"/>
                  <a:pt x="222" y="276"/>
                </a:cubicBezTo>
                <a:cubicBezTo>
                  <a:pt x="222" y="276"/>
                  <a:pt x="222" y="276"/>
                  <a:pt x="222" y="276"/>
                </a:cubicBezTo>
                <a:cubicBezTo>
                  <a:pt x="228" y="273"/>
                  <a:pt x="228" y="273"/>
                  <a:pt x="228" y="273"/>
                </a:cubicBezTo>
                <a:cubicBezTo>
                  <a:pt x="226" y="262"/>
                  <a:pt x="226" y="262"/>
                  <a:pt x="226" y="262"/>
                </a:cubicBezTo>
                <a:cubicBezTo>
                  <a:pt x="226" y="261"/>
                  <a:pt x="226" y="261"/>
                  <a:pt x="226" y="261"/>
                </a:cubicBezTo>
                <a:cubicBezTo>
                  <a:pt x="226" y="261"/>
                  <a:pt x="226" y="261"/>
                  <a:pt x="226" y="261"/>
                </a:cubicBezTo>
                <a:cubicBezTo>
                  <a:pt x="226" y="261"/>
                  <a:pt x="226" y="261"/>
                  <a:pt x="226" y="261"/>
                </a:cubicBezTo>
                <a:cubicBezTo>
                  <a:pt x="232" y="248"/>
                  <a:pt x="232" y="248"/>
                  <a:pt x="232" y="248"/>
                </a:cubicBezTo>
                <a:cubicBezTo>
                  <a:pt x="238" y="246"/>
                  <a:pt x="238" y="246"/>
                  <a:pt x="238" y="246"/>
                </a:cubicBezTo>
                <a:cubicBezTo>
                  <a:pt x="236" y="235"/>
                  <a:pt x="236" y="235"/>
                  <a:pt x="236" y="235"/>
                </a:cubicBezTo>
                <a:cubicBezTo>
                  <a:pt x="242" y="235"/>
                  <a:pt x="242" y="235"/>
                  <a:pt x="242" y="235"/>
                </a:cubicBezTo>
                <a:cubicBezTo>
                  <a:pt x="242" y="229"/>
                  <a:pt x="242" y="229"/>
                  <a:pt x="242" y="229"/>
                </a:cubicBezTo>
                <a:cubicBezTo>
                  <a:pt x="238" y="219"/>
                  <a:pt x="238" y="219"/>
                  <a:pt x="238" y="219"/>
                </a:cubicBezTo>
                <a:cubicBezTo>
                  <a:pt x="238" y="219"/>
                  <a:pt x="238" y="219"/>
                  <a:pt x="238" y="219"/>
                </a:cubicBezTo>
                <a:cubicBezTo>
                  <a:pt x="238" y="218"/>
                  <a:pt x="238" y="218"/>
                  <a:pt x="238" y="218"/>
                </a:cubicBezTo>
                <a:cubicBezTo>
                  <a:pt x="239" y="210"/>
                  <a:pt x="239" y="210"/>
                  <a:pt x="239" y="210"/>
                </a:cubicBezTo>
                <a:cubicBezTo>
                  <a:pt x="239" y="209"/>
                  <a:pt x="239" y="209"/>
                  <a:pt x="239" y="209"/>
                </a:cubicBezTo>
                <a:cubicBezTo>
                  <a:pt x="240" y="209"/>
                  <a:pt x="240" y="209"/>
                  <a:pt x="240" y="209"/>
                </a:cubicBezTo>
                <a:cubicBezTo>
                  <a:pt x="244" y="203"/>
                  <a:pt x="244" y="203"/>
                  <a:pt x="244" y="203"/>
                </a:cubicBezTo>
                <a:cubicBezTo>
                  <a:pt x="245" y="203"/>
                  <a:pt x="245" y="203"/>
                  <a:pt x="245" y="203"/>
                </a:cubicBezTo>
                <a:cubicBezTo>
                  <a:pt x="246" y="203"/>
                  <a:pt x="246" y="203"/>
                  <a:pt x="246" y="203"/>
                </a:cubicBezTo>
                <a:cubicBezTo>
                  <a:pt x="257" y="205"/>
                  <a:pt x="257" y="205"/>
                  <a:pt x="257" y="205"/>
                </a:cubicBezTo>
                <a:cubicBezTo>
                  <a:pt x="257" y="205"/>
                  <a:pt x="257" y="205"/>
                  <a:pt x="257" y="205"/>
                </a:cubicBezTo>
                <a:cubicBezTo>
                  <a:pt x="266" y="207"/>
                  <a:pt x="266" y="207"/>
                  <a:pt x="266" y="207"/>
                </a:cubicBezTo>
                <a:cubicBezTo>
                  <a:pt x="274" y="205"/>
                  <a:pt x="274" y="205"/>
                  <a:pt x="274" y="205"/>
                </a:cubicBezTo>
                <a:cubicBezTo>
                  <a:pt x="278" y="213"/>
                  <a:pt x="278" y="213"/>
                  <a:pt x="278" y="213"/>
                </a:cubicBezTo>
                <a:cubicBezTo>
                  <a:pt x="278" y="214"/>
                  <a:pt x="278" y="214"/>
                  <a:pt x="278" y="214"/>
                </a:cubicBezTo>
                <a:cubicBezTo>
                  <a:pt x="278" y="220"/>
                  <a:pt x="278" y="220"/>
                  <a:pt x="278" y="220"/>
                </a:cubicBezTo>
                <a:cubicBezTo>
                  <a:pt x="280" y="226"/>
                  <a:pt x="280" y="226"/>
                  <a:pt x="280" y="226"/>
                </a:cubicBezTo>
                <a:cubicBezTo>
                  <a:pt x="280" y="229"/>
                  <a:pt x="282" y="230"/>
                  <a:pt x="284" y="231"/>
                </a:cubicBezTo>
                <a:cubicBezTo>
                  <a:pt x="284" y="231"/>
                  <a:pt x="284" y="231"/>
                  <a:pt x="284" y="231"/>
                </a:cubicBezTo>
                <a:cubicBezTo>
                  <a:pt x="288" y="231"/>
                  <a:pt x="290" y="233"/>
                  <a:pt x="290" y="235"/>
                </a:cubicBezTo>
                <a:cubicBezTo>
                  <a:pt x="291" y="237"/>
                  <a:pt x="292" y="240"/>
                  <a:pt x="295" y="243"/>
                </a:cubicBezTo>
                <a:cubicBezTo>
                  <a:pt x="299" y="249"/>
                  <a:pt x="299" y="249"/>
                  <a:pt x="299" y="249"/>
                </a:cubicBezTo>
                <a:cubicBezTo>
                  <a:pt x="299" y="249"/>
                  <a:pt x="299" y="249"/>
                  <a:pt x="299" y="249"/>
                </a:cubicBezTo>
                <a:cubicBezTo>
                  <a:pt x="299" y="249"/>
                  <a:pt x="299" y="249"/>
                  <a:pt x="299" y="249"/>
                </a:cubicBezTo>
                <a:cubicBezTo>
                  <a:pt x="301" y="253"/>
                  <a:pt x="301" y="253"/>
                  <a:pt x="301" y="253"/>
                </a:cubicBezTo>
                <a:cubicBezTo>
                  <a:pt x="305" y="253"/>
                  <a:pt x="305" y="253"/>
                  <a:pt x="305" y="253"/>
                </a:cubicBezTo>
                <a:cubicBezTo>
                  <a:pt x="312" y="247"/>
                  <a:pt x="312" y="247"/>
                  <a:pt x="312" y="247"/>
                </a:cubicBezTo>
                <a:cubicBezTo>
                  <a:pt x="316" y="256"/>
                  <a:pt x="316" y="256"/>
                  <a:pt x="316" y="256"/>
                </a:cubicBezTo>
                <a:cubicBezTo>
                  <a:pt x="325" y="259"/>
                  <a:pt x="325" y="259"/>
                  <a:pt x="325" y="259"/>
                </a:cubicBezTo>
                <a:cubicBezTo>
                  <a:pt x="325" y="259"/>
                  <a:pt x="325" y="259"/>
                  <a:pt x="325" y="259"/>
                </a:cubicBezTo>
                <a:cubicBezTo>
                  <a:pt x="326" y="259"/>
                  <a:pt x="326" y="259"/>
                  <a:pt x="326" y="259"/>
                </a:cubicBezTo>
                <a:cubicBezTo>
                  <a:pt x="330" y="267"/>
                  <a:pt x="330" y="267"/>
                  <a:pt x="330" y="267"/>
                </a:cubicBezTo>
                <a:cubicBezTo>
                  <a:pt x="332" y="269"/>
                  <a:pt x="332" y="269"/>
                  <a:pt x="332" y="269"/>
                </a:cubicBezTo>
                <a:cubicBezTo>
                  <a:pt x="332" y="261"/>
                  <a:pt x="332" y="261"/>
                  <a:pt x="332" y="261"/>
                </a:cubicBezTo>
                <a:cubicBezTo>
                  <a:pt x="332" y="261"/>
                  <a:pt x="332" y="261"/>
                  <a:pt x="332" y="261"/>
                </a:cubicBezTo>
                <a:cubicBezTo>
                  <a:pt x="332" y="259"/>
                  <a:pt x="332" y="259"/>
                  <a:pt x="332" y="259"/>
                </a:cubicBezTo>
                <a:cubicBezTo>
                  <a:pt x="350" y="259"/>
                  <a:pt x="350" y="259"/>
                  <a:pt x="350" y="259"/>
                </a:cubicBezTo>
                <a:cubicBezTo>
                  <a:pt x="350" y="257"/>
                  <a:pt x="350" y="257"/>
                  <a:pt x="350" y="257"/>
                </a:cubicBezTo>
                <a:cubicBezTo>
                  <a:pt x="351" y="257"/>
                  <a:pt x="351" y="255"/>
                  <a:pt x="350" y="254"/>
                </a:cubicBezTo>
                <a:cubicBezTo>
                  <a:pt x="349" y="251"/>
                  <a:pt x="348" y="249"/>
                  <a:pt x="348" y="247"/>
                </a:cubicBezTo>
                <a:cubicBezTo>
                  <a:pt x="348" y="243"/>
                  <a:pt x="348" y="241"/>
                  <a:pt x="349" y="240"/>
                </a:cubicBezTo>
                <a:cubicBezTo>
                  <a:pt x="350" y="239"/>
                  <a:pt x="351" y="239"/>
                  <a:pt x="353" y="239"/>
                </a:cubicBezTo>
                <a:cubicBezTo>
                  <a:pt x="360" y="241"/>
                  <a:pt x="360" y="241"/>
                  <a:pt x="360" y="241"/>
                </a:cubicBezTo>
                <a:cubicBezTo>
                  <a:pt x="361" y="236"/>
                  <a:pt x="361" y="236"/>
                  <a:pt x="361" y="236"/>
                </a:cubicBezTo>
                <a:cubicBezTo>
                  <a:pt x="348" y="230"/>
                  <a:pt x="348" y="230"/>
                  <a:pt x="348" y="230"/>
                </a:cubicBezTo>
                <a:cubicBezTo>
                  <a:pt x="347" y="230"/>
                  <a:pt x="347" y="230"/>
                  <a:pt x="347" y="230"/>
                </a:cubicBezTo>
                <a:cubicBezTo>
                  <a:pt x="346" y="229"/>
                  <a:pt x="346" y="229"/>
                  <a:pt x="346" y="229"/>
                </a:cubicBezTo>
                <a:cubicBezTo>
                  <a:pt x="346" y="229"/>
                  <a:pt x="346" y="229"/>
                  <a:pt x="346" y="229"/>
                </a:cubicBezTo>
                <a:cubicBezTo>
                  <a:pt x="346" y="229"/>
                  <a:pt x="346" y="229"/>
                  <a:pt x="346" y="229"/>
                </a:cubicBezTo>
                <a:cubicBezTo>
                  <a:pt x="344" y="213"/>
                  <a:pt x="344" y="213"/>
                  <a:pt x="344" y="213"/>
                </a:cubicBezTo>
                <a:cubicBezTo>
                  <a:pt x="345" y="203"/>
                  <a:pt x="345" y="203"/>
                  <a:pt x="345" y="203"/>
                </a:cubicBezTo>
                <a:cubicBezTo>
                  <a:pt x="345" y="201"/>
                  <a:pt x="345" y="201"/>
                  <a:pt x="345" y="201"/>
                </a:cubicBezTo>
                <a:cubicBezTo>
                  <a:pt x="345" y="201"/>
                  <a:pt x="345" y="201"/>
                  <a:pt x="345" y="201"/>
                </a:cubicBezTo>
                <a:cubicBezTo>
                  <a:pt x="367" y="203"/>
                  <a:pt x="367" y="203"/>
                  <a:pt x="367" y="203"/>
                </a:cubicBezTo>
                <a:cubicBezTo>
                  <a:pt x="372" y="198"/>
                  <a:pt x="372" y="198"/>
                  <a:pt x="372" y="198"/>
                </a:cubicBezTo>
                <a:cubicBezTo>
                  <a:pt x="374" y="196"/>
                  <a:pt x="373" y="195"/>
                  <a:pt x="372" y="194"/>
                </a:cubicBezTo>
                <a:cubicBezTo>
                  <a:pt x="367" y="192"/>
                  <a:pt x="364" y="190"/>
                  <a:pt x="364" y="187"/>
                </a:cubicBezTo>
                <a:cubicBezTo>
                  <a:pt x="364" y="186"/>
                  <a:pt x="364" y="185"/>
                  <a:pt x="366" y="184"/>
                </a:cubicBezTo>
                <a:cubicBezTo>
                  <a:pt x="376" y="175"/>
                  <a:pt x="376" y="175"/>
                  <a:pt x="376" y="175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91" y="165"/>
                  <a:pt x="391" y="165"/>
                  <a:pt x="391" y="165"/>
                </a:cubicBezTo>
                <a:cubicBezTo>
                  <a:pt x="391" y="157"/>
                  <a:pt x="391" y="157"/>
                  <a:pt x="391" y="157"/>
                </a:cubicBezTo>
                <a:cubicBezTo>
                  <a:pt x="398" y="155"/>
                  <a:pt x="398" y="155"/>
                  <a:pt x="398" y="155"/>
                </a:cubicBezTo>
                <a:cubicBezTo>
                  <a:pt x="400" y="149"/>
                  <a:pt x="402" y="146"/>
                  <a:pt x="402" y="145"/>
                </a:cubicBezTo>
                <a:cubicBezTo>
                  <a:pt x="406" y="138"/>
                  <a:pt x="406" y="138"/>
                  <a:pt x="406" y="138"/>
                </a:cubicBezTo>
                <a:cubicBezTo>
                  <a:pt x="400" y="128"/>
                  <a:pt x="400" y="128"/>
                  <a:pt x="400" y="128"/>
                </a:cubicBezTo>
                <a:cubicBezTo>
                  <a:pt x="400" y="128"/>
                  <a:pt x="400" y="128"/>
                  <a:pt x="400" y="128"/>
                </a:cubicBezTo>
                <a:cubicBezTo>
                  <a:pt x="400" y="128"/>
                  <a:pt x="400" y="128"/>
                  <a:pt x="400" y="128"/>
                </a:cubicBezTo>
                <a:cubicBezTo>
                  <a:pt x="400" y="127"/>
                  <a:pt x="400" y="127"/>
                  <a:pt x="400" y="127"/>
                </a:cubicBezTo>
                <a:cubicBezTo>
                  <a:pt x="396" y="114"/>
                  <a:pt x="396" y="114"/>
                  <a:pt x="396" y="114"/>
                </a:cubicBezTo>
                <a:cubicBezTo>
                  <a:pt x="396" y="113"/>
                  <a:pt x="396" y="113"/>
                  <a:pt x="396" y="113"/>
                </a:cubicBezTo>
                <a:cubicBezTo>
                  <a:pt x="394" y="99"/>
                  <a:pt x="394" y="99"/>
                  <a:pt x="394" y="99"/>
                </a:cubicBezTo>
                <a:cubicBezTo>
                  <a:pt x="389" y="91"/>
                  <a:pt x="389" y="91"/>
                  <a:pt x="389" y="91"/>
                </a:cubicBezTo>
                <a:cubicBezTo>
                  <a:pt x="382" y="84"/>
                  <a:pt x="382" y="84"/>
                  <a:pt x="382" y="84"/>
                </a:cubicBezTo>
                <a:cubicBezTo>
                  <a:pt x="382" y="84"/>
                  <a:pt x="382" y="84"/>
                  <a:pt x="382" y="84"/>
                </a:cubicBezTo>
                <a:cubicBezTo>
                  <a:pt x="382" y="83"/>
                  <a:pt x="382" y="83"/>
                  <a:pt x="382" y="83"/>
                </a:cubicBezTo>
                <a:cubicBezTo>
                  <a:pt x="382" y="83"/>
                  <a:pt x="382" y="83"/>
                  <a:pt x="382" y="83"/>
                </a:cubicBezTo>
                <a:cubicBezTo>
                  <a:pt x="381" y="75"/>
                  <a:pt x="381" y="75"/>
                  <a:pt x="381" y="75"/>
                </a:cubicBezTo>
                <a:cubicBezTo>
                  <a:pt x="368" y="79"/>
                  <a:pt x="368" y="79"/>
                  <a:pt x="368" y="79"/>
                </a:cubicBezTo>
                <a:cubicBezTo>
                  <a:pt x="368" y="79"/>
                  <a:pt x="368" y="79"/>
                  <a:pt x="368" y="79"/>
                </a:cubicBezTo>
                <a:cubicBezTo>
                  <a:pt x="362" y="72"/>
                  <a:pt x="362" y="72"/>
                  <a:pt x="362" y="72"/>
                </a:cubicBezTo>
                <a:cubicBezTo>
                  <a:pt x="344" y="59"/>
                  <a:pt x="344" y="59"/>
                  <a:pt x="344" y="59"/>
                </a:cubicBezTo>
                <a:cubicBezTo>
                  <a:pt x="343" y="59"/>
                  <a:pt x="343" y="59"/>
                  <a:pt x="343" y="59"/>
                </a:cubicBezTo>
                <a:cubicBezTo>
                  <a:pt x="336" y="50"/>
                  <a:pt x="336" y="50"/>
                  <a:pt x="336" y="50"/>
                </a:cubicBezTo>
                <a:cubicBezTo>
                  <a:pt x="332" y="47"/>
                  <a:pt x="332" y="47"/>
                  <a:pt x="332" y="47"/>
                </a:cubicBezTo>
                <a:cubicBezTo>
                  <a:pt x="329" y="51"/>
                  <a:pt x="329" y="51"/>
                  <a:pt x="329" y="51"/>
                </a:cubicBezTo>
                <a:cubicBezTo>
                  <a:pt x="329" y="52"/>
                  <a:pt x="329" y="52"/>
                  <a:pt x="329" y="52"/>
                </a:cubicBezTo>
                <a:cubicBezTo>
                  <a:pt x="329" y="53"/>
                  <a:pt x="329" y="53"/>
                  <a:pt x="329" y="53"/>
                </a:cubicBezTo>
                <a:cubicBezTo>
                  <a:pt x="328" y="53"/>
                  <a:pt x="328" y="53"/>
                  <a:pt x="328" y="53"/>
                </a:cubicBezTo>
                <a:cubicBezTo>
                  <a:pt x="328" y="53"/>
                  <a:pt x="328" y="53"/>
                  <a:pt x="328" y="53"/>
                </a:cubicBezTo>
                <a:cubicBezTo>
                  <a:pt x="322" y="53"/>
                  <a:pt x="322" y="53"/>
                  <a:pt x="322" y="53"/>
                </a:cubicBezTo>
                <a:cubicBezTo>
                  <a:pt x="321" y="53"/>
                  <a:pt x="321" y="53"/>
                  <a:pt x="321" y="53"/>
                </a:cubicBezTo>
                <a:cubicBezTo>
                  <a:pt x="321" y="53"/>
                  <a:pt x="321" y="53"/>
                  <a:pt x="321" y="53"/>
                </a:cubicBezTo>
                <a:cubicBezTo>
                  <a:pt x="308" y="39"/>
                  <a:pt x="308" y="39"/>
                  <a:pt x="308" y="39"/>
                </a:cubicBezTo>
                <a:cubicBezTo>
                  <a:pt x="305" y="38"/>
                  <a:pt x="302" y="35"/>
                  <a:pt x="298" y="31"/>
                </a:cubicBezTo>
                <a:cubicBezTo>
                  <a:pt x="292" y="27"/>
                  <a:pt x="292" y="27"/>
                  <a:pt x="292" y="27"/>
                </a:cubicBezTo>
                <a:cubicBezTo>
                  <a:pt x="292" y="26"/>
                  <a:pt x="292" y="26"/>
                  <a:pt x="292" y="26"/>
                </a:cubicBezTo>
                <a:cubicBezTo>
                  <a:pt x="285" y="22"/>
                  <a:pt x="285" y="22"/>
                  <a:pt x="285" y="22"/>
                </a:cubicBezTo>
                <a:cubicBezTo>
                  <a:pt x="281" y="25"/>
                  <a:pt x="281" y="25"/>
                  <a:pt x="281" y="25"/>
                </a:cubicBezTo>
                <a:cubicBezTo>
                  <a:pt x="280" y="26"/>
                  <a:pt x="280" y="26"/>
                  <a:pt x="280" y="26"/>
                </a:cubicBezTo>
                <a:cubicBezTo>
                  <a:pt x="280" y="26"/>
                  <a:pt x="280" y="26"/>
                  <a:pt x="280" y="26"/>
                </a:cubicBezTo>
                <a:cubicBezTo>
                  <a:pt x="280" y="26"/>
                  <a:pt x="280" y="26"/>
                  <a:pt x="280" y="26"/>
                </a:cubicBezTo>
                <a:cubicBezTo>
                  <a:pt x="276" y="25"/>
                  <a:pt x="276" y="25"/>
                  <a:pt x="276" y="25"/>
                </a:cubicBezTo>
                <a:cubicBezTo>
                  <a:pt x="272" y="27"/>
                  <a:pt x="272" y="27"/>
                  <a:pt x="272" y="27"/>
                </a:cubicBezTo>
                <a:cubicBezTo>
                  <a:pt x="272" y="27"/>
                  <a:pt x="272" y="27"/>
                  <a:pt x="272" y="27"/>
                </a:cubicBezTo>
                <a:cubicBezTo>
                  <a:pt x="271" y="28"/>
                  <a:pt x="271" y="28"/>
                  <a:pt x="271" y="28"/>
                </a:cubicBezTo>
                <a:cubicBezTo>
                  <a:pt x="271" y="28"/>
                  <a:pt x="271" y="28"/>
                  <a:pt x="271" y="28"/>
                </a:cubicBezTo>
                <a:cubicBezTo>
                  <a:pt x="265" y="29"/>
                  <a:pt x="265" y="29"/>
                  <a:pt x="265" y="29"/>
                </a:cubicBezTo>
                <a:cubicBezTo>
                  <a:pt x="258" y="24"/>
                  <a:pt x="250" y="20"/>
                  <a:pt x="242" y="1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Freeform 10"/>
          <p:cNvSpPr/>
          <p:nvPr/>
        </p:nvSpPr>
        <p:spPr bwMode="auto">
          <a:xfrm>
            <a:off x="2603500" y="3698504"/>
            <a:ext cx="1128713" cy="990600"/>
          </a:xfrm>
          <a:custGeom>
            <a:avLst/>
            <a:gdLst>
              <a:gd name="T0" fmla="*/ 2147483646 w 351"/>
              <a:gd name="T1" fmla="*/ 2147483646 h 308"/>
              <a:gd name="T2" fmla="*/ 2147483646 w 351"/>
              <a:gd name="T3" fmla="*/ 2147483646 h 308"/>
              <a:gd name="T4" fmla="*/ 2147483646 w 351"/>
              <a:gd name="T5" fmla="*/ 2147483646 h 308"/>
              <a:gd name="T6" fmla="*/ 2147483646 w 351"/>
              <a:gd name="T7" fmla="*/ 2147483646 h 308"/>
              <a:gd name="T8" fmla="*/ 2147483646 w 351"/>
              <a:gd name="T9" fmla="*/ 2147483646 h 308"/>
              <a:gd name="T10" fmla="*/ 2147483646 w 351"/>
              <a:gd name="T11" fmla="*/ 2147483646 h 308"/>
              <a:gd name="T12" fmla="*/ 2147483646 w 351"/>
              <a:gd name="T13" fmla="*/ 2147483646 h 308"/>
              <a:gd name="T14" fmla="*/ 2147483646 w 351"/>
              <a:gd name="T15" fmla="*/ 2147483646 h 308"/>
              <a:gd name="T16" fmla="*/ 2147483646 w 351"/>
              <a:gd name="T17" fmla="*/ 2147483646 h 308"/>
              <a:gd name="T18" fmla="*/ 2147483646 w 351"/>
              <a:gd name="T19" fmla="*/ 2147483646 h 308"/>
              <a:gd name="T20" fmla="*/ 2147483646 w 351"/>
              <a:gd name="T21" fmla="*/ 2147483646 h 308"/>
              <a:gd name="T22" fmla="*/ 2147483646 w 351"/>
              <a:gd name="T23" fmla="*/ 2147483646 h 308"/>
              <a:gd name="T24" fmla="*/ 2147483646 w 351"/>
              <a:gd name="T25" fmla="*/ 2147483646 h 308"/>
              <a:gd name="T26" fmla="*/ 2147483646 w 351"/>
              <a:gd name="T27" fmla="*/ 2147483646 h 308"/>
              <a:gd name="T28" fmla="*/ 2147483646 w 351"/>
              <a:gd name="T29" fmla="*/ 2147483646 h 308"/>
              <a:gd name="T30" fmla="*/ 2147483646 w 351"/>
              <a:gd name="T31" fmla="*/ 2147483646 h 308"/>
              <a:gd name="T32" fmla="*/ 2147483646 w 351"/>
              <a:gd name="T33" fmla="*/ 2147483646 h 308"/>
              <a:gd name="T34" fmla="*/ 2147483646 w 351"/>
              <a:gd name="T35" fmla="*/ 2147483646 h 308"/>
              <a:gd name="T36" fmla="*/ 2147483646 w 351"/>
              <a:gd name="T37" fmla="*/ 2147483646 h 308"/>
              <a:gd name="T38" fmla="*/ 2147483646 w 351"/>
              <a:gd name="T39" fmla="*/ 2147483646 h 308"/>
              <a:gd name="T40" fmla="*/ 2147483646 w 351"/>
              <a:gd name="T41" fmla="*/ 2147483646 h 308"/>
              <a:gd name="T42" fmla="*/ 2147483646 w 351"/>
              <a:gd name="T43" fmla="*/ 2147483646 h 308"/>
              <a:gd name="T44" fmla="*/ 2147483646 w 351"/>
              <a:gd name="T45" fmla="*/ 2147483646 h 308"/>
              <a:gd name="T46" fmla="*/ 2147483646 w 351"/>
              <a:gd name="T47" fmla="*/ 2147483646 h 308"/>
              <a:gd name="T48" fmla="*/ 2147483646 w 351"/>
              <a:gd name="T49" fmla="*/ 2147483646 h 308"/>
              <a:gd name="T50" fmla="*/ 2147483646 w 351"/>
              <a:gd name="T51" fmla="*/ 2147483646 h 308"/>
              <a:gd name="T52" fmla="*/ 2147483646 w 351"/>
              <a:gd name="T53" fmla="*/ 2147483646 h 308"/>
              <a:gd name="T54" fmla="*/ 2147483646 w 351"/>
              <a:gd name="T55" fmla="*/ 2147483646 h 308"/>
              <a:gd name="T56" fmla="*/ 2147483646 w 351"/>
              <a:gd name="T57" fmla="*/ 2147483646 h 308"/>
              <a:gd name="T58" fmla="*/ 2147483646 w 351"/>
              <a:gd name="T59" fmla="*/ 2147483646 h 308"/>
              <a:gd name="T60" fmla="*/ 2147483646 w 351"/>
              <a:gd name="T61" fmla="*/ 2147483646 h 308"/>
              <a:gd name="T62" fmla="*/ 2147483646 w 351"/>
              <a:gd name="T63" fmla="*/ 2147483646 h 308"/>
              <a:gd name="T64" fmla="*/ 2147483646 w 351"/>
              <a:gd name="T65" fmla="*/ 2147483646 h 308"/>
              <a:gd name="T66" fmla="*/ 2147483646 w 351"/>
              <a:gd name="T67" fmla="*/ 2147483646 h 308"/>
              <a:gd name="T68" fmla="*/ 2147483646 w 351"/>
              <a:gd name="T69" fmla="*/ 2147483646 h 308"/>
              <a:gd name="T70" fmla="*/ 2147483646 w 351"/>
              <a:gd name="T71" fmla="*/ 2147483646 h 308"/>
              <a:gd name="T72" fmla="*/ 2147483646 w 351"/>
              <a:gd name="T73" fmla="*/ 2147483646 h 308"/>
              <a:gd name="T74" fmla="*/ 2147483646 w 351"/>
              <a:gd name="T75" fmla="*/ 2147483646 h 308"/>
              <a:gd name="T76" fmla="*/ 2147483646 w 351"/>
              <a:gd name="T77" fmla="*/ 2147483646 h 308"/>
              <a:gd name="T78" fmla="*/ 2147483646 w 351"/>
              <a:gd name="T79" fmla="*/ 2147483646 h 308"/>
              <a:gd name="T80" fmla="*/ 2147483646 w 351"/>
              <a:gd name="T81" fmla="*/ 2147483646 h 308"/>
              <a:gd name="T82" fmla="*/ 2147483646 w 351"/>
              <a:gd name="T83" fmla="*/ 2147483646 h 308"/>
              <a:gd name="T84" fmla="*/ 2147483646 w 351"/>
              <a:gd name="T85" fmla="*/ 2147483646 h 308"/>
              <a:gd name="T86" fmla="*/ 2147483646 w 351"/>
              <a:gd name="T87" fmla="*/ 2147483646 h 308"/>
              <a:gd name="T88" fmla="*/ 2147483646 w 351"/>
              <a:gd name="T89" fmla="*/ 2147483646 h 308"/>
              <a:gd name="T90" fmla="*/ 2147483646 w 351"/>
              <a:gd name="T91" fmla="*/ 2147483646 h 308"/>
              <a:gd name="T92" fmla="*/ 2147483646 w 351"/>
              <a:gd name="T93" fmla="*/ 2147483646 h 308"/>
              <a:gd name="T94" fmla="*/ 2147483646 w 351"/>
              <a:gd name="T95" fmla="*/ 2147483646 h 308"/>
              <a:gd name="T96" fmla="*/ 2147483646 w 351"/>
              <a:gd name="T97" fmla="*/ 2147483646 h 308"/>
              <a:gd name="T98" fmla="*/ 2147483646 w 351"/>
              <a:gd name="T99" fmla="*/ 2147483646 h 308"/>
              <a:gd name="T100" fmla="*/ 2147483646 w 351"/>
              <a:gd name="T101" fmla="*/ 2147483646 h 308"/>
              <a:gd name="T102" fmla="*/ 2147483646 w 351"/>
              <a:gd name="T103" fmla="*/ 2147483646 h 308"/>
              <a:gd name="T104" fmla="*/ 2147483646 w 351"/>
              <a:gd name="T105" fmla="*/ 2147483646 h 308"/>
              <a:gd name="T106" fmla="*/ 2147483646 w 351"/>
              <a:gd name="T107" fmla="*/ 2147483646 h 308"/>
              <a:gd name="T108" fmla="*/ 2147483646 w 351"/>
              <a:gd name="T109" fmla="*/ 2147483646 h 308"/>
              <a:gd name="T110" fmla="*/ 2147483646 w 351"/>
              <a:gd name="T111" fmla="*/ 2147483646 h 30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51" h="308">
                <a:moveTo>
                  <a:pt x="33" y="7"/>
                </a:moveTo>
                <a:cubicBezTo>
                  <a:pt x="23" y="5"/>
                  <a:pt x="23" y="5"/>
                  <a:pt x="23" y="5"/>
                </a:cubicBezTo>
                <a:cubicBezTo>
                  <a:pt x="14" y="3"/>
                  <a:pt x="14" y="3"/>
                  <a:pt x="14" y="3"/>
                </a:cubicBezTo>
                <a:cubicBezTo>
                  <a:pt x="11" y="7"/>
                  <a:pt x="11" y="7"/>
                  <a:pt x="11" y="7"/>
                </a:cubicBezTo>
                <a:cubicBezTo>
                  <a:pt x="10" y="14"/>
                  <a:pt x="10" y="14"/>
                  <a:pt x="10" y="14"/>
                </a:cubicBezTo>
                <a:cubicBezTo>
                  <a:pt x="10" y="14"/>
                  <a:pt x="10" y="14"/>
                  <a:pt x="10" y="14"/>
                </a:cubicBezTo>
                <a:cubicBezTo>
                  <a:pt x="13" y="25"/>
                  <a:pt x="13" y="25"/>
                  <a:pt x="13" y="25"/>
                </a:cubicBezTo>
                <a:cubicBezTo>
                  <a:pt x="13" y="33"/>
                  <a:pt x="13" y="33"/>
                  <a:pt x="13" y="33"/>
                </a:cubicBezTo>
                <a:cubicBezTo>
                  <a:pt x="13" y="35"/>
                  <a:pt x="13" y="35"/>
                  <a:pt x="13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45"/>
                  <a:pt x="11" y="45"/>
                  <a:pt x="11" y="45"/>
                </a:cubicBezTo>
                <a:cubicBezTo>
                  <a:pt x="3" y="47"/>
                  <a:pt x="3" y="47"/>
                  <a:pt x="3" y="47"/>
                </a:cubicBezTo>
                <a:cubicBezTo>
                  <a:pt x="0" y="53"/>
                  <a:pt x="0" y="53"/>
                  <a:pt x="0" y="53"/>
                </a:cubicBezTo>
                <a:cubicBezTo>
                  <a:pt x="4" y="57"/>
                  <a:pt x="4" y="57"/>
                  <a:pt x="4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5" y="57"/>
                  <a:pt x="5" y="57"/>
                  <a:pt x="5" y="57"/>
                </a:cubicBezTo>
                <a:cubicBezTo>
                  <a:pt x="19" y="68"/>
                  <a:pt x="19" y="68"/>
                  <a:pt x="19" y="68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21" y="79"/>
                  <a:pt x="21" y="79"/>
                  <a:pt x="21" y="79"/>
                </a:cubicBezTo>
                <a:cubicBezTo>
                  <a:pt x="28" y="89"/>
                  <a:pt x="28" y="89"/>
                  <a:pt x="28" y="89"/>
                </a:cubicBezTo>
                <a:cubicBezTo>
                  <a:pt x="29" y="91"/>
                  <a:pt x="31" y="93"/>
                  <a:pt x="35" y="97"/>
                </a:cubicBezTo>
                <a:cubicBezTo>
                  <a:pt x="35" y="97"/>
                  <a:pt x="35" y="97"/>
                  <a:pt x="35" y="97"/>
                </a:cubicBezTo>
                <a:cubicBezTo>
                  <a:pt x="36" y="97"/>
                  <a:pt x="36" y="97"/>
                  <a:pt x="36" y="97"/>
                </a:cubicBezTo>
                <a:cubicBezTo>
                  <a:pt x="36" y="97"/>
                  <a:pt x="36" y="97"/>
                  <a:pt x="36" y="97"/>
                </a:cubicBezTo>
                <a:cubicBezTo>
                  <a:pt x="35" y="98"/>
                  <a:pt x="35" y="98"/>
                  <a:pt x="35" y="98"/>
                </a:cubicBezTo>
                <a:cubicBezTo>
                  <a:pt x="35" y="107"/>
                  <a:pt x="35" y="107"/>
                  <a:pt x="35" y="107"/>
                </a:cubicBezTo>
                <a:cubicBezTo>
                  <a:pt x="37" y="109"/>
                  <a:pt x="37" y="115"/>
                  <a:pt x="37" y="122"/>
                </a:cubicBezTo>
                <a:cubicBezTo>
                  <a:pt x="41" y="127"/>
                  <a:pt x="42" y="131"/>
                  <a:pt x="42" y="133"/>
                </a:cubicBezTo>
                <a:cubicBezTo>
                  <a:pt x="42" y="135"/>
                  <a:pt x="43" y="138"/>
                  <a:pt x="45" y="143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5" y="143"/>
                  <a:pt x="45" y="143"/>
                  <a:pt x="45" y="143"/>
                </a:cubicBezTo>
                <a:cubicBezTo>
                  <a:pt x="46" y="149"/>
                  <a:pt x="46" y="153"/>
                  <a:pt x="45" y="157"/>
                </a:cubicBezTo>
                <a:cubicBezTo>
                  <a:pt x="43" y="160"/>
                  <a:pt x="45" y="165"/>
                  <a:pt x="49" y="173"/>
                </a:cubicBezTo>
                <a:cubicBezTo>
                  <a:pt x="50" y="173"/>
                  <a:pt x="50" y="173"/>
                  <a:pt x="50" y="173"/>
                </a:cubicBezTo>
                <a:cubicBezTo>
                  <a:pt x="50" y="174"/>
                  <a:pt x="50" y="174"/>
                  <a:pt x="50" y="174"/>
                </a:cubicBezTo>
                <a:cubicBezTo>
                  <a:pt x="50" y="175"/>
                  <a:pt x="50" y="175"/>
                  <a:pt x="50" y="175"/>
                </a:cubicBezTo>
                <a:cubicBezTo>
                  <a:pt x="43" y="189"/>
                  <a:pt x="43" y="189"/>
                  <a:pt x="43" y="189"/>
                </a:cubicBezTo>
                <a:cubicBezTo>
                  <a:pt x="45" y="192"/>
                  <a:pt x="45" y="194"/>
                  <a:pt x="45" y="196"/>
                </a:cubicBezTo>
                <a:cubicBezTo>
                  <a:pt x="43" y="209"/>
                  <a:pt x="43" y="209"/>
                  <a:pt x="43" y="209"/>
                </a:cubicBezTo>
                <a:cubicBezTo>
                  <a:pt x="43" y="213"/>
                  <a:pt x="43" y="216"/>
                  <a:pt x="45" y="217"/>
                </a:cubicBezTo>
                <a:cubicBezTo>
                  <a:pt x="47" y="218"/>
                  <a:pt x="47" y="218"/>
                  <a:pt x="47" y="218"/>
                </a:cubicBezTo>
                <a:cubicBezTo>
                  <a:pt x="51" y="220"/>
                  <a:pt x="52" y="222"/>
                  <a:pt x="52" y="224"/>
                </a:cubicBezTo>
                <a:cubicBezTo>
                  <a:pt x="51" y="231"/>
                  <a:pt x="51" y="231"/>
                  <a:pt x="51" y="231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4" y="232"/>
                  <a:pt x="54" y="232"/>
                  <a:pt x="54" y="232"/>
                </a:cubicBezTo>
                <a:cubicBezTo>
                  <a:pt x="55" y="231"/>
                  <a:pt x="55" y="231"/>
                  <a:pt x="55" y="231"/>
                </a:cubicBezTo>
                <a:cubicBezTo>
                  <a:pt x="56" y="229"/>
                  <a:pt x="57" y="228"/>
                  <a:pt x="58" y="226"/>
                </a:cubicBezTo>
                <a:cubicBezTo>
                  <a:pt x="59" y="225"/>
                  <a:pt x="59" y="225"/>
                  <a:pt x="59" y="225"/>
                </a:cubicBezTo>
                <a:cubicBezTo>
                  <a:pt x="59" y="224"/>
                  <a:pt x="59" y="224"/>
                  <a:pt x="59" y="224"/>
                </a:cubicBezTo>
                <a:cubicBezTo>
                  <a:pt x="61" y="223"/>
                  <a:pt x="61" y="222"/>
                  <a:pt x="63" y="220"/>
                </a:cubicBezTo>
                <a:cubicBezTo>
                  <a:pt x="63" y="218"/>
                  <a:pt x="63" y="215"/>
                  <a:pt x="62" y="213"/>
                </a:cubicBezTo>
                <a:cubicBezTo>
                  <a:pt x="61" y="211"/>
                  <a:pt x="61" y="211"/>
                  <a:pt x="61" y="211"/>
                </a:cubicBezTo>
                <a:cubicBezTo>
                  <a:pt x="63" y="210"/>
                  <a:pt x="63" y="210"/>
                  <a:pt x="63" y="210"/>
                </a:cubicBezTo>
                <a:cubicBezTo>
                  <a:pt x="70" y="209"/>
                  <a:pt x="73" y="209"/>
                  <a:pt x="75" y="212"/>
                </a:cubicBezTo>
                <a:cubicBezTo>
                  <a:pt x="78" y="220"/>
                  <a:pt x="78" y="220"/>
                  <a:pt x="78" y="220"/>
                </a:cubicBezTo>
                <a:cubicBezTo>
                  <a:pt x="78" y="220"/>
                  <a:pt x="78" y="220"/>
                  <a:pt x="78" y="220"/>
                </a:cubicBezTo>
                <a:cubicBezTo>
                  <a:pt x="78" y="221"/>
                  <a:pt x="78" y="221"/>
                  <a:pt x="78" y="221"/>
                </a:cubicBezTo>
                <a:cubicBezTo>
                  <a:pt x="79" y="234"/>
                  <a:pt x="79" y="234"/>
                  <a:pt x="79" y="234"/>
                </a:cubicBezTo>
                <a:cubicBezTo>
                  <a:pt x="85" y="237"/>
                  <a:pt x="85" y="237"/>
                  <a:pt x="85" y="237"/>
                </a:cubicBezTo>
                <a:cubicBezTo>
                  <a:pt x="85" y="237"/>
                  <a:pt x="85" y="237"/>
                  <a:pt x="85" y="237"/>
                </a:cubicBezTo>
                <a:cubicBezTo>
                  <a:pt x="85" y="237"/>
                  <a:pt x="85" y="237"/>
                  <a:pt x="85" y="237"/>
                </a:cubicBezTo>
                <a:cubicBezTo>
                  <a:pt x="89" y="239"/>
                  <a:pt x="89" y="239"/>
                  <a:pt x="89" y="239"/>
                </a:cubicBezTo>
                <a:cubicBezTo>
                  <a:pt x="92" y="236"/>
                  <a:pt x="92" y="236"/>
                  <a:pt x="92" y="236"/>
                </a:cubicBezTo>
                <a:cubicBezTo>
                  <a:pt x="95" y="233"/>
                  <a:pt x="95" y="233"/>
                  <a:pt x="95" y="233"/>
                </a:cubicBezTo>
                <a:cubicBezTo>
                  <a:pt x="97" y="233"/>
                  <a:pt x="97" y="233"/>
                  <a:pt x="97" y="233"/>
                </a:cubicBezTo>
                <a:cubicBezTo>
                  <a:pt x="99" y="234"/>
                  <a:pt x="101" y="236"/>
                  <a:pt x="102" y="239"/>
                </a:cubicBezTo>
                <a:cubicBezTo>
                  <a:pt x="103" y="249"/>
                  <a:pt x="103" y="249"/>
                  <a:pt x="103" y="249"/>
                </a:cubicBezTo>
                <a:cubicBezTo>
                  <a:pt x="104" y="251"/>
                  <a:pt x="104" y="251"/>
                  <a:pt x="104" y="251"/>
                </a:cubicBezTo>
                <a:cubicBezTo>
                  <a:pt x="115" y="274"/>
                  <a:pt x="115" y="274"/>
                  <a:pt x="115" y="274"/>
                </a:cubicBezTo>
                <a:cubicBezTo>
                  <a:pt x="119" y="278"/>
                  <a:pt x="119" y="278"/>
                  <a:pt x="119" y="278"/>
                </a:cubicBezTo>
                <a:cubicBezTo>
                  <a:pt x="119" y="279"/>
                  <a:pt x="119" y="279"/>
                  <a:pt x="119" y="279"/>
                </a:cubicBezTo>
                <a:cubicBezTo>
                  <a:pt x="119" y="279"/>
                  <a:pt x="119" y="279"/>
                  <a:pt x="119" y="279"/>
                </a:cubicBezTo>
                <a:cubicBezTo>
                  <a:pt x="121" y="289"/>
                  <a:pt x="121" y="289"/>
                  <a:pt x="121" y="289"/>
                </a:cubicBezTo>
                <a:cubicBezTo>
                  <a:pt x="121" y="289"/>
                  <a:pt x="121" y="289"/>
                  <a:pt x="121" y="289"/>
                </a:cubicBezTo>
                <a:cubicBezTo>
                  <a:pt x="122" y="298"/>
                  <a:pt x="122" y="298"/>
                  <a:pt x="122" y="298"/>
                </a:cubicBezTo>
                <a:cubicBezTo>
                  <a:pt x="123" y="299"/>
                  <a:pt x="123" y="299"/>
                  <a:pt x="123" y="299"/>
                </a:cubicBezTo>
                <a:cubicBezTo>
                  <a:pt x="125" y="295"/>
                  <a:pt x="128" y="293"/>
                  <a:pt x="129" y="293"/>
                </a:cubicBezTo>
                <a:cubicBezTo>
                  <a:pt x="131" y="294"/>
                  <a:pt x="131" y="295"/>
                  <a:pt x="131" y="296"/>
                </a:cubicBezTo>
                <a:cubicBezTo>
                  <a:pt x="131" y="299"/>
                  <a:pt x="131" y="299"/>
                  <a:pt x="131" y="299"/>
                </a:cubicBezTo>
                <a:cubicBezTo>
                  <a:pt x="131" y="306"/>
                  <a:pt x="131" y="306"/>
                  <a:pt x="131" y="306"/>
                </a:cubicBezTo>
                <a:cubicBezTo>
                  <a:pt x="131" y="308"/>
                  <a:pt x="131" y="308"/>
                  <a:pt x="131" y="308"/>
                </a:cubicBezTo>
                <a:cubicBezTo>
                  <a:pt x="133" y="308"/>
                  <a:pt x="135" y="308"/>
                  <a:pt x="135" y="307"/>
                </a:cubicBezTo>
                <a:cubicBezTo>
                  <a:pt x="139" y="301"/>
                  <a:pt x="139" y="301"/>
                  <a:pt x="139" y="301"/>
                </a:cubicBezTo>
                <a:cubicBezTo>
                  <a:pt x="144" y="297"/>
                  <a:pt x="144" y="297"/>
                  <a:pt x="144" y="297"/>
                </a:cubicBezTo>
                <a:cubicBezTo>
                  <a:pt x="147" y="295"/>
                  <a:pt x="149" y="293"/>
                  <a:pt x="153" y="293"/>
                </a:cubicBezTo>
                <a:cubicBezTo>
                  <a:pt x="153" y="293"/>
                  <a:pt x="153" y="293"/>
                  <a:pt x="153" y="293"/>
                </a:cubicBezTo>
                <a:cubicBezTo>
                  <a:pt x="161" y="295"/>
                  <a:pt x="161" y="295"/>
                  <a:pt x="161" y="295"/>
                </a:cubicBezTo>
                <a:cubicBezTo>
                  <a:pt x="164" y="294"/>
                  <a:pt x="164" y="294"/>
                  <a:pt x="164" y="294"/>
                </a:cubicBezTo>
                <a:cubicBezTo>
                  <a:pt x="168" y="288"/>
                  <a:pt x="168" y="288"/>
                  <a:pt x="168" y="288"/>
                </a:cubicBezTo>
                <a:cubicBezTo>
                  <a:pt x="167" y="279"/>
                  <a:pt x="167" y="279"/>
                  <a:pt x="167" y="279"/>
                </a:cubicBezTo>
                <a:cubicBezTo>
                  <a:pt x="165" y="275"/>
                  <a:pt x="163" y="271"/>
                  <a:pt x="164" y="268"/>
                </a:cubicBezTo>
                <a:cubicBezTo>
                  <a:pt x="165" y="261"/>
                  <a:pt x="165" y="261"/>
                  <a:pt x="165" y="261"/>
                </a:cubicBezTo>
                <a:cubicBezTo>
                  <a:pt x="165" y="260"/>
                  <a:pt x="165" y="260"/>
                  <a:pt x="165" y="260"/>
                </a:cubicBezTo>
                <a:cubicBezTo>
                  <a:pt x="166" y="259"/>
                  <a:pt x="166" y="259"/>
                  <a:pt x="166" y="259"/>
                </a:cubicBezTo>
                <a:cubicBezTo>
                  <a:pt x="166" y="259"/>
                  <a:pt x="166" y="259"/>
                  <a:pt x="166" y="259"/>
                </a:cubicBezTo>
                <a:cubicBezTo>
                  <a:pt x="173" y="255"/>
                  <a:pt x="173" y="255"/>
                  <a:pt x="173" y="255"/>
                </a:cubicBezTo>
                <a:cubicBezTo>
                  <a:pt x="174" y="255"/>
                  <a:pt x="174" y="255"/>
                  <a:pt x="174" y="255"/>
                </a:cubicBezTo>
                <a:cubicBezTo>
                  <a:pt x="174" y="255"/>
                  <a:pt x="174" y="255"/>
                  <a:pt x="174" y="255"/>
                </a:cubicBezTo>
                <a:cubicBezTo>
                  <a:pt x="179" y="251"/>
                  <a:pt x="179" y="251"/>
                  <a:pt x="179" y="251"/>
                </a:cubicBezTo>
                <a:cubicBezTo>
                  <a:pt x="186" y="242"/>
                  <a:pt x="186" y="242"/>
                  <a:pt x="186" y="242"/>
                </a:cubicBezTo>
                <a:cubicBezTo>
                  <a:pt x="187" y="235"/>
                  <a:pt x="187" y="235"/>
                  <a:pt x="187" y="235"/>
                </a:cubicBezTo>
                <a:cubicBezTo>
                  <a:pt x="179" y="218"/>
                  <a:pt x="179" y="218"/>
                  <a:pt x="179" y="218"/>
                </a:cubicBezTo>
                <a:cubicBezTo>
                  <a:pt x="195" y="225"/>
                  <a:pt x="195" y="225"/>
                  <a:pt x="195" y="225"/>
                </a:cubicBezTo>
                <a:cubicBezTo>
                  <a:pt x="195" y="219"/>
                  <a:pt x="195" y="219"/>
                  <a:pt x="195" y="219"/>
                </a:cubicBezTo>
                <a:cubicBezTo>
                  <a:pt x="195" y="219"/>
                  <a:pt x="195" y="219"/>
                  <a:pt x="195" y="219"/>
                </a:cubicBezTo>
                <a:cubicBezTo>
                  <a:pt x="195" y="218"/>
                  <a:pt x="195" y="218"/>
                  <a:pt x="195" y="218"/>
                </a:cubicBezTo>
                <a:cubicBezTo>
                  <a:pt x="201" y="213"/>
                  <a:pt x="201" y="213"/>
                  <a:pt x="201" y="213"/>
                </a:cubicBezTo>
                <a:cubicBezTo>
                  <a:pt x="213" y="210"/>
                  <a:pt x="213" y="210"/>
                  <a:pt x="213" y="210"/>
                </a:cubicBezTo>
                <a:cubicBezTo>
                  <a:pt x="214" y="210"/>
                  <a:pt x="214" y="210"/>
                  <a:pt x="214" y="210"/>
                </a:cubicBezTo>
                <a:cubicBezTo>
                  <a:pt x="221" y="225"/>
                  <a:pt x="221" y="225"/>
                  <a:pt x="221" y="225"/>
                </a:cubicBezTo>
                <a:cubicBezTo>
                  <a:pt x="221" y="225"/>
                  <a:pt x="221" y="225"/>
                  <a:pt x="221" y="225"/>
                </a:cubicBezTo>
                <a:cubicBezTo>
                  <a:pt x="220" y="231"/>
                  <a:pt x="220" y="231"/>
                  <a:pt x="220" y="231"/>
                </a:cubicBezTo>
                <a:cubicBezTo>
                  <a:pt x="221" y="236"/>
                  <a:pt x="221" y="236"/>
                  <a:pt x="221" y="236"/>
                </a:cubicBezTo>
                <a:cubicBezTo>
                  <a:pt x="221" y="239"/>
                  <a:pt x="223" y="240"/>
                  <a:pt x="224" y="240"/>
                </a:cubicBezTo>
                <a:cubicBezTo>
                  <a:pt x="226" y="240"/>
                  <a:pt x="227" y="239"/>
                  <a:pt x="229" y="237"/>
                </a:cubicBezTo>
                <a:cubicBezTo>
                  <a:pt x="229" y="236"/>
                  <a:pt x="229" y="236"/>
                  <a:pt x="229" y="236"/>
                </a:cubicBezTo>
                <a:cubicBezTo>
                  <a:pt x="229" y="236"/>
                  <a:pt x="229" y="236"/>
                  <a:pt x="229" y="236"/>
                </a:cubicBezTo>
                <a:cubicBezTo>
                  <a:pt x="230" y="236"/>
                  <a:pt x="230" y="236"/>
                  <a:pt x="230" y="236"/>
                </a:cubicBezTo>
                <a:cubicBezTo>
                  <a:pt x="239" y="233"/>
                  <a:pt x="239" y="233"/>
                  <a:pt x="239" y="233"/>
                </a:cubicBezTo>
                <a:cubicBezTo>
                  <a:pt x="239" y="233"/>
                  <a:pt x="239" y="233"/>
                  <a:pt x="239" y="233"/>
                </a:cubicBezTo>
                <a:cubicBezTo>
                  <a:pt x="240" y="233"/>
                  <a:pt x="240" y="233"/>
                  <a:pt x="240" y="233"/>
                </a:cubicBezTo>
                <a:cubicBezTo>
                  <a:pt x="245" y="233"/>
                  <a:pt x="247" y="234"/>
                  <a:pt x="249" y="236"/>
                </a:cubicBezTo>
                <a:cubicBezTo>
                  <a:pt x="249" y="247"/>
                  <a:pt x="249" y="247"/>
                  <a:pt x="249" y="247"/>
                </a:cubicBezTo>
                <a:cubicBezTo>
                  <a:pt x="249" y="247"/>
                  <a:pt x="249" y="247"/>
                  <a:pt x="249" y="247"/>
                </a:cubicBezTo>
                <a:cubicBezTo>
                  <a:pt x="251" y="248"/>
                  <a:pt x="251" y="248"/>
                  <a:pt x="251" y="248"/>
                </a:cubicBezTo>
                <a:cubicBezTo>
                  <a:pt x="255" y="249"/>
                  <a:pt x="255" y="249"/>
                  <a:pt x="255" y="249"/>
                </a:cubicBezTo>
                <a:cubicBezTo>
                  <a:pt x="261" y="249"/>
                  <a:pt x="261" y="249"/>
                  <a:pt x="261" y="249"/>
                </a:cubicBezTo>
                <a:cubicBezTo>
                  <a:pt x="271" y="246"/>
                  <a:pt x="271" y="246"/>
                  <a:pt x="271" y="246"/>
                </a:cubicBezTo>
                <a:cubicBezTo>
                  <a:pt x="277" y="241"/>
                  <a:pt x="277" y="241"/>
                  <a:pt x="277" y="241"/>
                </a:cubicBezTo>
                <a:cubicBezTo>
                  <a:pt x="278" y="236"/>
                  <a:pt x="278" y="236"/>
                  <a:pt x="278" y="236"/>
                </a:cubicBezTo>
                <a:cubicBezTo>
                  <a:pt x="275" y="233"/>
                  <a:pt x="275" y="233"/>
                  <a:pt x="275" y="233"/>
                </a:cubicBezTo>
                <a:cubicBezTo>
                  <a:pt x="265" y="229"/>
                  <a:pt x="265" y="229"/>
                  <a:pt x="265" y="229"/>
                </a:cubicBezTo>
                <a:cubicBezTo>
                  <a:pt x="265" y="229"/>
                  <a:pt x="265" y="229"/>
                  <a:pt x="265" y="229"/>
                </a:cubicBezTo>
                <a:cubicBezTo>
                  <a:pt x="264" y="229"/>
                  <a:pt x="264" y="229"/>
                  <a:pt x="264" y="229"/>
                </a:cubicBezTo>
                <a:cubicBezTo>
                  <a:pt x="264" y="229"/>
                  <a:pt x="264" y="229"/>
                  <a:pt x="264" y="229"/>
                </a:cubicBezTo>
                <a:cubicBezTo>
                  <a:pt x="264" y="229"/>
                  <a:pt x="264" y="229"/>
                  <a:pt x="264" y="229"/>
                </a:cubicBezTo>
                <a:cubicBezTo>
                  <a:pt x="252" y="217"/>
                  <a:pt x="252" y="217"/>
                  <a:pt x="252" y="217"/>
                </a:cubicBezTo>
                <a:cubicBezTo>
                  <a:pt x="253" y="216"/>
                  <a:pt x="253" y="216"/>
                  <a:pt x="253" y="216"/>
                </a:cubicBezTo>
                <a:cubicBezTo>
                  <a:pt x="259" y="211"/>
                  <a:pt x="259" y="211"/>
                  <a:pt x="259" y="211"/>
                </a:cubicBezTo>
                <a:cubicBezTo>
                  <a:pt x="259" y="210"/>
                  <a:pt x="259" y="210"/>
                  <a:pt x="259" y="210"/>
                </a:cubicBezTo>
                <a:cubicBezTo>
                  <a:pt x="259" y="210"/>
                  <a:pt x="259" y="210"/>
                  <a:pt x="259" y="210"/>
                </a:cubicBezTo>
                <a:cubicBezTo>
                  <a:pt x="265" y="208"/>
                  <a:pt x="265" y="208"/>
                  <a:pt x="265" y="208"/>
                </a:cubicBezTo>
                <a:cubicBezTo>
                  <a:pt x="265" y="208"/>
                  <a:pt x="265" y="208"/>
                  <a:pt x="265" y="208"/>
                </a:cubicBezTo>
                <a:cubicBezTo>
                  <a:pt x="267" y="208"/>
                  <a:pt x="267" y="208"/>
                  <a:pt x="267" y="208"/>
                </a:cubicBezTo>
                <a:cubicBezTo>
                  <a:pt x="275" y="209"/>
                  <a:pt x="275" y="209"/>
                  <a:pt x="275" y="209"/>
                </a:cubicBezTo>
                <a:cubicBezTo>
                  <a:pt x="275" y="209"/>
                  <a:pt x="275" y="209"/>
                  <a:pt x="275" y="209"/>
                </a:cubicBezTo>
                <a:cubicBezTo>
                  <a:pt x="275" y="210"/>
                  <a:pt x="275" y="210"/>
                  <a:pt x="275" y="210"/>
                </a:cubicBezTo>
                <a:cubicBezTo>
                  <a:pt x="275" y="207"/>
                  <a:pt x="275" y="207"/>
                  <a:pt x="275" y="207"/>
                </a:cubicBezTo>
                <a:cubicBezTo>
                  <a:pt x="272" y="201"/>
                  <a:pt x="272" y="201"/>
                  <a:pt x="272" y="201"/>
                </a:cubicBezTo>
                <a:cubicBezTo>
                  <a:pt x="266" y="198"/>
                  <a:pt x="266" y="198"/>
                  <a:pt x="266" y="198"/>
                </a:cubicBezTo>
                <a:cubicBezTo>
                  <a:pt x="259" y="187"/>
                  <a:pt x="259" y="187"/>
                  <a:pt x="259" y="187"/>
                </a:cubicBezTo>
                <a:cubicBezTo>
                  <a:pt x="259" y="187"/>
                  <a:pt x="259" y="187"/>
                  <a:pt x="259" y="187"/>
                </a:cubicBezTo>
                <a:cubicBezTo>
                  <a:pt x="258" y="186"/>
                  <a:pt x="258" y="186"/>
                  <a:pt x="258" y="186"/>
                </a:cubicBezTo>
                <a:cubicBezTo>
                  <a:pt x="258" y="186"/>
                  <a:pt x="258" y="186"/>
                  <a:pt x="258" y="186"/>
                </a:cubicBezTo>
                <a:cubicBezTo>
                  <a:pt x="255" y="173"/>
                  <a:pt x="255" y="173"/>
                  <a:pt x="255" y="173"/>
                </a:cubicBezTo>
                <a:cubicBezTo>
                  <a:pt x="255" y="163"/>
                  <a:pt x="255" y="163"/>
                  <a:pt x="255" y="163"/>
                </a:cubicBezTo>
                <a:cubicBezTo>
                  <a:pt x="261" y="157"/>
                  <a:pt x="261" y="157"/>
                  <a:pt x="261" y="157"/>
                </a:cubicBezTo>
                <a:cubicBezTo>
                  <a:pt x="271" y="157"/>
                  <a:pt x="271" y="157"/>
                  <a:pt x="271" y="157"/>
                </a:cubicBezTo>
                <a:cubicBezTo>
                  <a:pt x="293" y="159"/>
                  <a:pt x="293" y="159"/>
                  <a:pt x="293" y="159"/>
                </a:cubicBezTo>
                <a:cubicBezTo>
                  <a:pt x="303" y="144"/>
                  <a:pt x="303" y="144"/>
                  <a:pt x="303" y="144"/>
                </a:cubicBezTo>
                <a:cubicBezTo>
                  <a:pt x="303" y="143"/>
                  <a:pt x="303" y="143"/>
                  <a:pt x="303" y="143"/>
                </a:cubicBezTo>
                <a:cubicBezTo>
                  <a:pt x="304" y="143"/>
                  <a:pt x="304" y="143"/>
                  <a:pt x="304" y="143"/>
                </a:cubicBezTo>
                <a:cubicBezTo>
                  <a:pt x="313" y="139"/>
                  <a:pt x="313" y="139"/>
                  <a:pt x="313" y="139"/>
                </a:cubicBezTo>
                <a:cubicBezTo>
                  <a:pt x="317" y="130"/>
                  <a:pt x="317" y="130"/>
                  <a:pt x="317" y="130"/>
                </a:cubicBezTo>
                <a:cubicBezTo>
                  <a:pt x="317" y="129"/>
                  <a:pt x="317" y="129"/>
                  <a:pt x="317" y="129"/>
                </a:cubicBezTo>
                <a:cubicBezTo>
                  <a:pt x="327" y="121"/>
                  <a:pt x="327" y="121"/>
                  <a:pt x="327" y="121"/>
                </a:cubicBezTo>
                <a:cubicBezTo>
                  <a:pt x="332" y="112"/>
                  <a:pt x="332" y="112"/>
                  <a:pt x="332" y="112"/>
                </a:cubicBezTo>
                <a:cubicBezTo>
                  <a:pt x="332" y="112"/>
                  <a:pt x="332" y="112"/>
                  <a:pt x="332" y="112"/>
                </a:cubicBezTo>
                <a:cubicBezTo>
                  <a:pt x="333" y="112"/>
                  <a:pt x="333" y="112"/>
                  <a:pt x="333" y="112"/>
                </a:cubicBezTo>
                <a:cubicBezTo>
                  <a:pt x="333" y="111"/>
                  <a:pt x="333" y="111"/>
                  <a:pt x="333" y="111"/>
                </a:cubicBezTo>
                <a:cubicBezTo>
                  <a:pt x="333" y="111"/>
                  <a:pt x="333" y="111"/>
                  <a:pt x="333" y="111"/>
                </a:cubicBezTo>
                <a:cubicBezTo>
                  <a:pt x="337" y="107"/>
                  <a:pt x="337" y="107"/>
                  <a:pt x="337" y="107"/>
                </a:cubicBezTo>
                <a:cubicBezTo>
                  <a:pt x="341" y="99"/>
                  <a:pt x="341" y="99"/>
                  <a:pt x="341" y="99"/>
                </a:cubicBezTo>
                <a:cubicBezTo>
                  <a:pt x="343" y="87"/>
                  <a:pt x="343" y="87"/>
                  <a:pt x="343" y="87"/>
                </a:cubicBezTo>
                <a:cubicBezTo>
                  <a:pt x="343" y="86"/>
                  <a:pt x="343" y="86"/>
                  <a:pt x="343" y="86"/>
                </a:cubicBezTo>
                <a:cubicBezTo>
                  <a:pt x="343" y="85"/>
                  <a:pt x="343" y="85"/>
                  <a:pt x="343" y="85"/>
                </a:cubicBezTo>
                <a:cubicBezTo>
                  <a:pt x="350" y="81"/>
                  <a:pt x="350" y="81"/>
                  <a:pt x="350" y="81"/>
                </a:cubicBezTo>
                <a:cubicBezTo>
                  <a:pt x="351" y="79"/>
                  <a:pt x="351" y="79"/>
                  <a:pt x="351" y="79"/>
                </a:cubicBezTo>
                <a:cubicBezTo>
                  <a:pt x="342" y="78"/>
                  <a:pt x="342" y="78"/>
                  <a:pt x="342" y="78"/>
                </a:cubicBezTo>
                <a:cubicBezTo>
                  <a:pt x="326" y="79"/>
                  <a:pt x="326" y="79"/>
                  <a:pt x="326" y="79"/>
                </a:cubicBezTo>
                <a:cubicBezTo>
                  <a:pt x="325" y="78"/>
                  <a:pt x="325" y="78"/>
                  <a:pt x="325" y="78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9" y="73"/>
                  <a:pt x="319" y="73"/>
                  <a:pt x="319" y="73"/>
                </a:cubicBezTo>
                <a:cubicBezTo>
                  <a:pt x="315" y="68"/>
                  <a:pt x="315" y="68"/>
                  <a:pt x="315" y="68"/>
                </a:cubicBezTo>
                <a:cubicBezTo>
                  <a:pt x="315" y="69"/>
                  <a:pt x="315" y="69"/>
                  <a:pt x="315" y="69"/>
                </a:cubicBezTo>
                <a:cubicBezTo>
                  <a:pt x="314" y="69"/>
                  <a:pt x="314" y="69"/>
                  <a:pt x="314" y="69"/>
                </a:cubicBezTo>
                <a:cubicBezTo>
                  <a:pt x="313" y="71"/>
                  <a:pt x="311" y="71"/>
                  <a:pt x="309" y="71"/>
                </a:cubicBezTo>
                <a:cubicBezTo>
                  <a:pt x="307" y="72"/>
                  <a:pt x="307" y="72"/>
                  <a:pt x="307" y="72"/>
                </a:cubicBezTo>
                <a:cubicBezTo>
                  <a:pt x="306" y="73"/>
                  <a:pt x="305" y="73"/>
                  <a:pt x="304" y="73"/>
                </a:cubicBezTo>
                <a:cubicBezTo>
                  <a:pt x="303" y="73"/>
                  <a:pt x="303" y="71"/>
                  <a:pt x="302" y="69"/>
                </a:cubicBezTo>
                <a:cubicBezTo>
                  <a:pt x="302" y="67"/>
                  <a:pt x="301" y="65"/>
                  <a:pt x="299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8" y="63"/>
                  <a:pt x="298" y="63"/>
                  <a:pt x="298" y="63"/>
                </a:cubicBezTo>
                <a:cubicBezTo>
                  <a:pt x="296" y="57"/>
                  <a:pt x="296" y="57"/>
                  <a:pt x="296" y="57"/>
                </a:cubicBezTo>
                <a:cubicBezTo>
                  <a:pt x="294" y="57"/>
                  <a:pt x="294" y="57"/>
                  <a:pt x="294" y="57"/>
                </a:cubicBezTo>
                <a:cubicBezTo>
                  <a:pt x="288" y="61"/>
                  <a:pt x="288" y="61"/>
                  <a:pt x="288" y="61"/>
                </a:cubicBezTo>
                <a:cubicBezTo>
                  <a:pt x="288" y="62"/>
                  <a:pt x="288" y="62"/>
                  <a:pt x="288" y="62"/>
                </a:cubicBezTo>
                <a:cubicBezTo>
                  <a:pt x="287" y="62"/>
                  <a:pt x="287" y="62"/>
                  <a:pt x="287" y="62"/>
                </a:cubicBezTo>
                <a:cubicBezTo>
                  <a:pt x="273" y="65"/>
                  <a:pt x="273" y="65"/>
                  <a:pt x="273" y="65"/>
                </a:cubicBezTo>
                <a:cubicBezTo>
                  <a:pt x="273" y="65"/>
                  <a:pt x="273" y="65"/>
                  <a:pt x="273" y="65"/>
                </a:cubicBezTo>
                <a:cubicBezTo>
                  <a:pt x="272" y="64"/>
                  <a:pt x="272" y="64"/>
                  <a:pt x="272" y="64"/>
                </a:cubicBezTo>
                <a:cubicBezTo>
                  <a:pt x="263" y="58"/>
                  <a:pt x="263" y="58"/>
                  <a:pt x="263" y="58"/>
                </a:cubicBezTo>
                <a:cubicBezTo>
                  <a:pt x="263" y="58"/>
                  <a:pt x="263" y="58"/>
                  <a:pt x="263" y="58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62" y="57"/>
                  <a:pt x="262" y="57"/>
                  <a:pt x="262" y="57"/>
                </a:cubicBezTo>
                <a:cubicBezTo>
                  <a:pt x="259" y="52"/>
                  <a:pt x="259" y="52"/>
                  <a:pt x="259" y="52"/>
                </a:cubicBezTo>
                <a:cubicBezTo>
                  <a:pt x="253" y="59"/>
                  <a:pt x="253" y="59"/>
                  <a:pt x="253" y="59"/>
                </a:cubicBezTo>
                <a:cubicBezTo>
                  <a:pt x="248" y="65"/>
                  <a:pt x="244" y="67"/>
                  <a:pt x="242" y="65"/>
                </a:cubicBezTo>
                <a:cubicBezTo>
                  <a:pt x="233" y="60"/>
                  <a:pt x="233" y="60"/>
                  <a:pt x="233" y="60"/>
                </a:cubicBezTo>
                <a:cubicBezTo>
                  <a:pt x="226" y="59"/>
                  <a:pt x="226" y="59"/>
                  <a:pt x="226" y="59"/>
                </a:cubicBezTo>
                <a:cubicBezTo>
                  <a:pt x="225" y="60"/>
                  <a:pt x="225" y="60"/>
                  <a:pt x="225" y="60"/>
                </a:cubicBezTo>
                <a:cubicBezTo>
                  <a:pt x="219" y="55"/>
                  <a:pt x="219" y="55"/>
                  <a:pt x="219" y="55"/>
                </a:cubicBezTo>
                <a:cubicBezTo>
                  <a:pt x="219" y="55"/>
                  <a:pt x="219" y="55"/>
                  <a:pt x="219" y="55"/>
                </a:cubicBezTo>
                <a:cubicBezTo>
                  <a:pt x="218" y="55"/>
                  <a:pt x="218" y="55"/>
                  <a:pt x="218" y="55"/>
                </a:cubicBezTo>
                <a:cubicBezTo>
                  <a:pt x="221" y="44"/>
                  <a:pt x="221" y="44"/>
                  <a:pt x="221" y="44"/>
                </a:cubicBezTo>
                <a:cubicBezTo>
                  <a:pt x="221" y="40"/>
                  <a:pt x="221" y="40"/>
                  <a:pt x="221" y="40"/>
                </a:cubicBezTo>
                <a:cubicBezTo>
                  <a:pt x="217" y="39"/>
                  <a:pt x="217" y="39"/>
                  <a:pt x="217" y="39"/>
                </a:cubicBezTo>
                <a:cubicBezTo>
                  <a:pt x="217" y="39"/>
                  <a:pt x="217" y="39"/>
                  <a:pt x="217" y="39"/>
                </a:cubicBezTo>
                <a:cubicBezTo>
                  <a:pt x="208" y="29"/>
                  <a:pt x="208" y="29"/>
                  <a:pt x="208" y="29"/>
                </a:cubicBezTo>
                <a:cubicBezTo>
                  <a:pt x="209" y="23"/>
                  <a:pt x="209" y="23"/>
                  <a:pt x="209" y="23"/>
                </a:cubicBezTo>
                <a:cubicBezTo>
                  <a:pt x="188" y="21"/>
                  <a:pt x="188" y="21"/>
                  <a:pt x="188" y="21"/>
                </a:cubicBezTo>
                <a:cubicBezTo>
                  <a:pt x="180" y="16"/>
                  <a:pt x="180" y="16"/>
                  <a:pt x="180" y="16"/>
                </a:cubicBezTo>
                <a:cubicBezTo>
                  <a:pt x="178" y="15"/>
                  <a:pt x="176" y="13"/>
                  <a:pt x="175" y="9"/>
                </a:cubicBezTo>
                <a:cubicBezTo>
                  <a:pt x="174" y="6"/>
                  <a:pt x="174" y="6"/>
                  <a:pt x="174" y="6"/>
                </a:cubicBezTo>
                <a:cubicBezTo>
                  <a:pt x="172" y="0"/>
                  <a:pt x="172" y="0"/>
                  <a:pt x="172" y="0"/>
                </a:cubicBezTo>
                <a:cubicBezTo>
                  <a:pt x="169" y="0"/>
                  <a:pt x="169" y="0"/>
                  <a:pt x="169" y="0"/>
                </a:cubicBezTo>
                <a:cubicBezTo>
                  <a:pt x="163" y="5"/>
                  <a:pt x="163" y="5"/>
                  <a:pt x="163" y="5"/>
                </a:cubicBezTo>
                <a:cubicBezTo>
                  <a:pt x="155" y="15"/>
                  <a:pt x="155" y="15"/>
                  <a:pt x="155" y="15"/>
                </a:cubicBezTo>
                <a:cubicBezTo>
                  <a:pt x="157" y="21"/>
                  <a:pt x="157" y="21"/>
                  <a:pt x="157" y="21"/>
                </a:cubicBezTo>
                <a:cubicBezTo>
                  <a:pt x="159" y="30"/>
                  <a:pt x="159" y="30"/>
                  <a:pt x="159" y="30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60" y="31"/>
                  <a:pt x="160" y="31"/>
                  <a:pt x="160" y="31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59" y="31"/>
                  <a:pt x="159" y="31"/>
                  <a:pt x="159" y="31"/>
                </a:cubicBezTo>
                <a:cubicBezTo>
                  <a:pt x="159" y="34"/>
                  <a:pt x="156" y="35"/>
                  <a:pt x="153" y="35"/>
                </a:cubicBezTo>
                <a:cubicBezTo>
                  <a:pt x="145" y="35"/>
                  <a:pt x="145" y="35"/>
                  <a:pt x="145" y="35"/>
                </a:cubicBezTo>
                <a:cubicBezTo>
                  <a:pt x="140" y="33"/>
                  <a:pt x="140" y="33"/>
                  <a:pt x="140" y="33"/>
                </a:cubicBezTo>
                <a:cubicBezTo>
                  <a:pt x="134" y="35"/>
                  <a:pt x="134" y="35"/>
                  <a:pt x="134" y="35"/>
                </a:cubicBezTo>
                <a:cubicBezTo>
                  <a:pt x="133" y="35"/>
                  <a:pt x="133" y="35"/>
                  <a:pt x="133" y="35"/>
                </a:cubicBezTo>
                <a:cubicBezTo>
                  <a:pt x="132" y="35"/>
                  <a:pt x="132" y="35"/>
                  <a:pt x="132" y="35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1" y="43"/>
                  <a:pt x="131" y="43"/>
                  <a:pt x="131" y="43"/>
                </a:cubicBezTo>
                <a:cubicBezTo>
                  <a:pt x="129" y="43"/>
                  <a:pt x="129" y="43"/>
                  <a:pt x="129" y="43"/>
                </a:cubicBezTo>
                <a:cubicBezTo>
                  <a:pt x="119" y="39"/>
                  <a:pt x="119" y="39"/>
                  <a:pt x="119" y="39"/>
                </a:cubicBezTo>
                <a:cubicBezTo>
                  <a:pt x="119" y="43"/>
                  <a:pt x="120" y="45"/>
                  <a:pt x="121" y="48"/>
                </a:cubicBezTo>
                <a:cubicBezTo>
                  <a:pt x="123" y="51"/>
                  <a:pt x="123" y="53"/>
                  <a:pt x="122" y="55"/>
                </a:cubicBezTo>
                <a:cubicBezTo>
                  <a:pt x="121" y="58"/>
                  <a:pt x="121" y="58"/>
                  <a:pt x="121" y="58"/>
                </a:cubicBezTo>
                <a:cubicBezTo>
                  <a:pt x="119" y="59"/>
                  <a:pt x="116" y="60"/>
                  <a:pt x="111" y="59"/>
                </a:cubicBezTo>
                <a:cubicBezTo>
                  <a:pt x="104" y="59"/>
                  <a:pt x="104" y="59"/>
                  <a:pt x="104" y="59"/>
                </a:cubicBezTo>
                <a:cubicBezTo>
                  <a:pt x="103" y="71"/>
                  <a:pt x="103" y="71"/>
                  <a:pt x="103" y="71"/>
                </a:cubicBezTo>
                <a:cubicBezTo>
                  <a:pt x="95" y="67"/>
                  <a:pt x="95" y="67"/>
                  <a:pt x="95" y="67"/>
                </a:cubicBezTo>
                <a:cubicBezTo>
                  <a:pt x="94" y="67"/>
                  <a:pt x="94" y="67"/>
                  <a:pt x="94" y="67"/>
                </a:cubicBezTo>
                <a:cubicBezTo>
                  <a:pt x="94" y="67"/>
                  <a:pt x="94" y="67"/>
                  <a:pt x="94" y="67"/>
                </a:cubicBezTo>
                <a:cubicBezTo>
                  <a:pt x="89" y="59"/>
                  <a:pt x="89" y="59"/>
                  <a:pt x="89" y="59"/>
                </a:cubicBezTo>
                <a:cubicBezTo>
                  <a:pt x="80" y="55"/>
                  <a:pt x="80" y="55"/>
                  <a:pt x="80" y="55"/>
                </a:cubicBezTo>
                <a:cubicBezTo>
                  <a:pt x="77" y="50"/>
                  <a:pt x="77" y="50"/>
                  <a:pt x="77" y="50"/>
                </a:cubicBezTo>
                <a:cubicBezTo>
                  <a:pt x="74" y="53"/>
                  <a:pt x="74" y="53"/>
                  <a:pt x="74" y="53"/>
                </a:cubicBezTo>
                <a:cubicBezTo>
                  <a:pt x="73" y="53"/>
                  <a:pt x="73" y="53"/>
                  <a:pt x="73" y="53"/>
                </a:cubicBezTo>
                <a:cubicBezTo>
                  <a:pt x="67" y="54"/>
                  <a:pt x="67" y="54"/>
                  <a:pt x="67" y="54"/>
                </a:cubicBezTo>
                <a:cubicBezTo>
                  <a:pt x="66" y="54"/>
                  <a:pt x="66" y="54"/>
                  <a:pt x="66" y="54"/>
                </a:cubicBezTo>
                <a:cubicBezTo>
                  <a:pt x="63" y="47"/>
                  <a:pt x="63" y="47"/>
                  <a:pt x="63" y="47"/>
                </a:cubicBezTo>
                <a:cubicBezTo>
                  <a:pt x="59" y="43"/>
                  <a:pt x="59" y="43"/>
                  <a:pt x="59" y="43"/>
                </a:cubicBezTo>
                <a:cubicBezTo>
                  <a:pt x="59" y="42"/>
                  <a:pt x="59" y="42"/>
                  <a:pt x="59" y="42"/>
                </a:cubicBezTo>
                <a:cubicBezTo>
                  <a:pt x="56" y="38"/>
                  <a:pt x="54" y="35"/>
                  <a:pt x="53" y="33"/>
                </a:cubicBezTo>
                <a:cubicBezTo>
                  <a:pt x="53" y="32"/>
                  <a:pt x="53" y="31"/>
                  <a:pt x="51" y="31"/>
                </a:cubicBezTo>
                <a:cubicBezTo>
                  <a:pt x="49" y="31"/>
                  <a:pt x="49" y="31"/>
                  <a:pt x="49" y="31"/>
                </a:cubicBezTo>
                <a:cubicBezTo>
                  <a:pt x="46" y="29"/>
                  <a:pt x="44" y="27"/>
                  <a:pt x="43" y="23"/>
                </a:cubicBezTo>
                <a:cubicBezTo>
                  <a:pt x="41" y="17"/>
                  <a:pt x="41" y="17"/>
                  <a:pt x="41" y="17"/>
                </a:cubicBezTo>
                <a:cubicBezTo>
                  <a:pt x="41" y="11"/>
                  <a:pt x="41" y="11"/>
                  <a:pt x="41" y="11"/>
                </a:cubicBezTo>
                <a:cubicBezTo>
                  <a:pt x="39" y="6"/>
                  <a:pt x="39" y="6"/>
                  <a:pt x="39" y="6"/>
                </a:cubicBezTo>
                <a:cubicBezTo>
                  <a:pt x="34" y="7"/>
                  <a:pt x="34" y="7"/>
                  <a:pt x="34" y="7"/>
                </a:cubicBezTo>
                <a:cubicBezTo>
                  <a:pt x="33" y="7"/>
                  <a:pt x="33" y="7"/>
                  <a:pt x="33" y="7"/>
                </a:cubicBezTo>
                <a:cubicBezTo>
                  <a:pt x="33" y="7"/>
                  <a:pt x="33" y="7"/>
                  <a:pt x="33" y="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Freeform 11"/>
          <p:cNvSpPr/>
          <p:nvPr/>
        </p:nvSpPr>
        <p:spPr bwMode="auto">
          <a:xfrm>
            <a:off x="728663" y="3298454"/>
            <a:ext cx="2020887" cy="1225550"/>
          </a:xfrm>
          <a:custGeom>
            <a:avLst/>
            <a:gdLst>
              <a:gd name="T0" fmla="*/ 2147483646 w 629"/>
              <a:gd name="T1" fmla="*/ 2147483646 h 382"/>
              <a:gd name="T2" fmla="*/ 2147483646 w 629"/>
              <a:gd name="T3" fmla="*/ 2147483646 h 382"/>
              <a:gd name="T4" fmla="*/ 2147483646 w 629"/>
              <a:gd name="T5" fmla="*/ 2147483646 h 382"/>
              <a:gd name="T6" fmla="*/ 2147483646 w 629"/>
              <a:gd name="T7" fmla="*/ 2147483646 h 382"/>
              <a:gd name="T8" fmla="*/ 2147483646 w 629"/>
              <a:gd name="T9" fmla="*/ 2147483646 h 382"/>
              <a:gd name="T10" fmla="*/ 2147483646 w 629"/>
              <a:gd name="T11" fmla="*/ 2147483646 h 382"/>
              <a:gd name="T12" fmla="*/ 2147483646 w 629"/>
              <a:gd name="T13" fmla="*/ 2147483646 h 382"/>
              <a:gd name="T14" fmla="*/ 2147483646 w 629"/>
              <a:gd name="T15" fmla="*/ 2147483646 h 382"/>
              <a:gd name="T16" fmla="*/ 2147483646 w 629"/>
              <a:gd name="T17" fmla="*/ 2147483646 h 382"/>
              <a:gd name="T18" fmla="*/ 2147483646 w 629"/>
              <a:gd name="T19" fmla="*/ 2147483646 h 382"/>
              <a:gd name="T20" fmla="*/ 2147483646 w 629"/>
              <a:gd name="T21" fmla="*/ 2147483646 h 382"/>
              <a:gd name="T22" fmla="*/ 2147483646 w 629"/>
              <a:gd name="T23" fmla="*/ 2147483646 h 382"/>
              <a:gd name="T24" fmla="*/ 2147483646 w 629"/>
              <a:gd name="T25" fmla="*/ 2147483646 h 382"/>
              <a:gd name="T26" fmla="*/ 2147483646 w 629"/>
              <a:gd name="T27" fmla="*/ 2147483646 h 382"/>
              <a:gd name="T28" fmla="*/ 2147483646 w 629"/>
              <a:gd name="T29" fmla="*/ 2147483646 h 382"/>
              <a:gd name="T30" fmla="*/ 2147483646 w 629"/>
              <a:gd name="T31" fmla="*/ 2147483646 h 382"/>
              <a:gd name="T32" fmla="*/ 2147483646 w 629"/>
              <a:gd name="T33" fmla="*/ 2147483646 h 382"/>
              <a:gd name="T34" fmla="*/ 2147483646 w 629"/>
              <a:gd name="T35" fmla="*/ 2147483646 h 382"/>
              <a:gd name="T36" fmla="*/ 2147483646 w 629"/>
              <a:gd name="T37" fmla="*/ 2147483646 h 382"/>
              <a:gd name="T38" fmla="*/ 2147483646 w 629"/>
              <a:gd name="T39" fmla="*/ 2147483646 h 382"/>
              <a:gd name="T40" fmla="*/ 2147483646 w 629"/>
              <a:gd name="T41" fmla="*/ 2147483646 h 382"/>
              <a:gd name="T42" fmla="*/ 2147483646 w 629"/>
              <a:gd name="T43" fmla="*/ 2147483646 h 382"/>
              <a:gd name="T44" fmla="*/ 2147483646 w 629"/>
              <a:gd name="T45" fmla="*/ 2147483646 h 382"/>
              <a:gd name="T46" fmla="*/ 2147483646 w 629"/>
              <a:gd name="T47" fmla="*/ 2147483646 h 382"/>
              <a:gd name="T48" fmla="*/ 2147483646 w 629"/>
              <a:gd name="T49" fmla="*/ 2147483646 h 382"/>
              <a:gd name="T50" fmla="*/ 2147483646 w 629"/>
              <a:gd name="T51" fmla="*/ 2147483646 h 382"/>
              <a:gd name="T52" fmla="*/ 2147483646 w 629"/>
              <a:gd name="T53" fmla="*/ 2147483646 h 382"/>
              <a:gd name="T54" fmla="*/ 2147483646 w 629"/>
              <a:gd name="T55" fmla="*/ 2147483646 h 382"/>
              <a:gd name="T56" fmla="*/ 2147483646 w 629"/>
              <a:gd name="T57" fmla="*/ 2147483646 h 382"/>
              <a:gd name="T58" fmla="*/ 2147483646 w 629"/>
              <a:gd name="T59" fmla="*/ 2147483646 h 382"/>
              <a:gd name="T60" fmla="*/ 2147483646 w 629"/>
              <a:gd name="T61" fmla="*/ 2147483646 h 382"/>
              <a:gd name="T62" fmla="*/ 2147483646 w 629"/>
              <a:gd name="T63" fmla="*/ 2147483646 h 382"/>
              <a:gd name="T64" fmla="*/ 2147483646 w 629"/>
              <a:gd name="T65" fmla="*/ 2147483646 h 382"/>
              <a:gd name="T66" fmla="*/ 2147483646 w 629"/>
              <a:gd name="T67" fmla="*/ 2147483646 h 382"/>
              <a:gd name="T68" fmla="*/ 2147483646 w 629"/>
              <a:gd name="T69" fmla="*/ 2147483646 h 382"/>
              <a:gd name="T70" fmla="*/ 2147483646 w 629"/>
              <a:gd name="T71" fmla="*/ 2147483646 h 382"/>
              <a:gd name="T72" fmla="*/ 2147483646 w 629"/>
              <a:gd name="T73" fmla="*/ 2147483646 h 382"/>
              <a:gd name="T74" fmla="*/ 2147483646 w 629"/>
              <a:gd name="T75" fmla="*/ 2147483646 h 382"/>
              <a:gd name="T76" fmla="*/ 2147483646 w 629"/>
              <a:gd name="T77" fmla="*/ 2147483646 h 382"/>
              <a:gd name="T78" fmla="*/ 2147483646 w 629"/>
              <a:gd name="T79" fmla="*/ 2147483646 h 382"/>
              <a:gd name="T80" fmla="*/ 2147483646 w 629"/>
              <a:gd name="T81" fmla="*/ 2147483646 h 382"/>
              <a:gd name="T82" fmla="*/ 2147483646 w 629"/>
              <a:gd name="T83" fmla="*/ 2147483646 h 382"/>
              <a:gd name="T84" fmla="*/ 2147483646 w 629"/>
              <a:gd name="T85" fmla="*/ 2147483646 h 382"/>
              <a:gd name="T86" fmla="*/ 2147483646 w 629"/>
              <a:gd name="T87" fmla="*/ 2147483646 h 382"/>
              <a:gd name="T88" fmla="*/ 2147483646 w 629"/>
              <a:gd name="T89" fmla="*/ 2147483646 h 382"/>
              <a:gd name="T90" fmla="*/ 2147483646 w 629"/>
              <a:gd name="T91" fmla="*/ 2147483646 h 382"/>
              <a:gd name="T92" fmla="*/ 2147483646 w 629"/>
              <a:gd name="T93" fmla="*/ 2147483646 h 382"/>
              <a:gd name="T94" fmla="*/ 2147483646 w 629"/>
              <a:gd name="T95" fmla="*/ 2147483646 h 382"/>
              <a:gd name="T96" fmla="*/ 2147483646 w 629"/>
              <a:gd name="T97" fmla="*/ 0 h 382"/>
              <a:gd name="T98" fmla="*/ 2147483646 w 629"/>
              <a:gd name="T99" fmla="*/ 2147483646 h 382"/>
              <a:gd name="T100" fmla="*/ 2147483646 w 629"/>
              <a:gd name="T101" fmla="*/ 2147483646 h 38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629" h="382">
                <a:moveTo>
                  <a:pt x="77" y="2"/>
                </a:moveTo>
                <a:cubicBezTo>
                  <a:pt x="77" y="2"/>
                  <a:pt x="77" y="2"/>
                  <a:pt x="77" y="2"/>
                </a:cubicBezTo>
                <a:cubicBezTo>
                  <a:pt x="76" y="6"/>
                  <a:pt x="73" y="8"/>
                  <a:pt x="70" y="11"/>
                </a:cubicBezTo>
                <a:cubicBezTo>
                  <a:pt x="67" y="12"/>
                  <a:pt x="67" y="14"/>
                  <a:pt x="67" y="16"/>
                </a:cubicBezTo>
                <a:cubicBezTo>
                  <a:pt x="67" y="18"/>
                  <a:pt x="67" y="18"/>
                  <a:pt x="67" y="18"/>
                </a:cubicBezTo>
                <a:cubicBezTo>
                  <a:pt x="67" y="20"/>
                  <a:pt x="65" y="23"/>
                  <a:pt x="62" y="28"/>
                </a:cubicBezTo>
                <a:cubicBezTo>
                  <a:pt x="62" y="30"/>
                  <a:pt x="62" y="30"/>
                  <a:pt x="62" y="30"/>
                </a:cubicBezTo>
                <a:cubicBezTo>
                  <a:pt x="61" y="31"/>
                  <a:pt x="59" y="32"/>
                  <a:pt x="57" y="32"/>
                </a:cubicBezTo>
                <a:cubicBezTo>
                  <a:pt x="34" y="29"/>
                  <a:pt x="34" y="29"/>
                  <a:pt x="34" y="29"/>
                </a:cubicBezTo>
                <a:cubicBezTo>
                  <a:pt x="34" y="29"/>
                  <a:pt x="34" y="29"/>
                  <a:pt x="34" y="29"/>
                </a:cubicBezTo>
                <a:cubicBezTo>
                  <a:pt x="32" y="34"/>
                  <a:pt x="32" y="34"/>
                  <a:pt x="32" y="34"/>
                </a:cubicBezTo>
                <a:cubicBezTo>
                  <a:pt x="32" y="35"/>
                  <a:pt x="32" y="35"/>
                  <a:pt x="32" y="35"/>
                </a:cubicBezTo>
                <a:cubicBezTo>
                  <a:pt x="32" y="35"/>
                  <a:pt x="32" y="35"/>
                  <a:pt x="32" y="35"/>
                </a:cubicBezTo>
                <a:cubicBezTo>
                  <a:pt x="32" y="35"/>
                  <a:pt x="32" y="35"/>
                  <a:pt x="32" y="35"/>
                </a:cubicBezTo>
                <a:cubicBezTo>
                  <a:pt x="26" y="44"/>
                  <a:pt x="22" y="50"/>
                  <a:pt x="21" y="54"/>
                </a:cubicBezTo>
                <a:cubicBezTo>
                  <a:pt x="21" y="56"/>
                  <a:pt x="23" y="63"/>
                  <a:pt x="29" y="75"/>
                </a:cubicBezTo>
                <a:cubicBezTo>
                  <a:pt x="32" y="84"/>
                  <a:pt x="32" y="84"/>
                  <a:pt x="32" y="84"/>
                </a:cubicBezTo>
                <a:cubicBezTo>
                  <a:pt x="34" y="88"/>
                  <a:pt x="33" y="92"/>
                  <a:pt x="29" y="98"/>
                </a:cubicBezTo>
                <a:cubicBezTo>
                  <a:pt x="22" y="105"/>
                  <a:pt x="22" y="105"/>
                  <a:pt x="22" y="105"/>
                </a:cubicBezTo>
                <a:cubicBezTo>
                  <a:pt x="10" y="105"/>
                  <a:pt x="10" y="105"/>
                  <a:pt x="10" y="105"/>
                </a:cubicBezTo>
                <a:cubicBezTo>
                  <a:pt x="7" y="92"/>
                  <a:pt x="7" y="92"/>
                  <a:pt x="7" y="92"/>
                </a:cubicBezTo>
                <a:cubicBezTo>
                  <a:pt x="4" y="108"/>
                  <a:pt x="4" y="108"/>
                  <a:pt x="4" y="108"/>
                </a:cubicBezTo>
                <a:cubicBezTo>
                  <a:pt x="9" y="116"/>
                  <a:pt x="9" y="116"/>
                  <a:pt x="9" y="116"/>
                </a:cubicBezTo>
                <a:cubicBezTo>
                  <a:pt x="10" y="117"/>
                  <a:pt x="10" y="118"/>
                  <a:pt x="9" y="118"/>
                </a:cubicBezTo>
                <a:cubicBezTo>
                  <a:pt x="9" y="119"/>
                  <a:pt x="9" y="119"/>
                  <a:pt x="9" y="119"/>
                </a:cubicBezTo>
                <a:cubicBezTo>
                  <a:pt x="7" y="120"/>
                  <a:pt x="5" y="124"/>
                  <a:pt x="2" y="131"/>
                </a:cubicBezTo>
                <a:cubicBezTo>
                  <a:pt x="0" y="137"/>
                  <a:pt x="1" y="143"/>
                  <a:pt x="6" y="150"/>
                </a:cubicBezTo>
                <a:cubicBezTo>
                  <a:pt x="15" y="150"/>
                  <a:pt x="15" y="150"/>
                  <a:pt x="15" y="150"/>
                </a:cubicBezTo>
                <a:cubicBezTo>
                  <a:pt x="19" y="150"/>
                  <a:pt x="23" y="156"/>
                  <a:pt x="30" y="165"/>
                </a:cubicBezTo>
                <a:cubicBezTo>
                  <a:pt x="31" y="166"/>
                  <a:pt x="31" y="166"/>
                  <a:pt x="31" y="166"/>
                </a:cubicBezTo>
                <a:cubicBezTo>
                  <a:pt x="31" y="166"/>
                  <a:pt x="31" y="166"/>
                  <a:pt x="31" y="166"/>
                </a:cubicBezTo>
                <a:cubicBezTo>
                  <a:pt x="31" y="168"/>
                  <a:pt x="32" y="170"/>
                  <a:pt x="34" y="172"/>
                </a:cubicBezTo>
                <a:cubicBezTo>
                  <a:pt x="55" y="192"/>
                  <a:pt x="55" y="192"/>
                  <a:pt x="55" y="192"/>
                </a:cubicBezTo>
                <a:cubicBezTo>
                  <a:pt x="55" y="192"/>
                  <a:pt x="55" y="192"/>
                  <a:pt x="55" y="192"/>
                </a:cubicBezTo>
                <a:cubicBezTo>
                  <a:pt x="65" y="204"/>
                  <a:pt x="65" y="204"/>
                  <a:pt x="65" y="204"/>
                </a:cubicBezTo>
                <a:cubicBezTo>
                  <a:pt x="70" y="204"/>
                  <a:pt x="70" y="204"/>
                  <a:pt x="70" y="204"/>
                </a:cubicBezTo>
                <a:cubicBezTo>
                  <a:pt x="76" y="193"/>
                  <a:pt x="76" y="193"/>
                  <a:pt x="76" y="193"/>
                </a:cubicBezTo>
                <a:cubicBezTo>
                  <a:pt x="77" y="192"/>
                  <a:pt x="77" y="192"/>
                  <a:pt x="77" y="192"/>
                </a:cubicBezTo>
                <a:cubicBezTo>
                  <a:pt x="77" y="192"/>
                  <a:pt x="77" y="192"/>
                  <a:pt x="77" y="192"/>
                </a:cubicBezTo>
                <a:cubicBezTo>
                  <a:pt x="92" y="196"/>
                  <a:pt x="92" y="196"/>
                  <a:pt x="92" y="196"/>
                </a:cubicBezTo>
                <a:cubicBezTo>
                  <a:pt x="92" y="196"/>
                  <a:pt x="92" y="196"/>
                  <a:pt x="92" y="196"/>
                </a:cubicBezTo>
                <a:cubicBezTo>
                  <a:pt x="92" y="197"/>
                  <a:pt x="92" y="197"/>
                  <a:pt x="92" y="197"/>
                </a:cubicBezTo>
                <a:cubicBezTo>
                  <a:pt x="94" y="207"/>
                  <a:pt x="94" y="207"/>
                  <a:pt x="94" y="207"/>
                </a:cubicBezTo>
                <a:cubicBezTo>
                  <a:pt x="112" y="227"/>
                  <a:pt x="112" y="227"/>
                  <a:pt x="112" y="227"/>
                </a:cubicBezTo>
                <a:cubicBezTo>
                  <a:pt x="118" y="230"/>
                  <a:pt x="118" y="230"/>
                  <a:pt x="118" y="230"/>
                </a:cubicBezTo>
                <a:cubicBezTo>
                  <a:pt x="118" y="230"/>
                  <a:pt x="118" y="230"/>
                  <a:pt x="118" y="230"/>
                </a:cubicBezTo>
                <a:cubicBezTo>
                  <a:pt x="121" y="232"/>
                  <a:pt x="121" y="232"/>
                  <a:pt x="121" y="232"/>
                </a:cubicBezTo>
                <a:cubicBezTo>
                  <a:pt x="121" y="232"/>
                  <a:pt x="121" y="232"/>
                  <a:pt x="121" y="232"/>
                </a:cubicBezTo>
                <a:cubicBezTo>
                  <a:pt x="135" y="252"/>
                  <a:pt x="135" y="252"/>
                  <a:pt x="135" y="252"/>
                </a:cubicBezTo>
                <a:cubicBezTo>
                  <a:pt x="145" y="250"/>
                  <a:pt x="145" y="250"/>
                  <a:pt x="145" y="250"/>
                </a:cubicBezTo>
                <a:cubicBezTo>
                  <a:pt x="146" y="250"/>
                  <a:pt x="146" y="250"/>
                  <a:pt x="146" y="250"/>
                </a:cubicBezTo>
                <a:cubicBezTo>
                  <a:pt x="147" y="250"/>
                  <a:pt x="147" y="250"/>
                  <a:pt x="147" y="250"/>
                </a:cubicBezTo>
                <a:cubicBezTo>
                  <a:pt x="147" y="251"/>
                  <a:pt x="147" y="251"/>
                  <a:pt x="147" y="251"/>
                </a:cubicBezTo>
                <a:cubicBezTo>
                  <a:pt x="148" y="252"/>
                  <a:pt x="148" y="252"/>
                  <a:pt x="148" y="252"/>
                </a:cubicBezTo>
                <a:cubicBezTo>
                  <a:pt x="157" y="271"/>
                  <a:pt x="157" y="271"/>
                  <a:pt x="157" y="271"/>
                </a:cubicBezTo>
                <a:cubicBezTo>
                  <a:pt x="168" y="278"/>
                  <a:pt x="168" y="278"/>
                  <a:pt x="168" y="278"/>
                </a:cubicBezTo>
                <a:cubicBezTo>
                  <a:pt x="177" y="280"/>
                  <a:pt x="177" y="280"/>
                  <a:pt x="177" y="280"/>
                </a:cubicBezTo>
                <a:cubicBezTo>
                  <a:pt x="182" y="292"/>
                  <a:pt x="182" y="292"/>
                  <a:pt x="182" y="292"/>
                </a:cubicBezTo>
                <a:cubicBezTo>
                  <a:pt x="189" y="292"/>
                  <a:pt x="189" y="292"/>
                  <a:pt x="189" y="292"/>
                </a:cubicBezTo>
                <a:cubicBezTo>
                  <a:pt x="189" y="293"/>
                  <a:pt x="189" y="293"/>
                  <a:pt x="189" y="293"/>
                </a:cubicBezTo>
                <a:cubicBezTo>
                  <a:pt x="189" y="293"/>
                  <a:pt x="189" y="293"/>
                  <a:pt x="189" y="293"/>
                </a:cubicBezTo>
                <a:cubicBezTo>
                  <a:pt x="203" y="301"/>
                  <a:pt x="203" y="301"/>
                  <a:pt x="203" y="301"/>
                </a:cubicBezTo>
                <a:cubicBezTo>
                  <a:pt x="203" y="301"/>
                  <a:pt x="203" y="301"/>
                  <a:pt x="203" y="301"/>
                </a:cubicBezTo>
                <a:cubicBezTo>
                  <a:pt x="203" y="301"/>
                  <a:pt x="203" y="301"/>
                  <a:pt x="203" y="301"/>
                </a:cubicBezTo>
                <a:cubicBezTo>
                  <a:pt x="204" y="302"/>
                  <a:pt x="204" y="302"/>
                  <a:pt x="204" y="302"/>
                </a:cubicBezTo>
                <a:cubicBezTo>
                  <a:pt x="214" y="314"/>
                  <a:pt x="214" y="314"/>
                  <a:pt x="214" y="314"/>
                </a:cubicBezTo>
                <a:cubicBezTo>
                  <a:pt x="229" y="312"/>
                  <a:pt x="229" y="312"/>
                  <a:pt x="229" y="312"/>
                </a:cubicBezTo>
                <a:cubicBezTo>
                  <a:pt x="230" y="312"/>
                  <a:pt x="230" y="312"/>
                  <a:pt x="230" y="312"/>
                </a:cubicBezTo>
                <a:cubicBezTo>
                  <a:pt x="236" y="314"/>
                  <a:pt x="236" y="314"/>
                  <a:pt x="236" y="314"/>
                </a:cubicBezTo>
                <a:cubicBezTo>
                  <a:pt x="236" y="314"/>
                  <a:pt x="236" y="314"/>
                  <a:pt x="236" y="314"/>
                </a:cubicBezTo>
                <a:cubicBezTo>
                  <a:pt x="246" y="322"/>
                  <a:pt x="246" y="322"/>
                  <a:pt x="246" y="322"/>
                </a:cubicBezTo>
                <a:cubicBezTo>
                  <a:pt x="263" y="324"/>
                  <a:pt x="263" y="324"/>
                  <a:pt x="263" y="324"/>
                </a:cubicBezTo>
                <a:cubicBezTo>
                  <a:pt x="273" y="322"/>
                  <a:pt x="273" y="322"/>
                  <a:pt x="273" y="322"/>
                </a:cubicBezTo>
                <a:cubicBezTo>
                  <a:pt x="273" y="322"/>
                  <a:pt x="273" y="322"/>
                  <a:pt x="273" y="322"/>
                </a:cubicBezTo>
                <a:cubicBezTo>
                  <a:pt x="287" y="320"/>
                  <a:pt x="296" y="321"/>
                  <a:pt x="299" y="324"/>
                </a:cubicBezTo>
                <a:cubicBezTo>
                  <a:pt x="301" y="328"/>
                  <a:pt x="300" y="331"/>
                  <a:pt x="295" y="335"/>
                </a:cubicBezTo>
                <a:cubicBezTo>
                  <a:pt x="291" y="339"/>
                  <a:pt x="291" y="339"/>
                  <a:pt x="291" y="339"/>
                </a:cubicBezTo>
                <a:cubicBezTo>
                  <a:pt x="290" y="341"/>
                  <a:pt x="292" y="344"/>
                  <a:pt x="297" y="349"/>
                </a:cubicBezTo>
                <a:cubicBezTo>
                  <a:pt x="297" y="350"/>
                  <a:pt x="297" y="350"/>
                  <a:pt x="297" y="350"/>
                </a:cubicBezTo>
                <a:cubicBezTo>
                  <a:pt x="297" y="350"/>
                  <a:pt x="297" y="350"/>
                  <a:pt x="297" y="350"/>
                </a:cubicBezTo>
                <a:cubicBezTo>
                  <a:pt x="300" y="352"/>
                  <a:pt x="300" y="352"/>
                  <a:pt x="300" y="352"/>
                </a:cubicBezTo>
                <a:cubicBezTo>
                  <a:pt x="301" y="351"/>
                  <a:pt x="301" y="351"/>
                  <a:pt x="301" y="351"/>
                </a:cubicBezTo>
                <a:cubicBezTo>
                  <a:pt x="311" y="332"/>
                  <a:pt x="319" y="322"/>
                  <a:pt x="325" y="320"/>
                </a:cubicBezTo>
                <a:cubicBezTo>
                  <a:pt x="331" y="318"/>
                  <a:pt x="343" y="323"/>
                  <a:pt x="363" y="335"/>
                </a:cubicBezTo>
                <a:cubicBezTo>
                  <a:pt x="387" y="339"/>
                  <a:pt x="387" y="339"/>
                  <a:pt x="387" y="339"/>
                </a:cubicBezTo>
                <a:cubicBezTo>
                  <a:pt x="387" y="340"/>
                  <a:pt x="387" y="340"/>
                  <a:pt x="387" y="340"/>
                </a:cubicBezTo>
                <a:cubicBezTo>
                  <a:pt x="387" y="341"/>
                  <a:pt x="387" y="341"/>
                  <a:pt x="387" y="341"/>
                </a:cubicBezTo>
                <a:cubicBezTo>
                  <a:pt x="385" y="352"/>
                  <a:pt x="385" y="352"/>
                  <a:pt x="385" y="352"/>
                </a:cubicBezTo>
                <a:cubicBezTo>
                  <a:pt x="397" y="354"/>
                  <a:pt x="397" y="354"/>
                  <a:pt x="397" y="354"/>
                </a:cubicBezTo>
                <a:cubicBezTo>
                  <a:pt x="397" y="369"/>
                  <a:pt x="397" y="369"/>
                  <a:pt x="397" y="369"/>
                </a:cubicBezTo>
                <a:cubicBezTo>
                  <a:pt x="401" y="376"/>
                  <a:pt x="403" y="380"/>
                  <a:pt x="405" y="381"/>
                </a:cubicBezTo>
                <a:cubicBezTo>
                  <a:pt x="407" y="382"/>
                  <a:pt x="419" y="382"/>
                  <a:pt x="441" y="381"/>
                </a:cubicBezTo>
                <a:cubicBezTo>
                  <a:pt x="453" y="374"/>
                  <a:pt x="453" y="374"/>
                  <a:pt x="453" y="374"/>
                </a:cubicBezTo>
                <a:cubicBezTo>
                  <a:pt x="465" y="358"/>
                  <a:pt x="465" y="358"/>
                  <a:pt x="465" y="358"/>
                </a:cubicBezTo>
                <a:cubicBezTo>
                  <a:pt x="479" y="357"/>
                  <a:pt x="479" y="357"/>
                  <a:pt x="479" y="357"/>
                </a:cubicBezTo>
                <a:cubicBezTo>
                  <a:pt x="486" y="355"/>
                  <a:pt x="486" y="355"/>
                  <a:pt x="486" y="355"/>
                </a:cubicBezTo>
                <a:cubicBezTo>
                  <a:pt x="512" y="340"/>
                  <a:pt x="512" y="340"/>
                  <a:pt x="512" y="340"/>
                </a:cubicBezTo>
                <a:cubicBezTo>
                  <a:pt x="513" y="340"/>
                  <a:pt x="513" y="340"/>
                  <a:pt x="513" y="340"/>
                </a:cubicBezTo>
                <a:cubicBezTo>
                  <a:pt x="513" y="340"/>
                  <a:pt x="513" y="340"/>
                  <a:pt x="513" y="340"/>
                </a:cubicBezTo>
                <a:cubicBezTo>
                  <a:pt x="513" y="340"/>
                  <a:pt x="513" y="340"/>
                  <a:pt x="513" y="340"/>
                </a:cubicBezTo>
                <a:cubicBezTo>
                  <a:pt x="528" y="338"/>
                  <a:pt x="537" y="338"/>
                  <a:pt x="539" y="340"/>
                </a:cubicBezTo>
                <a:cubicBezTo>
                  <a:pt x="557" y="354"/>
                  <a:pt x="557" y="354"/>
                  <a:pt x="557" y="354"/>
                </a:cubicBezTo>
                <a:cubicBezTo>
                  <a:pt x="562" y="356"/>
                  <a:pt x="562" y="356"/>
                  <a:pt x="562" y="356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9" y="360"/>
                  <a:pt x="569" y="360"/>
                  <a:pt x="569" y="360"/>
                </a:cubicBezTo>
                <a:cubicBezTo>
                  <a:pt x="570" y="360"/>
                  <a:pt x="570" y="360"/>
                  <a:pt x="570" y="360"/>
                </a:cubicBezTo>
                <a:cubicBezTo>
                  <a:pt x="570" y="359"/>
                  <a:pt x="570" y="359"/>
                  <a:pt x="570" y="359"/>
                </a:cubicBezTo>
                <a:cubicBezTo>
                  <a:pt x="570" y="358"/>
                  <a:pt x="570" y="358"/>
                  <a:pt x="570" y="358"/>
                </a:cubicBezTo>
                <a:cubicBezTo>
                  <a:pt x="570" y="358"/>
                  <a:pt x="570" y="358"/>
                  <a:pt x="570" y="358"/>
                </a:cubicBezTo>
                <a:cubicBezTo>
                  <a:pt x="570" y="358"/>
                  <a:pt x="570" y="358"/>
                  <a:pt x="570" y="358"/>
                </a:cubicBezTo>
                <a:cubicBezTo>
                  <a:pt x="573" y="346"/>
                  <a:pt x="573" y="346"/>
                  <a:pt x="573" y="346"/>
                </a:cubicBezTo>
                <a:cubicBezTo>
                  <a:pt x="571" y="342"/>
                  <a:pt x="571" y="339"/>
                  <a:pt x="573" y="337"/>
                </a:cubicBezTo>
                <a:cubicBezTo>
                  <a:pt x="573" y="335"/>
                  <a:pt x="575" y="334"/>
                  <a:pt x="579" y="333"/>
                </a:cubicBezTo>
                <a:cubicBezTo>
                  <a:pt x="585" y="332"/>
                  <a:pt x="590" y="337"/>
                  <a:pt x="596" y="348"/>
                </a:cubicBezTo>
                <a:cubicBezTo>
                  <a:pt x="597" y="348"/>
                  <a:pt x="597" y="348"/>
                  <a:pt x="597" y="348"/>
                </a:cubicBezTo>
                <a:cubicBezTo>
                  <a:pt x="597" y="348"/>
                  <a:pt x="597" y="348"/>
                  <a:pt x="597" y="348"/>
                </a:cubicBezTo>
                <a:cubicBezTo>
                  <a:pt x="607" y="344"/>
                  <a:pt x="607" y="344"/>
                  <a:pt x="607" y="344"/>
                </a:cubicBezTo>
                <a:cubicBezTo>
                  <a:pt x="609" y="344"/>
                  <a:pt x="610" y="342"/>
                  <a:pt x="610" y="340"/>
                </a:cubicBezTo>
                <a:cubicBezTo>
                  <a:pt x="608" y="332"/>
                  <a:pt x="608" y="332"/>
                  <a:pt x="608" y="332"/>
                </a:cubicBezTo>
                <a:cubicBezTo>
                  <a:pt x="608" y="332"/>
                  <a:pt x="608" y="332"/>
                  <a:pt x="608" y="332"/>
                </a:cubicBezTo>
                <a:cubicBezTo>
                  <a:pt x="607" y="329"/>
                  <a:pt x="608" y="326"/>
                  <a:pt x="611" y="325"/>
                </a:cubicBezTo>
                <a:cubicBezTo>
                  <a:pt x="615" y="322"/>
                  <a:pt x="615" y="322"/>
                  <a:pt x="615" y="322"/>
                </a:cubicBezTo>
                <a:cubicBezTo>
                  <a:pt x="623" y="312"/>
                  <a:pt x="623" y="312"/>
                  <a:pt x="623" y="312"/>
                </a:cubicBezTo>
                <a:cubicBezTo>
                  <a:pt x="629" y="299"/>
                  <a:pt x="629" y="299"/>
                  <a:pt x="629" y="299"/>
                </a:cubicBezTo>
                <a:cubicBezTo>
                  <a:pt x="624" y="291"/>
                  <a:pt x="623" y="285"/>
                  <a:pt x="624" y="281"/>
                </a:cubicBezTo>
                <a:cubicBezTo>
                  <a:pt x="625" y="270"/>
                  <a:pt x="625" y="270"/>
                  <a:pt x="625" y="270"/>
                </a:cubicBezTo>
                <a:cubicBezTo>
                  <a:pt x="623" y="265"/>
                  <a:pt x="622" y="262"/>
                  <a:pt x="622" y="259"/>
                </a:cubicBezTo>
                <a:cubicBezTo>
                  <a:pt x="622" y="258"/>
                  <a:pt x="620" y="254"/>
                  <a:pt x="617" y="249"/>
                </a:cubicBezTo>
                <a:cubicBezTo>
                  <a:pt x="617" y="249"/>
                  <a:pt x="617" y="249"/>
                  <a:pt x="617" y="249"/>
                </a:cubicBezTo>
                <a:cubicBezTo>
                  <a:pt x="617" y="248"/>
                  <a:pt x="617" y="248"/>
                  <a:pt x="617" y="248"/>
                </a:cubicBezTo>
                <a:cubicBezTo>
                  <a:pt x="615" y="234"/>
                  <a:pt x="615" y="234"/>
                  <a:pt x="615" y="234"/>
                </a:cubicBezTo>
                <a:cubicBezTo>
                  <a:pt x="615" y="231"/>
                  <a:pt x="615" y="228"/>
                  <a:pt x="615" y="224"/>
                </a:cubicBezTo>
                <a:cubicBezTo>
                  <a:pt x="612" y="221"/>
                  <a:pt x="609" y="218"/>
                  <a:pt x="608" y="216"/>
                </a:cubicBezTo>
                <a:cubicBezTo>
                  <a:pt x="602" y="208"/>
                  <a:pt x="602" y="208"/>
                  <a:pt x="602" y="208"/>
                </a:cubicBezTo>
                <a:cubicBezTo>
                  <a:pt x="601" y="207"/>
                  <a:pt x="601" y="207"/>
                  <a:pt x="601" y="207"/>
                </a:cubicBezTo>
                <a:cubicBezTo>
                  <a:pt x="601" y="206"/>
                  <a:pt x="601" y="206"/>
                  <a:pt x="601" y="206"/>
                </a:cubicBezTo>
                <a:cubicBezTo>
                  <a:pt x="601" y="206"/>
                  <a:pt x="601" y="206"/>
                  <a:pt x="601" y="206"/>
                </a:cubicBezTo>
                <a:cubicBezTo>
                  <a:pt x="599" y="196"/>
                  <a:pt x="599" y="196"/>
                  <a:pt x="599" y="196"/>
                </a:cubicBezTo>
                <a:cubicBezTo>
                  <a:pt x="593" y="191"/>
                  <a:pt x="593" y="191"/>
                  <a:pt x="593" y="191"/>
                </a:cubicBezTo>
                <a:cubicBezTo>
                  <a:pt x="593" y="192"/>
                  <a:pt x="593" y="192"/>
                  <a:pt x="593" y="192"/>
                </a:cubicBezTo>
                <a:cubicBezTo>
                  <a:pt x="582" y="182"/>
                  <a:pt x="582" y="182"/>
                  <a:pt x="582" y="182"/>
                </a:cubicBezTo>
                <a:cubicBezTo>
                  <a:pt x="582" y="183"/>
                  <a:pt x="582" y="183"/>
                  <a:pt x="582" y="183"/>
                </a:cubicBezTo>
                <a:cubicBezTo>
                  <a:pt x="583" y="196"/>
                  <a:pt x="583" y="196"/>
                  <a:pt x="583" y="196"/>
                </a:cubicBezTo>
                <a:cubicBezTo>
                  <a:pt x="583" y="196"/>
                  <a:pt x="583" y="196"/>
                  <a:pt x="583" y="196"/>
                </a:cubicBezTo>
                <a:cubicBezTo>
                  <a:pt x="583" y="197"/>
                  <a:pt x="583" y="197"/>
                  <a:pt x="583" y="197"/>
                </a:cubicBezTo>
                <a:cubicBezTo>
                  <a:pt x="577" y="200"/>
                  <a:pt x="577" y="200"/>
                  <a:pt x="577" y="200"/>
                </a:cubicBezTo>
                <a:cubicBezTo>
                  <a:pt x="577" y="208"/>
                  <a:pt x="577" y="208"/>
                  <a:pt x="577" y="208"/>
                </a:cubicBezTo>
                <a:cubicBezTo>
                  <a:pt x="577" y="209"/>
                  <a:pt x="577" y="209"/>
                  <a:pt x="577" y="209"/>
                </a:cubicBezTo>
                <a:cubicBezTo>
                  <a:pt x="563" y="214"/>
                  <a:pt x="563" y="214"/>
                  <a:pt x="563" y="214"/>
                </a:cubicBezTo>
                <a:cubicBezTo>
                  <a:pt x="558" y="203"/>
                  <a:pt x="558" y="203"/>
                  <a:pt x="558" y="203"/>
                </a:cubicBezTo>
                <a:cubicBezTo>
                  <a:pt x="555" y="202"/>
                  <a:pt x="555" y="202"/>
                  <a:pt x="555" y="202"/>
                </a:cubicBezTo>
                <a:cubicBezTo>
                  <a:pt x="551" y="207"/>
                  <a:pt x="551" y="207"/>
                  <a:pt x="551" y="207"/>
                </a:cubicBezTo>
                <a:cubicBezTo>
                  <a:pt x="548" y="215"/>
                  <a:pt x="548" y="215"/>
                  <a:pt x="548" y="215"/>
                </a:cubicBezTo>
                <a:cubicBezTo>
                  <a:pt x="538" y="218"/>
                  <a:pt x="538" y="218"/>
                  <a:pt x="538" y="218"/>
                </a:cubicBezTo>
                <a:cubicBezTo>
                  <a:pt x="532" y="214"/>
                  <a:pt x="532" y="214"/>
                  <a:pt x="532" y="214"/>
                </a:cubicBezTo>
                <a:cubicBezTo>
                  <a:pt x="524" y="211"/>
                  <a:pt x="524" y="211"/>
                  <a:pt x="524" y="211"/>
                </a:cubicBezTo>
                <a:cubicBezTo>
                  <a:pt x="522" y="200"/>
                  <a:pt x="522" y="200"/>
                  <a:pt x="522" y="200"/>
                </a:cubicBezTo>
                <a:cubicBezTo>
                  <a:pt x="519" y="193"/>
                  <a:pt x="519" y="193"/>
                  <a:pt x="519" y="193"/>
                </a:cubicBezTo>
                <a:cubicBezTo>
                  <a:pt x="514" y="191"/>
                  <a:pt x="514" y="191"/>
                  <a:pt x="514" y="191"/>
                </a:cubicBezTo>
                <a:cubicBezTo>
                  <a:pt x="513" y="190"/>
                  <a:pt x="513" y="190"/>
                  <a:pt x="513" y="190"/>
                </a:cubicBezTo>
                <a:cubicBezTo>
                  <a:pt x="510" y="186"/>
                  <a:pt x="510" y="186"/>
                  <a:pt x="510" y="186"/>
                </a:cubicBezTo>
                <a:cubicBezTo>
                  <a:pt x="510" y="186"/>
                  <a:pt x="510" y="186"/>
                  <a:pt x="510" y="186"/>
                </a:cubicBezTo>
                <a:cubicBezTo>
                  <a:pt x="506" y="180"/>
                  <a:pt x="506" y="180"/>
                  <a:pt x="506" y="180"/>
                </a:cubicBezTo>
                <a:cubicBezTo>
                  <a:pt x="501" y="172"/>
                  <a:pt x="501" y="172"/>
                  <a:pt x="501" y="172"/>
                </a:cubicBezTo>
                <a:cubicBezTo>
                  <a:pt x="496" y="172"/>
                  <a:pt x="496" y="172"/>
                  <a:pt x="496" y="172"/>
                </a:cubicBezTo>
                <a:cubicBezTo>
                  <a:pt x="488" y="175"/>
                  <a:pt x="488" y="175"/>
                  <a:pt x="488" y="175"/>
                </a:cubicBezTo>
                <a:cubicBezTo>
                  <a:pt x="487" y="176"/>
                  <a:pt x="487" y="176"/>
                  <a:pt x="487" y="176"/>
                </a:cubicBezTo>
                <a:cubicBezTo>
                  <a:pt x="467" y="174"/>
                  <a:pt x="467" y="174"/>
                  <a:pt x="467" y="174"/>
                </a:cubicBezTo>
                <a:cubicBezTo>
                  <a:pt x="451" y="171"/>
                  <a:pt x="451" y="171"/>
                  <a:pt x="451" y="171"/>
                </a:cubicBezTo>
                <a:cubicBezTo>
                  <a:pt x="450" y="170"/>
                  <a:pt x="447" y="169"/>
                  <a:pt x="443" y="166"/>
                </a:cubicBezTo>
                <a:cubicBezTo>
                  <a:pt x="431" y="162"/>
                  <a:pt x="431" y="162"/>
                  <a:pt x="431" y="162"/>
                </a:cubicBezTo>
                <a:cubicBezTo>
                  <a:pt x="422" y="160"/>
                  <a:pt x="417" y="158"/>
                  <a:pt x="415" y="156"/>
                </a:cubicBezTo>
                <a:cubicBezTo>
                  <a:pt x="413" y="154"/>
                  <a:pt x="413" y="154"/>
                  <a:pt x="413" y="154"/>
                </a:cubicBezTo>
                <a:cubicBezTo>
                  <a:pt x="411" y="154"/>
                  <a:pt x="411" y="154"/>
                  <a:pt x="411" y="154"/>
                </a:cubicBezTo>
                <a:cubicBezTo>
                  <a:pt x="403" y="150"/>
                  <a:pt x="403" y="150"/>
                  <a:pt x="403" y="150"/>
                </a:cubicBezTo>
                <a:cubicBezTo>
                  <a:pt x="403" y="149"/>
                  <a:pt x="403" y="149"/>
                  <a:pt x="403" y="149"/>
                </a:cubicBezTo>
                <a:cubicBezTo>
                  <a:pt x="401" y="148"/>
                  <a:pt x="400" y="146"/>
                  <a:pt x="399" y="145"/>
                </a:cubicBezTo>
                <a:cubicBezTo>
                  <a:pt x="398" y="141"/>
                  <a:pt x="398" y="141"/>
                  <a:pt x="398" y="141"/>
                </a:cubicBezTo>
                <a:cubicBezTo>
                  <a:pt x="395" y="136"/>
                  <a:pt x="395" y="136"/>
                  <a:pt x="395" y="136"/>
                </a:cubicBezTo>
                <a:cubicBezTo>
                  <a:pt x="389" y="134"/>
                  <a:pt x="389" y="134"/>
                  <a:pt x="389" y="134"/>
                </a:cubicBezTo>
                <a:cubicBezTo>
                  <a:pt x="387" y="135"/>
                  <a:pt x="387" y="135"/>
                  <a:pt x="387" y="135"/>
                </a:cubicBezTo>
                <a:cubicBezTo>
                  <a:pt x="385" y="137"/>
                  <a:pt x="385" y="137"/>
                  <a:pt x="385" y="137"/>
                </a:cubicBezTo>
                <a:cubicBezTo>
                  <a:pt x="384" y="138"/>
                  <a:pt x="384" y="138"/>
                  <a:pt x="384" y="138"/>
                </a:cubicBezTo>
                <a:cubicBezTo>
                  <a:pt x="382" y="139"/>
                  <a:pt x="380" y="140"/>
                  <a:pt x="379" y="140"/>
                </a:cubicBezTo>
                <a:cubicBezTo>
                  <a:pt x="375" y="141"/>
                  <a:pt x="372" y="140"/>
                  <a:pt x="369" y="136"/>
                </a:cubicBezTo>
                <a:cubicBezTo>
                  <a:pt x="361" y="128"/>
                  <a:pt x="361" y="128"/>
                  <a:pt x="361" y="128"/>
                </a:cubicBezTo>
                <a:cubicBezTo>
                  <a:pt x="358" y="124"/>
                  <a:pt x="356" y="121"/>
                  <a:pt x="355" y="119"/>
                </a:cubicBezTo>
                <a:cubicBezTo>
                  <a:pt x="353" y="116"/>
                  <a:pt x="353" y="116"/>
                  <a:pt x="353" y="116"/>
                </a:cubicBezTo>
                <a:cubicBezTo>
                  <a:pt x="351" y="113"/>
                  <a:pt x="349" y="110"/>
                  <a:pt x="347" y="108"/>
                </a:cubicBezTo>
                <a:cubicBezTo>
                  <a:pt x="346" y="104"/>
                  <a:pt x="346" y="101"/>
                  <a:pt x="347" y="98"/>
                </a:cubicBezTo>
                <a:cubicBezTo>
                  <a:pt x="347" y="98"/>
                  <a:pt x="347" y="98"/>
                  <a:pt x="347" y="98"/>
                </a:cubicBezTo>
                <a:cubicBezTo>
                  <a:pt x="347" y="98"/>
                  <a:pt x="347" y="98"/>
                  <a:pt x="347" y="98"/>
                </a:cubicBezTo>
                <a:cubicBezTo>
                  <a:pt x="352" y="89"/>
                  <a:pt x="352" y="89"/>
                  <a:pt x="352" y="89"/>
                </a:cubicBezTo>
                <a:cubicBezTo>
                  <a:pt x="355" y="80"/>
                  <a:pt x="355" y="80"/>
                  <a:pt x="355" y="80"/>
                </a:cubicBezTo>
                <a:cubicBezTo>
                  <a:pt x="356" y="74"/>
                  <a:pt x="356" y="74"/>
                  <a:pt x="356" y="74"/>
                </a:cubicBezTo>
                <a:cubicBezTo>
                  <a:pt x="354" y="64"/>
                  <a:pt x="354" y="64"/>
                  <a:pt x="354" y="64"/>
                </a:cubicBezTo>
                <a:cubicBezTo>
                  <a:pt x="348" y="59"/>
                  <a:pt x="348" y="59"/>
                  <a:pt x="348" y="59"/>
                </a:cubicBezTo>
                <a:cubicBezTo>
                  <a:pt x="349" y="52"/>
                  <a:pt x="349" y="52"/>
                  <a:pt x="349" y="52"/>
                </a:cubicBezTo>
                <a:cubicBezTo>
                  <a:pt x="349" y="46"/>
                  <a:pt x="351" y="43"/>
                  <a:pt x="355" y="42"/>
                </a:cubicBezTo>
                <a:cubicBezTo>
                  <a:pt x="357" y="42"/>
                  <a:pt x="357" y="41"/>
                  <a:pt x="357" y="40"/>
                </a:cubicBezTo>
                <a:cubicBezTo>
                  <a:pt x="357" y="39"/>
                  <a:pt x="357" y="39"/>
                  <a:pt x="357" y="39"/>
                </a:cubicBezTo>
                <a:cubicBezTo>
                  <a:pt x="357" y="31"/>
                  <a:pt x="357" y="31"/>
                  <a:pt x="357" y="31"/>
                </a:cubicBezTo>
                <a:cubicBezTo>
                  <a:pt x="357" y="31"/>
                  <a:pt x="357" y="31"/>
                  <a:pt x="357" y="31"/>
                </a:cubicBezTo>
                <a:cubicBezTo>
                  <a:pt x="357" y="31"/>
                  <a:pt x="357" y="31"/>
                  <a:pt x="357" y="31"/>
                </a:cubicBezTo>
                <a:cubicBezTo>
                  <a:pt x="357" y="22"/>
                  <a:pt x="357" y="22"/>
                  <a:pt x="357" y="22"/>
                </a:cubicBezTo>
                <a:cubicBezTo>
                  <a:pt x="357" y="22"/>
                  <a:pt x="357" y="22"/>
                  <a:pt x="357" y="22"/>
                </a:cubicBezTo>
                <a:cubicBezTo>
                  <a:pt x="356" y="21"/>
                  <a:pt x="356" y="21"/>
                  <a:pt x="356" y="21"/>
                </a:cubicBezTo>
                <a:cubicBezTo>
                  <a:pt x="356" y="21"/>
                  <a:pt x="356" y="21"/>
                  <a:pt x="356" y="21"/>
                </a:cubicBezTo>
                <a:cubicBezTo>
                  <a:pt x="356" y="21"/>
                  <a:pt x="356" y="21"/>
                  <a:pt x="356" y="21"/>
                </a:cubicBezTo>
                <a:cubicBezTo>
                  <a:pt x="355" y="20"/>
                  <a:pt x="355" y="20"/>
                  <a:pt x="355" y="20"/>
                </a:cubicBezTo>
                <a:cubicBezTo>
                  <a:pt x="355" y="20"/>
                  <a:pt x="355" y="20"/>
                  <a:pt x="355" y="20"/>
                </a:cubicBezTo>
                <a:cubicBezTo>
                  <a:pt x="354" y="20"/>
                  <a:pt x="354" y="20"/>
                  <a:pt x="354" y="20"/>
                </a:cubicBezTo>
                <a:cubicBezTo>
                  <a:pt x="347" y="15"/>
                  <a:pt x="347" y="15"/>
                  <a:pt x="347" y="15"/>
                </a:cubicBezTo>
                <a:cubicBezTo>
                  <a:pt x="347" y="15"/>
                  <a:pt x="347" y="15"/>
                  <a:pt x="347" y="15"/>
                </a:cubicBezTo>
                <a:cubicBezTo>
                  <a:pt x="347" y="15"/>
                  <a:pt x="347" y="15"/>
                  <a:pt x="347" y="15"/>
                </a:cubicBezTo>
                <a:cubicBezTo>
                  <a:pt x="341" y="10"/>
                  <a:pt x="341" y="10"/>
                  <a:pt x="341" y="10"/>
                </a:cubicBezTo>
                <a:cubicBezTo>
                  <a:pt x="322" y="7"/>
                  <a:pt x="322" y="7"/>
                  <a:pt x="322" y="7"/>
                </a:cubicBezTo>
                <a:cubicBezTo>
                  <a:pt x="322" y="7"/>
                  <a:pt x="322" y="7"/>
                  <a:pt x="322" y="7"/>
                </a:cubicBezTo>
                <a:cubicBezTo>
                  <a:pt x="316" y="2"/>
                  <a:pt x="316" y="2"/>
                  <a:pt x="316" y="2"/>
                </a:cubicBezTo>
                <a:cubicBezTo>
                  <a:pt x="305" y="2"/>
                  <a:pt x="305" y="2"/>
                  <a:pt x="305" y="2"/>
                </a:cubicBezTo>
                <a:cubicBezTo>
                  <a:pt x="303" y="2"/>
                  <a:pt x="301" y="4"/>
                  <a:pt x="299" y="5"/>
                </a:cubicBezTo>
                <a:cubicBezTo>
                  <a:pt x="298" y="5"/>
                  <a:pt x="298" y="5"/>
                  <a:pt x="298" y="5"/>
                </a:cubicBezTo>
                <a:cubicBezTo>
                  <a:pt x="289" y="8"/>
                  <a:pt x="289" y="8"/>
                  <a:pt x="289" y="8"/>
                </a:cubicBezTo>
                <a:cubicBezTo>
                  <a:pt x="267" y="8"/>
                  <a:pt x="267" y="8"/>
                  <a:pt x="267" y="8"/>
                </a:cubicBezTo>
                <a:cubicBezTo>
                  <a:pt x="264" y="9"/>
                  <a:pt x="261" y="10"/>
                  <a:pt x="260" y="12"/>
                </a:cubicBezTo>
                <a:cubicBezTo>
                  <a:pt x="257" y="14"/>
                  <a:pt x="253" y="15"/>
                  <a:pt x="247" y="17"/>
                </a:cubicBezTo>
                <a:cubicBezTo>
                  <a:pt x="237" y="20"/>
                  <a:pt x="237" y="20"/>
                  <a:pt x="237" y="20"/>
                </a:cubicBezTo>
                <a:cubicBezTo>
                  <a:pt x="237" y="20"/>
                  <a:pt x="237" y="20"/>
                  <a:pt x="237" y="20"/>
                </a:cubicBezTo>
                <a:cubicBezTo>
                  <a:pt x="236" y="20"/>
                  <a:pt x="236" y="20"/>
                  <a:pt x="236" y="20"/>
                </a:cubicBezTo>
                <a:cubicBezTo>
                  <a:pt x="221" y="18"/>
                  <a:pt x="221" y="18"/>
                  <a:pt x="221" y="18"/>
                </a:cubicBezTo>
                <a:cubicBezTo>
                  <a:pt x="220" y="18"/>
                  <a:pt x="220" y="18"/>
                  <a:pt x="220" y="18"/>
                </a:cubicBezTo>
                <a:cubicBezTo>
                  <a:pt x="220" y="18"/>
                  <a:pt x="220" y="18"/>
                  <a:pt x="220" y="18"/>
                </a:cubicBezTo>
                <a:cubicBezTo>
                  <a:pt x="220" y="18"/>
                  <a:pt x="220" y="18"/>
                  <a:pt x="220" y="18"/>
                </a:cubicBezTo>
                <a:cubicBezTo>
                  <a:pt x="215" y="18"/>
                  <a:pt x="215" y="18"/>
                  <a:pt x="215" y="18"/>
                </a:cubicBezTo>
                <a:cubicBezTo>
                  <a:pt x="206" y="20"/>
                  <a:pt x="206" y="20"/>
                  <a:pt x="206" y="20"/>
                </a:cubicBezTo>
                <a:cubicBezTo>
                  <a:pt x="188" y="22"/>
                  <a:pt x="188" y="22"/>
                  <a:pt x="188" y="22"/>
                </a:cubicBezTo>
                <a:cubicBezTo>
                  <a:pt x="188" y="22"/>
                  <a:pt x="188" y="22"/>
                  <a:pt x="188" y="22"/>
                </a:cubicBezTo>
                <a:cubicBezTo>
                  <a:pt x="187" y="22"/>
                  <a:pt x="187" y="22"/>
                  <a:pt x="187" y="22"/>
                </a:cubicBezTo>
                <a:cubicBezTo>
                  <a:pt x="179" y="18"/>
                  <a:pt x="179" y="18"/>
                  <a:pt x="179" y="18"/>
                </a:cubicBezTo>
                <a:cubicBezTo>
                  <a:pt x="171" y="18"/>
                  <a:pt x="171" y="18"/>
                  <a:pt x="171" y="18"/>
                </a:cubicBezTo>
                <a:cubicBezTo>
                  <a:pt x="168" y="18"/>
                  <a:pt x="165" y="15"/>
                  <a:pt x="161" y="10"/>
                </a:cubicBezTo>
                <a:cubicBezTo>
                  <a:pt x="160" y="10"/>
                  <a:pt x="160" y="10"/>
                  <a:pt x="160" y="10"/>
                </a:cubicBezTo>
                <a:cubicBezTo>
                  <a:pt x="159" y="6"/>
                  <a:pt x="158" y="4"/>
                  <a:pt x="158" y="4"/>
                </a:cubicBezTo>
                <a:cubicBezTo>
                  <a:pt x="156" y="2"/>
                  <a:pt x="156" y="2"/>
                  <a:pt x="156" y="2"/>
                </a:cubicBezTo>
                <a:cubicBezTo>
                  <a:pt x="152" y="0"/>
                  <a:pt x="152" y="0"/>
                  <a:pt x="152" y="0"/>
                </a:cubicBezTo>
                <a:cubicBezTo>
                  <a:pt x="149" y="4"/>
                  <a:pt x="149" y="4"/>
                  <a:pt x="149" y="4"/>
                </a:cubicBezTo>
                <a:cubicBezTo>
                  <a:pt x="149" y="4"/>
                  <a:pt x="149" y="4"/>
                  <a:pt x="149" y="4"/>
                </a:cubicBezTo>
                <a:cubicBezTo>
                  <a:pt x="136" y="10"/>
                  <a:pt x="136" y="10"/>
                  <a:pt x="136" y="10"/>
                </a:cubicBezTo>
                <a:cubicBezTo>
                  <a:pt x="135" y="10"/>
                  <a:pt x="135" y="10"/>
                  <a:pt x="135" y="10"/>
                </a:cubicBezTo>
                <a:cubicBezTo>
                  <a:pt x="135" y="10"/>
                  <a:pt x="135" y="10"/>
                  <a:pt x="135" y="10"/>
                </a:cubicBezTo>
                <a:cubicBezTo>
                  <a:pt x="119" y="11"/>
                  <a:pt x="119" y="11"/>
                  <a:pt x="119" y="11"/>
                </a:cubicBezTo>
                <a:cubicBezTo>
                  <a:pt x="117" y="11"/>
                  <a:pt x="112" y="10"/>
                  <a:pt x="106" y="8"/>
                </a:cubicBezTo>
                <a:cubicBezTo>
                  <a:pt x="93" y="6"/>
                  <a:pt x="93" y="6"/>
                  <a:pt x="93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84" y="2"/>
                  <a:pt x="84" y="2"/>
                  <a:pt x="84" y="2"/>
                </a:cubicBezTo>
                <a:lnTo>
                  <a:pt x="77" y="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Freeform 12"/>
          <p:cNvSpPr/>
          <p:nvPr/>
        </p:nvSpPr>
        <p:spPr bwMode="auto">
          <a:xfrm>
            <a:off x="2568575" y="4317629"/>
            <a:ext cx="912813" cy="950913"/>
          </a:xfrm>
          <a:custGeom>
            <a:avLst/>
            <a:gdLst>
              <a:gd name="T0" fmla="*/ 2147483646 w 284"/>
              <a:gd name="T1" fmla="*/ 2147483646 h 296"/>
              <a:gd name="T2" fmla="*/ 2147483646 w 284"/>
              <a:gd name="T3" fmla="*/ 2147483646 h 296"/>
              <a:gd name="T4" fmla="*/ 2147483646 w 284"/>
              <a:gd name="T5" fmla="*/ 2147483646 h 296"/>
              <a:gd name="T6" fmla="*/ 2147483646 w 284"/>
              <a:gd name="T7" fmla="*/ 2147483646 h 296"/>
              <a:gd name="T8" fmla="*/ 2147483646 w 284"/>
              <a:gd name="T9" fmla="*/ 2147483646 h 296"/>
              <a:gd name="T10" fmla="*/ 2147483646 w 284"/>
              <a:gd name="T11" fmla="*/ 2147483646 h 296"/>
              <a:gd name="T12" fmla="*/ 2147483646 w 284"/>
              <a:gd name="T13" fmla="*/ 2147483646 h 296"/>
              <a:gd name="T14" fmla="*/ 2147483646 w 284"/>
              <a:gd name="T15" fmla="*/ 2147483646 h 296"/>
              <a:gd name="T16" fmla="*/ 2147483646 w 284"/>
              <a:gd name="T17" fmla="*/ 2147483646 h 296"/>
              <a:gd name="T18" fmla="*/ 2147483646 w 284"/>
              <a:gd name="T19" fmla="*/ 2147483646 h 296"/>
              <a:gd name="T20" fmla="*/ 2147483646 w 284"/>
              <a:gd name="T21" fmla="*/ 2147483646 h 296"/>
              <a:gd name="T22" fmla="*/ 2147483646 w 284"/>
              <a:gd name="T23" fmla="*/ 2147483646 h 296"/>
              <a:gd name="T24" fmla="*/ 2147483646 w 284"/>
              <a:gd name="T25" fmla="*/ 2147483646 h 296"/>
              <a:gd name="T26" fmla="*/ 2147483646 w 284"/>
              <a:gd name="T27" fmla="*/ 2147483646 h 296"/>
              <a:gd name="T28" fmla="*/ 2147483646 w 284"/>
              <a:gd name="T29" fmla="*/ 2147483646 h 296"/>
              <a:gd name="T30" fmla="*/ 2147483646 w 284"/>
              <a:gd name="T31" fmla="*/ 2147483646 h 296"/>
              <a:gd name="T32" fmla="*/ 2147483646 w 284"/>
              <a:gd name="T33" fmla="*/ 2147483646 h 296"/>
              <a:gd name="T34" fmla="*/ 2147483646 w 284"/>
              <a:gd name="T35" fmla="*/ 2147483646 h 296"/>
              <a:gd name="T36" fmla="*/ 2147483646 w 284"/>
              <a:gd name="T37" fmla="*/ 2147483646 h 296"/>
              <a:gd name="T38" fmla="*/ 2147483646 w 284"/>
              <a:gd name="T39" fmla="*/ 2147483646 h 296"/>
              <a:gd name="T40" fmla="*/ 2147483646 w 284"/>
              <a:gd name="T41" fmla="*/ 2147483646 h 296"/>
              <a:gd name="T42" fmla="*/ 2147483646 w 284"/>
              <a:gd name="T43" fmla="*/ 2147483646 h 296"/>
              <a:gd name="T44" fmla="*/ 2147483646 w 284"/>
              <a:gd name="T45" fmla="*/ 2147483646 h 296"/>
              <a:gd name="T46" fmla="*/ 2147483646 w 284"/>
              <a:gd name="T47" fmla="*/ 2147483646 h 296"/>
              <a:gd name="T48" fmla="*/ 2147483646 w 284"/>
              <a:gd name="T49" fmla="*/ 2147483646 h 296"/>
              <a:gd name="T50" fmla="*/ 2147483646 w 284"/>
              <a:gd name="T51" fmla="*/ 2147483646 h 296"/>
              <a:gd name="T52" fmla="*/ 2147483646 w 284"/>
              <a:gd name="T53" fmla="*/ 2147483646 h 296"/>
              <a:gd name="T54" fmla="*/ 2147483646 w 284"/>
              <a:gd name="T55" fmla="*/ 2147483646 h 296"/>
              <a:gd name="T56" fmla="*/ 2147483646 w 284"/>
              <a:gd name="T57" fmla="*/ 2147483646 h 296"/>
              <a:gd name="T58" fmla="*/ 2147483646 w 284"/>
              <a:gd name="T59" fmla="*/ 2147483646 h 296"/>
              <a:gd name="T60" fmla="*/ 2147483646 w 284"/>
              <a:gd name="T61" fmla="*/ 2147483646 h 296"/>
              <a:gd name="T62" fmla="*/ 2147483646 w 284"/>
              <a:gd name="T63" fmla="*/ 2147483646 h 296"/>
              <a:gd name="T64" fmla="*/ 2147483646 w 284"/>
              <a:gd name="T65" fmla="*/ 2147483646 h 296"/>
              <a:gd name="T66" fmla="*/ 2147483646 w 284"/>
              <a:gd name="T67" fmla="*/ 2147483646 h 296"/>
              <a:gd name="T68" fmla="*/ 2147483646 w 284"/>
              <a:gd name="T69" fmla="*/ 2147483646 h 296"/>
              <a:gd name="T70" fmla="*/ 2147483646 w 284"/>
              <a:gd name="T71" fmla="*/ 2147483646 h 296"/>
              <a:gd name="T72" fmla="*/ 2147483646 w 284"/>
              <a:gd name="T73" fmla="*/ 2147483646 h 296"/>
              <a:gd name="T74" fmla="*/ 2147483646 w 284"/>
              <a:gd name="T75" fmla="*/ 2147483646 h 296"/>
              <a:gd name="T76" fmla="*/ 2147483646 w 284"/>
              <a:gd name="T77" fmla="*/ 2147483646 h 296"/>
              <a:gd name="T78" fmla="*/ 2147483646 w 284"/>
              <a:gd name="T79" fmla="*/ 2147483646 h 296"/>
              <a:gd name="T80" fmla="*/ 2147483646 w 284"/>
              <a:gd name="T81" fmla="*/ 2147483646 h 296"/>
              <a:gd name="T82" fmla="*/ 2147483646 w 284"/>
              <a:gd name="T83" fmla="*/ 2147483646 h 296"/>
              <a:gd name="T84" fmla="*/ 2147483646 w 284"/>
              <a:gd name="T85" fmla="*/ 2147483646 h 296"/>
              <a:gd name="T86" fmla="*/ 2147483646 w 284"/>
              <a:gd name="T87" fmla="*/ 2147483646 h 296"/>
              <a:gd name="T88" fmla="*/ 2147483646 w 284"/>
              <a:gd name="T89" fmla="*/ 2147483646 h 296"/>
              <a:gd name="T90" fmla="*/ 2147483646 w 284"/>
              <a:gd name="T91" fmla="*/ 2147483646 h 296"/>
              <a:gd name="T92" fmla="*/ 2147483646 w 284"/>
              <a:gd name="T93" fmla="*/ 2147483646 h 296"/>
              <a:gd name="T94" fmla="*/ 2147483646 w 284"/>
              <a:gd name="T95" fmla="*/ 2147483646 h 296"/>
              <a:gd name="T96" fmla="*/ 2147483646 w 284"/>
              <a:gd name="T97" fmla="*/ 2147483646 h 296"/>
              <a:gd name="T98" fmla="*/ 2147483646 w 284"/>
              <a:gd name="T99" fmla="*/ 2147483646 h 296"/>
              <a:gd name="T100" fmla="*/ 2147483646 w 284"/>
              <a:gd name="T101" fmla="*/ 2147483646 h 296"/>
              <a:gd name="T102" fmla="*/ 2147483646 w 284"/>
              <a:gd name="T103" fmla="*/ 2147483646 h 296"/>
              <a:gd name="T104" fmla="*/ 2147483646 w 284"/>
              <a:gd name="T105" fmla="*/ 2147483646 h 296"/>
              <a:gd name="T106" fmla="*/ 2147483646 w 284"/>
              <a:gd name="T107" fmla="*/ 2147483646 h 296"/>
              <a:gd name="T108" fmla="*/ 2147483646 w 284"/>
              <a:gd name="T109" fmla="*/ 2147483646 h 296"/>
              <a:gd name="T110" fmla="*/ 2147483646 w 284"/>
              <a:gd name="T111" fmla="*/ 2147483646 h 296"/>
              <a:gd name="T112" fmla="*/ 2147483646 w 284"/>
              <a:gd name="T113" fmla="*/ 2147483646 h 296"/>
              <a:gd name="T114" fmla="*/ 2147483646 w 284"/>
              <a:gd name="T115" fmla="*/ 2147483646 h 296"/>
              <a:gd name="T116" fmla="*/ 2147483646 w 284"/>
              <a:gd name="T117" fmla="*/ 2147483646 h 296"/>
              <a:gd name="T118" fmla="*/ 2147483646 w 284"/>
              <a:gd name="T119" fmla="*/ 2147483646 h 29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84" h="296">
                <a:moveTo>
                  <a:pt x="2" y="182"/>
                </a:moveTo>
                <a:cubicBezTo>
                  <a:pt x="0" y="187"/>
                  <a:pt x="0" y="187"/>
                  <a:pt x="0" y="187"/>
                </a:cubicBezTo>
                <a:cubicBezTo>
                  <a:pt x="3" y="187"/>
                  <a:pt x="6" y="185"/>
                  <a:pt x="9" y="183"/>
                </a:cubicBezTo>
                <a:cubicBezTo>
                  <a:pt x="10" y="182"/>
                  <a:pt x="10" y="182"/>
                  <a:pt x="10" y="182"/>
                </a:cubicBezTo>
                <a:cubicBezTo>
                  <a:pt x="10" y="182"/>
                  <a:pt x="10" y="182"/>
                  <a:pt x="10" y="182"/>
                </a:cubicBezTo>
                <a:cubicBezTo>
                  <a:pt x="26" y="180"/>
                  <a:pt x="26" y="180"/>
                  <a:pt x="26" y="180"/>
                </a:cubicBezTo>
                <a:cubicBezTo>
                  <a:pt x="37" y="175"/>
                  <a:pt x="37" y="175"/>
                  <a:pt x="37" y="175"/>
                </a:cubicBezTo>
                <a:cubicBezTo>
                  <a:pt x="41" y="181"/>
                  <a:pt x="41" y="181"/>
                  <a:pt x="41" y="181"/>
                </a:cubicBezTo>
                <a:cubicBezTo>
                  <a:pt x="42" y="181"/>
                  <a:pt x="42" y="181"/>
                  <a:pt x="42" y="181"/>
                </a:cubicBezTo>
                <a:cubicBezTo>
                  <a:pt x="37" y="189"/>
                  <a:pt x="37" y="189"/>
                  <a:pt x="37" y="189"/>
                </a:cubicBezTo>
                <a:cubicBezTo>
                  <a:pt x="42" y="194"/>
                  <a:pt x="42" y="194"/>
                  <a:pt x="42" y="194"/>
                </a:cubicBezTo>
                <a:cubicBezTo>
                  <a:pt x="42" y="195"/>
                  <a:pt x="42" y="195"/>
                  <a:pt x="42" y="195"/>
                </a:cubicBezTo>
                <a:cubicBezTo>
                  <a:pt x="42" y="196"/>
                  <a:pt x="42" y="196"/>
                  <a:pt x="42" y="196"/>
                </a:cubicBezTo>
                <a:cubicBezTo>
                  <a:pt x="38" y="213"/>
                  <a:pt x="38" y="213"/>
                  <a:pt x="38" y="213"/>
                </a:cubicBezTo>
                <a:cubicBezTo>
                  <a:pt x="49" y="220"/>
                  <a:pt x="49" y="220"/>
                  <a:pt x="49" y="220"/>
                </a:cubicBezTo>
                <a:cubicBezTo>
                  <a:pt x="68" y="221"/>
                  <a:pt x="68" y="221"/>
                  <a:pt x="68" y="221"/>
                </a:cubicBezTo>
                <a:cubicBezTo>
                  <a:pt x="65" y="225"/>
                  <a:pt x="65" y="225"/>
                  <a:pt x="65" y="225"/>
                </a:cubicBezTo>
                <a:cubicBezTo>
                  <a:pt x="53" y="240"/>
                  <a:pt x="47" y="248"/>
                  <a:pt x="48" y="251"/>
                </a:cubicBezTo>
                <a:cubicBezTo>
                  <a:pt x="55" y="253"/>
                  <a:pt x="55" y="253"/>
                  <a:pt x="55" y="253"/>
                </a:cubicBezTo>
                <a:cubicBezTo>
                  <a:pt x="64" y="254"/>
                  <a:pt x="70" y="256"/>
                  <a:pt x="72" y="260"/>
                </a:cubicBezTo>
                <a:cubicBezTo>
                  <a:pt x="74" y="265"/>
                  <a:pt x="77" y="270"/>
                  <a:pt x="79" y="275"/>
                </a:cubicBezTo>
                <a:cubicBezTo>
                  <a:pt x="90" y="281"/>
                  <a:pt x="90" y="281"/>
                  <a:pt x="90" y="281"/>
                </a:cubicBezTo>
                <a:cubicBezTo>
                  <a:pt x="96" y="282"/>
                  <a:pt x="96" y="282"/>
                  <a:pt x="96" y="282"/>
                </a:cubicBezTo>
                <a:cubicBezTo>
                  <a:pt x="110" y="270"/>
                  <a:pt x="110" y="270"/>
                  <a:pt x="110" y="270"/>
                </a:cubicBezTo>
                <a:cubicBezTo>
                  <a:pt x="118" y="281"/>
                  <a:pt x="118" y="281"/>
                  <a:pt x="118" y="281"/>
                </a:cubicBezTo>
                <a:cubicBezTo>
                  <a:pt x="118" y="282"/>
                  <a:pt x="118" y="282"/>
                  <a:pt x="118" y="282"/>
                </a:cubicBezTo>
                <a:cubicBezTo>
                  <a:pt x="118" y="282"/>
                  <a:pt x="118" y="282"/>
                  <a:pt x="118" y="282"/>
                </a:cubicBezTo>
                <a:cubicBezTo>
                  <a:pt x="118" y="282"/>
                  <a:pt x="118" y="282"/>
                  <a:pt x="118" y="282"/>
                </a:cubicBezTo>
                <a:cubicBezTo>
                  <a:pt x="120" y="292"/>
                  <a:pt x="120" y="292"/>
                  <a:pt x="120" y="292"/>
                </a:cubicBezTo>
                <a:cubicBezTo>
                  <a:pt x="126" y="293"/>
                  <a:pt x="126" y="293"/>
                  <a:pt x="126" y="293"/>
                </a:cubicBezTo>
                <a:cubicBezTo>
                  <a:pt x="126" y="293"/>
                  <a:pt x="126" y="293"/>
                  <a:pt x="126" y="293"/>
                </a:cubicBezTo>
                <a:cubicBezTo>
                  <a:pt x="136" y="296"/>
                  <a:pt x="136" y="296"/>
                  <a:pt x="136" y="296"/>
                </a:cubicBezTo>
                <a:cubicBezTo>
                  <a:pt x="138" y="296"/>
                  <a:pt x="138" y="296"/>
                  <a:pt x="138" y="296"/>
                </a:cubicBezTo>
                <a:cubicBezTo>
                  <a:pt x="138" y="295"/>
                  <a:pt x="138" y="295"/>
                  <a:pt x="138" y="295"/>
                </a:cubicBezTo>
                <a:cubicBezTo>
                  <a:pt x="136" y="285"/>
                  <a:pt x="136" y="285"/>
                  <a:pt x="136" y="285"/>
                </a:cubicBezTo>
                <a:cubicBezTo>
                  <a:pt x="136" y="284"/>
                  <a:pt x="136" y="284"/>
                  <a:pt x="136" y="284"/>
                </a:cubicBezTo>
                <a:cubicBezTo>
                  <a:pt x="131" y="261"/>
                  <a:pt x="131" y="261"/>
                  <a:pt x="131" y="261"/>
                </a:cubicBezTo>
                <a:cubicBezTo>
                  <a:pt x="131" y="260"/>
                  <a:pt x="131" y="260"/>
                  <a:pt x="131" y="260"/>
                </a:cubicBezTo>
                <a:cubicBezTo>
                  <a:pt x="134" y="244"/>
                  <a:pt x="134" y="244"/>
                  <a:pt x="134" y="244"/>
                </a:cubicBezTo>
                <a:cubicBezTo>
                  <a:pt x="135" y="244"/>
                  <a:pt x="135" y="244"/>
                  <a:pt x="135" y="244"/>
                </a:cubicBezTo>
                <a:cubicBezTo>
                  <a:pt x="136" y="244"/>
                  <a:pt x="136" y="244"/>
                  <a:pt x="136" y="244"/>
                </a:cubicBezTo>
                <a:cubicBezTo>
                  <a:pt x="147" y="245"/>
                  <a:pt x="147" y="245"/>
                  <a:pt x="147" y="245"/>
                </a:cubicBezTo>
                <a:cubicBezTo>
                  <a:pt x="160" y="235"/>
                  <a:pt x="160" y="235"/>
                  <a:pt x="160" y="235"/>
                </a:cubicBezTo>
                <a:cubicBezTo>
                  <a:pt x="162" y="236"/>
                  <a:pt x="162" y="236"/>
                  <a:pt x="162" y="236"/>
                </a:cubicBezTo>
                <a:cubicBezTo>
                  <a:pt x="169" y="241"/>
                  <a:pt x="174" y="246"/>
                  <a:pt x="176" y="249"/>
                </a:cubicBezTo>
                <a:cubicBezTo>
                  <a:pt x="178" y="248"/>
                  <a:pt x="183" y="244"/>
                  <a:pt x="189" y="237"/>
                </a:cubicBezTo>
                <a:cubicBezTo>
                  <a:pt x="189" y="236"/>
                  <a:pt x="189" y="236"/>
                  <a:pt x="189" y="236"/>
                </a:cubicBezTo>
                <a:cubicBezTo>
                  <a:pt x="190" y="236"/>
                  <a:pt x="190" y="236"/>
                  <a:pt x="190" y="236"/>
                </a:cubicBezTo>
                <a:cubicBezTo>
                  <a:pt x="210" y="241"/>
                  <a:pt x="210" y="241"/>
                  <a:pt x="210" y="241"/>
                </a:cubicBezTo>
                <a:cubicBezTo>
                  <a:pt x="219" y="234"/>
                  <a:pt x="219" y="234"/>
                  <a:pt x="219" y="234"/>
                </a:cubicBezTo>
                <a:cubicBezTo>
                  <a:pt x="219" y="233"/>
                  <a:pt x="219" y="233"/>
                  <a:pt x="219" y="233"/>
                </a:cubicBezTo>
                <a:cubicBezTo>
                  <a:pt x="220" y="233"/>
                  <a:pt x="220" y="233"/>
                  <a:pt x="220" y="233"/>
                </a:cubicBezTo>
                <a:cubicBezTo>
                  <a:pt x="220" y="233"/>
                  <a:pt x="220" y="233"/>
                  <a:pt x="220" y="233"/>
                </a:cubicBezTo>
                <a:cubicBezTo>
                  <a:pt x="220" y="233"/>
                  <a:pt x="220" y="233"/>
                  <a:pt x="220" y="233"/>
                </a:cubicBezTo>
                <a:cubicBezTo>
                  <a:pt x="229" y="235"/>
                  <a:pt x="229" y="235"/>
                  <a:pt x="229" y="235"/>
                </a:cubicBezTo>
                <a:cubicBezTo>
                  <a:pt x="256" y="211"/>
                  <a:pt x="256" y="211"/>
                  <a:pt x="256" y="211"/>
                </a:cubicBezTo>
                <a:cubicBezTo>
                  <a:pt x="264" y="213"/>
                  <a:pt x="264" y="213"/>
                  <a:pt x="264" y="213"/>
                </a:cubicBezTo>
                <a:cubicBezTo>
                  <a:pt x="264" y="213"/>
                  <a:pt x="264" y="213"/>
                  <a:pt x="264" y="213"/>
                </a:cubicBezTo>
                <a:cubicBezTo>
                  <a:pt x="265" y="214"/>
                  <a:pt x="265" y="214"/>
                  <a:pt x="265" y="214"/>
                </a:cubicBezTo>
                <a:cubicBezTo>
                  <a:pt x="265" y="214"/>
                  <a:pt x="265" y="214"/>
                  <a:pt x="265" y="214"/>
                </a:cubicBezTo>
                <a:cubicBezTo>
                  <a:pt x="266" y="214"/>
                  <a:pt x="266" y="214"/>
                  <a:pt x="266" y="214"/>
                </a:cubicBezTo>
                <a:cubicBezTo>
                  <a:pt x="268" y="218"/>
                  <a:pt x="268" y="218"/>
                  <a:pt x="268" y="218"/>
                </a:cubicBezTo>
                <a:cubicBezTo>
                  <a:pt x="270" y="216"/>
                  <a:pt x="270" y="216"/>
                  <a:pt x="270" y="216"/>
                </a:cubicBezTo>
                <a:cubicBezTo>
                  <a:pt x="270" y="216"/>
                  <a:pt x="270" y="216"/>
                  <a:pt x="270" y="216"/>
                </a:cubicBezTo>
                <a:cubicBezTo>
                  <a:pt x="270" y="215"/>
                  <a:pt x="270" y="215"/>
                  <a:pt x="270" y="215"/>
                </a:cubicBezTo>
                <a:cubicBezTo>
                  <a:pt x="270" y="215"/>
                  <a:pt x="270" y="215"/>
                  <a:pt x="270" y="215"/>
                </a:cubicBezTo>
                <a:cubicBezTo>
                  <a:pt x="278" y="211"/>
                  <a:pt x="278" y="211"/>
                  <a:pt x="278" y="211"/>
                </a:cubicBezTo>
                <a:cubicBezTo>
                  <a:pt x="284" y="205"/>
                  <a:pt x="284" y="205"/>
                  <a:pt x="284" y="205"/>
                </a:cubicBezTo>
                <a:cubicBezTo>
                  <a:pt x="283" y="193"/>
                  <a:pt x="283" y="193"/>
                  <a:pt x="283" y="193"/>
                </a:cubicBezTo>
                <a:cubicBezTo>
                  <a:pt x="282" y="191"/>
                  <a:pt x="282" y="191"/>
                  <a:pt x="282" y="191"/>
                </a:cubicBezTo>
                <a:cubicBezTo>
                  <a:pt x="274" y="194"/>
                  <a:pt x="274" y="194"/>
                  <a:pt x="274" y="194"/>
                </a:cubicBezTo>
                <a:cubicBezTo>
                  <a:pt x="274" y="194"/>
                  <a:pt x="274" y="194"/>
                  <a:pt x="274" y="194"/>
                </a:cubicBezTo>
                <a:cubicBezTo>
                  <a:pt x="272" y="195"/>
                  <a:pt x="270" y="196"/>
                  <a:pt x="267" y="196"/>
                </a:cubicBezTo>
                <a:cubicBezTo>
                  <a:pt x="258" y="196"/>
                  <a:pt x="258" y="196"/>
                  <a:pt x="258" y="196"/>
                </a:cubicBezTo>
                <a:cubicBezTo>
                  <a:pt x="255" y="196"/>
                  <a:pt x="254" y="195"/>
                  <a:pt x="252" y="193"/>
                </a:cubicBezTo>
                <a:cubicBezTo>
                  <a:pt x="252" y="180"/>
                  <a:pt x="252" y="180"/>
                  <a:pt x="252" y="180"/>
                </a:cubicBezTo>
                <a:cubicBezTo>
                  <a:pt x="249" y="179"/>
                  <a:pt x="248" y="178"/>
                  <a:pt x="246" y="178"/>
                </a:cubicBezTo>
                <a:cubicBezTo>
                  <a:pt x="244" y="179"/>
                  <a:pt x="244" y="179"/>
                  <a:pt x="244" y="179"/>
                </a:cubicBezTo>
                <a:cubicBezTo>
                  <a:pt x="242" y="180"/>
                  <a:pt x="242" y="180"/>
                  <a:pt x="242" y="180"/>
                </a:cubicBezTo>
                <a:cubicBezTo>
                  <a:pt x="236" y="182"/>
                  <a:pt x="236" y="182"/>
                  <a:pt x="236" y="182"/>
                </a:cubicBezTo>
                <a:cubicBezTo>
                  <a:pt x="234" y="182"/>
                  <a:pt x="234" y="182"/>
                  <a:pt x="234" y="182"/>
                </a:cubicBezTo>
                <a:cubicBezTo>
                  <a:pt x="234" y="181"/>
                  <a:pt x="234" y="181"/>
                  <a:pt x="234" y="181"/>
                </a:cubicBezTo>
                <a:cubicBezTo>
                  <a:pt x="231" y="175"/>
                  <a:pt x="231" y="175"/>
                  <a:pt x="231" y="175"/>
                </a:cubicBezTo>
                <a:cubicBezTo>
                  <a:pt x="230" y="170"/>
                  <a:pt x="230" y="170"/>
                  <a:pt x="230" y="170"/>
                </a:cubicBezTo>
                <a:cubicBezTo>
                  <a:pt x="230" y="170"/>
                  <a:pt x="230" y="170"/>
                  <a:pt x="230" y="170"/>
                </a:cubicBezTo>
                <a:cubicBezTo>
                  <a:pt x="234" y="155"/>
                  <a:pt x="234" y="155"/>
                  <a:pt x="234" y="155"/>
                </a:cubicBezTo>
                <a:cubicBezTo>
                  <a:pt x="234" y="155"/>
                  <a:pt x="234" y="155"/>
                  <a:pt x="234" y="155"/>
                </a:cubicBezTo>
                <a:cubicBezTo>
                  <a:pt x="234" y="155"/>
                  <a:pt x="234" y="155"/>
                  <a:pt x="234" y="155"/>
                </a:cubicBezTo>
                <a:cubicBezTo>
                  <a:pt x="234" y="154"/>
                  <a:pt x="234" y="154"/>
                  <a:pt x="234" y="154"/>
                </a:cubicBezTo>
                <a:cubicBezTo>
                  <a:pt x="238" y="147"/>
                  <a:pt x="238" y="147"/>
                  <a:pt x="238" y="147"/>
                </a:cubicBezTo>
                <a:cubicBezTo>
                  <a:pt x="226" y="137"/>
                  <a:pt x="226" y="137"/>
                  <a:pt x="226" y="137"/>
                </a:cubicBezTo>
                <a:cubicBezTo>
                  <a:pt x="226" y="136"/>
                  <a:pt x="226" y="136"/>
                  <a:pt x="226" y="136"/>
                </a:cubicBezTo>
                <a:cubicBezTo>
                  <a:pt x="226" y="136"/>
                  <a:pt x="226" y="136"/>
                  <a:pt x="226" y="136"/>
                </a:cubicBezTo>
                <a:cubicBezTo>
                  <a:pt x="226" y="124"/>
                  <a:pt x="226" y="124"/>
                  <a:pt x="226" y="124"/>
                </a:cubicBezTo>
                <a:cubicBezTo>
                  <a:pt x="226" y="124"/>
                  <a:pt x="226" y="124"/>
                  <a:pt x="226" y="124"/>
                </a:cubicBezTo>
                <a:cubicBezTo>
                  <a:pt x="232" y="106"/>
                  <a:pt x="232" y="106"/>
                  <a:pt x="232" y="106"/>
                </a:cubicBezTo>
                <a:cubicBezTo>
                  <a:pt x="228" y="96"/>
                  <a:pt x="228" y="96"/>
                  <a:pt x="228" y="96"/>
                </a:cubicBezTo>
                <a:cubicBezTo>
                  <a:pt x="225" y="95"/>
                  <a:pt x="225" y="95"/>
                  <a:pt x="225" y="95"/>
                </a:cubicBezTo>
                <a:cubicBezTo>
                  <a:pt x="220" y="95"/>
                  <a:pt x="220" y="95"/>
                  <a:pt x="220" y="95"/>
                </a:cubicBezTo>
                <a:cubicBezTo>
                  <a:pt x="216" y="102"/>
                  <a:pt x="216" y="102"/>
                  <a:pt x="216" y="102"/>
                </a:cubicBezTo>
                <a:cubicBezTo>
                  <a:pt x="210" y="98"/>
                  <a:pt x="210" y="98"/>
                  <a:pt x="210" y="98"/>
                </a:cubicBezTo>
                <a:cubicBezTo>
                  <a:pt x="205" y="95"/>
                  <a:pt x="205" y="95"/>
                  <a:pt x="205" y="95"/>
                </a:cubicBezTo>
                <a:cubicBezTo>
                  <a:pt x="200" y="84"/>
                  <a:pt x="200" y="84"/>
                  <a:pt x="200" y="84"/>
                </a:cubicBezTo>
                <a:cubicBezTo>
                  <a:pt x="200" y="84"/>
                  <a:pt x="200" y="84"/>
                  <a:pt x="200" y="84"/>
                </a:cubicBezTo>
                <a:cubicBezTo>
                  <a:pt x="200" y="84"/>
                  <a:pt x="200" y="84"/>
                  <a:pt x="200" y="84"/>
                </a:cubicBezTo>
                <a:cubicBezTo>
                  <a:pt x="199" y="76"/>
                  <a:pt x="199" y="76"/>
                  <a:pt x="199" y="76"/>
                </a:cubicBezTo>
                <a:cubicBezTo>
                  <a:pt x="199" y="75"/>
                  <a:pt x="199" y="75"/>
                  <a:pt x="199" y="75"/>
                </a:cubicBezTo>
                <a:cubicBezTo>
                  <a:pt x="198" y="74"/>
                  <a:pt x="198" y="74"/>
                  <a:pt x="198" y="74"/>
                </a:cubicBezTo>
                <a:cubicBezTo>
                  <a:pt x="200" y="74"/>
                  <a:pt x="200" y="74"/>
                  <a:pt x="200" y="74"/>
                </a:cubicBezTo>
                <a:cubicBezTo>
                  <a:pt x="205" y="66"/>
                  <a:pt x="205" y="66"/>
                  <a:pt x="205" y="66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06" y="66"/>
                  <a:pt x="206" y="66"/>
                  <a:pt x="206" y="66"/>
                </a:cubicBezTo>
                <a:cubicBezTo>
                  <a:pt x="210" y="65"/>
                  <a:pt x="210" y="65"/>
                  <a:pt x="210" y="65"/>
                </a:cubicBezTo>
                <a:cubicBezTo>
                  <a:pt x="215" y="64"/>
                  <a:pt x="215" y="64"/>
                  <a:pt x="215" y="64"/>
                </a:cubicBezTo>
                <a:cubicBezTo>
                  <a:pt x="236" y="63"/>
                  <a:pt x="236" y="63"/>
                  <a:pt x="236" y="63"/>
                </a:cubicBezTo>
                <a:cubicBezTo>
                  <a:pt x="236" y="63"/>
                  <a:pt x="236" y="63"/>
                  <a:pt x="236" y="63"/>
                </a:cubicBezTo>
                <a:cubicBezTo>
                  <a:pt x="239" y="64"/>
                  <a:pt x="239" y="64"/>
                  <a:pt x="239" y="64"/>
                </a:cubicBezTo>
                <a:cubicBezTo>
                  <a:pt x="240" y="64"/>
                  <a:pt x="240" y="64"/>
                  <a:pt x="240" y="64"/>
                </a:cubicBezTo>
                <a:cubicBezTo>
                  <a:pt x="243" y="66"/>
                  <a:pt x="243" y="66"/>
                  <a:pt x="243" y="66"/>
                </a:cubicBezTo>
                <a:cubicBezTo>
                  <a:pt x="248" y="63"/>
                  <a:pt x="248" y="63"/>
                  <a:pt x="248" y="63"/>
                </a:cubicBezTo>
                <a:cubicBezTo>
                  <a:pt x="253" y="60"/>
                  <a:pt x="253" y="60"/>
                  <a:pt x="253" y="60"/>
                </a:cubicBezTo>
                <a:cubicBezTo>
                  <a:pt x="256" y="56"/>
                  <a:pt x="256" y="56"/>
                  <a:pt x="256" y="56"/>
                </a:cubicBezTo>
                <a:cubicBezTo>
                  <a:pt x="256" y="54"/>
                  <a:pt x="256" y="54"/>
                  <a:pt x="256" y="54"/>
                </a:cubicBezTo>
                <a:cubicBezTo>
                  <a:pt x="256" y="45"/>
                  <a:pt x="256" y="45"/>
                  <a:pt x="256" y="45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43" y="47"/>
                  <a:pt x="243" y="47"/>
                  <a:pt x="243" y="47"/>
                </a:cubicBezTo>
                <a:cubicBezTo>
                  <a:pt x="240" y="50"/>
                  <a:pt x="238" y="52"/>
                  <a:pt x="235" y="52"/>
                </a:cubicBezTo>
                <a:cubicBezTo>
                  <a:pt x="232" y="52"/>
                  <a:pt x="230" y="49"/>
                  <a:pt x="227" y="45"/>
                </a:cubicBezTo>
                <a:cubicBezTo>
                  <a:pt x="227" y="45"/>
                  <a:pt x="227" y="45"/>
                  <a:pt x="227" y="45"/>
                </a:cubicBezTo>
                <a:cubicBezTo>
                  <a:pt x="227" y="45"/>
                  <a:pt x="227" y="45"/>
                  <a:pt x="227" y="45"/>
                </a:cubicBezTo>
                <a:cubicBezTo>
                  <a:pt x="227" y="44"/>
                  <a:pt x="227" y="44"/>
                  <a:pt x="227" y="44"/>
                </a:cubicBezTo>
                <a:cubicBezTo>
                  <a:pt x="226" y="39"/>
                  <a:pt x="226" y="39"/>
                  <a:pt x="226" y="39"/>
                </a:cubicBezTo>
                <a:cubicBezTo>
                  <a:pt x="226" y="38"/>
                  <a:pt x="226" y="38"/>
                  <a:pt x="226" y="38"/>
                </a:cubicBezTo>
                <a:cubicBezTo>
                  <a:pt x="227" y="33"/>
                  <a:pt x="227" y="33"/>
                  <a:pt x="227" y="33"/>
                </a:cubicBezTo>
                <a:cubicBezTo>
                  <a:pt x="222" y="22"/>
                  <a:pt x="222" y="22"/>
                  <a:pt x="222" y="22"/>
                </a:cubicBezTo>
                <a:cubicBezTo>
                  <a:pt x="214" y="24"/>
                  <a:pt x="214" y="24"/>
                  <a:pt x="214" y="24"/>
                </a:cubicBezTo>
                <a:cubicBezTo>
                  <a:pt x="210" y="28"/>
                  <a:pt x="210" y="28"/>
                  <a:pt x="210" y="28"/>
                </a:cubicBezTo>
                <a:cubicBezTo>
                  <a:pt x="212" y="40"/>
                  <a:pt x="212" y="40"/>
                  <a:pt x="212" y="40"/>
                </a:cubicBezTo>
                <a:cubicBezTo>
                  <a:pt x="198" y="34"/>
                  <a:pt x="198" y="34"/>
                  <a:pt x="198" y="34"/>
                </a:cubicBezTo>
                <a:cubicBezTo>
                  <a:pt x="202" y="41"/>
                  <a:pt x="202" y="41"/>
                  <a:pt x="202" y="41"/>
                </a:cubicBezTo>
                <a:cubicBezTo>
                  <a:pt x="202" y="41"/>
                  <a:pt x="202" y="41"/>
                  <a:pt x="202" y="41"/>
                </a:cubicBezTo>
                <a:cubicBezTo>
                  <a:pt x="202" y="42"/>
                  <a:pt x="202" y="42"/>
                  <a:pt x="202" y="42"/>
                </a:cubicBezTo>
                <a:cubicBezTo>
                  <a:pt x="201" y="50"/>
                  <a:pt x="201" y="50"/>
                  <a:pt x="201" y="50"/>
                </a:cubicBezTo>
                <a:cubicBezTo>
                  <a:pt x="201" y="51"/>
                  <a:pt x="201" y="51"/>
                  <a:pt x="201" y="51"/>
                </a:cubicBezTo>
                <a:cubicBezTo>
                  <a:pt x="200" y="51"/>
                  <a:pt x="200" y="51"/>
                  <a:pt x="200" y="51"/>
                </a:cubicBezTo>
                <a:cubicBezTo>
                  <a:pt x="193" y="62"/>
                  <a:pt x="193" y="62"/>
                  <a:pt x="193" y="62"/>
                </a:cubicBezTo>
                <a:cubicBezTo>
                  <a:pt x="193" y="62"/>
                  <a:pt x="193" y="62"/>
                  <a:pt x="193" y="62"/>
                </a:cubicBezTo>
                <a:cubicBezTo>
                  <a:pt x="180" y="69"/>
                  <a:pt x="180" y="69"/>
                  <a:pt x="180" y="69"/>
                </a:cubicBezTo>
                <a:cubicBezTo>
                  <a:pt x="179" y="76"/>
                  <a:pt x="179" y="76"/>
                  <a:pt x="179" y="76"/>
                </a:cubicBezTo>
                <a:cubicBezTo>
                  <a:pt x="179" y="78"/>
                  <a:pt x="180" y="81"/>
                  <a:pt x="182" y="85"/>
                </a:cubicBezTo>
                <a:cubicBezTo>
                  <a:pt x="183" y="85"/>
                  <a:pt x="183" y="85"/>
                  <a:pt x="183" y="85"/>
                </a:cubicBezTo>
                <a:cubicBezTo>
                  <a:pt x="183" y="86"/>
                  <a:pt x="183" y="86"/>
                  <a:pt x="183" y="86"/>
                </a:cubicBezTo>
                <a:cubicBezTo>
                  <a:pt x="184" y="96"/>
                  <a:pt x="184" y="96"/>
                  <a:pt x="184" y="96"/>
                </a:cubicBezTo>
                <a:cubicBezTo>
                  <a:pt x="184" y="97"/>
                  <a:pt x="184" y="97"/>
                  <a:pt x="184" y="97"/>
                </a:cubicBezTo>
                <a:cubicBezTo>
                  <a:pt x="183" y="98"/>
                  <a:pt x="183" y="98"/>
                  <a:pt x="183" y="98"/>
                </a:cubicBezTo>
                <a:cubicBezTo>
                  <a:pt x="178" y="104"/>
                  <a:pt x="178" y="104"/>
                  <a:pt x="178" y="104"/>
                </a:cubicBezTo>
                <a:cubicBezTo>
                  <a:pt x="178" y="104"/>
                  <a:pt x="178" y="104"/>
                  <a:pt x="178" y="104"/>
                </a:cubicBezTo>
                <a:cubicBezTo>
                  <a:pt x="178" y="104"/>
                  <a:pt x="178" y="104"/>
                  <a:pt x="178" y="104"/>
                </a:cubicBezTo>
                <a:cubicBezTo>
                  <a:pt x="178" y="104"/>
                  <a:pt x="178" y="104"/>
                  <a:pt x="178" y="104"/>
                </a:cubicBezTo>
                <a:cubicBezTo>
                  <a:pt x="174" y="107"/>
                  <a:pt x="174" y="107"/>
                  <a:pt x="174" y="107"/>
                </a:cubicBezTo>
                <a:cubicBezTo>
                  <a:pt x="174" y="107"/>
                  <a:pt x="174" y="107"/>
                  <a:pt x="174" y="107"/>
                </a:cubicBezTo>
                <a:cubicBezTo>
                  <a:pt x="173" y="107"/>
                  <a:pt x="173" y="107"/>
                  <a:pt x="173" y="107"/>
                </a:cubicBezTo>
                <a:cubicBezTo>
                  <a:pt x="173" y="107"/>
                  <a:pt x="173" y="107"/>
                  <a:pt x="173" y="107"/>
                </a:cubicBezTo>
                <a:cubicBezTo>
                  <a:pt x="172" y="107"/>
                  <a:pt x="172" y="107"/>
                  <a:pt x="172" y="107"/>
                </a:cubicBezTo>
                <a:cubicBezTo>
                  <a:pt x="163" y="105"/>
                  <a:pt x="163" y="105"/>
                  <a:pt x="163" y="105"/>
                </a:cubicBezTo>
                <a:cubicBezTo>
                  <a:pt x="162" y="105"/>
                  <a:pt x="160" y="106"/>
                  <a:pt x="158" y="107"/>
                </a:cubicBezTo>
                <a:cubicBezTo>
                  <a:pt x="154" y="112"/>
                  <a:pt x="154" y="112"/>
                  <a:pt x="154" y="112"/>
                </a:cubicBezTo>
                <a:cubicBezTo>
                  <a:pt x="150" y="116"/>
                  <a:pt x="150" y="116"/>
                  <a:pt x="150" y="116"/>
                </a:cubicBezTo>
                <a:cubicBezTo>
                  <a:pt x="148" y="119"/>
                  <a:pt x="146" y="120"/>
                  <a:pt x="141" y="119"/>
                </a:cubicBezTo>
                <a:cubicBezTo>
                  <a:pt x="138" y="119"/>
                  <a:pt x="138" y="116"/>
                  <a:pt x="138" y="112"/>
                </a:cubicBezTo>
                <a:cubicBezTo>
                  <a:pt x="138" y="110"/>
                  <a:pt x="138" y="110"/>
                  <a:pt x="138" y="110"/>
                </a:cubicBezTo>
                <a:cubicBezTo>
                  <a:pt x="138" y="107"/>
                  <a:pt x="138" y="107"/>
                  <a:pt x="138" y="107"/>
                </a:cubicBezTo>
                <a:cubicBezTo>
                  <a:pt x="136" y="109"/>
                  <a:pt x="136" y="109"/>
                  <a:pt x="136" y="109"/>
                </a:cubicBezTo>
                <a:cubicBezTo>
                  <a:pt x="135" y="110"/>
                  <a:pt x="134" y="111"/>
                  <a:pt x="132" y="111"/>
                </a:cubicBezTo>
                <a:cubicBezTo>
                  <a:pt x="131" y="110"/>
                  <a:pt x="130" y="109"/>
                  <a:pt x="129" y="106"/>
                </a:cubicBezTo>
                <a:cubicBezTo>
                  <a:pt x="129" y="106"/>
                  <a:pt x="129" y="106"/>
                  <a:pt x="129" y="106"/>
                </a:cubicBezTo>
                <a:cubicBezTo>
                  <a:pt x="128" y="96"/>
                  <a:pt x="128" y="96"/>
                  <a:pt x="128" y="96"/>
                </a:cubicBezTo>
                <a:cubicBezTo>
                  <a:pt x="126" y="88"/>
                  <a:pt x="126" y="88"/>
                  <a:pt x="126" y="88"/>
                </a:cubicBezTo>
                <a:cubicBezTo>
                  <a:pt x="122" y="84"/>
                  <a:pt x="122" y="84"/>
                  <a:pt x="122" y="84"/>
                </a:cubicBezTo>
                <a:cubicBezTo>
                  <a:pt x="122" y="84"/>
                  <a:pt x="122" y="84"/>
                  <a:pt x="122" y="84"/>
                </a:cubicBezTo>
                <a:cubicBezTo>
                  <a:pt x="122" y="83"/>
                  <a:pt x="122" y="83"/>
                  <a:pt x="122" y="83"/>
                </a:cubicBezTo>
                <a:cubicBezTo>
                  <a:pt x="113" y="64"/>
                  <a:pt x="113" y="64"/>
                  <a:pt x="113" y="64"/>
                </a:cubicBezTo>
                <a:cubicBezTo>
                  <a:pt x="113" y="64"/>
                  <a:pt x="113" y="64"/>
                  <a:pt x="113" y="64"/>
                </a:cubicBezTo>
                <a:cubicBezTo>
                  <a:pt x="110" y="58"/>
                  <a:pt x="110" y="58"/>
                  <a:pt x="110" y="58"/>
                </a:cubicBezTo>
                <a:cubicBezTo>
                  <a:pt x="110" y="58"/>
                  <a:pt x="110" y="58"/>
                  <a:pt x="110" y="58"/>
                </a:cubicBezTo>
                <a:cubicBezTo>
                  <a:pt x="110" y="58"/>
                  <a:pt x="110" y="58"/>
                  <a:pt x="110" y="58"/>
                </a:cubicBezTo>
                <a:cubicBezTo>
                  <a:pt x="110" y="57"/>
                  <a:pt x="110" y="57"/>
                  <a:pt x="110" y="57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107" y="45"/>
                  <a:pt x="107" y="45"/>
                  <a:pt x="107" y="45"/>
                </a:cubicBezTo>
                <a:cubicBezTo>
                  <a:pt x="106" y="46"/>
                  <a:pt x="106" y="46"/>
                  <a:pt x="106" y="46"/>
                </a:cubicBezTo>
                <a:cubicBezTo>
                  <a:pt x="103" y="50"/>
                  <a:pt x="101" y="52"/>
                  <a:pt x="100" y="52"/>
                </a:cubicBezTo>
                <a:cubicBezTo>
                  <a:pt x="99" y="52"/>
                  <a:pt x="97" y="50"/>
                  <a:pt x="94" y="48"/>
                </a:cubicBezTo>
                <a:cubicBezTo>
                  <a:pt x="88" y="45"/>
                  <a:pt x="88" y="45"/>
                  <a:pt x="88" y="45"/>
                </a:cubicBezTo>
                <a:cubicBezTo>
                  <a:pt x="87" y="44"/>
                  <a:pt x="87" y="44"/>
                  <a:pt x="87" y="44"/>
                </a:cubicBezTo>
                <a:cubicBezTo>
                  <a:pt x="86" y="44"/>
                  <a:pt x="86" y="44"/>
                  <a:pt x="86" y="44"/>
                </a:cubicBezTo>
                <a:cubicBezTo>
                  <a:pt x="86" y="44"/>
                  <a:pt x="86" y="44"/>
                  <a:pt x="86" y="44"/>
                </a:cubicBezTo>
                <a:cubicBezTo>
                  <a:pt x="86" y="43"/>
                  <a:pt x="86" y="43"/>
                  <a:pt x="86" y="43"/>
                </a:cubicBezTo>
                <a:cubicBezTo>
                  <a:pt x="86" y="35"/>
                  <a:pt x="86" y="35"/>
                  <a:pt x="86" y="35"/>
                </a:cubicBezTo>
                <a:cubicBezTo>
                  <a:pt x="86" y="35"/>
                  <a:pt x="86" y="35"/>
                  <a:pt x="86" y="35"/>
                </a:cubicBezTo>
                <a:cubicBezTo>
                  <a:pt x="84" y="29"/>
                  <a:pt x="84" y="29"/>
                  <a:pt x="84" y="29"/>
                </a:cubicBezTo>
                <a:cubicBezTo>
                  <a:pt x="81" y="21"/>
                  <a:pt x="81" y="21"/>
                  <a:pt x="81" y="21"/>
                </a:cubicBezTo>
                <a:cubicBezTo>
                  <a:pt x="78" y="21"/>
                  <a:pt x="78" y="21"/>
                  <a:pt x="78" y="21"/>
                </a:cubicBezTo>
                <a:cubicBezTo>
                  <a:pt x="78" y="24"/>
                  <a:pt x="78" y="27"/>
                  <a:pt x="77" y="29"/>
                </a:cubicBezTo>
                <a:cubicBezTo>
                  <a:pt x="76" y="31"/>
                  <a:pt x="75" y="33"/>
                  <a:pt x="72" y="35"/>
                </a:cubicBezTo>
                <a:cubicBezTo>
                  <a:pt x="72" y="38"/>
                  <a:pt x="70" y="40"/>
                  <a:pt x="69" y="41"/>
                </a:cubicBezTo>
                <a:cubicBezTo>
                  <a:pt x="66" y="44"/>
                  <a:pt x="64" y="44"/>
                  <a:pt x="62" y="42"/>
                </a:cubicBezTo>
                <a:cubicBezTo>
                  <a:pt x="61" y="42"/>
                  <a:pt x="61" y="42"/>
                  <a:pt x="61" y="42"/>
                </a:cubicBezTo>
                <a:cubicBezTo>
                  <a:pt x="58" y="41"/>
                  <a:pt x="58" y="38"/>
                  <a:pt x="58" y="33"/>
                </a:cubicBezTo>
                <a:cubicBezTo>
                  <a:pt x="58" y="31"/>
                  <a:pt x="58" y="31"/>
                  <a:pt x="58" y="31"/>
                </a:cubicBezTo>
                <a:cubicBezTo>
                  <a:pt x="53" y="28"/>
                  <a:pt x="53" y="28"/>
                  <a:pt x="53" y="28"/>
                </a:cubicBezTo>
                <a:cubicBezTo>
                  <a:pt x="51" y="27"/>
                  <a:pt x="50" y="24"/>
                  <a:pt x="50" y="21"/>
                </a:cubicBezTo>
                <a:cubicBezTo>
                  <a:pt x="52" y="3"/>
                  <a:pt x="52" y="3"/>
                  <a:pt x="52" y="3"/>
                </a:cubicBezTo>
                <a:cubicBezTo>
                  <a:pt x="51" y="0"/>
                  <a:pt x="51" y="0"/>
                  <a:pt x="51" y="0"/>
                </a:cubicBezTo>
                <a:cubicBezTo>
                  <a:pt x="44" y="7"/>
                  <a:pt x="44" y="7"/>
                  <a:pt x="44" y="7"/>
                </a:cubicBezTo>
                <a:cubicBezTo>
                  <a:pt x="40" y="10"/>
                  <a:pt x="40" y="10"/>
                  <a:pt x="40" y="10"/>
                </a:cubicBezTo>
                <a:cubicBezTo>
                  <a:pt x="39" y="13"/>
                  <a:pt x="39" y="13"/>
                  <a:pt x="39" y="13"/>
                </a:cubicBezTo>
                <a:cubicBezTo>
                  <a:pt x="40" y="17"/>
                  <a:pt x="41" y="20"/>
                  <a:pt x="41" y="22"/>
                </a:cubicBezTo>
                <a:cubicBezTo>
                  <a:pt x="41" y="26"/>
                  <a:pt x="39" y="29"/>
                  <a:pt x="36" y="30"/>
                </a:cubicBezTo>
                <a:cubicBezTo>
                  <a:pt x="28" y="33"/>
                  <a:pt x="28" y="33"/>
                  <a:pt x="28" y="33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7"/>
                  <a:pt x="26" y="37"/>
                  <a:pt x="26" y="37"/>
                </a:cubicBezTo>
                <a:cubicBezTo>
                  <a:pt x="26" y="48"/>
                  <a:pt x="26" y="48"/>
                  <a:pt x="26" y="48"/>
                </a:cubicBezTo>
                <a:cubicBezTo>
                  <a:pt x="26" y="52"/>
                  <a:pt x="27" y="54"/>
                  <a:pt x="28" y="54"/>
                </a:cubicBezTo>
                <a:cubicBezTo>
                  <a:pt x="30" y="55"/>
                  <a:pt x="33" y="55"/>
                  <a:pt x="36" y="53"/>
                </a:cubicBezTo>
                <a:cubicBezTo>
                  <a:pt x="38" y="52"/>
                  <a:pt x="38" y="52"/>
                  <a:pt x="38" y="52"/>
                </a:cubicBezTo>
                <a:cubicBezTo>
                  <a:pt x="46" y="69"/>
                  <a:pt x="46" y="69"/>
                  <a:pt x="46" y="69"/>
                </a:cubicBezTo>
                <a:cubicBezTo>
                  <a:pt x="46" y="70"/>
                  <a:pt x="46" y="70"/>
                  <a:pt x="46" y="70"/>
                </a:cubicBezTo>
                <a:cubicBezTo>
                  <a:pt x="46" y="70"/>
                  <a:pt x="46" y="70"/>
                  <a:pt x="46" y="70"/>
                </a:cubicBezTo>
                <a:cubicBezTo>
                  <a:pt x="46" y="70"/>
                  <a:pt x="46" y="70"/>
                  <a:pt x="46" y="70"/>
                </a:cubicBezTo>
                <a:cubicBezTo>
                  <a:pt x="43" y="102"/>
                  <a:pt x="40" y="120"/>
                  <a:pt x="36" y="125"/>
                </a:cubicBezTo>
                <a:cubicBezTo>
                  <a:pt x="35" y="126"/>
                  <a:pt x="34" y="127"/>
                  <a:pt x="31" y="128"/>
                </a:cubicBezTo>
                <a:cubicBezTo>
                  <a:pt x="28" y="128"/>
                  <a:pt x="26" y="127"/>
                  <a:pt x="24" y="126"/>
                </a:cubicBezTo>
                <a:cubicBezTo>
                  <a:pt x="13" y="146"/>
                  <a:pt x="6" y="157"/>
                  <a:pt x="3" y="159"/>
                </a:cubicBezTo>
                <a:cubicBezTo>
                  <a:pt x="4" y="159"/>
                  <a:pt x="4" y="159"/>
                  <a:pt x="4" y="159"/>
                </a:cubicBezTo>
                <a:cubicBezTo>
                  <a:pt x="2" y="159"/>
                  <a:pt x="1" y="164"/>
                  <a:pt x="2" y="174"/>
                </a:cubicBezTo>
                <a:cubicBezTo>
                  <a:pt x="4" y="176"/>
                  <a:pt x="4" y="176"/>
                  <a:pt x="4" y="176"/>
                </a:cubicBezTo>
                <a:cubicBezTo>
                  <a:pt x="5" y="176"/>
                  <a:pt x="5" y="176"/>
                  <a:pt x="5" y="176"/>
                </a:cubicBezTo>
                <a:cubicBezTo>
                  <a:pt x="6" y="177"/>
                  <a:pt x="6" y="177"/>
                  <a:pt x="6" y="177"/>
                </a:cubicBezTo>
                <a:lnTo>
                  <a:pt x="2" y="18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Freeform 13"/>
          <p:cNvSpPr/>
          <p:nvPr/>
        </p:nvSpPr>
        <p:spPr bwMode="auto">
          <a:xfrm>
            <a:off x="3224213" y="4306517"/>
            <a:ext cx="617537" cy="533400"/>
          </a:xfrm>
          <a:custGeom>
            <a:avLst/>
            <a:gdLst>
              <a:gd name="T0" fmla="*/ 2147483646 w 192"/>
              <a:gd name="T1" fmla="*/ 2147483646 h 166"/>
              <a:gd name="T2" fmla="*/ 2147483646 w 192"/>
              <a:gd name="T3" fmla="*/ 2147483646 h 166"/>
              <a:gd name="T4" fmla="*/ 2147483646 w 192"/>
              <a:gd name="T5" fmla="*/ 0 h 166"/>
              <a:gd name="T6" fmla="*/ 2147483646 w 192"/>
              <a:gd name="T7" fmla="*/ 2147483646 h 166"/>
              <a:gd name="T8" fmla="*/ 2147483646 w 192"/>
              <a:gd name="T9" fmla="*/ 2147483646 h 166"/>
              <a:gd name="T10" fmla="*/ 2147483646 w 192"/>
              <a:gd name="T11" fmla="*/ 2147483646 h 166"/>
              <a:gd name="T12" fmla="*/ 2147483646 w 192"/>
              <a:gd name="T13" fmla="*/ 2147483646 h 166"/>
              <a:gd name="T14" fmla="*/ 2147483646 w 192"/>
              <a:gd name="T15" fmla="*/ 2147483646 h 166"/>
              <a:gd name="T16" fmla="*/ 2147483646 w 192"/>
              <a:gd name="T17" fmla="*/ 2147483646 h 166"/>
              <a:gd name="T18" fmla="*/ 2147483646 w 192"/>
              <a:gd name="T19" fmla="*/ 2147483646 h 166"/>
              <a:gd name="T20" fmla="*/ 2147483646 w 192"/>
              <a:gd name="T21" fmla="*/ 2147483646 h 166"/>
              <a:gd name="T22" fmla="*/ 2147483646 w 192"/>
              <a:gd name="T23" fmla="*/ 2147483646 h 166"/>
              <a:gd name="T24" fmla="*/ 2147483646 w 192"/>
              <a:gd name="T25" fmla="*/ 2147483646 h 166"/>
              <a:gd name="T26" fmla="*/ 2147483646 w 192"/>
              <a:gd name="T27" fmla="*/ 2147483646 h 166"/>
              <a:gd name="T28" fmla="*/ 2147483646 w 192"/>
              <a:gd name="T29" fmla="*/ 2147483646 h 166"/>
              <a:gd name="T30" fmla="*/ 2147483646 w 192"/>
              <a:gd name="T31" fmla="*/ 2147483646 h 166"/>
              <a:gd name="T32" fmla="*/ 2147483646 w 192"/>
              <a:gd name="T33" fmla="*/ 2147483646 h 166"/>
              <a:gd name="T34" fmla="*/ 2147483646 w 192"/>
              <a:gd name="T35" fmla="*/ 2147483646 h 166"/>
              <a:gd name="T36" fmla="*/ 2147483646 w 192"/>
              <a:gd name="T37" fmla="*/ 2147483646 h 166"/>
              <a:gd name="T38" fmla="*/ 2147483646 w 192"/>
              <a:gd name="T39" fmla="*/ 2147483646 h 166"/>
              <a:gd name="T40" fmla="*/ 2147483646 w 192"/>
              <a:gd name="T41" fmla="*/ 2147483646 h 166"/>
              <a:gd name="T42" fmla="*/ 2147483646 w 192"/>
              <a:gd name="T43" fmla="*/ 2147483646 h 166"/>
              <a:gd name="T44" fmla="*/ 2147483646 w 192"/>
              <a:gd name="T45" fmla="*/ 2147483646 h 166"/>
              <a:gd name="T46" fmla="*/ 2147483646 w 192"/>
              <a:gd name="T47" fmla="*/ 2147483646 h 166"/>
              <a:gd name="T48" fmla="*/ 2147483646 w 192"/>
              <a:gd name="T49" fmla="*/ 2147483646 h 166"/>
              <a:gd name="T50" fmla="*/ 2147483646 w 192"/>
              <a:gd name="T51" fmla="*/ 2147483646 h 166"/>
              <a:gd name="T52" fmla="*/ 2147483646 w 192"/>
              <a:gd name="T53" fmla="*/ 2147483646 h 166"/>
              <a:gd name="T54" fmla="*/ 2147483646 w 192"/>
              <a:gd name="T55" fmla="*/ 2147483646 h 166"/>
              <a:gd name="T56" fmla="*/ 2147483646 w 192"/>
              <a:gd name="T57" fmla="*/ 2147483646 h 166"/>
              <a:gd name="T58" fmla="*/ 2147483646 w 192"/>
              <a:gd name="T59" fmla="*/ 2147483646 h 166"/>
              <a:gd name="T60" fmla="*/ 2147483646 w 192"/>
              <a:gd name="T61" fmla="*/ 2147483646 h 166"/>
              <a:gd name="T62" fmla="*/ 2147483646 w 192"/>
              <a:gd name="T63" fmla="*/ 2147483646 h 166"/>
              <a:gd name="T64" fmla="*/ 2147483646 w 192"/>
              <a:gd name="T65" fmla="*/ 2147483646 h 166"/>
              <a:gd name="T66" fmla="*/ 2147483646 w 192"/>
              <a:gd name="T67" fmla="*/ 2147483646 h 166"/>
              <a:gd name="T68" fmla="*/ 2147483646 w 192"/>
              <a:gd name="T69" fmla="*/ 2147483646 h 166"/>
              <a:gd name="T70" fmla="*/ 2147483646 w 192"/>
              <a:gd name="T71" fmla="*/ 2147483646 h 166"/>
              <a:gd name="T72" fmla="*/ 2147483646 w 192"/>
              <a:gd name="T73" fmla="*/ 2147483646 h 166"/>
              <a:gd name="T74" fmla="*/ 2147483646 w 192"/>
              <a:gd name="T75" fmla="*/ 2147483646 h 166"/>
              <a:gd name="T76" fmla="*/ 2147483646 w 192"/>
              <a:gd name="T77" fmla="*/ 2147483646 h 166"/>
              <a:gd name="T78" fmla="*/ 2147483646 w 192"/>
              <a:gd name="T79" fmla="*/ 2147483646 h 166"/>
              <a:gd name="T80" fmla="*/ 2147483646 w 192"/>
              <a:gd name="T81" fmla="*/ 2147483646 h 166"/>
              <a:gd name="T82" fmla="*/ 2147483646 w 192"/>
              <a:gd name="T83" fmla="*/ 2147483646 h 166"/>
              <a:gd name="T84" fmla="*/ 2147483646 w 192"/>
              <a:gd name="T85" fmla="*/ 2147483646 h 166"/>
              <a:gd name="T86" fmla="*/ 2147483646 w 192"/>
              <a:gd name="T87" fmla="*/ 2147483646 h 166"/>
              <a:gd name="T88" fmla="*/ 2147483646 w 192"/>
              <a:gd name="T89" fmla="*/ 2147483646 h 166"/>
              <a:gd name="T90" fmla="*/ 2147483646 w 192"/>
              <a:gd name="T91" fmla="*/ 2147483646 h 166"/>
              <a:gd name="T92" fmla="*/ 2147483646 w 192"/>
              <a:gd name="T93" fmla="*/ 2147483646 h 166"/>
              <a:gd name="T94" fmla="*/ 2147483646 w 192"/>
              <a:gd name="T95" fmla="*/ 2147483646 h 166"/>
              <a:gd name="T96" fmla="*/ 2147483646 w 192"/>
              <a:gd name="T97" fmla="*/ 2147483646 h 166"/>
              <a:gd name="T98" fmla="*/ 2147483646 w 192"/>
              <a:gd name="T99" fmla="*/ 2147483646 h 166"/>
              <a:gd name="T100" fmla="*/ 2147483646 w 192"/>
              <a:gd name="T101" fmla="*/ 2147483646 h 166"/>
              <a:gd name="T102" fmla="*/ 2147483646 w 192"/>
              <a:gd name="T103" fmla="*/ 2147483646 h 16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92" h="166">
                <a:moveTo>
                  <a:pt x="150" y="3"/>
                </a:moveTo>
                <a:cubicBezTo>
                  <a:pt x="148" y="2"/>
                  <a:pt x="148" y="2"/>
                  <a:pt x="148" y="2"/>
                </a:cubicBezTo>
                <a:cubicBezTo>
                  <a:pt x="144" y="4"/>
                  <a:pt x="144" y="4"/>
                  <a:pt x="144" y="4"/>
                </a:cubicBezTo>
                <a:cubicBezTo>
                  <a:pt x="142" y="7"/>
                  <a:pt x="142" y="7"/>
                  <a:pt x="142" y="7"/>
                </a:cubicBezTo>
                <a:cubicBezTo>
                  <a:pt x="141" y="11"/>
                  <a:pt x="139" y="13"/>
                  <a:pt x="136" y="13"/>
                </a:cubicBezTo>
                <a:cubicBezTo>
                  <a:pt x="135" y="13"/>
                  <a:pt x="133" y="12"/>
                  <a:pt x="132" y="10"/>
                </a:cubicBezTo>
                <a:cubicBezTo>
                  <a:pt x="131" y="10"/>
                  <a:pt x="131" y="10"/>
                  <a:pt x="131" y="10"/>
                </a:cubicBezTo>
                <a:cubicBezTo>
                  <a:pt x="131" y="10"/>
                  <a:pt x="131" y="10"/>
                  <a:pt x="131" y="10"/>
                </a:cubicBezTo>
                <a:cubicBezTo>
                  <a:pt x="131" y="10"/>
                  <a:pt x="131" y="10"/>
                  <a:pt x="131" y="10"/>
                </a:cubicBezTo>
                <a:cubicBezTo>
                  <a:pt x="130" y="6"/>
                  <a:pt x="130" y="6"/>
                  <a:pt x="130" y="6"/>
                </a:cubicBezTo>
                <a:cubicBezTo>
                  <a:pt x="130" y="5"/>
                  <a:pt x="130" y="5"/>
                  <a:pt x="130" y="5"/>
                </a:cubicBezTo>
                <a:cubicBezTo>
                  <a:pt x="129" y="0"/>
                  <a:pt x="129" y="0"/>
                  <a:pt x="129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6" y="0"/>
                  <a:pt x="126" y="0"/>
                  <a:pt x="126" y="0"/>
                </a:cubicBezTo>
                <a:cubicBezTo>
                  <a:pt x="125" y="4"/>
                  <a:pt x="125" y="4"/>
                  <a:pt x="125" y="4"/>
                </a:cubicBezTo>
                <a:cubicBezTo>
                  <a:pt x="125" y="10"/>
                  <a:pt x="125" y="10"/>
                  <a:pt x="125" y="10"/>
                </a:cubicBezTo>
                <a:cubicBezTo>
                  <a:pt x="125" y="10"/>
                  <a:pt x="125" y="10"/>
                  <a:pt x="125" y="10"/>
                </a:cubicBezTo>
                <a:cubicBezTo>
                  <a:pt x="124" y="10"/>
                  <a:pt x="124" y="10"/>
                  <a:pt x="124" y="10"/>
                </a:cubicBezTo>
                <a:cubicBezTo>
                  <a:pt x="120" y="17"/>
                  <a:pt x="120" y="17"/>
                  <a:pt x="120" y="17"/>
                </a:cubicBezTo>
                <a:cubicBezTo>
                  <a:pt x="119" y="18"/>
                  <a:pt x="119" y="18"/>
                  <a:pt x="119" y="18"/>
                </a:cubicBezTo>
                <a:cubicBezTo>
                  <a:pt x="118" y="18"/>
                  <a:pt x="118" y="18"/>
                  <a:pt x="118" y="18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108" y="17"/>
                  <a:pt x="108" y="17"/>
                  <a:pt x="108" y="17"/>
                </a:cubicBezTo>
                <a:cubicBezTo>
                  <a:pt x="108" y="18"/>
                  <a:pt x="108" y="18"/>
                  <a:pt x="108" y="18"/>
                </a:cubicBezTo>
                <a:cubicBezTo>
                  <a:pt x="104" y="22"/>
                  <a:pt x="104" y="22"/>
                  <a:pt x="104" y="22"/>
                </a:cubicBezTo>
                <a:cubicBezTo>
                  <a:pt x="106" y="25"/>
                  <a:pt x="106" y="25"/>
                  <a:pt x="106" y="25"/>
                </a:cubicBezTo>
                <a:cubicBezTo>
                  <a:pt x="106" y="25"/>
                  <a:pt x="106" y="25"/>
                  <a:pt x="106" y="25"/>
                </a:cubicBezTo>
                <a:cubicBezTo>
                  <a:pt x="103" y="29"/>
                  <a:pt x="103" y="29"/>
                  <a:pt x="103" y="29"/>
                </a:cubicBezTo>
                <a:cubicBezTo>
                  <a:pt x="94" y="29"/>
                  <a:pt x="94" y="29"/>
                  <a:pt x="94" y="29"/>
                </a:cubicBezTo>
                <a:cubicBezTo>
                  <a:pt x="94" y="28"/>
                  <a:pt x="94" y="28"/>
                  <a:pt x="94" y="28"/>
                </a:cubicBezTo>
                <a:cubicBezTo>
                  <a:pt x="94" y="27"/>
                  <a:pt x="94" y="27"/>
                  <a:pt x="94" y="27"/>
                </a:cubicBezTo>
                <a:cubicBezTo>
                  <a:pt x="92" y="26"/>
                  <a:pt x="92" y="26"/>
                  <a:pt x="92" y="26"/>
                </a:cubicBezTo>
                <a:cubicBezTo>
                  <a:pt x="91" y="29"/>
                  <a:pt x="91" y="29"/>
                  <a:pt x="91" y="29"/>
                </a:cubicBezTo>
                <a:cubicBezTo>
                  <a:pt x="90" y="30"/>
                  <a:pt x="90" y="30"/>
                  <a:pt x="90" y="30"/>
                </a:cubicBezTo>
                <a:cubicBezTo>
                  <a:pt x="84" y="30"/>
                  <a:pt x="84" y="30"/>
                  <a:pt x="84" y="30"/>
                </a:cubicBezTo>
                <a:cubicBezTo>
                  <a:pt x="84" y="30"/>
                  <a:pt x="84" y="30"/>
                  <a:pt x="84" y="30"/>
                </a:cubicBezTo>
                <a:cubicBezTo>
                  <a:pt x="80" y="27"/>
                  <a:pt x="80" y="27"/>
                  <a:pt x="80" y="2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25"/>
                  <a:pt x="80" y="25"/>
                  <a:pt x="80" y="25"/>
                </a:cubicBezTo>
                <a:cubicBezTo>
                  <a:pt x="73" y="24"/>
                  <a:pt x="73" y="24"/>
                  <a:pt x="73" y="24"/>
                </a:cubicBezTo>
                <a:cubicBezTo>
                  <a:pt x="68" y="26"/>
                  <a:pt x="68" y="26"/>
                  <a:pt x="68" y="26"/>
                </a:cubicBezTo>
                <a:cubicBezTo>
                  <a:pt x="66" y="28"/>
                  <a:pt x="66" y="28"/>
                  <a:pt x="66" y="28"/>
                </a:cubicBezTo>
                <a:cubicBezTo>
                  <a:pt x="74" y="37"/>
                  <a:pt x="74" y="37"/>
                  <a:pt x="74" y="37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40"/>
                  <a:pt x="84" y="40"/>
                  <a:pt x="84" y="40"/>
                </a:cubicBezTo>
                <a:cubicBezTo>
                  <a:pt x="85" y="41"/>
                  <a:pt x="85" y="41"/>
                  <a:pt x="85" y="41"/>
                </a:cubicBezTo>
                <a:cubicBezTo>
                  <a:pt x="90" y="46"/>
                  <a:pt x="90" y="46"/>
                  <a:pt x="90" y="46"/>
                </a:cubicBezTo>
                <a:cubicBezTo>
                  <a:pt x="88" y="54"/>
                  <a:pt x="88" y="54"/>
                  <a:pt x="88" y="54"/>
                </a:cubicBezTo>
                <a:cubicBezTo>
                  <a:pt x="88" y="54"/>
                  <a:pt x="88" y="54"/>
                  <a:pt x="88" y="54"/>
                </a:cubicBezTo>
                <a:cubicBezTo>
                  <a:pt x="88" y="55"/>
                  <a:pt x="88" y="55"/>
                  <a:pt x="88" y="55"/>
                </a:cubicBezTo>
                <a:cubicBezTo>
                  <a:pt x="88" y="55"/>
                  <a:pt x="88" y="55"/>
                  <a:pt x="88" y="55"/>
                </a:cubicBezTo>
                <a:cubicBezTo>
                  <a:pt x="81" y="60"/>
                  <a:pt x="81" y="60"/>
                  <a:pt x="81" y="60"/>
                </a:cubicBezTo>
                <a:cubicBezTo>
                  <a:pt x="81" y="61"/>
                  <a:pt x="81" y="61"/>
                  <a:pt x="81" y="61"/>
                </a:cubicBezTo>
                <a:cubicBezTo>
                  <a:pt x="80" y="61"/>
                  <a:pt x="80" y="61"/>
                  <a:pt x="80" y="61"/>
                </a:cubicBezTo>
                <a:cubicBezTo>
                  <a:pt x="69" y="64"/>
                  <a:pt x="69" y="64"/>
                  <a:pt x="69" y="64"/>
                </a:cubicBezTo>
                <a:cubicBezTo>
                  <a:pt x="69" y="64"/>
                  <a:pt x="69" y="64"/>
                  <a:pt x="69" y="64"/>
                </a:cubicBezTo>
                <a:cubicBezTo>
                  <a:pt x="62" y="65"/>
                  <a:pt x="62" y="65"/>
                  <a:pt x="62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57" y="63"/>
                  <a:pt x="57" y="63"/>
                  <a:pt x="57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52" y="67"/>
                  <a:pt x="52" y="67"/>
                  <a:pt x="52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47" y="71"/>
                  <a:pt x="47" y="71"/>
                  <a:pt x="47" y="71"/>
                </a:cubicBezTo>
                <a:cubicBezTo>
                  <a:pt x="46" y="71"/>
                  <a:pt x="46" y="71"/>
                  <a:pt x="46" y="71"/>
                </a:cubicBezTo>
                <a:cubicBezTo>
                  <a:pt x="46" y="71"/>
                  <a:pt x="46" y="71"/>
                  <a:pt x="46" y="71"/>
                </a:cubicBezTo>
                <a:cubicBezTo>
                  <a:pt x="39" y="74"/>
                  <a:pt x="39" y="74"/>
                  <a:pt x="39" y="74"/>
                </a:cubicBezTo>
                <a:cubicBezTo>
                  <a:pt x="39" y="74"/>
                  <a:pt x="39" y="74"/>
                  <a:pt x="39" y="74"/>
                </a:cubicBezTo>
                <a:cubicBezTo>
                  <a:pt x="30" y="71"/>
                  <a:pt x="30" y="71"/>
                  <a:pt x="30" y="71"/>
                </a:cubicBezTo>
                <a:cubicBezTo>
                  <a:pt x="12" y="72"/>
                  <a:pt x="12" y="72"/>
                  <a:pt x="12" y="72"/>
                </a:cubicBezTo>
                <a:cubicBezTo>
                  <a:pt x="8" y="73"/>
                  <a:pt x="8" y="73"/>
                  <a:pt x="8" y="73"/>
                </a:cubicBezTo>
                <a:cubicBezTo>
                  <a:pt x="8" y="74"/>
                  <a:pt x="8" y="74"/>
                  <a:pt x="8" y="74"/>
                </a:cubicBezTo>
                <a:cubicBezTo>
                  <a:pt x="4" y="74"/>
                  <a:pt x="4" y="74"/>
                  <a:pt x="4" y="74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86"/>
                  <a:pt x="0" y="86"/>
                  <a:pt x="0" y="86"/>
                </a:cubicBezTo>
                <a:cubicBezTo>
                  <a:pt x="4" y="96"/>
                  <a:pt x="4" y="96"/>
                  <a:pt x="4" y="96"/>
                </a:cubicBezTo>
                <a:cubicBezTo>
                  <a:pt x="9" y="98"/>
                  <a:pt x="9" y="98"/>
                  <a:pt x="9" y="98"/>
                </a:cubicBezTo>
                <a:cubicBezTo>
                  <a:pt x="9" y="98"/>
                  <a:pt x="9" y="98"/>
                  <a:pt x="9" y="98"/>
                </a:cubicBezTo>
                <a:cubicBezTo>
                  <a:pt x="9" y="98"/>
                  <a:pt x="9" y="98"/>
                  <a:pt x="9" y="98"/>
                </a:cubicBezTo>
                <a:cubicBezTo>
                  <a:pt x="11" y="100"/>
                  <a:pt x="11" y="100"/>
                  <a:pt x="11" y="100"/>
                </a:cubicBezTo>
                <a:cubicBezTo>
                  <a:pt x="14" y="96"/>
                  <a:pt x="14" y="96"/>
                  <a:pt x="14" y="96"/>
                </a:cubicBezTo>
                <a:cubicBezTo>
                  <a:pt x="14" y="95"/>
                  <a:pt x="14" y="95"/>
                  <a:pt x="14" y="95"/>
                </a:cubicBezTo>
                <a:cubicBezTo>
                  <a:pt x="14" y="95"/>
                  <a:pt x="14" y="95"/>
                  <a:pt x="14" y="95"/>
                </a:cubicBezTo>
                <a:cubicBezTo>
                  <a:pt x="15" y="95"/>
                  <a:pt x="15" y="95"/>
                  <a:pt x="15" y="95"/>
                </a:cubicBezTo>
                <a:cubicBezTo>
                  <a:pt x="21" y="94"/>
                  <a:pt x="21" y="94"/>
                  <a:pt x="21" y="94"/>
                </a:cubicBezTo>
                <a:cubicBezTo>
                  <a:pt x="22" y="94"/>
                  <a:pt x="22" y="94"/>
                  <a:pt x="22" y="94"/>
                </a:cubicBezTo>
                <a:cubicBezTo>
                  <a:pt x="22" y="94"/>
                  <a:pt x="22" y="94"/>
                  <a:pt x="22" y="94"/>
                </a:cubicBezTo>
                <a:cubicBezTo>
                  <a:pt x="28" y="96"/>
                  <a:pt x="28" y="96"/>
                  <a:pt x="28" y="96"/>
                </a:cubicBezTo>
                <a:cubicBezTo>
                  <a:pt x="34" y="110"/>
                  <a:pt x="34" y="110"/>
                  <a:pt x="34" y="110"/>
                </a:cubicBezTo>
                <a:cubicBezTo>
                  <a:pt x="33" y="110"/>
                  <a:pt x="33" y="110"/>
                  <a:pt x="33" y="110"/>
                </a:cubicBezTo>
                <a:cubicBezTo>
                  <a:pt x="33" y="110"/>
                  <a:pt x="33" y="110"/>
                  <a:pt x="33" y="110"/>
                </a:cubicBezTo>
                <a:cubicBezTo>
                  <a:pt x="31" y="118"/>
                  <a:pt x="31" y="118"/>
                  <a:pt x="31" y="118"/>
                </a:cubicBezTo>
                <a:cubicBezTo>
                  <a:pt x="31" y="118"/>
                  <a:pt x="31" y="118"/>
                  <a:pt x="31" y="118"/>
                </a:cubicBezTo>
                <a:cubicBezTo>
                  <a:pt x="29" y="122"/>
                  <a:pt x="29" y="122"/>
                  <a:pt x="29" y="122"/>
                </a:cubicBezTo>
                <a:cubicBezTo>
                  <a:pt x="29" y="123"/>
                  <a:pt x="29" y="123"/>
                  <a:pt x="29" y="123"/>
                </a:cubicBezTo>
                <a:cubicBezTo>
                  <a:pt x="26" y="130"/>
                  <a:pt x="26" y="130"/>
                  <a:pt x="26" y="130"/>
                </a:cubicBezTo>
                <a:cubicBezTo>
                  <a:pt x="26" y="138"/>
                  <a:pt x="26" y="138"/>
                  <a:pt x="26" y="138"/>
                </a:cubicBezTo>
                <a:cubicBezTo>
                  <a:pt x="31" y="143"/>
                  <a:pt x="31" y="143"/>
                  <a:pt x="31" y="143"/>
                </a:cubicBezTo>
                <a:cubicBezTo>
                  <a:pt x="31" y="143"/>
                  <a:pt x="31" y="143"/>
                  <a:pt x="31" y="143"/>
                </a:cubicBezTo>
                <a:cubicBezTo>
                  <a:pt x="38" y="148"/>
                  <a:pt x="38" y="148"/>
                  <a:pt x="38" y="148"/>
                </a:cubicBezTo>
                <a:cubicBezTo>
                  <a:pt x="38" y="149"/>
                  <a:pt x="38" y="149"/>
                  <a:pt x="38" y="149"/>
                </a:cubicBezTo>
                <a:cubicBezTo>
                  <a:pt x="39" y="149"/>
                  <a:pt x="39" y="149"/>
                  <a:pt x="39" y="149"/>
                </a:cubicBezTo>
                <a:cubicBezTo>
                  <a:pt x="34" y="160"/>
                  <a:pt x="34" y="160"/>
                  <a:pt x="34" y="160"/>
                </a:cubicBezTo>
                <a:cubicBezTo>
                  <a:pt x="33" y="166"/>
                  <a:pt x="33" y="166"/>
                  <a:pt x="33" y="166"/>
                </a:cubicBezTo>
                <a:cubicBezTo>
                  <a:pt x="34" y="165"/>
                  <a:pt x="34" y="165"/>
                  <a:pt x="34" y="165"/>
                </a:cubicBezTo>
                <a:cubicBezTo>
                  <a:pt x="35" y="165"/>
                  <a:pt x="35" y="165"/>
                  <a:pt x="35" y="165"/>
                </a:cubicBezTo>
                <a:cubicBezTo>
                  <a:pt x="39" y="163"/>
                  <a:pt x="39" y="163"/>
                  <a:pt x="39" y="163"/>
                </a:cubicBezTo>
                <a:cubicBezTo>
                  <a:pt x="46" y="159"/>
                  <a:pt x="46" y="159"/>
                  <a:pt x="46" y="159"/>
                </a:cubicBezTo>
                <a:cubicBezTo>
                  <a:pt x="46" y="159"/>
                  <a:pt x="46" y="159"/>
                  <a:pt x="46" y="159"/>
                </a:cubicBezTo>
                <a:cubicBezTo>
                  <a:pt x="54" y="160"/>
                  <a:pt x="54" y="160"/>
                  <a:pt x="54" y="160"/>
                </a:cubicBezTo>
                <a:cubicBezTo>
                  <a:pt x="55" y="160"/>
                  <a:pt x="55" y="160"/>
                  <a:pt x="55" y="160"/>
                </a:cubicBezTo>
                <a:cubicBezTo>
                  <a:pt x="55" y="160"/>
                  <a:pt x="55" y="160"/>
                  <a:pt x="55" y="160"/>
                </a:cubicBezTo>
                <a:cubicBezTo>
                  <a:pt x="67" y="165"/>
                  <a:pt x="67" y="165"/>
                  <a:pt x="67" y="165"/>
                </a:cubicBezTo>
                <a:cubicBezTo>
                  <a:pt x="80" y="165"/>
                  <a:pt x="80" y="165"/>
                  <a:pt x="80" y="165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91" y="156"/>
                  <a:pt x="91" y="156"/>
                  <a:pt x="91" y="156"/>
                </a:cubicBezTo>
                <a:cubicBezTo>
                  <a:pt x="98" y="151"/>
                  <a:pt x="98" y="151"/>
                  <a:pt x="98" y="151"/>
                </a:cubicBezTo>
                <a:cubicBezTo>
                  <a:pt x="98" y="150"/>
                  <a:pt x="98" y="150"/>
                  <a:pt x="98" y="150"/>
                </a:cubicBezTo>
                <a:cubicBezTo>
                  <a:pt x="98" y="150"/>
                  <a:pt x="98" y="150"/>
                  <a:pt x="98" y="150"/>
                </a:cubicBezTo>
                <a:cubicBezTo>
                  <a:pt x="103" y="149"/>
                  <a:pt x="103" y="149"/>
                  <a:pt x="103" y="149"/>
                </a:cubicBezTo>
                <a:cubicBezTo>
                  <a:pt x="108" y="145"/>
                  <a:pt x="108" y="145"/>
                  <a:pt x="108" y="145"/>
                </a:cubicBezTo>
                <a:cubicBezTo>
                  <a:pt x="114" y="137"/>
                  <a:pt x="114" y="137"/>
                  <a:pt x="114" y="137"/>
                </a:cubicBezTo>
                <a:cubicBezTo>
                  <a:pt x="123" y="140"/>
                  <a:pt x="123" y="140"/>
                  <a:pt x="123" y="140"/>
                </a:cubicBezTo>
                <a:cubicBezTo>
                  <a:pt x="124" y="140"/>
                  <a:pt x="124" y="140"/>
                  <a:pt x="124" y="140"/>
                </a:cubicBezTo>
                <a:cubicBezTo>
                  <a:pt x="124" y="141"/>
                  <a:pt x="124" y="141"/>
                  <a:pt x="124" y="141"/>
                </a:cubicBezTo>
                <a:cubicBezTo>
                  <a:pt x="124" y="141"/>
                  <a:pt x="124" y="141"/>
                  <a:pt x="124" y="141"/>
                </a:cubicBezTo>
                <a:cubicBezTo>
                  <a:pt x="126" y="144"/>
                  <a:pt x="127" y="146"/>
                  <a:pt x="128" y="146"/>
                </a:cubicBezTo>
                <a:cubicBezTo>
                  <a:pt x="133" y="146"/>
                  <a:pt x="133" y="146"/>
                  <a:pt x="133" y="146"/>
                </a:cubicBezTo>
                <a:cubicBezTo>
                  <a:pt x="134" y="146"/>
                  <a:pt x="134" y="146"/>
                  <a:pt x="134" y="146"/>
                </a:cubicBezTo>
                <a:cubicBezTo>
                  <a:pt x="137" y="146"/>
                  <a:pt x="137" y="146"/>
                  <a:pt x="137" y="146"/>
                </a:cubicBezTo>
                <a:cubicBezTo>
                  <a:pt x="138" y="146"/>
                  <a:pt x="138" y="146"/>
                  <a:pt x="138" y="146"/>
                </a:cubicBezTo>
                <a:cubicBezTo>
                  <a:pt x="138" y="147"/>
                  <a:pt x="138" y="147"/>
                  <a:pt x="138" y="147"/>
                </a:cubicBezTo>
                <a:cubicBezTo>
                  <a:pt x="144" y="149"/>
                  <a:pt x="144" y="149"/>
                  <a:pt x="144" y="149"/>
                </a:cubicBezTo>
                <a:cubicBezTo>
                  <a:pt x="146" y="149"/>
                  <a:pt x="146" y="149"/>
                  <a:pt x="146" y="149"/>
                </a:cubicBezTo>
                <a:cubicBezTo>
                  <a:pt x="147" y="148"/>
                  <a:pt x="147" y="148"/>
                  <a:pt x="147" y="148"/>
                </a:cubicBezTo>
                <a:cubicBezTo>
                  <a:pt x="148" y="145"/>
                  <a:pt x="148" y="145"/>
                  <a:pt x="148" y="145"/>
                </a:cubicBezTo>
                <a:cubicBezTo>
                  <a:pt x="148" y="145"/>
                  <a:pt x="148" y="145"/>
                  <a:pt x="148" y="145"/>
                </a:cubicBezTo>
                <a:cubicBezTo>
                  <a:pt x="148" y="144"/>
                  <a:pt x="148" y="144"/>
                  <a:pt x="148" y="144"/>
                </a:cubicBezTo>
                <a:cubicBezTo>
                  <a:pt x="148" y="144"/>
                  <a:pt x="148" y="144"/>
                  <a:pt x="148" y="144"/>
                </a:cubicBezTo>
                <a:cubicBezTo>
                  <a:pt x="148" y="144"/>
                  <a:pt x="148" y="144"/>
                  <a:pt x="148" y="144"/>
                </a:cubicBezTo>
                <a:cubicBezTo>
                  <a:pt x="151" y="142"/>
                  <a:pt x="151" y="142"/>
                  <a:pt x="151" y="142"/>
                </a:cubicBezTo>
                <a:cubicBezTo>
                  <a:pt x="151" y="142"/>
                  <a:pt x="151" y="142"/>
                  <a:pt x="151" y="142"/>
                </a:cubicBezTo>
                <a:cubicBezTo>
                  <a:pt x="156" y="138"/>
                  <a:pt x="156" y="138"/>
                  <a:pt x="156" y="138"/>
                </a:cubicBezTo>
                <a:cubicBezTo>
                  <a:pt x="156" y="138"/>
                  <a:pt x="156" y="138"/>
                  <a:pt x="156" y="138"/>
                </a:cubicBezTo>
                <a:cubicBezTo>
                  <a:pt x="156" y="138"/>
                  <a:pt x="156" y="138"/>
                  <a:pt x="156" y="138"/>
                </a:cubicBezTo>
                <a:cubicBezTo>
                  <a:pt x="157" y="138"/>
                  <a:pt x="157" y="138"/>
                  <a:pt x="157" y="138"/>
                </a:cubicBezTo>
                <a:cubicBezTo>
                  <a:pt x="161" y="138"/>
                  <a:pt x="161" y="138"/>
                  <a:pt x="161" y="138"/>
                </a:cubicBezTo>
                <a:cubicBezTo>
                  <a:pt x="161" y="136"/>
                  <a:pt x="162" y="133"/>
                  <a:pt x="165" y="131"/>
                </a:cubicBezTo>
                <a:cubicBezTo>
                  <a:pt x="168" y="129"/>
                  <a:pt x="170" y="128"/>
                  <a:pt x="171" y="128"/>
                </a:cubicBezTo>
                <a:cubicBezTo>
                  <a:pt x="173" y="126"/>
                  <a:pt x="173" y="126"/>
                  <a:pt x="173" y="126"/>
                </a:cubicBezTo>
                <a:cubicBezTo>
                  <a:pt x="174" y="126"/>
                  <a:pt x="174" y="126"/>
                  <a:pt x="174" y="126"/>
                </a:cubicBezTo>
                <a:cubicBezTo>
                  <a:pt x="174" y="126"/>
                  <a:pt x="174" y="126"/>
                  <a:pt x="174" y="126"/>
                </a:cubicBezTo>
                <a:cubicBezTo>
                  <a:pt x="176" y="124"/>
                  <a:pt x="176" y="124"/>
                  <a:pt x="176" y="124"/>
                </a:cubicBezTo>
                <a:cubicBezTo>
                  <a:pt x="176" y="124"/>
                  <a:pt x="176" y="124"/>
                  <a:pt x="176" y="124"/>
                </a:cubicBezTo>
                <a:cubicBezTo>
                  <a:pt x="176" y="124"/>
                  <a:pt x="176" y="124"/>
                  <a:pt x="176" y="124"/>
                </a:cubicBezTo>
                <a:cubicBezTo>
                  <a:pt x="176" y="123"/>
                  <a:pt x="176" y="123"/>
                  <a:pt x="176" y="123"/>
                </a:cubicBezTo>
                <a:cubicBezTo>
                  <a:pt x="177" y="123"/>
                  <a:pt x="177" y="123"/>
                  <a:pt x="177" y="123"/>
                </a:cubicBezTo>
                <a:cubicBezTo>
                  <a:pt x="183" y="122"/>
                  <a:pt x="183" y="122"/>
                  <a:pt x="183" y="122"/>
                </a:cubicBezTo>
                <a:cubicBezTo>
                  <a:pt x="187" y="122"/>
                  <a:pt x="187" y="122"/>
                  <a:pt x="187" y="122"/>
                </a:cubicBezTo>
                <a:cubicBezTo>
                  <a:pt x="188" y="120"/>
                  <a:pt x="188" y="120"/>
                  <a:pt x="188" y="120"/>
                </a:cubicBezTo>
                <a:cubicBezTo>
                  <a:pt x="190" y="118"/>
                  <a:pt x="190" y="118"/>
                  <a:pt x="190" y="118"/>
                </a:cubicBezTo>
                <a:cubicBezTo>
                  <a:pt x="190" y="118"/>
                  <a:pt x="190" y="118"/>
                  <a:pt x="190" y="118"/>
                </a:cubicBezTo>
                <a:cubicBezTo>
                  <a:pt x="192" y="114"/>
                  <a:pt x="192" y="114"/>
                  <a:pt x="192" y="114"/>
                </a:cubicBezTo>
                <a:cubicBezTo>
                  <a:pt x="191" y="114"/>
                  <a:pt x="191" y="114"/>
                  <a:pt x="191" y="114"/>
                </a:cubicBezTo>
                <a:cubicBezTo>
                  <a:pt x="188" y="111"/>
                  <a:pt x="187" y="108"/>
                  <a:pt x="186" y="103"/>
                </a:cubicBezTo>
                <a:cubicBezTo>
                  <a:pt x="186" y="103"/>
                  <a:pt x="186" y="103"/>
                  <a:pt x="186" y="103"/>
                </a:cubicBezTo>
                <a:cubicBezTo>
                  <a:pt x="186" y="103"/>
                  <a:pt x="186" y="103"/>
                  <a:pt x="186" y="103"/>
                </a:cubicBezTo>
                <a:cubicBezTo>
                  <a:pt x="186" y="103"/>
                  <a:pt x="186" y="103"/>
                  <a:pt x="186" y="103"/>
                </a:cubicBezTo>
                <a:cubicBezTo>
                  <a:pt x="186" y="102"/>
                  <a:pt x="186" y="102"/>
                  <a:pt x="186" y="102"/>
                </a:cubicBezTo>
                <a:cubicBezTo>
                  <a:pt x="188" y="94"/>
                  <a:pt x="188" y="94"/>
                  <a:pt x="188" y="94"/>
                </a:cubicBezTo>
                <a:cubicBezTo>
                  <a:pt x="188" y="91"/>
                  <a:pt x="188" y="89"/>
                  <a:pt x="190" y="87"/>
                </a:cubicBezTo>
                <a:cubicBezTo>
                  <a:pt x="190" y="80"/>
                  <a:pt x="190" y="80"/>
                  <a:pt x="190" y="80"/>
                </a:cubicBezTo>
                <a:cubicBezTo>
                  <a:pt x="189" y="79"/>
                  <a:pt x="188" y="78"/>
                  <a:pt x="186" y="78"/>
                </a:cubicBezTo>
                <a:cubicBezTo>
                  <a:pt x="174" y="83"/>
                  <a:pt x="174" y="83"/>
                  <a:pt x="174" y="83"/>
                </a:cubicBezTo>
                <a:cubicBezTo>
                  <a:pt x="174" y="70"/>
                  <a:pt x="174" y="70"/>
                  <a:pt x="174" y="70"/>
                </a:cubicBezTo>
                <a:cubicBezTo>
                  <a:pt x="175" y="68"/>
                  <a:pt x="179" y="64"/>
                  <a:pt x="186" y="60"/>
                </a:cubicBezTo>
                <a:cubicBezTo>
                  <a:pt x="183" y="46"/>
                  <a:pt x="183" y="46"/>
                  <a:pt x="183" y="46"/>
                </a:cubicBezTo>
                <a:cubicBezTo>
                  <a:pt x="182" y="41"/>
                  <a:pt x="183" y="37"/>
                  <a:pt x="186" y="34"/>
                </a:cubicBezTo>
                <a:cubicBezTo>
                  <a:pt x="186" y="32"/>
                  <a:pt x="186" y="32"/>
                  <a:pt x="186" y="32"/>
                </a:cubicBezTo>
                <a:cubicBezTo>
                  <a:pt x="182" y="32"/>
                  <a:pt x="182" y="32"/>
                  <a:pt x="182" y="32"/>
                </a:cubicBezTo>
                <a:cubicBezTo>
                  <a:pt x="180" y="32"/>
                  <a:pt x="180" y="32"/>
                  <a:pt x="180" y="32"/>
                </a:cubicBezTo>
                <a:cubicBezTo>
                  <a:pt x="178" y="38"/>
                  <a:pt x="178" y="38"/>
                  <a:pt x="178" y="38"/>
                </a:cubicBezTo>
                <a:cubicBezTo>
                  <a:pt x="177" y="40"/>
                  <a:pt x="175" y="41"/>
                  <a:pt x="174" y="41"/>
                </a:cubicBezTo>
                <a:cubicBezTo>
                  <a:pt x="173" y="41"/>
                  <a:pt x="173" y="41"/>
                  <a:pt x="173" y="41"/>
                </a:cubicBezTo>
                <a:cubicBezTo>
                  <a:pt x="169" y="38"/>
                  <a:pt x="169" y="38"/>
                  <a:pt x="169" y="38"/>
                </a:cubicBezTo>
                <a:cubicBezTo>
                  <a:pt x="168" y="38"/>
                  <a:pt x="168" y="38"/>
                  <a:pt x="168" y="38"/>
                </a:cubicBezTo>
                <a:cubicBezTo>
                  <a:pt x="168" y="38"/>
                  <a:pt x="168" y="38"/>
                  <a:pt x="168" y="38"/>
                </a:cubicBezTo>
                <a:cubicBezTo>
                  <a:pt x="168" y="38"/>
                  <a:pt x="168" y="38"/>
                  <a:pt x="168" y="38"/>
                </a:cubicBezTo>
                <a:cubicBezTo>
                  <a:pt x="168" y="37"/>
                  <a:pt x="168" y="37"/>
                  <a:pt x="168" y="37"/>
                </a:cubicBezTo>
                <a:cubicBezTo>
                  <a:pt x="167" y="34"/>
                  <a:pt x="167" y="34"/>
                  <a:pt x="167" y="34"/>
                </a:cubicBezTo>
                <a:cubicBezTo>
                  <a:pt x="166" y="30"/>
                  <a:pt x="166" y="30"/>
                  <a:pt x="166" y="30"/>
                </a:cubicBezTo>
                <a:cubicBezTo>
                  <a:pt x="166" y="30"/>
                  <a:pt x="166" y="30"/>
                  <a:pt x="166" y="30"/>
                </a:cubicBezTo>
                <a:cubicBezTo>
                  <a:pt x="166" y="30"/>
                  <a:pt x="166" y="30"/>
                  <a:pt x="166" y="30"/>
                </a:cubicBezTo>
                <a:cubicBezTo>
                  <a:pt x="166" y="32"/>
                  <a:pt x="166" y="32"/>
                  <a:pt x="166" y="32"/>
                </a:cubicBezTo>
                <a:cubicBezTo>
                  <a:pt x="158" y="32"/>
                  <a:pt x="158" y="32"/>
                  <a:pt x="158" y="32"/>
                </a:cubicBezTo>
                <a:cubicBezTo>
                  <a:pt x="158" y="30"/>
                  <a:pt x="158" y="30"/>
                  <a:pt x="158" y="30"/>
                </a:cubicBezTo>
                <a:cubicBezTo>
                  <a:pt x="156" y="26"/>
                  <a:pt x="156" y="26"/>
                  <a:pt x="156" y="26"/>
                </a:cubicBezTo>
                <a:cubicBezTo>
                  <a:pt x="156" y="20"/>
                  <a:pt x="156" y="20"/>
                  <a:pt x="156" y="20"/>
                </a:cubicBezTo>
                <a:cubicBezTo>
                  <a:pt x="152" y="12"/>
                  <a:pt x="152" y="12"/>
                  <a:pt x="152" y="12"/>
                </a:cubicBezTo>
                <a:cubicBezTo>
                  <a:pt x="152" y="6"/>
                  <a:pt x="152" y="6"/>
                  <a:pt x="152" y="6"/>
                </a:cubicBezTo>
                <a:lnTo>
                  <a:pt x="150" y="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Freeform 14"/>
          <p:cNvSpPr/>
          <p:nvPr/>
        </p:nvSpPr>
        <p:spPr bwMode="auto">
          <a:xfrm>
            <a:off x="3324225" y="4633542"/>
            <a:ext cx="806450" cy="614362"/>
          </a:xfrm>
          <a:custGeom>
            <a:avLst/>
            <a:gdLst>
              <a:gd name="T0" fmla="*/ 2147483646 w 251"/>
              <a:gd name="T1" fmla="*/ 2147483646 h 191"/>
              <a:gd name="T2" fmla="*/ 2147483646 w 251"/>
              <a:gd name="T3" fmla="*/ 2147483646 h 191"/>
              <a:gd name="T4" fmla="*/ 2147483646 w 251"/>
              <a:gd name="T5" fmla="*/ 2147483646 h 191"/>
              <a:gd name="T6" fmla="*/ 2147483646 w 251"/>
              <a:gd name="T7" fmla="*/ 2147483646 h 191"/>
              <a:gd name="T8" fmla="*/ 2147483646 w 251"/>
              <a:gd name="T9" fmla="*/ 2147483646 h 191"/>
              <a:gd name="T10" fmla="*/ 2147483646 w 251"/>
              <a:gd name="T11" fmla="*/ 2147483646 h 191"/>
              <a:gd name="T12" fmla="*/ 2147483646 w 251"/>
              <a:gd name="T13" fmla="*/ 2147483646 h 191"/>
              <a:gd name="T14" fmla="*/ 2147483646 w 251"/>
              <a:gd name="T15" fmla="*/ 2147483646 h 191"/>
              <a:gd name="T16" fmla="*/ 2147483646 w 251"/>
              <a:gd name="T17" fmla="*/ 2147483646 h 191"/>
              <a:gd name="T18" fmla="*/ 2147483646 w 251"/>
              <a:gd name="T19" fmla="*/ 2147483646 h 191"/>
              <a:gd name="T20" fmla="*/ 2147483646 w 251"/>
              <a:gd name="T21" fmla="*/ 2147483646 h 191"/>
              <a:gd name="T22" fmla="*/ 2147483646 w 251"/>
              <a:gd name="T23" fmla="*/ 2147483646 h 191"/>
              <a:gd name="T24" fmla="*/ 2147483646 w 251"/>
              <a:gd name="T25" fmla="*/ 2147483646 h 191"/>
              <a:gd name="T26" fmla="*/ 2147483646 w 251"/>
              <a:gd name="T27" fmla="*/ 2147483646 h 191"/>
              <a:gd name="T28" fmla="*/ 2147483646 w 251"/>
              <a:gd name="T29" fmla="*/ 2147483646 h 191"/>
              <a:gd name="T30" fmla="*/ 2147483646 w 251"/>
              <a:gd name="T31" fmla="*/ 2147483646 h 191"/>
              <a:gd name="T32" fmla="*/ 2147483646 w 251"/>
              <a:gd name="T33" fmla="*/ 2147483646 h 191"/>
              <a:gd name="T34" fmla="*/ 2147483646 w 251"/>
              <a:gd name="T35" fmla="*/ 2147483646 h 191"/>
              <a:gd name="T36" fmla="*/ 2147483646 w 251"/>
              <a:gd name="T37" fmla="*/ 2147483646 h 191"/>
              <a:gd name="T38" fmla="*/ 2147483646 w 251"/>
              <a:gd name="T39" fmla="*/ 2147483646 h 191"/>
              <a:gd name="T40" fmla="*/ 2147483646 w 251"/>
              <a:gd name="T41" fmla="*/ 2147483646 h 191"/>
              <a:gd name="T42" fmla="*/ 2147483646 w 251"/>
              <a:gd name="T43" fmla="*/ 2147483646 h 191"/>
              <a:gd name="T44" fmla="*/ 2147483646 w 251"/>
              <a:gd name="T45" fmla="*/ 2147483646 h 191"/>
              <a:gd name="T46" fmla="*/ 2147483646 w 251"/>
              <a:gd name="T47" fmla="*/ 2147483646 h 191"/>
              <a:gd name="T48" fmla="*/ 2147483646 w 251"/>
              <a:gd name="T49" fmla="*/ 2147483646 h 191"/>
              <a:gd name="T50" fmla="*/ 2147483646 w 251"/>
              <a:gd name="T51" fmla="*/ 2147483646 h 191"/>
              <a:gd name="T52" fmla="*/ 2147483646 w 251"/>
              <a:gd name="T53" fmla="*/ 2147483646 h 191"/>
              <a:gd name="T54" fmla="*/ 2147483646 w 251"/>
              <a:gd name="T55" fmla="*/ 2147483646 h 191"/>
              <a:gd name="T56" fmla="*/ 2147483646 w 251"/>
              <a:gd name="T57" fmla="*/ 2147483646 h 191"/>
              <a:gd name="T58" fmla="*/ 2147483646 w 251"/>
              <a:gd name="T59" fmla="*/ 2147483646 h 191"/>
              <a:gd name="T60" fmla="*/ 2147483646 w 251"/>
              <a:gd name="T61" fmla="*/ 2147483646 h 191"/>
              <a:gd name="T62" fmla="*/ 2147483646 w 251"/>
              <a:gd name="T63" fmla="*/ 2147483646 h 191"/>
              <a:gd name="T64" fmla="*/ 2147483646 w 251"/>
              <a:gd name="T65" fmla="*/ 2147483646 h 191"/>
              <a:gd name="T66" fmla="*/ 2147483646 w 251"/>
              <a:gd name="T67" fmla="*/ 2147483646 h 191"/>
              <a:gd name="T68" fmla="*/ 2147483646 w 251"/>
              <a:gd name="T69" fmla="*/ 2147483646 h 191"/>
              <a:gd name="T70" fmla="*/ 2147483646 w 251"/>
              <a:gd name="T71" fmla="*/ 2147483646 h 191"/>
              <a:gd name="T72" fmla="*/ 2147483646 w 251"/>
              <a:gd name="T73" fmla="*/ 2147483646 h 191"/>
              <a:gd name="T74" fmla="*/ 2147483646 w 251"/>
              <a:gd name="T75" fmla="*/ 2147483646 h 191"/>
              <a:gd name="T76" fmla="*/ 2147483646 w 251"/>
              <a:gd name="T77" fmla="*/ 2147483646 h 191"/>
              <a:gd name="T78" fmla="*/ 2147483646 w 251"/>
              <a:gd name="T79" fmla="*/ 2147483646 h 191"/>
              <a:gd name="T80" fmla="*/ 2147483646 w 251"/>
              <a:gd name="T81" fmla="*/ 2147483646 h 191"/>
              <a:gd name="T82" fmla="*/ 2147483646 w 251"/>
              <a:gd name="T83" fmla="*/ 2147483646 h 191"/>
              <a:gd name="T84" fmla="*/ 2147483646 w 251"/>
              <a:gd name="T85" fmla="*/ 2147483646 h 191"/>
              <a:gd name="T86" fmla="*/ 2147483646 w 251"/>
              <a:gd name="T87" fmla="*/ 2147483646 h 191"/>
              <a:gd name="T88" fmla="*/ 2147483646 w 251"/>
              <a:gd name="T89" fmla="*/ 2147483646 h 191"/>
              <a:gd name="T90" fmla="*/ 2147483646 w 251"/>
              <a:gd name="T91" fmla="*/ 2147483646 h 191"/>
              <a:gd name="T92" fmla="*/ 2147483646 w 251"/>
              <a:gd name="T93" fmla="*/ 2147483646 h 191"/>
              <a:gd name="T94" fmla="*/ 2147483646 w 251"/>
              <a:gd name="T95" fmla="*/ 2147483646 h 191"/>
              <a:gd name="T96" fmla="*/ 2147483646 w 251"/>
              <a:gd name="T97" fmla="*/ 2147483646 h 191"/>
              <a:gd name="T98" fmla="*/ 2147483646 w 251"/>
              <a:gd name="T99" fmla="*/ 2147483646 h 191"/>
              <a:gd name="T100" fmla="*/ 2147483646 w 251"/>
              <a:gd name="T101" fmla="*/ 2147483646 h 191"/>
              <a:gd name="T102" fmla="*/ 2147483646 w 251"/>
              <a:gd name="T103" fmla="*/ 2147483646 h 191"/>
              <a:gd name="T104" fmla="*/ 2147483646 w 251"/>
              <a:gd name="T105" fmla="*/ 2147483646 h 191"/>
              <a:gd name="T106" fmla="*/ 2147483646 w 251"/>
              <a:gd name="T107" fmla="*/ 2147483646 h 191"/>
              <a:gd name="T108" fmla="*/ 2147483646 w 251"/>
              <a:gd name="T109" fmla="*/ 2147483646 h 191"/>
              <a:gd name="T110" fmla="*/ 2147483646 w 251"/>
              <a:gd name="T111" fmla="*/ 2147483646 h 191"/>
              <a:gd name="T112" fmla="*/ 2147483646 w 251"/>
              <a:gd name="T113" fmla="*/ 2147483646 h 191"/>
              <a:gd name="T114" fmla="*/ 2147483646 w 251"/>
              <a:gd name="T115" fmla="*/ 0 h 191"/>
              <a:gd name="T116" fmla="*/ 2147483646 w 251"/>
              <a:gd name="T117" fmla="*/ 2147483646 h 191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51" h="191">
                <a:moveTo>
                  <a:pt x="201" y="4"/>
                </a:moveTo>
                <a:cubicBezTo>
                  <a:pt x="201" y="5"/>
                  <a:pt x="201" y="5"/>
                  <a:pt x="201" y="5"/>
                </a:cubicBezTo>
                <a:cubicBezTo>
                  <a:pt x="202" y="6"/>
                  <a:pt x="202" y="6"/>
                  <a:pt x="202" y="6"/>
                </a:cubicBezTo>
                <a:cubicBezTo>
                  <a:pt x="197" y="14"/>
                  <a:pt x="197" y="14"/>
                  <a:pt x="197" y="14"/>
                </a:cubicBezTo>
                <a:cubicBezTo>
                  <a:pt x="195" y="16"/>
                  <a:pt x="192" y="18"/>
                  <a:pt x="189" y="18"/>
                </a:cubicBezTo>
                <a:cubicBezTo>
                  <a:pt x="188" y="18"/>
                  <a:pt x="188" y="18"/>
                  <a:pt x="188" y="18"/>
                </a:cubicBezTo>
                <a:cubicBezTo>
                  <a:pt x="184" y="15"/>
                  <a:pt x="184" y="15"/>
                  <a:pt x="184" y="15"/>
                </a:cubicBezTo>
                <a:cubicBezTo>
                  <a:pt x="180" y="16"/>
                  <a:pt x="180" y="16"/>
                  <a:pt x="180" y="16"/>
                </a:cubicBezTo>
                <a:cubicBezTo>
                  <a:pt x="172" y="22"/>
                  <a:pt x="172" y="22"/>
                  <a:pt x="172" y="22"/>
                </a:cubicBezTo>
                <a:cubicBezTo>
                  <a:pt x="170" y="22"/>
                  <a:pt x="167" y="20"/>
                  <a:pt x="164" y="16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61" y="21"/>
                  <a:pt x="161" y="21"/>
                  <a:pt x="161" y="21"/>
                </a:cubicBezTo>
                <a:cubicBezTo>
                  <a:pt x="158" y="24"/>
                  <a:pt x="158" y="24"/>
                  <a:pt x="158" y="24"/>
                </a:cubicBezTo>
                <a:cubicBezTo>
                  <a:pt x="153" y="24"/>
                  <a:pt x="153" y="24"/>
                  <a:pt x="153" y="24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41" y="30"/>
                  <a:pt x="141" y="30"/>
                  <a:pt x="141" y="30"/>
                </a:cubicBezTo>
                <a:cubicBezTo>
                  <a:pt x="139" y="30"/>
                  <a:pt x="139" y="30"/>
                  <a:pt x="139" y="30"/>
                </a:cubicBezTo>
                <a:cubicBezTo>
                  <a:pt x="137" y="32"/>
                  <a:pt x="137" y="32"/>
                  <a:pt x="137" y="32"/>
                </a:cubicBezTo>
                <a:cubicBezTo>
                  <a:pt x="135" y="34"/>
                  <a:pt x="134" y="36"/>
                  <a:pt x="135" y="37"/>
                </a:cubicBezTo>
                <a:cubicBezTo>
                  <a:pt x="138" y="41"/>
                  <a:pt x="138" y="41"/>
                  <a:pt x="138" y="41"/>
                </a:cubicBezTo>
                <a:cubicBezTo>
                  <a:pt x="127" y="40"/>
                  <a:pt x="127" y="40"/>
                  <a:pt x="127" y="40"/>
                </a:cubicBezTo>
                <a:cubicBezTo>
                  <a:pt x="121" y="45"/>
                  <a:pt x="121" y="45"/>
                  <a:pt x="121" y="45"/>
                </a:cubicBezTo>
                <a:cubicBezTo>
                  <a:pt x="120" y="47"/>
                  <a:pt x="120" y="47"/>
                  <a:pt x="120" y="47"/>
                </a:cubicBezTo>
                <a:cubicBezTo>
                  <a:pt x="120" y="47"/>
                  <a:pt x="120" y="47"/>
                  <a:pt x="120" y="47"/>
                </a:cubicBezTo>
                <a:cubicBezTo>
                  <a:pt x="119" y="50"/>
                  <a:pt x="119" y="50"/>
                  <a:pt x="119" y="50"/>
                </a:cubicBezTo>
                <a:cubicBezTo>
                  <a:pt x="118" y="51"/>
                  <a:pt x="118" y="51"/>
                  <a:pt x="118" y="51"/>
                </a:cubicBezTo>
                <a:cubicBezTo>
                  <a:pt x="118" y="51"/>
                  <a:pt x="118" y="51"/>
                  <a:pt x="118" y="51"/>
                </a:cubicBezTo>
                <a:cubicBezTo>
                  <a:pt x="112" y="51"/>
                  <a:pt x="112" y="51"/>
                  <a:pt x="112" y="51"/>
                </a:cubicBezTo>
                <a:cubicBezTo>
                  <a:pt x="105" y="48"/>
                  <a:pt x="105" y="48"/>
                  <a:pt x="105" y="48"/>
                </a:cubicBezTo>
                <a:cubicBezTo>
                  <a:pt x="103" y="48"/>
                  <a:pt x="103" y="48"/>
                  <a:pt x="103" y="48"/>
                </a:cubicBezTo>
                <a:cubicBezTo>
                  <a:pt x="97" y="49"/>
                  <a:pt x="97" y="49"/>
                  <a:pt x="97" y="49"/>
                </a:cubicBezTo>
                <a:cubicBezTo>
                  <a:pt x="95" y="49"/>
                  <a:pt x="92" y="46"/>
                  <a:pt x="89" y="42"/>
                </a:cubicBezTo>
                <a:cubicBezTo>
                  <a:pt x="85" y="40"/>
                  <a:pt x="85" y="40"/>
                  <a:pt x="85" y="40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81" y="46"/>
                  <a:pt x="81" y="46"/>
                </a:cubicBezTo>
                <a:cubicBezTo>
                  <a:pt x="80" y="46"/>
                  <a:pt x="80" y="46"/>
                  <a:pt x="80" y="46"/>
                </a:cubicBezTo>
                <a:cubicBezTo>
                  <a:pt x="75" y="50"/>
                  <a:pt x="75" y="50"/>
                  <a:pt x="75" y="50"/>
                </a:cubicBezTo>
                <a:cubicBezTo>
                  <a:pt x="74" y="50"/>
                  <a:pt x="74" y="50"/>
                  <a:pt x="74" y="50"/>
                </a:cubicBezTo>
                <a:cubicBezTo>
                  <a:pt x="74" y="51"/>
                  <a:pt x="74" y="51"/>
                  <a:pt x="74" y="51"/>
                </a:cubicBezTo>
                <a:cubicBezTo>
                  <a:pt x="73" y="51"/>
                  <a:pt x="73" y="51"/>
                  <a:pt x="73" y="51"/>
                </a:cubicBezTo>
                <a:cubicBezTo>
                  <a:pt x="69" y="52"/>
                  <a:pt x="69" y="52"/>
                  <a:pt x="69" y="52"/>
                </a:cubicBezTo>
                <a:cubicBezTo>
                  <a:pt x="63" y="58"/>
                  <a:pt x="63" y="58"/>
                  <a:pt x="63" y="58"/>
                </a:cubicBezTo>
                <a:cubicBezTo>
                  <a:pt x="63" y="58"/>
                  <a:pt x="63" y="58"/>
                  <a:pt x="63" y="58"/>
                </a:cubicBezTo>
                <a:cubicBezTo>
                  <a:pt x="56" y="61"/>
                  <a:pt x="56" y="61"/>
                  <a:pt x="56" y="61"/>
                </a:cubicBezTo>
                <a:cubicBezTo>
                  <a:pt x="51" y="67"/>
                  <a:pt x="51" y="67"/>
                  <a:pt x="51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35" y="67"/>
                  <a:pt x="35" y="67"/>
                  <a:pt x="35" y="67"/>
                </a:cubicBezTo>
                <a:cubicBezTo>
                  <a:pt x="23" y="62"/>
                  <a:pt x="23" y="62"/>
                  <a:pt x="23" y="62"/>
                </a:cubicBezTo>
                <a:cubicBezTo>
                  <a:pt x="16" y="62"/>
                  <a:pt x="16" y="62"/>
                  <a:pt x="16" y="62"/>
                </a:cubicBezTo>
                <a:cubicBezTo>
                  <a:pt x="10" y="65"/>
                  <a:pt x="10" y="65"/>
                  <a:pt x="10" y="65"/>
                </a:cubicBezTo>
                <a:cubicBezTo>
                  <a:pt x="9" y="65"/>
                  <a:pt x="9" y="65"/>
                  <a:pt x="9" y="65"/>
                </a:cubicBezTo>
                <a:cubicBezTo>
                  <a:pt x="9" y="65"/>
                  <a:pt x="9" y="65"/>
                  <a:pt x="9" y="65"/>
                </a:cubicBezTo>
                <a:cubicBezTo>
                  <a:pt x="5" y="66"/>
                  <a:pt x="5" y="66"/>
                  <a:pt x="5" y="66"/>
                </a:cubicBezTo>
                <a:cubicBezTo>
                  <a:pt x="3" y="67"/>
                  <a:pt x="2" y="68"/>
                  <a:pt x="1" y="69"/>
                </a:cubicBezTo>
                <a:cubicBezTo>
                  <a:pt x="0" y="71"/>
                  <a:pt x="0" y="71"/>
                  <a:pt x="0" y="71"/>
                </a:cubicBezTo>
                <a:cubicBezTo>
                  <a:pt x="0" y="76"/>
                  <a:pt x="0" y="76"/>
                  <a:pt x="0" y="76"/>
                </a:cubicBezTo>
                <a:cubicBezTo>
                  <a:pt x="2" y="79"/>
                  <a:pt x="2" y="79"/>
                  <a:pt x="2" y="79"/>
                </a:cubicBezTo>
                <a:cubicBezTo>
                  <a:pt x="11" y="76"/>
                  <a:pt x="11" y="76"/>
                  <a:pt x="11" y="76"/>
                </a:cubicBezTo>
                <a:cubicBezTo>
                  <a:pt x="13" y="76"/>
                  <a:pt x="16" y="77"/>
                  <a:pt x="20" y="79"/>
                </a:cubicBezTo>
                <a:cubicBezTo>
                  <a:pt x="21" y="79"/>
                  <a:pt x="21" y="79"/>
                  <a:pt x="21" y="79"/>
                </a:cubicBezTo>
                <a:cubicBezTo>
                  <a:pt x="21" y="80"/>
                  <a:pt x="21" y="80"/>
                  <a:pt x="21" y="80"/>
                </a:cubicBezTo>
                <a:cubicBezTo>
                  <a:pt x="21" y="93"/>
                  <a:pt x="21" y="93"/>
                  <a:pt x="21" y="93"/>
                </a:cubicBezTo>
                <a:cubicBezTo>
                  <a:pt x="23" y="94"/>
                  <a:pt x="23" y="94"/>
                  <a:pt x="23" y="94"/>
                </a:cubicBezTo>
                <a:cubicBezTo>
                  <a:pt x="32" y="94"/>
                  <a:pt x="32" y="94"/>
                  <a:pt x="32" y="94"/>
                </a:cubicBezTo>
                <a:cubicBezTo>
                  <a:pt x="37" y="92"/>
                  <a:pt x="37" y="92"/>
                  <a:pt x="37" y="92"/>
                </a:cubicBezTo>
                <a:cubicBezTo>
                  <a:pt x="38" y="92"/>
                  <a:pt x="38" y="92"/>
                  <a:pt x="38" y="92"/>
                </a:cubicBezTo>
                <a:cubicBezTo>
                  <a:pt x="41" y="90"/>
                  <a:pt x="44" y="89"/>
                  <a:pt x="47" y="88"/>
                </a:cubicBezTo>
                <a:cubicBezTo>
                  <a:pt x="49" y="88"/>
                  <a:pt x="49" y="88"/>
                  <a:pt x="49" y="88"/>
                </a:cubicBezTo>
                <a:cubicBezTo>
                  <a:pt x="50" y="89"/>
                  <a:pt x="50" y="89"/>
                  <a:pt x="50" y="89"/>
                </a:cubicBezTo>
                <a:cubicBezTo>
                  <a:pt x="52" y="94"/>
                  <a:pt x="52" y="94"/>
                  <a:pt x="52" y="94"/>
                </a:cubicBezTo>
                <a:cubicBezTo>
                  <a:pt x="52" y="94"/>
                  <a:pt x="52" y="94"/>
                  <a:pt x="52" y="94"/>
                </a:cubicBezTo>
                <a:cubicBezTo>
                  <a:pt x="53" y="108"/>
                  <a:pt x="53" y="108"/>
                  <a:pt x="53" y="108"/>
                </a:cubicBezTo>
                <a:cubicBezTo>
                  <a:pt x="53" y="109"/>
                  <a:pt x="53" y="109"/>
                  <a:pt x="53" y="109"/>
                </a:cubicBezTo>
                <a:cubicBezTo>
                  <a:pt x="46" y="116"/>
                  <a:pt x="46" y="116"/>
                  <a:pt x="46" y="116"/>
                </a:cubicBezTo>
                <a:cubicBezTo>
                  <a:pt x="46" y="116"/>
                  <a:pt x="46" y="116"/>
                  <a:pt x="46" y="116"/>
                </a:cubicBezTo>
                <a:cubicBezTo>
                  <a:pt x="46" y="117"/>
                  <a:pt x="46" y="117"/>
                  <a:pt x="46" y="117"/>
                </a:cubicBezTo>
                <a:cubicBezTo>
                  <a:pt x="37" y="121"/>
                  <a:pt x="37" y="121"/>
                  <a:pt x="37" y="121"/>
                </a:cubicBezTo>
                <a:cubicBezTo>
                  <a:pt x="35" y="124"/>
                  <a:pt x="35" y="124"/>
                  <a:pt x="35" y="124"/>
                </a:cubicBezTo>
                <a:cubicBezTo>
                  <a:pt x="36" y="126"/>
                  <a:pt x="36" y="126"/>
                  <a:pt x="36" y="126"/>
                </a:cubicBezTo>
                <a:cubicBezTo>
                  <a:pt x="53" y="128"/>
                  <a:pt x="53" y="128"/>
                  <a:pt x="53" y="128"/>
                </a:cubicBezTo>
                <a:cubicBezTo>
                  <a:pt x="53" y="128"/>
                  <a:pt x="53" y="128"/>
                  <a:pt x="53" y="128"/>
                </a:cubicBezTo>
                <a:cubicBezTo>
                  <a:pt x="53" y="128"/>
                  <a:pt x="53" y="128"/>
                  <a:pt x="53" y="128"/>
                </a:cubicBezTo>
                <a:cubicBezTo>
                  <a:pt x="54" y="129"/>
                  <a:pt x="54" y="129"/>
                  <a:pt x="54" y="129"/>
                </a:cubicBezTo>
                <a:cubicBezTo>
                  <a:pt x="61" y="133"/>
                  <a:pt x="61" y="133"/>
                  <a:pt x="61" y="133"/>
                </a:cubicBezTo>
                <a:cubicBezTo>
                  <a:pt x="76" y="132"/>
                  <a:pt x="76" y="132"/>
                  <a:pt x="76" y="132"/>
                </a:cubicBezTo>
                <a:cubicBezTo>
                  <a:pt x="76" y="134"/>
                  <a:pt x="76" y="134"/>
                  <a:pt x="76" y="134"/>
                </a:cubicBezTo>
                <a:cubicBezTo>
                  <a:pt x="77" y="142"/>
                  <a:pt x="77" y="142"/>
                  <a:pt x="77" y="142"/>
                </a:cubicBezTo>
                <a:cubicBezTo>
                  <a:pt x="77" y="143"/>
                  <a:pt x="77" y="143"/>
                  <a:pt x="77" y="143"/>
                </a:cubicBezTo>
                <a:cubicBezTo>
                  <a:pt x="77" y="143"/>
                  <a:pt x="77" y="143"/>
                  <a:pt x="77" y="143"/>
                </a:cubicBezTo>
                <a:cubicBezTo>
                  <a:pt x="70" y="150"/>
                  <a:pt x="70" y="150"/>
                  <a:pt x="70" y="150"/>
                </a:cubicBezTo>
                <a:cubicBezTo>
                  <a:pt x="69" y="158"/>
                  <a:pt x="71" y="164"/>
                  <a:pt x="75" y="165"/>
                </a:cubicBezTo>
                <a:cubicBezTo>
                  <a:pt x="87" y="172"/>
                  <a:pt x="87" y="172"/>
                  <a:pt x="87" y="172"/>
                </a:cubicBezTo>
                <a:cubicBezTo>
                  <a:pt x="97" y="178"/>
                  <a:pt x="97" y="178"/>
                  <a:pt x="97" y="178"/>
                </a:cubicBezTo>
                <a:cubicBezTo>
                  <a:pt x="106" y="174"/>
                  <a:pt x="106" y="174"/>
                  <a:pt x="106" y="174"/>
                </a:cubicBezTo>
                <a:cubicBezTo>
                  <a:pt x="107" y="174"/>
                  <a:pt x="107" y="174"/>
                  <a:pt x="107" y="174"/>
                </a:cubicBezTo>
                <a:cubicBezTo>
                  <a:pt x="107" y="174"/>
                  <a:pt x="107" y="174"/>
                  <a:pt x="107" y="174"/>
                </a:cubicBezTo>
                <a:cubicBezTo>
                  <a:pt x="108" y="174"/>
                  <a:pt x="108" y="174"/>
                  <a:pt x="108" y="174"/>
                </a:cubicBezTo>
                <a:cubicBezTo>
                  <a:pt x="121" y="184"/>
                  <a:pt x="121" y="184"/>
                  <a:pt x="121" y="184"/>
                </a:cubicBezTo>
                <a:cubicBezTo>
                  <a:pt x="123" y="184"/>
                  <a:pt x="123" y="184"/>
                  <a:pt x="123" y="184"/>
                </a:cubicBezTo>
                <a:cubicBezTo>
                  <a:pt x="126" y="180"/>
                  <a:pt x="126" y="180"/>
                  <a:pt x="126" y="180"/>
                </a:cubicBezTo>
                <a:cubicBezTo>
                  <a:pt x="127" y="180"/>
                  <a:pt x="127" y="180"/>
                  <a:pt x="127" y="180"/>
                </a:cubicBezTo>
                <a:cubicBezTo>
                  <a:pt x="127" y="179"/>
                  <a:pt x="127" y="179"/>
                  <a:pt x="127" y="179"/>
                </a:cubicBezTo>
                <a:cubicBezTo>
                  <a:pt x="127" y="179"/>
                  <a:pt x="127" y="179"/>
                  <a:pt x="127" y="179"/>
                </a:cubicBezTo>
                <a:cubicBezTo>
                  <a:pt x="128" y="179"/>
                  <a:pt x="128" y="179"/>
                  <a:pt x="128" y="179"/>
                </a:cubicBezTo>
                <a:cubicBezTo>
                  <a:pt x="135" y="180"/>
                  <a:pt x="135" y="180"/>
                  <a:pt x="135" y="180"/>
                </a:cubicBezTo>
                <a:cubicBezTo>
                  <a:pt x="137" y="167"/>
                  <a:pt x="137" y="167"/>
                  <a:pt x="137" y="167"/>
                </a:cubicBezTo>
                <a:cubicBezTo>
                  <a:pt x="147" y="184"/>
                  <a:pt x="147" y="184"/>
                  <a:pt x="147" y="184"/>
                </a:cubicBezTo>
                <a:cubicBezTo>
                  <a:pt x="155" y="185"/>
                  <a:pt x="155" y="185"/>
                  <a:pt x="155" y="185"/>
                </a:cubicBezTo>
                <a:cubicBezTo>
                  <a:pt x="156" y="185"/>
                  <a:pt x="156" y="185"/>
                  <a:pt x="156" y="185"/>
                </a:cubicBezTo>
                <a:cubicBezTo>
                  <a:pt x="157" y="185"/>
                  <a:pt x="157" y="185"/>
                  <a:pt x="157" y="185"/>
                </a:cubicBezTo>
                <a:cubicBezTo>
                  <a:pt x="157" y="186"/>
                  <a:pt x="157" y="186"/>
                  <a:pt x="157" y="186"/>
                </a:cubicBezTo>
                <a:cubicBezTo>
                  <a:pt x="157" y="191"/>
                  <a:pt x="157" y="191"/>
                  <a:pt x="157" y="191"/>
                </a:cubicBezTo>
                <a:cubicBezTo>
                  <a:pt x="160" y="190"/>
                  <a:pt x="160" y="190"/>
                  <a:pt x="160" y="190"/>
                </a:cubicBezTo>
                <a:cubicBezTo>
                  <a:pt x="173" y="173"/>
                  <a:pt x="173" y="173"/>
                  <a:pt x="173" y="173"/>
                </a:cubicBezTo>
                <a:cubicBezTo>
                  <a:pt x="179" y="181"/>
                  <a:pt x="179" y="181"/>
                  <a:pt x="179" y="181"/>
                </a:cubicBezTo>
                <a:cubicBezTo>
                  <a:pt x="179" y="178"/>
                  <a:pt x="179" y="178"/>
                  <a:pt x="179" y="178"/>
                </a:cubicBezTo>
                <a:cubicBezTo>
                  <a:pt x="179" y="178"/>
                  <a:pt x="179" y="178"/>
                  <a:pt x="179" y="178"/>
                </a:cubicBezTo>
                <a:cubicBezTo>
                  <a:pt x="179" y="178"/>
                  <a:pt x="179" y="178"/>
                  <a:pt x="179" y="178"/>
                </a:cubicBezTo>
                <a:cubicBezTo>
                  <a:pt x="179" y="178"/>
                  <a:pt x="179" y="178"/>
                  <a:pt x="179" y="178"/>
                </a:cubicBezTo>
                <a:cubicBezTo>
                  <a:pt x="183" y="170"/>
                  <a:pt x="183" y="170"/>
                  <a:pt x="183" y="170"/>
                </a:cubicBezTo>
                <a:cubicBezTo>
                  <a:pt x="186" y="164"/>
                  <a:pt x="186" y="164"/>
                  <a:pt x="186" y="164"/>
                </a:cubicBezTo>
                <a:cubicBezTo>
                  <a:pt x="196" y="164"/>
                  <a:pt x="196" y="164"/>
                  <a:pt x="196" y="164"/>
                </a:cubicBezTo>
                <a:cubicBezTo>
                  <a:pt x="198" y="152"/>
                  <a:pt x="198" y="152"/>
                  <a:pt x="198" y="152"/>
                </a:cubicBezTo>
                <a:cubicBezTo>
                  <a:pt x="199" y="152"/>
                  <a:pt x="199" y="152"/>
                  <a:pt x="199" y="152"/>
                </a:cubicBezTo>
                <a:cubicBezTo>
                  <a:pt x="200" y="153"/>
                  <a:pt x="200" y="153"/>
                  <a:pt x="200" y="153"/>
                </a:cubicBezTo>
                <a:cubicBezTo>
                  <a:pt x="207" y="154"/>
                  <a:pt x="207" y="154"/>
                  <a:pt x="207" y="154"/>
                </a:cubicBezTo>
                <a:cubicBezTo>
                  <a:pt x="208" y="150"/>
                  <a:pt x="208" y="150"/>
                  <a:pt x="208" y="150"/>
                </a:cubicBezTo>
                <a:cubicBezTo>
                  <a:pt x="205" y="144"/>
                  <a:pt x="205" y="144"/>
                  <a:pt x="205" y="144"/>
                </a:cubicBezTo>
                <a:cubicBezTo>
                  <a:pt x="205" y="143"/>
                  <a:pt x="205" y="143"/>
                  <a:pt x="205" y="143"/>
                </a:cubicBezTo>
                <a:cubicBezTo>
                  <a:pt x="207" y="138"/>
                  <a:pt x="207" y="138"/>
                  <a:pt x="207" y="138"/>
                </a:cubicBezTo>
                <a:cubicBezTo>
                  <a:pt x="207" y="138"/>
                  <a:pt x="207" y="138"/>
                  <a:pt x="207" y="138"/>
                </a:cubicBezTo>
                <a:cubicBezTo>
                  <a:pt x="207" y="137"/>
                  <a:pt x="207" y="137"/>
                  <a:pt x="207" y="137"/>
                </a:cubicBezTo>
                <a:cubicBezTo>
                  <a:pt x="208" y="137"/>
                  <a:pt x="208" y="137"/>
                  <a:pt x="208" y="137"/>
                </a:cubicBezTo>
                <a:cubicBezTo>
                  <a:pt x="208" y="137"/>
                  <a:pt x="208" y="137"/>
                  <a:pt x="208" y="137"/>
                </a:cubicBezTo>
                <a:cubicBezTo>
                  <a:pt x="229" y="126"/>
                  <a:pt x="229" y="126"/>
                  <a:pt x="229" y="126"/>
                </a:cubicBezTo>
                <a:cubicBezTo>
                  <a:pt x="228" y="115"/>
                  <a:pt x="228" y="115"/>
                  <a:pt x="228" y="115"/>
                </a:cubicBezTo>
                <a:cubicBezTo>
                  <a:pt x="228" y="115"/>
                  <a:pt x="228" y="115"/>
                  <a:pt x="228" y="115"/>
                </a:cubicBezTo>
                <a:cubicBezTo>
                  <a:pt x="228" y="114"/>
                  <a:pt x="228" y="114"/>
                  <a:pt x="228" y="114"/>
                </a:cubicBezTo>
                <a:cubicBezTo>
                  <a:pt x="232" y="106"/>
                  <a:pt x="232" y="106"/>
                  <a:pt x="232" y="106"/>
                </a:cubicBezTo>
                <a:cubicBezTo>
                  <a:pt x="233" y="105"/>
                  <a:pt x="233" y="105"/>
                  <a:pt x="233" y="105"/>
                </a:cubicBezTo>
                <a:cubicBezTo>
                  <a:pt x="233" y="105"/>
                  <a:pt x="233" y="105"/>
                  <a:pt x="233" y="105"/>
                </a:cubicBezTo>
                <a:cubicBezTo>
                  <a:pt x="239" y="90"/>
                  <a:pt x="239" y="90"/>
                  <a:pt x="239" y="90"/>
                </a:cubicBezTo>
                <a:cubicBezTo>
                  <a:pt x="239" y="90"/>
                  <a:pt x="239" y="90"/>
                  <a:pt x="239" y="90"/>
                </a:cubicBezTo>
                <a:cubicBezTo>
                  <a:pt x="239" y="90"/>
                  <a:pt x="239" y="90"/>
                  <a:pt x="239" y="90"/>
                </a:cubicBezTo>
                <a:cubicBezTo>
                  <a:pt x="245" y="84"/>
                  <a:pt x="245" y="84"/>
                  <a:pt x="245" y="84"/>
                </a:cubicBezTo>
                <a:cubicBezTo>
                  <a:pt x="248" y="78"/>
                  <a:pt x="248" y="78"/>
                  <a:pt x="248" y="78"/>
                </a:cubicBezTo>
                <a:cubicBezTo>
                  <a:pt x="248" y="78"/>
                  <a:pt x="248" y="78"/>
                  <a:pt x="248" y="78"/>
                </a:cubicBezTo>
                <a:cubicBezTo>
                  <a:pt x="248" y="78"/>
                  <a:pt x="248" y="78"/>
                  <a:pt x="248" y="78"/>
                </a:cubicBezTo>
                <a:cubicBezTo>
                  <a:pt x="251" y="73"/>
                  <a:pt x="251" y="73"/>
                  <a:pt x="251" y="73"/>
                </a:cubicBezTo>
                <a:cubicBezTo>
                  <a:pt x="248" y="67"/>
                  <a:pt x="248" y="67"/>
                  <a:pt x="248" y="67"/>
                </a:cubicBezTo>
                <a:cubicBezTo>
                  <a:pt x="248" y="66"/>
                  <a:pt x="248" y="66"/>
                  <a:pt x="248" y="66"/>
                </a:cubicBezTo>
                <a:cubicBezTo>
                  <a:pt x="248" y="66"/>
                  <a:pt x="248" y="66"/>
                  <a:pt x="248" y="66"/>
                </a:cubicBezTo>
                <a:cubicBezTo>
                  <a:pt x="248" y="60"/>
                  <a:pt x="248" y="60"/>
                  <a:pt x="248" y="60"/>
                </a:cubicBezTo>
                <a:cubicBezTo>
                  <a:pt x="245" y="60"/>
                  <a:pt x="245" y="60"/>
                  <a:pt x="245" y="60"/>
                </a:cubicBezTo>
                <a:cubicBezTo>
                  <a:pt x="239" y="63"/>
                  <a:pt x="239" y="63"/>
                  <a:pt x="239" y="63"/>
                </a:cubicBezTo>
                <a:cubicBezTo>
                  <a:pt x="236" y="65"/>
                  <a:pt x="232" y="64"/>
                  <a:pt x="227" y="61"/>
                </a:cubicBezTo>
                <a:cubicBezTo>
                  <a:pt x="225" y="59"/>
                  <a:pt x="225" y="55"/>
                  <a:pt x="226" y="49"/>
                </a:cubicBezTo>
                <a:cubicBezTo>
                  <a:pt x="223" y="49"/>
                  <a:pt x="223" y="49"/>
                  <a:pt x="223" y="49"/>
                </a:cubicBezTo>
                <a:cubicBezTo>
                  <a:pt x="221" y="51"/>
                  <a:pt x="221" y="51"/>
                  <a:pt x="221" y="51"/>
                </a:cubicBezTo>
                <a:cubicBezTo>
                  <a:pt x="217" y="55"/>
                  <a:pt x="215" y="57"/>
                  <a:pt x="214" y="57"/>
                </a:cubicBezTo>
                <a:cubicBezTo>
                  <a:pt x="213" y="57"/>
                  <a:pt x="213" y="57"/>
                  <a:pt x="212" y="57"/>
                </a:cubicBezTo>
                <a:cubicBezTo>
                  <a:pt x="211" y="56"/>
                  <a:pt x="211" y="54"/>
                  <a:pt x="211" y="50"/>
                </a:cubicBezTo>
                <a:cubicBezTo>
                  <a:pt x="211" y="47"/>
                  <a:pt x="211" y="44"/>
                  <a:pt x="212" y="44"/>
                </a:cubicBezTo>
                <a:cubicBezTo>
                  <a:pt x="213" y="42"/>
                  <a:pt x="213" y="42"/>
                  <a:pt x="214" y="43"/>
                </a:cubicBezTo>
                <a:cubicBezTo>
                  <a:pt x="222" y="29"/>
                  <a:pt x="222" y="29"/>
                  <a:pt x="222" y="29"/>
                </a:cubicBezTo>
                <a:cubicBezTo>
                  <a:pt x="224" y="24"/>
                  <a:pt x="224" y="24"/>
                  <a:pt x="224" y="24"/>
                </a:cubicBezTo>
                <a:cubicBezTo>
                  <a:pt x="225" y="18"/>
                  <a:pt x="225" y="18"/>
                  <a:pt x="225" y="18"/>
                </a:cubicBezTo>
                <a:cubicBezTo>
                  <a:pt x="221" y="14"/>
                  <a:pt x="221" y="14"/>
                  <a:pt x="221" y="14"/>
                </a:cubicBezTo>
                <a:cubicBezTo>
                  <a:pt x="219" y="13"/>
                  <a:pt x="219" y="10"/>
                  <a:pt x="220" y="6"/>
                </a:cubicBezTo>
                <a:cubicBezTo>
                  <a:pt x="220" y="4"/>
                  <a:pt x="220" y="4"/>
                  <a:pt x="220" y="4"/>
                </a:cubicBezTo>
                <a:cubicBezTo>
                  <a:pt x="220" y="2"/>
                  <a:pt x="219" y="1"/>
                  <a:pt x="217" y="0"/>
                </a:cubicBezTo>
                <a:cubicBezTo>
                  <a:pt x="217" y="0"/>
                  <a:pt x="217" y="0"/>
                  <a:pt x="217" y="0"/>
                </a:cubicBezTo>
                <a:cubicBezTo>
                  <a:pt x="216" y="1"/>
                  <a:pt x="216" y="1"/>
                  <a:pt x="216" y="1"/>
                </a:cubicBezTo>
                <a:cubicBezTo>
                  <a:pt x="215" y="4"/>
                  <a:pt x="212" y="6"/>
                  <a:pt x="208" y="4"/>
                </a:cubicBezTo>
                <a:cubicBezTo>
                  <a:pt x="206" y="4"/>
                  <a:pt x="203" y="4"/>
                  <a:pt x="201" y="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" name="Freeform 15"/>
          <p:cNvSpPr/>
          <p:nvPr/>
        </p:nvSpPr>
        <p:spPr bwMode="auto">
          <a:xfrm>
            <a:off x="3435350" y="3958854"/>
            <a:ext cx="457200" cy="461963"/>
          </a:xfrm>
          <a:custGeom>
            <a:avLst/>
            <a:gdLst>
              <a:gd name="T0" fmla="*/ 2147483646 w 142"/>
              <a:gd name="T1" fmla="*/ 2147483646 h 144"/>
              <a:gd name="T2" fmla="*/ 2147483646 w 142"/>
              <a:gd name="T3" fmla="*/ 2147483646 h 144"/>
              <a:gd name="T4" fmla="*/ 2147483646 w 142"/>
              <a:gd name="T5" fmla="*/ 2147483646 h 144"/>
              <a:gd name="T6" fmla="*/ 2147483646 w 142"/>
              <a:gd name="T7" fmla="*/ 2147483646 h 144"/>
              <a:gd name="T8" fmla="*/ 2147483646 w 142"/>
              <a:gd name="T9" fmla="*/ 2147483646 h 144"/>
              <a:gd name="T10" fmla="*/ 2147483646 w 142"/>
              <a:gd name="T11" fmla="*/ 2147483646 h 144"/>
              <a:gd name="T12" fmla="*/ 2147483646 w 142"/>
              <a:gd name="T13" fmla="*/ 2147483646 h 144"/>
              <a:gd name="T14" fmla="*/ 2147483646 w 142"/>
              <a:gd name="T15" fmla="*/ 2147483646 h 144"/>
              <a:gd name="T16" fmla="*/ 2147483646 w 142"/>
              <a:gd name="T17" fmla="*/ 2147483646 h 144"/>
              <a:gd name="T18" fmla="*/ 2147483646 w 142"/>
              <a:gd name="T19" fmla="*/ 2147483646 h 144"/>
              <a:gd name="T20" fmla="*/ 2147483646 w 142"/>
              <a:gd name="T21" fmla="*/ 2147483646 h 144"/>
              <a:gd name="T22" fmla="*/ 2147483646 w 142"/>
              <a:gd name="T23" fmla="*/ 2147483646 h 144"/>
              <a:gd name="T24" fmla="*/ 2147483646 w 142"/>
              <a:gd name="T25" fmla="*/ 2147483646 h 144"/>
              <a:gd name="T26" fmla="*/ 2147483646 w 142"/>
              <a:gd name="T27" fmla="*/ 2147483646 h 144"/>
              <a:gd name="T28" fmla="*/ 0 w 142"/>
              <a:gd name="T29" fmla="*/ 2147483646 h 144"/>
              <a:gd name="T30" fmla="*/ 2147483646 w 142"/>
              <a:gd name="T31" fmla="*/ 2147483646 h 144"/>
              <a:gd name="T32" fmla="*/ 2147483646 w 142"/>
              <a:gd name="T33" fmla="*/ 2147483646 h 144"/>
              <a:gd name="T34" fmla="*/ 2147483646 w 142"/>
              <a:gd name="T35" fmla="*/ 2147483646 h 144"/>
              <a:gd name="T36" fmla="*/ 2147483646 w 142"/>
              <a:gd name="T37" fmla="*/ 2147483646 h 144"/>
              <a:gd name="T38" fmla="*/ 2147483646 w 142"/>
              <a:gd name="T39" fmla="*/ 2147483646 h 144"/>
              <a:gd name="T40" fmla="*/ 2147483646 w 142"/>
              <a:gd name="T41" fmla="*/ 2147483646 h 144"/>
              <a:gd name="T42" fmla="*/ 2147483646 w 142"/>
              <a:gd name="T43" fmla="*/ 2147483646 h 144"/>
              <a:gd name="T44" fmla="*/ 2147483646 w 142"/>
              <a:gd name="T45" fmla="*/ 2147483646 h 144"/>
              <a:gd name="T46" fmla="*/ 2147483646 w 142"/>
              <a:gd name="T47" fmla="*/ 2147483646 h 144"/>
              <a:gd name="T48" fmla="*/ 2147483646 w 142"/>
              <a:gd name="T49" fmla="*/ 2147483646 h 144"/>
              <a:gd name="T50" fmla="*/ 2147483646 w 142"/>
              <a:gd name="T51" fmla="*/ 2147483646 h 144"/>
              <a:gd name="T52" fmla="*/ 2147483646 w 142"/>
              <a:gd name="T53" fmla="*/ 2147483646 h 144"/>
              <a:gd name="T54" fmla="*/ 2147483646 w 142"/>
              <a:gd name="T55" fmla="*/ 2147483646 h 144"/>
              <a:gd name="T56" fmla="*/ 2147483646 w 142"/>
              <a:gd name="T57" fmla="*/ 2147483646 h 144"/>
              <a:gd name="T58" fmla="*/ 2147483646 w 142"/>
              <a:gd name="T59" fmla="*/ 2147483646 h 144"/>
              <a:gd name="T60" fmla="*/ 2147483646 w 142"/>
              <a:gd name="T61" fmla="*/ 2147483646 h 144"/>
              <a:gd name="T62" fmla="*/ 2147483646 w 142"/>
              <a:gd name="T63" fmla="*/ 2147483646 h 144"/>
              <a:gd name="T64" fmla="*/ 2147483646 w 142"/>
              <a:gd name="T65" fmla="*/ 2147483646 h 144"/>
              <a:gd name="T66" fmla="*/ 2147483646 w 142"/>
              <a:gd name="T67" fmla="*/ 2147483646 h 144"/>
              <a:gd name="T68" fmla="*/ 2147483646 w 142"/>
              <a:gd name="T69" fmla="*/ 2147483646 h 144"/>
              <a:gd name="T70" fmla="*/ 2147483646 w 142"/>
              <a:gd name="T71" fmla="*/ 2147483646 h 144"/>
              <a:gd name="T72" fmla="*/ 2147483646 w 142"/>
              <a:gd name="T73" fmla="*/ 2147483646 h 144"/>
              <a:gd name="T74" fmla="*/ 2147483646 w 142"/>
              <a:gd name="T75" fmla="*/ 2147483646 h 144"/>
              <a:gd name="T76" fmla="*/ 2147483646 w 142"/>
              <a:gd name="T77" fmla="*/ 2147483646 h 144"/>
              <a:gd name="T78" fmla="*/ 2147483646 w 142"/>
              <a:gd name="T79" fmla="*/ 2147483646 h 144"/>
              <a:gd name="T80" fmla="*/ 2147483646 w 142"/>
              <a:gd name="T81" fmla="*/ 2147483646 h 144"/>
              <a:gd name="T82" fmla="*/ 2147483646 w 142"/>
              <a:gd name="T83" fmla="*/ 2147483646 h 144"/>
              <a:gd name="T84" fmla="*/ 2147483646 w 142"/>
              <a:gd name="T85" fmla="*/ 2147483646 h 144"/>
              <a:gd name="T86" fmla="*/ 2147483646 w 142"/>
              <a:gd name="T87" fmla="*/ 2147483646 h 144"/>
              <a:gd name="T88" fmla="*/ 2147483646 w 142"/>
              <a:gd name="T89" fmla="*/ 2147483646 h 144"/>
              <a:gd name="T90" fmla="*/ 2147483646 w 142"/>
              <a:gd name="T91" fmla="*/ 2147483646 h 144"/>
              <a:gd name="T92" fmla="*/ 2147483646 w 142"/>
              <a:gd name="T93" fmla="*/ 2147483646 h 144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42" h="144">
                <a:moveTo>
                  <a:pt x="142" y="29"/>
                </a:moveTo>
                <a:cubicBezTo>
                  <a:pt x="139" y="22"/>
                  <a:pt x="139" y="22"/>
                  <a:pt x="139" y="22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0" y="15"/>
                  <a:pt x="130" y="15"/>
                  <a:pt x="130" y="15"/>
                </a:cubicBezTo>
                <a:cubicBezTo>
                  <a:pt x="129" y="15"/>
                  <a:pt x="129" y="15"/>
                  <a:pt x="129" y="15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129" y="14"/>
                  <a:pt x="129" y="14"/>
                  <a:pt x="129" y="14"/>
                </a:cubicBezTo>
                <a:cubicBezTo>
                  <a:pt x="125" y="12"/>
                  <a:pt x="125" y="12"/>
                  <a:pt x="125" y="12"/>
                </a:cubicBezTo>
                <a:cubicBezTo>
                  <a:pt x="125" y="12"/>
                  <a:pt x="125" y="12"/>
                  <a:pt x="125" y="12"/>
                </a:cubicBezTo>
                <a:cubicBezTo>
                  <a:pt x="124" y="12"/>
                  <a:pt x="124" y="12"/>
                  <a:pt x="124" y="12"/>
                </a:cubicBezTo>
                <a:cubicBezTo>
                  <a:pt x="122" y="13"/>
                  <a:pt x="122" y="13"/>
                  <a:pt x="122" y="13"/>
                </a:cubicBezTo>
                <a:cubicBezTo>
                  <a:pt x="117" y="14"/>
                  <a:pt x="117" y="14"/>
                  <a:pt x="117" y="14"/>
                </a:cubicBezTo>
                <a:cubicBezTo>
                  <a:pt x="117" y="14"/>
                  <a:pt x="117" y="14"/>
                  <a:pt x="117" y="14"/>
                </a:cubicBezTo>
                <a:cubicBezTo>
                  <a:pt x="116" y="13"/>
                  <a:pt x="116" y="13"/>
                  <a:pt x="116" y="13"/>
                </a:cubicBezTo>
                <a:cubicBezTo>
                  <a:pt x="111" y="11"/>
                  <a:pt x="111" y="11"/>
                  <a:pt x="111" y="11"/>
                </a:cubicBezTo>
                <a:cubicBezTo>
                  <a:pt x="111" y="11"/>
                  <a:pt x="111" y="11"/>
                  <a:pt x="111" y="11"/>
                </a:cubicBezTo>
                <a:cubicBezTo>
                  <a:pt x="110" y="11"/>
                  <a:pt x="110" y="11"/>
                  <a:pt x="110" y="11"/>
                </a:cubicBezTo>
                <a:cubicBezTo>
                  <a:pt x="110" y="10"/>
                  <a:pt x="110" y="10"/>
                  <a:pt x="110" y="10"/>
                </a:cubicBezTo>
                <a:cubicBezTo>
                  <a:pt x="110" y="10"/>
                  <a:pt x="110" y="10"/>
                  <a:pt x="110" y="10"/>
                </a:cubicBezTo>
                <a:cubicBezTo>
                  <a:pt x="106" y="6"/>
                  <a:pt x="106" y="6"/>
                  <a:pt x="106" y="6"/>
                </a:cubicBezTo>
                <a:cubicBezTo>
                  <a:pt x="102" y="2"/>
                  <a:pt x="102" y="2"/>
                  <a:pt x="102" y="2"/>
                </a:cubicBezTo>
                <a:cubicBezTo>
                  <a:pt x="98" y="0"/>
                  <a:pt x="98" y="0"/>
                  <a:pt x="98" y="0"/>
                </a:cubicBezTo>
                <a:cubicBezTo>
                  <a:pt x="94" y="4"/>
                  <a:pt x="94" y="4"/>
                  <a:pt x="94" y="4"/>
                </a:cubicBezTo>
                <a:cubicBezTo>
                  <a:pt x="88" y="8"/>
                  <a:pt x="88" y="8"/>
                  <a:pt x="88" y="8"/>
                </a:cubicBezTo>
                <a:cubicBezTo>
                  <a:pt x="86" y="20"/>
                  <a:pt x="86" y="20"/>
                  <a:pt x="86" y="20"/>
                </a:cubicBezTo>
                <a:cubicBezTo>
                  <a:pt x="86" y="20"/>
                  <a:pt x="86" y="20"/>
                  <a:pt x="86" y="20"/>
                </a:cubicBezTo>
                <a:cubicBezTo>
                  <a:pt x="86" y="20"/>
                  <a:pt x="86" y="20"/>
                  <a:pt x="86" y="20"/>
                </a:cubicBezTo>
                <a:cubicBezTo>
                  <a:pt x="81" y="29"/>
                  <a:pt x="81" y="29"/>
                  <a:pt x="81" y="29"/>
                </a:cubicBezTo>
                <a:cubicBezTo>
                  <a:pt x="81" y="30"/>
                  <a:pt x="81" y="30"/>
                  <a:pt x="81" y="30"/>
                </a:cubicBezTo>
                <a:cubicBezTo>
                  <a:pt x="81" y="30"/>
                  <a:pt x="81" y="30"/>
                  <a:pt x="81" y="30"/>
                </a:cubicBezTo>
                <a:cubicBezTo>
                  <a:pt x="77" y="34"/>
                  <a:pt x="77" y="34"/>
                  <a:pt x="77" y="34"/>
                </a:cubicBezTo>
                <a:cubicBezTo>
                  <a:pt x="72" y="43"/>
                  <a:pt x="72" y="43"/>
                  <a:pt x="72" y="43"/>
                </a:cubicBezTo>
                <a:cubicBezTo>
                  <a:pt x="72" y="43"/>
                  <a:pt x="72" y="43"/>
                  <a:pt x="72" y="43"/>
                </a:cubicBezTo>
                <a:cubicBezTo>
                  <a:pt x="72" y="44"/>
                  <a:pt x="72" y="44"/>
                  <a:pt x="72" y="44"/>
                </a:cubicBezTo>
                <a:cubicBezTo>
                  <a:pt x="68" y="46"/>
                  <a:pt x="65" y="49"/>
                  <a:pt x="62" y="52"/>
                </a:cubicBezTo>
                <a:cubicBezTo>
                  <a:pt x="58" y="59"/>
                  <a:pt x="58" y="59"/>
                  <a:pt x="58" y="59"/>
                </a:cubicBezTo>
                <a:cubicBezTo>
                  <a:pt x="57" y="61"/>
                  <a:pt x="54" y="63"/>
                  <a:pt x="48" y="66"/>
                </a:cubicBezTo>
                <a:cubicBezTo>
                  <a:pt x="44" y="72"/>
                  <a:pt x="44" y="72"/>
                  <a:pt x="44" y="72"/>
                </a:cubicBezTo>
                <a:cubicBezTo>
                  <a:pt x="44" y="72"/>
                  <a:pt x="44" y="72"/>
                  <a:pt x="44" y="72"/>
                </a:cubicBezTo>
                <a:cubicBezTo>
                  <a:pt x="37" y="82"/>
                  <a:pt x="37" y="82"/>
                  <a:pt x="37" y="82"/>
                </a:cubicBezTo>
                <a:cubicBezTo>
                  <a:pt x="36" y="82"/>
                  <a:pt x="36" y="82"/>
                  <a:pt x="36" y="82"/>
                </a:cubicBezTo>
                <a:cubicBezTo>
                  <a:pt x="36" y="82"/>
                  <a:pt x="36" y="82"/>
                  <a:pt x="36" y="82"/>
                </a:cubicBezTo>
                <a:cubicBezTo>
                  <a:pt x="36" y="82"/>
                  <a:pt x="36" y="82"/>
                  <a:pt x="36" y="82"/>
                </a:cubicBezTo>
                <a:cubicBezTo>
                  <a:pt x="4" y="80"/>
                  <a:pt x="4" y="80"/>
                  <a:pt x="4" y="80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90"/>
                  <a:pt x="0" y="90"/>
                  <a:pt x="0" y="90"/>
                </a:cubicBezTo>
                <a:cubicBezTo>
                  <a:pt x="3" y="104"/>
                  <a:pt x="3" y="104"/>
                  <a:pt x="3" y="104"/>
                </a:cubicBezTo>
                <a:cubicBezTo>
                  <a:pt x="10" y="113"/>
                  <a:pt x="10" y="113"/>
                  <a:pt x="10" y="113"/>
                </a:cubicBezTo>
                <a:cubicBezTo>
                  <a:pt x="16" y="116"/>
                  <a:pt x="16" y="116"/>
                  <a:pt x="16" y="116"/>
                </a:cubicBezTo>
                <a:cubicBezTo>
                  <a:pt x="16" y="117"/>
                  <a:pt x="16" y="117"/>
                  <a:pt x="16" y="117"/>
                </a:cubicBezTo>
                <a:cubicBezTo>
                  <a:pt x="16" y="117"/>
                  <a:pt x="16" y="117"/>
                  <a:pt x="16" y="117"/>
                </a:cubicBezTo>
                <a:cubicBezTo>
                  <a:pt x="16" y="117"/>
                  <a:pt x="16" y="117"/>
                  <a:pt x="16" y="117"/>
                </a:cubicBezTo>
                <a:cubicBezTo>
                  <a:pt x="19" y="121"/>
                  <a:pt x="21" y="124"/>
                  <a:pt x="21" y="126"/>
                </a:cubicBezTo>
                <a:cubicBezTo>
                  <a:pt x="21" y="131"/>
                  <a:pt x="21" y="131"/>
                  <a:pt x="21" y="131"/>
                </a:cubicBezTo>
                <a:cubicBezTo>
                  <a:pt x="19" y="133"/>
                  <a:pt x="19" y="133"/>
                  <a:pt x="19" y="133"/>
                </a:cubicBezTo>
                <a:cubicBezTo>
                  <a:pt x="20" y="134"/>
                  <a:pt x="20" y="134"/>
                  <a:pt x="20" y="134"/>
                </a:cubicBezTo>
                <a:cubicBezTo>
                  <a:pt x="22" y="134"/>
                  <a:pt x="22" y="134"/>
                  <a:pt x="22" y="134"/>
                </a:cubicBezTo>
                <a:cubicBezTo>
                  <a:pt x="24" y="129"/>
                  <a:pt x="24" y="129"/>
                  <a:pt x="24" y="129"/>
                </a:cubicBezTo>
                <a:cubicBezTo>
                  <a:pt x="25" y="129"/>
                  <a:pt x="25" y="129"/>
                  <a:pt x="25" y="129"/>
                </a:cubicBezTo>
                <a:cubicBezTo>
                  <a:pt x="31" y="131"/>
                  <a:pt x="31" y="131"/>
                  <a:pt x="31" y="131"/>
                </a:cubicBezTo>
                <a:cubicBezTo>
                  <a:pt x="32" y="133"/>
                  <a:pt x="32" y="133"/>
                  <a:pt x="32" y="133"/>
                </a:cubicBezTo>
                <a:cubicBezTo>
                  <a:pt x="35" y="133"/>
                  <a:pt x="35" y="133"/>
                  <a:pt x="35" y="133"/>
                </a:cubicBezTo>
                <a:cubicBezTo>
                  <a:pt x="35" y="133"/>
                  <a:pt x="35" y="133"/>
                  <a:pt x="35" y="133"/>
                </a:cubicBezTo>
                <a:cubicBezTo>
                  <a:pt x="34" y="130"/>
                  <a:pt x="34" y="130"/>
                  <a:pt x="34" y="130"/>
                </a:cubicBezTo>
                <a:cubicBezTo>
                  <a:pt x="34" y="130"/>
                  <a:pt x="34" y="130"/>
                  <a:pt x="34" y="130"/>
                </a:cubicBezTo>
                <a:cubicBezTo>
                  <a:pt x="38" y="123"/>
                  <a:pt x="38" y="123"/>
                  <a:pt x="38" y="123"/>
                </a:cubicBezTo>
                <a:cubicBezTo>
                  <a:pt x="39" y="121"/>
                  <a:pt x="41" y="120"/>
                  <a:pt x="44" y="121"/>
                </a:cubicBezTo>
                <a:cubicBezTo>
                  <a:pt x="51" y="121"/>
                  <a:pt x="51" y="121"/>
                  <a:pt x="51" y="121"/>
                </a:cubicBezTo>
                <a:cubicBezTo>
                  <a:pt x="55" y="116"/>
                  <a:pt x="55" y="116"/>
                  <a:pt x="55" y="116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6" y="106"/>
                  <a:pt x="56" y="106"/>
                  <a:pt x="56" y="106"/>
                </a:cubicBezTo>
                <a:cubicBezTo>
                  <a:pt x="56" y="106"/>
                  <a:pt x="56" y="106"/>
                  <a:pt x="56" y="106"/>
                </a:cubicBezTo>
                <a:cubicBezTo>
                  <a:pt x="57" y="105"/>
                  <a:pt x="57" y="105"/>
                  <a:pt x="57" y="105"/>
                </a:cubicBezTo>
                <a:cubicBezTo>
                  <a:pt x="57" y="105"/>
                  <a:pt x="57" y="105"/>
                  <a:pt x="57" y="105"/>
                </a:cubicBezTo>
                <a:cubicBezTo>
                  <a:pt x="60" y="103"/>
                  <a:pt x="60" y="103"/>
                  <a:pt x="60" y="103"/>
                </a:cubicBezTo>
                <a:cubicBezTo>
                  <a:pt x="60" y="103"/>
                  <a:pt x="60" y="103"/>
                  <a:pt x="60" y="103"/>
                </a:cubicBezTo>
                <a:cubicBezTo>
                  <a:pt x="60" y="103"/>
                  <a:pt x="60" y="103"/>
                  <a:pt x="60" y="103"/>
                </a:cubicBezTo>
                <a:cubicBezTo>
                  <a:pt x="61" y="103"/>
                  <a:pt x="61" y="103"/>
                  <a:pt x="61" y="103"/>
                </a:cubicBezTo>
                <a:cubicBezTo>
                  <a:pt x="67" y="104"/>
                  <a:pt x="67" y="104"/>
                  <a:pt x="67" y="104"/>
                </a:cubicBezTo>
                <a:cubicBezTo>
                  <a:pt x="67" y="105"/>
                  <a:pt x="67" y="105"/>
                  <a:pt x="67" y="105"/>
                </a:cubicBezTo>
                <a:cubicBezTo>
                  <a:pt x="68" y="110"/>
                  <a:pt x="68" y="110"/>
                  <a:pt x="68" y="110"/>
                </a:cubicBezTo>
                <a:cubicBezTo>
                  <a:pt x="68" y="112"/>
                  <a:pt x="68" y="112"/>
                  <a:pt x="68" y="112"/>
                </a:cubicBezTo>
                <a:cubicBezTo>
                  <a:pt x="69" y="116"/>
                  <a:pt x="69" y="116"/>
                  <a:pt x="69" y="116"/>
                </a:cubicBezTo>
                <a:cubicBezTo>
                  <a:pt x="70" y="116"/>
                  <a:pt x="70" y="116"/>
                  <a:pt x="70" y="116"/>
                </a:cubicBezTo>
                <a:cubicBezTo>
                  <a:pt x="72" y="113"/>
                  <a:pt x="72" y="113"/>
                  <a:pt x="72" y="113"/>
                </a:cubicBezTo>
                <a:cubicBezTo>
                  <a:pt x="72" y="113"/>
                  <a:pt x="72" y="113"/>
                  <a:pt x="72" y="113"/>
                </a:cubicBezTo>
                <a:cubicBezTo>
                  <a:pt x="76" y="108"/>
                  <a:pt x="76" y="108"/>
                  <a:pt x="76" y="108"/>
                </a:cubicBezTo>
                <a:cubicBezTo>
                  <a:pt x="76" y="108"/>
                  <a:pt x="76" y="108"/>
                  <a:pt x="76" y="108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1" y="106"/>
                  <a:pt x="81" y="106"/>
                  <a:pt x="81" y="106"/>
                </a:cubicBezTo>
                <a:cubicBezTo>
                  <a:pt x="81" y="105"/>
                  <a:pt x="81" y="105"/>
                  <a:pt x="81" y="105"/>
                </a:cubicBezTo>
                <a:cubicBezTo>
                  <a:pt x="86" y="107"/>
                  <a:pt x="86" y="107"/>
                  <a:pt x="86" y="107"/>
                </a:cubicBezTo>
                <a:cubicBezTo>
                  <a:pt x="87" y="107"/>
                  <a:pt x="87" y="107"/>
                  <a:pt x="87" y="107"/>
                </a:cubicBezTo>
                <a:cubicBezTo>
                  <a:pt x="88" y="107"/>
                  <a:pt x="88" y="107"/>
                  <a:pt x="88" y="107"/>
                </a:cubicBezTo>
                <a:cubicBezTo>
                  <a:pt x="90" y="113"/>
                  <a:pt x="90" y="113"/>
                  <a:pt x="90" y="113"/>
                </a:cubicBezTo>
                <a:cubicBezTo>
                  <a:pt x="90" y="118"/>
                  <a:pt x="90" y="118"/>
                  <a:pt x="90" y="118"/>
                </a:cubicBezTo>
                <a:cubicBezTo>
                  <a:pt x="94" y="126"/>
                  <a:pt x="94" y="126"/>
                  <a:pt x="94" y="126"/>
                </a:cubicBezTo>
                <a:cubicBezTo>
                  <a:pt x="94" y="126"/>
                  <a:pt x="94" y="126"/>
                  <a:pt x="94" y="126"/>
                </a:cubicBezTo>
                <a:cubicBezTo>
                  <a:pt x="94" y="127"/>
                  <a:pt x="94" y="127"/>
                  <a:pt x="94" y="127"/>
                </a:cubicBezTo>
                <a:cubicBezTo>
                  <a:pt x="94" y="132"/>
                  <a:pt x="94" y="132"/>
                  <a:pt x="94" y="132"/>
                </a:cubicBezTo>
                <a:cubicBezTo>
                  <a:pt x="96" y="135"/>
                  <a:pt x="96" y="135"/>
                  <a:pt x="96" y="135"/>
                </a:cubicBezTo>
                <a:cubicBezTo>
                  <a:pt x="97" y="135"/>
                  <a:pt x="97" y="135"/>
                  <a:pt x="97" y="135"/>
                </a:cubicBezTo>
                <a:cubicBezTo>
                  <a:pt x="98" y="133"/>
                  <a:pt x="98" y="133"/>
                  <a:pt x="98" y="133"/>
                </a:cubicBezTo>
                <a:cubicBezTo>
                  <a:pt x="99" y="132"/>
                  <a:pt x="99" y="132"/>
                  <a:pt x="99" y="132"/>
                </a:cubicBezTo>
                <a:cubicBezTo>
                  <a:pt x="104" y="135"/>
                  <a:pt x="104" y="135"/>
                  <a:pt x="104" y="135"/>
                </a:cubicBezTo>
                <a:cubicBezTo>
                  <a:pt x="104" y="135"/>
                  <a:pt x="104" y="135"/>
                  <a:pt x="104" y="135"/>
                </a:cubicBezTo>
                <a:cubicBezTo>
                  <a:pt x="104" y="135"/>
                  <a:pt x="104" y="135"/>
                  <a:pt x="104" y="135"/>
                </a:cubicBezTo>
                <a:cubicBezTo>
                  <a:pt x="104" y="136"/>
                  <a:pt x="104" y="136"/>
                  <a:pt x="104" y="136"/>
                </a:cubicBezTo>
                <a:cubicBezTo>
                  <a:pt x="104" y="136"/>
                  <a:pt x="104" y="136"/>
                  <a:pt x="104" y="136"/>
                </a:cubicBezTo>
                <a:cubicBezTo>
                  <a:pt x="106" y="143"/>
                  <a:pt x="106" y="143"/>
                  <a:pt x="106" y="143"/>
                </a:cubicBezTo>
                <a:cubicBezTo>
                  <a:pt x="108" y="144"/>
                  <a:pt x="108" y="144"/>
                  <a:pt x="108" y="144"/>
                </a:cubicBezTo>
                <a:cubicBezTo>
                  <a:pt x="108" y="143"/>
                  <a:pt x="108" y="143"/>
                  <a:pt x="108" y="143"/>
                </a:cubicBezTo>
                <a:cubicBezTo>
                  <a:pt x="110" y="138"/>
                  <a:pt x="110" y="138"/>
                  <a:pt x="110" y="138"/>
                </a:cubicBezTo>
                <a:cubicBezTo>
                  <a:pt x="110" y="138"/>
                  <a:pt x="110" y="138"/>
                  <a:pt x="110" y="138"/>
                </a:cubicBezTo>
                <a:cubicBezTo>
                  <a:pt x="111" y="137"/>
                  <a:pt x="111" y="137"/>
                  <a:pt x="111" y="137"/>
                </a:cubicBezTo>
                <a:cubicBezTo>
                  <a:pt x="111" y="137"/>
                  <a:pt x="111" y="137"/>
                  <a:pt x="111" y="137"/>
                </a:cubicBezTo>
                <a:cubicBezTo>
                  <a:pt x="112" y="137"/>
                  <a:pt x="112" y="137"/>
                  <a:pt x="112" y="137"/>
                </a:cubicBezTo>
                <a:cubicBezTo>
                  <a:pt x="114" y="135"/>
                  <a:pt x="114" y="135"/>
                  <a:pt x="114" y="135"/>
                </a:cubicBezTo>
                <a:cubicBezTo>
                  <a:pt x="115" y="135"/>
                  <a:pt x="115" y="135"/>
                  <a:pt x="115" y="135"/>
                </a:cubicBezTo>
                <a:cubicBezTo>
                  <a:pt x="115" y="135"/>
                  <a:pt x="115" y="135"/>
                  <a:pt x="115" y="135"/>
                </a:cubicBezTo>
                <a:cubicBezTo>
                  <a:pt x="118" y="135"/>
                  <a:pt x="118" y="135"/>
                  <a:pt x="118" y="135"/>
                </a:cubicBezTo>
                <a:cubicBezTo>
                  <a:pt x="118" y="133"/>
                  <a:pt x="118" y="133"/>
                  <a:pt x="118" y="133"/>
                </a:cubicBezTo>
                <a:cubicBezTo>
                  <a:pt x="118" y="132"/>
                  <a:pt x="118" y="132"/>
                  <a:pt x="118" y="132"/>
                </a:cubicBezTo>
                <a:cubicBezTo>
                  <a:pt x="116" y="113"/>
                  <a:pt x="116" y="113"/>
                  <a:pt x="116" y="113"/>
                </a:cubicBezTo>
                <a:cubicBezTo>
                  <a:pt x="108" y="101"/>
                  <a:pt x="108" y="101"/>
                  <a:pt x="108" y="101"/>
                </a:cubicBezTo>
                <a:cubicBezTo>
                  <a:pt x="94" y="84"/>
                  <a:pt x="94" y="84"/>
                  <a:pt x="94" y="84"/>
                </a:cubicBezTo>
                <a:cubicBezTo>
                  <a:pt x="93" y="84"/>
                  <a:pt x="93" y="84"/>
                  <a:pt x="93" y="84"/>
                </a:cubicBezTo>
                <a:cubicBezTo>
                  <a:pt x="92" y="73"/>
                  <a:pt x="92" y="73"/>
                  <a:pt x="92" y="73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7" y="64"/>
                  <a:pt x="87" y="64"/>
                  <a:pt x="87" y="64"/>
                </a:cubicBezTo>
                <a:cubicBezTo>
                  <a:pt x="87" y="64"/>
                  <a:pt x="87" y="64"/>
                  <a:pt x="87" y="64"/>
                </a:cubicBezTo>
                <a:cubicBezTo>
                  <a:pt x="88" y="63"/>
                  <a:pt x="88" y="63"/>
                  <a:pt x="88" y="63"/>
                </a:cubicBezTo>
                <a:cubicBezTo>
                  <a:pt x="90" y="52"/>
                  <a:pt x="90" y="52"/>
                  <a:pt x="90" y="52"/>
                </a:cubicBezTo>
                <a:cubicBezTo>
                  <a:pt x="91" y="52"/>
                  <a:pt x="91" y="52"/>
                  <a:pt x="91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117" y="51"/>
                  <a:pt x="117" y="51"/>
                  <a:pt x="117" y="51"/>
                </a:cubicBezTo>
                <a:cubicBezTo>
                  <a:pt x="130" y="44"/>
                  <a:pt x="130" y="44"/>
                  <a:pt x="130" y="44"/>
                </a:cubicBezTo>
                <a:cubicBezTo>
                  <a:pt x="130" y="44"/>
                  <a:pt x="130" y="44"/>
                  <a:pt x="130" y="44"/>
                </a:cubicBezTo>
                <a:cubicBezTo>
                  <a:pt x="131" y="43"/>
                  <a:pt x="131" y="43"/>
                  <a:pt x="131" y="43"/>
                </a:cubicBezTo>
                <a:cubicBezTo>
                  <a:pt x="136" y="42"/>
                  <a:pt x="139" y="40"/>
                  <a:pt x="140" y="38"/>
                </a:cubicBezTo>
                <a:cubicBezTo>
                  <a:pt x="141" y="36"/>
                  <a:pt x="142" y="33"/>
                  <a:pt x="142" y="2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Freeform 16"/>
          <p:cNvSpPr/>
          <p:nvPr/>
        </p:nvSpPr>
        <p:spPr bwMode="auto">
          <a:xfrm>
            <a:off x="3435350" y="3058742"/>
            <a:ext cx="520700" cy="930275"/>
          </a:xfrm>
          <a:custGeom>
            <a:avLst/>
            <a:gdLst>
              <a:gd name="T0" fmla="*/ 2147483646 w 162"/>
              <a:gd name="T1" fmla="*/ 2147483646 h 289"/>
              <a:gd name="T2" fmla="*/ 2147483646 w 162"/>
              <a:gd name="T3" fmla="*/ 2147483646 h 289"/>
              <a:gd name="T4" fmla="*/ 2147483646 w 162"/>
              <a:gd name="T5" fmla="*/ 2147483646 h 289"/>
              <a:gd name="T6" fmla="*/ 2147483646 w 162"/>
              <a:gd name="T7" fmla="*/ 2147483646 h 289"/>
              <a:gd name="T8" fmla="*/ 2147483646 w 162"/>
              <a:gd name="T9" fmla="*/ 2147483646 h 289"/>
              <a:gd name="T10" fmla="*/ 2147483646 w 162"/>
              <a:gd name="T11" fmla="*/ 2147483646 h 289"/>
              <a:gd name="T12" fmla="*/ 2147483646 w 162"/>
              <a:gd name="T13" fmla="*/ 2147483646 h 289"/>
              <a:gd name="T14" fmla="*/ 2147483646 w 162"/>
              <a:gd name="T15" fmla="*/ 2147483646 h 289"/>
              <a:gd name="T16" fmla="*/ 2147483646 w 162"/>
              <a:gd name="T17" fmla="*/ 2147483646 h 289"/>
              <a:gd name="T18" fmla="*/ 2147483646 w 162"/>
              <a:gd name="T19" fmla="*/ 2147483646 h 289"/>
              <a:gd name="T20" fmla="*/ 2147483646 w 162"/>
              <a:gd name="T21" fmla="*/ 2147483646 h 289"/>
              <a:gd name="T22" fmla="*/ 2147483646 w 162"/>
              <a:gd name="T23" fmla="*/ 2147483646 h 289"/>
              <a:gd name="T24" fmla="*/ 2147483646 w 162"/>
              <a:gd name="T25" fmla="*/ 2147483646 h 289"/>
              <a:gd name="T26" fmla="*/ 2147483646 w 162"/>
              <a:gd name="T27" fmla="*/ 2147483646 h 289"/>
              <a:gd name="T28" fmla="*/ 2147483646 w 162"/>
              <a:gd name="T29" fmla="*/ 2147483646 h 289"/>
              <a:gd name="T30" fmla="*/ 2147483646 w 162"/>
              <a:gd name="T31" fmla="*/ 2147483646 h 289"/>
              <a:gd name="T32" fmla="*/ 2147483646 w 162"/>
              <a:gd name="T33" fmla="*/ 2147483646 h 289"/>
              <a:gd name="T34" fmla="*/ 2147483646 w 162"/>
              <a:gd name="T35" fmla="*/ 2147483646 h 289"/>
              <a:gd name="T36" fmla="*/ 2147483646 w 162"/>
              <a:gd name="T37" fmla="*/ 2147483646 h 289"/>
              <a:gd name="T38" fmla="*/ 2147483646 w 162"/>
              <a:gd name="T39" fmla="*/ 2147483646 h 289"/>
              <a:gd name="T40" fmla="*/ 2147483646 w 162"/>
              <a:gd name="T41" fmla="*/ 2147483646 h 289"/>
              <a:gd name="T42" fmla="*/ 2147483646 w 162"/>
              <a:gd name="T43" fmla="*/ 2147483646 h 289"/>
              <a:gd name="T44" fmla="*/ 2147483646 w 162"/>
              <a:gd name="T45" fmla="*/ 2147483646 h 289"/>
              <a:gd name="T46" fmla="*/ 2147483646 w 162"/>
              <a:gd name="T47" fmla="*/ 2147483646 h 289"/>
              <a:gd name="T48" fmla="*/ 2147483646 w 162"/>
              <a:gd name="T49" fmla="*/ 2147483646 h 289"/>
              <a:gd name="T50" fmla="*/ 2147483646 w 162"/>
              <a:gd name="T51" fmla="*/ 2147483646 h 289"/>
              <a:gd name="T52" fmla="*/ 2147483646 w 162"/>
              <a:gd name="T53" fmla="*/ 2147483646 h 289"/>
              <a:gd name="T54" fmla="*/ 2147483646 w 162"/>
              <a:gd name="T55" fmla="*/ 2147483646 h 289"/>
              <a:gd name="T56" fmla="*/ 2147483646 w 162"/>
              <a:gd name="T57" fmla="*/ 2147483646 h 289"/>
              <a:gd name="T58" fmla="*/ 2147483646 w 162"/>
              <a:gd name="T59" fmla="*/ 2147483646 h 289"/>
              <a:gd name="T60" fmla="*/ 2147483646 w 162"/>
              <a:gd name="T61" fmla="*/ 2147483646 h 289"/>
              <a:gd name="T62" fmla="*/ 2147483646 w 162"/>
              <a:gd name="T63" fmla="*/ 2147483646 h 289"/>
              <a:gd name="T64" fmla="*/ 2147483646 w 162"/>
              <a:gd name="T65" fmla="*/ 2147483646 h 289"/>
              <a:gd name="T66" fmla="*/ 2147483646 w 162"/>
              <a:gd name="T67" fmla="*/ 2147483646 h 289"/>
              <a:gd name="T68" fmla="*/ 2147483646 w 162"/>
              <a:gd name="T69" fmla="*/ 2147483646 h 289"/>
              <a:gd name="T70" fmla="*/ 2147483646 w 162"/>
              <a:gd name="T71" fmla="*/ 2147483646 h 289"/>
              <a:gd name="T72" fmla="*/ 2147483646 w 162"/>
              <a:gd name="T73" fmla="*/ 2147483646 h 289"/>
              <a:gd name="T74" fmla="*/ 2147483646 w 162"/>
              <a:gd name="T75" fmla="*/ 2147483646 h 289"/>
              <a:gd name="T76" fmla="*/ 2147483646 w 162"/>
              <a:gd name="T77" fmla="*/ 2147483646 h 289"/>
              <a:gd name="T78" fmla="*/ 2147483646 w 162"/>
              <a:gd name="T79" fmla="*/ 2147483646 h 289"/>
              <a:gd name="T80" fmla="*/ 2147483646 w 162"/>
              <a:gd name="T81" fmla="*/ 2147483646 h 289"/>
              <a:gd name="T82" fmla="*/ 2147483646 w 162"/>
              <a:gd name="T83" fmla="*/ 2147483646 h 289"/>
              <a:gd name="T84" fmla="*/ 2147483646 w 162"/>
              <a:gd name="T85" fmla="*/ 2147483646 h 289"/>
              <a:gd name="T86" fmla="*/ 2147483646 w 162"/>
              <a:gd name="T87" fmla="*/ 2147483646 h 289"/>
              <a:gd name="T88" fmla="*/ 2147483646 w 162"/>
              <a:gd name="T89" fmla="*/ 2147483646 h 289"/>
              <a:gd name="T90" fmla="*/ 2147483646 w 162"/>
              <a:gd name="T91" fmla="*/ 2147483646 h 289"/>
              <a:gd name="T92" fmla="*/ 2147483646 w 162"/>
              <a:gd name="T93" fmla="*/ 2147483646 h 289"/>
              <a:gd name="T94" fmla="*/ 2147483646 w 162"/>
              <a:gd name="T95" fmla="*/ 2147483646 h 289"/>
              <a:gd name="T96" fmla="*/ 2147483646 w 162"/>
              <a:gd name="T97" fmla="*/ 2147483646 h 289"/>
              <a:gd name="T98" fmla="*/ 2147483646 w 162"/>
              <a:gd name="T99" fmla="*/ 2147483646 h 289"/>
              <a:gd name="T100" fmla="*/ 2147483646 w 162"/>
              <a:gd name="T101" fmla="*/ 2147483646 h 289"/>
              <a:gd name="T102" fmla="*/ 2147483646 w 162"/>
              <a:gd name="T103" fmla="*/ 0 h 289"/>
              <a:gd name="T104" fmla="*/ 2147483646 w 162"/>
              <a:gd name="T105" fmla="*/ 2147483646 h 289"/>
              <a:gd name="T106" fmla="*/ 2147483646 w 162"/>
              <a:gd name="T107" fmla="*/ 2147483646 h 289"/>
              <a:gd name="T108" fmla="*/ 2147483646 w 162"/>
              <a:gd name="T109" fmla="*/ 2147483646 h 289"/>
              <a:gd name="T110" fmla="*/ 2147483646 w 162"/>
              <a:gd name="T111" fmla="*/ 2147483646 h 289"/>
              <a:gd name="T112" fmla="*/ 2147483646 w 162"/>
              <a:gd name="T113" fmla="*/ 2147483646 h 289"/>
              <a:gd name="T114" fmla="*/ 2147483646 w 162"/>
              <a:gd name="T115" fmla="*/ 2147483646 h 289"/>
              <a:gd name="T116" fmla="*/ 2147483646 w 162"/>
              <a:gd name="T117" fmla="*/ 2147483646 h 289"/>
              <a:gd name="T118" fmla="*/ 2147483646 w 162"/>
              <a:gd name="T119" fmla="*/ 2147483646 h 289"/>
              <a:gd name="T120" fmla="*/ 2147483646 w 162"/>
              <a:gd name="T121" fmla="*/ 2147483646 h 289"/>
              <a:gd name="T122" fmla="*/ 2147483646 w 162"/>
              <a:gd name="T123" fmla="*/ 2147483646 h 289"/>
              <a:gd name="T124" fmla="*/ 2147483646 w 162"/>
              <a:gd name="T125" fmla="*/ 2147483646 h 289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62" h="289">
                <a:moveTo>
                  <a:pt x="54" y="66"/>
                </a:moveTo>
                <a:cubicBezTo>
                  <a:pt x="52" y="65"/>
                  <a:pt x="52" y="65"/>
                  <a:pt x="52" y="65"/>
                </a:cubicBezTo>
                <a:cubicBezTo>
                  <a:pt x="48" y="90"/>
                  <a:pt x="48" y="90"/>
                  <a:pt x="48" y="90"/>
                </a:cubicBezTo>
                <a:cubicBezTo>
                  <a:pt x="54" y="98"/>
                  <a:pt x="54" y="98"/>
                  <a:pt x="54" y="98"/>
                </a:cubicBezTo>
                <a:cubicBezTo>
                  <a:pt x="61" y="100"/>
                  <a:pt x="61" y="100"/>
                  <a:pt x="61" y="100"/>
                </a:cubicBezTo>
                <a:cubicBezTo>
                  <a:pt x="61" y="100"/>
                  <a:pt x="61" y="100"/>
                  <a:pt x="61" y="100"/>
                </a:cubicBezTo>
                <a:cubicBezTo>
                  <a:pt x="61" y="100"/>
                  <a:pt x="61" y="100"/>
                  <a:pt x="61" y="100"/>
                </a:cubicBezTo>
                <a:cubicBezTo>
                  <a:pt x="62" y="101"/>
                  <a:pt x="62" y="101"/>
                  <a:pt x="62" y="101"/>
                </a:cubicBezTo>
                <a:cubicBezTo>
                  <a:pt x="70" y="108"/>
                  <a:pt x="70" y="108"/>
                  <a:pt x="70" y="108"/>
                </a:cubicBezTo>
                <a:cubicBezTo>
                  <a:pt x="82" y="110"/>
                  <a:pt x="82" y="110"/>
                  <a:pt x="82" y="110"/>
                </a:cubicBezTo>
                <a:cubicBezTo>
                  <a:pt x="82" y="110"/>
                  <a:pt x="82" y="110"/>
                  <a:pt x="82" y="110"/>
                </a:cubicBezTo>
                <a:cubicBezTo>
                  <a:pt x="88" y="114"/>
                  <a:pt x="88" y="114"/>
                  <a:pt x="88" y="114"/>
                </a:cubicBezTo>
                <a:cubicBezTo>
                  <a:pt x="88" y="114"/>
                  <a:pt x="88" y="114"/>
                  <a:pt x="88" y="114"/>
                </a:cubicBezTo>
                <a:cubicBezTo>
                  <a:pt x="88" y="114"/>
                  <a:pt x="88" y="114"/>
                  <a:pt x="88" y="114"/>
                </a:cubicBezTo>
                <a:cubicBezTo>
                  <a:pt x="88" y="115"/>
                  <a:pt x="88" y="115"/>
                  <a:pt x="88" y="115"/>
                </a:cubicBezTo>
                <a:cubicBezTo>
                  <a:pt x="93" y="122"/>
                  <a:pt x="93" y="122"/>
                  <a:pt x="93" y="122"/>
                </a:cubicBezTo>
                <a:cubicBezTo>
                  <a:pt x="94" y="122"/>
                  <a:pt x="94" y="122"/>
                  <a:pt x="94" y="122"/>
                </a:cubicBezTo>
                <a:cubicBezTo>
                  <a:pt x="93" y="123"/>
                  <a:pt x="93" y="123"/>
                  <a:pt x="93" y="123"/>
                </a:cubicBezTo>
                <a:cubicBezTo>
                  <a:pt x="89" y="130"/>
                  <a:pt x="89" y="130"/>
                  <a:pt x="89" y="130"/>
                </a:cubicBezTo>
                <a:cubicBezTo>
                  <a:pt x="88" y="130"/>
                  <a:pt x="88" y="132"/>
                  <a:pt x="88" y="136"/>
                </a:cubicBezTo>
                <a:cubicBezTo>
                  <a:pt x="89" y="136"/>
                  <a:pt x="89" y="136"/>
                  <a:pt x="89" y="136"/>
                </a:cubicBezTo>
                <a:cubicBezTo>
                  <a:pt x="89" y="143"/>
                  <a:pt x="89" y="143"/>
                  <a:pt x="89" y="143"/>
                </a:cubicBezTo>
                <a:cubicBezTo>
                  <a:pt x="88" y="144"/>
                  <a:pt x="88" y="144"/>
                  <a:pt x="88" y="144"/>
                </a:cubicBezTo>
                <a:cubicBezTo>
                  <a:pt x="88" y="144"/>
                  <a:pt x="88" y="144"/>
                  <a:pt x="88" y="144"/>
                </a:cubicBezTo>
                <a:cubicBezTo>
                  <a:pt x="85" y="156"/>
                  <a:pt x="85" y="156"/>
                  <a:pt x="85" y="156"/>
                </a:cubicBezTo>
                <a:cubicBezTo>
                  <a:pt x="84" y="158"/>
                  <a:pt x="84" y="158"/>
                  <a:pt x="84" y="158"/>
                </a:cubicBezTo>
                <a:cubicBezTo>
                  <a:pt x="84" y="158"/>
                  <a:pt x="84" y="158"/>
                  <a:pt x="84" y="158"/>
                </a:cubicBezTo>
                <a:cubicBezTo>
                  <a:pt x="82" y="157"/>
                  <a:pt x="82" y="157"/>
                  <a:pt x="82" y="157"/>
                </a:cubicBezTo>
                <a:cubicBezTo>
                  <a:pt x="77" y="156"/>
                  <a:pt x="77" y="156"/>
                  <a:pt x="77" y="156"/>
                </a:cubicBezTo>
                <a:cubicBezTo>
                  <a:pt x="70" y="156"/>
                  <a:pt x="70" y="156"/>
                  <a:pt x="70" y="156"/>
                </a:cubicBezTo>
                <a:cubicBezTo>
                  <a:pt x="64" y="158"/>
                  <a:pt x="64" y="158"/>
                  <a:pt x="64" y="158"/>
                </a:cubicBezTo>
                <a:cubicBezTo>
                  <a:pt x="58" y="164"/>
                  <a:pt x="58" y="164"/>
                  <a:pt x="58" y="164"/>
                </a:cubicBezTo>
                <a:cubicBezTo>
                  <a:pt x="56" y="166"/>
                  <a:pt x="56" y="166"/>
                  <a:pt x="56" y="166"/>
                </a:cubicBezTo>
                <a:cubicBezTo>
                  <a:pt x="65" y="170"/>
                  <a:pt x="65" y="170"/>
                  <a:pt x="65" y="170"/>
                </a:cubicBezTo>
                <a:cubicBezTo>
                  <a:pt x="64" y="172"/>
                  <a:pt x="64" y="172"/>
                  <a:pt x="64" y="172"/>
                </a:cubicBezTo>
                <a:cubicBezTo>
                  <a:pt x="64" y="174"/>
                  <a:pt x="62" y="176"/>
                  <a:pt x="58" y="177"/>
                </a:cubicBezTo>
                <a:cubicBezTo>
                  <a:pt x="53" y="177"/>
                  <a:pt x="53" y="177"/>
                  <a:pt x="53" y="177"/>
                </a:cubicBezTo>
                <a:cubicBezTo>
                  <a:pt x="44" y="174"/>
                  <a:pt x="44" y="174"/>
                  <a:pt x="44" y="174"/>
                </a:cubicBezTo>
                <a:cubicBezTo>
                  <a:pt x="44" y="174"/>
                  <a:pt x="44" y="174"/>
                  <a:pt x="44" y="174"/>
                </a:cubicBezTo>
                <a:cubicBezTo>
                  <a:pt x="44" y="174"/>
                  <a:pt x="44" y="174"/>
                  <a:pt x="44" y="174"/>
                </a:cubicBezTo>
                <a:cubicBezTo>
                  <a:pt x="35" y="169"/>
                  <a:pt x="35" y="169"/>
                  <a:pt x="35" y="169"/>
                </a:cubicBezTo>
                <a:cubicBezTo>
                  <a:pt x="32" y="169"/>
                  <a:pt x="32" y="169"/>
                  <a:pt x="32" y="169"/>
                </a:cubicBezTo>
                <a:cubicBezTo>
                  <a:pt x="22" y="183"/>
                  <a:pt x="22" y="183"/>
                  <a:pt x="22" y="183"/>
                </a:cubicBezTo>
                <a:cubicBezTo>
                  <a:pt x="20" y="188"/>
                  <a:pt x="20" y="188"/>
                  <a:pt x="20" y="188"/>
                </a:cubicBezTo>
                <a:cubicBezTo>
                  <a:pt x="20" y="196"/>
                  <a:pt x="20" y="196"/>
                  <a:pt x="20" y="196"/>
                </a:cubicBezTo>
                <a:cubicBezTo>
                  <a:pt x="24" y="203"/>
                  <a:pt x="24" y="203"/>
                  <a:pt x="24" y="203"/>
                </a:cubicBezTo>
                <a:cubicBezTo>
                  <a:pt x="24" y="204"/>
                  <a:pt x="24" y="204"/>
                  <a:pt x="24" y="204"/>
                </a:cubicBezTo>
                <a:cubicBezTo>
                  <a:pt x="24" y="204"/>
                  <a:pt x="24" y="204"/>
                  <a:pt x="24" y="204"/>
                </a:cubicBezTo>
                <a:cubicBezTo>
                  <a:pt x="24" y="204"/>
                  <a:pt x="24" y="204"/>
                  <a:pt x="24" y="204"/>
                </a:cubicBezTo>
                <a:cubicBezTo>
                  <a:pt x="26" y="210"/>
                  <a:pt x="26" y="210"/>
                  <a:pt x="26" y="210"/>
                </a:cubicBezTo>
                <a:cubicBezTo>
                  <a:pt x="26" y="211"/>
                  <a:pt x="26" y="211"/>
                  <a:pt x="26" y="211"/>
                </a:cubicBezTo>
                <a:cubicBezTo>
                  <a:pt x="26" y="220"/>
                  <a:pt x="26" y="220"/>
                  <a:pt x="26" y="220"/>
                </a:cubicBezTo>
                <a:cubicBezTo>
                  <a:pt x="26" y="221"/>
                  <a:pt x="26" y="221"/>
                  <a:pt x="26" y="221"/>
                </a:cubicBezTo>
                <a:cubicBezTo>
                  <a:pt x="27" y="222"/>
                  <a:pt x="27" y="222"/>
                  <a:pt x="27" y="222"/>
                </a:cubicBezTo>
                <a:cubicBezTo>
                  <a:pt x="20" y="223"/>
                  <a:pt x="20" y="223"/>
                  <a:pt x="20" y="223"/>
                </a:cubicBezTo>
                <a:cubicBezTo>
                  <a:pt x="8" y="223"/>
                  <a:pt x="8" y="223"/>
                  <a:pt x="8" y="223"/>
                </a:cubicBezTo>
                <a:cubicBezTo>
                  <a:pt x="3" y="227"/>
                  <a:pt x="3" y="227"/>
                  <a:pt x="3" y="227"/>
                </a:cubicBezTo>
                <a:cubicBezTo>
                  <a:pt x="0" y="231"/>
                  <a:pt x="0" y="231"/>
                  <a:pt x="0" y="231"/>
                </a:cubicBezTo>
                <a:cubicBezTo>
                  <a:pt x="1" y="231"/>
                  <a:pt x="1" y="231"/>
                  <a:pt x="1" y="231"/>
                </a:cubicBezTo>
                <a:cubicBezTo>
                  <a:pt x="3" y="243"/>
                  <a:pt x="3" y="243"/>
                  <a:pt x="3" y="243"/>
                </a:cubicBezTo>
                <a:cubicBezTo>
                  <a:pt x="4" y="243"/>
                  <a:pt x="4" y="243"/>
                  <a:pt x="4" y="243"/>
                </a:cubicBezTo>
                <a:cubicBezTo>
                  <a:pt x="4" y="248"/>
                  <a:pt x="4" y="248"/>
                  <a:pt x="4" y="248"/>
                </a:cubicBezTo>
                <a:cubicBezTo>
                  <a:pt x="6" y="254"/>
                  <a:pt x="6" y="254"/>
                  <a:pt x="6" y="254"/>
                </a:cubicBezTo>
                <a:cubicBezTo>
                  <a:pt x="15" y="259"/>
                  <a:pt x="15" y="259"/>
                  <a:pt x="15" y="259"/>
                </a:cubicBezTo>
                <a:cubicBezTo>
                  <a:pt x="27" y="256"/>
                  <a:pt x="27" y="256"/>
                  <a:pt x="27" y="256"/>
                </a:cubicBezTo>
                <a:cubicBezTo>
                  <a:pt x="33" y="252"/>
                  <a:pt x="33" y="252"/>
                  <a:pt x="33" y="252"/>
                </a:cubicBezTo>
                <a:cubicBezTo>
                  <a:pt x="34" y="252"/>
                  <a:pt x="34" y="252"/>
                  <a:pt x="34" y="252"/>
                </a:cubicBezTo>
                <a:cubicBezTo>
                  <a:pt x="40" y="252"/>
                  <a:pt x="40" y="252"/>
                  <a:pt x="40" y="252"/>
                </a:cubicBezTo>
                <a:cubicBezTo>
                  <a:pt x="43" y="260"/>
                  <a:pt x="43" y="260"/>
                  <a:pt x="43" y="260"/>
                </a:cubicBezTo>
                <a:cubicBezTo>
                  <a:pt x="45" y="262"/>
                  <a:pt x="46" y="264"/>
                  <a:pt x="47" y="266"/>
                </a:cubicBezTo>
                <a:cubicBezTo>
                  <a:pt x="50" y="266"/>
                  <a:pt x="50" y="266"/>
                  <a:pt x="50" y="266"/>
                </a:cubicBezTo>
                <a:cubicBezTo>
                  <a:pt x="51" y="266"/>
                  <a:pt x="51" y="266"/>
                  <a:pt x="51" y="266"/>
                </a:cubicBezTo>
                <a:cubicBezTo>
                  <a:pt x="52" y="266"/>
                  <a:pt x="52" y="266"/>
                  <a:pt x="52" y="266"/>
                </a:cubicBezTo>
                <a:cubicBezTo>
                  <a:pt x="52" y="265"/>
                  <a:pt x="52" y="265"/>
                  <a:pt x="52" y="265"/>
                </a:cubicBezTo>
                <a:cubicBezTo>
                  <a:pt x="58" y="260"/>
                  <a:pt x="58" y="260"/>
                  <a:pt x="58" y="260"/>
                </a:cubicBezTo>
                <a:cubicBezTo>
                  <a:pt x="63" y="270"/>
                  <a:pt x="63" y="270"/>
                  <a:pt x="63" y="270"/>
                </a:cubicBezTo>
                <a:cubicBezTo>
                  <a:pt x="68" y="273"/>
                  <a:pt x="68" y="273"/>
                  <a:pt x="68" y="273"/>
                </a:cubicBezTo>
                <a:cubicBezTo>
                  <a:pt x="76" y="273"/>
                  <a:pt x="76" y="273"/>
                  <a:pt x="76" y="273"/>
                </a:cubicBezTo>
                <a:cubicBezTo>
                  <a:pt x="82" y="272"/>
                  <a:pt x="82" y="272"/>
                  <a:pt x="82" y="272"/>
                </a:cubicBezTo>
                <a:cubicBezTo>
                  <a:pt x="84" y="272"/>
                  <a:pt x="84" y="272"/>
                  <a:pt x="84" y="272"/>
                </a:cubicBezTo>
                <a:cubicBezTo>
                  <a:pt x="98" y="274"/>
                  <a:pt x="98" y="274"/>
                  <a:pt x="98" y="274"/>
                </a:cubicBezTo>
                <a:cubicBezTo>
                  <a:pt x="98" y="274"/>
                  <a:pt x="98" y="274"/>
                  <a:pt x="98" y="27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104" y="278"/>
                  <a:pt x="104" y="278"/>
                  <a:pt x="104" y="278"/>
                </a:cubicBezTo>
                <a:cubicBezTo>
                  <a:pt x="104" y="278"/>
                  <a:pt x="104" y="278"/>
                  <a:pt x="104" y="278"/>
                </a:cubicBezTo>
                <a:cubicBezTo>
                  <a:pt x="104" y="278"/>
                  <a:pt x="104" y="278"/>
                  <a:pt x="104" y="278"/>
                </a:cubicBezTo>
                <a:cubicBezTo>
                  <a:pt x="104" y="279"/>
                  <a:pt x="104" y="279"/>
                  <a:pt x="104" y="279"/>
                </a:cubicBezTo>
                <a:cubicBezTo>
                  <a:pt x="110" y="283"/>
                  <a:pt x="110" y="283"/>
                  <a:pt x="110" y="283"/>
                </a:cubicBezTo>
                <a:cubicBezTo>
                  <a:pt x="110" y="283"/>
                  <a:pt x="110" y="283"/>
                  <a:pt x="110" y="283"/>
                </a:cubicBezTo>
                <a:cubicBezTo>
                  <a:pt x="113" y="287"/>
                  <a:pt x="113" y="287"/>
                  <a:pt x="113" y="287"/>
                </a:cubicBezTo>
                <a:cubicBezTo>
                  <a:pt x="117" y="289"/>
                  <a:pt x="117" y="289"/>
                  <a:pt x="117" y="289"/>
                </a:cubicBezTo>
                <a:cubicBezTo>
                  <a:pt x="124" y="288"/>
                  <a:pt x="124" y="288"/>
                  <a:pt x="124" y="288"/>
                </a:cubicBezTo>
                <a:cubicBezTo>
                  <a:pt x="124" y="280"/>
                  <a:pt x="124" y="280"/>
                  <a:pt x="124" y="280"/>
                </a:cubicBezTo>
                <a:cubicBezTo>
                  <a:pt x="120" y="274"/>
                  <a:pt x="120" y="274"/>
                  <a:pt x="120" y="274"/>
                </a:cubicBezTo>
                <a:cubicBezTo>
                  <a:pt x="120" y="274"/>
                  <a:pt x="120" y="274"/>
                  <a:pt x="120" y="274"/>
                </a:cubicBezTo>
                <a:cubicBezTo>
                  <a:pt x="120" y="274"/>
                  <a:pt x="120" y="274"/>
                  <a:pt x="120" y="274"/>
                </a:cubicBezTo>
                <a:cubicBezTo>
                  <a:pt x="118" y="263"/>
                  <a:pt x="118" y="263"/>
                  <a:pt x="118" y="263"/>
                </a:cubicBezTo>
                <a:cubicBezTo>
                  <a:pt x="123" y="258"/>
                  <a:pt x="123" y="258"/>
                  <a:pt x="123" y="258"/>
                </a:cubicBezTo>
                <a:cubicBezTo>
                  <a:pt x="124" y="257"/>
                  <a:pt x="124" y="257"/>
                  <a:pt x="124" y="257"/>
                </a:cubicBezTo>
                <a:cubicBezTo>
                  <a:pt x="124" y="257"/>
                  <a:pt x="124" y="257"/>
                  <a:pt x="124" y="257"/>
                </a:cubicBezTo>
                <a:cubicBezTo>
                  <a:pt x="129" y="256"/>
                  <a:pt x="129" y="256"/>
                  <a:pt x="129" y="256"/>
                </a:cubicBezTo>
                <a:cubicBezTo>
                  <a:pt x="134" y="256"/>
                  <a:pt x="134" y="256"/>
                  <a:pt x="134" y="256"/>
                </a:cubicBezTo>
                <a:cubicBezTo>
                  <a:pt x="136" y="254"/>
                  <a:pt x="136" y="254"/>
                  <a:pt x="136" y="254"/>
                </a:cubicBezTo>
                <a:cubicBezTo>
                  <a:pt x="132" y="250"/>
                  <a:pt x="132" y="250"/>
                  <a:pt x="132" y="250"/>
                </a:cubicBezTo>
                <a:cubicBezTo>
                  <a:pt x="121" y="242"/>
                  <a:pt x="121" y="242"/>
                  <a:pt x="121" y="242"/>
                </a:cubicBezTo>
                <a:cubicBezTo>
                  <a:pt x="118" y="238"/>
                  <a:pt x="118" y="238"/>
                  <a:pt x="118" y="238"/>
                </a:cubicBezTo>
                <a:cubicBezTo>
                  <a:pt x="118" y="238"/>
                  <a:pt x="118" y="238"/>
                  <a:pt x="118" y="238"/>
                </a:cubicBezTo>
                <a:cubicBezTo>
                  <a:pt x="117" y="237"/>
                  <a:pt x="117" y="237"/>
                  <a:pt x="117" y="237"/>
                </a:cubicBezTo>
                <a:cubicBezTo>
                  <a:pt x="118" y="236"/>
                  <a:pt x="118" y="236"/>
                  <a:pt x="118" y="236"/>
                </a:cubicBezTo>
                <a:cubicBezTo>
                  <a:pt x="121" y="230"/>
                  <a:pt x="121" y="230"/>
                  <a:pt x="121" y="230"/>
                </a:cubicBezTo>
                <a:cubicBezTo>
                  <a:pt x="122" y="231"/>
                  <a:pt x="122" y="231"/>
                  <a:pt x="122" y="231"/>
                </a:cubicBezTo>
                <a:cubicBezTo>
                  <a:pt x="130" y="233"/>
                  <a:pt x="130" y="233"/>
                  <a:pt x="130" y="233"/>
                </a:cubicBezTo>
                <a:cubicBezTo>
                  <a:pt x="151" y="232"/>
                  <a:pt x="151" y="232"/>
                  <a:pt x="151" y="232"/>
                </a:cubicBezTo>
                <a:cubicBezTo>
                  <a:pt x="151" y="233"/>
                  <a:pt x="151" y="233"/>
                  <a:pt x="151" y="233"/>
                </a:cubicBezTo>
                <a:cubicBezTo>
                  <a:pt x="152" y="233"/>
                  <a:pt x="152" y="233"/>
                  <a:pt x="152" y="233"/>
                </a:cubicBezTo>
                <a:cubicBezTo>
                  <a:pt x="158" y="235"/>
                  <a:pt x="158" y="235"/>
                  <a:pt x="158" y="235"/>
                </a:cubicBezTo>
                <a:cubicBezTo>
                  <a:pt x="162" y="231"/>
                  <a:pt x="162" y="231"/>
                  <a:pt x="162" y="231"/>
                </a:cubicBezTo>
                <a:cubicBezTo>
                  <a:pt x="160" y="219"/>
                  <a:pt x="160" y="219"/>
                  <a:pt x="160" y="219"/>
                </a:cubicBezTo>
                <a:cubicBezTo>
                  <a:pt x="152" y="214"/>
                  <a:pt x="152" y="214"/>
                  <a:pt x="152" y="214"/>
                </a:cubicBezTo>
                <a:cubicBezTo>
                  <a:pt x="146" y="210"/>
                  <a:pt x="144" y="202"/>
                  <a:pt x="145" y="187"/>
                </a:cubicBezTo>
                <a:cubicBezTo>
                  <a:pt x="138" y="184"/>
                  <a:pt x="138" y="184"/>
                  <a:pt x="138" y="184"/>
                </a:cubicBezTo>
                <a:cubicBezTo>
                  <a:pt x="138" y="184"/>
                  <a:pt x="138" y="184"/>
                  <a:pt x="138" y="184"/>
                </a:cubicBezTo>
                <a:cubicBezTo>
                  <a:pt x="137" y="184"/>
                  <a:pt x="137" y="184"/>
                  <a:pt x="137" y="184"/>
                </a:cubicBezTo>
                <a:cubicBezTo>
                  <a:pt x="137" y="183"/>
                  <a:pt x="137" y="183"/>
                  <a:pt x="137" y="183"/>
                </a:cubicBezTo>
                <a:cubicBezTo>
                  <a:pt x="137" y="182"/>
                  <a:pt x="137" y="182"/>
                  <a:pt x="137" y="182"/>
                </a:cubicBezTo>
                <a:cubicBezTo>
                  <a:pt x="136" y="172"/>
                  <a:pt x="136" y="172"/>
                  <a:pt x="136" y="172"/>
                </a:cubicBezTo>
                <a:cubicBezTo>
                  <a:pt x="144" y="131"/>
                  <a:pt x="144" y="131"/>
                  <a:pt x="144" y="131"/>
                </a:cubicBezTo>
                <a:cubicBezTo>
                  <a:pt x="141" y="119"/>
                  <a:pt x="139" y="111"/>
                  <a:pt x="139" y="107"/>
                </a:cubicBezTo>
                <a:cubicBezTo>
                  <a:pt x="138" y="95"/>
                  <a:pt x="138" y="95"/>
                  <a:pt x="138" y="95"/>
                </a:cubicBezTo>
                <a:cubicBezTo>
                  <a:pt x="139" y="82"/>
                  <a:pt x="139" y="82"/>
                  <a:pt x="139" y="82"/>
                </a:cubicBezTo>
                <a:cubicBezTo>
                  <a:pt x="139" y="81"/>
                  <a:pt x="139" y="81"/>
                  <a:pt x="139" y="81"/>
                </a:cubicBezTo>
                <a:cubicBezTo>
                  <a:pt x="140" y="80"/>
                  <a:pt x="140" y="80"/>
                  <a:pt x="140" y="80"/>
                </a:cubicBezTo>
                <a:cubicBezTo>
                  <a:pt x="140" y="80"/>
                  <a:pt x="140" y="80"/>
                  <a:pt x="140" y="80"/>
                </a:cubicBezTo>
                <a:cubicBezTo>
                  <a:pt x="148" y="74"/>
                  <a:pt x="148" y="74"/>
                  <a:pt x="148" y="74"/>
                </a:cubicBezTo>
                <a:cubicBezTo>
                  <a:pt x="148" y="68"/>
                  <a:pt x="148" y="68"/>
                  <a:pt x="148" y="68"/>
                </a:cubicBezTo>
                <a:cubicBezTo>
                  <a:pt x="148" y="66"/>
                  <a:pt x="147" y="64"/>
                  <a:pt x="145" y="61"/>
                </a:cubicBezTo>
                <a:cubicBezTo>
                  <a:pt x="140" y="55"/>
                  <a:pt x="140" y="55"/>
                  <a:pt x="140" y="55"/>
                </a:cubicBezTo>
                <a:cubicBezTo>
                  <a:pt x="139" y="55"/>
                  <a:pt x="139" y="55"/>
                  <a:pt x="139" y="55"/>
                </a:cubicBezTo>
                <a:cubicBezTo>
                  <a:pt x="139" y="54"/>
                  <a:pt x="139" y="54"/>
                  <a:pt x="139" y="54"/>
                </a:cubicBezTo>
                <a:cubicBezTo>
                  <a:pt x="138" y="44"/>
                  <a:pt x="138" y="44"/>
                  <a:pt x="138" y="44"/>
                </a:cubicBezTo>
                <a:cubicBezTo>
                  <a:pt x="138" y="44"/>
                  <a:pt x="138" y="44"/>
                  <a:pt x="138" y="44"/>
                </a:cubicBezTo>
                <a:cubicBezTo>
                  <a:pt x="138" y="44"/>
                  <a:pt x="138" y="44"/>
                  <a:pt x="138" y="44"/>
                </a:cubicBezTo>
                <a:cubicBezTo>
                  <a:pt x="138" y="43"/>
                  <a:pt x="138" y="43"/>
                  <a:pt x="138" y="43"/>
                </a:cubicBezTo>
                <a:cubicBezTo>
                  <a:pt x="138" y="43"/>
                  <a:pt x="138" y="43"/>
                  <a:pt x="138" y="43"/>
                </a:cubicBezTo>
                <a:cubicBezTo>
                  <a:pt x="149" y="30"/>
                  <a:pt x="149" y="30"/>
                  <a:pt x="149" y="30"/>
                </a:cubicBezTo>
                <a:cubicBezTo>
                  <a:pt x="149" y="24"/>
                  <a:pt x="149" y="24"/>
                  <a:pt x="149" y="24"/>
                </a:cubicBezTo>
                <a:cubicBezTo>
                  <a:pt x="146" y="18"/>
                  <a:pt x="146" y="18"/>
                  <a:pt x="146" y="18"/>
                </a:cubicBezTo>
                <a:cubicBezTo>
                  <a:pt x="146" y="18"/>
                  <a:pt x="146" y="18"/>
                  <a:pt x="146" y="18"/>
                </a:cubicBezTo>
                <a:cubicBezTo>
                  <a:pt x="145" y="17"/>
                  <a:pt x="145" y="17"/>
                  <a:pt x="145" y="17"/>
                </a:cubicBezTo>
                <a:cubicBezTo>
                  <a:pt x="150" y="10"/>
                  <a:pt x="150" y="10"/>
                  <a:pt x="150" y="10"/>
                </a:cubicBezTo>
                <a:cubicBezTo>
                  <a:pt x="150" y="10"/>
                  <a:pt x="150" y="10"/>
                  <a:pt x="150" y="10"/>
                </a:cubicBezTo>
                <a:cubicBezTo>
                  <a:pt x="151" y="10"/>
                  <a:pt x="151" y="10"/>
                  <a:pt x="151" y="10"/>
                </a:cubicBezTo>
                <a:cubicBezTo>
                  <a:pt x="156" y="6"/>
                  <a:pt x="156" y="6"/>
                  <a:pt x="156" y="6"/>
                </a:cubicBezTo>
                <a:cubicBezTo>
                  <a:pt x="156" y="0"/>
                  <a:pt x="156" y="0"/>
                  <a:pt x="156" y="0"/>
                </a:cubicBezTo>
                <a:cubicBezTo>
                  <a:pt x="153" y="0"/>
                  <a:pt x="153" y="0"/>
                  <a:pt x="153" y="0"/>
                </a:cubicBezTo>
                <a:cubicBezTo>
                  <a:pt x="148" y="0"/>
                  <a:pt x="148" y="0"/>
                  <a:pt x="148" y="0"/>
                </a:cubicBezTo>
                <a:cubicBezTo>
                  <a:pt x="146" y="9"/>
                  <a:pt x="146" y="9"/>
                  <a:pt x="146" y="9"/>
                </a:cubicBezTo>
                <a:cubicBezTo>
                  <a:pt x="145" y="9"/>
                  <a:pt x="145" y="9"/>
                  <a:pt x="145" y="9"/>
                </a:cubicBezTo>
                <a:cubicBezTo>
                  <a:pt x="134" y="5"/>
                  <a:pt x="134" y="5"/>
                  <a:pt x="134" y="5"/>
                </a:cubicBezTo>
                <a:cubicBezTo>
                  <a:pt x="128" y="4"/>
                  <a:pt x="128" y="4"/>
                  <a:pt x="128" y="4"/>
                </a:cubicBezTo>
                <a:cubicBezTo>
                  <a:pt x="130" y="14"/>
                  <a:pt x="130" y="14"/>
                  <a:pt x="130" y="14"/>
                </a:cubicBezTo>
                <a:cubicBezTo>
                  <a:pt x="122" y="16"/>
                  <a:pt x="122" y="16"/>
                  <a:pt x="122" y="16"/>
                </a:cubicBezTo>
                <a:cubicBezTo>
                  <a:pt x="109" y="23"/>
                  <a:pt x="109" y="23"/>
                  <a:pt x="109" y="23"/>
                </a:cubicBezTo>
                <a:cubicBezTo>
                  <a:pt x="105" y="28"/>
                  <a:pt x="105" y="28"/>
                  <a:pt x="105" y="28"/>
                </a:cubicBezTo>
                <a:cubicBezTo>
                  <a:pt x="105" y="28"/>
                  <a:pt x="105" y="28"/>
                  <a:pt x="105" y="28"/>
                </a:cubicBezTo>
                <a:cubicBezTo>
                  <a:pt x="105" y="29"/>
                  <a:pt x="105" y="29"/>
                  <a:pt x="105" y="29"/>
                </a:cubicBezTo>
                <a:cubicBezTo>
                  <a:pt x="104" y="29"/>
                  <a:pt x="104" y="29"/>
                  <a:pt x="104" y="29"/>
                </a:cubicBezTo>
                <a:cubicBezTo>
                  <a:pt x="98" y="35"/>
                  <a:pt x="98" y="35"/>
                  <a:pt x="98" y="35"/>
                </a:cubicBezTo>
                <a:cubicBezTo>
                  <a:pt x="96" y="44"/>
                  <a:pt x="96" y="44"/>
                  <a:pt x="96" y="44"/>
                </a:cubicBezTo>
                <a:cubicBezTo>
                  <a:pt x="96" y="45"/>
                  <a:pt x="96" y="45"/>
                  <a:pt x="96" y="45"/>
                </a:cubicBezTo>
                <a:cubicBezTo>
                  <a:pt x="93" y="59"/>
                  <a:pt x="93" y="59"/>
                  <a:pt x="93" y="59"/>
                </a:cubicBezTo>
                <a:cubicBezTo>
                  <a:pt x="93" y="59"/>
                  <a:pt x="93" y="59"/>
                  <a:pt x="93" y="59"/>
                </a:cubicBezTo>
                <a:cubicBezTo>
                  <a:pt x="92" y="65"/>
                  <a:pt x="92" y="65"/>
                  <a:pt x="92" y="65"/>
                </a:cubicBezTo>
                <a:cubicBezTo>
                  <a:pt x="92" y="66"/>
                  <a:pt x="92" y="66"/>
                  <a:pt x="92" y="66"/>
                </a:cubicBezTo>
                <a:cubicBezTo>
                  <a:pt x="92" y="66"/>
                  <a:pt x="92" y="66"/>
                  <a:pt x="92" y="66"/>
                </a:cubicBezTo>
                <a:cubicBezTo>
                  <a:pt x="91" y="66"/>
                  <a:pt x="91" y="66"/>
                  <a:pt x="91" y="66"/>
                </a:cubicBezTo>
                <a:cubicBezTo>
                  <a:pt x="87" y="72"/>
                  <a:pt x="87" y="72"/>
                  <a:pt x="87" y="72"/>
                </a:cubicBezTo>
                <a:cubicBezTo>
                  <a:pt x="86" y="72"/>
                  <a:pt x="86" y="72"/>
                  <a:pt x="86" y="72"/>
                </a:cubicBezTo>
                <a:cubicBezTo>
                  <a:pt x="86" y="72"/>
                  <a:pt x="86" y="72"/>
                  <a:pt x="86" y="72"/>
                </a:cubicBezTo>
                <a:cubicBezTo>
                  <a:pt x="86" y="73"/>
                  <a:pt x="86" y="73"/>
                  <a:pt x="86" y="73"/>
                </a:cubicBezTo>
                <a:cubicBezTo>
                  <a:pt x="86" y="73"/>
                  <a:pt x="86" y="73"/>
                  <a:pt x="86" y="73"/>
                </a:cubicBezTo>
                <a:cubicBezTo>
                  <a:pt x="76" y="74"/>
                  <a:pt x="76" y="74"/>
                  <a:pt x="76" y="74"/>
                </a:cubicBezTo>
                <a:cubicBezTo>
                  <a:pt x="76" y="74"/>
                  <a:pt x="76" y="74"/>
                  <a:pt x="76" y="74"/>
                </a:cubicBezTo>
                <a:cubicBezTo>
                  <a:pt x="76" y="74"/>
                  <a:pt x="76" y="74"/>
                  <a:pt x="76" y="74"/>
                </a:cubicBezTo>
                <a:cubicBezTo>
                  <a:pt x="76" y="74"/>
                  <a:pt x="76" y="74"/>
                  <a:pt x="76" y="74"/>
                </a:cubicBezTo>
                <a:cubicBezTo>
                  <a:pt x="76" y="74"/>
                  <a:pt x="76" y="74"/>
                  <a:pt x="76" y="74"/>
                </a:cubicBezTo>
                <a:cubicBezTo>
                  <a:pt x="61" y="69"/>
                  <a:pt x="61" y="69"/>
                  <a:pt x="61" y="69"/>
                </a:cubicBezTo>
                <a:cubicBezTo>
                  <a:pt x="61" y="69"/>
                  <a:pt x="61" y="69"/>
                  <a:pt x="61" y="69"/>
                </a:cubicBezTo>
                <a:lnTo>
                  <a:pt x="54" y="6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Freeform 17"/>
          <p:cNvSpPr/>
          <p:nvPr/>
        </p:nvSpPr>
        <p:spPr bwMode="auto">
          <a:xfrm>
            <a:off x="3886200" y="2885704"/>
            <a:ext cx="347663" cy="762000"/>
          </a:xfrm>
          <a:custGeom>
            <a:avLst/>
            <a:gdLst>
              <a:gd name="T0" fmla="*/ 2147483646 w 108"/>
              <a:gd name="T1" fmla="*/ 2147483646 h 237"/>
              <a:gd name="T2" fmla="*/ 2147483646 w 108"/>
              <a:gd name="T3" fmla="*/ 2147483646 h 237"/>
              <a:gd name="T4" fmla="*/ 2147483646 w 108"/>
              <a:gd name="T5" fmla="*/ 2147483646 h 237"/>
              <a:gd name="T6" fmla="*/ 2147483646 w 108"/>
              <a:gd name="T7" fmla="*/ 2147483646 h 237"/>
              <a:gd name="T8" fmla="*/ 2147483646 w 108"/>
              <a:gd name="T9" fmla="*/ 2147483646 h 237"/>
              <a:gd name="T10" fmla="*/ 2147483646 w 108"/>
              <a:gd name="T11" fmla="*/ 2147483646 h 237"/>
              <a:gd name="T12" fmla="*/ 2147483646 w 108"/>
              <a:gd name="T13" fmla="*/ 2147483646 h 237"/>
              <a:gd name="T14" fmla="*/ 2147483646 w 108"/>
              <a:gd name="T15" fmla="*/ 2147483646 h 237"/>
              <a:gd name="T16" fmla="*/ 2147483646 w 108"/>
              <a:gd name="T17" fmla="*/ 2147483646 h 237"/>
              <a:gd name="T18" fmla="*/ 2147483646 w 108"/>
              <a:gd name="T19" fmla="*/ 2147483646 h 237"/>
              <a:gd name="T20" fmla="*/ 2147483646 w 108"/>
              <a:gd name="T21" fmla="*/ 2147483646 h 237"/>
              <a:gd name="T22" fmla="*/ 2147483646 w 108"/>
              <a:gd name="T23" fmla="*/ 2147483646 h 237"/>
              <a:gd name="T24" fmla="*/ 2147483646 w 108"/>
              <a:gd name="T25" fmla="*/ 2147483646 h 237"/>
              <a:gd name="T26" fmla="*/ 2147483646 w 108"/>
              <a:gd name="T27" fmla="*/ 2147483646 h 237"/>
              <a:gd name="T28" fmla="*/ 2147483646 w 108"/>
              <a:gd name="T29" fmla="*/ 2147483646 h 237"/>
              <a:gd name="T30" fmla="*/ 2147483646 w 108"/>
              <a:gd name="T31" fmla="*/ 2147483646 h 237"/>
              <a:gd name="T32" fmla="*/ 2147483646 w 108"/>
              <a:gd name="T33" fmla="*/ 2147483646 h 237"/>
              <a:gd name="T34" fmla="*/ 2147483646 w 108"/>
              <a:gd name="T35" fmla="*/ 2147483646 h 237"/>
              <a:gd name="T36" fmla="*/ 2147483646 w 108"/>
              <a:gd name="T37" fmla="*/ 2147483646 h 237"/>
              <a:gd name="T38" fmla="*/ 2147483646 w 108"/>
              <a:gd name="T39" fmla="*/ 2147483646 h 237"/>
              <a:gd name="T40" fmla="*/ 2147483646 w 108"/>
              <a:gd name="T41" fmla="*/ 2147483646 h 237"/>
              <a:gd name="T42" fmla="*/ 2147483646 w 108"/>
              <a:gd name="T43" fmla="*/ 2147483646 h 237"/>
              <a:gd name="T44" fmla="*/ 2147483646 w 108"/>
              <a:gd name="T45" fmla="*/ 2147483646 h 237"/>
              <a:gd name="T46" fmla="*/ 2147483646 w 108"/>
              <a:gd name="T47" fmla="*/ 2147483646 h 237"/>
              <a:gd name="T48" fmla="*/ 2147483646 w 108"/>
              <a:gd name="T49" fmla="*/ 2147483646 h 237"/>
              <a:gd name="T50" fmla="*/ 2147483646 w 108"/>
              <a:gd name="T51" fmla="*/ 2147483646 h 237"/>
              <a:gd name="T52" fmla="*/ 2147483646 w 108"/>
              <a:gd name="T53" fmla="*/ 2147483646 h 237"/>
              <a:gd name="T54" fmla="*/ 2147483646 w 108"/>
              <a:gd name="T55" fmla="*/ 2147483646 h 237"/>
              <a:gd name="T56" fmla="*/ 2147483646 w 108"/>
              <a:gd name="T57" fmla="*/ 2147483646 h 237"/>
              <a:gd name="T58" fmla="*/ 2147483646 w 108"/>
              <a:gd name="T59" fmla="*/ 2147483646 h 237"/>
              <a:gd name="T60" fmla="*/ 2147483646 w 108"/>
              <a:gd name="T61" fmla="*/ 2147483646 h 237"/>
              <a:gd name="T62" fmla="*/ 2147483646 w 108"/>
              <a:gd name="T63" fmla="*/ 2147483646 h 237"/>
              <a:gd name="T64" fmla="*/ 2147483646 w 108"/>
              <a:gd name="T65" fmla="*/ 2147483646 h 237"/>
              <a:gd name="T66" fmla="*/ 2147483646 w 108"/>
              <a:gd name="T67" fmla="*/ 2147483646 h 237"/>
              <a:gd name="T68" fmla="*/ 2147483646 w 108"/>
              <a:gd name="T69" fmla="*/ 2147483646 h 237"/>
              <a:gd name="T70" fmla="*/ 2147483646 w 108"/>
              <a:gd name="T71" fmla="*/ 2147483646 h 237"/>
              <a:gd name="T72" fmla="*/ 2147483646 w 108"/>
              <a:gd name="T73" fmla="*/ 2147483646 h 237"/>
              <a:gd name="T74" fmla="*/ 2147483646 w 108"/>
              <a:gd name="T75" fmla="*/ 2147483646 h 237"/>
              <a:gd name="T76" fmla="*/ 2147483646 w 108"/>
              <a:gd name="T77" fmla="*/ 2147483646 h 237"/>
              <a:gd name="T78" fmla="*/ 2147483646 w 108"/>
              <a:gd name="T79" fmla="*/ 2147483646 h 237"/>
              <a:gd name="T80" fmla="*/ 2147483646 w 108"/>
              <a:gd name="T81" fmla="*/ 2147483646 h 237"/>
              <a:gd name="T82" fmla="*/ 2147483646 w 108"/>
              <a:gd name="T83" fmla="*/ 2147483646 h 23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08" h="237">
                <a:moveTo>
                  <a:pt x="101" y="12"/>
                </a:moveTo>
                <a:cubicBezTo>
                  <a:pt x="102" y="10"/>
                  <a:pt x="102" y="10"/>
                  <a:pt x="102" y="10"/>
                </a:cubicBezTo>
                <a:cubicBezTo>
                  <a:pt x="100" y="4"/>
                  <a:pt x="100" y="4"/>
                  <a:pt x="100" y="4"/>
                </a:cubicBezTo>
                <a:cubicBezTo>
                  <a:pt x="97" y="0"/>
                  <a:pt x="97" y="0"/>
                  <a:pt x="97" y="0"/>
                </a:cubicBezTo>
                <a:cubicBezTo>
                  <a:pt x="94" y="6"/>
                  <a:pt x="94" y="6"/>
                  <a:pt x="94" y="6"/>
                </a:cubicBezTo>
                <a:cubicBezTo>
                  <a:pt x="94" y="6"/>
                  <a:pt x="94" y="6"/>
                  <a:pt x="94" y="6"/>
                </a:cubicBezTo>
                <a:cubicBezTo>
                  <a:pt x="94" y="6"/>
                  <a:pt x="94" y="6"/>
                  <a:pt x="94" y="6"/>
                </a:cubicBezTo>
                <a:cubicBezTo>
                  <a:pt x="94" y="6"/>
                  <a:pt x="94" y="6"/>
                  <a:pt x="94" y="6"/>
                </a:cubicBezTo>
                <a:cubicBezTo>
                  <a:pt x="88" y="12"/>
                  <a:pt x="88" y="12"/>
                  <a:pt x="88" y="12"/>
                </a:cubicBezTo>
                <a:cubicBezTo>
                  <a:pt x="88" y="12"/>
                  <a:pt x="88" y="12"/>
                  <a:pt x="88" y="12"/>
                </a:cubicBezTo>
                <a:cubicBezTo>
                  <a:pt x="88" y="12"/>
                  <a:pt x="88" y="12"/>
                  <a:pt x="88" y="12"/>
                </a:cubicBezTo>
                <a:cubicBezTo>
                  <a:pt x="87" y="12"/>
                  <a:pt x="87" y="12"/>
                  <a:pt x="87" y="12"/>
                </a:cubicBezTo>
                <a:cubicBezTo>
                  <a:pt x="78" y="15"/>
                  <a:pt x="78" y="15"/>
                  <a:pt x="78" y="15"/>
                </a:cubicBezTo>
                <a:cubicBezTo>
                  <a:pt x="77" y="15"/>
                  <a:pt x="77" y="15"/>
                  <a:pt x="77" y="15"/>
                </a:cubicBezTo>
                <a:cubicBezTo>
                  <a:pt x="68" y="14"/>
                  <a:pt x="68" y="14"/>
                  <a:pt x="68" y="14"/>
                </a:cubicBezTo>
                <a:cubicBezTo>
                  <a:pt x="62" y="15"/>
                  <a:pt x="62" y="15"/>
                  <a:pt x="62" y="15"/>
                </a:cubicBezTo>
                <a:cubicBezTo>
                  <a:pt x="61" y="20"/>
                  <a:pt x="61" y="20"/>
                  <a:pt x="61" y="20"/>
                </a:cubicBezTo>
                <a:cubicBezTo>
                  <a:pt x="61" y="20"/>
                  <a:pt x="61" y="20"/>
                  <a:pt x="61" y="20"/>
                </a:cubicBezTo>
                <a:cubicBezTo>
                  <a:pt x="61" y="20"/>
                  <a:pt x="61" y="20"/>
                  <a:pt x="61" y="20"/>
                </a:cubicBezTo>
                <a:cubicBezTo>
                  <a:pt x="56" y="23"/>
                  <a:pt x="56" y="23"/>
                  <a:pt x="56" y="23"/>
                </a:cubicBezTo>
                <a:cubicBezTo>
                  <a:pt x="56" y="24"/>
                  <a:pt x="56" y="24"/>
                  <a:pt x="56" y="24"/>
                </a:cubicBezTo>
                <a:cubicBezTo>
                  <a:pt x="55" y="24"/>
                  <a:pt x="55" y="24"/>
                  <a:pt x="55" y="24"/>
                </a:cubicBezTo>
                <a:cubicBezTo>
                  <a:pt x="47" y="23"/>
                  <a:pt x="47" y="23"/>
                  <a:pt x="47" y="23"/>
                </a:cubicBezTo>
                <a:cubicBezTo>
                  <a:pt x="46" y="24"/>
                  <a:pt x="46" y="24"/>
                  <a:pt x="46" y="24"/>
                </a:cubicBezTo>
                <a:cubicBezTo>
                  <a:pt x="46" y="32"/>
                  <a:pt x="46" y="32"/>
                  <a:pt x="46" y="32"/>
                </a:cubicBezTo>
                <a:cubicBezTo>
                  <a:pt x="46" y="32"/>
                  <a:pt x="46" y="32"/>
                  <a:pt x="46" y="32"/>
                </a:cubicBezTo>
                <a:cubicBezTo>
                  <a:pt x="42" y="38"/>
                  <a:pt x="42" y="38"/>
                  <a:pt x="42" y="38"/>
                </a:cubicBezTo>
                <a:cubicBezTo>
                  <a:pt x="42" y="38"/>
                  <a:pt x="42" y="38"/>
                  <a:pt x="42" y="38"/>
                </a:cubicBezTo>
                <a:cubicBezTo>
                  <a:pt x="42" y="38"/>
                  <a:pt x="42" y="38"/>
                  <a:pt x="42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34" y="46"/>
                  <a:pt x="34" y="46"/>
                  <a:pt x="34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25" y="48"/>
                  <a:pt x="25" y="48"/>
                  <a:pt x="25" y="48"/>
                </a:cubicBezTo>
                <a:cubicBezTo>
                  <a:pt x="20" y="53"/>
                  <a:pt x="20" y="53"/>
                  <a:pt x="20" y="53"/>
                </a:cubicBezTo>
                <a:cubicBezTo>
                  <a:pt x="21" y="60"/>
                  <a:pt x="21" y="60"/>
                  <a:pt x="21" y="60"/>
                </a:cubicBezTo>
                <a:cubicBezTo>
                  <a:pt x="21" y="62"/>
                  <a:pt x="21" y="62"/>
                  <a:pt x="21" y="62"/>
                </a:cubicBezTo>
                <a:cubicBezTo>
                  <a:pt x="20" y="62"/>
                  <a:pt x="20" y="62"/>
                  <a:pt x="20" y="62"/>
                </a:cubicBezTo>
                <a:cubicBezTo>
                  <a:pt x="14" y="68"/>
                  <a:pt x="14" y="68"/>
                  <a:pt x="14" y="68"/>
                </a:cubicBezTo>
                <a:cubicBezTo>
                  <a:pt x="10" y="72"/>
                  <a:pt x="10" y="72"/>
                  <a:pt x="10" y="72"/>
                </a:cubicBezTo>
                <a:cubicBezTo>
                  <a:pt x="13" y="77"/>
                  <a:pt x="13" y="77"/>
                  <a:pt x="13" y="77"/>
                </a:cubicBezTo>
                <a:cubicBezTo>
                  <a:pt x="13" y="77"/>
                  <a:pt x="13" y="77"/>
                  <a:pt x="13" y="77"/>
                </a:cubicBezTo>
                <a:cubicBezTo>
                  <a:pt x="13" y="78"/>
                  <a:pt x="13" y="78"/>
                  <a:pt x="13" y="78"/>
                </a:cubicBezTo>
                <a:cubicBezTo>
                  <a:pt x="13" y="85"/>
                  <a:pt x="13" y="85"/>
                  <a:pt x="13" y="85"/>
                </a:cubicBezTo>
                <a:cubicBezTo>
                  <a:pt x="13" y="85"/>
                  <a:pt x="13" y="85"/>
                  <a:pt x="13" y="85"/>
                </a:cubicBezTo>
                <a:cubicBezTo>
                  <a:pt x="13" y="86"/>
                  <a:pt x="13" y="86"/>
                  <a:pt x="13" y="86"/>
                </a:cubicBezTo>
                <a:cubicBezTo>
                  <a:pt x="8" y="92"/>
                  <a:pt x="8" y="92"/>
                  <a:pt x="8" y="92"/>
                </a:cubicBezTo>
                <a:cubicBezTo>
                  <a:pt x="8" y="92"/>
                  <a:pt x="8" y="92"/>
                  <a:pt x="8" y="92"/>
                </a:cubicBezTo>
                <a:cubicBezTo>
                  <a:pt x="2" y="99"/>
                  <a:pt x="2" y="99"/>
                  <a:pt x="2" y="99"/>
                </a:cubicBezTo>
                <a:cubicBezTo>
                  <a:pt x="3" y="107"/>
                  <a:pt x="3" y="107"/>
                  <a:pt x="3" y="107"/>
                </a:cubicBezTo>
                <a:cubicBezTo>
                  <a:pt x="8" y="112"/>
                  <a:pt x="8" y="112"/>
                  <a:pt x="8" y="112"/>
                </a:cubicBezTo>
                <a:cubicBezTo>
                  <a:pt x="8" y="112"/>
                  <a:pt x="8" y="112"/>
                  <a:pt x="8" y="112"/>
                </a:cubicBezTo>
                <a:cubicBezTo>
                  <a:pt x="8" y="112"/>
                  <a:pt x="8" y="112"/>
                  <a:pt x="8" y="112"/>
                </a:cubicBezTo>
                <a:cubicBezTo>
                  <a:pt x="11" y="116"/>
                  <a:pt x="12" y="120"/>
                  <a:pt x="12" y="122"/>
                </a:cubicBezTo>
                <a:cubicBezTo>
                  <a:pt x="12" y="131"/>
                  <a:pt x="12" y="131"/>
                  <a:pt x="12" y="131"/>
                </a:cubicBezTo>
                <a:cubicBezTo>
                  <a:pt x="12" y="131"/>
                  <a:pt x="12" y="131"/>
                  <a:pt x="12" y="131"/>
                </a:cubicBezTo>
                <a:cubicBezTo>
                  <a:pt x="11" y="132"/>
                  <a:pt x="11" y="132"/>
                  <a:pt x="11" y="132"/>
                </a:cubicBezTo>
                <a:cubicBezTo>
                  <a:pt x="3" y="138"/>
                  <a:pt x="3" y="138"/>
                  <a:pt x="3" y="138"/>
                </a:cubicBezTo>
                <a:cubicBezTo>
                  <a:pt x="2" y="150"/>
                  <a:pt x="2" y="150"/>
                  <a:pt x="2" y="150"/>
                </a:cubicBezTo>
                <a:cubicBezTo>
                  <a:pt x="3" y="162"/>
                  <a:pt x="3" y="162"/>
                  <a:pt x="3" y="162"/>
                </a:cubicBezTo>
                <a:cubicBezTo>
                  <a:pt x="3" y="166"/>
                  <a:pt x="5" y="173"/>
                  <a:pt x="9" y="184"/>
                </a:cubicBezTo>
                <a:cubicBezTo>
                  <a:pt x="9" y="185"/>
                  <a:pt x="9" y="185"/>
                  <a:pt x="9" y="185"/>
                </a:cubicBezTo>
                <a:cubicBezTo>
                  <a:pt x="9" y="186"/>
                  <a:pt x="9" y="186"/>
                  <a:pt x="9" y="186"/>
                </a:cubicBezTo>
                <a:cubicBezTo>
                  <a:pt x="0" y="226"/>
                  <a:pt x="0" y="226"/>
                  <a:pt x="0" y="226"/>
                </a:cubicBezTo>
                <a:cubicBezTo>
                  <a:pt x="1" y="234"/>
                  <a:pt x="1" y="234"/>
                  <a:pt x="1" y="234"/>
                </a:cubicBezTo>
                <a:cubicBezTo>
                  <a:pt x="7" y="237"/>
                  <a:pt x="7" y="237"/>
                  <a:pt x="7" y="237"/>
                </a:cubicBezTo>
                <a:cubicBezTo>
                  <a:pt x="16" y="228"/>
                  <a:pt x="16" y="228"/>
                  <a:pt x="16" y="228"/>
                </a:cubicBezTo>
                <a:cubicBezTo>
                  <a:pt x="16" y="228"/>
                  <a:pt x="16" y="228"/>
                  <a:pt x="16" y="228"/>
                </a:cubicBezTo>
                <a:cubicBezTo>
                  <a:pt x="17" y="228"/>
                  <a:pt x="17" y="228"/>
                  <a:pt x="17" y="228"/>
                </a:cubicBezTo>
                <a:cubicBezTo>
                  <a:pt x="48" y="216"/>
                  <a:pt x="48" y="216"/>
                  <a:pt x="48" y="216"/>
                </a:cubicBezTo>
                <a:cubicBezTo>
                  <a:pt x="56" y="208"/>
                  <a:pt x="56" y="208"/>
                  <a:pt x="56" y="208"/>
                </a:cubicBezTo>
                <a:cubicBezTo>
                  <a:pt x="56" y="208"/>
                  <a:pt x="56" y="208"/>
                  <a:pt x="56" y="208"/>
                </a:cubicBezTo>
                <a:cubicBezTo>
                  <a:pt x="57" y="208"/>
                  <a:pt x="57" y="208"/>
                  <a:pt x="57" y="208"/>
                </a:cubicBezTo>
                <a:cubicBezTo>
                  <a:pt x="58" y="208"/>
                  <a:pt x="58" y="208"/>
                  <a:pt x="58" y="208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8" y="210"/>
                  <a:pt x="83" y="208"/>
                  <a:pt x="90" y="204"/>
                </a:cubicBezTo>
                <a:cubicBezTo>
                  <a:pt x="90" y="196"/>
                  <a:pt x="90" y="196"/>
                  <a:pt x="90" y="196"/>
                </a:cubicBezTo>
                <a:cubicBezTo>
                  <a:pt x="91" y="196"/>
                  <a:pt x="91" y="196"/>
                  <a:pt x="91" y="196"/>
                </a:cubicBezTo>
                <a:cubicBezTo>
                  <a:pt x="91" y="196"/>
                  <a:pt x="91" y="196"/>
                  <a:pt x="91" y="196"/>
                </a:cubicBezTo>
                <a:cubicBezTo>
                  <a:pt x="96" y="191"/>
                  <a:pt x="96" y="191"/>
                  <a:pt x="96" y="191"/>
                </a:cubicBezTo>
                <a:cubicBezTo>
                  <a:pt x="95" y="186"/>
                  <a:pt x="95" y="186"/>
                  <a:pt x="95" y="186"/>
                </a:cubicBezTo>
                <a:cubicBezTo>
                  <a:pt x="95" y="186"/>
                  <a:pt x="95" y="186"/>
                  <a:pt x="95" y="186"/>
                </a:cubicBezTo>
                <a:cubicBezTo>
                  <a:pt x="95" y="185"/>
                  <a:pt x="95" y="185"/>
                  <a:pt x="95" y="185"/>
                </a:cubicBezTo>
                <a:cubicBezTo>
                  <a:pt x="95" y="184"/>
                  <a:pt x="95" y="184"/>
                  <a:pt x="95" y="184"/>
                </a:cubicBezTo>
                <a:cubicBezTo>
                  <a:pt x="95" y="184"/>
                  <a:pt x="95" y="184"/>
                  <a:pt x="95" y="184"/>
                </a:cubicBezTo>
                <a:cubicBezTo>
                  <a:pt x="97" y="182"/>
                  <a:pt x="97" y="181"/>
                  <a:pt x="96" y="180"/>
                </a:cubicBezTo>
                <a:cubicBezTo>
                  <a:pt x="94" y="177"/>
                  <a:pt x="95" y="174"/>
                  <a:pt x="97" y="170"/>
                </a:cubicBezTo>
                <a:cubicBezTo>
                  <a:pt x="99" y="168"/>
                  <a:pt x="99" y="168"/>
                  <a:pt x="99" y="168"/>
                </a:cubicBezTo>
                <a:cubicBezTo>
                  <a:pt x="99" y="168"/>
                  <a:pt x="99" y="168"/>
                  <a:pt x="99" y="168"/>
                </a:cubicBezTo>
                <a:cubicBezTo>
                  <a:pt x="98" y="162"/>
                  <a:pt x="98" y="162"/>
                  <a:pt x="98" y="162"/>
                </a:cubicBezTo>
                <a:cubicBezTo>
                  <a:pt x="92" y="155"/>
                  <a:pt x="92" y="155"/>
                  <a:pt x="92" y="155"/>
                </a:cubicBezTo>
                <a:cubicBezTo>
                  <a:pt x="90" y="153"/>
                  <a:pt x="89" y="150"/>
                  <a:pt x="91" y="147"/>
                </a:cubicBezTo>
                <a:cubicBezTo>
                  <a:pt x="92" y="145"/>
                  <a:pt x="93" y="142"/>
                  <a:pt x="95" y="140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101" y="124"/>
                  <a:pt x="101" y="124"/>
                  <a:pt x="101" y="124"/>
                </a:cubicBezTo>
                <a:cubicBezTo>
                  <a:pt x="102" y="120"/>
                  <a:pt x="102" y="120"/>
                  <a:pt x="102" y="120"/>
                </a:cubicBezTo>
                <a:cubicBezTo>
                  <a:pt x="108" y="108"/>
                  <a:pt x="108" y="108"/>
                  <a:pt x="108" y="108"/>
                </a:cubicBezTo>
                <a:cubicBezTo>
                  <a:pt x="104" y="100"/>
                  <a:pt x="104" y="100"/>
                  <a:pt x="104" y="100"/>
                </a:cubicBezTo>
                <a:cubicBezTo>
                  <a:pt x="92" y="92"/>
                  <a:pt x="92" y="92"/>
                  <a:pt x="92" y="92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92"/>
                  <a:pt x="91" y="92"/>
                  <a:pt x="91" y="92"/>
                </a:cubicBezTo>
                <a:cubicBezTo>
                  <a:pt x="91" y="92"/>
                  <a:pt x="91" y="92"/>
                  <a:pt x="91" y="92"/>
                </a:cubicBezTo>
                <a:cubicBezTo>
                  <a:pt x="88" y="85"/>
                  <a:pt x="88" y="85"/>
                  <a:pt x="88" y="85"/>
                </a:cubicBezTo>
                <a:cubicBezTo>
                  <a:pt x="88" y="85"/>
                  <a:pt x="88" y="85"/>
                  <a:pt x="88" y="85"/>
                </a:cubicBezTo>
                <a:cubicBezTo>
                  <a:pt x="88" y="84"/>
                  <a:pt x="88" y="84"/>
                  <a:pt x="88" y="84"/>
                </a:cubicBezTo>
                <a:cubicBezTo>
                  <a:pt x="90" y="73"/>
                  <a:pt x="90" y="73"/>
                  <a:pt x="90" y="73"/>
                </a:cubicBezTo>
                <a:cubicBezTo>
                  <a:pt x="90" y="73"/>
                  <a:pt x="90" y="73"/>
                  <a:pt x="90" y="73"/>
                </a:cubicBezTo>
                <a:cubicBezTo>
                  <a:pt x="90" y="73"/>
                  <a:pt x="90" y="73"/>
                  <a:pt x="90" y="73"/>
                </a:cubicBezTo>
                <a:cubicBezTo>
                  <a:pt x="92" y="65"/>
                  <a:pt x="92" y="65"/>
                  <a:pt x="92" y="65"/>
                </a:cubicBezTo>
                <a:cubicBezTo>
                  <a:pt x="92" y="62"/>
                  <a:pt x="92" y="60"/>
                  <a:pt x="94" y="58"/>
                </a:cubicBezTo>
                <a:cubicBezTo>
                  <a:pt x="94" y="58"/>
                  <a:pt x="96" y="57"/>
                  <a:pt x="97" y="57"/>
                </a:cubicBezTo>
                <a:cubicBezTo>
                  <a:pt x="104" y="56"/>
                  <a:pt x="104" y="56"/>
                  <a:pt x="104" y="56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108" y="38"/>
                  <a:pt x="108" y="38"/>
                  <a:pt x="108" y="38"/>
                </a:cubicBezTo>
                <a:cubicBezTo>
                  <a:pt x="107" y="33"/>
                  <a:pt x="107" y="33"/>
                  <a:pt x="107" y="33"/>
                </a:cubicBezTo>
                <a:cubicBezTo>
                  <a:pt x="100" y="32"/>
                  <a:pt x="100" y="32"/>
                  <a:pt x="100" y="32"/>
                </a:cubicBezTo>
                <a:cubicBezTo>
                  <a:pt x="100" y="32"/>
                  <a:pt x="100" y="32"/>
                  <a:pt x="100" y="32"/>
                </a:cubicBezTo>
                <a:cubicBezTo>
                  <a:pt x="100" y="32"/>
                  <a:pt x="100" y="32"/>
                  <a:pt x="100" y="32"/>
                </a:cubicBezTo>
                <a:cubicBezTo>
                  <a:pt x="92" y="28"/>
                  <a:pt x="92" y="28"/>
                  <a:pt x="92" y="28"/>
                </a:cubicBezTo>
                <a:cubicBezTo>
                  <a:pt x="91" y="27"/>
                  <a:pt x="91" y="27"/>
                  <a:pt x="91" y="27"/>
                </a:cubicBezTo>
                <a:cubicBezTo>
                  <a:pt x="91" y="26"/>
                  <a:pt x="91" y="26"/>
                  <a:pt x="91" y="26"/>
                </a:cubicBezTo>
                <a:cubicBezTo>
                  <a:pt x="91" y="26"/>
                  <a:pt x="91" y="26"/>
                  <a:pt x="91" y="26"/>
                </a:cubicBezTo>
                <a:cubicBezTo>
                  <a:pt x="90" y="16"/>
                  <a:pt x="90" y="16"/>
                  <a:pt x="90" y="16"/>
                </a:cubicBezTo>
                <a:cubicBezTo>
                  <a:pt x="90" y="16"/>
                  <a:pt x="90" y="16"/>
                  <a:pt x="90" y="16"/>
                </a:cubicBezTo>
                <a:cubicBezTo>
                  <a:pt x="90" y="14"/>
                  <a:pt x="90" y="14"/>
                  <a:pt x="90" y="14"/>
                </a:cubicBezTo>
                <a:lnTo>
                  <a:pt x="101" y="1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Freeform 18"/>
          <p:cNvSpPr/>
          <p:nvPr/>
        </p:nvSpPr>
        <p:spPr bwMode="auto">
          <a:xfrm>
            <a:off x="3797300" y="4184279"/>
            <a:ext cx="554038" cy="641350"/>
          </a:xfrm>
          <a:custGeom>
            <a:avLst/>
            <a:gdLst>
              <a:gd name="T0" fmla="*/ 2147483646 w 173"/>
              <a:gd name="T1" fmla="*/ 2147483646 h 200"/>
              <a:gd name="T2" fmla="*/ 2147483646 w 173"/>
              <a:gd name="T3" fmla="*/ 2147483646 h 200"/>
              <a:gd name="T4" fmla="*/ 2147483646 w 173"/>
              <a:gd name="T5" fmla="*/ 2147483646 h 200"/>
              <a:gd name="T6" fmla="*/ 2147483646 w 173"/>
              <a:gd name="T7" fmla="*/ 2147483646 h 200"/>
              <a:gd name="T8" fmla="*/ 2147483646 w 173"/>
              <a:gd name="T9" fmla="*/ 2147483646 h 200"/>
              <a:gd name="T10" fmla="*/ 2147483646 w 173"/>
              <a:gd name="T11" fmla="*/ 2147483646 h 200"/>
              <a:gd name="T12" fmla="*/ 2147483646 w 173"/>
              <a:gd name="T13" fmla="*/ 2147483646 h 200"/>
              <a:gd name="T14" fmla="*/ 2147483646 w 173"/>
              <a:gd name="T15" fmla="*/ 2147483646 h 200"/>
              <a:gd name="T16" fmla="*/ 2147483646 w 173"/>
              <a:gd name="T17" fmla="*/ 2147483646 h 200"/>
              <a:gd name="T18" fmla="*/ 2147483646 w 173"/>
              <a:gd name="T19" fmla="*/ 2147483646 h 200"/>
              <a:gd name="T20" fmla="*/ 2147483646 w 173"/>
              <a:gd name="T21" fmla="*/ 2147483646 h 200"/>
              <a:gd name="T22" fmla="*/ 2147483646 w 173"/>
              <a:gd name="T23" fmla="*/ 2147483646 h 200"/>
              <a:gd name="T24" fmla="*/ 2147483646 w 173"/>
              <a:gd name="T25" fmla="*/ 2147483646 h 200"/>
              <a:gd name="T26" fmla="*/ 2147483646 w 173"/>
              <a:gd name="T27" fmla="*/ 0 h 200"/>
              <a:gd name="T28" fmla="*/ 2147483646 w 173"/>
              <a:gd name="T29" fmla="*/ 2147483646 h 200"/>
              <a:gd name="T30" fmla="*/ 2147483646 w 173"/>
              <a:gd name="T31" fmla="*/ 2147483646 h 200"/>
              <a:gd name="T32" fmla="*/ 2147483646 w 173"/>
              <a:gd name="T33" fmla="*/ 2147483646 h 200"/>
              <a:gd name="T34" fmla="*/ 2147483646 w 173"/>
              <a:gd name="T35" fmla="*/ 2147483646 h 200"/>
              <a:gd name="T36" fmla="*/ 2147483646 w 173"/>
              <a:gd name="T37" fmla="*/ 2147483646 h 200"/>
              <a:gd name="T38" fmla="*/ 2147483646 w 173"/>
              <a:gd name="T39" fmla="*/ 2147483646 h 200"/>
              <a:gd name="T40" fmla="*/ 2147483646 w 173"/>
              <a:gd name="T41" fmla="*/ 2147483646 h 200"/>
              <a:gd name="T42" fmla="*/ 2147483646 w 173"/>
              <a:gd name="T43" fmla="*/ 2147483646 h 200"/>
              <a:gd name="T44" fmla="*/ 2147483646 w 173"/>
              <a:gd name="T45" fmla="*/ 2147483646 h 200"/>
              <a:gd name="T46" fmla="*/ 2147483646 w 173"/>
              <a:gd name="T47" fmla="*/ 2147483646 h 200"/>
              <a:gd name="T48" fmla="*/ 2147483646 w 173"/>
              <a:gd name="T49" fmla="*/ 2147483646 h 200"/>
              <a:gd name="T50" fmla="*/ 2147483646 w 173"/>
              <a:gd name="T51" fmla="*/ 2147483646 h 200"/>
              <a:gd name="T52" fmla="*/ 2147483646 w 173"/>
              <a:gd name="T53" fmla="*/ 2147483646 h 200"/>
              <a:gd name="T54" fmla="*/ 2147483646 w 173"/>
              <a:gd name="T55" fmla="*/ 2147483646 h 200"/>
              <a:gd name="T56" fmla="*/ 2147483646 w 173"/>
              <a:gd name="T57" fmla="*/ 2147483646 h 200"/>
              <a:gd name="T58" fmla="*/ 2147483646 w 173"/>
              <a:gd name="T59" fmla="*/ 2147483646 h 200"/>
              <a:gd name="T60" fmla="*/ 2147483646 w 173"/>
              <a:gd name="T61" fmla="*/ 2147483646 h 200"/>
              <a:gd name="T62" fmla="*/ 2147483646 w 173"/>
              <a:gd name="T63" fmla="*/ 2147483646 h 200"/>
              <a:gd name="T64" fmla="*/ 2147483646 w 173"/>
              <a:gd name="T65" fmla="*/ 2147483646 h 200"/>
              <a:gd name="T66" fmla="*/ 2147483646 w 173"/>
              <a:gd name="T67" fmla="*/ 2147483646 h 200"/>
              <a:gd name="T68" fmla="*/ 2147483646 w 173"/>
              <a:gd name="T69" fmla="*/ 2147483646 h 200"/>
              <a:gd name="T70" fmla="*/ 2147483646 w 173"/>
              <a:gd name="T71" fmla="*/ 2147483646 h 200"/>
              <a:gd name="T72" fmla="*/ 2147483646 w 173"/>
              <a:gd name="T73" fmla="*/ 2147483646 h 200"/>
              <a:gd name="T74" fmla="*/ 2147483646 w 173"/>
              <a:gd name="T75" fmla="*/ 2147483646 h 200"/>
              <a:gd name="T76" fmla="*/ 2147483646 w 173"/>
              <a:gd name="T77" fmla="*/ 2147483646 h 200"/>
              <a:gd name="T78" fmla="*/ 2147483646 w 173"/>
              <a:gd name="T79" fmla="*/ 2147483646 h 200"/>
              <a:gd name="T80" fmla="*/ 2147483646 w 173"/>
              <a:gd name="T81" fmla="*/ 2147483646 h 200"/>
              <a:gd name="T82" fmla="*/ 2147483646 w 173"/>
              <a:gd name="T83" fmla="*/ 2147483646 h 200"/>
              <a:gd name="T84" fmla="*/ 2147483646 w 173"/>
              <a:gd name="T85" fmla="*/ 2147483646 h 200"/>
              <a:gd name="T86" fmla="*/ 2147483646 w 173"/>
              <a:gd name="T87" fmla="*/ 2147483646 h 200"/>
              <a:gd name="T88" fmla="*/ 2147483646 w 173"/>
              <a:gd name="T89" fmla="*/ 2147483646 h 200"/>
              <a:gd name="T90" fmla="*/ 2147483646 w 173"/>
              <a:gd name="T91" fmla="*/ 2147483646 h 200"/>
              <a:gd name="T92" fmla="*/ 2147483646 w 173"/>
              <a:gd name="T93" fmla="*/ 2147483646 h 200"/>
              <a:gd name="T94" fmla="*/ 2147483646 w 173"/>
              <a:gd name="T95" fmla="*/ 2147483646 h 200"/>
              <a:gd name="T96" fmla="*/ 2147483646 w 173"/>
              <a:gd name="T97" fmla="*/ 2147483646 h 200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73" h="200">
                <a:moveTo>
                  <a:pt x="150" y="34"/>
                </a:moveTo>
                <a:cubicBezTo>
                  <a:pt x="150" y="34"/>
                  <a:pt x="150" y="34"/>
                  <a:pt x="150" y="34"/>
                </a:cubicBezTo>
                <a:cubicBezTo>
                  <a:pt x="150" y="34"/>
                  <a:pt x="150" y="34"/>
                  <a:pt x="150" y="34"/>
                </a:cubicBezTo>
                <a:cubicBezTo>
                  <a:pt x="150" y="33"/>
                  <a:pt x="150" y="33"/>
                  <a:pt x="150" y="33"/>
                </a:cubicBezTo>
                <a:cubicBezTo>
                  <a:pt x="146" y="27"/>
                  <a:pt x="146" y="27"/>
                  <a:pt x="146" y="27"/>
                </a:cubicBezTo>
                <a:cubicBezTo>
                  <a:pt x="146" y="26"/>
                  <a:pt x="146" y="26"/>
                  <a:pt x="146" y="26"/>
                </a:cubicBezTo>
                <a:cubicBezTo>
                  <a:pt x="146" y="26"/>
                  <a:pt x="146" y="26"/>
                  <a:pt x="146" y="26"/>
                </a:cubicBezTo>
                <a:cubicBezTo>
                  <a:pt x="147" y="16"/>
                  <a:pt x="147" y="16"/>
                  <a:pt x="147" y="16"/>
                </a:cubicBezTo>
                <a:cubicBezTo>
                  <a:pt x="147" y="15"/>
                  <a:pt x="146" y="14"/>
                  <a:pt x="143" y="12"/>
                </a:cubicBezTo>
                <a:cubicBezTo>
                  <a:pt x="141" y="12"/>
                  <a:pt x="141" y="12"/>
                  <a:pt x="141" y="12"/>
                </a:cubicBezTo>
                <a:cubicBezTo>
                  <a:pt x="137" y="17"/>
                  <a:pt x="137" y="17"/>
                  <a:pt x="137" y="17"/>
                </a:cubicBezTo>
                <a:cubicBezTo>
                  <a:pt x="136" y="17"/>
                  <a:pt x="136" y="17"/>
                  <a:pt x="136" y="17"/>
                </a:cubicBezTo>
                <a:cubicBezTo>
                  <a:pt x="136" y="17"/>
                  <a:pt x="136" y="17"/>
                  <a:pt x="136" y="17"/>
                </a:cubicBezTo>
                <a:cubicBezTo>
                  <a:pt x="126" y="22"/>
                  <a:pt x="126" y="22"/>
                  <a:pt x="126" y="22"/>
                </a:cubicBezTo>
                <a:cubicBezTo>
                  <a:pt x="125" y="15"/>
                  <a:pt x="125" y="15"/>
                  <a:pt x="125" y="15"/>
                </a:cubicBezTo>
                <a:cubicBezTo>
                  <a:pt x="125" y="14"/>
                  <a:pt x="125" y="14"/>
                  <a:pt x="125" y="14"/>
                </a:cubicBezTo>
                <a:cubicBezTo>
                  <a:pt x="126" y="11"/>
                  <a:pt x="126" y="11"/>
                  <a:pt x="126" y="11"/>
                </a:cubicBezTo>
                <a:cubicBezTo>
                  <a:pt x="125" y="7"/>
                  <a:pt x="125" y="7"/>
                  <a:pt x="125" y="7"/>
                </a:cubicBezTo>
                <a:cubicBezTo>
                  <a:pt x="124" y="6"/>
                  <a:pt x="124" y="6"/>
                  <a:pt x="124" y="6"/>
                </a:cubicBezTo>
                <a:cubicBezTo>
                  <a:pt x="122" y="10"/>
                  <a:pt x="122" y="10"/>
                  <a:pt x="122" y="10"/>
                </a:cubicBezTo>
                <a:cubicBezTo>
                  <a:pt x="122" y="10"/>
                  <a:pt x="122" y="10"/>
                  <a:pt x="122" y="10"/>
                </a:cubicBezTo>
                <a:cubicBezTo>
                  <a:pt x="122" y="10"/>
                  <a:pt x="122" y="10"/>
                  <a:pt x="122" y="10"/>
                </a:cubicBezTo>
                <a:cubicBezTo>
                  <a:pt x="109" y="21"/>
                  <a:pt x="109" y="21"/>
                  <a:pt x="109" y="21"/>
                </a:cubicBezTo>
                <a:cubicBezTo>
                  <a:pt x="109" y="22"/>
                  <a:pt x="109" y="22"/>
                  <a:pt x="109" y="22"/>
                </a:cubicBezTo>
                <a:cubicBezTo>
                  <a:pt x="108" y="22"/>
                  <a:pt x="108" y="22"/>
                  <a:pt x="108" y="22"/>
                </a:cubicBezTo>
                <a:cubicBezTo>
                  <a:pt x="108" y="22"/>
                  <a:pt x="108" y="22"/>
                  <a:pt x="108" y="22"/>
                </a:cubicBezTo>
                <a:cubicBezTo>
                  <a:pt x="107" y="22"/>
                  <a:pt x="107" y="22"/>
                  <a:pt x="107" y="22"/>
                </a:cubicBezTo>
                <a:cubicBezTo>
                  <a:pt x="103" y="20"/>
                  <a:pt x="103" y="20"/>
                  <a:pt x="103" y="20"/>
                </a:cubicBezTo>
                <a:cubicBezTo>
                  <a:pt x="103" y="20"/>
                  <a:pt x="103" y="20"/>
                  <a:pt x="103" y="20"/>
                </a:cubicBezTo>
                <a:cubicBezTo>
                  <a:pt x="99" y="16"/>
                  <a:pt x="99" y="16"/>
                  <a:pt x="99" y="16"/>
                </a:cubicBezTo>
                <a:cubicBezTo>
                  <a:pt x="92" y="14"/>
                  <a:pt x="92" y="14"/>
                  <a:pt x="92" y="14"/>
                </a:cubicBezTo>
                <a:cubicBezTo>
                  <a:pt x="92" y="14"/>
                  <a:pt x="92" y="14"/>
                  <a:pt x="92" y="14"/>
                </a:cubicBezTo>
                <a:cubicBezTo>
                  <a:pt x="92" y="13"/>
                  <a:pt x="92" y="13"/>
                  <a:pt x="92" y="13"/>
                </a:cubicBezTo>
                <a:cubicBezTo>
                  <a:pt x="88" y="10"/>
                  <a:pt x="88" y="10"/>
                  <a:pt x="88" y="10"/>
                </a:cubicBezTo>
                <a:cubicBezTo>
                  <a:pt x="75" y="8"/>
                  <a:pt x="75" y="8"/>
                  <a:pt x="75" y="8"/>
                </a:cubicBezTo>
                <a:cubicBezTo>
                  <a:pt x="75" y="8"/>
                  <a:pt x="75" y="8"/>
                  <a:pt x="75" y="8"/>
                </a:cubicBezTo>
                <a:cubicBezTo>
                  <a:pt x="74" y="8"/>
                  <a:pt x="74" y="8"/>
                  <a:pt x="74" y="8"/>
                </a:cubicBezTo>
                <a:cubicBezTo>
                  <a:pt x="66" y="3"/>
                  <a:pt x="66" y="3"/>
                  <a:pt x="66" y="3"/>
                </a:cubicBezTo>
                <a:cubicBezTo>
                  <a:pt x="66" y="4"/>
                  <a:pt x="66" y="4"/>
                  <a:pt x="66" y="4"/>
                </a:cubicBezTo>
                <a:cubicBezTo>
                  <a:pt x="59" y="0"/>
                  <a:pt x="59" y="0"/>
                  <a:pt x="59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47" y="0"/>
                  <a:pt x="47" y="0"/>
                  <a:pt x="47" y="0"/>
                </a:cubicBezTo>
                <a:cubicBezTo>
                  <a:pt x="50" y="15"/>
                  <a:pt x="50" y="15"/>
                  <a:pt x="50" y="15"/>
                </a:cubicBezTo>
                <a:cubicBezTo>
                  <a:pt x="48" y="15"/>
                  <a:pt x="48" y="15"/>
                  <a:pt x="48" y="15"/>
                </a:cubicBezTo>
                <a:cubicBezTo>
                  <a:pt x="40" y="16"/>
                  <a:pt x="40" y="16"/>
                  <a:pt x="40" y="16"/>
                </a:cubicBezTo>
                <a:cubicBezTo>
                  <a:pt x="35" y="16"/>
                  <a:pt x="35" y="16"/>
                  <a:pt x="35" y="16"/>
                </a:cubicBezTo>
                <a:cubicBezTo>
                  <a:pt x="34" y="16"/>
                  <a:pt x="34" y="16"/>
                  <a:pt x="34" y="16"/>
                </a:cubicBezTo>
                <a:cubicBezTo>
                  <a:pt x="34" y="16"/>
                  <a:pt x="34" y="16"/>
                  <a:pt x="34" y="16"/>
                </a:cubicBezTo>
                <a:cubicBezTo>
                  <a:pt x="30" y="12"/>
                  <a:pt x="30" y="12"/>
                  <a:pt x="30" y="12"/>
                </a:cubicBezTo>
                <a:cubicBezTo>
                  <a:pt x="22" y="16"/>
                  <a:pt x="22" y="16"/>
                  <a:pt x="22" y="16"/>
                </a:cubicBezTo>
                <a:cubicBezTo>
                  <a:pt x="14" y="26"/>
                  <a:pt x="14" y="26"/>
                  <a:pt x="14" y="26"/>
                </a:cubicBezTo>
                <a:cubicBezTo>
                  <a:pt x="8" y="43"/>
                  <a:pt x="8" y="43"/>
                  <a:pt x="8" y="43"/>
                </a:cubicBezTo>
                <a:cubicBezTo>
                  <a:pt x="10" y="62"/>
                  <a:pt x="10" y="62"/>
                  <a:pt x="10" y="62"/>
                </a:cubicBezTo>
                <a:cubicBezTo>
                  <a:pt x="13" y="72"/>
                  <a:pt x="13" y="72"/>
                  <a:pt x="13" y="72"/>
                </a:cubicBezTo>
                <a:cubicBezTo>
                  <a:pt x="13" y="74"/>
                  <a:pt x="13" y="74"/>
                  <a:pt x="13" y="74"/>
                </a:cubicBezTo>
                <a:cubicBezTo>
                  <a:pt x="12" y="75"/>
                  <a:pt x="12" y="75"/>
                  <a:pt x="12" y="75"/>
                </a:cubicBezTo>
                <a:cubicBezTo>
                  <a:pt x="10" y="76"/>
                  <a:pt x="9" y="79"/>
                  <a:pt x="9" y="83"/>
                </a:cubicBezTo>
                <a:cubicBezTo>
                  <a:pt x="13" y="99"/>
                  <a:pt x="13" y="99"/>
                  <a:pt x="13" y="99"/>
                </a:cubicBezTo>
                <a:cubicBezTo>
                  <a:pt x="12" y="100"/>
                  <a:pt x="12" y="100"/>
                  <a:pt x="12" y="100"/>
                </a:cubicBezTo>
                <a:cubicBezTo>
                  <a:pt x="5" y="104"/>
                  <a:pt x="1" y="107"/>
                  <a:pt x="1" y="109"/>
                </a:cubicBezTo>
                <a:cubicBezTo>
                  <a:pt x="0" y="114"/>
                  <a:pt x="0" y="114"/>
                  <a:pt x="0" y="114"/>
                </a:cubicBezTo>
                <a:cubicBezTo>
                  <a:pt x="7" y="112"/>
                  <a:pt x="7" y="112"/>
                  <a:pt x="7" y="112"/>
                </a:cubicBezTo>
                <a:cubicBezTo>
                  <a:pt x="7" y="111"/>
                  <a:pt x="7" y="111"/>
                  <a:pt x="7" y="111"/>
                </a:cubicBezTo>
                <a:cubicBezTo>
                  <a:pt x="8" y="111"/>
                  <a:pt x="8" y="111"/>
                  <a:pt x="8" y="111"/>
                </a:cubicBezTo>
                <a:cubicBezTo>
                  <a:pt x="12" y="111"/>
                  <a:pt x="15" y="113"/>
                  <a:pt x="16" y="117"/>
                </a:cubicBezTo>
                <a:cubicBezTo>
                  <a:pt x="17" y="126"/>
                  <a:pt x="17" y="126"/>
                  <a:pt x="17" y="126"/>
                </a:cubicBezTo>
                <a:cubicBezTo>
                  <a:pt x="16" y="127"/>
                  <a:pt x="16" y="127"/>
                  <a:pt x="16" y="127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14" y="129"/>
                  <a:pt x="14" y="130"/>
                  <a:pt x="14" y="132"/>
                </a:cubicBezTo>
                <a:cubicBezTo>
                  <a:pt x="12" y="141"/>
                  <a:pt x="12" y="141"/>
                  <a:pt x="12" y="141"/>
                </a:cubicBezTo>
                <a:cubicBezTo>
                  <a:pt x="13" y="144"/>
                  <a:pt x="14" y="146"/>
                  <a:pt x="16" y="148"/>
                </a:cubicBezTo>
                <a:cubicBezTo>
                  <a:pt x="24" y="158"/>
                  <a:pt x="24" y="158"/>
                  <a:pt x="24" y="158"/>
                </a:cubicBezTo>
                <a:cubicBezTo>
                  <a:pt x="32" y="152"/>
                  <a:pt x="32" y="152"/>
                  <a:pt x="32" y="152"/>
                </a:cubicBezTo>
                <a:cubicBezTo>
                  <a:pt x="38" y="151"/>
                  <a:pt x="38" y="151"/>
                  <a:pt x="38" y="151"/>
                </a:cubicBezTo>
                <a:cubicBezTo>
                  <a:pt x="38" y="151"/>
                  <a:pt x="38" y="151"/>
                  <a:pt x="38" y="151"/>
                </a:cubicBezTo>
                <a:cubicBezTo>
                  <a:pt x="38" y="152"/>
                  <a:pt x="38" y="152"/>
                  <a:pt x="38" y="152"/>
                </a:cubicBezTo>
                <a:cubicBezTo>
                  <a:pt x="42" y="153"/>
                  <a:pt x="42" y="153"/>
                  <a:pt x="42" y="153"/>
                </a:cubicBezTo>
                <a:cubicBezTo>
                  <a:pt x="44" y="153"/>
                  <a:pt x="45" y="152"/>
                  <a:pt x="46" y="151"/>
                </a:cubicBezTo>
                <a:cubicBezTo>
                  <a:pt x="50" y="146"/>
                  <a:pt x="50" y="146"/>
                  <a:pt x="50" y="146"/>
                </a:cubicBezTo>
                <a:cubicBezTo>
                  <a:pt x="49" y="143"/>
                  <a:pt x="49" y="143"/>
                  <a:pt x="49" y="143"/>
                </a:cubicBezTo>
                <a:cubicBezTo>
                  <a:pt x="50" y="142"/>
                  <a:pt x="51" y="141"/>
                  <a:pt x="52" y="140"/>
                </a:cubicBezTo>
                <a:cubicBezTo>
                  <a:pt x="62" y="140"/>
                  <a:pt x="62" y="140"/>
                  <a:pt x="62" y="140"/>
                </a:cubicBezTo>
                <a:cubicBezTo>
                  <a:pt x="64" y="141"/>
                  <a:pt x="65" y="140"/>
                  <a:pt x="65" y="140"/>
                </a:cubicBezTo>
                <a:cubicBezTo>
                  <a:pt x="66" y="137"/>
                  <a:pt x="67" y="136"/>
                  <a:pt x="68" y="135"/>
                </a:cubicBezTo>
                <a:cubicBezTo>
                  <a:pt x="70" y="135"/>
                  <a:pt x="72" y="135"/>
                  <a:pt x="73" y="136"/>
                </a:cubicBezTo>
                <a:cubicBezTo>
                  <a:pt x="76" y="139"/>
                  <a:pt x="78" y="141"/>
                  <a:pt x="78" y="144"/>
                </a:cubicBezTo>
                <a:cubicBezTo>
                  <a:pt x="77" y="151"/>
                  <a:pt x="77" y="151"/>
                  <a:pt x="77" y="151"/>
                </a:cubicBezTo>
                <a:cubicBezTo>
                  <a:pt x="78" y="152"/>
                  <a:pt x="78" y="152"/>
                  <a:pt x="78" y="152"/>
                </a:cubicBezTo>
                <a:cubicBezTo>
                  <a:pt x="81" y="154"/>
                  <a:pt x="82" y="156"/>
                  <a:pt x="82" y="158"/>
                </a:cubicBezTo>
                <a:cubicBezTo>
                  <a:pt x="81" y="165"/>
                  <a:pt x="81" y="165"/>
                  <a:pt x="81" y="165"/>
                </a:cubicBezTo>
                <a:cubicBezTo>
                  <a:pt x="80" y="169"/>
                  <a:pt x="78" y="172"/>
                  <a:pt x="77" y="172"/>
                </a:cubicBezTo>
                <a:cubicBezTo>
                  <a:pt x="77" y="172"/>
                  <a:pt x="77" y="172"/>
                  <a:pt x="77" y="172"/>
                </a:cubicBezTo>
                <a:cubicBezTo>
                  <a:pt x="71" y="185"/>
                  <a:pt x="71" y="185"/>
                  <a:pt x="71" y="185"/>
                </a:cubicBezTo>
                <a:cubicBezTo>
                  <a:pt x="73" y="186"/>
                  <a:pt x="73" y="186"/>
                  <a:pt x="73" y="186"/>
                </a:cubicBezTo>
                <a:cubicBezTo>
                  <a:pt x="82" y="186"/>
                  <a:pt x="82" y="186"/>
                  <a:pt x="82" y="186"/>
                </a:cubicBezTo>
                <a:cubicBezTo>
                  <a:pt x="84" y="187"/>
                  <a:pt x="84" y="187"/>
                  <a:pt x="84" y="187"/>
                </a:cubicBezTo>
                <a:cubicBezTo>
                  <a:pt x="84" y="188"/>
                  <a:pt x="84" y="188"/>
                  <a:pt x="84" y="188"/>
                </a:cubicBezTo>
                <a:cubicBezTo>
                  <a:pt x="82" y="192"/>
                  <a:pt x="82" y="195"/>
                  <a:pt x="82" y="197"/>
                </a:cubicBezTo>
                <a:cubicBezTo>
                  <a:pt x="86" y="199"/>
                  <a:pt x="88" y="200"/>
                  <a:pt x="89" y="199"/>
                </a:cubicBezTo>
                <a:cubicBezTo>
                  <a:pt x="94" y="197"/>
                  <a:pt x="94" y="197"/>
                  <a:pt x="94" y="197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02" y="196"/>
                  <a:pt x="102" y="196"/>
                  <a:pt x="102" y="196"/>
                </a:cubicBezTo>
                <a:cubicBezTo>
                  <a:pt x="108" y="190"/>
                  <a:pt x="108" y="190"/>
                  <a:pt x="108" y="190"/>
                </a:cubicBezTo>
                <a:cubicBezTo>
                  <a:pt x="108" y="183"/>
                  <a:pt x="108" y="183"/>
                  <a:pt x="108" y="183"/>
                </a:cubicBezTo>
                <a:cubicBezTo>
                  <a:pt x="107" y="181"/>
                  <a:pt x="108" y="179"/>
                  <a:pt x="108" y="178"/>
                </a:cubicBezTo>
                <a:cubicBezTo>
                  <a:pt x="110" y="177"/>
                  <a:pt x="113" y="177"/>
                  <a:pt x="118" y="180"/>
                </a:cubicBezTo>
                <a:cubicBezTo>
                  <a:pt x="128" y="186"/>
                  <a:pt x="128" y="186"/>
                  <a:pt x="128" y="186"/>
                </a:cubicBezTo>
                <a:cubicBezTo>
                  <a:pt x="131" y="188"/>
                  <a:pt x="133" y="189"/>
                  <a:pt x="135" y="189"/>
                </a:cubicBezTo>
                <a:cubicBezTo>
                  <a:pt x="135" y="188"/>
                  <a:pt x="135" y="188"/>
                  <a:pt x="135" y="188"/>
                </a:cubicBezTo>
                <a:cubicBezTo>
                  <a:pt x="136" y="187"/>
                  <a:pt x="135" y="184"/>
                  <a:pt x="133" y="180"/>
                </a:cubicBezTo>
                <a:cubicBezTo>
                  <a:pt x="128" y="172"/>
                  <a:pt x="128" y="172"/>
                  <a:pt x="128" y="172"/>
                </a:cubicBezTo>
                <a:cubicBezTo>
                  <a:pt x="128" y="171"/>
                  <a:pt x="128" y="171"/>
                  <a:pt x="128" y="171"/>
                </a:cubicBezTo>
                <a:cubicBezTo>
                  <a:pt x="128" y="171"/>
                  <a:pt x="128" y="171"/>
                  <a:pt x="128" y="171"/>
                </a:cubicBezTo>
                <a:cubicBezTo>
                  <a:pt x="128" y="170"/>
                  <a:pt x="128" y="170"/>
                  <a:pt x="128" y="170"/>
                </a:cubicBezTo>
                <a:cubicBezTo>
                  <a:pt x="134" y="163"/>
                  <a:pt x="139" y="160"/>
                  <a:pt x="146" y="163"/>
                </a:cubicBezTo>
                <a:cubicBezTo>
                  <a:pt x="160" y="170"/>
                  <a:pt x="160" y="170"/>
                  <a:pt x="160" y="170"/>
                </a:cubicBezTo>
                <a:cubicBezTo>
                  <a:pt x="166" y="166"/>
                  <a:pt x="166" y="166"/>
                  <a:pt x="166" y="166"/>
                </a:cubicBezTo>
                <a:cubicBezTo>
                  <a:pt x="167" y="166"/>
                  <a:pt x="167" y="166"/>
                  <a:pt x="167" y="166"/>
                </a:cubicBezTo>
                <a:cubicBezTo>
                  <a:pt x="167" y="165"/>
                  <a:pt x="167" y="165"/>
                  <a:pt x="167" y="165"/>
                </a:cubicBezTo>
                <a:cubicBezTo>
                  <a:pt x="167" y="165"/>
                  <a:pt x="167" y="165"/>
                  <a:pt x="167" y="165"/>
                </a:cubicBezTo>
                <a:cubicBezTo>
                  <a:pt x="166" y="164"/>
                  <a:pt x="166" y="164"/>
                  <a:pt x="166" y="164"/>
                </a:cubicBezTo>
                <a:cubicBezTo>
                  <a:pt x="166" y="164"/>
                  <a:pt x="166" y="164"/>
                  <a:pt x="166" y="164"/>
                </a:cubicBezTo>
                <a:cubicBezTo>
                  <a:pt x="167" y="163"/>
                  <a:pt x="167" y="163"/>
                  <a:pt x="167" y="163"/>
                </a:cubicBezTo>
                <a:cubicBezTo>
                  <a:pt x="172" y="155"/>
                  <a:pt x="173" y="149"/>
                  <a:pt x="172" y="146"/>
                </a:cubicBezTo>
                <a:cubicBezTo>
                  <a:pt x="170" y="143"/>
                  <a:pt x="168" y="142"/>
                  <a:pt x="167" y="142"/>
                </a:cubicBezTo>
                <a:cubicBezTo>
                  <a:pt x="166" y="142"/>
                  <a:pt x="166" y="142"/>
                  <a:pt x="166" y="142"/>
                </a:cubicBezTo>
                <a:cubicBezTo>
                  <a:pt x="165" y="138"/>
                  <a:pt x="165" y="138"/>
                  <a:pt x="165" y="138"/>
                </a:cubicBezTo>
                <a:cubicBezTo>
                  <a:pt x="166" y="138"/>
                  <a:pt x="166" y="138"/>
                  <a:pt x="166" y="138"/>
                </a:cubicBezTo>
                <a:cubicBezTo>
                  <a:pt x="168" y="136"/>
                  <a:pt x="170" y="135"/>
                  <a:pt x="170" y="134"/>
                </a:cubicBezTo>
                <a:cubicBezTo>
                  <a:pt x="169" y="132"/>
                  <a:pt x="169" y="132"/>
                  <a:pt x="169" y="132"/>
                </a:cubicBezTo>
                <a:cubicBezTo>
                  <a:pt x="163" y="126"/>
                  <a:pt x="163" y="126"/>
                  <a:pt x="163" y="126"/>
                </a:cubicBezTo>
                <a:cubicBezTo>
                  <a:pt x="163" y="126"/>
                  <a:pt x="163" y="126"/>
                  <a:pt x="163" y="126"/>
                </a:cubicBezTo>
                <a:cubicBezTo>
                  <a:pt x="163" y="125"/>
                  <a:pt x="163" y="125"/>
                  <a:pt x="163" y="125"/>
                </a:cubicBezTo>
                <a:cubicBezTo>
                  <a:pt x="160" y="116"/>
                  <a:pt x="160" y="116"/>
                  <a:pt x="160" y="116"/>
                </a:cubicBezTo>
                <a:cubicBezTo>
                  <a:pt x="158" y="110"/>
                  <a:pt x="158" y="104"/>
                  <a:pt x="158" y="98"/>
                </a:cubicBezTo>
                <a:cubicBezTo>
                  <a:pt x="158" y="94"/>
                  <a:pt x="158" y="94"/>
                  <a:pt x="158" y="94"/>
                </a:cubicBezTo>
                <a:cubicBezTo>
                  <a:pt x="154" y="98"/>
                  <a:pt x="154" y="98"/>
                  <a:pt x="154" y="98"/>
                </a:cubicBezTo>
                <a:cubicBezTo>
                  <a:pt x="151" y="102"/>
                  <a:pt x="151" y="102"/>
                  <a:pt x="151" y="102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150" y="85"/>
                  <a:pt x="150" y="85"/>
                  <a:pt x="150" y="85"/>
                </a:cubicBezTo>
                <a:cubicBezTo>
                  <a:pt x="150" y="84"/>
                  <a:pt x="150" y="84"/>
                  <a:pt x="150" y="84"/>
                </a:cubicBezTo>
                <a:cubicBezTo>
                  <a:pt x="150" y="84"/>
                  <a:pt x="150" y="84"/>
                  <a:pt x="150" y="84"/>
                </a:cubicBezTo>
                <a:cubicBezTo>
                  <a:pt x="159" y="71"/>
                  <a:pt x="165" y="64"/>
                  <a:pt x="167" y="62"/>
                </a:cubicBezTo>
                <a:cubicBezTo>
                  <a:pt x="163" y="50"/>
                  <a:pt x="163" y="50"/>
                  <a:pt x="163" y="50"/>
                </a:cubicBezTo>
                <a:cubicBezTo>
                  <a:pt x="162" y="44"/>
                  <a:pt x="161" y="40"/>
                  <a:pt x="161" y="38"/>
                </a:cubicBezTo>
                <a:cubicBezTo>
                  <a:pt x="154" y="35"/>
                  <a:pt x="154" y="35"/>
                  <a:pt x="154" y="35"/>
                </a:cubicBezTo>
                <a:lnTo>
                  <a:pt x="150" y="3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Freeform 19"/>
          <p:cNvSpPr/>
          <p:nvPr/>
        </p:nvSpPr>
        <p:spPr bwMode="auto">
          <a:xfrm>
            <a:off x="3732213" y="3814392"/>
            <a:ext cx="784225" cy="492125"/>
          </a:xfrm>
          <a:custGeom>
            <a:avLst/>
            <a:gdLst>
              <a:gd name="T0" fmla="*/ 2147483646 w 244"/>
              <a:gd name="T1" fmla="*/ 2147483646 h 153"/>
              <a:gd name="T2" fmla="*/ 2147483646 w 244"/>
              <a:gd name="T3" fmla="*/ 2147483646 h 153"/>
              <a:gd name="T4" fmla="*/ 2147483646 w 244"/>
              <a:gd name="T5" fmla="*/ 2147483646 h 153"/>
              <a:gd name="T6" fmla="*/ 2147483646 w 244"/>
              <a:gd name="T7" fmla="*/ 2147483646 h 153"/>
              <a:gd name="T8" fmla="*/ 2147483646 w 244"/>
              <a:gd name="T9" fmla="*/ 2147483646 h 153"/>
              <a:gd name="T10" fmla="*/ 2147483646 w 244"/>
              <a:gd name="T11" fmla="*/ 2147483646 h 153"/>
              <a:gd name="T12" fmla="*/ 2147483646 w 244"/>
              <a:gd name="T13" fmla="*/ 2147483646 h 153"/>
              <a:gd name="T14" fmla="*/ 2147483646 w 244"/>
              <a:gd name="T15" fmla="*/ 2147483646 h 153"/>
              <a:gd name="T16" fmla="*/ 2147483646 w 244"/>
              <a:gd name="T17" fmla="*/ 2147483646 h 153"/>
              <a:gd name="T18" fmla="*/ 2147483646 w 244"/>
              <a:gd name="T19" fmla="*/ 2147483646 h 153"/>
              <a:gd name="T20" fmla="*/ 2147483646 w 244"/>
              <a:gd name="T21" fmla="*/ 2147483646 h 153"/>
              <a:gd name="T22" fmla="*/ 2147483646 w 244"/>
              <a:gd name="T23" fmla="*/ 2147483646 h 153"/>
              <a:gd name="T24" fmla="*/ 2147483646 w 244"/>
              <a:gd name="T25" fmla="*/ 2147483646 h 153"/>
              <a:gd name="T26" fmla="*/ 2147483646 w 244"/>
              <a:gd name="T27" fmla="*/ 2147483646 h 153"/>
              <a:gd name="T28" fmla="*/ 2147483646 w 244"/>
              <a:gd name="T29" fmla="*/ 2147483646 h 153"/>
              <a:gd name="T30" fmla="*/ 2147483646 w 244"/>
              <a:gd name="T31" fmla="*/ 2147483646 h 153"/>
              <a:gd name="T32" fmla="*/ 2147483646 w 244"/>
              <a:gd name="T33" fmla="*/ 2147483646 h 153"/>
              <a:gd name="T34" fmla="*/ 2147483646 w 244"/>
              <a:gd name="T35" fmla="*/ 2147483646 h 153"/>
              <a:gd name="T36" fmla="*/ 2147483646 w 244"/>
              <a:gd name="T37" fmla="*/ 2147483646 h 153"/>
              <a:gd name="T38" fmla="*/ 2147483646 w 244"/>
              <a:gd name="T39" fmla="*/ 2147483646 h 153"/>
              <a:gd name="T40" fmla="*/ 2147483646 w 244"/>
              <a:gd name="T41" fmla="*/ 2147483646 h 153"/>
              <a:gd name="T42" fmla="*/ 2147483646 w 244"/>
              <a:gd name="T43" fmla="*/ 2147483646 h 153"/>
              <a:gd name="T44" fmla="*/ 2147483646 w 244"/>
              <a:gd name="T45" fmla="*/ 2147483646 h 153"/>
              <a:gd name="T46" fmla="*/ 2147483646 w 244"/>
              <a:gd name="T47" fmla="*/ 2147483646 h 153"/>
              <a:gd name="T48" fmla="*/ 2147483646 w 244"/>
              <a:gd name="T49" fmla="*/ 2147483646 h 153"/>
              <a:gd name="T50" fmla="*/ 2147483646 w 244"/>
              <a:gd name="T51" fmla="*/ 2147483646 h 153"/>
              <a:gd name="T52" fmla="*/ 2147483646 w 244"/>
              <a:gd name="T53" fmla="*/ 2147483646 h 153"/>
              <a:gd name="T54" fmla="*/ 2147483646 w 244"/>
              <a:gd name="T55" fmla="*/ 2147483646 h 153"/>
              <a:gd name="T56" fmla="*/ 2147483646 w 244"/>
              <a:gd name="T57" fmla="*/ 2147483646 h 153"/>
              <a:gd name="T58" fmla="*/ 2147483646 w 244"/>
              <a:gd name="T59" fmla="*/ 2147483646 h 153"/>
              <a:gd name="T60" fmla="*/ 2147483646 w 244"/>
              <a:gd name="T61" fmla="*/ 2147483646 h 153"/>
              <a:gd name="T62" fmla="*/ 2147483646 w 244"/>
              <a:gd name="T63" fmla="*/ 2147483646 h 153"/>
              <a:gd name="T64" fmla="*/ 2147483646 w 244"/>
              <a:gd name="T65" fmla="*/ 2147483646 h 153"/>
              <a:gd name="T66" fmla="*/ 2147483646 w 244"/>
              <a:gd name="T67" fmla="*/ 2147483646 h 153"/>
              <a:gd name="T68" fmla="*/ 2147483646 w 244"/>
              <a:gd name="T69" fmla="*/ 2147483646 h 153"/>
              <a:gd name="T70" fmla="*/ 2147483646 w 244"/>
              <a:gd name="T71" fmla="*/ 2147483646 h 153"/>
              <a:gd name="T72" fmla="*/ 2147483646 w 244"/>
              <a:gd name="T73" fmla="*/ 2147483646 h 153"/>
              <a:gd name="T74" fmla="*/ 2147483646 w 244"/>
              <a:gd name="T75" fmla="*/ 2147483646 h 153"/>
              <a:gd name="T76" fmla="*/ 2147483646 w 244"/>
              <a:gd name="T77" fmla="*/ 2147483646 h 153"/>
              <a:gd name="T78" fmla="*/ 2147483646 w 244"/>
              <a:gd name="T79" fmla="*/ 2147483646 h 153"/>
              <a:gd name="T80" fmla="*/ 2147483646 w 244"/>
              <a:gd name="T81" fmla="*/ 2147483646 h 153"/>
              <a:gd name="T82" fmla="*/ 2147483646 w 244"/>
              <a:gd name="T83" fmla="*/ 2147483646 h 153"/>
              <a:gd name="T84" fmla="*/ 2147483646 w 244"/>
              <a:gd name="T85" fmla="*/ 2147483646 h 153"/>
              <a:gd name="T86" fmla="*/ 2147483646 w 244"/>
              <a:gd name="T87" fmla="*/ 2147483646 h 153"/>
              <a:gd name="T88" fmla="*/ 2147483646 w 244"/>
              <a:gd name="T89" fmla="*/ 2147483646 h 153"/>
              <a:gd name="T90" fmla="*/ 2147483646 w 244"/>
              <a:gd name="T91" fmla="*/ 0 h 153"/>
              <a:gd name="T92" fmla="*/ 2147483646 w 244"/>
              <a:gd name="T93" fmla="*/ 2147483646 h 153"/>
              <a:gd name="T94" fmla="*/ 2147483646 w 244"/>
              <a:gd name="T95" fmla="*/ 2147483646 h 15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44" h="153">
                <a:moveTo>
                  <a:pt x="31" y="1"/>
                </a:moveTo>
                <a:cubicBezTo>
                  <a:pt x="30" y="2"/>
                  <a:pt x="30" y="2"/>
                  <a:pt x="30" y="2"/>
                </a:cubicBezTo>
                <a:cubicBezTo>
                  <a:pt x="32" y="5"/>
                  <a:pt x="32" y="5"/>
                  <a:pt x="32" y="5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43" y="12"/>
                  <a:pt x="43" y="12"/>
                  <a:pt x="43" y="12"/>
                </a:cubicBezTo>
                <a:cubicBezTo>
                  <a:pt x="50" y="19"/>
                  <a:pt x="50" y="19"/>
                  <a:pt x="50" y="19"/>
                </a:cubicBezTo>
                <a:cubicBezTo>
                  <a:pt x="49" y="20"/>
                  <a:pt x="49" y="20"/>
                  <a:pt x="49" y="20"/>
                </a:cubicBezTo>
                <a:cubicBezTo>
                  <a:pt x="45" y="25"/>
                  <a:pt x="45" y="25"/>
                  <a:pt x="45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37" y="26"/>
                  <a:pt x="37" y="26"/>
                  <a:pt x="37" y="26"/>
                </a:cubicBezTo>
                <a:cubicBezTo>
                  <a:pt x="33" y="27"/>
                  <a:pt x="33" y="27"/>
                  <a:pt x="33" y="27"/>
                </a:cubicBezTo>
                <a:cubicBezTo>
                  <a:pt x="30" y="29"/>
                  <a:pt x="30" y="29"/>
                  <a:pt x="30" y="29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33"/>
                  <a:pt x="32" y="33"/>
                  <a:pt x="32" y="33"/>
                </a:cubicBezTo>
                <a:cubicBezTo>
                  <a:pt x="32" y="37"/>
                  <a:pt x="32" y="37"/>
                  <a:pt x="32" y="37"/>
                </a:cubicBezTo>
                <a:cubicBezTo>
                  <a:pt x="36" y="43"/>
                  <a:pt x="36" y="43"/>
                  <a:pt x="36" y="43"/>
                </a:cubicBezTo>
                <a:cubicBezTo>
                  <a:pt x="36" y="43"/>
                  <a:pt x="36" y="43"/>
                  <a:pt x="36" y="43"/>
                </a:cubicBezTo>
                <a:cubicBezTo>
                  <a:pt x="36" y="54"/>
                  <a:pt x="36" y="54"/>
                  <a:pt x="36" y="54"/>
                </a:cubicBezTo>
                <a:cubicBezTo>
                  <a:pt x="39" y="55"/>
                  <a:pt x="39" y="55"/>
                  <a:pt x="39" y="55"/>
                </a:cubicBezTo>
                <a:cubicBezTo>
                  <a:pt x="44" y="57"/>
                  <a:pt x="44" y="57"/>
                  <a:pt x="44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5" y="57"/>
                  <a:pt x="45" y="57"/>
                  <a:pt x="45" y="57"/>
                </a:cubicBezTo>
                <a:cubicBezTo>
                  <a:pt x="46" y="58"/>
                  <a:pt x="46" y="58"/>
                  <a:pt x="46" y="58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1" y="65"/>
                  <a:pt x="51" y="65"/>
                  <a:pt x="51" y="65"/>
                </a:cubicBezTo>
                <a:cubicBezTo>
                  <a:pt x="54" y="73"/>
                  <a:pt x="54" y="73"/>
                  <a:pt x="54" y="73"/>
                </a:cubicBezTo>
                <a:cubicBezTo>
                  <a:pt x="54" y="73"/>
                  <a:pt x="54" y="73"/>
                  <a:pt x="54" y="73"/>
                </a:cubicBezTo>
                <a:cubicBezTo>
                  <a:pt x="54" y="73"/>
                  <a:pt x="54" y="73"/>
                  <a:pt x="54" y="73"/>
                </a:cubicBezTo>
                <a:cubicBezTo>
                  <a:pt x="54" y="78"/>
                  <a:pt x="54" y="78"/>
                  <a:pt x="54" y="78"/>
                </a:cubicBezTo>
                <a:cubicBezTo>
                  <a:pt x="53" y="81"/>
                  <a:pt x="52" y="83"/>
                  <a:pt x="52" y="85"/>
                </a:cubicBezTo>
                <a:cubicBezTo>
                  <a:pt x="50" y="87"/>
                  <a:pt x="46" y="90"/>
                  <a:pt x="40" y="92"/>
                </a:cubicBezTo>
                <a:cubicBezTo>
                  <a:pt x="27" y="100"/>
                  <a:pt x="27" y="100"/>
                  <a:pt x="27" y="100"/>
                </a:cubicBezTo>
                <a:cubicBezTo>
                  <a:pt x="26" y="100"/>
                  <a:pt x="26" y="100"/>
                  <a:pt x="26" y="100"/>
                </a:cubicBezTo>
                <a:cubicBezTo>
                  <a:pt x="2" y="102"/>
                  <a:pt x="2" y="102"/>
                  <a:pt x="2" y="102"/>
                </a:cubicBezTo>
                <a:cubicBezTo>
                  <a:pt x="0" y="108"/>
                  <a:pt x="0" y="108"/>
                  <a:pt x="0" y="108"/>
                </a:cubicBezTo>
                <a:cubicBezTo>
                  <a:pt x="4" y="116"/>
                  <a:pt x="4" y="116"/>
                  <a:pt x="4" y="116"/>
                </a:cubicBezTo>
                <a:cubicBezTo>
                  <a:pt x="4" y="116"/>
                  <a:pt x="4" y="116"/>
                  <a:pt x="4" y="116"/>
                </a:cubicBezTo>
                <a:cubicBezTo>
                  <a:pt x="4" y="117"/>
                  <a:pt x="4" y="117"/>
                  <a:pt x="4" y="117"/>
                </a:cubicBezTo>
                <a:cubicBezTo>
                  <a:pt x="6" y="127"/>
                  <a:pt x="6" y="127"/>
                  <a:pt x="6" y="127"/>
                </a:cubicBezTo>
                <a:cubicBezTo>
                  <a:pt x="19" y="143"/>
                  <a:pt x="19" y="143"/>
                  <a:pt x="19" y="14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20" y="143"/>
                  <a:pt x="20" y="143"/>
                  <a:pt x="20" y="143"/>
                </a:cubicBezTo>
                <a:cubicBezTo>
                  <a:pt x="25" y="153"/>
                  <a:pt x="25" y="153"/>
                  <a:pt x="25" y="153"/>
                </a:cubicBezTo>
                <a:cubicBezTo>
                  <a:pt x="26" y="151"/>
                  <a:pt x="26" y="151"/>
                  <a:pt x="26" y="151"/>
                </a:cubicBezTo>
                <a:cubicBezTo>
                  <a:pt x="26" y="151"/>
                  <a:pt x="26" y="151"/>
                  <a:pt x="26" y="151"/>
                </a:cubicBezTo>
                <a:cubicBezTo>
                  <a:pt x="30" y="139"/>
                  <a:pt x="30" y="139"/>
                  <a:pt x="30" y="139"/>
                </a:cubicBezTo>
                <a:cubicBezTo>
                  <a:pt x="30" y="139"/>
                  <a:pt x="30" y="139"/>
                  <a:pt x="30" y="139"/>
                </a:cubicBezTo>
                <a:cubicBezTo>
                  <a:pt x="30" y="138"/>
                  <a:pt x="30" y="138"/>
                  <a:pt x="30" y="138"/>
                </a:cubicBezTo>
                <a:cubicBezTo>
                  <a:pt x="30" y="138"/>
                  <a:pt x="30" y="138"/>
                  <a:pt x="30" y="138"/>
                </a:cubicBezTo>
                <a:cubicBezTo>
                  <a:pt x="38" y="128"/>
                  <a:pt x="38" y="128"/>
                  <a:pt x="38" y="128"/>
                </a:cubicBezTo>
                <a:cubicBezTo>
                  <a:pt x="39" y="127"/>
                  <a:pt x="39" y="127"/>
                  <a:pt x="39" y="127"/>
                </a:cubicBezTo>
                <a:cubicBezTo>
                  <a:pt x="49" y="123"/>
                  <a:pt x="49" y="123"/>
                  <a:pt x="49" y="123"/>
                </a:cubicBezTo>
                <a:cubicBezTo>
                  <a:pt x="50" y="123"/>
                  <a:pt x="50" y="123"/>
                  <a:pt x="50" y="123"/>
                </a:cubicBezTo>
                <a:cubicBezTo>
                  <a:pt x="56" y="127"/>
                  <a:pt x="56" y="127"/>
                  <a:pt x="56" y="127"/>
                </a:cubicBezTo>
                <a:cubicBezTo>
                  <a:pt x="64" y="126"/>
                  <a:pt x="64" y="126"/>
                  <a:pt x="64" y="126"/>
                </a:cubicBezTo>
                <a:cubicBezTo>
                  <a:pt x="62" y="112"/>
                  <a:pt x="62" y="112"/>
                  <a:pt x="62" y="112"/>
                </a:cubicBezTo>
                <a:cubicBezTo>
                  <a:pt x="63" y="111"/>
                  <a:pt x="63" y="111"/>
                  <a:pt x="63" y="111"/>
                </a:cubicBezTo>
                <a:cubicBezTo>
                  <a:pt x="71" y="111"/>
                  <a:pt x="71" y="111"/>
                  <a:pt x="71" y="111"/>
                </a:cubicBezTo>
                <a:cubicBezTo>
                  <a:pt x="79" y="111"/>
                  <a:pt x="79" y="111"/>
                  <a:pt x="79" y="111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96" y="119"/>
                  <a:pt x="96" y="119"/>
                  <a:pt x="96" y="119"/>
                </a:cubicBezTo>
                <a:cubicBezTo>
                  <a:pt x="109" y="121"/>
                  <a:pt x="109" y="121"/>
                  <a:pt x="109" y="121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10" y="121"/>
                  <a:pt x="110" y="121"/>
                  <a:pt x="110" y="121"/>
                </a:cubicBezTo>
                <a:cubicBezTo>
                  <a:pt x="114" y="125"/>
                  <a:pt x="114" y="125"/>
                  <a:pt x="114" y="125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1" y="127"/>
                  <a:pt x="121" y="127"/>
                  <a:pt x="121" y="127"/>
                </a:cubicBezTo>
                <a:cubicBezTo>
                  <a:pt x="125" y="131"/>
                  <a:pt x="125" y="131"/>
                  <a:pt x="125" y="131"/>
                </a:cubicBezTo>
                <a:cubicBezTo>
                  <a:pt x="127" y="132"/>
                  <a:pt x="127" y="132"/>
                  <a:pt x="127" y="132"/>
                </a:cubicBezTo>
                <a:cubicBezTo>
                  <a:pt x="132" y="128"/>
                  <a:pt x="132" y="128"/>
                  <a:pt x="132" y="128"/>
                </a:cubicBezTo>
                <a:cubicBezTo>
                  <a:pt x="132" y="127"/>
                  <a:pt x="132" y="127"/>
                  <a:pt x="132" y="127"/>
                </a:cubicBezTo>
                <a:cubicBezTo>
                  <a:pt x="138" y="122"/>
                  <a:pt x="138" y="122"/>
                  <a:pt x="138" y="122"/>
                </a:cubicBezTo>
                <a:cubicBezTo>
                  <a:pt x="142" y="115"/>
                  <a:pt x="142" y="115"/>
                  <a:pt x="142" y="115"/>
                </a:cubicBezTo>
                <a:cubicBezTo>
                  <a:pt x="148" y="119"/>
                  <a:pt x="148" y="119"/>
                  <a:pt x="148" y="119"/>
                </a:cubicBezTo>
                <a:cubicBezTo>
                  <a:pt x="148" y="119"/>
                  <a:pt x="148" y="119"/>
                  <a:pt x="148" y="119"/>
                </a:cubicBezTo>
                <a:cubicBezTo>
                  <a:pt x="148" y="120"/>
                  <a:pt x="148" y="120"/>
                  <a:pt x="148" y="120"/>
                </a:cubicBezTo>
                <a:cubicBezTo>
                  <a:pt x="150" y="125"/>
                  <a:pt x="150" y="125"/>
                  <a:pt x="150" y="125"/>
                </a:cubicBezTo>
                <a:cubicBezTo>
                  <a:pt x="150" y="126"/>
                  <a:pt x="150" y="126"/>
                  <a:pt x="150" y="126"/>
                </a:cubicBezTo>
                <a:cubicBezTo>
                  <a:pt x="149" y="129"/>
                  <a:pt x="149" y="129"/>
                  <a:pt x="149" y="129"/>
                </a:cubicBezTo>
                <a:cubicBezTo>
                  <a:pt x="150" y="130"/>
                  <a:pt x="150" y="130"/>
                  <a:pt x="150" y="130"/>
                </a:cubicBezTo>
                <a:cubicBezTo>
                  <a:pt x="154" y="128"/>
                  <a:pt x="154" y="128"/>
                  <a:pt x="154" y="128"/>
                </a:cubicBezTo>
                <a:cubicBezTo>
                  <a:pt x="159" y="123"/>
                  <a:pt x="159" y="123"/>
                  <a:pt x="159" y="123"/>
                </a:cubicBezTo>
                <a:cubicBezTo>
                  <a:pt x="164" y="123"/>
                  <a:pt x="164" y="123"/>
                  <a:pt x="164" y="123"/>
                </a:cubicBezTo>
                <a:cubicBezTo>
                  <a:pt x="164" y="123"/>
                  <a:pt x="164" y="123"/>
                  <a:pt x="164" y="123"/>
                </a:cubicBezTo>
                <a:cubicBezTo>
                  <a:pt x="165" y="123"/>
                  <a:pt x="165" y="123"/>
                  <a:pt x="165" y="123"/>
                </a:cubicBezTo>
                <a:cubicBezTo>
                  <a:pt x="168" y="125"/>
                  <a:pt x="168" y="125"/>
                  <a:pt x="168" y="125"/>
                </a:cubicBezTo>
                <a:cubicBezTo>
                  <a:pt x="171" y="128"/>
                  <a:pt x="172" y="130"/>
                  <a:pt x="171" y="132"/>
                </a:cubicBezTo>
                <a:cubicBezTo>
                  <a:pt x="170" y="141"/>
                  <a:pt x="170" y="141"/>
                  <a:pt x="170" y="141"/>
                </a:cubicBezTo>
                <a:cubicBezTo>
                  <a:pt x="173" y="145"/>
                  <a:pt x="173" y="145"/>
                  <a:pt x="173" y="145"/>
                </a:cubicBezTo>
                <a:cubicBezTo>
                  <a:pt x="174" y="145"/>
                  <a:pt x="174" y="145"/>
                  <a:pt x="174" y="145"/>
                </a:cubicBezTo>
                <a:cubicBezTo>
                  <a:pt x="183" y="135"/>
                  <a:pt x="190" y="130"/>
                  <a:pt x="194" y="130"/>
                </a:cubicBezTo>
                <a:cubicBezTo>
                  <a:pt x="204" y="130"/>
                  <a:pt x="204" y="130"/>
                  <a:pt x="204" y="130"/>
                </a:cubicBezTo>
                <a:cubicBezTo>
                  <a:pt x="207" y="125"/>
                  <a:pt x="207" y="125"/>
                  <a:pt x="207" y="125"/>
                </a:cubicBezTo>
                <a:cubicBezTo>
                  <a:pt x="215" y="121"/>
                  <a:pt x="215" y="121"/>
                  <a:pt x="215" y="121"/>
                </a:cubicBezTo>
                <a:cubicBezTo>
                  <a:pt x="216" y="121"/>
                  <a:pt x="216" y="121"/>
                  <a:pt x="216" y="121"/>
                </a:cubicBezTo>
                <a:cubicBezTo>
                  <a:pt x="226" y="120"/>
                  <a:pt x="226" y="120"/>
                  <a:pt x="226" y="120"/>
                </a:cubicBezTo>
                <a:cubicBezTo>
                  <a:pt x="237" y="114"/>
                  <a:pt x="237" y="114"/>
                  <a:pt x="237" y="114"/>
                </a:cubicBezTo>
                <a:cubicBezTo>
                  <a:pt x="237" y="114"/>
                  <a:pt x="237" y="114"/>
                  <a:pt x="237" y="114"/>
                </a:cubicBezTo>
                <a:cubicBezTo>
                  <a:pt x="244" y="114"/>
                  <a:pt x="244" y="114"/>
                  <a:pt x="244" y="114"/>
                </a:cubicBezTo>
                <a:cubicBezTo>
                  <a:pt x="242" y="111"/>
                  <a:pt x="242" y="111"/>
                  <a:pt x="242" y="111"/>
                </a:cubicBezTo>
                <a:cubicBezTo>
                  <a:pt x="243" y="110"/>
                  <a:pt x="243" y="110"/>
                  <a:pt x="243" y="110"/>
                </a:cubicBezTo>
                <a:cubicBezTo>
                  <a:pt x="244" y="108"/>
                  <a:pt x="244" y="108"/>
                  <a:pt x="244" y="108"/>
                </a:cubicBezTo>
                <a:cubicBezTo>
                  <a:pt x="230" y="77"/>
                  <a:pt x="230" y="77"/>
                  <a:pt x="230" y="77"/>
                </a:cubicBezTo>
                <a:cubicBezTo>
                  <a:pt x="230" y="76"/>
                  <a:pt x="230" y="76"/>
                  <a:pt x="230" y="76"/>
                </a:cubicBezTo>
                <a:cubicBezTo>
                  <a:pt x="229" y="75"/>
                  <a:pt x="229" y="75"/>
                  <a:pt x="229" y="75"/>
                </a:cubicBezTo>
                <a:cubicBezTo>
                  <a:pt x="236" y="67"/>
                  <a:pt x="236" y="67"/>
                  <a:pt x="236" y="67"/>
                </a:cubicBezTo>
                <a:cubicBezTo>
                  <a:pt x="234" y="65"/>
                  <a:pt x="234" y="65"/>
                  <a:pt x="234" y="65"/>
                </a:cubicBezTo>
                <a:cubicBezTo>
                  <a:pt x="223" y="63"/>
                  <a:pt x="223" y="63"/>
                  <a:pt x="223" y="63"/>
                </a:cubicBezTo>
                <a:cubicBezTo>
                  <a:pt x="222" y="63"/>
                  <a:pt x="222" y="63"/>
                  <a:pt x="222" y="63"/>
                </a:cubicBezTo>
                <a:cubicBezTo>
                  <a:pt x="222" y="63"/>
                  <a:pt x="222" y="63"/>
                  <a:pt x="222" y="63"/>
                </a:cubicBezTo>
                <a:cubicBezTo>
                  <a:pt x="222" y="62"/>
                  <a:pt x="222" y="62"/>
                  <a:pt x="222" y="62"/>
                </a:cubicBezTo>
                <a:cubicBezTo>
                  <a:pt x="215" y="55"/>
                  <a:pt x="215" y="55"/>
                  <a:pt x="215" y="55"/>
                </a:cubicBezTo>
                <a:cubicBezTo>
                  <a:pt x="215" y="53"/>
                  <a:pt x="215" y="53"/>
                  <a:pt x="215" y="53"/>
                </a:cubicBezTo>
                <a:cubicBezTo>
                  <a:pt x="215" y="53"/>
                  <a:pt x="215" y="53"/>
                  <a:pt x="215" y="53"/>
                </a:cubicBezTo>
                <a:cubicBezTo>
                  <a:pt x="214" y="54"/>
                  <a:pt x="214" y="54"/>
                  <a:pt x="214" y="54"/>
                </a:cubicBezTo>
                <a:cubicBezTo>
                  <a:pt x="208" y="50"/>
                  <a:pt x="208" y="50"/>
                  <a:pt x="208" y="50"/>
                </a:cubicBezTo>
                <a:cubicBezTo>
                  <a:pt x="206" y="53"/>
                  <a:pt x="203" y="56"/>
                  <a:pt x="200" y="57"/>
                </a:cubicBezTo>
                <a:cubicBezTo>
                  <a:pt x="197" y="58"/>
                  <a:pt x="192" y="55"/>
                  <a:pt x="186" y="47"/>
                </a:cubicBezTo>
                <a:cubicBezTo>
                  <a:pt x="183" y="43"/>
                  <a:pt x="183" y="43"/>
                  <a:pt x="183" y="43"/>
                </a:cubicBezTo>
                <a:cubicBezTo>
                  <a:pt x="183" y="43"/>
                  <a:pt x="180" y="43"/>
                  <a:pt x="176" y="45"/>
                </a:cubicBezTo>
                <a:cubicBezTo>
                  <a:pt x="169" y="47"/>
                  <a:pt x="164" y="48"/>
                  <a:pt x="162" y="47"/>
                </a:cubicBezTo>
                <a:cubicBezTo>
                  <a:pt x="160" y="45"/>
                  <a:pt x="160" y="41"/>
                  <a:pt x="160" y="35"/>
                </a:cubicBezTo>
                <a:cubicBezTo>
                  <a:pt x="161" y="31"/>
                  <a:pt x="160" y="29"/>
                  <a:pt x="160" y="27"/>
                </a:cubicBezTo>
                <a:cubicBezTo>
                  <a:pt x="108" y="25"/>
                  <a:pt x="108" y="25"/>
                  <a:pt x="108" y="25"/>
                </a:cubicBezTo>
                <a:cubicBezTo>
                  <a:pt x="103" y="23"/>
                  <a:pt x="99" y="21"/>
                  <a:pt x="97" y="19"/>
                </a:cubicBezTo>
                <a:cubicBezTo>
                  <a:pt x="89" y="17"/>
                  <a:pt x="89" y="17"/>
                  <a:pt x="89" y="17"/>
                </a:cubicBezTo>
                <a:cubicBezTo>
                  <a:pt x="86" y="15"/>
                  <a:pt x="80" y="10"/>
                  <a:pt x="72" y="0"/>
                </a:cubicBezTo>
                <a:cubicBezTo>
                  <a:pt x="66" y="5"/>
                  <a:pt x="66" y="5"/>
                  <a:pt x="66" y="5"/>
                </a:cubicBezTo>
                <a:cubicBezTo>
                  <a:pt x="58" y="2"/>
                  <a:pt x="58" y="2"/>
                  <a:pt x="58" y="2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lnTo>
                  <a:pt x="31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Freeform 20"/>
          <p:cNvSpPr/>
          <p:nvPr/>
        </p:nvSpPr>
        <p:spPr bwMode="auto">
          <a:xfrm>
            <a:off x="3905250" y="4717679"/>
            <a:ext cx="815975" cy="644525"/>
          </a:xfrm>
          <a:custGeom>
            <a:avLst/>
            <a:gdLst>
              <a:gd name="T0" fmla="*/ 2147483646 w 254"/>
              <a:gd name="T1" fmla="*/ 2147483646 h 201"/>
              <a:gd name="T2" fmla="*/ 2147483646 w 254"/>
              <a:gd name="T3" fmla="*/ 2147483646 h 201"/>
              <a:gd name="T4" fmla="*/ 2147483646 w 254"/>
              <a:gd name="T5" fmla="*/ 2147483646 h 201"/>
              <a:gd name="T6" fmla="*/ 2147483646 w 254"/>
              <a:gd name="T7" fmla="*/ 2147483646 h 201"/>
              <a:gd name="T8" fmla="*/ 2147483646 w 254"/>
              <a:gd name="T9" fmla="*/ 2147483646 h 201"/>
              <a:gd name="T10" fmla="*/ 2147483646 w 254"/>
              <a:gd name="T11" fmla="*/ 2147483646 h 201"/>
              <a:gd name="T12" fmla="*/ 2147483646 w 254"/>
              <a:gd name="T13" fmla="*/ 2147483646 h 201"/>
              <a:gd name="T14" fmla="*/ 2147483646 w 254"/>
              <a:gd name="T15" fmla="*/ 2147483646 h 201"/>
              <a:gd name="T16" fmla="*/ 2147483646 w 254"/>
              <a:gd name="T17" fmla="*/ 2147483646 h 201"/>
              <a:gd name="T18" fmla="*/ 2147483646 w 254"/>
              <a:gd name="T19" fmla="*/ 2147483646 h 201"/>
              <a:gd name="T20" fmla="*/ 2147483646 w 254"/>
              <a:gd name="T21" fmla="*/ 2147483646 h 201"/>
              <a:gd name="T22" fmla="*/ 2147483646 w 254"/>
              <a:gd name="T23" fmla="*/ 2147483646 h 201"/>
              <a:gd name="T24" fmla="*/ 2147483646 w 254"/>
              <a:gd name="T25" fmla="*/ 2147483646 h 201"/>
              <a:gd name="T26" fmla="*/ 2147483646 w 254"/>
              <a:gd name="T27" fmla="*/ 2147483646 h 201"/>
              <a:gd name="T28" fmla="*/ 2147483646 w 254"/>
              <a:gd name="T29" fmla="*/ 2147483646 h 201"/>
              <a:gd name="T30" fmla="*/ 2147483646 w 254"/>
              <a:gd name="T31" fmla="*/ 2147483646 h 201"/>
              <a:gd name="T32" fmla="*/ 2147483646 w 254"/>
              <a:gd name="T33" fmla="*/ 2147483646 h 201"/>
              <a:gd name="T34" fmla="*/ 2147483646 w 254"/>
              <a:gd name="T35" fmla="*/ 2147483646 h 201"/>
              <a:gd name="T36" fmla="*/ 2147483646 w 254"/>
              <a:gd name="T37" fmla="*/ 2147483646 h 201"/>
              <a:gd name="T38" fmla="*/ 2147483646 w 254"/>
              <a:gd name="T39" fmla="*/ 2147483646 h 201"/>
              <a:gd name="T40" fmla="*/ 2147483646 w 254"/>
              <a:gd name="T41" fmla="*/ 2147483646 h 201"/>
              <a:gd name="T42" fmla="*/ 2147483646 w 254"/>
              <a:gd name="T43" fmla="*/ 2147483646 h 201"/>
              <a:gd name="T44" fmla="*/ 2147483646 w 254"/>
              <a:gd name="T45" fmla="*/ 2147483646 h 201"/>
              <a:gd name="T46" fmla="*/ 2147483646 w 254"/>
              <a:gd name="T47" fmla="*/ 2147483646 h 201"/>
              <a:gd name="T48" fmla="*/ 2147483646 w 254"/>
              <a:gd name="T49" fmla="*/ 2147483646 h 201"/>
              <a:gd name="T50" fmla="*/ 2147483646 w 254"/>
              <a:gd name="T51" fmla="*/ 2147483646 h 201"/>
              <a:gd name="T52" fmla="*/ 2147483646 w 254"/>
              <a:gd name="T53" fmla="*/ 2147483646 h 201"/>
              <a:gd name="T54" fmla="*/ 2147483646 w 254"/>
              <a:gd name="T55" fmla="*/ 2147483646 h 201"/>
              <a:gd name="T56" fmla="*/ 2147483646 w 254"/>
              <a:gd name="T57" fmla="*/ 2147483646 h 201"/>
              <a:gd name="T58" fmla="*/ 2147483646 w 254"/>
              <a:gd name="T59" fmla="*/ 2147483646 h 201"/>
              <a:gd name="T60" fmla="*/ 2147483646 w 254"/>
              <a:gd name="T61" fmla="*/ 2147483646 h 201"/>
              <a:gd name="T62" fmla="*/ 2147483646 w 254"/>
              <a:gd name="T63" fmla="*/ 2147483646 h 201"/>
              <a:gd name="T64" fmla="*/ 2147483646 w 254"/>
              <a:gd name="T65" fmla="*/ 2147483646 h 201"/>
              <a:gd name="T66" fmla="*/ 2147483646 w 254"/>
              <a:gd name="T67" fmla="*/ 2147483646 h 201"/>
              <a:gd name="T68" fmla="*/ 2147483646 w 254"/>
              <a:gd name="T69" fmla="*/ 2147483646 h 201"/>
              <a:gd name="T70" fmla="*/ 2147483646 w 254"/>
              <a:gd name="T71" fmla="*/ 2147483646 h 201"/>
              <a:gd name="T72" fmla="*/ 2147483646 w 254"/>
              <a:gd name="T73" fmla="*/ 2147483646 h 201"/>
              <a:gd name="T74" fmla="*/ 2147483646 w 254"/>
              <a:gd name="T75" fmla="*/ 2147483646 h 201"/>
              <a:gd name="T76" fmla="*/ 2147483646 w 254"/>
              <a:gd name="T77" fmla="*/ 2147483646 h 201"/>
              <a:gd name="T78" fmla="*/ 2147483646 w 254"/>
              <a:gd name="T79" fmla="*/ 2147483646 h 201"/>
              <a:gd name="T80" fmla="*/ 2147483646 w 254"/>
              <a:gd name="T81" fmla="*/ 2147483646 h 201"/>
              <a:gd name="T82" fmla="*/ 2147483646 w 254"/>
              <a:gd name="T83" fmla="*/ 2147483646 h 201"/>
              <a:gd name="T84" fmla="*/ 2147483646 w 254"/>
              <a:gd name="T85" fmla="*/ 2147483646 h 201"/>
              <a:gd name="T86" fmla="*/ 2147483646 w 254"/>
              <a:gd name="T87" fmla="*/ 2147483646 h 201"/>
              <a:gd name="T88" fmla="*/ 2147483646 w 254"/>
              <a:gd name="T89" fmla="*/ 2147483646 h 201"/>
              <a:gd name="T90" fmla="*/ 2147483646 w 254"/>
              <a:gd name="T91" fmla="*/ 2147483646 h 201"/>
              <a:gd name="T92" fmla="*/ 2147483646 w 254"/>
              <a:gd name="T93" fmla="*/ 2147483646 h 201"/>
              <a:gd name="T94" fmla="*/ 2147483646 w 254"/>
              <a:gd name="T95" fmla="*/ 2147483646 h 201"/>
              <a:gd name="T96" fmla="*/ 2147483646 w 254"/>
              <a:gd name="T97" fmla="*/ 2147483646 h 201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54" h="201">
                <a:moveTo>
                  <a:pt x="238" y="69"/>
                </a:moveTo>
                <a:cubicBezTo>
                  <a:pt x="242" y="68"/>
                  <a:pt x="244" y="67"/>
                  <a:pt x="244" y="65"/>
                </a:cubicBezTo>
                <a:cubicBezTo>
                  <a:pt x="244" y="64"/>
                  <a:pt x="244" y="64"/>
                  <a:pt x="244" y="64"/>
                </a:cubicBezTo>
                <a:cubicBezTo>
                  <a:pt x="245" y="63"/>
                  <a:pt x="245" y="63"/>
                  <a:pt x="245" y="63"/>
                </a:cubicBezTo>
                <a:cubicBezTo>
                  <a:pt x="246" y="63"/>
                  <a:pt x="246" y="63"/>
                  <a:pt x="246" y="63"/>
                </a:cubicBezTo>
                <a:cubicBezTo>
                  <a:pt x="254" y="63"/>
                  <a:pt x="254" y="63"/>
                  <a:pt x="254" y="63"/>
                </a:cubicBezTo>
                <a:cubicBezTo>
                  <a:pt x="254" y="58"/>
                  <a:pt x="254" y="58"/>
                  <a:pt x="254" y="58"/>
                </a:cubicBezTo>
                <a:cubicBezTo>
                  <a:pt x="252" y="58"/>
                  <a:pt x="250" y="57"/>
                  <a:pt x="248" y="55"/>
                </a:cubicBezTo>
                <a:cubicBezTo>
                  <a:pt x="236" y="44"/>
                  <a:pt x="236" y="44"/>
                  <a:pt x="236" y="44"/>
                </a:cubicBezTo>
                <a:cubicBezTo>
                  <a:pt x="236" y="44"/>
                  <a:pt x="236" y="44"/>
                  <a:pt x="236" y="44"/>
                </a:cubicBezTo>
                <a:cubicBezTo>
                  <a:pt x="230" y="29"/>
                  <a:pt x="230" y="29"/>
                  <a:pt x="230" y="29"/>
                </a:cubicBezTo>
                <a:cubicBezTo>
                  <a:pt x="223" y="22"/>
                  <a:pt x="223" y="22"/>
                  <a:pt x="223" y="22"/>
                </a:cubicBezTo>
                <a:cubicBezTo>
                  <a:pt x="214" y="21"/>
                  <a:pt x="208" y="21"/>
                  <a:pt x="203" y="22"/>
                </a:cubicBezTo>
                <a:cubicBezTo>
                  <a:pt x="201" y="22"/>
                  <a:pt x="201" y="22"/>
                  <a:pt x="201" y="22"/>
                </a:cubicBezTo>
                <a:cubicBezTo>
                  <a:pt x="202" y="27"/>
                  <a:pt x="202" y="27"/>
                  <a:pt x="202" y="27"/>
                </a:cubicBezTo>
                <a:cubicBezTo>
                  <a:pt x="202" y="28"/>
                  <a:pt x="202" y="28"/>
                  <a:pt x="202" y="28"/>
                </a:cubicBezTo>
                <a:cubicBezTo>
                  <a:pt x="202" y="29"/>
                  <a:pt x="202" y="29"/>
                  <a:pt x="202" y="29"/>
                </a:cubicBezTo>
                <a:cubicBezTo>
                  <a:pt x="200" y="29"/>
                  <a:pt x="200" y="29"/>
                  <a:pt x="200" y="29"/>
                </a:cubicBezTo>
                <a:cubicBezTo>
                  <a:pt x="194" y="32"/>
                  <a:pt x="194" y="32"/>
                  <a:pt x="194" y="32"/>
                </a:cubicBezTo>
                <a:cubicBezTo>
                  <a:pt x="193" y="31"/>
                  <a:pt x="193" y="31"/>
                  <a:pt x="193" y="31"/>
                </a:cubicBezTo>
                <a:cubicBezTo>
                  <a:pt x="188" y="26"/>
                  <a:pt x="184" y="24"/>
                  <a:pt x="182" y="25"/>
                </a:cubicBezTo>
                <a:cubicBezTo>
                  <a:pt x="168" y="32"/>
                  <a:pt x="160" y="35"/>
                  <a:pt x="158" y="33"/>
                </a:cubicBezTo>
                <a:cubicBezTo>
                  <a:pt x="156" y="34"/>
                  <a:pt x="154" y="35"/>
                  <a:pt x="152" y="38"/>
                </a:cubicBezTo>
                <a:cubicBezTo>
                  <a:pt x="150" y="40"/>
                  <a:pt x="150" y="40"/>
                  <a:pt x="150" y="40"/>
                </a:cubicBezTo>
                <a:cubicBezTo>
                  <a:pt x="149" y="38"/>
                  <a:pt x="149" y="38"/>
                  <a:pt x="149" y="38"/>
                </a:cubicBezTo>
                <a:cubicBezTo>
                  <a:pt x="145" y="34"/>
                  <a:pt x="143" y="31"/>
                  <a:pt x="143" y="29"/>
                </a:cubicBezTo>
                <a:cubicBezTo>
                  <a:pt x="143" y="27"/>
                  <a:pt x="146" y="24"/>
                  <a:pt x="150" y="19"/>
                </a:cubicBezTo>
                <a:cubicBezTo>
                  <a:pt x="156" y="12"/>
                  <a:pt x="159" y="9"/>
                  <a:pt x="159" y="8"/>
                </a:cubicBezTo>
                <a:cubicBezTo>
                  <a:pt x="158" y="6"/>
                  <a:pt x="158" y="6"/>
                  <a:pt x="158" y="6"/>
                </a:cubicBezTo>
                <a:cubicBezTo>
                  <a:pt x="156" y="5"/>
                  <a:pt x="153" y="7"/>
                  <a:pt x="149" y="10"/>
                </a:cubicBezTo>
                <a:cubicBezTo>
                  <a:pt x="145" y="13"/>
                  <a:pt x="142" y="14"/>
                  <a:pt x="141" y="14"/>
                </a:cubicBezTo>
                <a:cubicBezTo>
                  <a:pt x="140" y="14"/>
                  <a:pt x="139" y="12"/>
                  <a:pt x="139" y="10"/>
                </a:cubicBezTo>
                <a:cubicBezTo>
                  <a:pt x="138" y="10"/>
                  <a:pt x="138" y="10"/>
                  <a:pt x="138" y="10"/>
                </a:cubicBezTo>
                <a:cubicBezTo>
                  <a:pt x="135" y="3"/>
                  <a:pt x="135" y="3"/>
                  <a:pt x="135" y="3"/>
                </a:cubicBezTo>
                <a:cubicBezTo>
                  <a:pt x="127" y="8"/>
                  <a:pt x="127" y="8"/>
                  <a:pt x="127" y="8"/>
                </a:cubicBezTo>
                <a:cubicBezTo>
                  <a:pt x="126" y="9"/>
                  <a:pt x="126" y="9"/>
                  <a:pt x="126" y="9"/>
                </a:cubicBezTo>
                <a:cubicBezTo>
                  <a:pt x="126" y="8"/>
                  <a:pt x="126" y="8"/>
                  <a:pt x="126" y="8"/>
                </a:cubicBezTo>
                <a:cubicBezTo>
                  <a:pt x="126" y="8"/>
                  <a:pt x="126" y="8"/>
                  <a:pt x="126" y="8"/>
                </a:cubicBezTo>
                <a:cubicBezTo>
                  <a:pt x="120" y="5"/>
                  <a:pt x="115" y="3"/>
                  <a:pt x="110" y="1"/>
                </a:cubicBezTo>
                <a:cubicBezTo>
                  <a:pt x="106" y="0"/>
                  <a:pt x="102" y="1"/>
                  <a:pt x="99" y="6"/>
                </a:cubicBezTo>
                <a:cubicBezTo>
                  <a:pt x="102" y="12"/>
                  <a:pt x="102" y="12"/>
                  <a:pt x="102" y="12"/>
                </a:cubicBezTo>
                <a:cubicBezTo>
                  <a:pt x="105" y="18"/>
                  <a:pt x="106" y="22"/>
                  <a:pt x="105" y="24"/>
                </a:cubicBezTo>
                <a:cubicBezTo>
                  <a:pt x="104" y="26"/>
                  <a:pt x="103" y="27"/>
                  <a:pt x="102" y="27"/>
                </a:cubicBezTo>
                <a:cubicBezTo>
                  <a:pt x="99" y="28"/>
                  <a:pt x="96" y="27"/>
                  <a:pt x="91" y="23"/>
                </a:cubicBezTo>
                <a:cubicBezTo>
                  <a:pt x="88" y="21"/>
                  <a:pt x="85" y="19"/>
                  <a:pt x="82" y="18"/>
                </a:cubicBezTo>
                <a:cubicBezTo>
                  <a:pt x="78" y="16"/>
                  <a:pt x="78" y="16"/>
                  <a:pt x="78" y="16"/>
                </a:cubicBezTo>
                <a:cubicBezTo>
                  <a:pt x="78" y="16"/>
                  <a:pt x="78" y="16"/>
                  <a:pt x="78" y="16"/>
                </a:cubicBezTo>
                <a:cubicBezTo>
                  <a:pt x="78" y="16"/>
                  <a:pt x="78" y="16"/>
                  <a:pt x="78" y="16"/>
                </a:cubicBezTo>
                <a:cubicBezTo>
                  <a:pt x="78" y="17"/>
                  <a:pt x="78" y="17"/>
                  <a:pt x="78" y="17"/>
                </a:cubicBezTo>
                <a:cubicBezTo>
                  <a:pt x="78" y="26"/>
                  <a:pt x="78" y="26"/>
                  <a:pt x="78" y="26"/>
                </a:cubicBezTo>
                <a:cubicBezTo>
                  <a:pt x="72" y="33"/>
                  <a:pt x="72" y="33"/>
                  <a:pt x="72" y="33"/>
                </a:cubicBezTo>
                <a:cubicBezTo>
                  <a:pt x="72" y="40"/>
                  <a:pt x="72" y="40"/>
                  <a:pt x="72" y="40"/>
                </a:cubicBezTo>
                <a:cubicBezTo>
                  <a:pt x="74" y="47"/>
                  <a:pt x="74" y="47"/>
                  <a:pt x="74" y="47"/>
                </a:cubicBezTo>
                <a:cubicBezTo>
                  <a:pt x="75" y="47"/>
                  <a:pt x="75" y="47"/>
                  <a:pt x="75" y="47"/>
                </a:cubicBezTo>
                <a:cubicBezTo>
                  <a:pt x="70" y="54"/>
                  <a:pt x="70" y="54"/>
                  <a:pt x="70" y="54"/>
                </a:cubicBezTo>
                <a:cubicBezTo>
                  <a:pt x="68" y="60"/>
                  <a:pt x="68" y="60"/>
                  <a:pt x="68" y="60"/>
                </a:cubicBezTo>
                <a:cubicBezTo>
                  <a:pt x="68" y="61"/>
                  <a:pt x="68" y="61"/>
                  <a:pt x="68" y="61"/>
                </a:cubicBezTo>
                <a:cubicBezTo>
                  <a:pt x="62" y="67"/>
                  <a:pt x="62" y="67"/>
                  <a:pt x="62" y="67"/>
                </a:cubicBezTo>
                <a:cubicBezTo>
                  <a:pt x="52" y="90"/>
                  <a:pt x="52" y="90"/>
                  <a:pt x="52" y="90"/>
                </a:cubicBezTo>
                <a:cubicBezTo>
                  <a:pt x="52" y="102"/>
                  <a:pt x="52" y="102"/>
                  <a:pt x="52" y="102"/>
                </a:cubicBezTo>
                <a:cubicBezTo>
                  <a:pt x="52" y="102"/>
                  <a:pt x="52" y="102"/>
                  <a:pt x="52" y="102"/>
                </a:cubicBezTo>
                <a:cubicBezTo>
                  <a:pt x="30" y="115"/>
                  <a:pt x="30" y="115"/>
                  <a:pt x="30" y="115"/>
                </a:cubicBezTo>
                <a:cubicBezTo>
                  <a:pt x="29" y="117"/>
                  <a:pt x="29" y="117"/>
                  <a:pt x="29" y="117"/>
                </a:cubicBezTo>
                <a:cubicBezTo>
                  <a:pt x="32" y="124"/>
                  <a:pt x="32" y="124"/>
                  <a:pt x="32" y="124"/>
                </a:cubicBezTo>
                <a:cubicBezTo>
                  <a:pt x="32" y="124"/>
                  <a:pt x="32" y="124"/>
                  <a:pt x="32" y="124"/>
                </a:cubicBezTo>
                <a:cubicBezTo>
                  <a:pt x="32" y="124"/>
                  <a:pt x="32" y="124"/>
                  <a:pt x="32" y="124"/>
                </a:cubicBezTo>
                <a:cubicBezTo>
                  <a:pt x="30" y="133"/>
                  <a:pt x="30" y="133"/>
                  <a:pt x="30" y="133"/>
                </a:cubicBezTo>
                <a:cubicBezTo>
                  <a:pt x="21" y="132"/>
                  <a:pt x="21" y="132"/>
                  <a:pt x="21" y="132"/>
                </a:cubicBezTo>
                <a:cubicBezTo>
                  <a:pt x="19" y="142"/>
                  <a:pt x="19" y="142"/>
                  <a:pt x="19" y="142"/>
                </a:cubicBezTo>
                <a:cubicBezTo>
                  <a:pt x="8" y="142"/>
                  <a:pt x="8" y="142"/>
                  <a:pt x="8" y="142"/>
                </a:cubicBezTo>
                <a:cubicBezTo>
                  <a:pt x="5" y="146"/>
                  <a:pt x="5" y="146"/>
                  <a:pt x="5" y="146"/>
                </a:cubicBezTo>
                <a:cubicBezTo>
                  <a:pt x="5" y="146"/>
                  <a:pt x="5" y="146"/>
                  <a:pt x="5" y="146"/>
                </a:cubicBezTo>
                <a:cubicBezTo>
                  <a:pt x="2" y="153"/>
                  <a:pt x="2" y="153"/>
                  <a:pt x="2" y="153"/>
                </a:cubicBezTo>
                <a:cubicBezTo>
                  <a:pt x="0" y="178"/>
                  <a:pt x="0" y="178"/>
                  <a:pt x="0" y="178"/>
                </a:cubicBezTo>
                <a:cubicBezTo>
                  <a:pt x="2" y="184"/>
                  <a:pt x="2" y="184"/>
                  <a:pt x="2" y="184"/>
                </a:cubicBezTo>
                <a:cubicBezTo>
                  <a:pt x="3" y="184"/>
                  <a:pt x="3" y="184"/>
                  <a:pt x="3" y="184"/>
                </a:cubicBezTo>
                <a:cubicBezTo>
                  <a:pt x="3" y="190"/>
                  <a:pt x="3" y="190"/>
                  <a:pt x="3" y="190"/>
                </a:cubicBezTo>
                <a:cubicBezTo>
                  <a:pt x="8" y="196"/>
                  <a:pt x="8" y="196"/>
                  <a:pt x="8" y="196"/>
                </a:cubicBezTo>
                <a:cubicBezTo>
                  <a:pt x="8" y="196"/>
                  <a:pt x="8" y="196"/>
                  <a:pt x="8" y="196"/>
                </a:cubicBezTo>
                <a:cubicBezTo>
                  <a:pt x="8" y="201"/>
                  <a:pt x="8" y="201"/>
                  <a:pt x="8" y="201"/>
                </a:cubicBezTo>
                <a:cubicBezTo>
                  <a:pt x="21" y="200"/>
                  <a:pt x="21" y="200"/>
                  <a:pt x="21" y="200"/>
                </a:cubicBezTo>
                <a:cubicBezTo>
                  <a:pt x="22" y="199"/>
                  <a:pt x="22" y="199"/>
                  <a:pt x="22" y="199"/>
                </a:cubicBezTo>
                <a:cubicBezTo>
                  <a:pt x="22" y="199"/>
                  <a:pt x="22" y="199"/>
                  <a:pt x="22" y="199"/>
                </a:cubicBezTo>
                <a:cubicBezTo>
                  <a:pt x="22" y="199"/>
                  <a:pt x="22" y="199"/>
                  <a:pt x="22" y="199"/>
                </a:cubicBezTo>
                <a:cubicBezTo>
                  <a:pt x="22" y="198"/>
                  <a:pt x="22" y="198"/>
                  <a:pt x="22" y="198"/>
                </a:cubicBezTo>
                <a:cubicBezTo>
                  <a:pt x="26" y="194"/>
                  <a:pt x="26" y="194"/>
                  <a:pt x="26" y="194"/>
                </a:cubicBezTo>
                <a:cubicBezTo>
                  <a:pt x="18" y="186"/>
                  <a:pt x="18" y="186"/>
                  <a:pt x="18" y="186"/>
                </a:cubicBezTo>
                <a:cubicBezTo>
                  <a:pt x="17" y="186"/>
                  <a:pt x="17" y="186"/>
                  <a:pt x="17" y="186"/>
                </a:cubicBezTo>
                <a:cubicBezTo>
                  <a:pt x="12" y="182"/>
                  <a:pt x="12" y="182"/>
                  <a:pt x="12" y="182"/>
                </a:cubicBezTo>
                <a:cubicBezTo>
                  <a:pt x="12" y="182"/>
                  <a:pt x="12" y="182"/>
                  <a:pt x="12" y="182"/>
                </a:cubicBezTo>
                <a:cubicBezTo>
                  <a:pt x="12" y="181"/>
                  <a:pt x="12" y="181"/>
                  <a:pt x="12" y="181"/>
                </a:cubicBezTo>
                <a:cubicBezTo>
                  <a:pt x="12" y="173"/>
                  <a:pt x="12" y="173"/>
                  <a:pt x="12" y="173"/>
                </a:cubicBezTo>
                <a:cubicBezTo>
                  <a:pt x="18" y="173"/>
                  <a:pt x="18" y="173"/>
                  <a:pt x="18" y="173"/>
                </a:cubicBezTo>
                <a:cubicBezTo>
                  <a:pt x="19" y="170"/>
                  <a:pt x="19" y="170"/>
                  <a:pt x="19" y="170"/>
                </a:cubicBezTo>
                <a:cubicBezTo>
                  <a:pt x="16" y="162"/>
                  <a:pt x="16" y="162"/>
                  <a:pt x="16" y="162"/>
                </a:cubicBezTo>
                <a:cubicBezTo>
                  <a:pt x="32" y="162"/>
                  <a:pt x="32" y="162"/>
                  <a:pt x="32" y="162"/>
                </a:cubicBezTo>
                <a:cubicBezTo>
                  <a:pt x="60" y="149"/>
                  <a:pt x="60" y="149"/>
                  <a:pt x="60" y="149"/>
                </a:cubicBezTo>
                <a:cubicBezTo>
                  <a:pt x="63" y="143"/>
                  <a:pt x="63" y="143"/>
                  <a:pt x="63" y="143"/>
                </a:cubicBezTo>
                <a:cubicBezTo>
                  <a:pt x="64" y="141"/>
                  <a:pt x="64" y="141"/>
                  <a:pt x="64" y="141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70" y="144"/>
                  <a:pt x="70" y="144"/>
                  <a:pt x="70" y="144"/>
                </a:cubicBezTo>
                <a:cubicBezTo>
                  <a:pt x="70" y="145"/>
                  <a:pt x="70" y="145"/>
                  <a:pt x="70" y="145"/>
                </a:cubicBezTo>
                <a:cubicBezTo>
                  <a:pt x="73" y="148"/>
                  <a:pt x="73" y="148"/>
                  <a:pt x="73" y="148"/>
                </a:cubicBezTo>
                <a:cubicBezTo>
                  <a:pt x="76" y="147"/>
                  <a:pt x="76" y="147"/>
                  <a:pt x="76" y="147"/>
                </a:cubicBezTo>
                <a:cubicBezTo>
                  <a:pt x="75" y="141"/>
                  <a:pt x="75" y="141"/>
                  <a:pt x="75" y="141"/>
                </a:cubicBezTo>
                <a:cubicBezTo>
                  <a:pt x="84" y="141"/>
                  <a:pt x="84" y="141"/>
                  <a:pt x="84" y="141"/>
                </a:cubicBezTo>
                <a:cubicBezTo>
                  <a:pt x="93" y="143"/>
                  <a:pt x="93" y="143"/>
                  <a:pt x="93" y="143"/>
                </a:cubicBezTo>
                <a:cubicBezTo>
                  <a:pt x="96" y="137"/>
                  <a:pt x="96" y="137"/>
                  <a:pt x="96" y="137"/>
                </a:cubicBezTo>
                <a:cubicBezTo>
                  <a:pt x="97" y="136"/>
                  <a:pt x="97" y="136"/>
                  <a:pt x="97" y="136"/>
                </a:cubicBezTo>
                <a:cubicBezTo>
                  <a:pt x="97" y="136"/>
                  <a:pt x="97" y="136"/>
                  <a:pt x="97" y="136"/>
                </a:cubicBezTo>
                <a:cubicBezTo>
                  <a:pt x="98" y="136"/>
                  <a:pt x="98" y="136"/>
                  <a:pt x="98" y="136"/>
                </a:cubicBezTo>
                <a:cubicBezTo>
                  <a:pt x="107" y="133"/>
                  <a:pt x="107" y="133"/>
                  <a:pt x="107" y="133"/>
                </a:cubicBezTo>
                <a:cubicBezTo>
                  <a:pt x="109" y="119"/>
                  <a:pt x="109" y="119"/>
                  <a:pt x="109" y="119"/>
                </a:cubicBezTo>
                <a:cubicBezTo>
                  <a:pt x="119" y="128"/>
                  <a:pt x="119" y="128"/>
                  <a:pt x="119" y="128"/>
                </a:cubicBezTo>
                <a:cubicBezTo>
                  <a:pt x="123" y="128"/>
                  <a:pt x="123" y="128"/>
                  <a:pt x="123" y="128"/>
                </a:cubicBezTo>
                <a:cubicBezTo>
                  <a:pt x="125" y="126"/>
                  <a:pt x="125" y="126"/>
                  <a:pt x="125" y="126"/>
                </a:cubicBezTo>
                <a:cubicBezTo>
                  <a:pt x="124" y="96"/>
                  <a:pt x="124" y="96"/>
                  <a:pt x="124" y="96"/>
                </a:cubicBezTo>
                <a:cubicBezTo>
                  <a:pt x="124" y="95"/>
                  <a:pt x="124" y="95"/>
                  <a:pt x="124" y="95"/>
                </a:cubicBezTo>
                <a:cubicBezTo>
                  <a:pt x="124" y="93"/>
                  <a:pt x="124" y="93"/>
                  <a:pt x="124" y="93"/>
                </a:cubicBezTo>
                <a:cubicBezTo>
                  <a:pt x="130" y="94"/>
                  <a:pt x="130" y="94"/>
                  <a:pt x="130" y="94"/>
                </a:cubicBezTo>
                <a:cubicBezTo>
                  <a:pt x="131" y="94"/>
                  <a:pt x="131" y="94"/>
                  <a:pt x="131" y="94"/>
                </a:cubicBezTo>
                <a:cubicBezTo>
                  <a:pt x="132" y="95"/>
                  <a:pt x="132" y="95"/>
                  <a:pt x="132" y="95"/>
                </a:cubicBezTo>
                <a:cubicBezTo>
                  <a:pt x="132" y="95"/>
                  <a:pt x="132" y="95"/>
                  <a:pt x="132" y="95"/>
                </a:cubicBezTo>
                <a:cubicBezTo>
                  <a:pt x="143" y="115"/>
                  <a:pt x="143" y="115"/>
                  <a:pt x="143" y="115"/>
                </a:cubicBezTo>
                <a:cubicBezTo>
                  <a:pt x="156" y="113"/>
                  <a:pt x="156" y="113"/>
                  <a:pt x="156" y="113"/>
                </a:cubicBezTo>
                <a:cubicBezTo>
                  <a:pt x="159" y="112"/>
                  <a:pt x="159" y="112"/>
                  <a:pt x="159" y="112"/>
                </a:cubicBezTo>
                <a:cubicBezTo>
                  <a:pt x="161" y="108"/>
                  <a:pt x="161" y="108"/>
                  <a:pt x="161" y="108"/>
                </a:cubicBezTo>
                <a:cubicBezTo>
                  <a:pt x="157" y="104"/>
                  <a:pt x="157" y="104"/>
                  <a:pt x="157" y="104"/>
                </a:cubicBezTo>
                <a:cubicBezTo>
                  <a:pt x="156" y="103"/>
                  <a:pt x="156" y="103"/>
                  <a:pt x="156" y="103"/>
                </a:cubicBezTo>
                <a:cubicBezTo>
                  <a:pt x="165" y="100"/>
                  <a:pt x="165" y="100"/>
                  <a:pt x="165" y="100"/>
                </a:cubicBezTo>
                <a:cubicBezTo>
                  <a:pt x="166" y="99"/>
                  <a:pt x="166" y="99"/>
                  <a:pt x="166" y="99"/>
                </a:cubicBezTo>
                <a:cubicBezTo>
                  <a:pt x="166" y="99"/>
                  <a:pt x="166" y="99"/>
                  <a:pt x="166" y="99"/>
                </a:cubicBezTo>
                <a:cubicBezTo>
                  <a:pt x="170" y="103"/>
                  <a:pt x="170" y="103"/>
                  <a:pt x="170" y="103"/>
                </a:cubicBezTo>
                <a:cubicBezTo>
                  <a:pt x="173" y="101"/>
                  <a:pt x="173" y="101"/>
                  <a:pt x="173" y="101"/>
                </a:cubicBezTo>
                <a:cubicBezTo>
                  <a:pt x="173" y="95"/>
                  <a:pt x="173" y="95"/>
                  <a:pt x="173" y="95"/>
                </a:cubicBezTo>
                <a:cubicBezTo>
                  <a:pt x="175" y="95"/>
                  <a:pt x="175" y="95"/>
                  <a:pt x="175" y="95"/>
                </a:cubicBezTo>
                <a:cubicBezTo>
                  <a:pt x="182" y="95"/>
                  <a:pt x="182" y="95"/>
                  <a:pt x="182" y="95"/>
                </a:cubicBezTo>
                <a:cubicBezTo>
                  <a:pt x="186" y="95"/>
                  <a:pt x="190" y="98"/>
                  <a:pt x="193" y="101"/>
                </a:cubicBezTo>
                <a:cubicBezTo>
                  <a:pt x="194" y="103"/>
                  <a:pt x="194" y="103"/>
                  <a:pt x="194" y="103"/>
                </a:cubicBezTo>
                <a:cubicBezTo>
                  <a:pt x="196" y="93"/>
                  <a:pt x="196" y="93"/>
                  <a:pt x="196" y="93"/>
                </a:cubicBezTo>
                <a:cubicBezTo>
                  <a:pt x="198" y="91"/>
                  <a:pt x="201" y="90"/>
                  <a:pt x="206" y="92"/>
                </a:cubicBezTo>
                <a:cubicBezTo>
                  <a:pt x="207" y="93"/>
                  <a:pt x="207" y="93"/>
                  <a:pt x="207" y="93"/>
                </a:cubicBezTo>
                <a:cubicBezTo>
                  <a:pt x="207" y="93"/>
                  <a:pt x="207" y="93"/>
                  <a:pt x="207" y="93"/>
                </a:cubicBezTo>
                <a:cubicBezTo>
                  <a:pt x="207" y="94"/>
                  <a:pt x="207" y="94"/>
                  <a:pt x="207" y="94"/>
                </a:cubicBezTo>
                <a:cubicBezTo>
                  <a:pt x="208" y="94"/>
                  <a:pt x="208" y="94"/>
                  <a:pt x="209" y="94"/>
                </a:cubicBezTo>
                <a:cubicBezTo>
                  <a:pt x="211" y="94"/>
                  <a:pt x="218" y="89"/>
                  <a:pt x="230" y="80"/>
                </a:cubicBezTo>
                <a:cubicBezTo>
                  <a:pt x="230" y="74"/>
                  <a:pt x="233" y="70"/>
                  <a:pt x="238" y="6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Freeform 21"/>
          <p:cNvSpPr/>
          <p:nvPr/>
        </p:nvSpPr>
        <p:spPr bwMode="auto">
          <a:xfrm>
            <a:off x="4291013" y="4158879"/>
            <a:ext cx="487362" cy="663575"/>
          </a:xfrm>
          <a:custGeom>
            <a:avLst/>
            <a:gdLst>
              <a:gd name="T0" fmla="*/ 2147483646 w 152"/>
              <a:gd name="T1" fmla="*/ 2147483646 h 207"/>
              <a:gd name="T2" fmla="*/ 2147483646 w 152"/>
              <a:gd name="T3" fmla="*/ 2147483646 h 207"/>
              <a:gd name="T4" fmla="*/ 2147483646 w 152"/>
              <a:gd name="T5" fmla="*/ 2147483646 h 207"/>
              <a:gd name="T6" fmla="*/ 2147483646 w 152"/>
              <a:gd name="T7" fmla="*/ 2147483646 h 207"/>
              <a:gd name="T8" fmla="*/ 2147483646 w 152"/>
              <a:gd name="T9" fmla="*/ 2147483646 h 207"/>
              <a:gd name="T10" fmla="*/ 2147483646 w 152"/>
              <a:gd name="T11" fmla="*/ 2147483646 h 207"/>
              <a:gd name="T12" fmla="*/ 2147483646 w 152"/>
              <a:gd name="T13" fmla="*/ 2147483646 h 207"/>
              <a:gd name="T14" fmla="*/ 2147483646 w 152"/>
              <a:gd name="T15" fmla="*/ 2147483646 h 207"/>
              <a:gd name="T16" fmla="*/ 2147483646 w 152"/>
              <a:gd name="T17" fmla="*/ 2147483646 h 207"/>
              <a:gd name="T18" fmla="*/ 2147483646 w 152"/>
              <a:gd name="T19" fmla="*/ 2147483646 h 207"/>
              <a:gd name="T20" fmla="*/ 2147483646 w 152"/>
              <a:gd name="T21" fmla="*/ 2147483646 h 207"/>
              <a:gd name="T22" fmla="*/ 2147483646 w 152"/>
              <a:gd name="T23" fmla="*/ 2147483646 h 207"/>
              <a:gd name="T24" fmla="*/ 2147483646 w 152"/>
              <a:gd name="T25" fmla="*/ 2147483646 h 207"/>
              <a:gd name="T26" fmla="*/ 2147483646 w 152"/>
              <a:gd name="T27" fmla="*/ 2147483646 h 207"/>
              <a:gd name="T28" fmla="*/ 0 w 152"/>
              <a:gd name="T29" fmla="*/ 2147483646 h 207"/>
              <a:gd name="T30" fmla="*/ 2147483646 w 152"/>
              <a:gd name="T31" fmla="*/ 2147483646 h 207"/>
              <a:gd name="T32" fmla="*/ 2147483646 w 152"/>
              <a:gd name="T33" fmla="*/ 2147483646 h 207"/>
              <a:gd name="T34" fmla="*/ 2147483646 w 152"/>
              <a:gd name="T35" fmla="*/ 2147483646 h 207"/>
              <a:gd name="T36" fmla="*/ 2147483646 w 152"/>
              <a:gd name="T37" fmla="*/ 2147483646 h 207"/>
              <a:gd name="T38" fmla="*/ 2147483646 w 152"/>
              <a:gd name="T39" fmla="*/ 2147483646 h 207"/>
              <a:gd name="T40" fmla="*/ 2147483646 w 152"/>
              <a:gd name="T41" fmla="*/ 2147483646 h 207"/>
              <a:gd name="T42" fmla="*/ 2147483646 w 152"/>
              <a:gd name="T43" fmla="*/ 2147483646 h 207"/>
              <a:gd name="T44" fmla="*/ 2147483646 w 152"/>
              <a:gd name="T45" fmla="*/ 2147483646 h 207"/>
              <a:gd name="T46" fmla="*/ 2147483646 w 152"/>
              <a:gd name="T47" fmla="*/ 2147483646 h 207"/>
              <a:gd name="T48" fmla="*/ 2147483646 w 152"/>
              <a:gd name="T49" fmla="*/ 2147483646 h 207"/>
              <a:gd name="T50" fmla="*/ 2147483646 w 152"/>
              <a:gd name="T51" fmla="*/ 2147483646 h 207"/>
              <a:gd name="T52" fmla="*/ 2147483646 w 152"/>
              <a:gd name="T53" fmla="*/ 2147483646 h 207"/>
              <a:gd name="T54" fmla="*/ 2147483646 w 152"/>
              <a:gd name="T55" fmla="*/ 2147483646 h 207"/>
              <a:gd name="T56" fmla="*/ 2147483646 w 152"/>
              <a:gd name="T57" fmla="*/ 2147483646 h 207"/>
              <a:gd name="T58" fmla="*/ 2147483646 w 152"/>
              <a:gd name="T59" fmla="*/ 2147483646 h 207"/>
              <a:gd name="T60" fmla="*/ 2147483646 w 152"/>
              <a:gd name="T61" fmla="*/ 2147483646 h 207"/>
              <a:gd name="T62" fmla="*/ 2147483646 w 152"/>
              <a:gd name="T63" fmla="*/ 2147483646 h 207"/>
              <a:gd name="T64" fmla="*/ 2147483646 w 152"/>
              <a:gd name="T65" fmla="*/ 2147483646 h 207"/>
              <a:gd name="T66" fmla="*/ 2147483646 w 152"/>
              <a:gd name="T67" fmla="*/ 2147483646 h 207"/>
              <a:gd name="T68" fmla="*/ 2147483646 w 152"/>
              <a:gd name="T69" fmla="*/ 2147483646 h 207"/>
              <a:gd name="T70" fmla="*/ 2147483646 w 152"/>
              <a:gd name="T71" fmla="*/ 2147483646 h 207"/>
              <a:gd name="T72" fmla="*/ 2147483646 w 152"/>
              <a:gd name="T73" fmla="*/ 2147483646 h 207"/>
              <a:gd name="T74" fmla="*/ 2147483646 w 152"/>
              <a:gd name="T75" fmla="*/ 2147483646 h 207"/>
              <a:gd name="T76" fmla="*/ 2147483646 w 152"/>
              <a:gd name="T77" fmla="*/ 2147483646 h 207"/>
              <a:gd name="T78" fmla="*/ 2147483646 w 152"/>
              <a:gd name="T79" fmla="*/ 2147483646 h 207"/>
              <a:gd name="T80" fmla="*/ 2147483646 w 152"/>
              <a:gd name="T81" fmla="*/ 2147483646 h 207"/>
              <a:gd name="T82" fmla="*/ 2147483646 w 152"/>
              <a:gd name="T83" fmla="*/ 2147483646 h 207"/>
              <a:gd name="T84" fmla="*/ 2147483646 w 152"/>
              <a:gd name="T85" fmla="*/ 2147483646 h 207"/>
              <a:gd name="T86" fmla="*/ 2147483646 w 152"/>
              <a:gd name="T87" fmla="*/ 2147483646 h 207"/>
              <a:gd name="T88" fmla="*/ 2147483646 w 152"/>
              <a:gd name="T89" fmla="*/ 2147483646 h 207"/>
              <a:gd name="T90" fmla="*/ 2147483646 w 152"/>
              <a:gd name="T91" fmla="*/ 2147483646 h 207"/>
              <a:gd name="T92" fmla="*/ 2147483646 w 152"/>
              <a:gd name="T93" fmla="*/ 2147483646 h 207"/>
              <a:gd name="T94" fmla="*/ 2147483646 w 152"/>
              <a:gd name="T95" fmla="*/ 2147483646 h 207"/>
              <a:gd name="T96" fmla="*/ 2147483646 w 152"/>
              <a:gd name="T97" fmla="*/ 2147483646 h 207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52" h="207">
                <a:moveTo>
                  <a:pt x="120" y="8"/>
                </a:moveTo>
                <a:cubicBezTo>
                  <a:pt x="119" y="8"/>
                  <a:pt x="119" y="8"/>
                  <a:pt x="119" y="8"/>
                </a:cubicBezTo>
                <a:cubicBezTo>
                  <a:pt x="110" y="0"/>
                  <a:pt x="110" y="0"/>
                  <a:pt x="110" y="0"/>
                </a:cubicBezTo>
                <a:cubicBezTo>
                  <a:pt x="106" y="3"/>
                  <a:pt x="106" y="3"/>
                  <a:pt x="106" y="3"/>
                </a:cubicBezTo>
                <a:cubicBezTo>
                  <a:pt x="102" y="10"/>
                  <a:pt x="98" y="14"/>
                  <a:pt x="92" y="16"/>
                </a:cubicBezTo>
                <a:cubicBezTo>
                  <a:pt x="91" y="17"/>
                  <a:pt x="89" y="17"/>
                  <a:pt x="88" y="16"/>
                </a:cubicBezTo>
                <a:cubicBezTo>
                  <a:pt x="86" y="14"/>
                  <a:pt x="87" y="9"/>
                  <a:pt x="90" y="2"/>
                </a:cubicBezTo>
                <a:cubicBezTo>
                  <a:pt x="76" y="11"/>
                  <a:pt x="76" y="11"/>
                  <a:pt x="76" y="11"/>
                </a:cubicBezTo>
                <a:cubicBezTo>
                  <a:pt x="76" y="12"/>
                  <a:pt x="76" y="12"/>
                  <a:pt x="76" y="12"/>
                </a:cubicBezTo>
                <a:cubicBezTo>
                  <a:pt x="76" y="12"/>
                  <a:pt x="76" y="12"/>
                  <a:pt x="76" y="12"/>
                </a:cubicBezTo>
                <a:cubicBezTo>
                  <a:pt x="64" y="12"/>
                  <a:pt x="64" y="12"/>
                  <a:pt x="64" y="12"/>
                </a:cubicBezTo>
                <a:cubicBezTo>
                  <a:pt x="54" y="17"/>
                  <a:pt x="54" y="17"/>
                  <a:pt x="54" y="17"/>
                </a:cubicBezTo>
                <a:cubicBezTo>
                  <a:pt x="54" y="18"/>
                  <a:pt x="54" y="18"/>
                  <a:pt x="54" y="18"/>
                </a:cubicBezTo>
                <a:cubicBezTo>
                  <a:pt x="42" y="18"/>
                  <a:pt x="42" y="18"/>
                  <a:pt x="42" y="18"/>
                </a:cubicBezTo>
                <a:cubicBezTo>
                  <a:pt x="36" y="21"/>
                  <a:pt x="36" y="21"/>
                  <a:pt x="36" y="21"/>
                </a:cubicBezTo>
                <a:cubicBezTo>
                  <a:pt x="34" y="27"/>
                  <a:pt x="34" y="27"/>
                  <a:pt x="34" y="27"/>
                </a:cubicBezTo>
                <a:cubicBezTo>
                  <a:pt x="33" y="28"/>
                  <a:pt x="33" y="28"/>
                  <a:pt x="33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17" y="28"/>
                  <a:pt x="12" y="32"/>
                  <a:pt x="4" y="40"/>
                </a:cubicBezTo>
                <a:cubicBezTo>
                  <a:pt x="8" y="42"/>
                  <a:pt x="10" y="43"/>
                  <a:pt x="10" y="44"/>
                </a:cubicBezTo>
                <a:cubicBezTo>
                  <a:pt x="11" y="47"/>
                  <a:pt x="11" y="47"/>
                  <a:pt x="11" y="47"/>
                </a:cubicBezTo>
                <a:cubicBezTo>
                  <a:pt x="11" y="46"/>
                  <a:pt x="11" y="46"/>
                  <a:pt x="11" y="46"/>
                </a:cubicBezTo>
                <a:cubicBezTo>
                  <a:pt x="17" y="69"/>
                  <a:pt x="17" y="69"/>
                  <a:pt x="17" y="69"/>
                </a:cubicBezTo>
                <a:cubicBezTo>
                  <a:pt x="17" y="69"/>
                  <a:pt x="17" y="69"/>
                  <a:pt x="17" y="69"/>
                </a:cubicBezTo>
                <a:cubicBezTo>
                  <a:pt x="17" y="70"/>
                  <a:pt x="17" y="70"/>
                  <a:pt x="17" y="70"/>
                </a:cubicBezTo>
                <a:cubicBezTo>
                  <a:pt x="17" y="72"/>
                  <a:pt x="17" y="72"/>
                  <a:pt x="17" y="72"/>
                </a:cubicBezTo>
                <a:cubicBezTo>
                  <a:pt x="17" y="72"/>
                  <a:pt x="17" y="72"/>
                  <a:pt x="17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0"/>
                  <a:pt x="0" y="100"/>
                  <a:pt x="0" y="100"/>
                </a:cubicBezTo>
                <a:cubicBezTo>
                  <a:pt x="3" y="98"/>
                  <a:pt x="5" y="97"/>
                  <a:pt x="6" y="98"/>
                </a:cubicBezTo>
                <a:cubicBezTo>
                  <a:pt x="8" y="99"/>
                  <a:pt x="9" y="102"/>
                  <a:pt x="8" y="107"/>
                </a:cubicBezTo>
                <a:cubicBezTo>
                  <a:pt x="8" y="114"/>
                  <a:pt x="9" y="123"/>
                  <a:pt x="12" y="131"/>
                </a:cubicBezTo>
                <a:cubicBezTo>
                  <a:pt x="18" y="137"/>
                  <a:pt x="18" y="137"/>
                  <a:pt x="18" y="137"/>
                </a:cubicBezTo>
                <a:cubicBezTo>
                  <a:pt x="20" y="139"/>
                  <a:pt x="21" y="141"/>
                  <a:pt x="20" y="143"/>
                </a:cubicBezTo>
                <a:cubicBezTo>
                  <a:pt x="18" y="147"/>
                  <a:pt x="18" y="147"/>
                  <a:pt x="18" y="147"/>
                </a:cubicBezTo>
                <a:cubicBezTo>
                  <a:pt x="21" y="152"/>
                  <a:pt x="21" y="152"/>
                  <a:pt x="21" y="152"/>
                </a:cubicBezTo>
                <a:cubicBezTo>
                  <a:pt x="23" y="156"/>
                  <a:pt x="22" y="162"/>
                  <a:pt x="17" y="172"/>
                </a:cubicBezTo>
                <a:cubicBezTo>
                  <a:pt x="22" y="181"/>
                  <a:pt x="22" y="181"/>
                  <a:pt x="22" y="181"/>
                </a:cubicBezTo>
                <a:cubicBezTo>
                  <a:pt x="23" y="183"/>
                  <a:pt x="23" y="183"/>
                  <a:pt x="23" y="183"/>
                </a:cubicBezTo>
                <a:cubicBezTo>
                  <a:pt x="26" y="181"/>
                  <a:pt x="26" y="181"/>
                  <a:pt x="26" y="181"/>
                </a:cubicBezTo>
                <a:cubicBezTo>
                  <a:pt x="31" y="176"/>
                  <a:pt x="36" y="175"/>
                  <a:pt x="39" y="176"/>
                </a:cubicBezTo>
                <a:cubicBezTo>
                  <a:pt x="42" y="177"/>
                  <a:pt x="43" y="179"/>
                  <a:pt x="43" y="181"/>
                </a:cubicBezTo>
                <a:cubicBezTo>
                  <a:pt x="44" y="184"/>
                  <a:pt x="40" y="188"/>
                  <a:pt x="33" y="196"/>
                </a:cubicBezTo>
                <a:cubicBezTo>
                  <a:pt x="28" y="203"/>
                  <a:pt x="28" y="203"/>
                  <a:pt x="28" y="203"/>
                </a:cubicBezTo>
                <a:cubicBezTo>
                  <a:pt x="30" y="207"/>
                  <a:pt x="30" y="207"/>
                  <a:pt x="30" y="207"/>
                </a:cubicBezTo>
                <a:cubicBezTo>
                  <a:pt x="34" y="204"/>
                  <a:pt x="38" y="202"/>
                  <a:pt x="40" y="203"/>
                </a:cubicBezTo>
                <a:cubicBezTo>
                  <a:pt x="42" y="203"/>
                  <a:pt x="49" y="201"/>
                  <a:pt x="60" y="195"/>
                </a:cubicBezTo>
                <a:cubicBezTo>
                  <a:pt x="64" y="193"/>
                  <a:pt x="69" y="195"/>
                  <a:pt x="75" y="201"/>
                </a:cubicBezTo>
                <a:cubicBezTo>
                  <a:pt x="77" y="200"/>
                  <a:pt x="77" y="200"/>
                  <a:pt x="77" y="200"/>
                </a:cubicBezTo>
                <a:cubicBezTo>
                  <a:pt x="77" y="195"/>
                  <a:pt x="77" y="195"/>
                  <a:pt x="77" y="195"/>
                </a:cubicBezTo>
                <a:cubicBezTo>
                  <a:pt x="76" y="194"/>
                  <a:pt x="76" y="194"/>
                  <a:pt x="76" y="194"/>
                </a:cubicBezTo>
                <a:cubicBezTo>
                  <a:pt x="75" y="193"/>
                  <a:pt x="76" y="192"/>
                  <a:pt x="77" y="190"/>
                </a:cubicBezTo>
                <a:cubicBezTo>
                  <a:pt x="75" y="183"/>
                  <a:pt x="75" y="183"/>
                  <a:pt x="75" y="183"/>
                </a:cubicBezTo>
                <a:cubicBezTo>
                  <a:pt x="74" y="182"/>
                  <a:pt x="74" y="180"/>
                  <a:pt x="75" y="179"/>
                </a:cubicBezTo>
                <a:cubicBezTo>
                  <a:pt x="76" y="178"/>
                  <a:pt x="78" y="177"/>
                  <a:pt x="79" y="176"/>
                </a:cubicBezTo>
                <a:cubicBezTo>
                  <a:pt x="83" y="173"/>
                  <a:pt x="83" y="173"/>
                  <a:pt x="83" y="173"/>
                </a:cubicBezTo>
                <a:cubicBezTo>
                  <a:pt x="81" y="168"/>
                  <a:pt x="81" y="168"/>
                  <a:pt x="81" y="168"/>
                </a:cubicBezTo>
                <a:cubicBezTo>
                  <a:pt x="81" y="168"/>
                  <a:pt x="81" y="168"/>
                  <a:pt x="81" y="168"/>
                </a:cubicBezTo>
                <a:cubicBezTo>
                  <a:pt x="81" y="168"/>
                  <a:pt x="81" y="168"/>
                  <a:pt x="81" y="168"/>
                </a:cubicBezTo>
                <a:cubicBezTo>
                  <a:pt x="81" y="167"/>
                  <a:pt x="81" y="167"/>
                  <a:pt x="81" y="167"/>
                </a:cubicBezTo>
                <a:cubicBezTo>
                  <a:pt x="83" y="165"/>
                  <a:pt x="83" y="163"/>
                  <a:pt x="82" y="162"/>
                </a:cubicBezTo>
                <a:cubicBezTo>
                  <a:pt x="81" y="159"/>
                  <a:pt x="82" y="157"/>
                  <a:pt x="85" y="154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49"/>
                  <a:pt x="89" y="149"/>
                  <a:pt x="89" y="149"/>
                </a:cubicBezTo>
                <a:cubicBezTo>
                  <a:pt x="88" y="148"/>
                  <a:pt x="88" y="148"/>
                  <a:pt x="88" y="148"/>
                </a:cubicBezTo>
                <a:cubicBezTo>
                  <a:pt x="93" y="146"/>
                  <a:pt x="93" y="146"/>
                  <a:pt x="93" y="146"/>
                </a:cubicBezTo>
                <a:cubicBezTo>
                  <a:pt x="93" y="139"/>
                  <a:pt x="93" y="139"/>
                  <a:pt x="93" y="139"/>
                </a:cubicBezTo>
                <a:cubicBezTo>
                  <a:pt x="93" y="137"/>
                  <a:pt x="95" y="134"/>
                  <a:pt x="100" y="130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103" y="128"/>
                  <a:pt x="103" y="128"/>
                  <a:pt x="103" y="128"/>
                </a:cubicBezTo>
                <a:cubicBezTo>
                  <a:pt x="97" y="121"/>
                  <a:pt x="97" y="121"/>
                  <a:pt x="97" y="121"/>
                </a:cubicBezTo>
                <a:cubicBezTo>
                  <a:pt x="95" y="118"/>
                  <a:pt x="96" y="114"/>
                  <a:pt x="99" y="111"/>
                </a:cubicBezTo>
                <a:cubicBezTo>
                  <a:pt x="99" y="110"/>
                  <a:pt x="99" y="110"/>
                  <a:pt x="99" y="110"/>
                </a:cubicBezTo>
                <a:cubicBezTo>
                  <a:pt x="112" y="100"/>
                  <a:pt x="112" y="100"/>
                  <a:pt x="112" y="100"/>
                </a:cubicBezTo>
                <a:cubicBezTo>
                  <a:pt x="112" y="97"/>
                  <a:pt x="112" y="97"/>
                  <a:pt x="112" y="97"/>
                </a:cubicBezTo>
                <a:cubicBezTo>
                  <a:pt x="110" y="96"/>
                  <a:pt x="109" y="92"/>
                  <a:pt x="110" y="85"/>
                </a:cubicBezTo>
                <a:cubicBezTo>
                  <a:pt x="112" y="74"/>
                  <a:pt x="116" y="69"/>
                  <a:pt x="125" y="68"/>
                </a:cubicBezTo>
                <a:cubicBezTo>
                  <a:pt x="125" y="68"/>
                  <a:pt x="125" y="68"/>
                  <a:pt x="125" y="68"/>
                </a:cubicBezTo>
                <a:cubicBezTo>
                  <a:pt x="126" y="68"/>
                  <a:pt x="126" y="68"/>
                  <a:pt x="126" y="68"/>
                </a:cubicBezTo>
                <a:cubicBezTo>
                  <a:pt x="131" y="70"/>
                  <a:pt x="131" y="70"/>
                  <a:pt x="131" y="70"/>
                </a:cubicBezTo>
                <a:cubicBezTo>
                  <a:pt x="136" y="70"/>
                  <a:pt x="136" y="70"/>
                  <a:pt x="136" y="70"/>
                </a:cubicBezTo>
                <a:cubicBezTo>
                  <a:pt x="142" y="64"/>
                  <a:pt x="142" y="64"/>
                  <a:pt x="142" y="64"/>
                </a:cubicBezTo>
                <a:cubicBezTo>
                  <a:pt x="142" y="64"/>
                  <a:pt x="142" y="64"/>
                  <a:pt x="142" y="64"/>
                </a:cubicBezTo>
                <a:cubicBezTo>
                  <a:pt x="142" y="64"/>
                  <a:pt x="142" y="64"/>
                  <a:pt x="142" y="64"/>
                </a:cubicBezTo>
                <a:cubicBezTo>
                  <a:pt x="142" y="64"/>
                  <a:pt x="142" y="64"/>
                  <a:pt x="142" y="64"/>
                </a:cubicBezTo>
                <a:cubicBezTo>
                  <a:pt x="148" y="60"/>
                  <a:pt x="148" y="60"/>
                  <a:pt x="148" y="60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48" y="53"/>
                  <a:pt x="148" y="53"/>
                  <a:pt x="148" y="53"/>
                </a:cubicBezTo>
                <a:cubicBezTo>
                  <a:pt x="148" y="52"/>
                  <a:pt x="148" y="52"/>
                  <a:pt x="148" y="52"/>
                </a:cubicBezTo>
                <a:cubicBezTo>
                  <a:pt x="150" y="51"/>
                  <a:pt x="150" y="51"/>
                  <a:pt x="150" y="51"/>
                </a:cubicBezTo>
                <a:cubicBezTo>
                  <a:pt x="152" y="49"/>
                  <a:pt x="152" y="49"/>
                  <a:pt x="152" y="49"/>
                </a:cubicBezTo>
                <a:cubicBezTo>
                  <a:pt x="152" y="48"/>
                  <a:pt x="152" y="48"/>
                  <a:pt x="152" y="48"/>
                </a:cubicBezTo>
                <a:cubicBezTo>
                  <a:pt x="148" y="42"/>
                  <a:pt x="148" y="42"/>
                  <a:pt x="148" y="42"/>
                </a:cubicBezTo>
                <a:cubicBezTo>
                  <a:pt x="144" y="36"/>
                  <a:pt x="141" y="32"/>
                  <a:pt x="138" y="26"/>
                </a:cubicBezTo>
                <a:cubicBezTo>
                  <a:pt x="136" y="22"/>
                  <a:pt x="137" y="18"/>
                  <a:pt x="140" y="14"/>
                </a:cubicBezTo>
                <a:cubicBezTo>
                  <a:pt x="132" y="10"/>
                  <a:pt x="132" y="10"/>
                  <a:pt x="132" y="10"/>
                </a:cubicBezTo>
                <a:lnTo>
                  <a:pt x="120" y="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Freeform 22"/>
          <p:cNvSpPr/>
          <p:nvPr/>
        </p:nvSpPr>
        <p:spPr bwMode="auto">
          <a:xfrm>
            <a:off x="4543425" y="4331917"/>
            <a:ext cx="454025" cy="554037"/>
          </a:xfrm>
          <a:custGeom>
            <a:avLst/>
            <a:gdLst>
              <a:gd name="T0" fmla="*/ 2147483646 w 141"/>
              <a:gd name="T1" fmla="*/ 2147483646 h 173"/>
              <a:gd name="T2" fmla="*/ 2147483646 w 141"/>
              <a:gd name="T3" fmla="*/ 2147483646 h 173"/>
              <a:gd name="T4" fmla="*/ 2147483646 w 141"/>
              <a:gd name="T5" fmla="*/ 2147483646 h 173"/>
              <a:gd name="T6" fmla="*/ 2147483646 w 141"/>
              <a:gd name="T7" fmla="*/ 2147483646 h 173"/>
              <a:gd name="T8" fmla="*/ 2147483646 w 141"/>
              <a:gd name="T9" fmla="*/ 2147483646 h 173"/>
              <a:gd name="T10" fmla="*/ 2147483646 w 141"/>
              <a:gd name="T11" fmla="*/ 2147483646 h 173"/>
              <a:gd name="T12" fmla="*/ 2147483646 w 141"/>
              <a:gd name="T13" fmla="*/ 2147483646 h 173"/>
              <a:gd name="T14" fmla="*/ 2147483646 w 141"/>
              <a:gd name="T15" fmla="*/ 2147483646 h 173"/>
              <a:gd name="T16" fmla="*/ 2147483646 w 141"/>
              <a:gd name="T17" fmla="*/ 2147483646 h 173"/>
              <a:gd name="T18" fmla="*/ 2147483646 w 141"/>
              <a:gd name="T19" fmla="*/ 2147483646 h 173"/>
              <a:gd name="T20" fmla="*/ 2147483646 w 141"/>
              <a:gd name="T21" fmla="*/ 2147483646 h 173"/>
              <a:gd name="T22" fmla="*/ 2147483646 w 141"/>
              <a:gd name="T23" fmla="*/ 2147483646 h 173"/>
              <a:gd name="T24" fmla="*/ 2147483646 w 141"/>
              <a:gd name="T25" fmla="*/ 2147483646 h 173"/>
              <a:gd name="T26" fmla="*/ 2147483646 w 141"/>
              <a:gd name="T27" fmla="*/ 2147483646 h 173"/>
              <a:gd name="T28" fmla="*/ 2147483646 w 141"/>
              <a:gd name="T29" fmla="*/ 2147483646 h 173"/>
              <a:gd name="T30" fmla="*/ 2147483646 w 141"/>
              <a:gd name="T31" fmla="*/ 2147483646 h 173"/>
              <a:gd name="T32" fmla="*/ 0 w 141"/>
              <a:gd name="T33" fmla="*/ 2147483646 h 173"/>
              <a:gd name="T34" fmla="*/ 2147483646 w 141"/>
              <a:gd name="T35" fmla="*/ 2147483646 h 173"/>
              <a:gd name="T36" fmla="*/ 2147483646 w 141"/>
              <a:gd name="T37" fmla="*/ 2147483646 h 173"/>
              <a:gd name="T38" fmla="*/ 2147483646 w 141"/>
              <a:gd name="T39" fmla="*/ 2147483646 h 173"/>
              <a:gd name="T40" fmla="*/ 2147483646 w 141"/>
              <a:gd name="T41" fmla="*/ 2147483646 h 173"/>
              <a:gd name="T42" fmla="*/ 2147483646 w 141"/>
              <a:gd name="T43" fmla="*/ 2147483646 h 173"/>
              <a:gd name="T44" fmla="*/ 2147483646 w 141"/>
              <a:gd name="T45" fmla="*/ 2147483646 h 173"/>
              <a:gd name="T46" fmla="*/ 2147483646 w 141"/>
              <a:gd name="T47" fmla="*/ 2147483646 h 173"/>
              <a:gd name="T48" fmla="*/ 2147483646 w 141"/>
              <a:gd name="T49" fmla="*/ 2147483646 h 173"/>
              <a:gd name="T50" fmla="*/ 2147483646 w 141"/>
              <a:gd name="T51" fmla="*/ 2147483646 h 173"/>
              <a:gd name="T52" fmla="*/ 2147483646 w 141"/>
              <a:gd name="T53" fmla="*/ 2147483646 h 173"/>
              <a:gd name="T54" fmla="*/ 2147483646 w 141"/>
              <a:gd name="T55" fmla="*/ 2147483646 h 173"/>
              <a:gd name="T56" fmla="*/ 2147483646 w 141"/>
              <a:gd name="T57" fmla="*/ 2147483646 h 173"/>
              <a:gd name="T58" fmla="*/ 2147483646 w 141"/>
              <a:gd name="T59" fmla="*/ 2147483646 h 173"/>
              <a:gd name="T60" fmla="*/ 2147483646 w 141"/>
              <a:gd name="T61" fmla="*/ 2147483646 h 173"/>
              <a:gd name="T62" fmla="*/ 2147483646 w 141"/>
              <a:gd name="T63" fmla="*/ 2147483646 h 173"/>
              <a:gd name="T64" fmla="*/ 2147483646 w 141"/>
              <a:gd name="T65" fmla="*/ 2147483646 h 173"/>
              <a:gd name="T66" fmla="*/ 2147483646 w 141"/>
              <a:gd name="T67" fmla="*/ 2147483646 h 173"/>
              <a:gd name="T68" fmla="*/ 2147483646 w 141"/>
              <a:gd name="T69" fmla="*/ 2147483646 h 173"/>
              <a:gd name="T70" fmla="*/ 2147483646 w 141"/>
              <a:gd name="T71" fmla="*/ 2147483646 h 173"/>
              <a:gd name="T72" fmla="*/ 2147483646 w 141"/>
              <a:gd name="T73" fmla="*/ 2147483646 h 173"/>
              <a:gd name="T74" fmla="*/ 2147483646 w 141"/>
              <a:gd name="T75" fmla="*/ 2147483646 h 173"/>
              <a:gd name="T76" fmla="*/ 2147483646 w 141"/>
              <a:gd name="T77" fmla="*/ 2147483646 h 173"/>
              <a:gd name="T78" fmla="*/ 2147483646 w 141"/>
              <a:gd name="T79" fmla="*/ 2147483646 h 173"/>
              <a:gd name="T80" fmla="*/ 2147483646 w 141"/>
              <a:gd name="T81" fmla="*/ 2147483646 h 173"/>
              <a:gd name="T82" fmla="*/ 2147483646 w 141"/>
              <a:gd name="T83" fmla="*/ 2147483646 h 173"/>
              <a:gd name="T84" fmla="*/ 2147483646 w 141"/>
              <a:gd name="T85" fmla="*/ 2147483646 h 173"/>
              <a:gd name="T86" fmla="*/ 2147483646 w 141"/>
              <a:gd name="T87" fmla="*/ 2147483646 h 173"/>
              <a:gd name="T88" fmla="*/ 2147483646 w 141"/>
              <a:gd name="T89" fmla="*/ 2147483646 h 173"/>
              <a:gd name="T90" fmla="*/ 2147483646 w 141"/>
              <a:gd name="T91" fmla="*/ 2147483646 h 173"/>
              <a:gd name="T92" fmla="*/ 2147483646 w 141"/>
              <a:gd name="T93" fmla="*/ 2147483646 h 173"/>
              <a:gd name="T94" fmla="*/ 2147483646 w 141"/>
              <a:gd name="T95" fmla="*/ 2147483646 h 173"/>
              <a:gd name="T96" fmla="*/ 2147483646 w 141"/>
              <a:gd name="T97" fmla="*/ 2147483646 h 173"/>
              <a:gd name="T98" fmla="*/ 2147483646 w 141"/>
              <a:gd name="T99" fmla="*/ 2147483646 h 173"/>
              <a:gd name="T100" fmla="*/ 2147483646 w 141"/>
              <a:gd name="T101" fmla="*/ 2147483646 h 173"/>
              <a:gd name="T102" fmla="*/ 2147483646 w 141"/>
              <a:gd name="T103" fmla="*/ 2147483646 h 173"/>
              <a:gd name="T104" fmla="*/ 2147483646 w 141"/>
              <a:gd name="T105" fmla="*/ 2147483646 h 17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41" h="173">
                <a:moveTo>
                  <a:pt x="73" y="8"/>
                </a:moveTo>
                <a:cubicBezTo>
                  <a:pt x="73" y="8"/>
                  <a:pt x="73" y="8"/>
                  <a:pt x="73" y="8"/>
                </a:cubicBezTo>
                <a:cubicBezTo>
                  <a:pt x="66" y="13"/>
                  <a:pt x="66" y="13"/>
                  <a:pt x="66" y="13"/>
                </a:cubicBezTo>
                <a:cubicBezTo>
                  <a:pt x="60" y="20"/>
                  <a:pt x="60" y="20"/>
                  <a:pt x="60" y="20"/>
                </a:cubicBezTo>
                <a:cubicBezTo>
                  <a:pt x="59" y="20"/>
                  <a:pt x="59" y="20"/>
                  <a:pt x="59" y="20"/>
                </a:cubicBezTo>
                <a:cubicBezTo>
                  <a:pt x="59" y="21"/>
                  <a:pt x="59" y="21"/>
                  <a:pt x="59" y="21"/>
                </a:cubicBezTo>
                <a:cubicBezTo>
                  <a:pt x="51" y="21"/>
                  <a:pt x="51" y="21"/>
                  <a:pt x="51" y="21"/>
                </a:cubicBezTo>
                <a:cubicBezTo>
                  <a:pt x="51" y="21"/>
                  <a:pt x="51" y="21"/>
                  <a:pt x="51" y="21"/>
                </a:cubicBezTo>
                <a:cubicBezTo>
                  <a:pt x="46" y="18"/>
                  <a:pt x="46" y="18"/>
                  <a:pt x="46" y="18"/>
                </a:cubicBezTo>
                <a:cubicBezTo>
                  <a:pt x="40" y="20"/>
                  <a:pt x="37" y="24"/>
                  <a:pt x="35" y="31"/>
                </a:cubicBezTo>
                <a:cubicBezTo>
                  <a:pt x="35" y="38"/>
                  <a:pt x="35" y="38"/>
                  <a:pt x="35" y="38"/>
                </a:cubicBezTo>
                <a:cubicBezTo>
                  <a:pt x="40" y="34"/>
                  <a:pt x="40" y="34"/>
                  <a:pt x="40" y="34"/>
                </a:cubicBezTo>
                <a:cubicBezTo>
                  <a:pt x="37" y="47"/>
                  <a:pt x="37" y="47"/>
                  <a:pt x="37" y="47"/>
                </a:cubicBezTo>
                <a:cubicBezTo>
                  <a:pt x="37" y="47"/>
                  <a:pt x="37" y="47"/>
                  <a:pt x="37" y="47"/>
                </a:cubicBezTo>
                <a:cubicBezTo>
                  <a:pt x="37" y="48"/>
                  <a:pt x="37" y="48"/>
                  <a:pt x="37" y="48"/>
                </a:cubicBezTo>
                <a:cubicBezTo>
                  <a:pt x="23" y="59"/>
                  <a:pt x="23" y="59"/>
                  <a:pt x="23" y="59"/>
                </a:cubicBezTo>
                <a:cubicBezTo>
                  <a:pt x="21" y="62"/>
                  <a:pt x="21" y="64"/>
                  <a:pt x="21" y="65"/>
                </a:cubicBezTo>
                <a:cubicBezTo>
                  <a:pt x="24" y="68"/>
                  <a:pt x="24" y="68"/>
                  <a:pt x="24" y="68"/>
                </a:cubicBezTo>
                <a:cubicBezTo>
                  <a:pt x="27" y="70"/>
                  <a:pt x="28" y="72"/>
                  <a:pt x="28" y="74"/>
                </a:cubicBezTo>
                <a:cubicBezTo>
                  <a:pt x="28" y="75"/>
                  <a:pt x="27" y="76"/>
                  <a:pt x="27" y="77"/>
                </a:cubicBezTo>
                <a:cubicBezTo>
                  <a:pt x="18" y="84"/>
                  <a:pt x="18" y="84"/>
                  <a:pt x="18" y="84"/>
                </a:cubicBezTo>
                <a:cubicBezTo>
                  <a:pt x="19" y="86"/>
                  <a:pt x="19" y="89"/>
                  <a:pt x="18" y="93"/>
                </a:cubicBezTo>
                <a:cubicBezTo>
                  <a:pt x="18" y="94"/>
                  <a:pt x="18" y="94"/>
                  <a:pt x="18" y="94"/>
                </a:cubicBezTo>
                <a:cubicBezTo>
                  <a:pt x="18" y="94"/>
                  <a:pt x="18" y="94"/>
                  <a:pt x="18" y="94"/>
                </a:cubicBezTo>
                <a:cubicBezTo>
                  <a:pt x="15" y="96"/>
                  <a:pt x="15" y="96"/>
                  <a:pt x="15" y="96"/>
                </a:cubicBezTo>
                <a:cubicBezTo>
                  <a:pt x="15" y="98"/>
                  <a:pt x="14" y="99"/>
                  <a:pt x="12" y="101"/>
                </a:cubicBezTo>
                <a:cubicBezTo>
                  <a:pt x="7" y="105"/>
                  <a:pt x="7" y="105"/>
                  <a:pt x="7" y="105"/>
                </a:cubicBezTo>
                <a:cubicBezTo>
                  <a:pt x="7" y="106"/>
                  <a:pt x="7" y="106"/>
                  <a:pt x="7" y="106"/>
                </a:cubicBezTo>
                <a:cubicBezTo>
                  <a:pt x="8" y="108"/>
                  <a:pt x="8" y="110"/>
                  <a:pt x="7" y="114"/>
                </a:cubicBezTo>
                <a:cubicBezTo>
                  <a:pt x="9" y="118"/>
                  <a:pt x="9" y="120"/>
                  <a:pt x="7" y="122"/>
                </a:cubicBezTo>
                <a:cubicBezTo>
                  <a:pt x="3" y="126"/>
                  <a:pt x="3" y="126"/>
                  <a:pt x="3" y="126"/>
                </a:cubicBezTo>
                <a:cubicBezTo>
                  <a:pt x="2" y="126"/>
                  <a:pt x="2" y="126"/>
                  <a:pt x="2" y="126"/>
                </a:cubicBezTo>
                <a:cubicBezTo>
                  <a:pt x="0" y="127"/>
                  <a:pt x="0" y="127"/>
                  <a:pt x="0" y="127"/>
                </a:cubicBezTo>
                <a:cubicBezTo>
                  <a:pt x="0" y="128"/>
                  <a:pt x="0" y="128"/>
                  <a:pt x="0" y="128"/>
                </a:cubicBezTo>
                <a:cubicBezTo>
                  <a:pt x="3" y="137"/>
                  <a:pt x="3" y="137"/>
                  <a:pt x="3" y="137"/>
                </a:cubicBezTo>
                <a:cubicBezTo>
                  <a:pt x="3" y="137"/>
                  <a:pt x="3" y="137"/>
                  <a:pt x="3" y="137"/>
                </a:cubicBezTo>
                <a:cubicBezTo>
                  <a:pt x="10" y="136"/>
                  <a:pt x="17" y="136"/>
                  <a:pt x="25" y="137"/>
                </a:cubicBezTo>
                <a:cubicBezTo>
                  <a:pt x="26" y="137"/>
                  <a:pt x="26" y="137"/>
                  <a:pt x="26" y="137"/>
                </a:cubicBezTo>
                <a:cubicBezTo>
                  <a:pt x="26" y="138"/>
                  <a:pt x="26" y="138"/>
                  <a:pt x="26" y="138"/>
                </a:cubicBezTo>
                <a:cubicBezTo>
                  <a:pt x="35" y="146"/>
                  <a:pt x="35" y="146"/>
                  <a:pt x="35" y="146"/>
                </a:cubicBezTo>
                <a:cubicBezTo>
                  <a:pt x="35" y="147"/>
                  <a:pt x="35" y="147"/>
                  <a:pt x="35" y="147"/>
                </a:cubicBezTo>
                <a:cubicBezTo>
                  <a:pt x="35" y="147"/>
                  <a:pt x="35" y="147"/>
                  <a:pt x="35" y="147"/>
                </a:cubicBezTo>
                <a:cubicBezTo>
                  <a:pt x="41" y="162"/>
                  <a:pt x="41" y="162"/>
                  <a:pt x="41" y="162"/>
                </a:cubicBezTo>
                <a:cubicBezTo>
                  <a:pt x="51" y="172"/>
                  <a:pt x="51" y="172"/>
                  <a:pt x="51" y="172"/>
                </a:cubicBezTo>
                <a:cubicBezTo>
                  <a:pt x="56" y="173"/>
                  <a:pt x="56" y="173"/>
                  <a:pt x="56" y="173"/>
                </a:cubicBezTo>
                <a:cubicBezTo>
                  <a:pt x="56" y="161"/>
                  <a:pt x="56" y="161"/>
                  <a:pt x="56" y="161"/>
                </a:cubicBezTo>
                <a:cubicBezTo>
                  <a:pt x="66" y="171"/>
                  <a:pt x="66" y="171"/>
                  <a:pt x="66" y="171"/>
                </a:cubicBezTo>
                <a:cubicBezTo>
                  <a:pt x="68" y="169"/>
                  <a:pt x="68" y="169"/>
                  <a:pt x="68" y="169"/>
                </a:cubicBezTo>
                <a:cubicBezTo>
                  <a:pt x="75" y="154"/>
                  <a:pt x="75" y="154"/>
                  <a:pt x="75" y="154"/>
                </a:cubicBezTo>
                <a:cubicBezTo>
                  <a:pt x="76" y="146"/>
                  <a:pt x="76" y="146"/>
                  <a:pt x="76" y="146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8" y="146"/>
                  <a:pt x="78" y="146"/>
                  <a:pt x="78" y="146"/>
                </a:cubicBezTo>
                <a:cubicBezTo>
                  <a:pt x="86" y="147"/>
                  <a:pt x="86" y="147"/>
                  <a:pt x="86" y="147"/>
                </a:cubicBezTo>
                <a:cubicBezTo>
                  <a:pt x="85" y="141"/>
                  <a:pt x="85" y="141"/>
                  <a:pt x="85" y="141"/>
                </a:cubicBezTo>
                <a:cubicBezTo>
                  <a:pt x="85" y="140"/>
                  <a:pt x="85" y="140"/>
                  <a:pt x="85" y="140"/>
                </a:cubicBezTo>
                <a:cubicBezTo>
                  <a:pt x="85" y="139"/>
                  <a:pt x="85" y="139"/>
                  <a:pt x="85" y="139"/>
                </a:cubicBezTo>
                <a:cubicBezTo>
                  <a:pt x="87" y="139"/>
                  <a:pt x="87" y="139"/>
                  <a:pt x="87" y="139"/>
                </a:cubicBezTo>
                <a:cubicBezTo>
                  <a:pt x="97" y="139"/>
                  <a:pt x="97" y="139"/>
                  <a:pt x="97" y="139"/>
                </a:cubicBezTo>
                <a:cubicBezTo>
                  <a:pt x="102" y="134"/>
                  <a:pt x="104" y="130"/>
                  <a:pt x="104" y="126"/>
                </a:cubicBezTo>
                <a:cubicBezTo>
                  <a:pt x="103" y="112"/>
                  <a:pt x="103" y="112"/>
                  <a:pt x="103" y="112"/>
                </a:cubicBezTo>
                <a:cubicBezTo>
                  <a:pt x="111" y="114"/>
                  <a:pt x="111" y="114"/>
                  <a:pt x="111" y="114"/>
                </a:cubicBezTo>
                <a:cubicBezTo>
                  <a:pt x="114" y="110"/>
                  <a:pt x="114" y="110"/>
                  <a:pt x="114" y="110"/>
                </a:cubicBezTo>
                <a:cubicBezTo>
                  <a:pt x="110" y="106"/>
                  <a:pt x="110" y="106"/>
                  <a:pt x="110" y="106"/>
                </a:cubicBezTo>
                <a:cubicBezTo>
                  <a:pt x="109" y="105"/>
                  <a:pt x="109" y="105"/>
                  <a:pt x="109" y="105"/>
                </a:cubicBezTo>
                <a:cubicBezTo>
                  <a:pt x="117" y="97"/>
                  <a:pt x="117" y="97"/>
                  <a:pt x="117" y="97"/>
                </a:cubicBezTo>
                <a:cubicBezTo>
                  <a:pt x="117" y="98"/>
                  <a:pt x="117" y="98"/>
                  <a:pt x="117" y="98"/>
                </a:cubicBezTo>
                <a:cubicBezTo>
                  <a:pt x="118" y="98"/>
                  <a:pt x="118" y="98"/>
                  <a:pt x="118" y="98"/>
                </a:cubicBezTo>
                <a:cubicBezTo>
                  <a:pt x="123" y="100"/>
                  <a:pt x="123" y="100"/>
                  <a:pt x="123" y="100"/>
                </a:cubicBezTo>
                <a:cubicBezTo>
                  <a:pt x="123" y="99"/>
                  <a:pt x="123" y="99"/>
                  <a:pt x="123" y="99"/>
                </a:cubicBezTo>
                <a:cubicBezTo>
                  <a:pt x="119" y="92"/>
                  <a:pt x="119" y="92"/>
                  <a:pt x="119" y="92"/>
                </a:cubicBezTo>
                <a:cubicBezTo>
                  <a:pt x="121" y="91"/>
                  <a:pt x="121" y="91"/>
                  <a:pt x="121" y="91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2" y="87"/>
                  <a:pt x="122" y="87"/>
                  <a:pt x="122" y="87"/>
                </a:cubicBezTo>
                <a:cubicBezTo>
                  <a:pt x="118" y="79"/>
                  <a:pt x="118" y="79"/>
                  <a:pt x="118" y="79"/>
                </a:cubicBezTo>
                <a:cubicBezTo>
                  <a:pt x="119" y="79"/>
                  <a:pt x="119" y="79"/>
                  <a:pt x="119" y="79"/>
                </a:cubicBezTo>
                <a:cubicBezTo>
                  <a:pt x="119" y="78"/>
                  <a:pt x="119" y="78"/>
                  <a:pt x="119" y="78"/>
                </a:cubicBezTo>
                <a:cubicBezTo>
                  <a:pt x="130" y="72"/>
                  <a:pt x="130" y="72"/>
                  <a:pt x="130" y="72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21" y="63"/>
                  <a:pt x="117" y="59"/>
                  <a:pt x="117" y="57"/>
                </a:cubicBezTo>
                <a:cubicBezTo>
                  <a:pt x="118" y="55"/>
                  <a:pt x="119" y="55"/>
                  <a:pt x="121" y="55"/>
                </a:cubicBezTo>
                <a:cubicBezTo>
                  <a:pt x="133" y="57"/>
                  <a:pt x="133" y="57"/>
                  <a:pt x="133" y="57"/>
                </a:cubicBezTo>
                <a:cubicBezTo>
                  <a:pt x="133" y="50"/>
                  <a:pt x="133" y="50"/>
                  <a:pt x="133" y="50"/>
                </a:cubicBezTo>
                <a:cubicBezTo>
                  <a:pt x="133" y="49"/>
                  <a:pt x="133" y="49"/>
                  <a:pt x="133" y="49"/>
                </a:cubicBezTo>
                <a:cubicBezTo>
                  <a:pt x="139" y="43"/>
                  <a:pt x="139" y="43"/>
                  <a:pt x="139" y="43"/>
                </a:cubicBezTo>
                <a:cubicBezTo>
                  <a:pt x="141" y="38"/>
                  <a:pt x="141" y="38"/>
                  <a:pt x="141" y="38"/>
                </a:cubicBezTo>
                <a:cubicBezTo>
                  <a:pt x="138" y="38"/>
                  <a:pt x="137" y="36"/>
                  <a:pt x="135" y="34"/>
                </a:cubicBezTo>
                <a:cubicBezTo>
                  <a:pt x="135" y="34"/>
                  <a:pt x="135" y="34"/>
                  <a:pt x="135" y="34"/>
                </a:cubicBezTo>
                <a:cubicBezTo>
                  <a:pt x="135" y="33"/>
                  <a:pt x="135" y="33"/>
                  <a:pt x="135" y="33"/>
                </a:cubicBezTo>
                <a:cubicBezTo>
                  <a:pt x="135" y="31"/>
                  <a:pt x="135" y="31"/>
                  <a:pt x="135" y="31"/>
                </a:cubicBezTo>
                <a:cubicBezTo>
                  <a:pt x="135" y="30"/>
                  <a:pt x="135" y="30"/>
                  <a:pt x="135" y="30"/>
                </a:cubicBezTo>
                <a:cubicBezTo>
                  <a:pt x="134" y="30"/>
                  <a:pt x="134" y="30"/>
                  <a:pt x="134" y="30"/>
                </a:cubicBezTo>
                <a:cubicBezTo>
                  <a:pt x="133" y="30"/>
                  <a:pt x="133" y="30"/>
                  <a:pt x="133" y="30"/>
                </a:cubicBezTo>
                <a:cubicBezTo>
                  <a:pt x="133" y="32"/>
                  <a:pt x="131" y="33"/>
                  <a:pt x="128" y="33"/>
                </a:cubicBezTo>
                <a:cubicBezTo>
                  <a:pt x="123" y="33"/>
                  <a:pt x="120" y="31"/>
                  <a:pt x="117" y="28"/>
                </a:cubicBezTo>
                <a:cubicBezTo>
                  <a:pt x="117" y="28"/>
                  <a:pt x="117" y="28"/>
                  <a:pt x="117" y="28"/>
                </a:cubicBezTo>
                <a:cubicBezTo>
                  <a:pt x="117" y="28"/>
                  <a:pt x="117" y="28"/>
                  <a:pt x="117" y="28"/>
                </a:cubicBezTo>
                <a:cubicBezTo>
                  <a:pt x="113" y="22"/>
                  <a:pt x="113" y="22"/>
                  <a:pt x="113" y="22"/>
                </a:cubicBezTo>
                <a:cubicBezTo>
                  <a:pt x="113" y="23"/>
                  <a:pt x="113" y="23"/>
                  <a:pt x="113" y="23"/>
                </a:cubicBezTo>
                <a:cubicBezTo>
                  <a:pt x="112" y="25"/>
                  <a:pt x="111" y="28"/>
                  <a:pt x="108" y="30"/>
                </a:cubicBezTo>
                <a:cubicBezTo>
                  <a:pt x="103" y="32"/>
                  <a:pt x="98" y="33"/>
                  <a:pt x="93" y="31"/>
                </a:cubicBezTo>
                <a:cubicBezTo>
                  <a:pt x="90" y="30"/>
                  <a:pt x="88" y="27"/>
                  <a:pt x="87" y="24"/>
                </a:cubicBezTo>
                <a:cubicBezTo>
                  <a:pt x="85" y="16"/>
                  <a:pt x="85" y="16"/>
                  <a:pt x="85" y="16"/>
                </a:cubicBezTo>
                <a:cubicBezTo>
                  <a:pt x="84" y="8"/>
                  <a:pt x="83" y="4"/>
                  <a:pt x="80" y="2"/>
                </a:cubicBezTo>
                <a:cubicBezTo>
                  <a:pt x="78" y="1"/>
                  <a:pt x="75" y="0"/>
                  <a:pt x="73" y="1"/>
                </a:cubicBezTo>
                <a:cubicBezTo>
                  <a:pt x="74" y="8"/>
                  <a:pt x="74" y="8"/>
                  <a:pt x="74" y="8"/>
                </a:cubicBezTo>
                <a:lnTo>
                  <a:pt x="73" y="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Freeform 23"/>
          <p:cNvSpPr/>
          <p:nvPr/>
        </p:nvSpPr>
        <p:spPr bwMode="auto">
          <a:xfrm>
            <a:off x="4743450" y="3984254"/>
            <a:ext cx="392113" cy="450850"/>
          </a:xfrm>
          <a:custGeom>
            <a:avLst/>
            <a:gdLst>
              <a:gd name="T0" fmla="*/ 2147483646 w 122"/>
              <a:gd name="T1" fmla="*/ 2147483646 h 140"/>
              <a:gd name="T2" fmla="*/ 2147483646 w 122"/>
              <a:gd name="T3" fmla="*/ 2147483646 h 140"/>
              <a:gd name="T4" fmla="*/ 2147483646 w 122"/>
              <a:gd name="T5" fmla="*/ 2147483646 h 140"/>
              <a:gd name="T6" fmla="*/ 2147483646 w 122"/>
              <a:gd name="T7" fmla="*/ 2147483646 h 140"/>
              <a:gd name="T8" fmla="*/ 2147483646 w 122"/>
              <a:gd name="T9" fmla="*/ 2147483646 h 140"/>
              <a:gd name="T10" fmla="*/ 2147483646 w 122"/>
              <a:gd name="T11" fmla="*/ 2147483646 h 140"/>
              <a:gd name="T12" fmla="*/ 2147483646 w 122"/>
              <a:gd name="T13" fmla="*/ 2147483646 h 140"/>
              <a:gd name="T14" fmla="*/ 2147483646 w 122"/>
              <a:gd name="T15" fmla="*/ 2147483646 h 140"/>
              <a:gd name="T16" fmla="*/ 2147483646 w 122"/>
              <a:gd name="T17" fmla="*/ 2147483646 h 140"/>
              <a:gd name="T18" fmla="*/ 2147483646 w 122"/>
              <a:gd name="T19" fmla="*/ 2147483646 h 140"/>
              <a:gd name="T20" fmla="*/ 2147483646 w 122"/>
              <a:gd name="T21" fmla="*/ 2147483646 h 140"/>
              <a:gd name="T22" fmla="*/ 2147483646 w 122"/>
              <a:gd name="T23" fmla="*/ 2147483646 h 140"/>
              <a:gd name="T24" fmla="*/ 2147483646 w 122"/>
              <a:gd name="T25" fmla="*/ 2147483646 h 140"/>
              <a:gd name="T26" fmla="*/ 2147483646 w 122"/>
              <a:gd name="T27" fmla="*/ 2147483646 h 140"/>
              <a:gd name="T28" fmla="*/ 2147483646 w 122"/>
              <a:gd name="T29" fmla="*/ 2147483646 h 140"/>
              <a:gd name="T30" fmla="*/ 2147483646 w 122"/>
              <a:gd name="T31" fmla="*/ 2147483646 h 140"/>
              <a:gd name="T32" fmla="*/ 2147483646 w 122"/>
              <a:gd name="T33" fmla="*/ 2147483646 h 140"/>
              <a:gd name="T34" fmla="*/ 2147483646 w 122"/>
              <a:gd name="T35" fmla="*/ 2147483646 h 140"/>
              <a:gd name="T36" fmla="*/ 2147483646 w 122"/>
              <a:gd name="T37" fmla="*/ 2147483646 h 140"/>
              <a:gd name="T38" fmla="*/ 2147483646 w 122"/>
              <a:gd name="T39" fmla="*/ 2147483646 h 140"/>
              <a:gd name="T40" fmla="*/ 2147483646 w 122"/>
              <a:gd name="T41" fmla="*/ 2147483646 h 140"/>
              <a:gd name="T42" fmla="*/ 2147483646 w 122"/>
              <a:gd name="T43" fmla="*/ 2147483646 h 140"/>
              <a:gd name="T44" fmla="*/ 2147483646 w 122"/>
              <a:gd name="T45" fmla="*/ 2147483646 h 140"/>
              <a:gd name="T46" fmla="*/ 2147483646 w 122"/>
              <a:gd name="T47" fmla="*/ 2147483646 h 140"/>
              <a:gd name="T48" fmla="*/ 2147483646 w 122"/>
              <a:gd name="T49" fmla="*/ 2147483646 h 140"/>
              <a:gd name="T50" fmla="*/ 2147483646 w 122"/>
              <a:gd name="T51" fmla="*/ 2147483646 h 140"/>
              <a:gd name="T52" fmla="*/ 2147483646 w 122"/>
              <a:gd name="T53" fmla="*/ 2147483646 h 140"/>
              <a:gd name="T54" fmla="*/ 2147483646 w 122"/>
              <a:gd name="T55" fmla="*/ 2147483646 h 140"/>
              <a:gd name="T56" fmla="*/ 2147483646 w 122"/>
              <a:gd name="T57" fmla="*/ 2147483646 h 140"/>
              <a:gd name="T58" fmla="*/ 2147483646 w 122"/>
              <a:gd name="T59" fmla="*/ 2147483646 h 140"/>
              <a:gd name="T60" fmla="*/ 2147483646 w 122"/>
              <a:gd name="T61" fmla="*/ 2147483646 h 140"/>
              <a:gd name="T62" fmla="*/ 2147483646 w 122"/>
              <a:gd name="T63" fmla="*/ 2147483646 h 140"/>
              <a:gd name="T64" fmla="*/ 2147483646 w 122"/>
              <a:gd name="T65" fmla="*/ 2147483646 h 140"/>
              <a:gd name="T66" fmla="*/ 2147483646 w 122"/>
              <a:gd name="T67" fmla="*/ 2147483646 h 140"/>
              <a:gd name="T68" fmla="*/ 2147483646 w 122"/>
              <a:gd name="T69" fmla="*/ 2147483646 h 140"/>
              <a:gd name="T70" fmla="*/ 2147483646 w 122"/>
              <a:gd name="T71" fmla="*/ 2147483646 h 140"/>
              <a:gd name="T72" fmla="*/ 2147483646 w 122"/>
              <a:gd name="T73" fmla="*/ 2147483646 h 140"/>
              <a:gd name="T74" fmla="*/ 2147483646 w 122"/>
              <a:gd name="T75" fmla="*/ 2147483646 h 140"/>
              <a:gd name="T76" fmla="*/ 2147483646 w 122"/>
              <a:gd name="T77" fmla="*/ 2147483646 h 140"/>
              <a:gd name="T78" fmla="*/ 2147483646 w 122"/>
              <a:gd name="T79" fmla="*/ 2147483646 h 140"/>
              <a:gd name="T80" fmla="*/ 2147483646 w 122"/>
              <a:gd name="T81" fmla="*/ 2147483646 h 140"/>
              <a:gd name="T82" fmla="*/ 2147483646 w 122"/>
              <a:gd name="T83" fmla="*/ 2147483646 h 140"/>
              <a:gd name="T84" fmla="*/ 2147483646 w 122"/>
              <a:gd name="T85" fmla="*/ 2147483646 h 140"/>
              <a:gd name="T86" fmla="*/ 2147483646 w 122"/>
              <a:gd name="T87" fmla="*/ 2147483646 h 140"/>
              <a:gd name="T88" fmla="*/ 2147483646 w 122"/>
              <a:gd name="T89" fmla="*/ 2147483646 h 140"/>
              <a:gd name="T90" fmla="*/ 2147483646 w 122"/>
              <a:gd name="T91" fmla="*/ 2147483646 h 140"/>
              <a:gd name="T92" fmla="*/ 2147483646 w 122"/>
              <a:gd name="T93" fmla="*/ 0 h 140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122" h="140">
                <a:moveTo>
                  <a:pt x="75" y="2"/>
                </a:moveTo>
                <a:cubicBezTo>
                  <a:pt x="70" y="4"/>
                  <a:pt x="67" y="5"/>
                  <a:pt x="64" y="6"/>
                </a:cubicBezTo>
                <a:cubicBezTo>
                  <a:pt x="61" y="6"/>
                  <a:pt x="57" y="5"/>
                  <a:pt x="52" y="3"/>
                </a:cubicBezTo>
                <a:cubicBezTo>
                  <a:pt x="43" y="2"/>
                  <a:pt x="43" y="2"/>
                  <a:pt x="43" y="2"/>
                </a:cubicBezTo>
                <a:cubicBezTo>
                  <a:pt x="40" y="3"/>
                  <a:pt x="37" y="7"/>
                  <a:pt x="32" y="14"/>
                </a:cubicBezTo>
                <a:cubicBezTo>
                  <a:pt x="38" y="26"/>
                  <a:pt x="38" y="26"/>
                  <a:pt x="38" y="26"/>
                </a:cubicBezTo>
                <a:cubicBezTo>
                  <a:pt x="28" y="32"/>
                  <a:pt x="28" y="32"/>
                  <a:pt x="28" y="32"/>
                </a:cubicBezTo>
                <a:cubicBezTo>
                  <a:pt x="28" y="32"/>
                  <a:pt x="28" y="32"/>
                  <a:pt x="28" y="32"/>
                </a:cubicBezTo>
                <a:cubicBezTo>
                  <a:pt x="20" y="30"/>
                  <a:pt x="20" y="30"/>
                  <a:pt x="20" y="30"/>
                </a:cubicBezTo>
                <a:cubicBezTo>
                  <a:pt x="23" y="36"/>
                  <a:pt x="24" y="39"/>
                  <a:pt x="23" y="41"/>
                </a:cubicBezTo>
                <a:cubicBezTo>
                  <a:pt x="22" y="44"/>
                  <a:pt x="22" y="44"/>
                  <a:pt x="22" y="44"/>
                </a:cubicBezTo>
                <a:cubicBezTo>
                  <a:pt x="20" y="49"/>
                  <a:pt x="18" y="52"/>
                  <a:pt x="17" y="53"/>
                </a:cubicBezTo>
                <a:cubicBezTo>
                  <a:pt x="3" y="66"/>
                  <a:pt x="3" y="66"/>
                  <a:pt x="3" y="66"/>
                </a:cubicBezTo>
                <a:cubicBezTo>
                  <a:pt x="6" y="68"/>
                  <a:pt x="6" y="68"/>
                  <a:pt x="6" y="68"/>
                </a:cubicBezTo>
                <a:cubicBezTo>
                  <a:pt x="4" y="70"/>
                  <a:pt x="4" y="70"/>
                  <a:pt x="4" y="70"/>
                </a:cubicBezTo>
                <a:cubicBezTo>
                  <a:pt x="1" y="72"/>
                  <a:pt x="0" y="76"/>
                  <a:pt x="1" y="78"/>
                </a:cubicBezTo>
                <a:cubicBezTo>
                  <a:pt x="11" y="93"/>
                  <a:pt x="11" y="93"/>
                  <a:pt x="11" y="93"/>
                </a:cubicBezTo>
                <a:cubicBezTo>
                  <a:pt x="11" y="93"/>
                  <a:pt x="11" y="93"/>
                  <a:pt x="11" y="93"/>
                </a:cubicBezTo>
                <a:cubicBezTo>
                  <a:pt x="11" y="93"/>
                  <a:pt x="11" y="93"/>
                  <a:pt x="11" y="93"/>
                </a:cubicBezTo>
                <a:cubicBezTo>
                  <a:pt x="16" y="101"/>
                  <a:pt x="16" y="101"/>
                  <a:pt x="16" y="101"/>
                </a:cubicBezTo>
                <a:cubicBezTo>
                  <a:pt x="16" y="102"/>
                  <a:pt x="16" y="102"/>
                  <a:pt x="16" y="102"/>
                </a:cubicBezTo>
                <a:cubicBezTo>
                  <a:pt x="16" y="102"/>
                  <a:pt x="16" y="102"/>
                  <a:pt x="16" y="102"/>
                </a:cubicBezTo>
                <a:cubicBezTo>
                  <a:pt x="16" y="103"/>
                  <a:pt x="16" y="103"/>
                  <a:pt x="16" y="103"/>
                </a:cubicBezTo>
                <a:cubicBezTo>
                  <a:pt x="16" y="104"/>
                  <a:pt x="16" y="104"/>
                  <a:pt x="16" y="104"/>
                </a:cubicBezTo>
                <a:cubicBezTo>
                  <a:pt x="16" y="104"/>
                  <a:pt x="16" y="104"/>
                  <a:pt x="16" y="104"/>
                </a:cubicBezTo>
                <a:cubicBezTo>
                  <a:pt x="15" y="105"/>
                  <a:pt x="15" y="105"/>
                  <a:pt x="15" y="105"/>
                </a:cubicBezTo>
                <a:cubicBezTo>
                  <a:pt x="17" y="105"/>
                  <a:pt x="19" y="106"/>
                  <a:pt x="21" y="107"/>
                </a:cubicBezTo>
                <a:cubicBezTo>
                  <a:pt x="24" y="109"/>
                  <a:pt x="26" y="114"/>
                  <a:pt x="27" y="123"/>
                </a:cubicBezTo>
                <a:cubicBezTo>
                  <a:pt x="29" y="131"/>
                  <a:pt x="29" y="131"/>
                  <a:pt x="29" y="131"/>
                </a:cubicBezTo>
                <a:cubicBezTo>
                  <a:pt x="30" y="133"/>
                  <a:pt x="31" y="134"/>
                  <a:pt x="33" y="135"/>
                </a:cubicBezTo>
                <a:cubicBezTo>
                  <a:pt x="36" y="136"/>
                  <a:pt x="40" y="136"/>
                  <a:pt x="43" y="134"/>
                </a:cubicBezTo>
                <a:cubicBezTo>
                  <a:pt x="45" y="132"/>
                  <a:pt x="47" y="131"/>
                  <a:pt x="46" y="130"/>
                </a:cubicBezTo>
                <a:cubicBezTo>
                  <a:pt x="46" y="130"/>
                  <a:pt x="46" y="130"/>
                  <a:pt x="46" y="130"/>
                </a:cubicBezTo>
                <a:cubicBezTo>
                  <a:pt x="46" y="129"/>
                  <a:pt x="46" y="129"/>
                  <a:pt x="46" y="129"/>
                </a:cubicBezTo>
                <a:cubicBezTo>
                  <a:pt x="53" y="124"/>
                  <a:pt x="53" y="124"/>
                  <a:pt x="53" y="124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59" y="134"/>
                  <a:pt x="59" y="134"/>
                  <a:pt x="59" y="134"/>
                </a:cubicBezTo>
                <a:cubicBezTo>
                  <a:pt x="61" y="135"/>
                  <a:pt x="63" y="136"/>
                  <a:pt x="66" y="136"/>
                </a:cubicBezTo>
                <a:cubicBezTo>
                  <a:pt x="68" y="136"/>
                  <a:pt x="68" y="136"/>
                  <a:pt x="68" y="136"/>
                </a:cubicBezTo>
                <a:cubicBezTo>
                  <a:pt x="68" y="136"/>
                  <a:pt x="68" y="136"/>
                  <a:pt x="68" y="136"/>
                </a:cubicBezTo>
                <a:cubicBezTo>
                  <a:pt x="66" y="131"/>
                  <a:pt x="66" y="131"/>
                  <a:pt x="66" y="131"/>
                </a:cubicBezTo>
                <a:cubicBezTo>
                  <a:pt x="74" y="134"/>
                  <a:pt x="74" y="134"/>
                  <a:pt x="74" y="134"/>
                </a:cubicBezTo>
                <a:cubicBezTo>
                  <a:pt x="76" y="134"/>
                  <a:pt x="76" y="134"/>
                  <a:pt x="76" y="134"/>
                </a:cubicBezTo>
                <a:cubicBezTo>
                  <a:pt x="76" y="134"/>
                  <a:pt x="76" y="134"/>
                  <a:pt x="76" y="134"/>
                </a:cubicBezTo>
                <a:cubicBezTo>
                  <a:pt x="77" y="135"/>
                  <a:pt x="77" y="135"/>
                  <a:pt x="77" y="135"/>
                </a:cubicBezTo>
                <a:cubicBezTo>
                  <a:pt x="84" y="140"/>
                  <a:pt x="84" y="140"/>
                  <a:pt x="84" y="140"/>
                </a:cubicBezTo>
                <a:cubicBezTo>
                  <a:pt x="86" y="137"/>
                  <a:pt x="86" y="137"/>
                  <a:pt x="86" y="137"/>
                </a:cubicBezTo>
                <a:cubicBezTo>
                  <a:pt x="85" y="124"/>
                  <a:pt x="85" y="124"/>
                  <a:pt x="85" y="124"/>
                </a:cubicBezTo>
                <a:cubicBezTo>
                  <a:pt x="86" y="123"/>
                  <a:pt x="86" y="123"/>
                  <a:pt x="86" y="123"/>
                </a:cubicBezTo>
                <a:cubicBezTo>
                  <a:pt x="86" y="123"/>
                  <a:pt x="86" y="123"/>
                  <a:pt x="86" y="123"/>
                </a:cubicBezTo>
                <a:cubicBezTo>
                  <a:pt x="91" y="117"/>
                  <a:pt x="91" y="117"/>
                  <a:pt x="91" y="117"/>
                </a:cubicBezTo>
                <a:cubicBezTo>
                  <a:pt x="91" y="116"/>
                  <a:pt x="91" y="115"/>
                  <a:pt x="89" y="113"/>
                </a:cubicBezTo>
                <a:cubicBezTo>
                  <a:pt x="87" y="112"/>
                  <a:pt x="87" y="112"/>
                  <a:pt x="87" y="112"/>
                </a:cubicBezTo>
                <a:cubicBezTo>
                  <a:pt x="88" y="111"/>
                  <a:pt x="88" y="111"/>
                  <a:pt x="88" y="111"/>
                </a:cubicBezTo>
                <a:cubicBezTo>
                  <a:pt x="89" y="110"/>
                  <a:pt x="89" y="110"/>
                  <a:pt x="89" y="110"/>
                </a:cubicBezTo>
                <a:cubicBezTo>
                  <a:pt x="90" y="110"/>
                  <a:pt x="90" y="110"/>
                  <a:pt x="90" y="110"/>
                </a:cubicBezTo>
                <a:cubicBezTo>
                  <a:pt x="100" y="93"/>
                  <a:pt x="100" y="93"/>
                  <a:pt x="100" y="93"/>
                </a:cubicBezTo>
                <a:cubicBezTo>
                  <a:pt x="101" y="94"/>
                  <a:pt x="101" y="94"/>
                  <a:pt x="101" y="94"/>
                </a:cubicBezTo>
                <a:cubicBezTo>
                  <a:pt x="103" y="94"/>
                  <a:pt x="103" y="94"/>
                  <a:pt x="103" y="94"/>
                </a:cubicBezTo>
                <a:cubicBezTo>
                  <a:pt x="103" y="94"/>
                  <a:pt x="103" y="94"/>
                  <a:pt x="103" y="94"/>
                </a:cubicBezTo>
                <a:cubicBezTo>
                  <a:pt x="103" y="95"/>
                  <a:pt x="103" y="95"/>
                  <a:pt x="103" y="95"/>
                </a:cubicBezTo>
                <a:cubicBezTo>
                  <a:pt x="103" y="102"/>
                  <a:pt x="103" y="102"/>
                  <a:pt x="103" y="102"/>
                </a:cubicBezTo>
                <a:cubicBezTo>
                  <a:pt x="103" y="102"/>
                  <a:pt x="103" y="102"/>
                  <a:pt x="103" y="102"/>
                </a:cubicBezTo>
                <a:cubicBezTo>
                  <a:pt x="115" y="92"/>
                  <a:pt x="115" y="92"/>
                  <a:pt x="115" y="92"/>
                </a:cubicBezTo>
                <a:cubicBezTo>
                  <a:pt x="114" y="86"/>
                  <a:pt x="114" y="86"/>
                  <a:pt x="114" y="86"/>
                </a:cubicBezTo>
                <a:cubicBezTo>
                  <a:pt x="112" y="86"/>
                  <a:pt x="112" y="86"/>
                  <a:pt x="112" y="86"/>
                </a:cubicBezTo>
                <a:cubicBezTo>
                  <a:pt x="108" y="87"/>
                  <a:pt x="108" y="87"/>
                  <a:pt x="108" y="87"/>
                </a:cubicBezTo>
                <a:cubicBezTo>
                  <a:pt x="115" y="68"/>
                  <a:pt x="115" y="68"/>
                  <a:pt x="115" y="68"/>
                </a:cubicBezTo>
                <a:cubicBezTo>
                  <a:pt x="109" y="68"/>
                  <a:pt x="109" y="68"/>
                  <a:pt x="109" y="68"/>
                </a:cubicBezTo>
                <a:cubicBezTo>
                  <a:pt x="109" y="68"/>
                  <a:pt x="109" y="68"/>
                  <a:pt x="109" y="68"/>
                </a:cubicBezTo>
                <a:cubicBezTo>
                  <a:pt x="108" y="68"/>
                  <a:pt x="108" y="68"/>
                  <a:pt x="108" y="68"/>
                </a:cubicBezTo>
                <a:cubicBezTo>
                  <a:pt x="108" y="67"/>
                  <a:pt x="108" y="67"/>
                  <a:pt x="108" y="67"/>
                </a:cubicBezTo>
                <a:cubicBezTo>
                  <a:pt x="106" y="64"/>
                  <a:pt x="106" y="64"/>
                  <a:pt x="106" y="64"/>
                </a:cubicBezTo>
                <a:cubicBezTo>
                  <a:pt x="105" y="62"/>
                  <a:pt x="105" y="60"/>
                  <a:pt x="106" y="58"/>
                </a:cubicBezTo>
                <a:cubicBezTo>
                  <a:pt x="116" y="58"/>
                  <a:pt x="116" y="58"/>
                  <a:pt x="116" y="58"/>
                </a:cubicBezTo>
                <a:cubicBezTo>
                  <a:pt x="122" y="58"/>
                  <a:pt x="122" y="58"/>
                  <a:pt x="122" y="58"/>
                </a:cubicBezTo>
                <a:cubicBezTo>
                  <a:pt x="122" y="56"/>
                  <a:pt x="121" y="52"/>
                  <a:pt x="117" y="46"/>
                </a:cubicBezTo>
                <a:cubicBezTo>
                  <a:pt x="109" y="43"/>
                  <a:pt x="109" y="43"/>
                  <a:pt x="109" y="43"/>
                </a:cubicBezTo>
                <a:cubicBezTo>
                  <a:pt x="117" y="35"/>
                  <a:pt x="117" y="35"/>
                  <a:pt x="117" y="35"/>
                </a:cubicBezTo>
                <a:cubicBezTo>
                  <a:pt x="117" y="33"/>
                  <a:pt x="117" y="33"/>
                  <a:pt x="117" y="33"/>
                </a:cubicBezTo>
                <a:cubicBezTo>
                  <a:pt x="113" y="34"/>
                  <a:pt x="113" y="34"/>
                  <a:pt x="113" y="34"/>
                </a:cubicBezTo>
                <a:cubicBezTo>
                  <a:pt x="111" y="34"/>
                  <a:pt x="111" y="34"/>
                  <a:pt x="111" y="34"/>
                </a:cubicBezTo>
                <a:cubicBezTo>
                  <a:pt x="111" y="33"/>
                  <a:pt x="111" y="33"/>
                  <a:pt x="111" y="33"/>
                </a:cubicBezTo>
                <a:cubicBezTo>
                  <a:pt x="111" y="33"/>
                  <a:pt x="111" y="33"/>
                  <a:pt x="111" y="3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09" y="28"/>
                  <a:pt x="107" y="25"/>
                  <a:pt x="103" y="24"/>
                </a:cubicBezTo>
                <a:cubicBezTo>
                  <a:pt x="87" y="24"/>
                  <a:pt x="87" y="24"/>
                  <a:pt x="87" y="24"/>
                </a:cubicBezTo>
                <a:cubicBezTo>
                  <a:pt x="81" y="32"/>
                  <a:pt x="81" y="32"/>
                  <a:pt x="81" y="32"/>
                </a:cubicBezTo>
                <a:cubicBezTo>
                  <a:pt x="81" y="32"/>
                  <a:pt x="81" y="32"/>
                  <a:pt x="81" y="32"/>
                </a:cubicBezTo>
                <a:cubicBezTo>
                  <a:pt x="79" y="32"/>
                  <a:pt x="79" y="32"/>
                  <a:pt x="79" y="32"/>
                </a:cubicBezTo>
                <a:cubicBezTo>
                  <a:pt x="53" y="24"/>
                  <a:pt x="53" y="24"/>
                  <a:pt x="53" y="24"/>
                </a:cubicBezTo>
                <a:cubicBezTo>
                  <a:pt x="78" y="18"/>
                  <a:pt x="78" y="18"/>
                  <a:pt x="78" y="18"/>
                </a:cubicBezTo>
                <a:cubicBezTo>
                  <a:pt x="79" y="18"/>
                  <a:pt x="83" y="14"/>
                  <a:pt x="90" y="6"/>
                </a:cubicBezTo>
                <a:cubicBezTo>
                  <a:pt x="82" y="0"/>
                  <a:pt x="82" y="0"/>
                  <a:pt x="82" y="0"/>
                </a:cubicBezTo>
                <a:lnTo>
                  <a:pt x="75" y="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" name="Freeform 24"/>
          <p:cNvSpPr/>
          <p:nvPr/>
        </p:nvSpPr>
        <p:spPr bwMode="auto">
          <a:xfrm>
            <a:off x="4367213" y="3596904"/>
            <a:ext cx="492125" cy="598488"/>
          </a:xfrm>
          <a:custGeom>
            <a:avLst/>
            <a:gdLst>
              <a:gd name="T0" fmla="*/ 2147483646 w 153"/>
              <a:gd name="T1" fmla="*/ 2147483646 h 187"/>
              <a:gd name="T2" fmla="*/ 2147483646 w 153"/>
              <a:gd name="T3" fmla="*/ 2147483646 h 187"/>
              <a:gd name="T4" fmla="*/ 2147483646 w 153"/>
              <a:gd name="T5" fmla="*/ 2147483646 h 187"/>
              <a:gd name="T6" fmla="*/ 2147483646 w 153"/>
              <a:gd name="T7" fmla="*/ 0 h 187"/>
              <a:gd name="T8" fmla="*/ 2147483646 w 153"/>
              <a:gd name="T9" fmla="*/ 2147483646 h 187"/>
              <a:gd name="T10" fmla="*/ 2147483646 w 153"/>
              <a:gd name="T11" fmla="*/ 2147483646 h 187"/>
              <a:gd name="T12" fmla="*/ 2147483646 w 153"/>
              <a:gd name="T13" fmla="*/ 2147483646 h 187"/>
              <a:gd name="T14" fmla="*/ 2147483646 w 153"/>
              <a:gd name="T15" fmla="*/ 2147483646 h 187"/>
              <a:gd name="T16" fmla="*/ 2147483646 w 153"/>
              <a:gd name="T17" fmla="*/ 2147483646 h 187"/>
              <a:gd name="T18" fmla="*/ 2147483646 w 153"/>
              <a:gd name="T19" fmla="*/ 2147483646 h 187"/>
              <a:gd name="T20" fmla="*/ 2147483646 w 153"/>
              <a:gd name="T21" fmla="*/ 2147483646 h 187"/>
              <a:gd name="T22" fmla="*/ 2147483646 w 153"/>
              <a:gd name="T23" fmla="*/ 2147483646 h 187"/>
              <a:gd name="T24" fmla="*/ 2147483646 w 153"/>
              <a:gd name="T25" fmla="*/ 2147483646 h 187"/>
              <a:gd name="T26" fmla="*/ 2147483646 w 153"/>
              <a:gd name="T27" fmla="*/ 2147483646 h 187"/>
              <a:gd name="T28" fmla="*/ 2147483646 w 153"/>
              <a:gd name="T29" fmla="*/ 2147483646 h 187"/>
              <a:gd name="T30" fmla="*/ 2147483646 w 153"/>
              <a:gd name="T31" fmla="*/ 2147483646 h 187"/>
              <a:gd name="T32" fmla="*/ 2147483646 w 153"/>
              <a:gd name="T33" fmla="*/ 2147483646 h 187"/>
              <a:gd name="T34" fmla="*/ 2147483646 w 153"/>
              <a:gd name="T35" fmla="*/ 2147483646 h 187"/>
              <a:gd name="T36" fmla="*/ 2147483646 w 153"/>
              <a:gd name="T37" fmla="*/ 2147483646 h 187"/>
              <a:gd name="T38" fmla="*/ 2147483646 w 153"/>
              <a:gd name="T39" fmla="*/ 2147483646 h 187"/>
              <a:gd name="T40" fmla="*/ 2147483646 w 153"/>
              <a:gd name="T41" fmla="*/ 2147483646 h 187"/>
              <a:gd name="T42" fmla="*/ 2147483646 w 153"/>
              <a:gd name="T43" fmla="*/ 2147483646 h 187"/>
              <a:gd name="T44" fmla="*/ 2147483646 w 153"/>
              <a:gd name="T45" fmla="*/ 2147483646 h 187"/>
              <a:gd name="T46" fmla="*/ 2147483646 w 153"/>
              <a:gd name="T47" fmla="*/ 2147483646 h 187"/>
              <a:gd name="T48" fmla="*/ 2147483646 w 153"/>
              <a:gd name="T49" fmla="*/ 2147483646 h 187"/>
              <a:gd name="T50" fmla="*/ 2147483646 w 153"/>
              <a:gd name="T51" fmla="*/ 2147483646 h 187"/>
              <a:gd name="T52" fmla="*/ 2147483646 w 153"/>
              <a:gd name="T53" fmla="*/ 2147483646 h 187"/>
              <a:gd name="T54" fmla="*/ 2147483646 w 153"/>
              <a:gd name="T55" fmla="*/ 2147483646 h 187"/>
              <a:gd name="T56" fmla="*/ 2147483646 w 153"/>
              <a:gd name="T57" fmla="*/ 2147483646 h 187"/>
              <a:gd name="T58" fmla="*/ 2147483646 w 153"/>
              <a:gd name="T59" fmla="*/ 2147483646 h 187"/>
              <a:gd name="T60" fmla="*/ 2147483646 w 153"/>
              <a:gd name="T61" fmla="*/ 2147483646 h 187"/>
              <a:gd name="T62" fmla="*/ 2147483646 w 153"/>
              <a:gd name="T63" fmla="*/ 2147483646 h 187"/>
              <a:gd name="T64" fmla="*/ 2147483646 w 153"/>
              <a:gd name="T65" fmla="*/ 2147483646 h 187"/>
              <a:gd name="T66" fmla="*/ 2147483646 w 153"/>
              <a:gd name="T67" fmla="*/ 2147483646 h 187"/>
              <a:gd name="T68" fmla="*/ 2147483646 w 153"/>
              <a:gd name="T69" fmla="*/ 2147483646 h 187"/>
              <a:gd name="T70" fmla="*/ 2147483646 w 153"/>
              <a:gd name="T71" fmla="*/ 2147483646 h 187"/>
              <a:gd name="T72" fmla="*/ 2147483646 w 153"/>
              <a:gd name="T73" fmla="*/ 2147483646 h 187"/>
              <a:gd name="T74" fmla="*/ 2147483646 w 153"/>
              <a:gd name="T75" fmla="*/ 2147483646 h 187"/>
              <a:gd name="T76" fmla="*/ 2147483646 w 153"/>
              <a:gd name="T77" fmla="*/ 2147483646 h 187"/>
              <a:gd name="T78" fmla="*/ 2147483646 w 153"/>
              <a:gd name="T79" fmla="*/ 2147483646 h 187"/>
              <a:gd name="T80" fmla="*/ 2147483646 w 153"/>
              <a:gd name="T81" fmla="*/ 2147483646 h 187"/>
              <a:gd name="T82" fmla="*/ 2147483646 w 153"/>
              <a:gd name="T83" fmla="*/ 2147483646 h 187"/>
              <a:gd name="T84" fmla="*/ 2147483646 w 153"/>
              <a:gd name="T85" fmla="*/ 2147483646 h 187"/>
              <a:gd name="T86" fmla="*/ 2147483646 w 153"/>
              <a:gd name="T87" fmla="*/ 2147483646 h 187"/>
              <a:gd name="T88" fmla="*/ 2147483646 w 153"/>
              <a:gd name="T89" fmla="*/ 2147483646 h 187"/>
              <a:gd name="T90" fmla="*/ 2147483646 w 153"/>
              <a:gd name="T91" fmla="*/ 2147483646 h 187"/>
              <a:gd name="T92" fmla="*/ 2147483646 w 153"/>
              <a:gd name="T93" fmla="*/ 2147483646 h 187"/>
              <a:gd name="T94" fmla="*/ 2147483646 w 153"/>
              <a:gd name="T95" fmla="*/ 2147483646 h 187"/>
              <a:gd name="T96" fmla="*/ 2147483646 w 153"/>
              <a:gd name="T97" fmla="*/ 2147483646 h 187"/>
              <a:gd name="T98" fmla="*/ 2147483646 w 153"/>
              <a:gd name="T99" fmla="*/ 2147483646 h 187"/>
              <a:gd name="T100" fmla="*/ 2147483646 w 153"/>
              <a:gd name="T101" fmla="*/ 2147483646 h 187"/>
              <a:gd name="T102" fmla="*/ 2147483646 w 153"/>
              <a:gd name="T103" fmla="*/ 2147483646 h 187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53" h="187">
                <a:moveTo>
                  <a:pt x="96" y="53"/>
                </a:moveTo>
                <a:cubicBezTo>
                  <a:pt x="96" y="53"/>
                  <a:pt x="96" y="53"/>
                  <a:pt x="96" y="53"/>
                </a:cubicBezTo>
                <a:cubicBezTo>
                  <a:pt x="96" y="53"/>
                  <a:pt x="96" y="53"/>
                  <a:pt x="96" y="53"/>
                </a:cubicBezTo>
                <a:cubicBezTo>
                  <a:pt x="92" y="37"/>
                  <a:pt x="88" y="29"/>
                  <a:pt x="85" y="28"/>
                </a:cubicBezTo>
                <a:cubicBezTo>
                  <a:pt x="71" y="23"/>
                  <a:pt x="71" y="23"/>
                  <a:pt x="71" y="23"/>
                </a:cubicBezTo>
                <a:cubicBezTo>
                  <a:pt x="63" y="21"/>
                  <a:pt x="57" y="19"/>
                  <a:pt x="55" y="17"/>
                </a:cubicBezTo>
                <a:cubicBezTo>
                  <a:pt x="51" y="15"/>
                  <a:pt x="46" y="9"/>
                  <a:pt x="40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4"/>
                  <a:pt x="42" y="9"/>
                  <a:pt x="48" y="17"/>
                </a:cubicBezTo>
                <a:cubicBezTo>
                  <a:pt x="49" y="18"/>
                  <a:pt x="49" y="18"/>
                  <a:pt x="49" y="18"/>
                </a:cubicBezTo>
                <a:cubicBezTo>
                  <a:pt x="49" y="19"/>
                  <a:pt x="49" y="19"/>
                  <a:pt x="49" y="19"/>
                </a:cubicBezTo>
                <a:cubicBezTo>
                  <a:pt x="43" y="30"/>
                  <a:pt x="43" y="30"/>
                  <a:pt x="43" y="30"/>
                </a:cubicBezTo>
                <a:cubicBezTo>
                  <a:pt x="40" y="35"/>
                  <a:pt x="38" y="37"/>
                  <a:pt x="36" y="36"/>
                </a:cubicBezTo>
                <a:cubicBezTo>
                  <a:pt x="34" y="35"/>
                  <a:pt x="31" y="31"/>
                  <a:pt x="26" y="25"/>
                </a:cubicBezTo>
                <a:cubicBezTo>
                  <a:pt x="19" y="23"/>
                  <a:pt x="19" y="23"/>
                  <a:pt x="19" y="23"/>
                </a:cubicBezTo>
                <a:cubicBezTo>
                  <a:pt x="19" y="25"/>
                  <a:pt x="20" y="29"/>
                  <a:pt x="23" y="35"/>
                </a:cubicBezTo>
                <a:cubicBezTo>
                  <a:pt x="23" y="35"/>
                  <a:pt x="23" y="35"/>
                  <a:pt x="23" y="35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37"/>
                  <a:pt x="23" y="37"/>
                  <a:pt x="23" y="37"/>
                </a:cubicBezTo>
                <a:cubicBezTo>
                  <a:pt x="22" y="41"/>
                  <a:pt x="22" y="41"/>
                  <a:pt x="22" y="41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4"/>
                  <a:pt x="14" y="44"/>
                  <a:pt x="14" y="44"/>
                </a:cubicBezTo>
                <a:cubicBezTo>
                  <a:pt x="12" y="45"/>
                  <a:pt x="12" y="45"/>
                  <a:pt x="12" y="45"/>
                </a:cubicBezTo>
                <a:cubicBezTo>
                  <a:pt x="11" y="46"/>
                  <a:pt x="11" y="48"/>
                  <a:pt x="11" y="51"/>
                </a:cubicBezTo>
                <a:cubicBezTo>
                  <a:pt x="12" y="57"/>
                  <a:pt x="12" y="60"/>
                  <a:pt x="10" y="62"/>
                </a:cubicBezTo>
                <a:cubicBezTo>
                  <a:pt x="10" y="63"/>
                  <a:pt x="9" y="63"/>
                  <a:pt x="8" y="63"/>
                </a:cubicBezTo>
                <a:cubicBezTo>
                  <a:pt x="8" y="63"/>
                  <a:pt x="8" y="63"/>
                  <a:pt x="8" y="63"/>
                </a:cubicBezTo>
                <a:cubicBezTo>
                  <a:pt x="8" y="63"/>
                  <a:pt x="8" y="63"/>
                  <a:pt x="8" y="63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3"/>
                  <a:pt x="2" y="64"/>
                  <a:pt x="4" y="65"/>
                </a:cubicBezTo>
                <a:cubicBezTo>
                  <a:pt x="8" y="69"/>
                  <a:pt x="11" y="74"/>
                  <a:pt x="14" y="80"/>
                </a:cubicBezTo>
                <a:cubicBezTo>
                  <a:pt x="14" y="81"/>
                  <a:pt x="14" y="81"/>
                  <a:pt x="14" y="81"/>
                </a:cubicBezTo>
                <a:cubicBezTo>
                  <a:pt x="14" y="81"/>
                  <a:pt x="14" y="81"/>
                  <a:pt x="14" y="81"/>
                </a:cubicBezTo>
                <a:cubicBezTo>
                  <a:pt x="18" y="81"/>
                  <a:pt x="18" y="81"/>
                  <a:pt x="18" y="81"/>
                </a:cubicBezTo>
                <a:cubicBezTo>
                  <a:pt x="22" y="80"/>
                  <a:pt x="26" y="81"/>
                  <a:pt x="30" y="83"/>
                </a:cubicBezTo>
                <a:cubicBezTo>
                  <a:pt x="35" y="89"/>
                  <a:pt x="35" y="89"/>
                  <a:pt x="35" y="89"/>
                </a:cubicBezTo>
                <a:cubicBezTo>
                  <a:pt x="35" y="89"/>
                  <a:pt x="35" y="89"/>
                  <a:pt x="35" y="89"/>
                </a:cubicBezTo>
                <a:cubicBezTo>
                  <a:pt x="35" y="89"/>
                  <a:pt x="35" y="89"/>
                  <a:pt x="35" y="89"/>
                </a:cubicBezTo>
                <a:cubicBezTo>
                  <a:pt x="35" y="89"/>
                  <a:pt x="35" y="89"/>
                  <a:pt x="35" y="89"/>
                </a:cubicBezTo>
                <a:cubicBezTo>
                  <a:pt x="34" y="100"/>
                  <a:pt x="34" y="100"/>
                  <a:pt x="34" y="100"/>
                </a:cubicBezTo>
                <a:cubicBezTo>
                  <a:pt x="36" y="101"/>
                  <a:pt x="36" y="103"/>
                  <a:pt x="36" y="105"/>
                </a:cubicBezTo>
                <a:cubicBezTo>
                  <a:pt x="35" y="107"/>
                  <a:pt x="33" y="108"/>
                  <a:pt x="30" y="109"/>
                </a:cubicBezTo>
                <a:cubicBezTo>
                  <a:pt x="27" y="109"/>
                  <a:pt x="26" y="111"/>
                  <a:pt x="25" y="115"/>
                </a:cubicBezTo>
                <a:cubicBezTo>
                  <a:pt x="25" y="115"/>
                  <a:pt x="25" y="115"/>
                  <a:pt x="25" y="115"/>
                </a:cubicBezTo>
                <a:cubicBezTo>
                  <a:pt x="25" y="115"/>
                  <a:pt x="25" y="115"/>
                  <a:pt x="25" y="115"/>
                </a:cubicBezTo>
                <a:cubicBezTo>
                  <a:pt x="25" y="115"/>
                  <a:pt x="25" y="115"/>
                  <a:pt x="25" y="115"/>
                </a:cubicBezTo>
                <a:cubicBezTo>
                  <a:pt x="22" y="122"/>
                  <a:pt x="22" y="122"/>
                  <a:pt x="22" y="122"/>
                </a:cubicBezTo>
                <a:cubicBezTo>
                  <a:pt x="26" y="127"/>
                  <a:pt x="26" y="127"/>
                  <a:pt x="26" y="127"/>
                </a:cubicBezTo>
                <a:cubicBezTo>
                  <a:pt x="37" y="129"/>
                  <a:pt x="37" y="129"/>
                  <a:pt x="37" y="129"/>
                </a:cubicBezTo>
                <a:cubicBezTo>
                  <a:pt x="38" y="129"/>
                  <a:pt x="38" y="129"/>
                  <a:pt x="38" y="129"/>
                </a:cubicBezTo>
                <a:cubicBezTo>
                  <a:pt x="38" y="129"/>
                  <a:pt x="38" y="129"/>
                  <a:pt x="38" y="129"/>
                </a:cubicBezTo>
                <a:cubicBezTo>
                  <a:pt x="43" y="134"/>
                  <a:pt x="43" y="134"/>
                  <a:pt x="43" y="134"/>
                </a:cubicBezTo>
                <a:cubicBezTo>
                  <a:pt x="36" y="144"/>
                  <a:pt x="36" y="144"/>
                  <a:pt x="36" y="144"/>
                </a:cubicBezTo>
                <a:cubicBezTo>
                  <a:pt x="51" y="176"/>
                  <a:pt x="51" y="176"/>
                  <a:pt x="51" y="176"/>
                </a:cubicBezTo>
                <a:cubicBezTo>
                  <a:pt x="52" y="177"/>
                  <a:pt x="52" y="177"/>
                  <a:pt x="52" y="177"/>
                </a:cubicBezTo>
                <a:cubicBezTo>
                  <a:pt x="49" y="179"/>
                  <a:pt x="49" y="179"/>
                  <a:pt x="49" y="179"/>
                </a:cubicBezTo>
                <a:cubicBezTo>
                  <a:pt x="50" y="182"/>
                  <a:pt x="50" y="182"/>
                  <a:pt x="50" y="182"/>
                </a:cubicBezTo>
                <a:cubicBezTo>
                  <a:pt x="50" y="182"/>
                  <a:pt x="50" y="182"/>
                  <a:pt x="50" y="182"/>
                </a:cubicBezTo>
                <a:cubicBezTo>
                  <a:pt x="78" y="165"/>
                  <a:pt x="78" y="165"/>
                  <a:pt x="78" y="165"/>
                </a:cubicBezTo>
                <a:cubicBezTo>
                  <a:pt x="73" y="173"/>
                  <a:pt x="73" y="173"/>
                  <a:pt x="73" y="173"/>
                </a:cubicBezTo>
                <a:cubicBezTo>
                  <a:pt x="70" y="179"/>
                  <a:pt x="68" y="184"/>
                  <a:pt x="67" y="187"/>
                </a:cubicBezTo>
                <a:cubicBezTo>
                  <a:pt x="72" y="185"/>
                  <a:pt x="76" y="182"/>
                  <a:pt x="78" y="175"/>
                </a:cubicBezTo>
                <a:cubicBezTo>
                  <a:pt x="78" y="175"/>
                  <a:pt x="78" y="175"/>
                  <a:pt x="78" y="175"/>
                </a:cubicBezTo>
                <a:cubicBezTo>
                  <a:pt x="79" y="175"/>
                  <a:pt x="79" y="175"/>
                  <a:pt x="79" y="175"/>
                </a:cubicBezTo>
                <a:cubicBezTo>
                  <a:pt x="86" y="171"/>
                  <a:pt x="86" y="171"/>
                  <a:pt x="86" y="171"/>
                </a:cubicBezTo>
                <a:cubicBezTo>
                  <a:pt x="87" y="170"/>
                  <a:pt x="87" y="170"/>
                  <a:pt x="87" y="170"/>
                </a:cubicBezTo>
                <a:cubicBezTo>
                  <a:pt x="98" y="179"/>
                  <a:pt x="98" y="179"/>
                  <a:pt x="98" y="179"/>
                </a:cubicBezTo>
                <a:cubicBezTo>
                  <a:pt x="110" y="180"/>
                  <a:pt x="110" y="180"/>
                  <a:pt x="110" y="180"/>
                </a:cubicBezTo>
                <a:cubicBezTo>
                  <a:pt x="110" y="180"/>
                  <a:pt x="110" y="180"/>
                  <a:pt x="110" y="180"/>
                </a:cubicBezTo>
                <a:cubicBezTo>
                  <a:pt x="116" y="184"/>
                  <a:pt x="116" y="184"/>
                  <a:pt x="116" y="184"/>
                </a:cubicBezTo>
                <a:cubicBezTo>
                  <a:pt x="130" y="171"/>
                  <a:pt x="130" y="171"/>
                  <a:pt x="130" y="171"/>
                </a:cubicBezTo>
                <a:cubicBezTo>
                  <a:pt x="132" y="170"/>
                  <a:pt x="133" y="167"/>
                  <a:pt x="134" y="163"/>
                </a:cubicBezTo>
                <a:cubicBezTo>
                  <a:pt x="136" y="160"/>
                  <a:pt x="136" y="160"/>
                  <a:pt x="136" y="160"/>
                </a:cubicBezTo>
                <a:cubicBezTo>
                  <a:pt x="136" y="159"/>
                  <a:pt x="134" y="155"/>
                  <a:pt x="130" y="148"/>
                </a:cubicBezTo>
                <a:cubicBezTo>
                  <a:pt x="127" y="143"/>
                  <a:pt x="127" y="143"/>
                  <a:pt x="127" y="143"/>
                </a:cubicBezTo>
                <a:cubicBezTo>
                  <a:pt x="144" y="149"/>
                  <a:pt x="144" y="149"/>
                  <a:pt x="144" y="149"/>
                </a:cubicBezTo>
                <a:cubicBezTo>
                  <a:pt x="150" y="146"/>
                  <a:pt x="150" y="146"/>
                  <a:pt x="150" y="146"/>
                </a:cubicBezTo>
                <a:cubicBezTo>
                  <a:pt x="144" y="135"/>
                  <a:pt x="144" y="135"/>
                  <a:pt x="144" y="135"/>
                </a:cubicBezTo>
                <a:cubicBezTo>
                  <a:pt x="144" y="134"/>
                  <a:pt x="144" y="134"/>
                  <a:pt x="144" y="134"/>
                </a:cubicBezTo>
                <a:cubicBezTo>
                  <a:pt x="153" y="123"/>
                  <a:pt x="153" y="123"/>
                  <a:pt x="153" y="123"/>
                </a:cubicBezTo>
                <a:cubicBezTo>
                  <a:pt x="149" y="117"/>
                  <a:pt x="149" y="117"/>
                  <a:pt x="149" y="117"/>
                </a:cubicBezTo>
                <a:cubicBezTo>
                  <a:pt x="146" y="113"/>
                  <a:pt x="143" y="111"/>
                  <a:pt x="142" y="111"/>
                </a:cubicBezTo>
                <a:cubicBezTo>
                  <a:pt x="141" y="111"/>
                  <a:pt x="141" y="111"/>
                  <a:pt x="141" y="111"/>
                </a:cubicBezTo>
                <a:cubicBezTo>
                  <a:pt x="136" y="116"/>
                  <a:pt x="136" y="116"/>
                  <a:pt x="136" y="116"/>
                </a:cubicBezTo>
                <a:cubicBezTo>
                  <a:pt x="136" y="115"/>
                  <a:pt x="136" y="115"/>
                  <a:pt x="136" y="115"/>
                </a:cubicBezTo>
                <a:cubicBezTo>
                  <a:pt x="135" y="115"/>
                  <a:pt x="135" y="115"/>
                  <a:pt x="135" y="115"/>
                </a:cubicBezTo>
                <a:cubicBezTo>
                  <a:pt x="128" y="113"/>
                  <a:pt x="128" y="113"/>
                  <a:pt x="128" y="113"/>
                </a:cubicBezTo>
                <a:cubicBezTo>
                  <a:pt x="126" y="107"/>
                  <a:pt x="126" y="107"/>
                  <a:pt x="126" y="107"/>
                </a:cubicBezTo>
                <a:cubicBezTo>
                  <a:pt x="123" y="106"/>
                  <a:pt x="120" y="105"/>
                  <a:pt x="118" y="102"/>
                </a:cubicBezTo>
                <a:cubicBezTo>
                  <a:pt x="113" y="99"/>
                  <a:pt x="113" y="99"/>
                  <a:pt x="113" y="99"/>
                </a:cubicBezTo>
                <a:cubicBezTo>
                  <a:pt x="110" y="97"/>
                  <a:pt x="108" y="95"/>
                  <a:pt x="108" y="93"/>
                </a:cubicBezTo>
                <a:cubicBezTo>
                  <a:pt x="107" y="91"/>
                  <a:pt x="108" y="88"/>
                  <a:pt x="110" y="85"/>
                </a:cubicBezTo>
                <a:cubicBezTo>
                  <a:pt x="114" y="78"/>
                  <a:pt x="117" y="73"/>
                  <a:pt x="117" y="69"/>
                </a:cubicBezTo>
                <a:cubicBezTo>
                  <a:pt x="117" y="64"/>
                  <a:pt x="117" y="64"/>
                  <a:pt x="117" y="64"/>
                </a:cubicBezTo>
                <a:cubicBezTo>
                  <a:pt x="120" y="64"/>
                  <a:pt x="120" y="64"/>
                  <a:pt x="120" y="64"/>
                </a:cubicBezTo>
                <a:cubicBezTo>
                  <a:pt x="129" y="65"/>
                  <a:pt x="129" y="65"/>
                  <a:pt x="129" y="65"/>
                </a:cubicBezTo>
                <a:cubicBezTo>
                  <a:pt x="130" y="64"/>
                  <a:pt x="131" y="60"/>
                  <a:pt x="132" y="53"/>
                </a:cubicBezTo>
                <a:cubicBezTo>
                  <a:pt x="130" y="52"/>
                  <a:pt x="130" y="52"/>
                  <a:pt x="130" y="52"/>
                </a:cubicBezTo>
                <a:cubicBezTo>
                  <a:pt x="123" y="57"/>
                  <a:pt x="118" y="59"/>
                  <a:pt x="115" y="61"/>
                </a:cubicBezTo>
                <a:cubicBezTo>
                  <a:pt x="110" y="62"/>
                  <a:pt x="105" y="59"/>
                  <a:pt x="97" y="54"/>
                </a:cubicBezTo>
                <a:cubicBezTo>
                  <a:pt x="97" y="53"/>
                  <a:pt x="97" y="53"/>
                  <a:pt x="97" y="53"/>
                </a:cubicBezTo>
                <a:lnTo>
                  <a:pt x="96" y="5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Freeform 25"/>
          <p:cNvSpPr/>
          <p:nvPr/>
        </p:nvSpPr>
        <p:spPr bwMode="auto">
          <a:xfrm>
            <a:off x="4460875" y="2901579"/>
            <a:ext cx="131763" cy="187325"/>
          </a:xfrm>
          <a:custGeom>
            <a:avLst/>
            <a:gdLst>
              <a:gd name="T0" fmla="*/ 2147483646 w 41"/>
              <a:gd name="T1" fmla="*/ 2147483646 h 58"/>
              <a:gd name="T2" fmla="*/ 2147483646 w 41"/>
              <a:gd name="T3" fmla="*/ 0 h 58"/>
              <a:gd name="T4" fmla="*/ 2147483646 w 41"/>
              <a:gd name="T5" fmla="*/ 2147483646 h 58"/>
              <a:gd name="T6" fmla="*/ 2147483646 w 41"/>
              <a:gd name="T7" fmla="*/ 2147483646 h 58"/>
              <a:gd name="T8" fmla="*/ 2147483646 w 41"/>
              <a:gd name="T9" fmla="*/ 2147483646 h 58"/>
              <a:gd name="T10" fmla="*/ 2147483646 w 41"/>
              <a:gd name="T11" fmla="*/ 2147483646 h 58"/>
              <a:gd name="T12" fmla="*/ 2147483646 w 41"/>
              <a:gd name="T13" fmla="*/ 2147483646 h 58"/>
              <a:gd name="T14" fmla="*/ 2147483646 w 41"/>
              <a:gd name="T15" fmla="*/ 2147483646 h 58"/>
              <a:gd name="T16" fmla="*/ 2147483646 w 41"/>
              <a:gd name="T17" fmla="*/ 2147483646 h 58"/>
              <a:gd name="T18" fmla="*/ 2147483646 w 41"/>
              <a:gd name="T19" fmla="*/ 2147483646 h 58"/>
              <a:gd name="T20" fmla="*/ 2147483646 w 41"/>
              <a:gd name="T21" fmla="*/ 2147483646 h 58"/>
              <a:gd name="T22" fmla="*/ 2147483646 w 41"/>
              <a:gd name="T23" fmla="*/ 2147483646 h 58"/>
              <a:gd name="T24" fmla="*/ 2147483646 w 41"/>
              <a:gd name="T25" fmla="*/ 2147483646 h 58"/>
              <a:gd name="T26" fmla="*/ 2147483646 w 41"/>
              <a:gd name="T27" fmla="*/ 2147483646 h 58"/>
              <a:gd name="T28" fmla="*/ 2147483646 w 41"/>
              <a:gd name="T29" fmla="*/ 2147483646 h 58"/>
              <a:gd name="T30" fmla="*/ 2147483646 w 41"/>
              <a:gd name="T31" fmla="*/ 2147483646 h 58"/>
              <a:gd name="T32" fmla="*/ 2147483646 w 41"/>
              <a:gd name="T33" fmla="*/ 2147483646 h 58"/>
              <a:gd name="T34" fmla="*/ 2147483646 w 41"/>
              <a:gd name="T35" fmla="*/ 2147483646 h 58"/>
              <a:gd name="T36" fmla="*/ 2147483646 w 41"/>
              <a:gd name="T37" fmla="*/ 2147483646 h 58"/>
              <a:gd name="T38" fmla="*/ 2147483646 w 41"/>
              <a:gd name="T39" fmla="*/ 2147483646 h 58"/>
              <a:gd name="T40" fmla="*/ 2147483646 w 41"/>
              <a:gd name="T41" fmla="*/ 2147483646 h 58"/>
              <a:gd name="T42" fmla="*/ 2147483646 w 41"/>
              <a:gd name="T43" fmla="*/ 2147483646 h 58"/>
              <a:gd name="T44" fmla="*/ 2147483646 w 41"/>
              <a:gd name="T45" fmla="*/ 2147483646 h 58"/>
              <a:gd name="T46" fmla="*/ 2147483646 w 41"/>
              <a:gd name="T47" fmla="*/ 2147483646 h 58"/>
              <a:gd name="T48" fmla="*/ 2147483646 w 41"/>
              <a:gd name="T49" fmla="*/ 2147483646 h 58"/>
              <a:gd name="T50" fmla="*/ 2147483646 w 41"/>
              <a:gd name="T51" fmla="*/ 2147483646 h 58"/>
              <a:gd name="T52" fmla="*/ 2147483646 w 41"/>
              <a:gd name="T53" fmla="*/ 2147483646 h 58"/>
              <a:gd name="T54" fmla="*/ 2147483646 w 41"/>
              <a:gd name="T55" fmla="*/ 2147483646 h 58"/>
              <a:gd name="T56" fmla="*/ 2147483646 w 41"/>
              <a:gd name="T57" fmla="*/ 2147483646 h 5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1" h="58">
                <a:moveTo>
                  <a:pt x="24" y="1"/>
                </a:moveTo>
                <a:cubicBezTo>
                  <a:pt x="23" y="0"/>
                  <a:pt x="23" y="0"/>
                  <a:pt x="23" y="0"/>
                </a:cubicBezTo>
                <a:cubicBezTo>
                  <a:pt x="21" y="0"/>
                  <a:pt x="19" y="2"/>
                  <a:pt x="17" y="7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7"/>
                  <a:pt x="15" y="7"/>
                  <a:pt x="15" y="7"/>
                </a:cubicBezTo>
                <a:cubicBezTo>
                  <a:pt x="12" y="10"/>
                  <a:pt x="12" y="10"/>
                  <a:pt x="12" y="10"/>
                </a:cubicBezTo>
                <a:cubicBezTo>
                  <a:pt x="10" y="11"/>
                  <a:pt x="10" y="11"/>
                  <a:pt x="10" y="11"/>
                </a:cubicBezTo>
                <a:cubicBezTo>
                  <a:pt x="6" y="13"/>
                  <a:pt x="6" y="13"/>
                  <a:pt x="6" y="13"/>
                </a:cubicBezTo>
                <a:cubicBezTo>
                  <a:pt x="5" y="16"/>
                  <a:pt x="5" y="16"/>
                  <a:pt x="5" y="16"/>
                </a:cubicBezTo>
                <a:cubicBezTo>
                  <a:pt x="6" y="21"/>
                  <a:pt x="5" y="24"/>
                  <a:pt x="3" y="25"/>
                </a:cubicBezTo>
                <a:cubicBezTo>
                  <a:pt x="1" y="30"/>
                  <a:pt x="1" y="30"/>
                  <a:pt x="1" y="30"/>
                </a:cubicBezTo>
                <a:cubicBezTo>
                  <a:pt x="1" y="31"/>
                  <a:pt x="0" y="34"/>
                  <a:pt x="1" y="39"/>
                </a:cubicBezTo>
                <a:cubicBezTo>
                  <a:pt x="3" y="51"/>
                  <a:pt x="3" y="51"/>
                  <a:pt x="3" y="51"/>
                </a:cubicBezTo>
                <a:cubicBezTo>
                  <a:pt x="4" y="52"/>
                  <a:pt x="6" y="54"/>
                  <a:pt x="10" y="56"/>
                </a:cubicBezTo>
                <a:cubicBezTo>
                  <a:pt x="19" y="58"/>
                  <a:pt x="19" y="58"/>
                  <a:pt x="19" y="58"/>
                </a:cubicBezTo>
                <a:cubicBezTo>
                  <a:pt x="21" y="58"/>
                  <a:pt x="25" y="57"/>
                  <a:pt x="28" y="55"/>
                </a:cubicBezTo>
                <a:cubicBezTo>
                  <a:pt x="26" y="50"/>
                  <a:pt x="26" y="50"/>
                  <a:pt x="26" y="50"/>
                </a:cubicBezTo>
                <a:cubicBezTo>
                  <a:pt x="26" y="49"/>
                  <a:pt x="26" y="49"/>
                  <a:pt x="26" y="49"/>
                </a:cubicBezTo>
                <a:cubicBezTo>
                  <a:pt x="26" y="49"/>
                  <a:pt x="26" y="49"/>
                  <a:pt x="26" y="49"/>
                </a:cubicBezTo>
                <a:cubicBezTo>
                  <a:pt x="27" y="45"/>
                  <a:pt x="27" y="45"/>
                  <a:pt x="27" y="45"/>
                </a:cubicBezTo>
                <a:cubicBezTo>
                  <a:pt x="27" y="45"/>
                  <a:pt x="27" y="45"/>
                  <a:pt x="27" y="45"/>
                </a:cubicBezTo>
                <a:cubicBezTo>
                  <a:pt x="31" y="37"/>
                  <a:pt x="31" y="37"/>
                  <a:pt x="31" y="37"/>
                </a:cubicBezTo>
                <a:cubicBezTo>
                  <a:pt x="39" y="37"/>
                  <a:pt x="39" y="37"/>
                  <a:pt x="39" y="37"/>
                </a:cubicBezTo>
                <a:cubicBezTo>
                  <a:pt x="41" y="37"/>
                  <a:pt x="41" y="37"/>
                  <a:pt x="41" y="37"/>
                </a:cubicBezTo>
                <a:cubicBezTo>
                  <a:pt x="40" y="34"/>
                  <a:pt x="37" y="30"/>
                  <a:pt x="33" y="24"/>
                </a:cubicBezTo>
                <a:cubicBezTo>
                  <a:pt x="30" y="20"/>
                  <a:pt x="30" y="20"/>
                  <a:pt x="30" y="20"/>
                </a:cubicBezTo>
                <a:cubicBezTo>
                  <a:pt x="29" y="17"/>
                  <a:pt x="27" y="13"/>
                  <a:pt x="27" y="9"/>
                </a:cubicBezTo>
                <a:cubicBezTo>
                  <a:pt x="26" y="5"/>
                  <a:pt x="25" y="3"/>
                  <a:pt x="2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Freeform 26"/>
          <p:cNvSpPr/>
          <p:nvPr/>
        </p:nvSpPr>
        <p:spPr bwMode="auto">
          <a:xfrm>
            <a:off x="4335463" y="2819029"/>
            <a:ext cx="171450" cy="182563"/>
          </a:xfrm>
          <a:custGeom>
            <a:avLst/>
            <a:gdLst>
              <a:gd name="T0" fmla="*/ 2147483646 w 53"/>
              <a:gd name="T1" fmla="*/ 2147483646 h 57"/>
              <a:gd name="T2" fmla="*/ 2147483646 w 53"/>
              <a:gd name="T3" fmla="*/ 2147483646 h 57"/>
              <a:gd name="T4" fmla="*/ 2147483646 w 53"/>
              <a:gd name="T5" fmla="*/ 2147483646 h 57"/>
              <a:gd name="T6" fmla="*/ 2147483646 w 53"/>
              <a:gd name="T7" fmla="*/ 2147483646 h 57"/>
              <a:gd name="T8" fmla="*/ 2147483646 w 53"/>
              <a:gd name="T9" fmla="*/ 2147483646 h 57"/>
              <a:gd name="T10" fmla="*/ 2147483646 w 53"/>
              <a:gd name="T11" fmla="*/ 2147483646 h 57"/>
              <a:gd name="T12" fmla="*/ 2147483646 w 53"/>
              <a:gd name="T13" fmla="*/ 2147483646 h 57"/>
              <a:gd name="T14" fmla="*/ 2147483646 w 53"/>
              <a:gd name="T15" fmla="*/ 2147483646 h 57"/>
              <a:gd name="T16" fmla="*/ 2147483646 w 53"/>
              <a:gd name="T17" fmla="*/ 2147483646 h 57"/>
              <a:gd name="T18" fmla="*/ 2147483646 w 53"/>
              <a:gd name="T19" fmla="*/ 2147483646 h 57"/>
              <a:gd name="T20" fmla="*/ 2147483646 w 53"/>
              <a:gd name="T21" fmla="*/ 2147483646 h 57"/>
              <a:gd name="T22" fmla="*/ 2147483646 w 53"/>
              <a:gd name="T23" fmla="*/ 2147483646 h 57"/>
              <a:gd name="T24" fmla="*/ 2147483646 w 53"/>
              <a:gd name="T25" fmla="*/ 2147483646 h 57"/>
              <a:gd name="T26" fmla="*/ 0 w 53"/>
              <a:gd name="T27" fmla="*/ 2147483646 h 57"/>
              <a:gd name="T28" fmla="*/ 2147483646 w 53"/>
              <a:gd name="T29" fmla="*/ 2147483646 h 57"/>
              <a:gd name="T30" fmla="*/ 2147483646 w 53"/>
              <a:gd name="T31" fmla="*/ 2147483646 h 57"/>
              <a:gd name="T32" fmla="*/ 2147483646 w 53"/>
              <a:gd name="T33" fmla="*/ 2147483646 h 57"/>
              <a:gd name="T34" fmla="*/ 2147483646 w 53"/>
              <a:gd name="T35" fmla="*/ 2147483646 h 57"/>
              <a:gd name="T36" fmla="*/ 2147483646 w 53"/>
              <a:gd name="T37" fmla="*/ 2147483646 h 57"/>
              <a:gd name="T38" fmla="*/ 2147483646 w 53"/>
              <a:gd name="T39" fmla="*/ 2147483646 h 57"/>
              <a:gd name="T40" fmla="*/ 2147483646 w 53"/>
              <a:gd name="T41" fmla="*/ 2147483646 h 57"/>
              <a:gd name="T42" fmla="*/ 2147483646 w 53"/>
              <a:gd name="T43" fmla="*/ 2147483646 h 57"/>
              <a:gd name="T44" fmla="*/ 2147483646 w 53"/>
              <a:gd name="T45" fmla="*/ 2147483646 h 57"/>
              <a:gd name="T46" fmla="*/ 2147483646 w 53"/>
              <a:gd name="T47" fmla="*/ 2147483646 h 57"/>
              <a:gd name="T48" fmla="*/ 2147483646 w 53"/>
              <a:gd name="T49" fmla="*/ 2147483646 h 57"/>
              <a:gd name="T50" fmla="*/ 2147483646 w 53"/>
              <a:gd name="T51" fmla="*/ 2147483646 h 57"/>
              <a:gd name="T52" fmla="*/ 2147483646 w 53"/>
              <a:gd name="T53" fmla="*/ 2147483646 h 57"/>
              <a:gd name="T54" fmla="*/ 2147483646 w 53"/>
              <a:gd name="T55" fmla="*/ 2147483646 h 57"/>
              <a:gd name="T56" fmla="*/ 2147483646 w 53"/>
              <a:gd name="T57" fmla="*/ 2147483646 h 57"/>
              <a:gd name="T58" fmla="*/ 2147483646 w 53"/>
              <a:gd name="T59" fmla="*/ 2147483646 h 57"/>
              <a:gd name="T60" fmla="*/ 2147483646 w 53"/>
              <a:gd name="T61" fmla="*/ 2147483646 h 57"/>
              <a:gd name="T62" fmla="*/ 2147483646 w 53"/>
              <a:gd name="T63" fmla="*/ 2147483646 h 57"/>
              <a:gd name="T64" fmla="*/ 2147483646 w 53"/>
              <a:gd name="T65" fmla="*/ 2147483646 h 57"/>
              <a:gd name="T66" fmla="*/ 2147483646 w 53"/>
              <a:gd name="T67" fmla="*/ 2147483646 h 57"/>
              <a:gd name="T68" fmla="*/ 2147483646 w 53"/>
              <a:gd name="T69" fmla="*/ 2147483646 h 57"/>
              <a:gd name="T70" fmla="*/ 2147483646 w 53"/>
              <a:gd name="T71" fmla="*/ 2147483646 h 57"/>
              <a:gd name="T72" fmla="*/ 2147483646 w 53"/>
              <a:gd name="T73" fmla="*/ 2147483646 h 57"/>
              <a:gd name="T74" fmla="*/ 2147483646 w 53"/>
              <a:gd name="T75" fmla="*/ 2147483646 h 57"/>
              <a:gd name="T76" fmla="*/ 2147483646 w 53"/>
              <a:gd name="T77" fmla="*/ 2147483646 h 57"/>
              <a:gd name="T78" fmla="*/ 2147483646 w 53"/>
              <a:gd name="T79" fmla="*/ 2147483646 h 5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53" h="57">
                <a:moveTo>
                  <a:pt x="26" y="12"/>
                </a:moveTo>
                <a:cubicBezTo>
                  <a:pt x="26" y="13"/>
                  <a:pt x="26" y="13"/>
                  <a:pt x="26" y="13"/>
                </a:cubicBezTo>
                <a:cubicBezTo>
                  <a:pt x="24" y="13"/>
                  <a:pt x="24" y="13"/>
                  <a:pt x="24" y="13"/>
                </a:cubicBezTo>
                <a:cubicBezTo>
                  <a:pt x="19" y="12"/>
                  <a:pt x="19" y="12"/>
                  <a:pt x="19" y="12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5"/>
                  <a:pt x="19" y="15"/>
                  <a:pt x="19" y="15"/>
                </a:cubicBezTo>
                <a:cubicBezTo>
                  <a:pt x="18" y="15"/>
                  <a:pt x="18" y="15"/>
                  <a:pt x="18" y="15"/>
                </a:cubicBezTo>
                <a:cubicBezTo>
                  <a:pt x="9" y="19"/>
                  <a:pt x="9" y="19"/>
                  <a:pt x="9" y="19"/>
                </a:cubicBezTo>
                <a:cubicBezTo>
                  <a:pt x="9" y="20"/>
                  <a:pt x="9" y="20"/>
                  <a:pt x="9" y="20"/>
                </a:cubicBezTo>
                <a:cubicBezTo>
                  <a:pt x="8" y="23"/>
                  <a:pt x="9" y="25"/>
                  <a:pt x="12" y="28"/>
                </a:cubicBezTo>
                <a:cubicBezTo>
                  <a:pt x="12" y="29"/>
                  <a:pt x="12" y="29"/>
                  <a:pt x="12" y="29"/>
                </a:cubicBezTo>
                <a:cubicBezTo>
                  <a:pt x="12" y="30"/>
                  <a:pt x="12" y="30"/>
                  <a:pt x="12" y="30"/>
                </a:cubicBezTo>
                <a:cubicBezTo>
                  <a:pt x="9" y="34"/>
                  <a:pt x="6" y="38"/>
                  <a:pt x="2" y="41"/>
                </a:cubicBezTo>
                <a:cubicBezTo>
                  <a:pt x="0" y="42"/>
                  <a:pt x="0" y="43"/>
                  <a:pt x="0" y="45"/>
                </a:cubicBezTo>
                <a:cubicBezTo>
                  <a:pt x="2" y="48"/>
                  <a:pt x="2" y="48"/>
                  <a:pt x="2" y="48"/>
                </a:cubicBezTo>
                <a:cubicBezTo>
                  <a:pt x="7" y="50"/>
                  <a:pt x="7" y="50"/>
                  <a:pt x="7" y="50"/>
                </a:cubicBezTo>
                <a:cubicBezTo>
                  <a:pt x="10" y="50"/>
                  <a:pt x="10" y="50"/>
                  <a:pt x="10" y="50"/>
                </a:cubicBezTo>
                <a:cubicBezTo>
                  <a:pt x="15" y="50"/>
                  <a:pt x="18" y="51"/>
                  <a:pt x="20" y="53"/>
                </a:cubicBezTo>
                <a:cubicBezTo>
                  <a:pt x="24" y="55"/>
                  <a:pt x="24" y="55"/>
                  <a:pt x="24" y="55"/>
                </a:cubicBezTo>
                <a:cubicBezTo>
                  <a:pt x="26" y="57"/>
                  <a:pt x="29" y="57"/>
                  <a:pt x="31" y="57"/>
                </a:cubicBezTo>
                <a:cubicBezTo>
                  <a:pt x="32" y="57"/>
                  <a:pt x="34" y="56"/>
                  <a:pt x="36" y="53"/>
                </a:cubicBezTo>
                <a:cubicBezTo>
                  <a:pt x="39" y="49"/>
                  <a:pt x="39" y="49"/>
                  <a:pt x="39" y="49"/>
                </a:cubicBezTo>
                <a:cubicBezTo>
                  <a:pt x="42" y="42"/>
                  <a:pt x="42" y="42"/>
                  <a:pt x="42" y="42"/>
                </a:cubicBezTo>
                <a:cubicBezTo>
                  <a:pt x="40" y="33"/>
                  <a:pt x="40" y="33"/>
                  <a:pt x="40" y="33"/>
                </a:cubicBezTo>
                <a:cubicBezTo>
                  <a:pt x="43" y="34"/>
                  <a:pt x="43" y="34"/>
                  <a:pt x="43" y="34"/>
                </a:cubicBezTo>
                <a:cubicBezTo>
                  <a:pt x="48" y="34"/>
                  <a:pt x="48" y="34"/>
                  <a:pt x="48" y="34"/>
                </a:cubicBezTo>
                <a:cubicBezTo>
                  <a:pt x="50" y="33"/>
                  <a:pt x="50" y="33"/>
                  <a:pt x="50" y="33"/>
                </a:cubicBezTo>
                <a:cubicBezTo>
                  <a:pt x="51" y="31"/>
                  <a:pt x="51" y="31"/>
                  <a:pt x="51" y="31"/>
                </a:cubicBezTo>
                <a:cubicBezTo>
                  <a:pt x="47" y="19"/>
                  <a:pt x="47" y="19"/>
                  <a:pt x="47" y="19"/>
                </a:cubicBezTo>
                <a:cubicBezTo>
                  <a:pt x="48" y="15"/>
                  <a:pt x="48" y="15"/>
                  <a:pt x="48" y="15"/>
                </a:cubicBezTo>
                <a:cubicBezTo>
                  <a:pt x="50" y="13"/>
                  <a:pt x="51" y="12"/>
                  <a:pt x="53" y="11"/>
                </a:cubicBezTo>
                <a:cubicBezTo>
                  <a:pt x="53" y="11"/>
                  <a:pt x="53" y="11"/>
                  <a:pt x="53" y="11"/>
                </a:cubicBezTo>
                <a:cubicBezTo>
                  <a:pt x="52" y="9"/>
                  <a:pt x="52" y="9"/>
                  <a:pt x="52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34" y="3"/>
                  <a:pt x="34" y="3"/>
                  <a:pt x="34" y="3"/>
                </a:cubicBezTo>
                <a:cubicBezTo>
                  <a:pt x="30" y="0"/>
                  <a:pt x="27" y="0"/>
                  <a:pt x="24" y="1"/>
                </a:cubicBezTo>
                <a:cubicBezTo>
                  <a:pt x="22" y="1"/>
                  <a:pt x="22" y="1"/>
                  <a:pt x="22" y="1"/>
                </a:cubicBezTo>
                <a:cubicBezTo>
                  <a:pt x="22" y="3"/>
                  <a:pt x="22" y="5"/>
                  <a:pt x="25" y="5"/>
                </a:cubicBezTo>
                <a:cubicBezTo>
                  <a:pt x="27" y="7"/>
                  <a:pt x="28" y="9"/>
                  <a:pt x="26" y="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6" name="Freeform 27"/>
          <p:cNvSpPr/>
          <p:nvPr/>
        </p:nvSpPr>
        <p:spPr bwMode="auto">
          <a:xfrm>
            <a:off x="4624388" y="2455492"/>
            <a:ext cx="603250" cy="574675"/>
          </a:xfrm>
          <a:custGeom>
            <a:avLst/>
            <a:gdLst>
              <a:gd name="T0" fmla="*/ 2147483646 w 188"/>
              <a:gd name="T1" fmla="*/ 2147483646 h 179"/>
              <a:gd name="T2" fmla="*/ 2147483646 w 188"/>
              <a:gd name="T3" fmla="*/ 2147483646 h 179"/>
              <a:gd name="T4" fmla="*/ 2147483646 w 188"/>
              <a:gd name="T5" fmla="*/ 2147483646 h 179"/>
              <a:gd name="T6" fmla="*/ 2147483646 w 188"/>
              <a:gd name="T7" fmla="*/ 2147483646 h 179"/>
              <a:gd name="T8" fmla="*/ 2147483646 w 188"/>
              <a:gd name="T9" fmla="*/ 2147483646 h 179"/>
              <a:gd name="T10" fmla="*/ 2147483646 w 188"/>
              <a:gd name="T11" fmla="*/ 2147483646 h 179"/>
              <a:gd name="T12" fmla="*/ 2147483646 w 188"/>
              <a:gd name="T13" fmla="*/ 2147483646 h 179"/>
              <a:gd name="T14" fmla="*/ 2147483646 w 188"/>
              <a:gd name="T15" fmla="*/ 2147483646 h 179"/>
              <a:gd name="T16" fmla="*/ 2147483646 w 188"/>
              <a:gd name="T17" fmla="*/ 2147483646 h 179"/>
              <a:gd name="T18" fmla="*/ 2147483646 w 188"/>
              <a:gd name="T19" fmla="*/ 2147483646 h 179"/>
              <a:gd name="T20" fmla="*/ 0 w 188"/>
              <a:gd name="T21" fmla="*/ 2147483646 h 179"/>
              <a:gd name="T22" fmla="*/ 2147483646 w 188"/>
              <a:gd name="T23" fmla="*/ 2147483646 h 179"/>
              <a:gd name="T24" fmla="*/ 2147483646 w 188"/>
              <a:gd name="T25" fmla="*/ 2147483646 h 179"/>
              <a:gd name="T26" fmla="*/ 2147483646 w 188"/>
              <a:gd name="T27" fmla="*/ 2147483646 h 179"/>
              <a:gd name="T28" fmla="*/ 2147483646 w 188"/>
              <a:gd name="T29" fmla="*/ 2147483646 h 179"/>
              <a:gd name="T30" fmla="*/ 2147483646 w 188"/>
              <a:gd name="T31" fmla="*/ 2147483646 h 179"/>
              <a:gd name="T32" fmla="*/ 2147483646 w 188"/>
              <a:gd name="T33" fmla="*/ 2147483646 h 179"/>
              <a:gd name="T34" fmla="*/ 2147483646 w 188"/>
              <a:gd name="T35" fmla="*/ 2147483646 h 179"/>
              <a:gd name="T36" fmla="*/ 2147483646 w 188"/>
              <a:gd name="T37" fmla="*/ 2147483646 h 179"/>
              <a:gd name="T38" fmla="*/ 2147483646 w 188"/>
              <a:gd name="T39" fmla="*/ 2147483646 h 179"/>
              <a:gd name="T40" fmla="*/ 2147483646 w 188"/>
              <a:gd name="T41" fmla="*/ 2147483646 h 179"/>
              <a:gd name="T42" fmla="*/ 2147483646 w 188"/>
              <a:gd name="T43" fmla="*/ 2147483646 h 179"/>
              <a:gd name="T44" fmla="*/ 2147483646 w 188"/>
              <a:gd name="T45" fmla="*/ 2147483646 h 179"/>
              <a:gd name="T46" fmla="*/ 2147483646 w 188"/>
              <a:gd name="T47" fmla="*/ 2147483646 h 179"/>
              <a:gd name="T48" fmla="*/ 2147483646 w 188"/>
              <a:gd name="T49" fmla="*/ 2147483646 h 179"/>
              <a:gd name="T50" fmla="*/ 2147483646 w 188"/>
              <a:gd name="T51" fmla="*/ 2147483646 h 179"/>
              <a:gd name="T52" fmla="*/ 2147483646 w 188"/>
              <a:gd name="T53" fmla="*/ 2147483646 h 179"/>
              <a:gd name="T54" fmla="*/ 2147483646 w 188"/>
              <a:gd name="T55" fmla="*/ 2147483646 h 179"/>
              <a:gd name="T56" fmla="*/ 2147483646 w 188"/>
              <a:gd name="T57" fmla="*/ 2147483646 h 179"/>
              <a:gd name="T58" fmla="*/ 2147483646 w 188"/>
              <a:gd name="T59" fmla="*/ 2147483646 h 179"/>
              <a:gd name="T60" fmla="*/ 2147483646 w 188"/>
              <a:gd name="T61" fmla="*/ 2147483646 h 179"/>
              <a:gd name="T62" fmla="*/ 2147483646 w 188"/>
              <a:gd name="T63" fmla="*/ 2147483646 h 179"/>
              <a:gd name="T64" fmla="*/ 2147483646 w 188"/>
              <a:gd name="T65" fmla="*/ 2147483646 h 179"/>
              <a:gd name="T66" fmla="*/ 2147483646 w 188"/>
              <a:gd name="T67" fmla="*/ 2147483646 h 179"/>
              <a:gd name="T68" fmla="*/ 2147483646 w 188"/>
              <a:gd name="T69" fmla="*/ 2147483646 h 179"/>
              <a:gd name="T70" fmla="*/ 2147483646 w 188"/>
              <a:gd name="T71" fmla="*/ 2147483646 h 179"/>
              <a:gd name="T72" fmla="*/ 2147483646 w 188"/>
              <a:gd name="T73" fmla="*/ 2147483646 h 179"/>
              <a:gd name="T74" fmla="*/ 2147483646 w 188"/>
              <a:gd name="T75" fmla="*/ 2147483646 h 179"/>
              <a:gd name="T76" fmla="*/ 2147483646 w 188"/>
              <a:gd name="T77" fmla="*/ 2147483646 h 179"/>
              <a:gd name="T78" fmla="*/ 2147483646 w 188"/>
              <a:gd name="T79" fmla="*/ 2147483646 h 179"/>
              <a:gd name="T80" fmla="*/ 2147483646 w 188"/>
              <a:gd name="T81" fmla="*/ 2147483646 h 179"/>
              <a:gd name="T82" fmla="*/ 2147483646 w 188"/>
              <a:gd name="T83" fmla="*/ 2147483646 h 179"/>
              <a:gd name="T84" fmla="*/ 2147483646 w 188"/>
              <a:gd name="T85" fmla="*/ 2147483646 h 179"/>
              <a:gd name="T86" fmla="*/ 2147483646 w 188"/>
              <a:gd name="T87" fmla="*/ 2147483646 h 179"/>
              <a:gd name="T88" fmla="*/ 2147483646 w 188"/>
              <a:gd name="T89" fmla="*/ 2147483646 h 179"/>
              <a:gd name="T90" fmla="*/ 2147483646 w 188"/>
              <a:gd name="T91" fmla="*/ 2147483646 h 179"/>
              <a:gd name="T92" fmla="*/ 2147483646 w 188"/>
              <a:gd name="T93" fmla="*/ 2147483646 h 179"/>
              <a:gd name="T94" fmla="*/ 2147483646 w 188"/>
              <a:gd name="T95" fmla="*/ 2147483646 h 179"/>
              <a:gd name="T96" fmla="*/ 2147483646 w 188"/>
              <a:gd name="T97" fmla="*/ 2147483646 h 179"/>
              <a:gd name="T98" fmla="*/ 2147483646 w 188"/>
              <a:gd name="T99" fmla="*/ 2147483646 h 17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88" h="179">
                <a:moveTo>
                  <a:pt x="86" y="23"/>
                </a:moveTo>
                <a:cubicBezTo>
                  <a:pt x="81" y="30"/>
                  <a:pt x="81" y="30"/>
                  <a:pt x="81" y="30"/>
                </a:cubicBezTo>
                <a:cubicBezTo>
                  <a:pt x="80" y="31"/>
                  <a:pt x="80" y="33"/>
                  <a:pt x="80" y="37"/>
                </a:cubicBezTo>
                <a:cubicBezTo>
                  <a:pt x="80" y="40"/>
                  <a:pt x="80" y="40"/>
                  <a:pt x="80" y="40"/>
                </a:cubicBezTo>
                <a:cubicBezTo>
                  <a:pt x="71" y="40"/>
                  <a:pt x="71" y="40"/>
                  <a:pt x="71" y="40"/>
                </a:cubicBezTo>
                <a:cubicBezTo>
                  <a:pt x="70" y="40"/>
                  <a:pt x="70" y="40"/>
                  <a:pt x="70" y="40"/>
                </a:cubicBezTo>
                <a:cubicBezTo>
                  <a:pt x="70" y="40"/>
                  <a:pt x="70" y="40"/>
                  <a:pt x="70" y="40"/>
                </a:cubicBezTo>
                <a:cubicBezTo>
                  <a:pt x="64" y="38"/>
                  <a:pt x="64" y="38"/>
                  <a:pt x="64" y="38"/>
                </a:cubicBezTo>
                <a:cubicBezTo>
                  <a:pt x="58" y="46"/>
                  <a:pt x="58" y="46"/>
                  <a:pt x="58" y="46"/>
                </a:cubicBezTo>
                <a:cubicBezTo>
                  <a:pt x="58" y="46"/>
                  <a:pt x="58" y="46"/>
                  <a:pt x="58" y="46"/>
                </a:cubicBezTo>
                <a:cubicBezTo>
                  <a:pt x="51" y="50"/>
                  <a:pt x="51" y="50"/>
                  <a:pt x="51" y="50"/>
                </a:cubicBezTo>
                <a:cubicBezTo>
                  <a:pt x="46" y="56"/>
                  <a:pt x="46" y="56"/>
                  <a:pt x="46" y="56"/>
                </a:cubicBezTo>
                <a:cubicBezTo>
                  <a:pt x="46" y="56"/>
                  <a:pt x="46" y="56"/>
                  <a:pt x="46" y="56"/>
                </a:cubicBezTo>
                <a:cubicBezTo>
                  <a:pt x="45" y="58"/>
                  <a:pt x="45" y="58"/>
                  <a:pt x="45" y="58"/>
                </a:cubicBezTo>
                <a:cubicBezTo>
                  <a:pt x="45" y="58"/>
                  <a:pt x="45" y="58"/>
                  <a:pt x="45" y="58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34" y="70"/>
                  <a:pt x="34" y="70"/>
                  <a:pt x="34" y="70"/>
                </a:cubicBezTo>
                <a:cubicBezTo>
                  <a:pt x="27" y="74"/>
                  <a:pt x="27" y="74"/>
                  <a:pt x="27" y="74"/>
                </a:cubicBezTo>
                <a:cubicBezTo>
                  <a:pt x="21" y="70"/>
                  <a:pt x="21" y="70"/>
                  <a:pt x="21" y="70"/>
                </a:cubicBezTo>
                <a:cubicBezTo>
                  <a:pt x="21" y="69"/>
                  <a:pt x="21" y="69"/>
                  <a:pt x="21" y="69"/>
                </a:cubicBezTo>
                <a:cubicBezTo>
                  <a:pt x="21" y="69"/>
                  <a:pt x="21" y="69"/>
                  <a:pt x="21" y="69"/>
                </a:cubicBezTo>
                <a:cubicBezTo>
                  <a:pt x="21" y="69"/>
                  <a:pt x="21" y="69"/>
                  <a:pt x="21" y="69"/>
                </a:cubicBezTo>
                <a:cubicBezTo>
                  <a:pt x="15" y="63"/>
                  <a:pt x="15" y="63"/>
                  <a:pt x="15" y="63"/>
                </a:cubicBezTo>
                <a:cubicBezTo>
                  <a:pt x="12" y="61"/>
                  <a:pt x="12" y="61"/>
                  <a:pt x="12" y="61"/>
                </a:cubicBezTo>
                <a:cubicBezTo>
                  <a:pt x="14" y="78"/>
                  <a:pt x="14" y="78"/>
                  <a:pt x="14" y="78"/>
                </a:cubicBezTo>
                <a:cubicBezTo>
                  <a:pt x="17" y="86"/>
                  <a:pt x="17" y="86"/>
                  <a:pt x="17" y="86"/>
                </a:cubicBezTo>
                <a:cubicBezTo>
                  <a:pt x="11" y="92"/>
                  <a:pt x="11" y="92"/>
                  <a:pt x="11" y="92"/>
                </a:cubicBezTo>
                <a:cubicBezTo>
                  <a:pt x="2" y="104"/>
                  <a:pt x="2" y="104"/>
                  <a:pt x="2" y="104"/>
                </a:cubicBezTo>
                <a:cubicBezTo>
                  <a:pt x="2" y="110"/>
                  <a:pt x="2" y="110"/>
                  <a:pt x="2" y="110"/>
                </a:cubicBezTo>
                <a:cubicBezTo>
                  <a:pt x="2" y="110"/>
                  <a:pt x="2" y="110"/>
                  <a:pt x="2" y="110"/>
                </a:cubicBezTo>
                <a:cubicBezTo>
                  <a:pt x="2" y="110"/>
                  <a:pt x="2" y="110"/>
                  <a:pt x="2" y="110"/>
                </a:cubicBezTo>
                <a:cubicBezTo>
                  <a:pt x="0" y="113"/>
                  <a:pt x="0" y="113"/>
                  <a:pt x="0" y="113"/>
                </a:cubicBezTo>
                <a:cubicBezTo>
                  <a:pt x="1" y="116"/>
                  <a:pt x="1" y="116"/>
                  <a:pt x="1" y="116"/>
                </a:cubicBezTo>
                <a:cubicBezTo>
                  <a:pt x="4" y="116"/>
                  <a:pt x="4" y="116"/>
                  <a:pt x="4" y="116"/>
                </a:cubicBezTo>
                <a:cubicBezTo>
                  <a:pt x="16" y="119"/>
                  <a:pt x="16" y="119"/>
                  <a:pt x="16" y="119"/>
                </a:cubicBezTo>
                <a:cubicBezTo>
                  <a:pt x="16" y="119"/>
                  <a:pt x="16" y="119"/>
                  <a:pt x="16" y="119"/>
                </a:cubicBezTo>
                <a:cubicBezTo>
                  <a:pt x="17" y="119"/>
                  <a:pt x="17" y="119"/>
                  <a:pt x="17" y="119"/>
                </a:cubicBezTo>
                <a:cubicBezTo>
                  <a:pt x="17" y="120"/>
                  <a:pt x="17" y="120"/>
                  <a:pt x="17" y="120"/>
                </a:cubicBezTo>
                <a:cubicBezTo>
                  <a:pt x="17" y="120"/>
                  <a:pt x="17" y="120"/>
                  <a:pt x="17" y="120"/>
                </a:cubicBezTo>
                <a:cubicBezTo>
                  <a:pt x="20" y="122"/>
                  <a:pt x="20" y="122"/>
                  <a:pt x="20" y="122"/>
                </a:cubicBezTo>
                <a:cubicBezTo>
                  <a:pt x="23" y="124"/>
                  <a:pt x="23" y="124"/>
                  <a:pt x="23" y="124"/>
                </a:cubicBezTo>
                <a:cubicBezTo>
                  <a:pt x="23" y="124"/>
                  <a:pt x="23" y="124"/>
                  <a:pt x="23" y="124"/>
                </a:cubicBezTo>
                <a:cubicBezTo>
                  <a:pt x="24" y="124"/>
                  <a:pt x="24" y="124"/>
                  <a:pt x="24" y="124"/>
                </a:cubicBezTo>
                <a:cubicBezTo>
                  <a:pt x="24" y="124"/>
                  <a:pt x="24" y="124"/>
                  <a:pt x="24" y="124"/>
                </a:cubicBezTo>
                <a:cubicBezTo>
                  <a:pt x="25" y="126"/>
                  <a:pt x="26" y="127"/>
                  <a:pt x="26" y="129"/>
                </a:cubicBezTo>
                <a:cubicBezTo>
                  <a:pt x="27" y="132"/>
                  <a:pt x="27" y="132"/>
                  <a:pt x="27" y="132"/>
                </a:cubicBezTo>
                <a:cubicBezTo>
                  <a:pt x="39" y="136"/>
                  <a:pt x="39" y="136"/>
                  <a:pt x="39" y="136"/>
                </a:cubicBezTo>
                <a:cubicBezTo>
                  <a:pt x="43" y="135"/>
                  <a:pt x="43" y="135"/>
                  <a:pt x="43" y="135"/>
                </a:cubicBezTo>
                <a:cubicBezTo>
                  <a:pt x="46" y="130"/>
                  <a:pt x="46" y="130"/>
                  <a:pt x="46" y="130"/>
                </a:cubicBezTo>
                <a:cubicBezTo>
                  <a:pt x="56" y="112"/>
                  <a:pt x="56" y="112"/>
                  <a:pt x="56" y="112"/>
                </a:cubicBezTo>
                <a:cubicBezTo>
                  <a:pt x="56" y="112"/>
                  <a:pt x="56" y="112"/>
                  <a:pt x="56" y="112"/>
                </a:cubicBezTo>
                <a:cubicBezTo>
                  <a:pt x="56" y="112"/>
                  <a:pt x="56" y="112"/>
                  <a:pt x="56" y="112"/>
                </a:cubicBezTo>
                <a:cubicBezTo>
                  <a:pt x="61" y="106"/>
                  <a:pt x="61" y="106"/>
                  <a:pt x="61" y="106"/>
                </a:cubicBezTo>
                <a:cubicBezTo>
                  <a:pt x="61" y="105"/>
                  <a:pt x="61" y="105"/>
                  <a:pt x="61" y="105"/>
                </a:cubicBezTo>
                <a:cubicBezTo>
                  <a:pt x="69" y="102"/>
                  <a:pt x="69" y="102"/>
                  <a:pt x="69" y="102"/>
                </a:cubicBezTo>
                <a:cubicBezTo>
                  <a:pt x="74" y="101"/>
                  <a:pt x="74" y="101"/>
                  <a:pt x="74" y="101"/>
                </a:cubicBezTo>
                <a:cubicBezTo>
                  <a:pt x="76" y="98"/>
                  <a:pt x="78" y="96"/>
                  <a:pt x="80" y="96"/>
                </a:cubicBezTo>
                <a:cubicBezTo>
                  <a:pt x="81" y="96"/>
                  <a:pt x="83" y="97"/>
                  <a:pt x="86" y="99"/>
                </a:cubicBezTo>
                <a:cubicBezTo>
                  <a:pt x="87" y="99"/>
                  <a:pt x="87" y="99"/>
                  <a:pt x="87" y="99"/>
                </a:cubicBezTo>
                <a:cubicBezTo>
                  <a:pt x="87" y="100"/>
                  <a:pt x="87" y="100"/>
                  <a:pt x="87" y="100"/>
                </a:cubicBezTo>
                <a:cubicBezTo>
                  <a:pt x="94" y="110"/>
                  <a:pt x="94" y="110"/>
                  <a:pt x="94" y="110"/>
                </a:cubicBezTo>
                <a:cubicBezTo>
                  <a:pt x="94" y="110"/>
                  <a:pt x="94" y="110"/>
                  <a:pt x="94" y="110"/>
                </a:cubicBezTo>
                <a:cubicBezTo>
                  <a:pt x="94" y="110"/>
                  <a:pt x="94" y="110"/>
                  <a:pt x="94" y="110"/>
                </a:cubicBezTo>
                <a:cubicBezTo>
                  <a:pt x="94" y="111"/>
                  <a:pt x="94" y="111"/>
                  <a:pt x="94" y="111"/>
                </a:cubicBezTo>
                <a:cubicBezTo>
                  <a:pt x="95" y="119"/>
                  <a:pt x="95" y="119"/>
                  <a:pt x="95" y="119"/>
                </a:cubicBezTo>
                <a:cubicBezTo>
                  <a:pt x="94" y="127"/>
                  <a:pt x="94" y="127"/>
                  <a:pt x="94" y="127"/>
                </a:cubicBezTo>
                <a:cubicBezTo>
                  <a:pt x="94" y="127"/>
                  <a:pt x="94" y="127"/>
                  <a:pt x="94" y="127"/>
                </a:cubicBezTo>
                <a:cubicBezTo>
                  <a:pt x="92" y="134"/>
                  <a:pt x="92" y="134"/>
                  <a:pt x="92" y="134"/>
                </a:cubicBezTo>
                <a:cubicBezTo>
                  <a:pt x="92" y="134"/>
                  <a:pt x="92" y="134"/>
                  <a:pt x="92" y="134"/>
                </a:cubicBezTo>
                <a:cubicBezTo>
                  <a:pt x="92" y="135"/>
                  <a:pt x="92" y="135"/>
                  <a:pt x="92" y="135"/>
                </a:cubicBezTo>
                <a:cubicBezTo>
                  <a:pt x="92" y="135"/>
                  <a:pt x="92" y="135"/>
                  <a:pt x="92" y="135"/>
                </a:cubicBezTo>
                <a:cubicBezTo>
                  <a:pt x="87" y="142"/>
                  <a:pt x="87" y="142"/>
                  <a:pt x="87" y="142"/>
                </a:cubicBezTo>
                <a:cubicBezTo>
                  <a:pt x="84" y="147"/>
                  <a:pt x="84" y="147"/>
                  <a:pt x="84" y="147"/>
                </a:cubicBezTo>
                <a:cubicBezTo>
                  <a:pt x="85" y="156"/>
                  <a:pt x="85" y="156"/>
                  <a:pt x="85" y="156"/>
                </a:cubicBezTo>
                <a:cubicBezTo>
                  <a:pt x="86" y="156"/>
                  <a:pt x="86" y="156"/>
                  <a:pt x="86" y="156"/>
                </a:cubicBezTo>
                <a:cubicBezTo>
                  <a:pt x="88" y="154"/>
                  <a:pt x="88" y="154"/>
                  <a:pt x="88" y="154"/>
                </a:cubicBezTo>
                <a:cubicBezTo>
                  <a:pt x="92" y="152"/>
                  <a:pt x="92" y="152"/>
                  <a:pt x="92" y="152"/>
                </a:cubicBezTo>
                <a:cubicBezTo>
                  <a:pt x="92" y="151"/>
                  <a:pt x="92" y="151"/>
                  <a:pt x="92" y="151"/>
                </a:cubicBezTo>
                <a:cubicBezTo>
                  <a:pt x="93" y="150"/>
                  <a:pt x="93" y="150"/>
                  <a:pt x="93" y="150"/>
                </a:cubicBezTo>
                <a:cubicBezTo>
                  <a:pt x="97" y="154"/>
                  <a:pt x="97" y="154"/>
                  <a:pt x="97" y="154"/>
                </a:cubicBezTo>
                <a:cubicBezTo>
                  <a:pt x="97" y="154"/>
                  <a:pt x="97" y="154"/>
                  <a:pt x="97" y="154"/>
                </a:cubicBezTo>
                <a:cubicBezTo>
                  <a:pt x="97" y="160"/>
                  <a:pt x="97" y="160"/>
                  <a:pt x="97" y="160"/>
                </a:cubicBezTo>
                <a:cubicBezTo>
                  <a:pt x="96" y="160"/>
                  <a:pt x="96" y="160"/>
                  <a:pt x="96" y="160"/>
                </a:cubicBezTo>
                <a:cubicBezTo>
                  <a:pt x="93" y="162"/>
                  <a:pt x="93" y="162"/>
                  <a:pt x="93" y="162"/>
                </a:cubicBezTo>
                <a:cubicBezTo>
                  <a:pt x="92" y="164"/>
                  <a:pt x="92" y="164"/>
                  <a:pt x="92" y="164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1" y="168"/>
                  <a:pt x="91" y="168"/>
                  <a:pt x="91" y="168"/>
                </a:cubicBezTo>
                <a:cubicBezTo>
                  <a:pt x="91" y="168"/>
                  <a:pt x="91" y="168"/>
                  <a:pt x="91" y="168"/>
                </a:cubicBezTo>
                <a:cubicBezTo>
                  <a:pt x="89" y="172"/>
                  <a:pt x="89" y="172"/>
                  <a:pt x="89" y="172"/>
                </a:cubicBezTo>
                <a:cubicBezTo>
                  <a:pt x="88" y="172"/>
                  <a:pt x="88" y="172"/>
                  <a:pt x="88" y="172"/>
                </a:cubicBezTo>
                <a:cubicBezTo>
                  <a:pt x="88" y="172"/>
                  <a:pt x="88" y="172"/>
                  <a:pt x="88" y="172"/>
                </a:cubicBezTo>
                <a:cubicBezTo>
                  <a:pt x="84" y="173"/>
                  <a:pt x="84" y="173"/>
                  <a:pt x="84" y="173"/>
                </a:cubicBezTo>
                <a:cubicBezTo>
                  <a:pt x="81" y="174"/>
                  <a:pt x="81" y="174"/>
                  <a:pt x="81" y="174"/>
                </a:cubicBezTo>
                <a:cubicBezTo>
                  <a:pt x="79" y="178"/>
                  <a:pt x="79" y="178"/>
                  <a:pt x="79" y="178"/>
                </a:cubicBezTo>
                <a:cubicBezTo>
                  <a:pt x="79" y="179"/>
                  <a:pt x="79" y="179"/>
                  <a:pt x="79" y="179"/>
                </a:cubicBezTo>
                <a:cubicBezTo>
                  <a:pt x="92" y="177"/>
                  <a:pt x="92" y="177"/>
                  <a:pt x="92" y="177"/>
                </a:cubicBezTo>
                <a:cubicBezTo>
                  <a:pt x="95" y="175"/>
                  <a:pt x="95" y="175"/>
                  <a:pt x="95" y="175"/>
                </a:cubicBezTo>
                <a:cubicBezTo>
                  <a:pt x="99" y="164"/>
                  <a:pt x="99" y="164"/>
                  <a:pt x="99" y="164"/>
                </a:cubicBezTo>
                <a:cubicBezTo>
                  <a:pt x="99" y="164"/>
                  <a:pt x="99" y="164"/>
                  <a:pt x="99" y="164"/>
                </a:cubicBezTo>
                <a:cubicBezTo>
                  <a:pt x="129" y="133"/>
                  <a:pt x="129" y="133"/>
                  <a:pt x="129" y="133"/>
                </a:cubicBezTo>
                <a:cubicBezTo>
                  <a:pt x="130" y="133"/>
                  <a:pt x="130" y="133"/>
                  <a:pt x="130" y="133"/>
                </a:cubicBezTo>
                <a:cubicBezTo>
                  <a:pt x="136" y="130"/>
                  <a:pt x="136" y="130"/>
                  <a:pt x="136" y="130"/>
                </a:cubicBezTo>
                <a:cubicBezTo>
                  <a:pt x="136" y="130"/>
                  <a:pt x="136" y="130"/>
                  <a:pt x="136" y="130"/>
                </a:cubicBezTo>
                <a:cubicBezTo>
                  <a:pt x="136" y="130"/>
                  <a:pt x="136" y="130"/>
                  <a:pt x="136" y="130"/>
                </a:cubicBezTo>
                <a:cubicBezTo>
                  <a:pt x="142" y="130"/>
                  <a:pt x="142" y="130"/>
                  <a:pt x="142" y="130"/>
                </a:cubicBezTo>
                <a:cubicBezTo>
                  <a:pt x="147" y="129"/>
                  <a:pt x="147" y="129"/>
                  <a:pt x="147" y="129"/>
                </a:cubicBezTo>
                <a:cubicBezTo>
                  <a:pt x="152" y="126"/>
                  <a:pt x="152" y="126"/>
                  <a:pt x="152" y="126"/>
                </a:cubicBezTo>
                <a:cubicBezTo>
                  <a:pt x="156" y="122"/>
                  <a:pt x="156" y="122"/>
                  <a:pt x="156" y="122"/>
                </a:cubicBezTo>
                <a:cubicBezTo>
                  <a:pt x="163" y="104"/>
                  <a:pt x="163" y="104"/>
                  <a:pt x="163" y="104"/>
                </a:cubicBezTo>
                <a:cubicBezTo>
                  <a:pt x="163" y="104"/>
                  <a:pt x="163" y="104"/>
                  <a:pt x="163" y="104"/>
                </a:cubicBezTo>
                <a:cubicBezTo>
                  <a:pt x="163" y="104"/>
                  <a:pt x="163" y="104"/>
                  <a:pt x="163" y="104"/>
                </a:cubicBezTo>
                <a:cubicBezTo>
                  <a:pt x="188" y="78"/>
                  <a:pt x="188" y="78"/>
                  <a:pt x="188" y="78"/>
                </a:cubicBezTo>
                <a:cubicBezTo>
                  <a:pt x="188" y="78"/>
                  <a:pt x="188" y="78"/>
                  <a:pt x="188" y="78"/>
                </a:cubicBezTo>
                <a:cubicBezTo>
                  <a:pt x="186" y="64"/>
                  <a:pt x="186" y="64"/>
                  <a:pt x="186" y="64"/>
                </a:cubicBezTo>
                <a:cubicBezTo>
                  <a:pt x="185" y="63"/>
                  <a:pt x="183" y="62"/>
                  <a:pt x="182" y="61"/>
                </a:cubicBezTo>
                <a:cubicBezTo>
                  <a:pt x="182" y="60"/>
                  <a:pt x="182" y="60"/>
                  <a:pt x="182" y="60"/>
                </a:cubicBezTo>
                <a:cubicBezTo>
                  <a:pt x="182" y="61"/>
                  <a:pt x="182" y="61"/>
                  <a:pt x="182" y="61"/>
                </a:cubicBezTo>
                <a:cubicBezTo>
                  <a:pt x="178" y="61"/>
                  <a:pt x="178" y="61"/>
                  <a:pt x="178" y="61"/>
                </a:cubicBezTo>
                <a:cubicBezTo>
                  <a:pt x="176" y="60"/>
                  <a:pt x="174" y="60"/>
                  <a:pt x="173" y="58"/>
                </a:cubicBezTo>
                <a:cubicBezTo>
                  <a:pt x="172" y="55"/>
                  <a:pt x="172" y="55"/>
                  <a:pt x="172" y="55"/>
                </a:cubicBezTo>
                <a:cubicBezTo>
                  <a:pt x="172" y="55"/>
                  <a:pt x="172" y="55"/>
                  <a:pt x="172" y="55"/>
                </a:cubicBezTo>
                <a:cubicBezTo>
                  <a:pt x="171" y="54"/>
                  <a:pt x="171" y="54"/>
                  <a:pt x="171" y="54"/>
                </a:cubicBezTo>
                <a:cubicBezTo>
                  <a:pt x="171" y="33"/>
                  <a:pt x="171" y="33"/>
                  <a:pt x="171" y="33"/>
                </a:cubicBezTo>
                <a:cubicBezTo>
                  <a:pt x="169" y="32"/>
                  <a:pt x="166" y="30"/>
                  <a:pt x="164" y="28"/>
                </a:cubicBezTo>
                <a:cubicBezTo>
                  <a:pt x="158" y="22"/>
                  <a:pt x="158" y="22"/>
                  <a:pt x="158" y="22"/>
                </a:cubicBezTo>
                <a:cubicBezTo>
                  <a:pt x="154" y="15"/>
                  <a:pt x="154" y="15"/>
                  <a:pt x="154" y="15"/>
                </a:cubicBezTo>
                <a:cubicBezTo>
                  <a:pt x="153" y="14"/>
                  <a:pt x="153" y="11"/>
                  <a:pt x="153" y="8"/>
                </a:cubicBezTo>
                <a:cubicBezTo>
                  <a:pt x="154" y="6"/>
                  <a:pt x="154" y="6"/>
                  <a:pt x="154" y="6"/>
                </a:cubicBezTo>
                <a:cubicBezTo>
                  <a:pt x="151" y="2"/>
                  <a:pt x="151" y="2"/>
                  <a:pt x="151" y="2"/>
                </a:cubicBezTo>
                <a:cubicBezTo>
                  <a:pt x="150" y="5"/>
                  <a:pt x="150" y="5"/>
                  <a:pt x="150" y="5"/>
                </a:cubicBezTo>
                <a:cubicBezTo>
                  <a:pt x="147" y="12"/>
                  <a:pt x="147" y="12"/>
                  <a:pt x="147" y="12"/>
                </a:cubicBezTo>
                <a:cubicBezTo>
                  <a:pt x="146" y="12"/>
                  <a:pt x="146" y="12"/>
                  <a:pt x="146" y="12"/>
                </a:cubicBezTo>
                <a:cubicBezTo>
                  <a:pt x="143" y="12"/>
                  <a:pt x="140" y="12"/>
                  <a:pt x="137" y="10"/>
                </a:cubicBezTo>
                <a:cubicBezTo>
                  <a:pt x="135" y="10"/>
                  <a:pt x="134" y="8"/>
                  <a:pt x="134" y="5"/>
                </a:cubicBezTo>
                <a:cubicBezTo>
                  <a:pt x="134" y="4"/>
                  <a:pt x="134" y="4"/>
                  <a:pt x="134" y="4"/>
                </a:cubicBezTo>
                <a:cubicBezTo>
                  <a:pt x="132" y="4"/>
                  <a:pt x="132" y="4"/>
                  <a:pt x="132" y="4"/>
                </a:cubicBezTo>
                <a:cubicBezTo>
                  <a:pt x="124" y="6"/>
                  <a:pt x="124" y="6"/>
                  <a:pt x="124" y="6"/>
                </a:cubicBezTo>
                <a:cubicBezTo>
                  <a:pt x="118" y="0"/>
                  <a:pt x="118" y="0"/>
                  <a:pt x="118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114" y="2"/>
                  <a:pt x="114" y="2"/>
                  <a:pt x="114" y="2"/>
                </a:cubicBezTo>
                <a:cubicBezTo>
                  <a:pt x="117" y="6"/>
                  <a:pt x="117" y="6"/>
                  <a:pt x="117" y="6"/>
                </a:cubicBezTo>
                <a:cubicBezTo>
                  <a:pt x="118" y="7"/>
                  <a:pt x="118" y="7"/>
                  <a:pt x="118" y="7"/>
                </a:cubicBezTo>
                <a:cubicBezTo>
                  <a:pt x="114" y="15"/>
                  <a:pt x="114" y="15"/>
                  <a:pt x="114" y="15"/>
                </a:cubicBezTo>
                <a:cubicBezTo>
                  <a:pt x="113" y="15"/>
                  <a:pt x="113" y="15"/>
                  <a:pt x="113" y="15"/>
                </a:cubicBezTo>
                <a:cubicBezTo>
                  <a:pt x="113" y="16"/>
                  <a:pt x="113" y="16"/>
                  <a:pt x="113" y="16"/>
                </a:cubicBezTo>
                <a:cubicBezTo>
                  <a:pt x="113" y="16"/>
                  <a:pt x="113" y="16"/>
                  <a:pt x="113" y="16"/>
                </a:cubicBezTo>
                <a:cubicBezTo>
                  <a:pt x="106" y="24"/>
                  <a:pt x="106" y="24"/>
                  <a:pt x="106" y="24"/>
                </a:cubicBezTo>
                <a:cubicBezTo>
                  <a:pt x="105" y="24"/>
                  <a:pt x="105" y="24"/>
                  <a:pt x="105" y="24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93" y="25"/>
                  <a:pt x="93" y="25"/>
                  <a:pt x="93" y="25"/>
                </a:cubicBezTo>
                <a:lnTo>
                  <a:pt x="86" y="2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" name="Freeform 28"/>
          <p:cNvSpPr/>
          <p:nvPr/>
        </p:nvSpPr>
        <p:spPr bwMode="auto">
          <a:xfrm>
            <a:off x="4759325" y="2109417"/>
            <a:ext cx="860425" cy="584200"/>
          </a:xfrm>
          <a:custGeom>
            <a:avLst/>
            <a:gdLst>
              <a:gd name="T0" fmla="*/ 2147483646 w 268"/>
              <a:gd name="T1" fmla="*/ 2147483646 h 182"/>
              <a:gd name="T2" fmla="*/ 2147483646 w 268"/>
              <a:gd name="T3" fmla="*/ 2147483646 h 182"/>
              <a:gd name="T4" fmla="*/ 2147483646 w 268"/>
              <a:gd name="T5" fmla="*/ 2147483646 h 182"/>
              <a:gd name="T6" fmla="*/ 2147483646 w 268"/>
              <a:gd name="T7" fmla="*/ 2147483646 h 182"/>
              <a:gd name="T8" fmla="*/ 2147483646 w 268"/>
              <a:gd name="T9" fmla="*/ 2147483646 h 182"/>
              <a:gd name="T10" fmla="*/ 2147483646 w 268"/>
              <a:gd name="T11" fmla="*/ 2147483646 h 182"/>
              <a:gd name="T12" fmla="*/ 0 w 268"/>
              <a:gd name="T13" fmla="*/ 2147483646 h 182"/>
              <a:gd name="T14" fmla="*/ 2147483646 w 268"/>
              <a:gd name="T15" fmla="*/ 2147483646 h 182"/>
              <a:gd name="T16" fmla="*/ 2147483646 w 268"/>
              <a:gd name="T17" fmla="*/ 2147483646 h 182"/>
              <a:gd name="T18" fmla="*/ 2147483646 w 268"/>
              <a:gd name="T19" fmla="*/ 2147483646 h 182"/>
              <a:gd name="T20" fmla="*/ 2147483646 w 268"/>
              <a:gd name="T21" fmla="*/ 2147483646 h 182"/>
              <a:gd name="T22" fmla="*/ 2147483646 w 268"/>
              <a:gd name="T23" fmla="*/ 2147483646 h 182"/>
              <a:gd name="T24" fmla="*/ 2147483646 w 268"/>
              <a:gd name="T25" fmla="*/ 2147483646 h 182"/>
              <a:gd name="T26" fmla="*/ 2147483646 w 268"/>
              <a:gd name="T27" fmla="*/ 2147483646 h 182"/>
              <a:gd name="T28" fmla="*/ 2147483646 w 268"/>
              <a:gd name="T29" fmla="*/ 2147483646 h 182"/>
              <a:gd name="T30" fmla="*/ 2147483646 w 268"/>
              <a:gd name="T31" fmla="*/ 2147483646 h 182"/>
              <a:gd name="T32" fmla="*/ 2147483646 w 268"/>
              <a:gd name="T33" fmla="*/ 2147483646 h 182"/>
              <a:gd name="T34" fmla="*/ 2147483646 w 268"/>
              <a:gd name="T35" fmla="*/ 2147483646 h 182"/>
              <a:gd name="T36" fmla="*/ 2147483646 w 268"/>
              <a:gd name="T37" fmla="*/ 2147483646 h 182"/>
              <a:gd name="T38" fmla="*/ 2147483646 w 268"/>
              <a:gd name="T39" fmla="*/ 2147483646 h 182"/>
              <a:gd name="T40" fmla="*/ 2147483646 w 268"/>
              <a:gd name="T41" fmla="*/ 2147483646 h 182"/>
              <a:gd name="T42" fmla="*/ 2147483646 w 268"/>
              <a:gd name="T43" fmla="*/ 2147483646 h 182"/>
              <a:gd name="T44" fmla="*/ 2147483646 w 268"/>
              <a:gd name="T45" fmla="*/ 2147483646 h 182"/>
              <a:gd name="T46" fmla="*/ 2147483646 w 268"/>
              <a:gd name="T47" fmla="*/ 2147483646 h 182"/>
              <a:gd name="T48" fmla="*/ 2147483646 w 268"/>
              <a:gd name="T49" fmla="*/ 2147483646 h 182"/>
              <a:gd name="T50" fmla="*/ 2147483646 w 268"/>
              <a:gd name="T51" fmla="*/ 2147483646 h 182"/>
              <a:gd name="T52" fmla="*/ 2147483646 w 268"/>
              <a:gd name="T53" fmla="*/ 2147483646 h 182"/>
              <a:gd name="T54" fmla="*/ 2147483646 w 268"/>
              <a:gd name="T55" fmla="*/ 2147483646 h 182"/>
              <a:gd name="T56" fmla="*/ 2147483646 w 268"/>
              <a:gd name="T57" fmla="*/ 2147483646 h 182"/>
              <a:gd name="T58" fmla="*/ 2147483646 w 268"/>
              <a:gd name="T59" fmla="*/ 2147483646 h 182"/>
              <a:gd name="T60" fmla="*/ 2147483646 w 268"/>
              <a:gd name="T61" fmla="*/ 2147483646 h 182"/>
              <a:gd name="T62" fmla="*/ 2147483646 w 268"/>
              <a:gd name="T63" fmla="*/ 2147483646 h 182"/>
              <a:gd name="T64" fmla="*/ 2147483646 w 268"/>
              <a:gd name="T65" fmla="*/ 2147483646 h 182"/>
              <a:gd name="T66" fmla="*/ 2147483646 w 268"/>
              <a:gd name="T67" fmla="*/ 2147483646 h 182"/>
              <a:gd name="T68" fmla="*/ 2147483646 w 268"/>
              <a:gd name="T69" fmla="*/ 2147483646 h 182"/>
              <a:gd name="T70" fmla="*/ 2147483646 w 268"/>
              <a:gd name="T71" fmla="*/ 2147483646 h 182"/>
              <a:gd name="T72" fmla="*/ 2147483646 w 268"/>
              <a:gd name="T73" fmla="*/ 2147483646 h 182"/>
              <a:gd name="T74" fmla="*/ 2147483646 w 268"/>
              <a:gd name="T75" fmla="*/ 2147483646 h 182"/>
              <a:gd name="T76" fmla="*/ 2147483646 w 268"/>
              <a:gd name="T77" fmla="*/ 2147483646 h 182"/>
              <a:gd name="T78" fmla="*/ 2147483646 w 268"/>
              <a:gd name="T79" fmla="*/ 2147483646 h 182"/>
              <a:gd name="T80" fmla="*/ 2147483646 w 268"/>
              <a:gd name="T81" fmla="*/ 2147483646 h 182"/>
              <a:gd name="T82" fmla="*/ 2147483646 w 268"/>
              <a:gd name="T83" fmla="*/ 2147483646 h 182"/>
              <a:gd name="T84" fmla="*/ 2147483646 w 268"/>
              <a:gd name="T85" fmla="*/ 2147483646 h 182"/>
              <a:gd name="T86" fmla="*/ 2147483646 w 268"/>
              <a:gd name="T87" fmla="*/ 2147483646 h 182"/>
              <a:gd name="T88" fmla="*/ 2147483646 w 268"/>
              <a:gd name="T89" fmla="*/ 2147483646 h 182"/>
              <a:gd name="T90" fmla="*/ 2147483646 w 268"/>
              <a:gd name="T91" fmla="*/ 2147483646 h 182"/>
              <a:gd name="T92" fmla="*/ 2147483646 w 268"/>
              <a:gd name="T93" fmla="*/ 2147483646 h 182"/>
              <a:gd name="T94" fmla="*/ 2147483646 w 268"/>
              <a:gd name="T95" fmla="*/ 2147483646 h 182"/>
              <a:gd name="T96" fmla="*/ 2147483646 w 268"/>
              <a:gd name="T97" fmla="*/ 2147483646 h 182"/>
              <a:gd name="T98" fmla="*/ 2147483646 w 268"/>
              <a:gd name="T99" fmla="*/ 2147483646 h 182"/>
              <a:gd name="T100" fmla="*/ 2147483646 w 268"/>
              <a:gd name="T101" fmla="*/ 2147483646 h 182"/>
              <a:gd name="T102" fmla="*/ 2147483646 w 268"/>
              <a:gd name="T103" fmla="*/ 2147483646 h 182"/>
              <a:gd name="T104" fmla="*/ 2147483646 w 268"/>
              <a:gd name="T105" fmla="*/ 2147483646 h 182"/>
              <a:gd name="T106" fmla="*/ 2147483646 w 268"/>
              <a:gd name="T107" fmla="*/ 2147483646 h 182"/>
              <a:gd name="T108" fmla="*/ 2147483646 w 268"/>
              <a:gd name="T109" fmla="*/ 2147483646 h 182"/>
              <a:gd name="T110" fmla="*/ 2147483646 w 268"/>
              <a:gd name="T111" fmla="*/ 2147483646 h 182"/>
              <a:gd name="T112" fmla="*/ 2147483646 w 268"/>
              <a:gd name="T113" fmla="*/ 2147483646 h 182"/>
              <a:gd name="T114" fmla="*/ 2147483646 w 268"/>
              <a:gd name="T115" fmla="*/ 2147483646 h 18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68" h="182">
                <a:moveTo>
                  <a:pt x="52" y="9"/>
                </a:moveTo>
                <a:cubicBezTo>
                  <a:pt x="51" y="0"/>
                  <a:pt x="51" y="0"/>
                  <a:pt x="51" y="0"/>
                </a:cubicBezTo>
                <a:cubicBezTo>
                  <a:pt x="47" y="3"/>
                  <a:pt x="47" y="3"/>
                  <a:pt x="47" y="3"/>
                </a:cubicBezTo>
                <a:cubicBezTo>
                  <a:pt x="46" y="3"/>
                  <a:pt x="46" y="3"/>
                  <a:pt x="46" y="3"/>
                </a:cubicBezTo>
                <a:cubicBezTo>
                  <a:pt x="37" y="6"/>
                  <a:pt x="37" y="6"/>
                  <a:pt x="37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5" y="5"/>
                  <a:pt x="35" y="5"/>
                  <a:pt x="35" y="5"/>
                </a:cubicBezTo>
                <a:cubicBezTo>
                  <a:pt x="35" y="10"/>
                  <a:pt x="35" y="10"/>
                  <a:pt x="35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0" y="17"/>
                  <a:pt x="30" y="17"/>
                  <a:pt x="30" y="17"/>
                </a:cubicBezTo>
                <a:cubicBezTo>
                  <a:pt x="29" y="17"/>
                  <a:pt x="29" y="17"/>
                  <a:pt x="29" y="17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2" y="24"/>
                  <a:pt x="22" y="24"/>
                  <a:pt x="22" y="24"/>
                </a:cubicBezTo>
                <a:cubicBezTo>
                  <a:pt x="21" y="24"/>
                  <a:pt x="21" y="24"/>
                  <a:pt x="21" y="24"/>
                </a:cubicBezTo>
                <a:cubicBezTo>
                  <a:pt x="21" y="24"/>
                  <a:pt x="21" y="24"/>
                  <a:pt x="21" y="24"/>
                </a:cubicBezTo>
                <a:cubicBezTo>
                  <a:pt x="20" y="24"/>
                  <a:pt x="20" y="24"/>
                  <a:pt x="20" y="24"/>
                </a:cubicBezTo>
                <a:cubicBezTo>
                  <a:pt x="15" y="22"/>
                  <a:pt x="12" y="19"/>
                  <a:pt x="11" y="17"/>
                </a:cubicBezTo>
                <a:cubicBezTo>
                  <a:pt x="10" y="16"/>
                  <a:pt x="10" y="16"/>
                  <a:pt x="9" y="16"/>
                </a:cubicBezTo>
                <a:cubicBezTo>
                  <a:pt x="4" y="17"/>
                  <a:pt x="4" y="17"/>
                  <a:pt x="4" y="17"/>
                </a:cubicBezTo>
                <a:cubicBezTo>
                  <a:pt x="0" y="20"/>
                  <a:pt x="0" y="20"/>
                  <a:pt x="0" y="20"/>
                </a:cubicBezTo>
                <a:cubicBezTo>
                  <a:pt x="9" y="27"/>
                  <a:pt x="9" y="27"/>
                  <a:pt x="9" y="27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0"/>
                  <a:pt x="16" y="30"/>
                  <a:pt x="16" y="30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32"/>
                  <a:pt x="17" y="32"/>
                  <a:pt x="17" y="32"/>
                </a:cubicBezTo>
                <a:cubicBezTo>
                  <a:pt x="18" y="40"/>
                  <a:pt x="18" y="40"/>
                  <a:pt x="18" y="40"/>
                </a:cubicBezTo>
                <a:cubicBezTo>
                  <a:pt x="18" y="40"/>
                  <a:pt x="18" y="40"/>
                  <a:pt x="18" y="40"/>
                </a:cubicBezTo>
                <a:cubicBezTo>
                  <a:pt x="18" y="52"/>
                  <a:pt x="18" y="52"/>
                  <a:pt x="18" y="52"/>
                </a:cubicBezTo>
                <a:cubicBezTo>
                  <a:pt x="20" y="59"/>
                  <a:pt x="20" y="59"/>
                  <a:pt x="20" y="59"/>
                </a:cubicBezTo>
                <a:cubicBezTo>
                  <a:pt x="25" y="70"/>
                  <a:pt x="25" y="70"/>
                  <a:pt x="25" y="70"/>
                </a:cubicBezTo>
                <a:cubicBezTo>
                  <a:pt x="30" y="76"/>
                  <a:pt x="30" y="76"/>
                  <a:pt x="30" y="76"/>
                </a:cubicBezTo>
                <a:cubicBezTo>
                  <a:pt x="35" y="72"/>
                  <a:pt x="35" y="72"/>
                  <a:pt x="35" y="72"/>
                </a:cubicBezTo>
                <a:cubicBezTo>
                  <a:pt x="38" y="68"/>
                  <a:pt x="38" y="68"/>
                  <a:pt x="38" y="68"/>
                </a:cubicBezTo>
                <a:cubicBezTo>
                  <a:pt x="38" y="68"/>
                  <a:pt x="38" y="68"/>
                  <a:pt x="38" y="68"/>
                </a:cubicBezTo>
                <a:cubicBezTo>
                  <a:pt x="38" y="68"/>
                  <a:pt x="38" y="68"/>
                  <a:pt x="38" y="68"/>
                </a:cubicBezTo>
                <a:cubicBezTo>
                  <a:pt x="44" y="61"/>
                  <a:pt x="44" y="61"/>
                  <a:pt x="44" y="61"/>
                </a:cubicBezTo>
                <a:cubicBezTo>
                  <a:pt x="49" y="66"/>
                  <a:pt x="49" y="66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49" y="66"/>
                  <a:pt x="49" y="66"/>
                  <a:pt x="49" y="66"/>
                </a:cubicBezTo>
                <a:cubicBezTo>
                  <a:pt x="54" y="76"/>
                  <a:pt x="54" y="76"/>
                  <a:pt x="54" y="76"/>
                </a:cubicBezTo>
                <a:cubicBezTo>
                  <a:pt x="60" y="78"/>
                  <a:pt x="60" y="78"/>
                  <a:pt x="60" y="78"/>
                </a:cubicBezTo>
                <a:cubicBezTo>
                  <a:pt x="63" y="88"/>
                  <a:pt x="63" y="88"/>
                  <a:pt x="63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63" y="88"/>
                  <a:pt x="63" y="88"/>
                  <a:pt x="63" y="88"/>
                </a:cubicBezTo>
                <a:cubicBezTo>
                  <a:pt x="62" y="97"/>
                  <a:pt x="62" y="97"/>
                  <a:pt x="62" y="97"/>
                </a:cubicBezTo>
                <a:cubicBezTo>
                  <a:pt x="62" y="98"/>
                  <a:pt x="62" y="98"/>
                  <a:pt x="62" y="98"/>
                </a:cubicBezTo>
                <a:cubicBezTo>
                  <a:pt x="62" y="98"/>
                  <a:pt x="62" y="98"/>
                  <a:pt x="62" y="98"/>
                </a:cubicBezTo>
                <a:cubicBezTo>
                  <a:pt x="60" y="106"/>
                  <a:pt x="60" y="106"/>
                  <a:pt x="60" y="106"/>
                </a:cubicBezTo>
                <a:cubicBezTo>
                  <a:pt x="64" y="110"/>
                  <a:pt x="64" y="110"/>
                  <a:pt x="64" y="110"/>
                </a:cubicBezTo>
                <a:cubicBezTo>
                  <a:pt x="69" y="107"/>
                  <a:pt x="69" y="107"/>
                  <a:pt x="69" y="107"/>
                </a:cubicBezTo>
                <a:cubicBezTo>
                  <a:pt x="74" y="102"/>
                  <a:pt x="74" y="102"/>
                  <a:pt x="74" y="102"/>
                </a:cubicBezTo>
                <a:cubicBezTo>
                  <a:pt x="75" y="103"/>
                  <a:pt x="75" y="103"/>
                  <a:pt x="75" y="103"/>
                </a:cubicBezTo>
                <a:cubicBezTo>
                  <a:pt x="79" y="104"/>
                  <a:pt x="79" y="104"/>
                  <a:pt x="79" y="104"/>
                </a:cubicBezTo>
                <a:cubicBezTo>
                  <a:pt x="79" y="104"/>
                  <a:pt x="79" y="104"/>
                  <a:pt x="79" y="104"/>
                </a:cubicBezTo>
                <a:cubicBezTo>
                  <a:pt x="79" y="104"/>
                  <a:pt x="79" y="104"/>
                  <a:pt x="79" y="104"/>
                </a:cubicBezTo>
                <a:cubicBezTo>
                  <a:pt x="84" y="109"/>
                  <a:pt x="84" y="109"/>
                  <a:pt x="84" y="109"/>
                </a:cubicBezTo>
                <a:cubicBezTo>
                  <a:pt x="89" y="108"/>
                  <a:pt x="89" y="108"/>
                  <a:pt x="89" y="108"/>
                </a:cubicBezTo>
                <a:cubicBezTo>
                  <a:pt x="93" y="106"/>
                  <a:pt x="95" y="108"/>
                  <a:pt x="96" y="110"/>
                </a:cubicBezTo>
                <a:cubicBezTo>
                  <a:pt x="96" y="114"/>
                  <a:pt x="96" y="114"/>
                  <a:pt x="96" y="114"/>
                </a:cubicBezTo>
                <a:cubicBezTo>
                  <a:pt x="97" y="114"/>
                  <a:pt x="97" y="114"/>
                  <a:pt x="97" y="114"/>
                </a:cubicBezTo>
                <a:cubicBezTo>
                  <a:pt x="102" y="116"/>
                  <a:pt x="102" y="116"/>
                  <a:pt x="102" y="116"/>
                </a:cubicBezTo>
                <a:cubicBezTo>
                  <a:pt x="105" y="111"/>
                  <a:pt x="105" y="111"/>
                  <a:pt x="105" y="111"/>
                </a:cubicBezTo>
                <a:cubicBezTo>
                  <a:pt x="105" y="109"/>
                  <a:pt x="105" y="109"/>
                  <a:pt x="105" y="109"/>
                </a:cubicBezTo>
                <a:cubicBezTo>
                  <a:pt x="105" y="107"/>
                  <a:pt x="105" y="106"/>
                  <a:pt x="106" y="105"/>
                </a:cubicBezTo>
                <a:cubicBezTo>
                  <a:pt x="110" y="106"/>
                  <a:pt x="110" y="106"/>
                  <a:pt x="110" y="106"/>
                </a:cubicBezTo>
                <a:cubicBezTo>
                  <a:pt x="114" y="108"/>
                  <a:pt x="116" y="110"/>
                  <a:pt x="116" y="114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21"/>
                  <a:pt x="116" y="121"/>
                  <a:pt x="116" y="121"/>
                </a:cubicBezTo>
                <a:cubicBezTo>
                  <a:pt x="120" y="128"/>
                  <a:pt x="120" y="128"/>
                  <a:pt x="120" y="128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7" y="135"/>
                  <a:pt x="129" y="136"/>
                  <a:pt x="131" y="137"/>
                </a:cubicBezTo>
                <a:cubicBezTo>
                  <a:pt x="132" y="137"/>
                  <a:pt x="132" y="137"/>
                  <a:pt x="132" y="137"/>
                </a:cubicBezTo>
                <a:cubicBezTo>
                  <a:pt x="133" y="138"/>
                  <a:pt x="134" y="140"/>
                  <a:pt x="134" y="144"/>
                </a:cubicBezTo>
                <a:cubicBezTo>
                  <a:pt x="134" y="162"/>
                  <a:pt x="134" y="162"/>
                  <a:pt x="134" y="162"/>
                </a:cubicBezTo>
                <a:cubicBezTo>
                  <a:pt x="134" y="164"/>
                  <a:pt x="136" y="165"/>
                  <a:pt x="137" y="165"/>
                </a:cubicBezTo>
                <a:cubicBezTo>
                  <a:pt x="138" y="165"/>
                  <a:pt x="138" y="165"/>
                  <a:pt x="138" y="165"/>
                </a:cubicBezTo>
                <a:cubicBezTo>
                  <a:pt x="140" y="164"/>
                  <a:pt x="142" y="164"/>
                  <a:pt x="144" y="166"/>
                </a:cubicBezTo>
                <a:cubicBezTo>
                  <a:pt x="145" y="167"/>
                  <a:pt x="145" y="167"/>
                  <a:pt x="145" y="167"/>
                </a:cubicBezTo>
                <a:cubicBezTo>
                  <a:pt x="147" y="168"/>
                  <a:pt x="148" y="169"/>
                  <a:pt x="149" y="172"/>
                </a:cubicBezTo>
                <a:cubicBezTo>
                  <a:pt x="150" y="182"/>
                  <a:pt x="150" y="182"/>
                  <a:pt x="150" y="182"/>
                </a:cubicBezTo>
                <a:cubicBezTo>
                  <a:pt x="159" y="164"/>
                  <a:pt x="159" y="164"/>
                  <a:pt x="159" y="164"/>
                </a:cubicBezTo>
                <a:cubicBezTo>
                  <a:pt x="162" y="154"/>
                  <a:pt x="165" y="148"/>
                  <a:pt x="169" y="147"/>
                </a:cubicBezTo>
                <a:cubicBezTo>
                  <a:pt x="173" y="146"/>
                  <a:pt x="178" y="148"/>
                  <a:pt x="186" y="152"/>
                </a:cubicBezTo>
                <a:cubicBezTo>
                  <a:pt x="212" y="154"/>
                  <a:pt x="212" y="154"/>
                  <a:pt x="212" y="154"/>
                </a:cubicBezTo>
                <a:cubicBezTo>
                  <a:pt x="212" y="148"/>
                  <a:pt x="212" y="148"/>
                  <a:pt x="212" y="148"/>
                </a:cubicBezTo>
                <a:cubicBezTo>
                  <a:pt x="200" y="136"/>
                  <a:pt x="200" y="136"/>
                  <a:pt x="200" y="136"/>
                </a:cubicBezTo>
                <a:cubicBezTo>
                  <a:pt x="195" y="133"/>
                  <a:pt x="192" y="131"/>
                  <a:pt x="193" y="129"/>
                </a:cubicBezTo>
                <a:cubicBezTo>
                  <a:pt x="202" y="130"/>
                  <a:pt x="202" y="130"/>
                  <a:pt x="202" y="130"/>
                </a:cubicBezTo>
                <a:cubicBezTo>
                  <a:pt x="211" y="132"/>
                  <a:pt x="219" y="128"/>
                  <a:pt x="226" y="114"/>
                </a:cubicBezTo>
                <a:cubicBezTo>
                  <a:pt x="226" y="114"/>
                  <a:pt x="226" y="114"/>
                  <a:pt x="226" y="114"/>
                </a:cubicBezTo>
                <a:cubicBezTo>
                  <a:pt x="227" y="114"/>
                  <a:pt x="227" y="114"/>
                  <a:pt x="227" y="114"/>
                </a:cubicBezTo>
                <a:cubicBezTo>
                  <a:pt x="236" y="106"/>
                  <a:pt x="236" y="106"/>
                  <a:pt x="236" y="106"/>
                </a:cubicBezTo>
                <a:cubicBezTo>
                  <a:pt x="237" y="87"/>
                  <a:pt x="237" y="87"/>
                  <a:pt x="237" y="87"/>
                </a:cubicBezTo>
                <a:cubicBezTo>
                  <a:pt x="237" y="85"/>
                  <a:pt x="237" y="85"/>
                  <a:pt x="237" y="85"/>
                </a:cubicBezTo>
                <a:cubicBezTo>
                  <a:pt x="238" y="85"/>
                  <a:pt x="238" y="85"/>
                  <a:pt x="238" y="85"/>
                </a:cubicBezTo>
                <a:cubicBezTo>
                  <a:pt x="239" y="85"/>
                  <a:pt x="239" y="85"/>
                  <a:pt x="239" y="85"/>
                </a:cubicBezTo>
                <a:cubicBezTo>
                  <a:pt x="246" y="84"/>
                  <a:pt x="246" y="84"/>
                  <a:pt x="246" y="84"/>
                </a:cubicBezTo>
                <a:cubicBezTo>
                  <a:pt x="247" y="84"/>
                  <a:pt x="247" y="84"/>
                  <a:pt x="247" y="84"/>
                </a:cubicBezTo>
                <a:cubicBezTo>
                  <a:pt x="248" y="84"/>
                  <a:pt x="248" y="84"/>
                  <a:pt x="248" y="84"/>
                </a:cubicBezTo>
                <a:cubicBezTo>
                  <a:pt x="248" y="84"/>
                  <a:pt x="248" y="84"/>
                  <a:pt x="248" y="84"/>
                </a:cubicBezTo>
                <a:cubicBezTo>
                  <a:pt x="262" y="99"/>
                  <a:pt x="262" y="99"/>
                  <a:pt x="262" y="99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66" y="95"/>
                  <a:pt x="266" y="95"/>
                  <a:pt x="266" y="95"/>
                </a:cubicBezTo>
                <a:cubicBezTo>
                  <a:pt x="259" y="88"/>
                  <a:pt x="259" y="88"/>
                  <a:pt x="259" y="88"/>
                </a:cubicBezTo>
                <a:cubicBezTo>
                  <a:pt x="258" y="87"/>
                  <a:pt x="258" y="87"/>
                  <a:pt x="258" y="87"/>
                </a:cubicBezTo>
                <a:cubicBezTo>
                  <a:pt x="257" y="86"/>
                  <a:pt x="257" y="86"/>
                  <a:pt x="257" y="86"/>
                </a:cubicBezTo>
                <a:cubicBezTo>
                  <a:pt x="268" y="79"/>
                  <a:pt x="268" y="79"/>
                  <a:pt x="268" y="79"/>
                </a:cubicBezTo>
                <a:cubicBezTo>
                  <a:pt x="268" y="62"/>
                  <a:pt x="268" y="62"/>
                  <a:pt x="268" y="62"/>
                </a:cubicBezTo>
                <a:cubicBezTo>
                  <a:pt x="263" y="63"/>
                  <a:pt x="263" y="63"/>
                  <a:pt x="263" y="63"/>
                </a:cubicBezTo>
                <a:cubicBezTo>
                  <a:pt x="263" y="63"/>
                  <a:pt x="263" y="63"/>
                  <a:pt x="263" y="63"/>
                </a:cubicBezTo>
                <a:cubicBezTo>
                  <a:pt x="262" y="63"/>
                  <a:pt x="262" y="63"/>
                  <a:pt x="262" y="63"/>
                </a:cubicBezTo>
                <a:cubicBezTo>
                  <a:pt x="256" y="60"/>
                  <a:pt x="256" y="60"/>
                  <a:pt x="256" y="60"/>
                </a:cubicBezTo>
                <a:cubicBezTo>
                  <a:pt x="254" y="60"/>
                  <a:pt x="250" y="58"/>
                  <a:pt x="246" y="55"/>
                </a:cubicBezTo>
                <a:cubicBezTo>
                  <a:pt x="243" y="54"/>
                  <a:pt x="242" y="53"/>
                  <a:pt x="242" y="51"/>
                </a:cubicBezTo>
                <a:cubicBezTo>
                  <a:pt x="242" y="52"/>
                  <a:pt x="242" y="52"/>
                  <a:pt x="242" y="52"/>
                </a:cubicBezTo>
                <a:cubicBezTo>
                  <a:pt x="242" y="53"/>
                  <a:pt x="241" y="54"/>
                  <a:pt x="240" y="54"/>
                </a:cubicBezTo>
                <a:cubicBezTo>
                  <a:pt x="239" y="55"/>
                  <a:pt x="238" y="56"/>
                  <a:pt x="235" y="56"/>
                </a:cubicBezTo>
                <a:cubicBezTo>
                  <a:pt x="234" y="56"/>
                  <a:pt x="234" y="56"/>
                  <a:pt x="234" y="56"/>
                </a:cubicBezTo>
                <a:cubicBezTo>
                  <a:pt x="234" y="55"/>
                  <a:pt x="234" y="55"/>
                  <a:pt x="234" y="55"/>
                </a:cubicBezTo>
                <a:cubicBezTo>
                  <a:pt x="234" y="55"/>
                  <a:pt x="234" y="55"/>
                  <a:pt x="234" y="55"/>
                </a:cubicBezTo>
                <a:cubicBezTo>
                  <a:pt x="228" y="51"/>
                  <a:pt x="228" y="51"/>
                  <a:pt x="228" y="51"/>
                </a:cubicBezTo>
                <a:cubicBezTo>
                  <a:pt x="223" y="55"/>
                  <a:pt x="223" y="55"/>
                  <a:pt x="223" y="55"/>
                </a:cubicBezTo>
                <a:cubicBezTo>
                  <a:pt x="221" y="57"/>
                  <a:pt x="219" y="59"/>
                  <a:pt x="219" y="60"/>
                </a:cubicBezTo>
                <a:cubicBezTo>
                  <a:pt x="222" y="66"/>
                  <a:pt x="222" y="66"/>
                  <a:pt x="222" y="66"/>
                </a:cubicBezTo>
                <a:cubicBezTo>
                  <a:pt x="223" y="67"/>
                  <a:pt x="223" y="68"/>
                  <a:pt x="222" y="69"/>
                </a:cubicBezTo>
                <a:cubicBezTo>
                  <a:pt x="222" y="70"/>
                  <a:pt x="220" y="72"/>
                  <a:pt x="217" y="72"/>
                </a:cubicBezTo>
                <a:cubicBezTo>
                  <a:pt x="214" y="73"/>
                  <a:pt x="214" y="73"/>
                  <a:pt x="214" y="73"/>
                </a:cubicBezTo>
                <a:cubicBezTo>
                  <a:pt x="212" y="74"/>
                  <a:pt x="209" y="74"/>
                  <a:pt x="208" y="72"/>
                </a:cubicBezTo>
                <a:cubicBezTo>
                  <a:pt x="207" y="70"/>
                  <a:pt x="207" y="70"/>
                  <a:pt x="207" y="70"/>
                </a:cubicBezTo>
                <a:cubicBezTo>
                  <a:pt x="196" y="60"/>
                  <a:pt x="196" y="60"/>
                  <a:pt x="196" y="60"/>
                </a:cubicBezTo>
                <a:cubicBezTo>
                  <a:pt x="192" y="58"/>
                  <a:pt x="189" y="56"/>
                  <a:pt x="188" y="54"/>
                </a:cubicBezTo>
                <a:cubicBezTo>
                  <a:pt x="187" y="52"/>
                  <a:pt x="186" y="51"/>
                  <a:pt x="187" y="50"/>
                </a:cubicBezTo>
                <a:cubicBezTo>
                  <a:pt x="186" y="47"/>
                  <a:pt x="186" y="44"/>
                  <a:pt x="185" y="43"/>
                </a:cubicBezTo>
                <a:cubicBezTo>
                  <a:pt x="183" y="44"/>
                  <a:pt x="183" y="44"/>
                  <a:pt x="183" y="44"/>
                </a:cubicBezTo>
                <a:cubicBezTo>
                  <a:pt x="182" y="45"/>
                  <a:pt x="182" y="45"/>
                  <a:pt x="182" y="45"/>
                </a:cubicBezTo>
                <a:cubicBezTo>
                  <a:pt x="182" y="46"/>
                  <a:pt x="183" y="48"/>
                  <a:pt x="184" y="49"/>
                </a:cubicBezTo>
                <a:cubicBezTo>
                  <a:pt x="184" y="50"/>
                  <a:pt x="184" y="50"/>
                  <a:pt x="184" y="50"/>
                </a:cubicBezTo>
                <a:cubicBezTo>
                  <a:pt x="185" y="50"/>
                  <a:pt x="185" y="50"/>
                  <a:pt x="185" y="50"/>
                </a:cubicBezTo>
                <a:cubicBezTo>
                  <a:pt x="184" y="51"/>
                  <a:pt x="184" y="51"/>
                  <a:pt x="184" y="51"/>
                </a:cubicBezTo>
                <a:cubicBezTo>
                  <a:pt x="179" y="60"/>
                  <a:pt x="179" y="60"/>
                  <a:pt x="179" y="60"/>
                </a:cubicBezTo>
                <a:cubicBezTo>
                  <a:pt x="170" y="58"/>
                  <a:pt x="170" y="58"/>
                  <a:pt x="170" y="58"/>
                </a:cubicBezTo>
                <a:cubicBezTo>
                  <a:pt x="168" y="57"/>
                  <a:pt x="168" y="57"/>
                  <a:pt x="168" y="57"/>
                </a:cubicBezTo>
                <a:cubicBezTo>
                  <a:pt x="168" y="57"/>
                  <a:pt x="168" y="57"/>
                  <a:pt x="168" y="57"/>
                </a:cubicBezTo>
                <a:cubicBezTo>
                  <a:pt x="168" y="56"/>
                  <a:pt x="168" y="56"/>
                  <a:pt x="168" y="56"/>
                </a:cubicBezTo>
                <a:cubicBezTo>
                  <a:pt x="168" y="54"/>
                  <a:pt x="168" y="52"/>
                  <a:pt x="168" y="50"/>
                </a:cubicBezTo>
                <a:cubicBezTo>
                  <a:pt x="166" y="47"/>
                  <a:pt x="166" y="47"/>
                  <a:pt x="166" y="47"/>
                </a:cubicBezTo>
                <a:cubicBezTo>
                  <a:pt x="159" y="42"/>
                  <a:pt x="159" y="42"/>
                  <a:pt x="159" y="42"/>
                </a:cubicBezTo>
                <a:cubicBezTo>
                  <a:pt x="158" y="41"/>
                  <a:pt x="158" y="41"/>
                  <a:pt x="158" y="41"/>
                </a:cubicBezTo>
                <a:cubicBezTo>
                  <a:pt x="158" y="42"/>
                  <a:pt x="157" y="42"/>
                  <a:pt x="156" y="43"/>
                </a:cubicBezTo>
                <a:cubicBezTo>
                  <a:pt x="149" y="42"/>
                  <a:pt x="149" y="42"/>
                  <a:pt x="149" y="42"/>
                </a:cubicBezTo>
                <a:cubicBezTo>
                  <a:pt x="146" y="42"/>
                  <a:pt x="145" y="41"/>
                  <a:pt x="144" y="40"/>
                </a:cubicBezTo>
                <a:cubicBezTo>
                  <a:pt x="144" y="39"/>
                  <a:pt x="144" y="37"/>
                  <a:pt x="144" y="35"/>
                </a:cubicBezTo>
                <a:cubicBezTo>
                  <a:pt x="145" y="34"/>
                  <a:pt x="145" y="34"/>
                  <a:pt x="145" y="34"/>
                </a:cubicBezTo>
                <a:cubicBezTo>
                  <a:pt x="142" y="28"/>
                  <a:pt x="142" y="28"/>
                  <a:pt x="142" y="28"/>
                </a:cubicBezTo>
                <a:cubicBezTo>
                  <a:pt x="128" y="29"/>
                  <a:pt x="128" y="29"/>
                  <a:pt x="128" y="29"/>
                </a:cubicBezTo>
                <a:cubicBezTo>
                  <a:pt x="128" y="31"/>
                  <a:pt x="128" y="32"/>
                  <a:pt x="127" y="34"/>
                </a:cubicBezTo>
                <a:cubicBezTo>
                  <a:pt x="126" y="35"/>
                  <a:pt x="125" y="36"/>
                  <a:pt x="124" y="36"/>
                </a:cubicBezTo>
                <a:cubicBezTo>
                  <a:pt x="122" y="36"/>
                  <a:pt x="119" y="36"/>
                  <a:pt x="117" y="34"/>
                </a:cubicBezTo>
                <a:cubicBezTo>
                  <a:pt x="117" y="33"/>
                  <a:pt x="117" y="33"/>
                  <a:pt x="117" y="33"/>
                </a:cubicBezTo>
                <a:cubicBezTo>
                  <a:pt x="117" y="33"/>
                  <a:pt x="117" y="33"/>
                  <a:pt x="117" y="33"/>
                </a:cubicBezTo>
                <a:cubicBezTo>
                  <a:pt x="114" y="30"/>
                  <a:pt x="112" y="27"/>
                  <a:pt x="112" y="24"/>
                </a:cubicBezTo>
                <a:cubicBezTo>
                  <a:pt x="110" y="20"/>
                  <a:pt x="110" y="20"/>
                  <a:pt x="110" y="20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2" y="25"/>
                  <a:pt x="100" y="25"/>
                  <a:pt x="98" y="24"/>
                </a:cubicBezTo>
                <a:cubicBezTo>
                  <a:pt x="97" y="23"/>
                  <a:pt x="97" y="23"/>
                  <a:pt x="97" y="23"/>
                </a:cubicBezTo>
                <a:cubicBezTo>
                  <a:pt x="93" y="24"/>
                  <a:pt x="93" y="24"/>
                  <a:pt x="93" y="24"/>
                </a:cubicBezTo>
                <a:cubicBezTo>
                  <a:pt x="82" y="27"/>
                  <a:pt x="82" y="27"/>
                  <a:pt x="82" y="27"/>
                </a:cubicBezTo>
                <a:cubicBezTo>
                  <a:pt x="80" y="29"/>
                  <a:pt x="78" y="29"/>
                  <a:pt x="76" y="29"/>
                </a:cubicBezTo>
                <a:cubicBezTo>
                  <a:pt x="75" y="29"/>
                  <a:pt x="75" y="29"/>
                  <a:pt x="75" y="29"/>
                </a:cubicBezTo>
                <a:cubicBezTo>
                  <a:pt x="71" y="29"/>
                  <a:pt x="68" y="28"/>
                  <a:pt x="67" y="26"/>
                </a:cubicBezTo>
                <a:cubicBezTo>
                  <a:pt x="60" y="21"/>
                  <a:pt x="60" y="21"/>
                  <a:pt x="60" y="21"/>
                </a:cubicBezTo>
                <a:lnTo>
                  <a:pt x="52" y="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" name="Freeform 29"/>
          <p:cNvSpPr/>
          <p:nvPr/>
        </p:nvSpPr>
        <p:spPr bwMode="auto">
          <a:xfrm>
            <a:off x="4576763" y="1275979"/>
            <a:ext cx="1155700" cy="1054100"/>
          </a:xfrm>
          <a:custGeom>
            <a:avLst/>
            <a:gdLst>
              <a:gd name="T0" fmla="*/ 2147483646 w 360"/>
              <a:gd name="T1" fmla="*/ 2147483646 h 328"/>
              <a:gd name="T2" fmla="*/ 2147483646 w 360"/>
              <a:gd name="T3" fmla="*/ 2147483646 h 328"/>
              <a:gd name="T4" fmla="*/ 2147483646 w 360"/>
              <a:gd name="T5" fmla="*/ 2147483646 h 328"/>
              <a:gd name="T6" fmla="*/ 2147483646 w 360"/>
              <a:gd name="T7" fmla="*/ 2147483646 h 328"/>
              <a:gd name="T8" fmla="*/ 2147483646 w 360"/>
              <a:gd name="T9" fmla="*/ 2147483646 h 328"/>
              <a:gd name="T10" fmla="*/ 2147483646 w 360"/>
              <a:gd name="T11" fmla="*/ 2147483646 h 328"/>
              <a:gd name="T12" fmla="*/ 2147483646 w 360"/>
              <a:gd name="T13" fmla="*/ 2147483646 h 328"/>
              <a:gd name="T14" fmla="*/ 2147483646 w 360"/>
              <a:gd name="T15" fmla="*/ 2147483646 h 328"/>
              <a:gd name="T16" fmla="*/ 2147483646 w 360"/>
              <a:gd name="T17" fmla="*/ 2147483646 h 328"/>
              <a:gd name="T18" fmla="*/ 2147483646 w 360"/>
              <a:gd name="T19" fmla="*/ 2147483646 h 328"/>
              <a:gd name="T20" fmla="*/ 2147483646 w 360"/>
              <a:gd name="T21" fmla="*/ 2147483646 h 328"/>
              <a:gd name="T22" fmla="*/ 2147483646 w 360"/>
              <a:gd name="T23" fmla="*/ 2147483646 h 328"/>
              <a:gd name="T24" fmla="*/ 2147483646 w 360"/>
              <a:gd name="T25" fmla="*/ 2147483646 h 328"/>
              <a:gd name="T26" fmla="*/ 2147483646 w 360"/>
              <a:gd name="T27" fmla="*/ 2147483646 h 328"/>
              <a:gd name="T28" fmla="*/ 2147483646 w 360"/>
              <a:gd name="T29" fmla="*/ 2147483646 h 328"/>
              <a:gd name="T30" fmla="*/ 2147483646 w 360"/>
              <a:gd name="T31" fmla="*/ 2147483646 h 328"/>
              <a:gd name="T32" fmla="*/ 2147483646 w 360"/>
              <a:gd name="T33" fmla="*/ 2147483646 h 328"/>
              <a:gd name="T34" fmla="*/ 2147483646 w 360"/>
              <a:gd name="T35" fmla="*/ 2147483646 h 328"/>
              <a:gd name="T36" fmla="*/ 2147483646 w 360"/>
              <a:gd name="T37" fmla="*/ 2147483646 h 328"/>
              <a:gd name="T38" fmla="*/ 2147483646 w 360"/>
              <a:gd name="T39" fmla="*/ 2147483646 h 328"/>
              <a:gd name="T40" fmla="*/ 2147483646 w 360"/>
              <a:gd name="T41" fmla="*/ 2147483646 h 328"/>
              <a:gd name="T42" fmla="*/ 2147483646 w 360"/>
              <a:gd name="T43" fmla="*/ 2147483646 h 328"/>
              <a:gd name="T44" fmla="*/ 2147483646 w 360"/>
              <a:gd name="T45" fmla="*/ 2147483646 h 328"/>
              <a:gd name="T46" fmla="*/ 2147483646 w 360"/>
              <a:gd name="T47" fmla="*/ 2147483646 h 328"/>
              <a:gd name="T48" fmla="*/ 2147483646 w 360"/>
              <a:gd name="T49" fmla="*/ 2147483646 h 328"/>
              <a:gd name="T50" fmla="*/ 2147483646 w 360"/>
              <a:gd name="T51" fmla="*/ 2147483646 h 328"/>
              <a:gd name="T52" fmla="*/ 2147483646 w 360"/>
              <a:gd name="T53" fmla="*/ 2147483646 h 328"/>
              <a:gd name="T54" fmla="*/ 2147483646 w 360"/>
              <a:gd name="T55" fmla="*/ 2147483646 h 328"/>
              <a:gd name="T56" fmla="*/ 2147483646 w 360"/>
              <a:gd name="T57" fmla="*/ 2147483646 h 328"/>
              <a:gd name="T58" fmla="*/ 2147483646 w 360"/>
              <a:gd name="T59" fmla="*/ 2147483646 h 328"/>
              <a:gd name="T60" fmla="*/ 2147483646 w 360"/>
              <a:gd name="T61" fmla="*/ 2147483646 h 328"/>
              <a:gd name="T62" fmla="*/ 2147483646 w 360"/>
              <a:gd name="T63" fmla="*/ 2147483646 h 328"/>
              <a:gd name="T64" fmla="*/ 2147483646 w 360"/>
              <a:gd name="T65" fmla="*/ 2147483646 h 328"/>
              <a:gd name="T66" fmla="*/ 2147483646 w 360"/>
              <a:gd name="T67" fmla="*/ 2147483646 h 328"/>
              <a:gd name="T68" fmla="*/ 2147483646 w 360"/>
              <a:gd name="T69" fmla="*/ 2147483646 h 328"/>
              <a:gd name="T70" fmla="*/ 2147483646 w 360"/>
              <a:gd name="T71" fmla="*/ 2147483646 h 328"/>
              <a:gd name="T72" fmla="*/ 2147483646 w 360"/>
              <a:gd name="T73" fmla="*/ 2147483646 h 328"/>
              <a:gd name="T74" fmla="*/ 2147483646 w 360"/>
              <a:gd name="T75" fmla="*/ 2147483646 h 328"/>
              <a:gd name="T76" fmla="*/ 2147483646 w 360"/>
              <a:gd name="T77" fmla="*/ 2147483646 h 328"/>
              <a:gd name="T78" fmla="*/ 2147483646 w 360"/>
              <a:gd name="T79" fmla="*/ 2147483646 h 328"/>
              <a:gd name="T80" fmla="*/ 2147483646 w 360"/>
              <a:gd name="T81" fmla="*/ 2147483646 h 328"/>
              <a:gd name="T82" fmla="*/ 2147483646 w 360"/>
              <a:gd name="T83" fmla="*/ 2147483646 h 328"/>
              <a:gd name="T84" fmla="*/ 2147483646 w 360"/>
              <a:gd name="T85" fmla="*/ 2147483646 h 328"/>
              <a:gd name="T86" fmla="*/ 2147483646 w 360"/>
              <a:gd name="T87" fmla="*/ 2147483646 h 328"/>
              <a:gd name="T88" fmla="*/ 2147483646 w 360"/>
              <a:gd name="T89" fmla="*/ 2147483646 h 328"/>
              <a:gd name="T90" fmla="*/ 2147483646 w 360"/>
              <a:gd name="T91" fmla="*/ 2147483646 h 328"/>
              <a:gd name="T92" fmla="*/ 2147483646 w 360"/>
              <a:gd name="T93" fmla="*/ 2147483646 h 328"/>
              <a:gd name="T94" fmla="*/ 2147483646 w 360"/>
              <a:gd name="T95" fmla="*/ 2147483646 h 328"/>
              <a:gd name="T96" fmla="*/ 2147483646 w 360"/>
              <a:gd name="T97" fmla="*/ 2147483646 h 328"/>
              <a:gd name="T98" fmla="*/ 2147483646 w 360"/>
              <a:gd name="T99" fmla="*/ 2147483646 h 328"/>
              <a:gd name="T100" fmla="*/ 2147483646 w 360"/>
              <a:gd name="T101" fmla="*/ 2147483646 h 328"/>
              <a:gd name="T102" fmla="*/ 2147483646 w 360"/>
              <a:gd name="T103" fmla="*/ 2147483646 h 328"/>
              <a:gd name="T104" fmla="*/ 2147483646 w 360"/>
              <a:gd name="T105" fmla="*/ 2147483646 h 328"/>
              <a:gd name="T106" fmla="*/ 2147483646 w 360"/>
              <a:gd name="T107" fmla="*/ 2147483646 h 32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360" h="328">
                <a:moveTo>
                  <a:pt x="358" y="193"/>
                </a:moveTo>
                <a:cubicBezTo>
                  <a:pt x="352" y="153"/>
                  <a:pt x="352" y="153"/>
                  <a:pt x="352" y="153"/>
                </a:cubicBezTo>
                <a:cubicBezTo>
                  <a:pt x="353" y="153"/>
                  <a:pt x="353" y="153"/>
                  <a:pt x="353" y="153"/>
                </a:cubicBezTo>
                <a:cubicBezTo>
                  <a:pt x="353" y="153"/>
                  <a:pt x="353" y="153"/>
                  <a:pt x="353" y="153"/>
                </a:cubicBezTo>
                <a:cubicBezTo>
                  <a:pt x="356" y="148"/>
                  <a:pt x="357" y="145"/>
                  <a:pt x="357" y="142"/>
                </a:cubicBezTo>
                <a:cubicBezTo>
                  <a:pt x="355" y="139"/>
                  <a:pt x="355" y="139"/>
                  <a:pt x="355" y="139"/>
                </a:cubicBezTo>
                <a:cubicBezTo>
                  <a:pt x="351" y="137"/>
                  <a:pt x="349" y="130"/>
                  <a:pt x="350" y="119"/>
                </a:cubicBezTo>
                <a:cubicBezTo>
                  <a:pt x="346" y="119"/>
                  <a:pt x="346" y="119"/>
                  <a:pt x="346" y="119"/>
                </a:cubicBezTo>
                <a:cubicBezTo>
                  <a:pt x="343" y="119"/>
                  <a:pt x="340" y="120"/>
                  <a:pt x="337" y="122"/>
                </a:cubicBezTo>
                <a:cubicBezTo>
                  <a:pt x="334" y="125"/>
                  <a:pt x="332" y="127"/>
                  <a:pt x="331" y="129"/>
                </a:cubicBezTo>
                <a:cubicBezTo>
                  <a:pt x="330" y="134"/>
                  <a:pt x="325" y="137"/>
                  <a:pt x="316" y="140"/>
                </a:cubicBezTo>
                <a:cubicBezTo>
                  <a:pt x="314" y="153"/>
                  <a:pt x="314" y="153"/>
                  <a:pt x="314" y="153"/>
                </a:cubicBezTo>
                <a:cubicBezTo>
                  <a:pt x="314" y="153"/>
                  <a:pt x="314" y="153"/>
                  <a:pt x="314" y="153"/>
                </a:cubicBezTo>
                <a:cubicBezTo>
                  <a:pt x="313" y="153"/>
                  <a:pt x="313" y="153"/>
                  <a:pt x="313" y="153"/>
                </a:cubicBezTo>
                <a:cubicBezTo>
                  <a:pt x="309" y="161"/>
                  <a:pt x="309" y="161"/>
                  <a:pt x="309" y="161"/>
                </a:cubicBezTo>
                <a:cubicBezTo>
                  <a:pt x="309" y="162"/>
                  <a:pt x="309" y="162"/>
                  <a:pt x="309" y="162"/>
                </a:cubicBezTo>
                <a:cubicBezTo>
                  <a:pt x="308" y="162"/>
                  <a:pt x="308" y="162"/>
                  <a:pt x="308" y="162"/>
                </a:cubicBezTo>
                <a:cubicBezTo>
                  <a:pt x="308" y="162"/>
                  <a:pt x="308" y="162"/>
                  <a:pt x="308" y="162"/>
                </a:cubicBezTo>
                <a:cubicBezTo>
                  <a:pt x="268" y="169"/>
                  <a:pt x="268" y="169"/>
                  <a:pt x="268" y="169"/>
                </a:cubicBezTo>
                <a:cubicBezTo>
                  <a:pt x="268" y="169"/>
                  <a:pt x="268" y="169"/>
                  <a:pt x="268" y="169"/>
                </a:cubicBezTo>
                <a:cubicBezTo>
                  <a:pt x="267" y="169"/>
                  <a:pt x="267" y="169"/>
                  <a:pt x="267" y="169"/>
                </a:cubicBezTo>
                <a:cubicBezTo>
                  <a:pt x="267" y="169"/>
                  <a:pt x="267" y="169"/>
                  <a:pt x="267" y="169"/>
                </a:cubicBezTo>
                <a:cubicBezTo>
                  <a:pt x="255" y="156"/>
                  <a:pt x="255" y="156"/>
                  <a:pt x="255" y="156"/>
                </a:cubicBezTo>
                <a:cubicBezTo>
                  <a:pt x="259" y="153"/>
                  <a:pt x="259" y="153"/>
                  <a:pt x="259" y="153"/>
                </a:cubicBezTo>
                <a:cubicBezTo>
                  <a:pt x="254" y="147"/>
                  <a:pt x="254" y="147"/>
                  <a:pt x="254" y="147"/>
                </a:cubicBezTo>
                <a:cubicBezTo>
                  <a:pt x="249" y="143"/>
                  <a:pt x="249" y="143"/>
                  <a:pt x="249" y="143"/>
                </a:cubicBezTo>
                <a:cubicBezTo>
                  <a:pt x="248" y="142"/>
                  <a:pt x="248" y="142"/>
                  <a:pt x="248" y="142"/>
                </a:cubicBezTo>
                <a:cubicBezTo>
                  <a:pt x="248" y="142"/>
                  <a:pt x="248" y="142"/>
                  <a:pt x="248" y="142"/>
                </a:cubicBezTo>
                <a:cubicBezTo>
                  <a:pt x="248" y="142"/>
                  <a:pt x="248" y="142"/>
                  <a:pt x="248" y="142"/>
                </a:cubicBezTo>
                <a:cubicBezTo>
                  <a:pt x="248" y="141"/>
                  <a:pt x="248" y="141"/>
                  <a:pt x="248" y="141"/>
                </a:cubicBezTo>
                <a:cubicBezTo>
                  <a:pt x="246" y="131"/>
                  <a:pt x="246" y="131"/>
                  <a:pt x="246" y="131"/>
                </a:cubicBezTo>
                <a:cubicBezTo>
                  <a:pt x="235" y="131"/>
                  <a:pt x="235" y="131"/>
                  <a:pt x="235" y="131"/>
                </a:cubicBezTo>
                <a:cubicBezTo>
                  <a:pt x="235" y="131"/>
                  <a:pt x="235" y="131"/>
                  <a:pt x="235" y="131"/>
                </a:cubicBezTo>
                <a:cubicBezTo>
                  <a:pt x="226" y="125"/>
                  <a:pt x="226" y="125"/>
                  <a:pt x="226" y="125"/>
                </a:cubicBezTo>
                <a:cubicBezTo>
                  <a:pt x="194" y="120"/>
                  <a:pt x="194" y="120"/>
                  <a:pt x="194" y="120"/>
                </a:cubicBezTo>
                <a:cubicBezTo>
                  <a:pt x="168" y="119"/>
                  <a:pt x="168" y="119"/>
                  <a:pt x="168" y="119"/>
                </a:cubicBezTo>
                <a:cubicBezTo>
                  <a:pt x="167" y="119"/>
                  <a:pt x="167" y="119"/>
                  <a:pt x="167" y="119"/>
                </a:cubicBezTo>
                <a:cubicBezTo>
                  <a:pt x="166" y="119"/>
                  <a:pt x="165" y="119"/>
                  <a:pt x="165" y="118"/>
                </a:cubicBezTo>
                <a:cubicBezTo>
                  <a:pt x="149" y="84"/>
                  <a:pt x="149" y="84"/>
                  <a:pt x="149" y="84"/>
                </a:cubicBezTo>
                <a:cubicBezTo>
                  <a:pt x="148" y="81"/>
                  <a:pt x="141" y="72"/>
                  <a:pt x="129" y="57"/>
                </a:cubicBezTo>
                <a:cubicBezTo>
                  <a:pt x="117" y="42"/>
                  <a:pt x="110" y="34"/>
                  <a:pt x="108" y="33"/>
                </a:cubicBezTo>
                <a:cubicBezTo>
                  <a:pt x="85" y="11"/>
                  <a:pt x="85" y="11"/>
                  <a:pt x="85" y="11"/>
                </a:cubicBezTo>
                <a:cubicBezTo>
                  <a:pt x="82" y="9"/>
                  <a:pt x="82" y="9"/>
                  <a:pt x="82" y="9"/>
                </a:cubicBezTo>
                <a:cubicBezTo>
                  <a:pt x="54" y="8"/>
                  <a:pt x="54" y="8"/>
                  <a:pt x="54" y="8"/>
                </a:cubicBezTo>
                <a:cubicBezTo>
                  <a:pt x="53" y="8"/>
                  <a:pt x="53" y="8"/>
                  <a:pt x="53" y="8"/>
                </a:cubicBezTo>
                <a:cubicBezTo>
                  <a:pt x="53" y="7"/>
                  <a:pt x="53" y="7"/>
                  <a:pt x="53" y="7"/>
                </a:cubicBezTo>
                <a:cubicBezTo>
                  <a:pt x="50" y="5"/>
                  <a:pt x="46" y="3"/>
                  <a:pt x="40" y="2"/>
                </a:cubicBezTo>
                <a:cubicBezTo>
                  <a:pt x="35" y="0"/>
                  <a:pt x="23" y="4"/>
                  <a:pt x="4" y="14"/>
                </a:cubicBezTo>
                <a:cubicBezTo>
                  <a:pt x="3" y="15"/>
                  <a:pt x="3" y="15"/>
                  <a:pt x="3" y="15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1" y="28"/>
                  <a:pt x="1" y="28"/>
                  <a:pt x="1" y="28"/>
                </a:cubicBezTo>
                <a:cubicBezTo>
                  <a:pt x="1" y="28"/>
                  <a:pt x="1" y="28"/>
                  <a:pt x="1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6"/>
                  <a:pt x="1" y="40"/>
                  <a:pt x="2" y="43"/>
                </a:cubicBezTo>
                <a:cubicBezTo>
                  <a:pt x="5" y="45"/>
                  <a:pt x="5" y="45"/>
                  <a:pt x="5" y="45"/>
                </a:cubicBezTo>
                <a:cubicBezTo>
                  <a:pt x="11" y="45"/>
                  <a:pt x="11" y="45"/>
                  <a:pt x="11" y="45"/>
                </a:cubicBezTo>
                <a:cubicBezTo>
                  <a:pt x="16" y="46"/>
                  <a:pt x="16" y="46"/>
                  <a:pt x="16" y="46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41"/>
                  <a:pt x="19" y="38"/>
                  <a:pt x="21" y="37"/>
                </a:cubicBezTo>
                <a:cubicBezTo>
                  <a:pt x="25" y="37"/>
                  <a:pt x="25" y="37"/>
                  <a:pt x="25" y="37"/>
                </a:cubicBezTo>
                <a:cubicBezTo>
                  <a:pt x="39" y="41"/>
                  <a:pt x="39" y="41"/>
                  <a:pt x="39" y="41"/>
                </a:cubicBezTo>
                <a:cubicBezTo>
                  <a:pt x="42" y="42"/>
                  <a:pt x="42" y="42"/>
                  <a:pt x="42" y="42"/>
                </a:cubicBezTo>
                <a:cubicBezTo>
                  <a:pt x="37" y="49"/>
                  <a:pt x="37" y="49"/>
                  <a:pt x="37" y="49"/>
                </a:cubicBezTo>
                <a:cubicBezTo>
                  <a:pt x="37" y="59"/>
                  <a:pt x="37" y="59"/>
                  <a:pt x="37" y="59"/>
                </a:cubicBezTo>
                <a:cubicBezTo>
                  <a:pt x="37" y="61"/>
                  <a:pt x="41" y="65"/>
                  <a:pt x="48" y="72"/>
                </a:cubicBezTo>
                <a:cubicBezTo>
                  <a:pt x="53" y="75"/>
                  <a:pt x="55" y="77"/>
                  <a:pt x="58" y="77"/>
                </a:cubicBezTo>
                <a:cubicBezTo>
                  <a:pt x="60" y="77"/>
                  <a:pt x="60" y="77"/>
                  <a:pt x="60" y="77"/>
                </a:cubicBezTo>
                <a:cubicBezTo>
                  <a:pt x="62" y="76"/>
                  <a:pt x="62" y="76"/>
                  <a:pt x="62" y="76"/>
                </a:cubicBezTo>
                <a:cubicBezTo>
                  <a:pt x="69" y="69"/>
                  <a:pt x="69" y="69"/>
                  <a:pt x="69" y="69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85" y="64"/>
                  <a:pt x="85" y="64"/>
                  <a:pt x="85" y="64"/>
                </a:cubicBezTo>
                <a:cubicBezTo>
                  <a:pt x="88" y="57"/>
                  <a:pt x="88" y="57"/>
                  <a:pt x="88" y="57"/>
                </a:cubicBezTo>
                <a:cubicBezTo>
                  <a:pt x="97" y="52"/>
                  <a:pt x="97" y="52"/>
                  <a:pt x="97" y="52"/>
                </a:cubicBezTo>
                <a:cubicBezTo>
                  <a:pt x="106" y="57"/>
                  <a:pt x="106" y="57"/>
                  <a:pt x="106" y="57"/>
                </a:cubicBezTo>
                <a:cubicBezTo>
                  <a:pt x="106" y="57"/>
                  <a:pt x="106" y="57"/>
                  <a:pt x="106" y="57"/>
                </a:cubicBezTo>
                <a:cubicBezTo>
                  <a:pt x="107" y="57"/>
                  <a:pt x="107" y="57"/>
                  <a:pt x="107" y="57"/>
                </a:cubicBezTo>
                <a:cubicBezTo>
                  <a:pt x="115" y="71"/>
                  <a:pt x="115" y="71"/>
                  <a:pt x="115" y="71"/>
                </a:cubicBezTo>
                <a:cubicBezTo>
                  <a:pt x="118" y="80"/>
                  <a:pt x="118" y="80"/>
                  <a:pt x="118" y="80"/>
                </a:cubicBezTo>
                <a:cubicBezTo>
                  <a:pt x="118" y="81"/>
                  <a:pt x="118" y="81"/>
                  <a:pt x="118" y="81"/>
                </a:cubicBezTo>
                <a:cubicBezTo>
                  <a:pt x="116" y="93"/>
                  <a:pt x="116" y="93"/>
                  <a:pt x="116" y="93"/>
                </a:cubicBezTo>
                <a:cubicBezTo>
                  <a:pt x="119" y="100"/>
                  <a:pt x="119" y="100"/>
                  <a:pt x="119" y="100"/>
                </a:cubicBezTo>
                <a:cubicBezTo>
                  <a:pt x="119" y="101"/>
                  <a:pt x="119" y="101"/>
                  <a:pt x="119" y="101"/>
                </a:cubicBezTo>
                <a:cubicBezTo>
                  <a:pt x="117" y="110"/>
                  <a:pt x="117" y="110"/>
                  <a:pt x="117" y="110"/>
                </a:cubicBezTo>
                <a:cubicBezTo>
                  <a:pt x="117" y="118"/>
                  <a:pt x="117" y="118"/>
                  <a:pt x="117" y="118"/>
                </a:cubicBezTo>
                <a:cubicBezTo>
                  <a:pt x="119" y="125"/>
                  <a:pt x="121" y="130"/>
                  <a:pt x="121" y="131"/>
                </a:cubicBezTo>
                <a:cubicBezTo>
                  <a:pt x="120" y="138"/>
                  <a:pt x="120" y="138"/>
                  <a:pt x="120" y="138"/>
                </a:cubicBezTo>
                <a:cubicBezTo>
                  <a:pt x="120" y="138"/>
                  <a:pt x="120" y="138"/>
                  <a:pt x="120" y="138"/>
                </a:cubicBezTo>
                <a:cubicBezTo>
                  <a:pt x="120" y="139"/>
                  <a:pt x="120" y="139"/>
                  <a:pt x="120" y="139"/>
                </a:cubicBezTo>
                <a:cubicBezTo>
                  <a:pt x="116" y="144"/>
                  <a:pt x="116" y="144"/>
                  <a:pt x="116" y="144"/>
                </a:cubicBezTo>
                <a:cubicBezTo>
                  <a:pt x="116" y="145"/>
                  <a:pt x="116" y="145"/>
                  <a:pt x="116" y="145"/>
                </a:cubicBezTo>
                <a:cubicBezTo>
                  <a:pt x="116" y="145"/>
                  <a:pt x="116" y="145"/>
                  <a:pt x="116" y="145"/>
                </a:cubicBezTo>
                <a:cubicBezTo>
                  <a:pt x="116" y="145"/>
                  <a:pt x="116" y="145"/>
                  <a:pt x="116" y="145"/>
                </a:cubicBezTo>
                <a:cubicBezTo>
                  <a:pt x="112" y="149"/>
                  <a:pt x="112" y="149"/>
                  <a:pt x="112" y="149"/>
                </a:cubicBezTo>
                <a:cubicBezTo>
                  <a:pt x="111" y="158"/>
                  <a:pt x="111" y="158"/>
                  <a:pt x="111" y="158"/>
                </a:cubicBezTo>
                <a:cubicBezTo>
                  <a:pt x="114" y="167"/>
                  <a:pt x="114" y="167"/>
                  <a:pt x="114" y="167"/>
                </a:cubicBezTo>
                <a:cubicBezTo>
                  <a:pt x="114" y="167"/>
                  <a:pt x="114" y="167"/>
                  <a:pt x="114" y="167"/>
                </a:cubicBezTo>
                <a:cubicBezTo>
                  <a:pt x="114" y="168"/>
                  <a:pt x="114" y="168"/>
                  <a:pt x="114" y="168"/>
                </a:cubicBezTo>
                <a:cubicBezTo>
                  <a:pt x="114" y="168"/>
                  <a:pt x="114" y="168"/>
                  <a:pt x="114" y="168"/>
                </a:cubicBezTo>
                <a:cubicBezTo>
                  <a:pt x="114" y="168"/>
                  <a:pt x="114" y="168"/>
                  <a:pt x="114" y="168"/>
                </a:cubicBezTo>
                <a:cubicBezTo>
                  <a:pt x="111" y="182"/>
                  <a:pt x="111" y="182"/>
                  <a:pt x="111" y="182"/>
                </a:cubicBezTo>
                <a:cubicBezTo>
                  <a:pt x="109" y="184"/>
                  <a:pt x="109" y="184"/>
                  <a:pt x="109" y="184"/>
                </a:cubicBezTo>
                <a:cubicBezTo>
                  <a:pt x="108" y="185"/>
                  <a:pt x="106" y="185"/>
                  <a:pt x="103" y="184"/>
                </a:cubicBezTo>
                <a:cubicBezTo>
                  <a:pt x="103" y="184"/>
                  <a:pt x="103" y="184"/>
                  <a:pt x="103" y="184"/>
                </a:cubicBezTo>
                <a:cubicBezTo>
                  <a:pt x="99" y="180"/>
                  <a:pt x="99" y="180"/>
                  <a:pt x="99" y="180"/>
                </a:cubicBezTo>
                <a:cubicBezTo>
                  <a:pt x="95" y="181"/>
                  <a:pt x="95" y="181"/>
                  <a:pt x="95" y="181"/>
                </a:cubicBezTo>
                <a:cubicBezTo>
                  <a:pt x="90" y="187"/>
                  <a:pt x="90" y="187"/>
                  <a:pt x="90" y="187"/>
                </a:cubicBezTo>
                <a:cubicBezTo>
                  <a:pt x="84" y="203"/>
                  <a:pt x="84" y="203"/>
                  <a:pt x="84" y="203"/>
                </a:cubicBezTo>
                <a:cubicBezTo>
                  <a:pt x="84" y="204"/>
                  <a:pt x="84" y="204"/>
                  <a:pt x="84" y="204"/>
                </a:cubicBezTo>
                <a:cubicBezTo>
                  <a:pt x="84" y="204"/>
                  <a:pt x="84" y="204"/>
                  <a:pt x="84" y="204"/>
                </a:cubicBezTo>
                <a:cubicBezTo>
                  <a:pt x="78" y="209"/>
                  <a:pt x="78" y="209"/>
                  <a:pt x="78" y="209"/>
                </a:cubicBezTo>
                <a:cubicBezTo>
                  <a:pt x="77" y="209"/>
                  <a:pt x="77" y="209"/>
                  <a:pt x="77" y="209"/>
                </a:cubicBezTo>
                <a:cubicBezTo>
                  <a:pt x="74" y="209"/>
                  <a:pt x="74" y="209"/>
                  <a:pt x="74" y="209"/>
                </a:cubicBezTo>
                <a:cubicBezTo>
                  <a:pt x="68" y="219"/>
                  <a:pt x="68" y="219"/>
                  <a:pt x="68" y="219"/>
                </a:cubicBezTo>
                <a:cubicBezTo>
                  <a:pt x="71" y="225"/>
                  <a:pt x="71" y="225"/>
                  <a:pt x="71" y="225"/>
                </a:cubicBezTo>
                <a:cubicBezTo>
                  <a:pt x="72" y="225"/>
                  <a:pt x="72" y="225"/>
                  <a:pt x="72" y="225"/>
                </a:cubicBezTo>
                <a:cubicBezTo>
                  <a:pt x="80" y="235"/>
                  <a:pt x="80" y="235"/>
                  <a:pt x="80" y="235"/>
                </a:cubicBezTo>
                <a:cubicBezTo>
                  <a:pt x="80" y="236"/>
                  <a:pt x="80" y="236"/>
                  <a:pt x="80" y="236"/>
                </a:cubicBezTo>
                <a:cubicBezTo>
                  <a:pt x="80" y="239"/>
                  <a:pt x="80" y="239"/>
                  <a:pt x="80" y="239"/>
                </a:cubicBezTo>
                <a:cubicBezTo>
                  <a:pt x="89" y="240"/>
                  <a:pt x="89" y="240"/>
                  <a:pt x="89" y="240"/>
                </a:cubicBezTo>
                <a:cubicBezTo>
                  <a:pt x="90" y="248"/>
                  <a:pt x="90" y="248"/>
                  <a:pt x="90" y="248"/>
                </a:cubicBezTo>
                <a:cubicBezTo>
                  <a:pt x="90" y="249"/>
                  <a:pt x="90" y="249"/>
                  <a:pt x="90" y="249"/>
                </a:cubicBezTo>
                <a:cubicBezTo>
                  <a:pt x="91" y="258"/>
                  <a:pt x="91" y="258"/>
                  <a:pt x="91" y="258"/>
                </a:cubicBezTo>
                <a:cubicBezTo>
                  <a:pt x="94" y="260"/>
                  <a:pt x="94" y="260"/>
                  <a:pt x="94" y="260"/>
                </a:cubicBezTo>
                <a:cubicBezTo>
                  <a:pt x="102" y="258"/>
                  <a:pt x="102" y="258"/>
                  <a:pt x="102" y="258"/>
                </a:cubicBezTo>
                <a:cubicBezTo>
                  <a:pt x="109" y="253"/>
                  <a:pt x="109" y="253"/>
                  <a:pt x="109" y="253"/>
                </a:cubicBezTo>
                <a:cubicBezTo>
                  <a:pt x="111" y="253"/>
                  <a:pt x="111" y="253"/>
                  <a:pt x="111" y="253"/>
                </a:cubicBezTo>
                <a:cubicBezTo>
                  <a:pt x="113" y="266"/>
                  <a:pt x="113" y="266"/>
                  <a:pt x="113" y="266"/>
                </a:cubicBezTo>
                <a:cubicBezTo>
                  <a:pt x="117" y="271"/>
                  <a:pt x="117" y="271"/>
                  <a:pt x="117" y="271"/>
                </a:cubicBezTo>
                <a:cubicBezTo>
                  <a:pt x="118" y="272"/>
                  <a:pt x="118" y="272"/>
                  <a:pt x="118" y="272"/>
                </a:cubicBezTo>
                <a:cubicBezTo>
                  <a:pt x="121" y="277"/>
                  <a:pt x="121" y="277"/>
                  <a:pt x="121" y="277"/>
                </a:cubicBezTo>
                <a:cubicBezTo>
                  <a:pt x="127" y="282"/>
                  <a:pt x="127" y="282"/>
                  <a:pt x="127" y="282"/>
                </a:cubicBezTo>
                <a:cubicBezTo>
                  <a:pt x="127" y="283"/>
                  <a:pt x="129" y="283"/>
                  <a:pt x="131" y="283"/>
                </a:cubicBezTo>
                <a:cubicBezTo>
                  <a:pt x="133" y="284"/>
                  <a:pt x="133" y="284"/>
                  <a:pt x="133" y="284"/>
                </a:cubicBezTo>
                <a:cubicBezTo>
                  <a:pt x="137" y="282"/>
                  <a:pt x="137" y="282"/>
                  <a:pt x="137" y="282"/>
                </a:cubicBezTo>
                <a:cubicBezTo>
                  <a:pt x="140" y="281"/>
                  <a:pt x="143" y="280"/>
                  <a:pt x="146" y="279"/>
                </a:cubicBezTo>
                <a:cubicBezTo>
                  <a:pt x="148" y="278"/>
                  <a:pt x="148" y="278"/>
                  <a:pt x="148" y="278"/>
                </a:cubicBezTo>
                <a:cubicBezTo>
                  <a:pt x="154" y="278"/>
                  <a:pt x="154" y="278"/>
                  <a:pt x="154" y="278"/>
                </a:cubicBezTo>
                <a:cubicBezTo>
                  <a:pt x="156" y="278"/>
                  <a:pt x="157" y="278"/>
                  <a:pt x="158" y="279"/>
                </a:cubicBezTo>
                <a:cubicBezTo>
                  <a:pt x="166" y="274"/>
                  <a:pt x="166" y="274"/>
                  <a:pt x="166" y="274"/>
                </a:cubicBezTo>
                <a:cubicBezTo>
                  <a:pt x="167" y="274"/>
                  <a:pt x="167" y="274"/>
                  <a:pt x="167" y="274"/>
                </a:cubicBezTo>
                <a:cubicBezTo>
                  <a:pt x="167" y="275"/>
                  <a:pt x="167" y="275"/>
                  <a:pt x="167" y="275"/>
                </a:cubicBezTo>
                <a:cubicBezTo>
                  <a:pt x="168" y="274"/>
                  <a:pt x="168" y="274"/>
                  <a:pt x="168" y="274"/>
                </a:cubicBezTo>
                <a:cubicBezTo>
                  <a:pt x="169" y="275"/>
                  <a:pt x="169" y="275"/>
                  <a:pt x="169" y="275"/>
                </a:cubicBezTo>
                <a:cubicBezTo>
                  <a:pt x="172" y="279"/>
                  <a:pt x="173" y="282"/>
                  <a:pt x="173" y="283"/>
                </a:cubicBezTo>
                <a:cubicBezTo>
                  <a:pt x="177" y="289"/>
                  <a:pt x="177" y="289"/>
                  <a:pt x="177" y="289"/>
                </a:cubicBezTo>
                <a:cubicBezTo>
                  <a:pt x="180" y="290"/>
                  <a:pt x="180" y="290"/>
                  <a:pt x="180" y="290"/>
                </a:cubicBezTo>
                <a:cubicBezTo>
                  <a:pt x="180" y="290"/>
                  <a:pt x="180" y="290"/>
                  <a:pt x="180" y="290"/>
                </a:cubicBezTo>
                <a:cubicBezTo>
                  <a:pt x="181" y="290"/>
                  <a:pt x="181" y="290"/>
                  <a:pt x="181" y="290"/>
                </a:cubicBezTo>
                <a:cubicBezTo>
                  <a:pt x="180" y="289"/>
                  <a:pt x="180" y="289"/>
                  <a:pt x="180" y="289"/>
                </a:cubicBezTo>
                <a:cubicBezTo>
                  <a:pt x="179" y="287"/>
                  <a:pt x="179" y="286"/>
                  <a:pt x="180" y="285"/>
                </a:cubicBezTo>
                <a:cubicBezTo>
                  <a:pt x="181" y="284"/>
                  <a:pt x="182" y="283"/>
                  <a:pt x="185" y="283"/>
                </a:cubicBezTo>
                <a:cubicBezTo>
                  <a:pt x="199" y="283"/>
                  <a:pt x="199" y="283"/>
                  <a:pt x="199" y="283"/>
                </a:cubicBezTo>
                <a:cubicBezTo>
                  <a:pt x="200" y="283"/>
                  <a:pt x="200" y="283"/>
                  <a:pt x="200" y="283"/>
                </a:cubicBezTo>
                <a:cubicBezTo>
                  <a:pt x="201" y="283"/>
                  <a:pt x="201" y="283"/>
                  <a:pt x="201" y="283"/>
                </a:cubicBezTo>
                <a:cubicBezTo>
                  <a:pt x="201" y="283"/>
                  <a:pt x="201" y="283"/>
                  <a:pt x="201" y="283"/>
                </a:cubicBezTo>
                <a:cubicBezTo>
                  <a:pt x="201" y="283"/>
                  <a:pt x="201" y="283"/>
                  <a:pt x="201" y="283"/>
                </a:cubicBezTo>
                <a:cubicBezTo>
                  <a:pt x="206" y="292"/>
                  <a:pt x="206" y="292"/>
                  <a:pt x="206" y="292"/>
                </a:cubicBezTo>
                <a:cubicBezTo>
                  <a:pt x="205" y="296"/>
                  <a:pt x="205" y="296"/>
                  <a:pt x="205" y="296"/>
                </a:cubicBezTo>
                <a:cubicBezTo>
                  <a:pt x="205" y="296"/>
                  <a:pt x="205" y="296"/>
                  <a:pt x="205" y="296"/>
                </a:cubicBezTo>
                <a:cubicBezTo>
                  <a:pt x="211" y="297"/>
                  <a:pt x="211" y="297"/>
                  <a:pt x="211" y="297"/>
                </a:cubicBezTo>
                <a:cubicBezTo>
                  <a:pt x="211" y="297"/>
                  <a:pt x="211" y="297"/>
                  <a:pt x="211" y="297"/>
                </a:cubicBezTo>
                <a:cubicBezTo>
                  <a:pt x="211" y="296"/>
                  <a:pt x="211" y="295"/>
                  <a:pt x="211" y="295"/>
                </a:cubicBezTo>
                <a:cubicBezTo>
                  <a:pt x="213" y="294"/>
                  <a:pt x="213" y="294"/>
                  <a:pt x="213" y="294"/>
                </a:cubicBezTo>
                <a:cubicBezTo>
                  <a:pt x="227" y="303"/>
                  <a:pt x="227" y="303"/>
                  <a:pt x="227" y="303"/>
                </a:cubicBezTo>
                <a:cubicBezTo>
                  <a:pt x="228" y="305"/>
                  <a:pt x="229" y="306"/>
                  <a:pt x="229" y="308"/>
                </a:cubicBezTo>
                <a:cubicBezTo>
                  <a:pt x="229" y="314"/>
                  <a:pt x="229" y="314"/>
                  <a:pt x="229" y="314"/>
                </a:cubicBezTo>
                <a:cubicBezTo>
                  <a:pt x="234" y="315"/>
                  <a:pt x="234" y="315"/>
                  <a:pt x="234" y="315"/>
                </a:cubicBezTo>
                <a:cubicBezTo>
                  <a:pt x="237" y="310"/>
                  <a:pt x="237" y="310"/>
                  <a:pt x="237" y="310"/>
                </a:cubicBezTo>
                <a:cubicBezTo>
                  <a:pt x="235" y="307"/>
                  <a:pt x="235" y="305"/>
                  <a:pt x="235" y="303"/>
                </a:cubicBezTo>
                <a:cubicBezTo>
                  <a:pt x="235" y="302"/>
                  <a:pt x="236" y="301"/>
                  <a:pt x="237" y="300"/>
                </a:cubicBezTo>
                <a:cubicBezTo>
                  <a:pt x="239" y="299"/>
                  <a:pt x="239" y="299"/>
                  <a:pt x="239" y="299"/>
                </a:cubicBezTo>
                <a:cubicBezTo>
                  <a:pt x="239" y="298"/>
                  <a:pt x="239" y="297"/>
                  <a:pt x="240" y="297"/>
                </a:cubicBezTo>
                <a:cubicBezTo>
                  <a:pt x="243" y="297"/>
                  <a:pt x="243" y="297"/>
                  <a:pt x="243" y="297"/>
                </a:cubicBezTo>
                <a:cubicBezTo>
                  <a:pt x="245" y="299"/>
                  <a:pt x="247" y="303"/>
                  <a:pt x="248" y="309"/>
                </a:cubicBezTo>
                <a:cubicBezTo>
                  <a:pt x="248" y="310"/>
                  <a:pt x="248" y="310"/>
                  <a:pt x="248" y="310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49" y="312"/>
                  <a:pt x="251" y="313"/>
                  <a:pt x="255" y="315"/>
                </a:cubicBezTo>
                <a:cubicBezTo>
                  <a:pt x="255" y="315"/>
                  <a:pt x="255" y="315"/>
                  <a:pt x="255" y="315"/>
                </a:cubicBezTo>
                <a:cubicBezTo>
                  <a:pt x="256" y="315"/>
                  <a:pt x="256" y="315"/>
                  <a:pt x="256" y="315"/>
                </a:cubicBezTo>
                <a:cubicBezTo>
                  <a:pt x="269" y="328"/>
                  <a:pt x="269" y="328"/>
                  <a:pt x="269" y="328"/>
                </a:cubicBezTo>
                <a:cubicBezTo>
                  <a:pt x="269" y="328"/>
                  <a:pt x="269" y="328"/>
                  <a:pt x="269" y="328"/>
                </a:cubicBezTo>
                <a:cubicBezTo>
                  <a:pt x="275" y="326"/>
                  <a:pt x="275" y="326"/>
                  <a:pt x="275" y="326"/>
                </a:cubicBezTo>
                <a:cubicBezTo>
                  <a:pt x="274" y="324"/>
                  <a:pt x="274" y="324"/>
                  <a:pt x="274" y="324"/>
                </a:cubicBezTo>
                <a:cubicBezTo>
                  <a:pt x="272" y="322"/>
                  <a:pt x="272" y="320"/>
                  <a:pt x="272" y="319"/>
                </a:cubicBezTo>
                <a:cubicBezTo>
                  <a:pt x="272" y="316"/>
                  <a:pt x="274" y="313"/>
                  <a:pt x="278" y="311"/>
                </a:cubicBezTo>
                <a:cubicBezTo>
                  <a:pt x="285" y="305"/>
                  <a:pt x="285" y="305"/>
                  <a:pt x="285" y="305"/>
                </a:cubicBezTo>
                <a:cubicBezTo>
                  <a:pt x="293" y="310"/>
                  <a:pt x="293" y="310"/>
                  <a:pt x="293" y="310"/>
                </a:cubicBezTo>
                <a:cubicBezTo>
                  <a:pt x="294" y="310"/>
                  <a:pt x="294" y="310"/>
                  <a:pt x="294" y="310"/>
                </a:cubicBezTo>
                <a:cubicBezTo>
                  <a:pt x="296" y="301"/>
                  <a:pt x="296" y="301"/>
                  <a:pt x="296" y="301"/>
                </a:cubicBezTo>
                <a:cubicBezTo>
                  <a:pt x="296" y="300"/>
                  <a:pt x="296" y="300"/>
                  <a:pt x="296" y="300"/>
                </a:cubicBezTo>
                <a:cubicBezTo>
                  <a:pt x="297" y="299"/>
                  <a:pt x="297" y="299"/>
                  <a:pt x="297" y="299"/>
                </a:cubicBezTo>
                <a:cubicBezTo>
                  <a:pt x="304" y="300"/>
                  <a:pt x="304" y="300"/>
                  <a:pt x="304" y="300"/>
                </a:cubicBezTo>
                <a:cubicBezTo>
                  <a:pt x="305" y="301"/>
                  <a:pt x="306" y="303"/>
                  <a:pt x="306" y="305"/>
                </a:cubicBezTo>
                <a:cubicBezTo>
                  <a:pt x="306" y="306"/>
                  <a:pt x="305" y="308"/>
                  <a:pt x="303" y="310"/>
                </a:cubicBezTo>
                <a:cubicBezTo>
                  <a:pt x="305" y="311"/>
                  <a:pt x="305" y="311"/>
                  <a:pt x="305" y="311"/>
                </a:cubicBezTo>
                <a:cubicBezTo>
                  <a:pt x="309" y="313"/>
                  <a:pt x="312" y="314"/>
                  <a:pt x="314" y="315"/>
                </a:cubicBezTo>
                <a:cubicBezTo>
                  <a:pt x="315" y="315"/>
                  <a:pt x="315" y="315"/>
                  <a:pt x="315" y="315"/>
                </a:cubicBezTo>
                <a:cubicBezTo>
                  <a:pt x="315" y="315"/>
                  <a:pt x="315" y="315"/>
                  <a:pt x="315" y="315"/>
                </a:cubicBezTo>
                <a:cubicBezTo>
                  <a:pt x="320" y="317"/>
                  <a:pt x="320" y="317"/>
                  <a:pt x="320" y="317"/>
                </a:cubicBezTo>
                <a:cubicBezTo>
                  <a:pt x="324" y="317"/>
                  <a:pt x="324" y="317"/>
                  <a:pt x="324" y="317"/>
                </a:cubicBezTo>
                <a:cubicBezTo>
                  <a:pt x="318" y="288"/>
                  <a:pt x="318" y="288"/>
                  <a:pt x="318" y="288"/>
                </a:cubicBezTo>
                <a:cubicBezTo>
                  <a:pt x="314" y="285"/>
                  <a:pt x="310" y="281"/>
                  <a:pt x="307" y="275"/>
                </a:cubicBezTo>
                <a:cubicBezTo>
                  <a:pt x="304" y="270"/>
                  <a:pt x="305" y="263"/>
                  <a:pt x="312" y="255"/>
                </a:cubicBezTo>
                <a:cubicBezTo>
                  <a:pt x="315" y="251"/>
                  <a:pt x="320" y="247"/>
                  <a:pt x="325" y="243"/>
                </a:cubicBezTo>
                <a:cubicBezTo>
                  <a:pt x="325" y="243"/>
                  <a:pt x="325" y="243"/>
                  <a:pt x="325" y="243"/>
                </a:cubicBezTo>
                <a:cubicBezTo>
                  <a:pt x="325" y="243"/>
                  <a:pt x="325" y="243"/>
                  <a:pt x="325" y="243"/>
                </a:cubicBezTo>
                <a:cubicBezTo>
                  <a:pt x="331" y="243"/>
                  <a:pt x="331" y="243"/>
                  <a:pt x="331" y="243"/>
                </a:cubicBezTo>
                <a:cubicBezTo>
                  <a:pt x="331" y="243"/>
                  <a:pt x="331" y="243"/>
                  <a:pt x="331" y="243"/>
                </a:cubicBezTo>
                <a:cubicBezTo>
                  <a:pt x="336" y="245"/>
                  <a:pt x="336" y="245"/>
                  <a:pt x="336" y="245"/>
                </a:cubicBezTo>
                <a:cubicBezTo>
                  <a:pt x="346" y="245"/>
                  <a:pt x="346" y="245"/>
                  <a:pt x="346" y="245"/>
                </a:cubicBezTo>
                <a:cubicBezTo>
                  <a:pt x="350" y="243"/>
                  <a:pt x="353" y="237"/>
                  <a:pt x="357" y="228"/>
                </a:cubicBezTo>
                <a:cubicBezTo>
                  <a:pt x="360" y="222"/>
                  <a:pt x="360" y="211"/>
                  <a:pt x="358" y="19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" name="Freeform 30"/>
          <p:cNvSpPr/>
          <p:nvPr/>
        </p:nvSpPr>
        <p:spPr bwMode="auto">
          <a:xfrm>
            <a:off x="4348163" y="3161929"/>
            <a:ext cx="696912" cy="436563"/>
          </a:xfrm>
          <a:custGeom>
            <a:avLst/>
            <a:gdLst>
              <a:gd name="T0" fmla="*/ 2147483646 w 217"/>
              <a:gd name="T1" fmla="*/ 2147483646 h 136"/>
              <a:gd name="T2" fmla="*/ 2147483646 w 217"/>
              <a:gd name="T3" fmla="*/ 2147483646 h 136"/>
              <a:gd name="T4" fmla="*/ 2147483646 w 217"/>
              <a:gd name="T5" fmla="*/ 2147483646 h 136"/>
              <a:gd name="T6" fmla="*/ 2147483646 w 217"/>
              <a:gd name="T7" fmla="*/ 2147483646 h 136"/>
              <a:gd name="T8" fmla="*/ 2147483646 w 217"/>
              <a:gd name="T9" fmla="*/ 2147483646 h 136"/>
              <a:gd name="T10" fmla="*/ 2147483646 w 217"/>
              <a:gd name="T11" fmla="*/ 0 h 136"/>
              <a:gd name="T12" fmla="*/ 2147483646 w 217"/>
              <a:gd name="T13" fmla="*/ 2147483646 h 136"/>
              <a:gd name="T14" fmla="*/ 2147483646 w 217"/>
              <a:gd name="T15" fmla="*/ 2147483646 h 136"/>
              <a:gd name="T16" fmla="*/ 2147483646 w 217"/>
              <a:gd name="T17" fmla="*/ 2147483646 h 136"/>
              <a:gd name="T18" fmla="*/ 2147483646 w 217"/>
              <a:gd name="T19" fmla="*/ 2147483646 h 136"/>
              <a:gd name="T20" fmla="*/ 2147483646 w 217"/>
              <a:gd name="T21" fmla="*/ 2147483646 h 136"/>
              <a:gd name="T22" fmla="*/ 2147483646 w 217"/>
              <a:gd name="T23" fmla="*/ 2147483646 h 136"/>
              <a:gd name="T24" fmla="*/ 2147483646 w 217"/>
              <a:gd name="T25" fmla="*/ 2147483646 h 136"/>
              <a:gd name="T26" fmla="*/ 2147483646 w 217"/>
              <a:gd name="T27" fmla="*/ 2147483646 h 136"/>
              <a:gd name="T28" fmla="*/ 0 w 217"/>
              <a:gd name="T29" fmla="*/ 2147483646 h 136"/>
              <a:gd name="T30" fmla="*/ 2147483646 w 217"/>
              <a:gd name="T31" fmla="*/ 2147483646 h 136"/>
              <a:gd name="T32" fmla="*/ 2147483646 w 217"/>
              <a:gd name="T33" fmla="*/ 2147483646 h 136"/>
              <a:gd name="T34" fmla="*/ 2147483646 w 217"/>
              <a:gd name="T35" fmla="*/ 2147483646 h 136"/>
              <a:gd name="T36" fmla="*/ 2147483646 w 217"/>
              <a:gd name="T37" fmla="*/ 2147483646 h 136"/>
              <a:gd name="T38" fmla="*/ 2147483646 w 217"/>
              <a:gd name="T39" fmla="*/ 2147483646 h 136"/>
              <a:gd name="T40" fmla="*/ 2147483646 w 217"/>
              <a:gd name="T41" fmla="*/ 2147483646 h 136"/>
              <a:gd name="T42" fmla="*/ 2147483646 w 217"/>
              <a:gd name="T43" fmla="*/ 2147483646 h 136"/>
              <a:gd name="T44" fmla="*/ 2147483646 w 217"/>
              <a:gd name="T45" fmla="*/ 2147483646 h 136"/>
              <a:gd name="T46" fmla="*/ 2147483646 w 217"/>
              <a:gd name="T47" fmla="*/ 2147483646 h 136"/>
              <a:gd name="T48" fmla="*/ 2147483646 w 217"/>
              <a:gd name="T49" fmla="*/ 2147483646 h 136"/>
              <a:gd name="T50" fmla="*/ 2147483646 w 217"/>
              <a:gd name="T51" fmla="*/ 2147483646 h 136"/>
              <a:gd name="T52" fmla="*/ 2147483646 w 217"/>
              <a:gd name="T53" fmla="*/ 2147483646 h 136"/>
              <a:gd name="T54" fmla="*/ 2147483646 w 217"/>
              <a:gd name="T55" fmla="*/ 2147483646 h 136"/>
              <a:gd name="T56" fmla="*/ 2147483646 w 217"/>
              <a:gd name="T57" fmla="*/ 2147483646 h 136"/>
              <a:gd name="T58" fmla="*/ 2147483646 w 217"/>
              <a:gd name="T59" fmla="*/ 2147483646 h 136"/>
              <a:gd name="T60" fmla="*/ 2147483646 w 217"/>
              <a:gd name="T61" fmla="*/ 2147483646 h 136"/>
              <a:gd name="T62" fmla="*/ 2147483646 w 217"/>
              <a:gd name="T63" fmla="*/ 2147483646 h 136"/>
              <a:gd name="T64" fmla="*/ 2147483646 w 217"/>
              <a:gd name="T65" fmla="*/ 2147483646 h 136"/>
              <a:gd name="T66" fmla="*/ 2147483646 w 217"/>
              <a:gd name="T67" fmla="*/ 2147483646 h 136"/>
              <a:gd name="T68" fmla="*/ 2147483646 w 217"/>
              <a:gd name="T69" fmla="*/ 2147483646 h 136"/>
              <a:gd name="T70" fmla="*/ 2147483646 w 217"/>
              <a:gd name="T71" fmla="*/ 2147483646 h 136"/>
              <a:gd name="T72" fmla="*/ 2147483646 w 217"/>
              <a:gd name="T73" fmla="*/ 2147483646 h 136"/>
              <a:gd name="T74" fmla="*/ 2147483646 w 217"/>
              <a:gd name="T75" fmla="*/ 2147483646 h 136"/>
              <a:gd name="T76" fmla="*/ 2147483646 w 217"/>
              <a:gd name="T77" fmla="*/ 2147483646 h 136"/>
              <a:gd name="T78" fmla="*/ 2147483646 w 217"/>
              <a:gd name="T79" fmla="*/ 2147483646 h 136"/>
              <a:gd name="T80" fmla="*/ 2147483646 w 217"/>
              <a:gd name="T81" fmla="*/ 2147483646 h 136"/>
              <a:gd name="T82" fmla="*/ 2147483646 w 217"/>
              <a:gd name="T83" fmla="*/ 2147483646 h 136"/>
              <a:gd name="T84" fmla="*/ 2147483646 w 217"/>
              <a:gd name="T85" fmla="*/ 2147483646 h 136"/>
              <a:gd name="T86" fmla="*/ 2147483646 w 217"/>
              <a:gd name="T87" fmla="*/ 2147483646 h 136"/>
              <a:gd name="T88" fmla="*/ 2147483646 w 217"/>
              <a:gd name="T89" fmla="*/ 2147483646 h 136"/>
              <a:gd name="T90" fmla="*/ 2147483646 w 217"/>
              <a:gd name="T91" fmla="*/ 2147483646 h 136"/>
              <a:gd name="T92" fmla="*/ 2147483646 w 217"/>
              <a:gd name="T93" fmla="*/ 2147483646 h 136"/>
              <a:gd name="T94" fmla="*/ 2147483646 w 217"/>
              <a:gd name="T95" fmla="*/ 2147483646 h 136"/>
              <a:gd name="T96" fmla="*/ 2147483646 w 217"/>
              <a:gd name="T97" fmla="*/ 2147483646 h 136"/>
              <a:gd name="T98" fmla="*/ 2147483646 w 217"/>
              <a:gd name="T99" fmla="*/ 2147483646 h 136"/>
              <a:gd name="T100" fmla="*/ 2147483646 w 217"/>
              <a:gd name="T101" fmla="*/ 2147483646 h 1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17" h="136">
                <a:moveTo>
                  <a:pt x="198" y="4"/>
                </a:moveTo>
                <a:cubicBezTo>
                  <a:pt x="198" y="4"/>
                  <a:pt x="198" y="4"/>
                  <a:pt x="198" y="4"/>
                </a:cubicBezTo>
                <a:cubicBezTo>
                  <a:pt x="198" y="6"/>
                  <a:pt x="196" y="7"/>
                  <a:pt x="194" y="7"/>
                </a:cubicBezTo>
                <a:cubicBezTo>
                  <a:pt x="179" y="6"/>
                  <a:pt x="179" y="6"/>
                  <a:pt x="179" y="6"/>
                </a:cubicBezTo>
                <a:cubicBezTo>
                  <a:pt x="168" y="4"/>
                  <a:pt x="161" y="2"/>
                  <a:pt x="157" y="0"/>
                </a:cubicBezTo>
                <a:cubicBezTo>
                  <a:pt x="135" y="21"/>
                  <a:pt x="135" y="21"/>
                  <a:pt x="135" y="21"/>
                </a:cubicBezTo>
                <a:cubicBezTo>
                  <a:pt x="136" y="30"/>
                  <a:pt x="136" y="30"/>
                  <a:pt x="136" y="30"/>
                </a:cubicBezTo>
                <a:cubicBezTo>
                  <a:pt x="136" y="30"/>
                  <a:pt x="136" y="30"/>
                  <a:pt x="136" y="30"/>
                </a:cubicBezTo>
                <a:cubicBezTo>
                  <a:pt x="134" y="31"/>
                  <a:pt x="134" y="31"/>
                  <a:pt x="134" y="31"/>
                </a:cubicBezTo>
                <a:cubicBezTo>
                  <a:pt x="117" y="33"/>
                  <a:pt x="108" y="32"/>
                  <a:pt x="106" y="26"/>
                </a:cubicBezTo>
                <a:cubicBezTo>
                  <a:pt x="104" y="1"/>
                  <a:pt x="104" y="1"/>
                  <a:pt x="104" y="1"/>
                </a:cubicBezTo>
                <a:cubicBezTo>
                  <a:pt x="84" y="0"/>
                  <a:pt x="84" y="0"/>
                  <a:pt x="84" y="0"/>
                </a:cubicBezTo>
                <a:cubicBezTo>
                  <a:pt x="76" y="18"/>
                  <a:pt x="76" y="18"/>
                  <a:pt x="76" y="18"/>
                </a:cubicBezTo>
                <a:cubicBezTo>
                  <a:pt x="75" y="10"/>
                  <a:pt x="75" y="10"/>
                  <a:pt x="75" y="10"/>
                </a:cubicBezTo>
                <a:cubicBezTo>
                  <a:pt x="75" y="4"/>
                  <a:pt x="74" y="0"/>
                  <a:pt x="72" y="0"/>
                </a:cubicBezTo>
                <a:cubicBezTo>
                  <a:pt x="64" y="4"/>
                  <a:pt x="64" y="4"/>
                  <a:pt x="64" y="4"/>
                </a:cubicBezTo>
                <a:cubicBezTo>
                  <a:pt x="60" y="9"/>
                  <a:pt x="60" y="9"/>
                  <a:pt x="60" y="9"/>
                </a:cubicBezTo>
                <a:cubicBezTo>
                  <a:pt x="59" y="10"/>
                  <a:pt x="59" y="10"/>
                  <a:pt x="59" y="10"/>
                </a:cubicBezTo>
                <a:cubicBezTo>
                  <a:pt x="59" y="10"/>
                  <a:pt x="59" y="10"/>
                  <a:pt x="59" y="10"/>
                </a:cubicBezTo>
                <a:cubicBezTo>
                  <a:pt x="51" y="12"/>
                  <a:pt x="51" y="12"/>
                  <a:pt x="51" y="12"/>
                </a:cubicBezTo>
                <a:cubicBezTo>
                  <a:pt x="42" y="20"/>
                  <a:pt x="34" y="27"/>
                  <a:pt x="28" y="35"/>
                </a:cubicBezTo>
                <a:cubicBezTo>
                  <a:pt x="6" y="64"/>
                  <a:pt x="6" y="64"/>
                  <a:pt x="6" y="64"/>
                </a:cubicBezTo>
                <a:cubicBezTo>
                  <a:pt x="11" y="74"/>
                  <a:pt x="11" y="74"/>
                  <a:pt x="11" y="74"/>
                </a:cubicBezTo>
                <a:cubicBezTo>
                  <a:pt x="11" y="76"/>
                  <a:pt x="11" y="76"/>
                  <a:pt x="11" y="76"/>
                </a:cubicBezTo>
                <a:cubicBezTo>
                  <a:pt x="11" y="76"/>
                  <a:pt x="11" y="76"/>
                  <a:pt x="11" y="76"/>
                </a:cubicBezTo>
                <a:cubicBezTo>
                  <a:pt x="10" y="76"/>
                  <a:pt x="10" y="76"/>
                  <a:pt x="10" y="76"/>
                </a:cubicBezTo>
                <a:cubicBezTo>
                  <a:pt x="9" y="78"/>
                  <a:pt x="10" y="82"/>
                  <a:pt x="12" y="86"/>
                </a:cubicBezTo>
                <a:cubicBezTo>
                  <a:pt x="15" y="91"/>
                  <a:pt x="17" y="97"/>
                  <a:pt x="17" y="103"/>
                </a:cubicBezTo>
                <a:cubicBezTo>
                  <a:pt x="17" y="104"/>
                  <a:pt x="17" y="104"/>
                  <a:pt x="17" y="104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8"/>
                  <a:pt x="0" y="118"/>
                  <a:pt x="0" y="118"/>
                </a:cubicBezTo>
                <a:cubicBezTo>
                  <a:pt x="8" y="122"/>
                  <a:pt x="8" y="122"/>
                  <a:pt x="8" y="122"/>
                </a:cubicBezTo>
                <a:cubicBezTo>
                  <a:pt x="8" y="122"/>
                  <a:pt x="9" y="123"/>
                  <a:pt x="9" y="124"/>
                </a:cubicBezTo>
                <a:cubicBezTo>
                  <a:pt x="9" y="124"/>
                  <a:pt x="9" y="124"/>
                  <a:pt x="9" y="124"/>
                </a:cubicBezTo>
                <a:cubicBezTo>
                  <a:pt x="8" y="126"/>
                  <a:pt x="12" y="129"/>
                  <a:pt x="18" y="132"/>
                </a:cubicBezTo>
                <a:cubicBezTo>
                  <a:pt x="32" y="136"/>
                  <a:pt x="32" y="136"/>
                  <a:pt x="32" y="136"/>
                </a:cubicBezTo>
                <a:cubicBezTo>
                  <a:pt x="37" y="133"/>
                  <a:pt x="37" y="133"/>
                  <a:pt x="37" y="133"/>
                </a:cubicBezTo>
                <a:cubicBezTo>
                  <a:pt x="42" y="126"/>
                  <a:pt x="42" y="126"/>
                  <a:pt x="42" y="126"/>
                </a:cubicBezTo>
                <a:cubicBezTo>
                  <a:pt x="46" y="115"/>
                  <a:pt x="46" y="115"/>
                  <a:pt x="46" y="115"/>
                </a:cubicBezTo>
                <a:cubicBezTo>
                  <a:pt x="57" y="119"/>
                  <a:pt x="57" y="119"/>
                  <a:pt x="57" y="119"/>
                </a:cubicBezTo>
                <a:cubicBezTo>
                  <a:pt x="59" y="120"/>
                  <a:pt x="59" y="120"/>
                  <a:pt x="59" y="120"/>
                </a:cubicBezTo>
                <a:cubicBezTo>
                  <a:pt x="59" y="121"/>
                  <a:pt x="59" y="121"/>
                  <a:pt x="59" y="121"/>
                </a:cubicBezTo>
                <a:cubicBezTo>
                  <a:pt x="59" y="121"/>
                  <a:pt x="59" y="121"/>
                  <a:pt x="59" y="121"/>
                </a:cubicBezTo>
                <a:cubicBezTo>
                  <a:pt x="59" y="122"/>
                  <a:pt x="59" y="122"/>
                  <a:pt x="59" y="122"/>
                </a:cubicBezTo>
                <a:cubicBezTo>
                  <a:pt x="57" y="126"/>
                  <a:pt x="58" y="130"/>
                  <a:pt x="62" y="132"/>
                </a:cubicBezTo>
                <a:cubicBezTo>
                  <a:pt x="74" y="132"/>
                  <a:pt x="74" y="132"/>
                  <a:pt x="74" y="132"/>
                </a:cubicBezTo>
                <a:cubicBezTo>
                  <a:pt x="79" y="131"/>
                  <a:pt x="82" y="130"/>
                  <a:pt x="85" y="128"/>
                </a:cubicBezTo>
                <a:cubicBezTo>
                  <a:pt x="86" y="126"/>
                  <a:pt x="89" y="125"/>
                  <a:pt x="92" y="126"/>
                </a:cubicBezTo>
                <a:cubicBezTo>
                  <a:pt x="97" y="126"/>
                  <a:pt x="101" y="128"/>
                  <a:pt x="104" y="132"/>
                </a:cubicBezTo>
                <a:cubicBezTo>
                  <a:pt x="106" y="125"/>
                  <a:pt x="106" y="125"/>
                  <a:pt x="106" y="125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108" y="124"/>
                  <a:pt x="108" y="124"/>
                  <a:pt x="108" y="124"/>
                </a:cubicBezTo>
                <a:cubicBezTo>
                  <a:pt x="110" y="122"/>
                  <a:pt x="111" y="120"/>
                  <a:pt x="112" y="118"/>
                </a:cubicBezTo>
                <a:cubicBezTo>
                  <a:pt x="114" y="115"/>
                  <a:pt x="116" y="112"/>
                  <a:pt x="119" y="110"/>
                </a:cubicBezTo>
                <a:cubicBezTo>
                  <a:pt x="124" y="107"/>
                  <a:pt x="124" y="107"/>
                  <a:pt x="124" y="107"/>
                </a:cubicBezTo>
                <a:cubicBezTo>
                  <a:pt x="125" y="106"/>
                  <a:pt x="125" y="106"/>
                  <a:pt x="125" y="106"/>
                </a:cubicBezTo>
                <a:cubicBezTo>
                  <a:pt x="125" y="107"/>
                  <a:pt x="125" y="107"/>
                  <a:pt x="125" y="107"/>
                </a:cubicBezTo>
                <a:cubicBezTo>
                  <a:pt x="126" y="107"/>
                  <a:pt x="126" y="107"/>
                  <a:pt x="126" y="107"/>
                </a:cubicBezTo>
                <a:cubicBezTo>
                  <a:pt x="129" y="108"/>
                  <a:pt x="129" y="108"/>
                  <a:pt x="129" y="108"/>
                </a:cubicBezTo>
                <a:cubicBezTo>
                  <a:pt x="129" y="108"/>
                  <a:pt x="129" y="108"/>
                  <a:pt x="129" y="108"/>
                </a:cubicBezTo>
                <a:cubicBezTo>
                  <a:pt x="130" y="108"/>
                  <a:pt x="130" y="108"/>
                  <a:pt x="130" y="108"/>
                </a:cubicBezTo>
                <a:cubicBezTo>
                  <a:pt x="134" y="88"/>
                  <a:pt x="134" y="88"/>
                  <a:pt x="134" y="88"/>
                </a:cubicBezTo>
                <a:cubicBezTo>
                  <a:pt x="134" y="88"/>
                  <a:pt x="134" y="88"/>
                  <a:pt x="134" y="88"/>
                </a:cubicBezTo>
                <a:cubicBezTo>
                  <a:pt x="140" y="86"/>
                  <a:pt x="140" y="86"/>
                  <a:pt x="140" y="86"/>
                </a:cubicBezTo>
                <a:cubicBezTo>
                  <a:pt x="147" y="82"/>
                  <a:pt x="150" y="78"/>
                  <a:pt x="150" y="75"/>
                </a:cubicBezTo>
                <a:cubicBezTo>
                  <a:pt x="148" y="69"/>
                  <a:pt x="148" y="69"/>
                  <a:pt x="148" y="69"/>
                </a:cubicBezTo>
                <a:cubicBezTo>
                  <a:pt x="147" y="65"/>
                  <a:pt x="147" y="62"/>
                  <a:pt x="148" y="61"/>
                </a:cubicBezTo>
                <a:cubicBezTo>
                  <a:pt x="149" y="60"/>
                  <a:pt x="150" y="60"/>
                  <a:pt x="151" y="60"/>
                </a:cubicBezTo>
                <a:cubicBezTo>
                  <a:pt x="154" y="60"/>
                  <a:pt x="157" y="60"/>
                  <a:pt x="160" y="62"/>
                </a:cubicBezTo>
                <a:cubicBezTo>
                  <a:pt x="161" y="56"/>
                  <a:pt x="161" y="56"/>
                  <a:pt x="161" y="56"/>
                </a:cubicBezTo>
                <a:cubicBezTo>
                  <a:pt x="161" y="55"/>
                  <a:pt x="161" y="55"/>
                  <a:pt x="161" y="55"/>
                </a:cubicBezTo>
                <a:cubicBezTo>
                  <a:pt x="161" y="54"/>
                  <a:pt x="161" y="54"/>
                  <a:pt x="161" y="54"/>
                </a:cubicBezTo>
                <a:cubicBezTo>
                  <a:pt x="168" y="51"/>
                  <a:pt x="168" y="51"/>
                  <a:pt x="168" y="51"/>
                </a:cubicBezTo>
                <a:cubicBezTo>
                  <a:pt x="169" y="48"/>
                  <a:pt x="169" y="48"/>
                  <a:pt x="169" y="48"/>
                </a:cubicBezTo>
                <a:cubicBezTo>
                  <a:pt x="165" y="48"/>
                  <a:pt x="165" y="48"/>
                  <a:pt x="165" y="48"/>
                </a:cubicBezTo>
                <a:cubicBezTo>
                  <a:pt x="164" y="47"/>
                  <a:pt x="164" y="47"/>
                  <a:pt x="164" y="47"/>
                </a:cubicBezTo>
                <a:cubicBezTo>
                  <a:pt x="164" y="45"/>
                  <a:pt x="164" y="45"/>
                  <a:pt x="164" y="45"/>
                </a:cubicBezTo>
                <a:cubicBezTo>
                  <a:pt x="164" y="44"/>
                  <a:pt x="164" y="44"/>
                  <a:pt x="164" y="44"/>
                </a:cubicBezTo>
                <a:cubicBezTo>
                  <a:pt x="165" y="43"/>
                  <a:pt x="165" y="43"/>
                  <a:pt x="165" y="43"/>
                </a:cubicBezTo>
                <a:cubicBezTo>
                  <a:pt x="166" y="43"/>
                  <a:pt x="166" y="43"/>
                  <a:pt x="166" y="43"/>
                </a:cubicBezTo>
                <a:cubicBezTo>
                  <a:pt x="167" y="43"/>
                  <a:pt x="167" y="43"/>
                  <a:pt x="167" y="43"/>
                </a:cubicBezTo>
                <a:cubicBezTo>
                  <a:pt x="170" y="43"/>
                  <a:pt x="173" y="42"/>
                  <a:pt x="176" y="38"/>
                </a:cubicBezTo>
                <a:cubicBezTo>
                  <a:pt x="202" y="20"/>
                  <a:pt x="202" y="20"/>
                  <a:pt x="202" y="20"/>
                </a:cubicBezTo>
                <a:cubicBezTo>
                  <a:pt x="202" y="20"/>
                  <a:pt x="202" y="20"/>
                  <a:pt x="202" y="20"/>
                </a:cubicBezTo>
                <a:cubicBezTo>
                  <a:pt x="210" y="24"/>
                  <a:pt x="210" y="24"/>
                  <a:pt x="210" y="24"/>
                </a:cubicBezTo>
                <a:cubicBezTo>
                  <a:pt x="214" y="24"/>
                  <a:pt x="214" y="24"/>
                  <a:pt x="214" y="24"/>
                </a:cubicBezTo>
                <a:cubicBezTo>
                  <a:pt x="212" y="15"/>
                  <a:pt x="212" y="15"/>
                  <a:pt x="212" y="15"/>
                </a:cubicBezTo>
                <a:cubicBezTo>
                  <a:pt x="212" y="14"/>
                  <a:pt x="212" y="14"/>
                  <a:pt x="212" y="14"/>
                </a:cubicBezTo>
                <a:cubicBezTo>
                  <a:pt x="212" y="14"/>
                  <a:pt x="212" y="14"/>
                  <a:pt x="212" y="14"/>
                </a:cubicBezTo>
                <a:cubicBezTo>
                  <a:pt x="212" y="14"/>
                  <a:pt x="212" y="14"/>
                  <a:pt x="212" y="14"/>
                </a:cubicBezTo>
                <a:cubicBezTo>
                  <a:pt x="217" y="6"/>
                  <a:pt x="217" y="6"/>
                  <a:pt x="217" y="6"/>
                </a:cubicBezTo>
                <a:cubicBezTo>
                  <a:pt x="216" y="6"/>
                  <a:pt x="216" y="6"/>
                  <a:pt x="216" y="6"/>
                </a:cubicBezTo>
                <a:cubicBezTo>
                  <a:pt x="213" y="6"/>
                  <a:pt x="213" y="6"/>
                  <a:pt x="213" y="6"/>
                </a:cubicBezTo>
                <a:cubicBezTo>
                  <a:pt x="213" y="7"/>
                  <a:pt x="213" y="7"/>
                  <a:pt x="213" y="7"/>
                </a:cubicBezTo>
                <a:cubicBezTo>
                  <a:pt x="212" y="7"/>
                  <a:pt x="212" y="7"/>
                  <a:pt x="212" y="7"/>
                </a:cubicBezTo>
                <a:cubicBezTo>
                  <a:pt x="204" y="8"/>
                  <a:pt x="204" y="8"/>
                  <a:pt x="204" y="8"/>
                </a:cubicBezTo>
                <a:cubicBezTo>
                  <a:pt x="202" y="8"/>
                  <a:pt x="202" y="8"/>
                  <a:pt x="202" y="8"/>
                </a:cubicBezTo>
                <a:cubicBezTo>
                  <a:pt x="202" y="8"/>
                  <a:pt x="202" y="8"/>
                  <a:pt x="202" y="8"/>
                </a:cubicBezTo>
                <a:cubicBezTo>
                  <a:pt x="202" y="8"/>
                  <a:pt x="202" y="8"/>
                  <a:pt x="202" y="8"/>
                </a:cubicBezTo>
                <a:cubicBezTo>
                  <a:pt x="202" y="6"/>
                  <a:pt x="202" y="6"/>
                  <a:pt x="202" y="6"/>
                </a:cubicBezTo>
                <a:cubicBezTo>
                  <a:pt x="200" y="4"/>
                  <a:pt x="200" y="4"/>
                  <a:pt x="200" y="4"/>
                </a:cubicBezTo>
                <a:lnTo>
                  <a:pt x="198" y="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" name="Freeform 31"/>
          <p:cNvSpPr/>
          <p:nvPr/>
        </p:nvSpPr>
        <p:spPr bwMode="auto">
          <a:xfrm>
            <a:off x="5000625" y="3885829"/>
            <a:ext cx="109538" cy="98425"/>
          </a:xfrm>
          <a:custGeom>
            <a:avLst/>
            <a:gdLst>
              <a:gd name="T0" fmla="*/ 2147483646 w 34"/>
              <a:gd name="T1" fmla="*/ 2147483646 h 31"/>
              <a:gd name="T2" fmla="*/ 2147483646 w 34"/>
              <a:gd name="T3" fmla="*/ 2147483646 h 31"/>
              <a:gd name="T4" fmla="*/ 2147483646 w 34"/>
              <a:gd name="T5" fmla="*/ 2147483646 h 31"/>
              <a:gd name="T6" fmla="*/ 2147483646 w 34"/>
              <a:gd name="T7" fmla="*/ 2147483646 h 31"/>
              <a:gd name="T8" fmla="*/ 2147483646 w 34"/>
              <a:gd name="T9" fmla="*/ 2147483646 h 31"/>
              <a:gd name="T10" fmla="*/ 2147483646 w 34"/>
              <a:gd name="T11" fmla="*/ 2147483646 h 31"/>
              <a:gd name="T12" fmla="*/ 2147483646 w 34"/>
              <a:gd name="T13" fmla="*/ 2147483646 h 31"/>
              <a:gd name="T14" fmla="*/ 2147483646 w 34"/>
              <a:gd name="T15" fmla="*/ 2147483646 h 31"/>
              <a:gd name="T16" fmla="*/ 2147483646 w 34"/>
              <a:gd name="T17" fmla="*/ 2147483646 h 31"/>
              <a:gd name="T18" fmla="*/ 2147483646 w 34"/>
              <a:gd name="T19" fmla="*/ 2147483646 h 31"/>
              <a:gd name="T20" fmla="*/ 0 w 34"/>
              <a:gd name="T21" fmla="*/ 2147483646 h 31"/>
              <a:gd name="T22" fmla="*/ 2147483646 w 34"/>
              <a:gd name="T23" fmla="*/ 2147483646 h 31"/>
              <a:gd name="T24" fmla="*/ 2147483646 w 34"/>
              <a:gd name="T25" fmla="*/ 2147483646 h 31"/>
              <a:gd name="T26" fmla="*/ 2147483646 w 34"/>
              <a:gd name="T27" fmla="*/ 2147483646 h 31"/>
              <a:gd name="T28" fmla="*/ 2147483646 w 34"/>
              <a:gd name="T29" fmla="*/ 2147483646 h 31"/>
              <a:gd name="T30" fmla="*/ 2147483646 w 34"/>
              <a:gd name="T31" fmla="*/ 2147483646 h 31"/>
              <a:gd name="T32" fmla="*/ 2147483646 w 34"/>
              <a:gd name="T33" fmla="*/ 2147483646 h 31"/>
              <a:gd name="T34" fmla="*/ 2147483646 w 34"/>
              <a:gd name="T35" fmla="*/ 2147483646 h 31"/>
              <a:gd name="T36" fmla="*/ 2147483646 w 34"/>
              <a:gd name="T37" fmla="*/ 2147483646 h 3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34" h="31">
                <a:moveTo>
                  <a:pt x="31" y="17"/>
                </a:moveTo>
                <a:cubicBezTo>
                  <a:pt x="34" y="13"/>
                  <a:pt x="34" y="13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34" y="13"/>
                  <a:pt x="34" y="13"/>
                  <a:pt x="34" y="13"/>
                </a:cubicBezTo>
                <a:cubicBezTo>
                  <a:pt x="24" y="5"/>
                  <a:pt x="24" y="5"/>
                  <a:pt x="24" y="5"/>
                </a:cubicBezTo>
                <a:cubicBezTo>
                  <a:pt x="19" y="1"/>
                  <a:pt x="14" y="0"/>
                  <a:pt x="11" y="1"/>
                </a:cubicBezTo>
                <a:cubicBezTo>
                  <a:pt x="7" y="2"/>
                  <a:pt x="7" y="2"/>
                  <a:pt x="7" y="2"/>
                </a:cubicBezTo>
                <a:cubicBezTo>
                  <a:pt x="7" y="11"/>
                  <a:pt x="7" y="11"/>
                  <a:pt x="7" y="11"/>
                </a:cubicBezTo>
                <a:cubicBezTo>
                  <a:pt x="6" y="13"/>
                  <a:pt x="5" y="17"/>
                  <a:pt x="2" y="19"/>
                </a:cubicBezTo>
                <a:cubicBezTo>
                  <a:pt x="0" y="21"/>
                  <a:pt x="0" y="21"/>
                  <a:pt x="0" y="21"/>
                </a:cubicBezTo>
                <a:cubicBezTo>
                  <a:pt x="4" y="25"/>
                  <a:pt x="4" y="25"/>
                  <a:pt x="4" y="25"/>
                </a:cubicBezTo>
                <a:cubicBezTo>
                  <a:pt x="5" y="25"/>
                  <a:pt x="5" y="25"/>
                  <a:pt x="5" y="25"/>
                </a:cubicBezTo>
                <a:cubicBezTo>
                  <a:pt x="6" y="29"/>
                  <a:pt x="6" y="29"/>
                  <a:pt x="6" y="29"/>
                </a:cubicBezTo>
                <a:cubicBezTo>
                  <a:pt x="11" y="31"/>
                  <a:pt x="11" y="31"/>
                  <a:pt x="11" y="31"/>
                </a:cubicBezTo>
                <a:cubicBezTo>
                  <a:pt x="13" y="29"/>
                  <a:pt x="15" y="28"/>
                  <a:pt x="17" y="28"/>
                </a:cubicBezTo>
                <a:cubicBezTo>
                  <a:pt x="26" y="30"/>
                  <a:pt x="26" y="30"/>
                  <a:pt x="26" y="30"/>
                </a:cubicBezTo>
                <a:cubicBezTo>
                  <a:pt x="26" y="27"/>
                  <a:pt x="26" y="27"/>
                  <a:pt x="26" y="27"/>
                </a:cubicBezTo>
                <a:cubicBezTo>
                  <a:pt x="27" y="21"/>
                  <a:pt x="29" y="18"/>
                  <a:pt x="31" y="1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" name="Freeform 32"/>
          <p:cNvSpPr/>
          <p:nvPr/>
        </p:nvSpPr>
        <p:spPr bwMode="auto">
          <a:xfrm>
            <a:off x="4489450" y="3519117"/>
            <a:ext cx="606425" cy="469900"/>
          </a:xfrm>
          <a:custGeom>
            <a:avLst/>
            <a:gdLst>
              <a:gd name="T0" fmla="*/ 2147483646 w 189"/>
              <a:gd name="T1" fmla="*/ 2147483646 h 146"/>
              <a:gd name="T2" fmla="*/ 2147483646 w 189"/>
              <a:gd name="T3" fmla="*/ 2147483646 h 146"/>
              <a:gd name="T4" fmla="*/ 2147483646 w 189"/>
              <a:gd name="T5" fmla="*/ 2147483646 h 146"/>
              <a:gd name="T6" fmla="*/ 2147483646 w 189"/>
              <a:gd name="T7" fmla="*/ 0 h 146"/>
              <a:gd name="T8" fmla="*/ 2147483646 w 189"/>
              <a:gd name="T9" fmla="*/ 2147483646 h 146"/>
              <a:gd name="T10" fmla="*/ 2147483646 w 189"/>
              <a:gd name="T11" fmla="*/ 2147483646 h 146"/>
              <a:gd name="T12" fmla="*/ 2147483646 w 189"/>
              <a:gd name="T13" fmla="*/ 2147483646 h 146"/>
              <a:gd name="T14" fmla="*/ 2147483646 w 189"/>
              <a:gd name="T15" fmla="*/ 2147483646 h 146"/>
              <a:gd name="T16" fmla="*/ 2147483646 w 189"/>
              <a:gd name="T17" fmla="*/ 2147483646 h 146"/>
              <a:gd name="T18" fmla="*/ 2147483646 w 189"/>
              <a:gd name="T19" fmla="*/ 2147483646 h 146"/>
              <a:gd name="T20" fmla="*/ 2147483646 w 189"/>
              <a:gd name="T21" fmla="*/ 2147483646 h 146"/>
              <a:gd name="T22" fmla="*/ 0 w 189"/>
              <a:gd name="T23" fmla="*/ 2147483646 h 146"/>
              <a:gd name="T24" fmla="*/ 2147483646 w 189"/>
              <a:gd name="T25" fmla="*/ 2147483646 h 146"/>
              <a:gd name="T26" fmla="*/ 2147483646 w 189"/>
              <a:gd name="T27" fmla="*/ 2147483646 h 146"/>
              <a:gd name="T28" fmla="*/ 2147483646 w 189"/>
              <a:gd name="T29" fmla="*/ 2147483646 h 146"/>
              <a:gd name="T30" fmla="*/ 2147483646 w 189"/>
              <a:gd name="T31" fmla="*/ 2147483646 h 146"/>
              <a:gd name="T32" fmla="*/ 2147483646 w 189"/>
              <a:gd name="T33" fmla="*/ 2147483646 h 146"/>
              <a:gd name="T34" fmla="*/ 2147483646 w 189"/>
              <a:gd name="T35" fmla="*/ 2147483646 h 146"/>
              <a:gd name="T36" fmla="*/ 2147483646 w 189"/>
              <a:gd name="T37" fmla="*/ 2147483646 h 146"/>
              <a:gd name="T38" fmla="*/ 2147483646 w 189"/>
              <a:gd name="T39" fmla="*/ 2147483646 h 146"/>
              <a:gd name="T40" fmla="*/ 2147483646 w 189"/>
              <a:gd name="T41" fmla="*/ 2147483646 h 146"/>
              <a:gd name="T42" fmla="*/ 2147483646 w 189"/>
              <a:gd name="T43" fmla="*/ 2147483646 h 146"/>
              <a:gd name="T44" fmla="*/ 2147483646 w 189"/>
              <a:gd name="T45" fmla="*/ 2147483646 h 146"/>
              <a:gd name="T46" fmla="*/ 2147483646 w 189"/>
              <a:gd name="T47" fmla="*/ 2147483646 h 146"/>
              <a:gd name="T48" fmla="*/ 2147483646 w 189"/>
              <a:gd name="T49" fmla="*/ 2147483646 h 146"/>
              <a:gd name="T50" fmla="*/ 2147483646 w 189"/>
              <a:gd name="T51" fmla="*/ 2147483646 h 146"/>
              <a:gd name="T52" fmla="*/ 2147483646 w 189"/>
              <a:gd name="T53" fmla="*/ 2147483646 h 146"/>
              <a:gd name="T54" fmla="*/ 2147483646 w 189"/>
              <a:gd name="T55" fmla="*/ 2147483646 h 146"/>
              <a:gd name="T56" fmla="*/ 2147483646 w 189"/>
              <a:gd name="T57" fmla="*/ 2147483646 h 146"/>
              <a:gd name="T58" fmla="*/ 2147483646 w 189"/>
              <a:gd name="T59" fmla="*/ 2147483646 h 146"/>
              <a:gd name="T60" fmla="*/ 2147483646 w 189"/>
              <a:gd name="T61" fmla="*/ 2147483646 h 146"/>
              <a:gd name="T62" fmla="*/ 2147483646 w 189"/>
              <a:gd name="T63" fmla="*/ 2147483646 h 146"/>
              <a:gd name="T64" fmla="*/ 2147483646 w 189"/>
              <a:gd name="T65" fmla="*/ 2147483646 h 146"/>
              <a:gd name="T66" fmla="*/ 2147483646 w 189"/>
              <a:gd name="T67" fmla="*/ 2147483646 h 146"/>
              <a:gd name="T68" fmla="*/ 2147483646 w 189"/>
              <a:gd name="T69" fmla="*/ 2147483646 h 146"/>
              <a:gd name="T70" fmla="*/ 2147483646 w 189"/>
              <a:gd name="T71" fmla="*/ 2147483646 h 146"/>
              <a:gd name="T72" fmla="*/ 2147483646 w 189"/>
              <a:gd name="T73" fmla="*/ 2147483646 h 146"/>
              <a:gd name="T74" fmla="*/ 2147483646 w 189"/>
              <a:gd name="T75" fmla="*/ 2147483646 h 146"/>
              <a:gd name="T76" fmla="*/ 2147483646 w 189"/>
              <a:gd name="T77" fmla="*/ 2147483646 h 146"/>
              <a:gd name="T78" fmla="*/ 2147483646 w 189"/>
              <a:gd name="T79" fmla="*/ 2147483646 h 146"/>
              <a:gd name="T80" fmla="*/ 2147483646 w 189"/>
              <a:gd name="T81" fmla="*/ 2147483646 h 14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89" h="146">
                <a:moveTo>
                  <a:pt x="132" y="43"/>
                </a:moveTo>
                <a:cubicBezTo>
                  <a:pt x="128" y="39"/>
                  <a:pt x="124" y="33"/>
                  <a:pt x="120" y="23"/>
                </a:cubicBezTo>
                <a:cubicBezTo>
                  <a:pt x="109" y="23"/>
                  <a:pt x="102" y="21"/>
                  <a:pt x="99" y="17"/>
                </a:cubicBezTo>
                <a:cubicBezTo>
                  <a:pt x="96" y="13"/>
                  <a:pt x="92" y="11"/>
                  <a:pt x="85" y="9"/>
                </a:cubicBezTo>
                <a:cubicBezTo>
                  <a:pt x="83" y="8"/>
                  <a:pt x="83" y="8"/>
                  <a:pt x="83" y="8"/>
                </a:cubicBezTo>
                <a:cubicBezTo>
                  <a:pt x="85" y="1"/>
                  <a:pt x="85" y="1"/>
                  <a:pt x="85" y="1"/>
                </a:cubicBezTo>
                <a:cubicBezTo>
                  <a:pt x="84" y="1"/>
                  <a:pt x="84" y="1"/>
                  <a:pt x="84" y="1"/>
                </a:cubicBezTo>
                <a:cubicBezTo>
                  <a:pt x="82" y="0"/>
                  <a:pt x="82" y="0"/>
                  <a:pt x="82" y="0"/>
                </a:cubicBezTo>
                <a:cubicBezTo>
                  <a:pt x="77" y="3"/>
                  <a:pt x="74" y="5"/>
                  <a:pt x="72" y="8"/>
                </a:cubicBezTo>
                <a:cubicBezTo>
                  <a:pt x="71" y="11"/>
                  <a:pt x="69" y="14"/>
                  <a:pt x="66" y="16"/>
                </a:cubicBezTo>
                <a:cubicBezTo>
                  <a:pt x="64" y="23"/>
                  <a:pt x="62" y="26"/>
                  <a:pt x="60" y="26"/>
                </a:cubicBezTo>
                <a:cubicBezTo>
                  <a:pt x="59" y="26"/>
                  <a:pt x="58" y="25"/>
                  <a:pt x="58" y="24"/>
                </a:cubicBezTo>
                <a:cubicBezTo>
                  <a:pt x="54" y="21"/>
                  <a:pt x="54" y="21"/>
                  <a:pt x="54" y="21"/>
                </a:cubicBezTo>
                <a:cubicBezTo>
                  <a:pt x="52" y="20"/>
                  <a:pt x="50" y="19"/>
                  <a:pt x="48" y="19"/>
                </a:cubicBezTo>
                <a:cubicBezTo>
                  <a:pt x="44" y="20"/>
                  <a:pt x="44" y="20"/>
                  <a:pt x="44" y="20"/>
                </a:cubicBezTo>
                <a:cubicBezTo>
                  <a:pt x="41" y="23"/>
                  <a:pt x="37" y="25"/>
                  <a:pt x="31" y="25"/>
                </a:cubicBezTo>
                <a:cubicBezTo>
                  <a:pt x="16" y="25"/>
                  <a:pt x="16" y="25"/>
                  <a:pt x="16" y="25"/>
                </a:cubicBezTo>
                <a:cubicBezTo>
                  <a:pt x="11" y="22"/>
                  <a:pt x="9" y="17"/>
                  <a:pt x="10" y="11"/>
                </a:cubicBezTo>
                <a:cubicBezTo>
                  <a:pt x="4" y="9"/>
                  <a:pt x="4" y="9"/>
                  <a:pt x="4" y="9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8"/>
                  <a:pt x="2" y="18"/>
                  <a:pt x="2" y="18"/>
                </a:cubicBezTo>
                <a:cubicBezTo>
                  <a:pt x="1" y="18"/>
                  <a:pt x="1" y="18"/>
                  <a:pt x="1" y="18"/>
                </a:cubicBezTo>
                <a:cubicBezTo>
                  <a:pt x="0" y="20"/>
                  <a:pt x="0" y="20"/>
                  <a:pt x="0" y="20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12" y="31"/>
                  <a:pt x="17" y="37"/>
                  <a:pt x="20" y="38"/>
                </a:cubicBezTo>
                <a:cubicBezTo>
                  <a:pt x="21" y="39"/>
                  <a:pt x="26" y="41"/>
                  <a:pt x="34" y="43"/>
                </a:cubicBezTo>
                <a:cubicBezTo>
                  <a:pt x="49" y="48"/>
                  <a:pt x="49" y="48"/>
                  <a:pt x="49" y="48"/>
                </a:cubicBezTo>
                <a:cubicBezTo>
                  <a:pt x="53" y="50"/>
                  <a:pt x="58" y="59"/>
                  <a:pt x="62" y="75"/>
                </a:cubicBezTo>
                <a:cubicBezTo>
                  <a:pt x="69" y="79"/>
                  <a:pt x="73" y="81"/>
                  <a:pt x="76" y="81"/>
                </a:cubicBezTo>
                <a:cubicBezTo>
                  <a:pt x="78" y="79"/>
                  <a:pt x="83" y="77"/>
                  <a:pt x="90" y="72"/>
                </a:cubicBezTo>
                <a:cubicBezTo>
                  <a:pt x="90" y="72"/>
                  <a:pt x="90" y="72"/>
                  <a:pt x="90" y="72"/>
                </a:cubicBezTo>
                <a:cubicBezTo>
                  <a:pt x="91" y="71"/>
                  <a:pt x="91" y="71"/>
                  <a:pt x="91" y="71"/>
                </a:cubicBezTo>
                <a:cubicBezTo>
                  <a:pt x="92" y="72"/>
                  <a:pt x="92" y="72"/>
                  <a:pt x="92" y="72"/>
                </a:cubicBezTo>
                <a:cubicBezTo>
                  <a:pt x="99" y="73"/>
                  <a:pt x="99" y="73"/>
                  <a:pt x="99" y="73"/>
                </a:cubicBezTo>
                <a:cubicBezTo>
                  <a:pt x="100" y="73"/>
                  <a:pt x="100" y="73"/>
                  <a:pt x="100" y="73"/>
                </a:cubicBezTo>
                <a:cubicBezTo>
                  <a:pt x="100" y="75"/>
                  <a:pt x="100" y="75"/>
                  <a:pt x="100" y="75"/>
                </a:cubicBezTo>
                <a:cubicBezTo>
                  <a:pt x="99" y="76"/>
                  <a:pt x="99" y="76"/>
                  <a:pt x="99" y="76"/>
                </a:cubicBezTo>
                <a:cubicBezTo>
                  <a:pt x="97" y="85"/>
                  <a:pt x="95" y="91"/>
                  <a:pt x="93" y="93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7"/>
                  <a:pt x="81" y="103"/>
                  <a:pt x="76" y="111"/>
                </a:cubicBezTo>
                <a:cubicBezTo>
                  <a:pt x="74" y="113"/>
                  <a:pt x="74" y="115"/>
                  <a:pt x="74" y="117"/>
                </a:cubicBezTo>
                <a:cubicBezTo>
                  <a:pt x="83" y="123"/>
                  <a:pt x="83" y="123"/>
                  <a:pt x="83" y="123"/>
                </a:cubicBezTo>
                <a:cubicBezTo>
                  <a:pt x="85" y="126"/>
                  <a:pt x="87" y="127"/>
                  <a:pt x="89" y="127"/>
                </a:cubicBezTo>
                <a:cubicBezTo>
                  <a:pt x="91" y="127"/>
                  <a:pt x="91" y="127"/>
                  <a:pt x="91" y="127"/>
                </a:cubicBezTo>
                <a:cubicBezTo>
                  <a:pt x="93" y="133"/>
                  <a:pt x="93" y="133"/>
                  <a:pt x="93" y="133"/>
                </a:cubicBezTo>
                <a:cubicBezTo>
                  <a:pt x="97" y="135"/>
                  <a:pt x="97" y="135"/>
                  <a:pt x="97" y="135"/>
                </a:cubicBezTo>
                <a:cubicBezTo>
                  <a:pt x="100" y="133"/>
                  <a:pt x="100" y="133"/>
                  <a:pt x="100" y="133"/>
                </a:cubicBezTo>
                <a:cubicBezTo>
                  <a:pt x="101" y="131"/>
                  <a:pt x="102" y="131"/>
                  <a:pt x="104" y="131"/>
                </a:cubicBezTo>
                <a:cubicBezTo>
                  <a:pt x="108" y="131"/>
                  <a:pt x="111" y="133"/>
                  <a:pt x="115" y="139"/>
                </a:cubicBezTo>
                <a:cubicBezTo>
                  <a:pt x="115" y="139"/>
                  <a:pt x="115" y="139"/>
                  <a:pt x="115" y="139"/>
                </a:cubicBezTo>
                <a:cubicBezTo>
                  <a:pt x="118" y="143"/>
                  <a:pt x="118" y="143"/>
                  <a:pt x="118" y="143"/>
                </a:cubicBezTo>
                <a:cubicBezTo>
                  <a:pt x="119" y="143"/>
                  <a:pt x="119" y="143"/>
                  <a:pt x="119" y="143"/>
                </a:cubicBezTo>
                <a:cubicBezTo>
                  <a:pt x="121" y="141"/>
                  <a:pt x="126" y="142"/>
                  <a:pt x="132" y="144"/>
                </a:cubicBezTo>
                <a:cubicBezTo>
                  <a:pt x="142" y="146"/>
                  <a:pt x="142" y="146"/>
                  <a:pt x="142" y="146"/>
                </a:cubicBezTo>
                <a:cubicBezTo>
                  <a:pt x="152" y="143"/>
                  <a:pt x="152" y="143"/>
                  <a:pt x="152" y="143"/>
                </a:cubicBezTo>
                <a:cubicBezTo>
                  <a:pt x="156" y="141"/>
                  <a:pt x="156" y="141"/>
                  <a:pt x="156" y="141"/>
                </a:cubicBezTo>
                <a:cubicBezTo>
                  <a:pt x="159" y="139"/>
                  <a:pt x="159" y="139"/>
                  <a:pt x="159" y="139"/>
                </a:cubicBezTo>
                <a:cubicBezTo>
                  <a:pt x="156" y="136"/>
                  <a:pt x="156" y="136"/>
                  <a:pt x="156" y="136"/>
                </a:cubicBezTo>
                <a:cubicBezTo>
                  <a:pt x="156" y="135"/>
                  <a:pt x="156" y="133"/>
                  <a:pt x="158" y="131"/>
                </a:cubicBezTo>
                <a:cubicBezTo>
                  <a:pt x="161" y="129"/>
                  <a:pt x="162" y="127"/>
                  <a:pt x="162" y="124"/>
                </a:cubicBezTo>
                <a:cubicBezTo>
                  <a:pt x="162" y="119"/>
                  <a:pt x="162" y="119"/>
                  <a:pt x="162" y="119"/>
                </a:cubicBezTo>
                <a:cubicBezTo>
                  <a:pt x="162" y="117"/>
                  <a:pt x="162" y="115"/>
                  <a:pt x="163" y="115"/>
                </a:cubicBezTo>
                <a:cubicBezTo>
                  <a:pt x="164" y="113"/>
                  <a:pt x="166" y="112"/>
                  <a:pt x="170" y="111"/>
                </a:cubicBezTo>
                <a:cubicBezTo>
                  <a:pt x="175" y="111"/>
                  <a:pt x="181" y="113"/>
                  <a:pt x="189" y="119"/>
                </a:cubicBezTo>
                <a:cubicBezTo>
                  <a:pt x="186" y="111"/>
                  <a:pt x="186" y="111"/>
                  <a:pt x="186" y="111"/>
                </a:cubicBezTo>
                <a:cubicBezTo>
                  <a:pt x="182" y="105"/>
                  <a:pt x="182" y="105"/>
                  <a:pt x="182" y="105"/>
                </a:cubicBezTo>
                <a:cubicBezTo>
                  <a:pt x="181" y="98"/>
                  <a:pt x="181" y="98"/>
                  <a:pt x="181" y="98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74" y="97"/>
                  <a:pt x="174" y="97"/>
                  <a:pt x="174" y="97"/>
                </a:cubicBezTo>
                <a:cubicBezTo>
                  <a:pt x="156" y="86"/>
                  <a:pt x="156" y="86"/>
                  <a:pt x="156" y="86"/>
                </a:cubicBezTo>
                <a:cubicBezTo>
                  <a:pt x="147" y="85"/>
                  <a:pt x="147" y="85"/>
                  <a:pt x="147" y="85"/>
                </a:cubicBezTo>
                <a:cubicBezTo>
                  <a:pt x="147" y="83"/>
                  <a:pt x="147" y="83"/>
                  <a:pt x="147" y="83"/>
                </a:cubicBezTo>
                <a:cubicBezTo>
                  <a:pt x="146" y="73"/>
                  <a:pt x="146" y="73"/>
                  <a:pt x="146" y="73"/>
                </a:cubicBezTo>
                <a:cubicBezTo>
                  <a:pt x="140" y="57"/>
                  <a:pt x="136" y="46"/>
                  <a:pt x="132" y="4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" name="Freeform 33"/>
          <p:cNvSpPr/>
          <p:nvPr/>
        </p:nvSpPr>
        <p:spPr bwMode="auto">
          <a:xfrm>
            <a:off x="4171950" y="2622179"/>
            <a:ext cx="565150" cy="808038"/>
          </a:xfrm>
          <a:custGeom>
            <a:avLst/>
            <a:gdLst>
              <a:gd name="T0" fmla="*/ 2147483646 w 176"/>
              <a:gd name="T1" fmla="*/ 2147483646 h 251"/>
              <a:gd name="T2" fmla="*/ 2147483646 w 176"/>
              <a:gd name="T3" fmla="*/ 2147483646 h 251"/>
              <a:gd name="T4" fmla="*/ 2147483646 w 176"/>
              <a:gd name="T5" fmla="*/ 2147483646 h 251"/>
              <a:gd name="T6" fmla="*/ 2147483646 w 176"/>
              <a:gd name="T7" fmla="*/ 2147483646 h 251"/>
              <a:gd name="T8" fmla="*/ 2147483646 w 176"/>
              <a:gd name="T9" fmla="*/ 2147483646 h 251"/>
              <a:gd name="T10" fmla="*/ 2147483646 w 176"/>
              <a:gd name="T11" fmla="*/ 2147483646 h 251"/>
              <a:gd name="T12" fmla="*/ 2147483646 w 176"/>
              <a:gd name="T13" fmla="*/ 2147483646 h 251"/>
              <a:gd name="T14" fmla="*/ 2147483646 w 176"/>
              <a:gd name="T15" fmla="*/ 2147483646 h 251"/>
              <a:gd name="T16" fmla="*/ 2147483646 w 176"/>
              <a:gd name="T17" fmla="*/ 0 h 251"/>
              <a:gd name="T18" fmla="*/ 2147483646 w 176"/>
              <a:gd name="T19" fmla="*/ 2147483646 h 251"/>
              <a:gd name="T20" fmla="*/ 2147483646 w 176"/>
              <a:gd name="T21" fmla="*/ 2147483646 h 251"/>
              <a:gd name="T22" fmla="*/ 2147483646 w 176"/>
              <a:gd name="T23" fmla="*/ 2147483646 h 251"/>
              <a:gd name="T24" fmla="*/ 2147483646 w 176"/>
              <a:gd name="T25" fmla="*/ 2147483646 h 251"/>
              <a:gd name="T26" fmla="*/ 2147483646 w 176"/>
              <a:gd name="T27" fmla="*/ 2147483646 h 251"/>
              <a:gd name="T28" fmla="*/ 2147483646 w 176"/>
              <a:gd name="T29" fmla="*/ 2147483646 h 251"/>
              <a:gd name="T30" fmla="*/ 2147483646 w 176"/>
              <a:gd name="T31" fmla="*/ 2147483646 h 251"/>
              <a:gd name="T32" fmla="*/ 2147483646 w 176"/>
              <a:gd name="T33" fmla="*/ 2147483646 h 251"/>
              <a:gd name="T34" fmla="*/ 2147483646 w 176"/>
              <a:gd name="T35" fmla="*/ 2147483646 h 251"/>
              <a:gd name="T36" fmla="*/ 2147483646 w 176"/>
              <a:gd name="T37" fmla="*/ 2147483646 h 251"/>
              <a:gd name="T38" fmla="*/ 2147483646 w 176"/>
              <a:gd name="T39" fmla="*/ 2147483646 h 251"/>
              <a:gd name="T40" fmla="*/ 2147483646 w 176"/>
              <a:gd name="T41" fmla="*/ 2147483646 h 251"/>
              <a:gd name="T42" fmla="*/ 2147483646 w 176"/>
              <a:gd name="T43" fmla="*/ 2147483646 h 251"/>
              <a:gd name="T44" fmla="*/ 2147483646 w 176"/>
              <a:gd name="T45" fmla="*/ 2147483646 h 251"/>
              <a:gd name="T46" fmla="*/ 2147483646 w 176"/>
              <a:gd name="T47" fmla="*/ 2147483646 h 251"/>
              <a:gd name="T48" fmla="*/ 2147483646 w 176"/>
              <a:gd name="T49" fmla="*/ 2147483646 h 251"/>
              <a:gd name="T50" fmla="*/ 2147483646 w 176"/>
              <a:gd name="T51" fmla="*/ 2147483646 h 251"/>
              <a:gd name="T52" fmla="*/ 2147483646 w 176"/>
              <a:gd name="T53" fmla="*/ 2147483646 h 251"/>
              <a:gd name="T54" fmla="*/ 2147483646 w 176"/>
              <a:gd name="T55" fmla="*/ 2147483646 h 251"/>
              <a:gd name="T56" fmla="*/ 2147483646 w 176"/>
              <a:gd name="T57" fmla="*/ 2147483646 h 251"/>
              <a:gd name="T58" fmla="*/ 2147483646 w 176"/>
              <a:gd name="T59" fmla="*/ 2147483646 h 251"/>
              <a:gd name="T60" fmla="*/ 2147483646 w 176"/>
              <a:gd name="T61" fmla="*/ 2147483646 h 251"/>
              <a:gd name="T62" fmla="*/ 2147483646 w 176"/>
              <a:gd name="T63" fmla="*/ 2147483646 h 251"/>
              <a:gd name="T64" fmla="*/ 2147483646 w 176"/>
              <a:gd name="T65" fmla="*/ 2147483646 h 251"/>
              <a:gd name="T66" fmla="*/ 2147483646 w 176"/>
              <a:gd name="T67" fmla="*/ 2147483646 h 251"/>
              <a:gd name="T68" fmla="*/ 2147483646 w 176"/>
              <a:gd name="T69" fmla="*/ 2147483646 h 251"/>
              <a:gd name="T70" fmla="*/ 2147483646 w 176"/>
              <a:gd name="T71" fmla="*/ 2147483646 h 251"/>
              <a:gd name="T72" fmla="*/ 2147483646 w 176"/>
              <a:gd name="T73" fmla="*/ 2147483646 h 251"/>
              <a:gd name="T74" fmla="*/ 2147483646 w 176"/>
              <a:gd name="T75" fmla="*/ 2147483646 h 251"/>
              <a:gd name="T76" fmla="*/ 2147483646 w 176"/>
              <a:gd name="T77" fmla="*/ 2147483646 h 251"/>
              <a:gd name="T78" fmla="*/ 2147483646 w 176"/>
              <a:gd name="T79" fmla="*/ 2147483646 h 251"/>
              <a:gd name="T80" fmla="*/ 2147483646 w 176"/>
              <a:gd name="T81" fmla="*/ 2147483646 h 251"/>
              <a:gd name="T82" fmla="*/ 2147483646 w 176"/>
              <a:gd name="T83" fmla="*/ 2147483646 h 251"/>
              <a:gd name="T84" fmla="*/ 2147483646 w 176"/>
              <a:gd name="T85" fmla="*/ 2147483646 h 251"/>
              <a:gd name="T86" fmla="*/ 2147483646 w 176"/>
              <a:gd name="T87" fmla="*/ 2147483646 h 251"/>
              <a:gd name="T88" fmla="*/ 2147483646 w 176"/>
              <a:gd name="T89" fmla="*/ 2147483646 h 251"/>
              <a:gd name="T90" fmla="*/ 2147483646 w 176"/>
              <a:gd name="T91" fmla="*/ 2147483646 h 251"/>
              <a:gd name="T92" fmla="*/ 2147483646 w 176"/>
              <a:gd name="T93" fmla="*/ 2147483646 h 251"/>
              <a:gd name="T94" fmla="*/ 2147483646 w 176"/>
              <a:gd name="T95" fmla="*/ 2147483646 h 251"/>
              <a:gd name="T96" fmla="*/ 2147483646 w 176"/>
              <a:gd name="T97" fmla="*/ 2147483646 h 251"/>
              <a:gd name="T98" fmla="*/ 2147483646 w 176"/>
              <a:gd name="T99" fmla="*/ 2147483646 h 251"/>
              <a:gd name="T100" fmla="*/ 2147483646 w 176"/>
              <a:gd name="T101" fmla="*/ 2147483646 h 251"/>
              <a:gd name="T102" fmla="*/ 2147483646 w 176"/>
              <a:gd name="T103" fmla="*/ 2147483646 h 251"/>
              <a:gd name="T104" fmla="*/ 2147483646 w 176"/>
              <a:gd name="T105" fmla="*/ 2147483646 h 25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76" h="251">
                <a:moveTo>
                  <a:pt x="162" y="76"/>
                </a:moveTo>
                <a:cubicBezTo>
                  <a:pt x="159" y="74"/>
                  <a:pt x="159" y="74"/>
                  <a:pt x="159" y="74"/>
                </a:cubicBezTo>
                <a:cubicBezTo>
                  <a:pt x="159" y="74"/>
                  <a:pt x="159" y="74"/>
                  <a:pt x="159" y="74"/>
                </a:cubicBezTo>
                <a:cubicBezTo>
                  <a:pt x="158" y="74"/>
                  <a:pt x="158" y="74"/>
                  <a:pt x="158" y="74"/>
                </a:cubicBezTo>
                <a:cubicBezTo>
                  <a:pt x="156" y="72"/>
                  <a:pt x="156" y="72"/>
                  <a:pt x="156" y="72"/>
                </a:cubicBezTo>
                <a:cubicBezTo>
                  <a:pt x="145" y="68"/>
                  <a:pt x="145" y="68"/>
                  <a:pt x="145" y="68"/>
                </a:cubicBezTo>
                <a:cubicBezTo>
                  <a:pt x="142" y="68"/>
                  <a:pt x="142" y="68"/>
                  <a:pt x="142" y="68"/>
                </a:cubicBezTo>
                <a:cubicBezTo>
                  <a:pt x="140" y="69"/>
                  <a:pt x="140" y="69"/>
                  <a:pt x="140" y="69"/>
                </a:cubicBezTo>
                <a:cubicBezTo>
                  <a:pt x="135" y="61"/>
                  <a:pt x="135" y="61"/>
                  <a:pt x="135" y="61"/>
                </a:cubicBezTo>
                <a:cubicBezTo>
                  <a:pt x="136" y="60"/>
                  <a:pt x="136" y="60"/>
                  <a:pt x="136" y="60"/>
                </a:cubicBezTo>
                <a:cubicBezTo>
                  <a:pt x="139" y="56"/>
                  <a:pt x="139" y="56"/>
                  <a:pt x="139" y="56"/>
                </a:cubicBezTo>
                <a:cubicBezTo>
                  <a:pt x="139" y="52"/>
                  <a:pt x="139" y="52"/>
                  <a:pt x="139" y="52"/>
                </a:cubicBezTo>
                <a:cubicBezTo>
                  <a:pt x="139" y="51"/>
                  <a:pt x="139" y="51"/>
                  <a:pt x="139" y="51"/>
                </a:cubicBezTo>
                <a:cubicBezTo>
                  <a:pt x="141" y="48"/>
                  <a:pt x="141" y="48"/>
                  <a:pt x="141" y="48"/>
                </a:cubicBezTo>
                <a:cubicBezTo>
                  <a:pt x="140" y="47"/>
                  <a:pt x="140" y="47"/>
                  <a:pt x="140" y="47"/>
                </a:cubicBezTo>
                <a:cubicBezTo>
                  <a:pt x="134" y="46"/>
                  <a:pt x="134" y="46"/>
                  <a:pt x="134" y="46"/>
                </a:cubicBezTo>
                <a:cubicBezTo>
                  <a:pt x="134" y="46"/>
                  <a:pt x="134" y="46"/>
                  <a:pt x="134" y="46"/>
                </a:cubicBezTo>
                <a:cubicBezTo>
                  <a:pt x="123" y="44"/>
                  <a:pt x="123" y="44"/>
                  <a:pt x="123" y="44"/>
                </a:cubicBezTo>
                <a:cubicBezTo>
                  <a:pt x="123" y="44"/>
                  <a:pt x="123" y="44"/>
                  <a:pt x="123" y="44"/>
                </a:cubicBezTo>
                <a:cubicBezTo>
                  <a:pt x="117" y="38"/>
                  <a:pt x="117" y="38"/>
                  <a:pt x="117" y="38"/>
                </a:cubicBezTo>
                <a:cubicBezTo>
                  <a:pt x="117" y="38"/>
                  <a:pt x="117" y="38"/>
                  <a:pt x="117" y="38"/>
                </a:cubicBezTo>
                <a:cubicBezTo>
                  <a:pt x="115" y="34"/>
                  <a:pt x="115" y="34"/>
                  <a:pt x="115" y="34"/>
                </a:cubicBezTo>
                <a:cubicBezTo>
                  <a:pt x="114" y="32"/>
                  <a:pt x="114" y="32"/>
                  <a:pt x="114" y="32"/>
                </a:cubicBezTo>
                <a:cubicBezTo>
                  <a:pt x="117" y="24"/>
                  <a:pt x="117" y="24"/>
                  <a:pt x="117" y="24"/>
                </a:cubicBezTo>
                <a:cubicBezTo>
                  <a:pt x="117" y="18"/>
                  <a:pt x="117" y="18"/>
                  <a:pt x="117" y="18"/>
                </a:cubicBezTo>
                <a:cubicBezTo>
                  <a:pt x="117" y="16"/>
                  <a:pt x="117" y="16"/>
                  <a:pt x="117" y="16"/>
                </a:cubicBezTo>
                <a:cubicBezTo>
                  <a:pt x="114" y="20"/>
                  <a:pt x="114" y="20"/>
                  <a:pt x="114" y="20"/>
                </a:cubicBezTo>
                <a:cubicBezTo>
                  <a:pt x="113" y="20"/>
                  <a:pt x="113" y="20"/>
                  <a:pt x="113" y="20"/>
                </a:cubicBezTo>
                <a:cubicBezTo>
                  <a:pt x="113" y="21"/>
                  <a:pt x="113" y="21"/>
                  <a:pt x="113" y="21"/>
                </a:cubicBezTo>
                <a:cubicBezTo>
                  <a:pt x="112" y="20"/>
                  <a:pt x="112" y="20"/>
                  <a:pt x="112" y="20"/>
                </a:cubicBezTo>
                <a:cubicBezTo>
                  <a:pt x="111" y="20"/>
                  <a:pt x="111" y="20"/>
                  <a:pt x="111" y="20"/>
                </a:cubicBezTo>
                <a:cubicBezTo>
                  <a:pt x="105" y="15"/>
                  <a:pt x="105" y="15"/>
                  <a:pt x="105" y="15"/>
                </a:cubicBezTo>
                <a:cubicBezTo>
                  <a:pt x="104" y="14"/>
                  <a:pt x="104" y="14"/>
                  <a:pt x="104" y="14"/>
                </a:cubicBezTo>
                <a:cubicBezTo>
                  <a:pt x="104" y="13"/>
                  <a:pt x="104" y="13"/>
                  <a:pt x="104" y="13"/>
                </a:cubicBezTo>
                <a:cubicBezTo>
                  <a:pt x="103" y="4"/>
                  <a:pt x="103" y="4"/>
                  <a:pt x="103" y="4"/>
                </a:cubicBezTo>
                <a:cubicBezTo>
                  <a:pt x="100" y="0"/>
                  <a:pt x="100" y="0"/>
                  <a:pt x="10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90" y="7"/>
                  <a:pt x="90" y="7"/>
                  <a:pt x="90" y="7"/>
                </a:cubicBezTo>
                <a:cubicBezTo>
                  <a:pt x="90" y="8"/>
                  <a:pt x="90" y="8"/>
                  <a:pt x="90" y="8"/>
                </a:cubicBezTo>
                <a:cubicBezTo>
                  <a:pt x="89" y="8"/>
                  <a:pt x="89" y="8"/>
                  <a:pt x="89" y="8"/>
                </a:cubicBezTo>
                <a:cubicBezTo>
                  <a:pt x="80" y="6"/>
                  <a:pt x="80" y="6"/>
                  <a:pt x="80" y="6"/>
                </a:cubicBezTo>
                <a:cubicBezTo>
                  <a:pt x="78" y="15"/>
                  <a:pt x="78" y="15"/>
                  <a:pt x="78" y="15"/>
                </a:cubicBezTo>
                <a:cubicBezTo>
                  <a:pt x="78" y="24"/>
                  <a:pt x="78" y="24"/>
                  <a:pt x="78" y="24"/>
                </a:cubicBezTo>
                <a:cubicBezTo>
                  <a:pt x="78" y="24"/>
                  <a:pt x="78" y="24"/>
                  <a:pt x="78" y="24"/>
                </a:cubicBezTo>
                <a:cubicBezTo>
                  <a:pt x="73" y="32"/>
                  <a:pt x="73" y="32"/>
                  <a:pt x="73" y="32"/>
                </a:cubicBezTo>
                <a:cubicBezTo>
                  <a:pt x="73" y="33"/>
                  <a:pt x="73" y="33"/>
                  <a:pt x="73" y="33"/>
                </a:cubicBezTo>
                <a:cubicBezTo>
                  <a:pt x="72" y="33"/>
                  <a:pt x="72" y="33"/>
                  <a:pt x="72" y="33"/>
                </a:cubicBezTo>
                <a:cubicBezTo>
                  <a:pt x="71" y="33"/>
                  <a:pt x="71" y="33"/>
                  <a:pt x="71" y="33"/>
                </a:cubicBezTo>
                <a:cubicBezTo>
                  <a:pt x="65" y="34"/>
                  <a:pt x="65" y="34"/>
                  <a:pt x="65" y="34"/>
                </a:cubicBezTo>
                <a:cubicBezTo>
                  <a:pt x="59" y="38"/>
                  <a:pt x="59" y="38"/>
                  <a:pt x="59" y="38"/>
                </a:cubicBezTo>
                <a:cubicBezTo>
                  <a:pt x="59" y="39"/>
                  <a:pt x="59" y="39"/>
                  <a:pt x="59" y="39"/>
                </a:cubicBezTo>
                <a:cubicBezTo>
                  <a:pt x="59" y="39"/>
                  <a:pt x="59" y="39"/>
                  <a:pt x="59" y="39"/>
                </a:cubicBezTo>
                <a:cubicBezTo>
                  <a:pt x="58" y="39"/>
                  <a:pt x="58" y="39"/>
                  <a:pt x="58" y="39"/>
                </a:cubicBezTo>
                <a:cubicBezTo>
                  <a:pt x="57" y="39"/>
                  <a:pt x="57" y="39"/>
                  <a:pt x="57" y="39"/>
                </a:cubicBezTo>
                <a:cubicBezTo>
                  <a:pt x="46" y="35"/>
                  <a:pt x="46" y="35"/>
                  <a:pt x="46" y="35"/>
                </a:cubicBezTo>
                <a:cubicBezTo>
                  <a:pt x="45" y="39"/>
                  <a:pt x="45" y="39"/>
                  <a:pt x="45" y="39"/>
                </a:cubicBezTo>
                <a:cubicBezTo>
                  <a:pt x="45" y="40"/>
                  <a:pt x="45" y="40"/>
                  <a:pt x="45" y="40"/>
                </a:cubicBezTo>
                <a:cubicBezTo>
                  <a:pt x="40" y="48"/>
                  <a:pt x="40" y="48"/>
                  <a:pt x="40" y="48"/>
                </a:cubicBezTo>
                <a:cubicBezTo>
                  <a:pt x="39" y="49"/>
                  <a:pt x="38" y="50"/>
                  <a:pt x="37" y="50"/>
                </a:cubicBezTo>
                <a:cubicBezTo>
                  <a:pt x="32" y="50"/>
                  <a:pt x="32" y="50"/>
                  <a:pt x="32" y="50"/>
                </a:cubicBezTo>
                <a:cubicBezTo>
                  <a:pt x="25" y="47"/>
                  <a:pt x="25" y="47"/>
                  <a:pt x="25" y="47"/>
                </a:cubicBezTo>
                <a:cubicBezTo>
                  <a:pt x="24" y="46"/>
                  <a:pt x="24" y="46"/>
                  <a:pt x="24" y="46"/>
                </a:cubicBezTo>
                <a:cubicBezTo>
                  <a:pt x="24" y="46"/>
                  <a:pt x="24" y="46"/>
                  <a:pt x="24" y="46"/>
                </a:cubicBezTo>
                <a:cubicBezTo>
                  <a:pt x="24" y="45"/>
                  <a:pt x="24" y="45"/>
                  <a:pt x="24" y="45"/>
                </a:cubicBezTo>
                <a:cubicBezTo>
                  <a:pt x="23" y="36"/>
                  <a:pt x="23" y="36"/>
                  <a:pt x="23" y="36"/>
                </a:cubicBezTo>
                <a:cubicBezTo>
                  <a:pt x="21" y="28"/>
                  <a:pt x="21" y="28"/>
                  <a:pt x="21" y="28"/>
                </a:cubicBezTo>
                <a:cubicBezTo>
                  <a:pt x="19" y="26"/>
                  <a:pt x="19" y="26"/>
                  <a:pt x="19" y="26"/>
                </a:cubicBezTo>
                <a:cubicBezTo>
                  <a:pt x="17" y="32"/>
                  <a:pt x="17" y="32"/>
                  <a:pt x="17" y="32"/>
                </a:cubicBezTo>
                <a:cubicBezTo>
                  <a:pt x="17" y="32"/>
                  <a:pt x="17" y="32"/>
                  <a:pt x="17" y="32"/>
                </a:cubicBezTo>
                <a:cubicBezTo>
                  <a:pt x="17" y="32"/>
                  <a:pt x="17" y="32"/>
                  <a:pt x="17" y="32"/>
                </a:cubicBezTo>
                <a:cubicBezTo>
                  <a:pt x="12" y="38"/>
                  <a:pt x="12" y="38"/>
                  <a:pt x="12" y="38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8" y="48"/>
                  <a:pt x="8" y="48"/>
                  <a:pt x="8" y="48"/>
                </a:cubicBezTo>
                <a:cubicBezTo>
                  <a:pt x="7" y="48"/>
                  <a:pt x="7" y="48"/>
                  <a:pt x="7" y="48"/>
                </a:cubicBezTo>
                <a:cubicBezTo>
                  <a:pt x="4" y="54"/>
                  <a:pt x="4" y="54"/>
                  <a:pt x="4" y="54"/>
                </a:cubicBezTo>
                <a:cubicBezTo>
                  <a:pt x="4" y="55"/>
                  <a:pt x="3" y="58"/>
                  <a:pt x="0" y="61"/>
                </a:cubicBezTo>
                <a:cubicBezTo>
                  <a:pt x="3" y="70"/>
                  <a:pt x="3" y="70"/>
                  <a:pt x="3" y="70"/>
                </a:cubicBezTo>
                <a:cubicBezTo>
                  <a:pt x="15" y="84"/>
                  <a:pt x="15" y="84"/>
                  <a:pt x="15" y="84"/>
                </a:cubicBezTo>
                <a:cubicBezTo>
                  <a:pt x="15" y="84"/>
                  <a:pt x="15" y="84"/>
                  <a:pt x="15" y="84"/>
                </a:cubicBezTo>
                <a:cubicBezTo>
                  <a:pt x="19" y="92"/>
                  <a:pt x="19" y="92"/>
                  <a:pt x="19" y="92"/>
                </a:cubicBezTo>
                <a:cubicBezTo>
                  <a:pt x="19" y="93"/>
                  <a:pt x="19" y="93"/>
                  <a:pt x="19" y="93"/>
                </a:cubicBezTo>
                <a:cubicBezTo>
                  <a:pt x="18" y="94"/>
                  <a:pt x="18" y="94"/>
                  <a:pt x="18" y="94"/>
                </a:cubicBezTo>
                <a:cubicBezTo>
                  <a:pt x="18" y="94"/>
                  <a:pt x="18" y="94"/>
                  <a:pt x="18" y="94"/>
                </a:cubicBezTo>
                <a:cubicBezTo>
                  <a:pt x="15" y="98"/>
                  <a:pt x="15" y="98"/>
                  <a:pt x="15" y="98"/>
                </a:cubicBezTo>
                <a:cubicBezTo>
                  <a:pt x="14" y="98"/>
                  <a:pt x="14" y="98"/>
                  <a:pt x="14" y="98"/>
                </a:cubicBezTo>
                <a:cubicBezTo>
                  <a:pt x="6" y="100"/>
                  <a:pt x="6" y="100"/>
                  <a:pt x="6" y="100"/>
                </a:cubicBezTo>
                <a:cubicBezTo>
                  <a:pt x="7" y="106"/>
                  <a:pt x="7" y="106"/>
                  <a:pt x="7" y="106"/>
                </a:cubicBezTo>
                <a:cubicBezTo>
                  <a:pt x="13" y="110"/>
                  <a:pt x="13" y="110"/>
                  <a:pt x="13" y="110"/>
                </a:cubicBezTo>
                <a:cubicBezTo>
                  <a:pt x="21" y="112"/>
                  <a:pt x="21" y="112"/>
                  <a:pt x="21" y="112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4" y="120"/>
                  <a:pt x="24" y="120"/>
                  <a:pt x="24" y="120"/>
                </a:cubicBezTo>
                <a:cubicBezTo>
                  <a:pt x="22" y="134"/>
                  <a:pt x="22" y="134"/>
                  <a:pt x="22" y="134"/>
                </a:cubicBezTo>
                <a:cubicBezTo>
                  <a:pt x="22" y="134"/>
                  <a:pt x="22" y="134"/>
                  <a:pt x="22" y="134"/>
                </a:cubicBezTo>
                <a:cubicBezTo>
                  <a:pt x="22" y="134"/>
                  <a:pt x="22" y="134"/>
                  <a:pt x="22" y="134"/>
                </a:cubicBezTo>
                <a:cubicBezTo>
                  <a:pt x="19" y="140"/>
                  <a:pt x="19" y="140"/>
                  <a:pt x="19" y="140"/>
                </a:cubicBezTo>
                <a:cubicBezTo>
                  <a:pt x="19" y="142"/>
                  <a:pt x="19" y="142"/>
                  <a:pt x="19" y="142"/>
                </a:cubicBezTo>
                <a:cubicBezTo>
                  <a:pt x="18" y="142"/>
                  <a:pt x="18" y="142"/>
                  <a:pt x="18" y="142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7"/>
                  <a:pt x="8" y="147"/>
                  <a:pt x="8" y="147"/>
                </a:cubicBezTo>
                <a:cubicBezTo>
                  <a:pt x="5" y="156"/>
                  <a:pt x="5" y="156"/>
                  <a:pt x="5" y="156"/>
                </a:cubicBezTo>
                <a:cubicBezTo>
                  <a:pt x="4" y="166"/>
                  <a:pt x="4" y="166"/>
                  <a:pt x="4" y="166"/>
                </a:cubicBezTo>
                <a:cubicBezTo>
                  <a:pt x="6" y="172"/>
                  <a:pt x="6" y="172"/>
                  <a:pt x="6" y="172"/>
                </a:cubicBezTo>
                <a:cubicBezTo>
                  <a:pt x="18" y="179"/>
                  <a:pt x="18" y="179"/>
                  <a:pt x="18" y="179"/>
                </a:cubicBezTo>
                <a:cubicBezTo>
                  <a:pt x="19" y="180"/>
                  <a:pt x="19" y="180"/>
                  <a:pt x="19" y="180"/>
                </a:cubicBezTo>
                <a:cubicBezTo>
                  <a:pt x="24" y="188"/>
                  <a:pt x="24" y="188"/>
                  <a:pt x="24" y="188"/>
                </a:cubicBezTo>
                <a:cubicBezTo>
                  <a:pt x="24" y="189"/>
                  <a:pt x="24" y="189"/>
                  <a:pt x="24" y="189"/>
                </a:cubicBezTo>
                <a:cubicBezTo>
                  <a:pt x="24" y="189"/>
                  <a:pt x="24" y="189"/>
                  <a:pt x="24" y="189"/>
                </a:cubicBezTo>
                <a:cubicBezTo>
                  <a:pt x="24" y="190"/>
                  <a:pt x="24" y="190"/>
                  <a:pt x="24" y="190"/>
                </a:cubicBezTo>
                <a:cubicBezTo>
                  <a:pt x="17" y="204"/>
                  <a:pt x="17" y="204"/>
                  <a:pt x="17" y="204"/>
                </a:cubicBezTo>
                <a:cubicBezTo>
                  <a:pt x="16" y="208"/>
                  <a:pt x="16" y="208"/>
                  <a:pt x="16" y="208"/>
                </a:cubicBezTo>
                <a:cubicBezTo>
                  <a:pt x="16" y="208"/>
                  <a:pt x="16" y="208"/>
                  <a:pt x="16" y="208"/>
                </a:cubicBezTo>
                <a:cubicBezTo>
                  <a:pt x="12" y="217"/>
                  <a:pt x="12" y="217"/>
                  <a:pt x="12" y="217"/>
                </a:cubicBezTo>
                <a:cubicBezTo>
                  <a:pt x="10" y="224"/>
                  <a:pt x="10" y="224"/>
                  <a:pt x="10" y="224"/>
                </a:cubicBezTo>
                <a:cubicBezTo>
                  <a:pt x="10" y="225"/>
                  <a:pt x="10" y="225"/>
                  <a:pt x="10" y="225"/>
                </a:cubicBezTo>
                <a:cubicBezTo>
                  <a:pt x="10" y="225"/>
                  <a:pt x="10" y="225"/>
                  <a:pt x="10" y="225"/>
                </a:cubicBezTo>
                <a:cubicBezTo>
                  <a:pt x="8" y="227"/>
                  <a:pt x="7" y="228"/>
                  <a:pt x="6" y="231"/>
                </a:cubicBezTo>
                <a:cubicBezTo>
                  <a:pt x="5" y="232"/>
                  <a:pt x="5" y="232"/>
                  <a:pt x="6" y="233"/>
                </a:cubicBezTo>
                <a:cubicBezTo>
                  <a:pt x="7" y="234"/>
                  <a:pt x="7" y="234"/>
                  <a:pt x="7" y="234"/>
                </a:cubicBezTo>
                <a:cubicBezTo>
                  <a:pt x="11" y="238"/>
                  <a:pt x="11" y="238"/>
                  <a:pt x="11" y="238"/>
                </a:cubicBezTo>
                <a:cubicBezTo>
                  <a:pt x="11" y="238"/>
                  <a:pt x="11" y="238"/>
                  <a:pt x="11" y="238"/>
                </a:cubicBezTo>
                <a:cubicBezTo>
                  <a:pt x="11" y="238"/>
                  <a:pt x="11" y="238"/>
                  <a:pt x="11" y="238"/>
                </a:cubicBezTo>
                <a:cubicBezTo>
                  <a:pt x="13" y="241"/>
                  <a:pt x="13" y="241"/>
                  <a:pt x="13" y="241"/>
                </a:cubicBezTo>
                <a:cubicBezTo>
                  <a:pt x="13" y="241"/>
                  <a:pt x="13" y="241"/>
                  <a:pt x="13" y="241"/>
                </a:cubicBezTo>
                <a:cubicBezTo>
                  <a:pt x="13" y="241"/>
                  <a:pt x="13" y="241"/>
                  <a:pt x="13" y="241"/>
                </a:cubicBezTo>
                <a:cubicBezTo>
                  <a:pt x="14" y="242"/>
                  <a:pt x="14" y="242"/>
                  <a:pt x="14" y="242"/>
                </a:cubicBezTo>
                <a:cubicBezTo>
                  <a:pt x="14" y="242"/>
                  <a:pt x="14" y="242"/>
                  <a:pt x="14" y="242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4" y="244"/>
                  <a:pt x="14" y="244"/>
                  <a:pt x="14" y="244"/>
                </a:cubicBezTo>
                <a:cubicBezTo>
                  <a:pt x="15" y="246"/>
                  <a:pt x="15" y="246"/>
                  <a:pt x="15" y="246"/>
                </a:cubicBezTo>
                <a:cubicBezTo>
                  <a:pt x="18" y="248"/>
                  <a:pt x="18" y="248"/>
                  <a:pt x="18" y="248"/>
                </a:cubicBezTo>
                <a:cubicBezTo>
                  <a:pt x="33" y="251"/>
                  <a:pt x="33" y="251"/>
                  <a:pt x="33" y="251"/>
                </a:cubicBezTo>
                <a:cubicBezTo>
                  <a:pt x="37" y="251"/>
                  <a:pt x="42" y="250"/>
                  <a:pt x="47" y="248"/>
                </a:cubicBezTo>
                <a:cubicBezTo>
                  <a:pt x="51" y="246"/>
                  <a:pt x="56" y="245"/>
                  <a:pt x="61" y="246"/>
                </a:cubicBezTo>
                <a:cubicBezTo>
                  <a:pt x="61" y="243"/>
                  <a:pt x="61" y="243"/>
                  <a:pt x="61" y="243"/>
                </a:cubicBezTo>
                <a:cubicBezTo>
                  <a:pt x="57" y="232"/>
                  <a:pt x="57" y="232"/>
                  <a:pt x="57" y="232"/>
                </a:cubicBezTo>
                <a:cubicBezTo>
                  <a:pt x="56" y="232"/>
                  <a:pt x="56" y="232"/>
                  <a:pt x="56" y="232"/>
                </a:cubicBezTo>
                <a:cubicBezTo>
                  <a:pt x="57" y="232"/>
                  <a:pt x="57" y="232"/>
                  <a:pt x="57" y="232"/>
                </a:cubicBezTo>
                <a:cubicBezTo>
                  <a:pt x="79" y="200"/>
                  <a:pt x="79" y="200"/>
                  <a:pt x="79" y="200"/>
                </a:cubicBezTo>
                <a:cubicBezTo>
                  <a:pt x="104" y="176"/>
                  <a:pt x="104" y="176"/>
                  <a:pt x="104" y="176"/>
                </a:cubicBezTo>
                <a:cubicBezTo>
                  <a:pt x="104" y="176"/>
                  <a:pt x="104" y="176"/>
                  <a:pt x="104" y="176"/>
                </a:cubicBezTo>
                <a:cubicBezTo>
                  <a:pt x="112" y="174"/>
                  <a:pt x="112" y="174"/>
                  <a:pt x="112" y="174"/>
                </a:cubicBezTo>
                <a:cubicBezTo>
                  <a:pt x="116" y="169"/>
                  <a:pt x="116" y="169"/>
                  <a:pt x="116" y="169"/>
                </a:cubicBezTo>
                <a:cubicBezTo>
                  <a:pt x="116" y="169"/>
                  <a:pt x="116" y="169"/>
                  <a:pt x="116" y="169"/>
                </a:cubicBezTo>
                <a:cubicBezTo>
                  <a:pt x="119" y="166"/>
                  <a:pt x="122" y="165"/>
                  <a:pt x="125" y="164"/>
                </a:cubicBezTo>
                <a:cubicBezTo>
                  <a:pt x="123" y="162"/>
                  <a:pt x="123" y="162"/>
                  <a:pt x="123" y="162"/>
                </a:cubicBezTo>
                <a:cubicBezTo>
                  <a:pt x="117" y="156"/>
                  <a:pt x="117" y="156"/>
                  <a:pt x="117" y="156"/>
                </a:cubicBezTo>
                <a:cubicBezTo>
                  <a:pt x="117" y="156"/>
                  <a:pt x="117" y="156"/>
                  <a:pt x="117" y="156"/>
                </a:cubicBezTo>
                <a:cubicBezTo>
                  <a:pt x="117" y="156"/>
                  <a:pt x="117" y="156"/>
                  <a:pt x="117" y="156"/>
                </a:cubicBezTo>
                <a:cubicBezTo>
                  <a:pt x="113" y="151"/>
                  <a:pt x="113" y="151"/>
                  <a:pt x="113" y="151"/>
                </a:cubicBezTo>
                <a:cubicBezTo>
                  <a:pt x="113" y="150"/>
                  <a:pt x="113" y="150"/>
                  <a:pt x="113" y="150"/>
                </a:cubicBezTo>
                <a:cubicBezTo>
                  <a:pt x="113" y="150"/>
                  <a:pt x="113" y="150"/>
                  <a:pt x="113" y="150"/>
                </a:cubicBezTo>
                <a:cubicBezTo>
                  <a:pt x="115" y="147"/>
                  <a:pt x="115" y="147"/>
                  <a:pt x="115" y="147"/>
                </a:cubicBezTo>
                <a:cubicBezTo>
                  <a:pt x="109" y="148"/>
                  <a:pt x="109" y="148"/>
                  <a:pt x="109" y="148"/>
                </a:cubicBezTo>
                <a:cubicBezTo>
                  <a:pt x="98" y="146"/>
                  <a:pt x="98" y="146"/>
                  <a:pt x="98" y="146"/>
                </a:cubicBezTo>
                <a:cubicBezTo>
                  <a:pt x="94" y="144"/>
                  <a:pt x="91" y="141"/>
                  <a:pt x="90" y="138"/>
                </a:cubicBezTo>
                <a:cubicBezTo>
                  <a:pt x="88" y="131"/>
                  <a:pt x="87" y="125"/>
                  <a:pt x="87" y="119"/>
                </a:cubicBezTo>
                <a:cubicBezTo>
                  <a:pt x="86" y="121"/>
                  <a:pt x="84" y="122"/>
                  <a:pt x="82" y="122"/>
                </a:cubicBezTo>
                <a:cubicBezTo>
                  <a:pt x="73" y="120"/>
                  <a:pt x="73" y="120"/>
                  <a:pt x="73" y="120"/>
                </a:cubicBezTo>
                <a:cubicBezTo>
                  <a:pt x="68" y="116"/>
                  <a:pt x="68" y="116"/>
                  <a:pt x="68" y="116"/>
                </a:cubicBezTo>
                <a:cubicBezTo>
                  <a:pt x="61" y="114"/>
                  <a:pt x="61" y="114"/>
                  <a:pt x="61" y="114"/>
                </a:cubicBezTo>
                <a:cubicBezTo>
                  <a:pt x="58" y="114"/>
                  <a:pt x="58" y="114"/>
                  <a:pt x="58" y="114"/>
                </a:cubicBezTo>
                <a:cubicBezTo>
                  <a:pt x="56" y="114"/>
                  <a:pt x="53" y="113"/>
                  <a:pt x="52" y="112"/>
                </a:cubicBezTo>
                <a:cubicBezTo>
                  <a:pt x="49" y="110"/>
                  <a:pt x="48" y="108"/>
                  <a:pt x="48" y="107"/>
                </a:cubicBezTo>
                <a:cubicBezTo>
                  <a:pt x="47" y="104"/>
                  <a:pt x="48" y="102"/>
                  <a:pt x="51" y="100"/>
                </a:cubicBezTo>
                <a:cubicBezTo>
                  <a:pt x="53" y="98"/>
                  <a:pt x="57" y="94"/>
                  <a:pt x="59" y="90"/>
                </a:cubicBezTo>
                <a:cubicBezTo>
                  <a:pt x="57" y="87"/>
                  <a:pt x="55" y="83"/>
                  <a:pt x="57" y="80"/>
                </a:cubicBezTo>
                <a:cubicBezTo>
                  <a:pt x="57" y="79"/>
                  <a:pt x="57" y="79"/>
                  <a:pt x="57" y="79"/>
                </a:cubicBezTo>
                <a:cubicBezTo>
                  <a:pt x="57" y="77"/>
                  <a:pt x="61" y="76"/>
                  <a:pt x="67" y="74"/>
                </a:cubicBezTo>
                <a:cubicBezTo>
                  <a:pt x="67" y="72"/>
                  <a:pt x="68" y="70"/>
                  <a:pt x="69" y="70"/>
                </a:cubicBezTo>
                <a:cubicBezTo>
                  <a:pt x="75" y="70"/>
                  <a:pt x="75" y="70"/>
                  <a:pt x="75" y="70"/>
                </a:cubicBezTo>
                <a:cubicBezTo>
                  <a:pt x="74" y="70"/>
                  <a:pt x="74" y="70"/>
                  <a:pt x="74" y="70"/>
                </a:cubicBezTo>
                <a:cubicBezTo>
                  <a:pt x="70" y="67"/>
                  <a:pt x="69" y="64"/>
                  <a:pt x="71" y="61"/>
                </a:cubicBezTo>
                <a:cubicBezTo>
                  <a:pt x="74" y="59"/>
                  <a:pt x="74" y="59"/>
                  <a:pt x="74" y="59"/>
                </a:cubicBezTo>
                <a:cubicBezTo>
                  <a:pt x="77" y="58"/>
                  <a:pt x="82" y="58"/>
                  <a:pt x="86" y="60"/>
                </a:cubicBezTo>
                <a:cubicBezTo>
                  <a:pt x="95" y="67"/>
                  <a:pt x="95" y="67"/>
                  <a:pt x="95" y="67"/>
                </a:cubicBezTo>
                <a:cubicBezTo>
                  <a:pt x="104" y="67"/>
                  <a:pt x="104" y="67"/>
                  <a:pt x="104" y="67"/>
                </a:cubicBezTo>
                <a:cubicBezTo>
                  <a:pt x="107" y="69"/>
                  <a:pt x="107" y="69"/>
                  <a:pt x="107" y="69"/>
                </a:cubicBezTo>
                <a:cubicBezTo>
                  <a:pt x="107" y="72"/>
                  <a:pt x="107" y="72"/>
                  <a:pt x="107" y="72"/>
                </a:cubicBezTo>
                <a:cubicBezTo>
                  <a:pt x="107" y="74"/>
                  <a:pt x="106" y="76"/>
                  <a:pt x="105" y="76"/>
                </a:cubicBezTo>
                <a:cubicBezTo>
                  <a:pt x="103" y="76"/>
                  <a:pt x="102" y="78"/>
                  <a:pt x="101" y="80"/>
                </a:cubicBezTo>
                <a:cubicBezTo>
                  <a:pt x="105" y="90"/>
                  <a:pt x="105" y="90"/>
                  <a:pt x="105" y="90"/>
                </a:cubicBezTo>
                <a:cubicBezTo>
                  <a:pt x="108" y="86"/>
                  <a:pt x="110" y="84"/>
                  <a:pt x="113" y="84"/>
                </a:cubicBezTo>
                <a:cubicBezTo>
                  <a:pt x="114" y="84"/>
                  <a:pt x="115" y="84"/>
                  <a:pt x="117" y="86"/>
                </a:cubicBezTo>
                <a:cubicBezTo>
                  <a:pt x="118" y="88"/>
                  <a:pt x="119" y="92"/>
                  <a:pt x="120" y="95"/>
                </a:cubicBezTo>
                <a:cubicBezTo>
                  <a:pt x="120" y="100"/>
                  <a:pt x="121" y="103"/>
                  <a:pt x="123" y="105"/>
                </a:cubicBezTo>
                <a:cubicBezTo>
                  <a:pt x="126" y="110"/>
                  <a:pt x="126" y="110"/>
                  <a:pt x="126" y="110"/>
                </a:cubicBezTo>
                <a:cubicBezTo>
                  <a:pt x="131" y="116"/>
                  <a:pt x="133" y="120"/>
                  <a:pt x="134" y="124"/>
                </a:cubicBezTo>
                <a:cubicBezTo>
                  <a:pt x="150" y="122"/>
                  <a:pt x="150" y="122"/>
                  <a:pt x="150" y="122"/>
                </a:cubicBezTo>
                <a:cubicBezTo>
                  <a:pt x="157" y="118"/>
                  <a:pt x="157" y="118"/>
                  <a:pt x="157" y="118"/>
                </a:cubicBezTo>
                <a:cubicBezTo>
                  <a:pt x="163" y="110"/>
                  <a:pt x="163" y="110"/>
                  <a:pt x="163" y="110"/>
                </a:cubicBezTo>
                <a:cubicBezTo>
                  <a:pt x="166" y="102"/>
                  <a:pt x="166" y="102"/>
                  <a:pt x="166" y="102"/>
                </a:cubicBezTo>
                <a:cubicBezTo>
                  <a:pt x="166" y="102"/>
                  <a:pt x="166" y="102"/>
                  <a:pt x="166" y="102"/>
                </a:cubicBezTo>
                <a:cubicBezTo>
                  <a:pt x="166" y="102"/>
                  <a:pt x="166" y="102"/>
                  <a:pt x="166" y="102"/>
                </a:cubicBezTo>
                <a:cubicBezTo>
                  <a:pt x="168" y="94"/>
                  <a:pt x="168" y="94"/>
                  <a:pt x="168" y="94"/>
                </a:cubicBezTo>
                <a:cubicBezTo>
                  <a:pt x="168" y="93"/>
                  <a:pt x="168" y="93"/>
                  <a:pt x="168" y="93"/>
                </a:cubicBezTo>
                <a:cubicBezTo>
                  <a:pt x="168" y="92"/>
                  <a:pt x="168" y="92"/>
                  <a:pt x="168" y="92"/>
                </a:cubicBezTo>
                <a:cubicBezTo>
                  <a:pt x="169" y="92"/>
                  <a:pt x="169" y="92"/>
                  <a:pt x="169" y="92"/>
                </a:cubicBezTo>
                <a:cubicBezTo>
                  <a:pt x="175" y="88"/>
                  <a:pt x="175" y="88"/>
                  <a:pt x="175" y="88"/>
                </a:cubicBezTo>
                <a:cubicBezTo>
                  <a:pt x="176" y="88"/>
                  <a:pt x="176" y="88"/>
                  <a:pt x="176" y="88"/>
                </a:cubicBezTo>
                <a:cubicBezTo>
                  <a:pt x="175" y="87"/>
                  <a:pt x="175" y="87"/>
                  <a:pt x="175" y="87"/>
                </a:cubicBezTo>
                <a:cubicBezTo>
                  <a:pt x="165" y="84"/>
                  <a:pt x="165" y="84"/>
                  <a:pt x="165" y="84"/>
                </a:cubicBezTo>
                <a:cubicBezTo>
                  <a:pt x="165" y="84"/>
                  <a:pt x="165" y="84"/>
                  <a:pt x="165" y="84"/>
                </a:cubicBezTo>
                <a:cubicBezTo>
                  <a:pt x="165" y="84"/>
                  <a:pt x="165" y="84"/>
                  <a:pt x="165" y="84"/>
                </a:cubicBezTo>
                <a:cubicBezTo>
                  <a:pt x="163" y="78"/>
                  <a:pt x="163" y="78"/>
                  <a:pt x="163" y="78"/>
                </a:cubicBezTo>
                <a:lnTo>
                  <a:pt x="162" y="7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" name="Freeform 34"/>
          <p:cNvSpPr/>
          <p:nvPr/>
        </p:nvSpPr>
        <p:spPr bwMode="auto">
          <a:xfrm>
            <a:off x="3911600" y="3396879"/>
            <a:ext cx="596900" cy="587375"/>
          </a:xfrm>
          <a:custGeom>
            <a:avLst/>
            <a:gdLst>
              <a:gd name="T0" fmla="*/ 2147483646 w 186"/>
              <a:gd name="T1" fmla="*/ 2147483646 h 183"/>
              <a:gd name="T2" fmla="*/ 2147483646 w 186"/>
              <a:gd name="T3" fmla="*/ 2147483646 h 183"/>
              <a:gd name="T4" fmla="*/ 2147483646 w 186"/>
              <a:gd name="T5" fmla="*/ 2147483646 h 183"/>
              <a:gd name="T6" fmla="*/ 2147483646 w 186"/>
              <a:gd name="T7" fmla="*/ 2147483646 h 183"/>
              <a:gd name="T8" fmla="*/ 2147483646 w 186"/>
              <a:gd name="T9" fmla="*/ 2147483646 h 183"/>
              <a:gd name="T10" fmla="*/ 2147483646 w 186"/>
              <a:gd name="T11" fmla="*/ 2147483646 h 183"/>
              <a:gd name="T12" fmla="*/ 2147483646 w 186"/>
              <a:gd name="T13" fmla="*/ 2147483646 h 183"/>
              <a:gd name="T14" fmla="*/ 2147483646 w 186"/>
              <a:gd name="T15" fmla="*/ 2147483646 h 183"/>
              <a:gd name="T16" fmla="*/ 2147483646 w 186"/>
              <a:gd name="T17" fmla="*/ 2147483646 h 183"/>
              <a:gd name="T18" fmla="*/ 2147483646 w 186"/>
              <a:gd name="T19" fmla="*/ 2147483646 h 183"/>
              <a:gd name="T20" fmla="*/ 2147483646 w 186"/>
              <a:gd name="T21" fmla="*/ 2147483646 h 183"/>
              <a:gd name="T22" fmla="*/ 2147483646 w 186"/>
              <a:gd name="T23" fmla="*/ 2147483646 h 183"/>
              <a:gd name="T24" fmla="*/ 2147483646 w 186"/>
              <a:gd name="T25" fmla="*/ 2147483646 h 183"/>
              <a:gd name="T26" fmla="*/ 2147483646 w 186"/>
              <a:gd name="T27" fmla="*/ 2147483646 h 183"/>
              <a:gd name="T28" fmla="*/ 2147483646 w 186"/>
              <a:gd name="T29" fmla="*/ 2147483646 h 183"/>
              <a:gd name="T30" fmla="*/ 2147483646 w 186"/>
              <a:gd name="T31" fmla="*/ 2147483646 h 183"/>
              <a:gd name="T32" fmla="*/ 2147483646 w 186"/>
              <a:gd name="T33" fmla="*/ 2147483646 h 183"/>
              <a:gd name="T34" fmla="*/ 2147483646 w 186"/>
              <a:gd name="T35" fmla="*/ 2147483646 h 183"/>
              <a:gd name="T36" fmla="*/ 2147483646 w 186"/>
              <a:gd name="T37" fmla="*/ 2147483646 h 183"/>
              <a:gd name="T38" fmla="*/ 2147483646 w 186"/>
              <a:gd name="T39" fmla="*/ 2147483646 h 183"/>
              <a:gd name="T40" fmla="*/ 2147483646 w 186"/>
              <a:gd name="T41" fmla="*/ 2147483646 h 183"/>
              <a:gd name="T42" fmla="*/ 2147483646 w 186"/>
              <a:gd name="T43" fmla="*/ 2147483646 h 183"/>
              <a:gd name="T44" fmla="*/ 2147483646 w 186"/>
              <a:gd name="T45" fmla="*/ 2147483646 h 183"/>
              <a:gd name="T46" fmla="*/ 2147483646 w 186"/>
              <a:gd name="T47" fmla="*/ 2147483646 h 183"/>
              <a:gd name="T48" fmla="*/ 2147483646 w 186"/>
              <a:gd name="T49" fmla="*/ 2147483646 h 183"/>
              <a:gd name="T50" fmla="*/ 2147483646 w 186"/>
              <a:gd name="T51" fmla="*/ 2147483646 h 183"/>
              <a:gd name="T52" fmla="*/ 2147483646 w 186"/>
              <a:gd name="T53" fmla="*/ 2147483646 h 183"/>
              <a:gd name="T54" fmla="*/ 2147483646 w 186"/>
              <a:gd name="T55" fmla="*/ 2147483646 h 183"/>
              <a:gd name="T56" fmla="*/ 2147483646 w 186"/>
              <a:gd name="T57" fmla="*/ 2147483646 h 183"/>
              <a:gd name="T58" fmla="*/ 2147483646 w 186"/>
              <a:gd name="T59" fmla="*/ 2147483646 h 183"/>
              <a:gd name="T60" fmla="*/ 2147483646 w 186"/>
              <a:gd name="T61" fmla="*/ 2147483646 h 183"/>
              <a:gd name="T62" fmla="*/ 2147483646 w 186"/>
              <a:gd name="T63" fmla="*/ 2147483646 h 183"/>
              <a:gd name="T64" fmla="*/ 2147483646 w 186"/>
              <a:gd name="T65" fmla="*/ 2147483646 h 183"/>
              <a:gd name="T66" fmla="*/ 2147483646 w 186"/>
              <a:gd name="T67" fmla="*/ 2147483646 h 183"/>
              <a:gd name="T68" fmla="*/ 2147483646 w 186"/>
              <a:gd name="T69" fmla="*/ 2147483646 h 183"/>
              <a:gd name="T70" fmla="*/ 2147483646 w 186"/>
              <a:gd name="T71" fmla="*/ 2147483646 h 183"/>
              <a:gd name="T72" fmla="*/ 2147483646 w 186"/>
              <a:gd name="T73" fmla="*/ 2147483646 h 183"/>
              <a:gd name="T74" fmla="*/ 2147483646 w 186"/>
              <a:gd name="T75" fmla="*/ 2147483646 h 183"/>
              <a:gd name="T76" fmla="*/ 2147483646 w 186"/>
              <a:gd name="T77" fmla="*/ 0 h 183"/>
              <a:gd name="T78" fmla="*/ 2147483646 w 186"/>
              <a:gd name="T79" fmla="*/ 2147483646 h 183"/>
              <a:gd name="T80" fmla="*/ 2147483646 w 186"/>
              <a:gd name="T81" fmla="*/ 2147483646 h 183"/>
              <a:gd name="T82" fmla="*/ 2147483646 w 186"/>
              <a:gd name="T83" fmla="*/ 2147483646 h 183"/>
              <a:gd name="T84" fmla="*/ 2147483646 w 186"/>
              <a:gd name="T85" fmla="*/ 2147483646 h 183"/>
              <a:gd name="T86" fmla="*/ 2147483646 w 186"/>
              <a:gd name="T87" fmla="*/ 2147483646 h 183"/>
              <a:gd name="T88" fmla="*/ 2147483646 w 186"/>
              <a:gd name="T89" fmla="*/ 2147483646 h 183"/>
              <a:gd name="T90" fmla="*/ 2147483646 w 186"/>
              <a:gd name="T91" fmla="*/ 2147483646 h 183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86" h="183">
                <a:moveTo>
                  <a:pt x="42" y="60"/>
                </a:moveTo>
                <a:cubicBezTo>
                  <a:pt x="41" y="60"/>
                  <a:pt x="41" y="60"/>
                  <a:pt x="41" y="60"/>
                </a:cubicBezTo>
                <a:cubicBezTo>
                  <a:pt x="11" y="73"/>
                  <a:pt x="11" y="73"/>
                  <a:pt x="11" y="73"/>
                </a:cubicBezTo>
                <a:cubicBezTo>
                  <a:pt x="2" y="81"/>
                  <a:pt x="2" y="81"/>
                  <a:pt x="2" y="81"/>
                </a:cubicBezTo>
                <a:cubicBezTo>
                  <a:pt x="0" y="95"/>
                  <a:pt x="2" y="103"/>
                  <a:pt x="6" y="105"/>
                </a:cubicBezTo>
                <a:cubicBezTo>
                  <a:pt x="15" y="111"/>
                  <a:pt x="15" y="111"/>
                  <a:pt x="15" y="111"/>
                </a:cubicBezTo>
                <a:cubicBezTo>
                  <a:pt x="16" y="111"/>
                  <a:pt x="16" y="111"/>
                  <a:pt x="16" y="111"/>
                </a:cubicBezTo>
                <a:cubicBezTo>
                  <a:pt x="16" y="111"/>
                  <a:pt x="16" y="111"/>
                  <a:pt x="16" y="111"/>
                </a:cubicBezTo>
                <a:cubicBezTo>
                  <a:pt x="18" y="126"/>
                  <a:pt x="18" y="126"/>
                  <a:pt x="18" y="126"/>
                </a:cubicBezTo>
                <a:cubicBezTo>
                  <a:pt x="26" y="136"/>
                  <a:pt x="31" y="141"/>
                  <a:pt x="34" y="143"/>
                </a:cubicBezTo>
                <a:cubicBezTo>
                  <a:pt x="42" y="145"/>
                  <a:pt x="42" y="145"/>
                  <a:pt x="42" y="145"/>
                </a:cubicBezTo>
                <a:cubicBezTo>
                  <a:pt x="44" y="145"/>
                  <a:pt x="44" y="145"/>
                  <a:pt x="44" y="145"/>
                </a:cubicBezTo>
                <a:cubicBezTo>
                  <a:pt x="44" y="145"/>
                  <a:pt x="44" y="145"/>
                  <a:pt x="44" y="145"/>
                </a:cubicBezTo>
                <a:cubicBezTo>
                  <a:pt x="45" y="147"/>
                  <a:pt x="48" y="149"/>
                  <a:pt x="53" y="150"/>
                </a:cubicBezTo>
                <a:cubicBezTo>
                  <a:pt x="77" y="151"/>
                  <a:pt x="77" y="151"/>
                  <a:pt x="77" y="151"/>
                </a:cubicBezTo>
                <a:cubicBezTo>
                  <a:pt x="94" y="151"/>
                  <a:pt x="104" y="153"/>
                  <a:pt x="106" y="155"/>
                </a:cubicBezTo>
                <a:cubicBezTo>
                  <a:pt x="108" y="156"/>
                  <a:pt x="109" y="160"/>
                  <a:pt x="108" y="166"/>
                </a:cubicBezTo>
                <a:cubicBezTo>
                  <a:pt x="108" y="170"/>
                  <a:pt x="108" y="173"/>
                  <a:pt x="109" y="173"/>
                </a:cubicBezTo>
                <a:cubicBezTo>
                  <a:pt x="118" y="171"/>
                  <a:pt x="118" y="171"/>
                  <a:pt x="118" y="171"/>
                </a:cubicBezTo>
                <a:cubicBezTo>
                  <a:pt x="124" y="169"/>
                  <a:pt x="128" y="169"/>
                  <a:pt x="130" y="171"/>
                </a:cubicBezTo>
                <a:cubicBezTo>
                  <a:pt x="134" y="175"/>
                  <a:pt x="134" y="175"/>
                  <a:pt x="134" y="175"/>
                </a:cubicBezTo>
                <a:cubicBezTo>
                  <a:pt x="138" y="181"/>
                  <a:pt x="142" y="183"/>
                  <a:pt x="142" y="183"/>
                </a:cubicBezTo>
                <a:cubicBezTo>
                  <a:pt x="145" y="182"/>
                  <a:pt x="148" y="179"/>
                  <a:pt x="150" y="175"/>
                </a:cubicBezTo>
                <a:cubicBezTo>
                  <a:pt x="151" y="174"/>
                  <a:pt x="151" y="174"/>
                  <a:pt x="151" y="174"/>
                </a:cubicBezTo>
                <a:cubicBezTo>
                  <a:pt x="158" y="179"/>
                  <a:pt x="158" y="179"/>
                  <a:pt x="158" y="179"/>
                </a:cubicBezTo>
                <a:cubicBezTo>
                  <a:pt x="163" y="175"/>
                  <a:pt x="163" y="175"/>
                  <a:pt x="163" y="175"/>
                </a:cubicBezTo>
                <a:cubicBezTo>
                  <a:pt x="164" y="169"/>
                  <a:pt x="167" y="167"/>
                  <a:pt x="172" y="166"/>
                </a:cubicBezTo>
                <a:cubicBezTo>
                  <a:pt x="174" y="165"/>
                  <a:pt x="174" y="165"/>
                  <a:pt x="174" y="165"/>
                </a:cubicBezTo>
                <a:cubicBezTo>
                  <a:pt x="173" y="164"/>
                  <a:pt x="173" y="164"/>
                  <a:pt x="173" y="164"/>
                </a:cubicBezTo>
                <a:cubicBezTo>
                  <a:pt x="172" y="163"/>
                  <a:pt x="172" y="163"/>
                  <a:pt x="172" y="163"/>
                </a:cubicBezTo>
                <a:cubicBezTo>
                  <a:pt x="172" y="163"/>
                  <a:pt x="172" y="163"/>
                  <a:pt x="172" y="163"/>
                </a:cubicBezTo>
                <a:cubicBezTo>
                  <a:pt x="173" y="153"/>
                  <a:pt x="173" y="153"/>
                  <a:pt x="173" y="153"/>
                </a:cubicBezTo>
                <a:cubicBezTo>
                  <a:pt x="170" y="148"/>
                  <a:pt x="166" y="146"/>
                  <a:pt x="161" y="147"/>
                </a:cubicBezTo>
                <a:cubicBezTo>
                  <a:pt x="157" y="148"/>
                  <a:pt x="154" y="148"/>
                  <a:pt x="152" y="147"/>
                </a:cubicBezTo>
                <a:cubicBezTo>
                  <a:pt x="152" y="145"/>
                  <a:pt x="152" y="145"/>
                  <a:pt x="152" y="143"/>
                </a:cubicBezTo>
                <a:cubicBezTo>
                  <a:pt x="149" y="138"/>
                  <a:pt x="146" y="134"/>
                  <a:pt x="142" y="131"/>
                </a:cubicBezTo>
                <a:cubicBezTo>
                  <a:pt x="138" y="127"/>
                  <a:pt x="136" y="123"/>
                  <a:pt x="138" y="119"/>
                </a:cubicBezTo>
                <a:cubicBezTo>
                  <a:pt x="138" y="118"/>
                  <a:pt x="138" y="118"/>
                  <a:pt x="138" y="118"/>
                </a:cubicBezTo>
                <a:cubicBezTo>
                  <a:pt x="150" y="120"/>
                  <a:pt x="150" y="120"/>
                  <a:pt x="150" y="120"/>
                </a:cubicBezTo>
                <a:cubicBezTo>
                  <a:pt x="149" y="113"/>
                  <a:pt x="149" y="113"/>
                  <a:pt x="149" y="113"/>
                </a:cubicBezTo>
                <a:cubicBezTo>
                  <a:pt x="148" y="109"/>
                  <a:pt x="149" y="107"/>
                  <a:pt x="151" y="105"/>
                </a:cubicBezTo>
                <a:cubicBezTo>
                  <a:pt x="152" y="103"/>
                  <a:pt x="154" y="102"/>
                  <a:pt x="156" y="102"/>
                </a:cubicBezTo>
                <a:cubicBezTo>
                  <a:pt x="160" y="100"/>
                  <a:pt x="160" y="100"/>
                  <a:pt x="160" y="100"/>
                </a:cubicBezTo>
                <a:cubicBezTo>
                  <a:pt x="160" y="98"/>
                  <a:pt x="160" y="98"/>
                  <a:pt x="160" y="98"/>
                </a:cubicBezTo>
                <a:cubicBezTo>
                  <a:pt x="157" y="91"/>
                  <a:pt x="156" y="85"/>
                  <a:pt x="157" y="83"/>
                </a:cubicBezTo>
                <a:cubicBezTo>
                  <a:pt x="160" y="81"/>
                  <a:pt x="160" y="81"/>
                  <a:pt x="160" y="81"/>
                </a:cubicBezTo>
                <a:cubicBezTo>
                  <a:pt x="161" y="80"/>
                  <a:pt x="165" y="81"/>
                  <a:pt x="170" y="83"/>
                </a:cubicBezTo>
                <a:cubicBezTo>
                  <a:pt x="170" y="83"/>
                  <a:pt x="170" y="83"/>
                  <a:pt x="170" y="83"/>
                </a:cubicBezTo>
                <a:cubicBezTo>
                  <a:pt x="171" y="83"/>
                  <a:pt x="171" y="83"/>
                  <a:pt x="171" y="83"/>
                </a:cubicBezTo>
                <a:cubicBezTo>
                  <a:pt x="171" y="84"/>
                  <a:pt x="171" y="84"/>
                  <a:pt x="171" y="84"/>
                </a:cubicBezTo>
                <a:cubicBezTo>
                  <a:pt x="175" y="89"/>
                  <a:pt x="178" y="93"/>
                  <a:pt x="179" y="93"/>
                </a:cubicBezTo>
                <a:cubicBezTo>
                  <a:pt x="186" y="81"/>
                  <a:pt x="186" y="81"/>
                  <a:pt x="186" y="81"/>
                </a:cubicBezTo>
                <a:cubicBezTo>
                  <a:pt x="180" y="73"/>
                  <a:pt x="176" y="67"/>
                  <a:pt x="175" y="64"/>
                </a:cubicBezTo>
                <a:cubicBezTo>
                  <a:pt x="169" y="68"/>
                  <a:pt x="169" y="68"/>
                  <a:pt x="169" y="68"/>
                </a:cubicBezTo>
                <a:cubicBezTo>
                  <a:pt x="168" y="67"/>
                  <a:pt x="168" y="67"/>
                  <a:pt x="168" y="67"/>
                </a:cubicBezTo>
                <a:cubicBezTo>
                  <a:pt x="152" y="63"/>
                  <a:pt x="152" y="63"/>
                  <a:pt x="152" y="63"/>
                </a:cubicBezTo>
                <a:cubicBezTo>
                  <a:pt x="152" y="63"/>
                  <a:pt x="152" y="63"/>
                  <a:pt x="152" y="63"/>
                </a:cubicBezTo>
                <a:cubicBezTo>
                  <a:pt x="152" y="63"/>
                  <a:pt x="152" y="63"/>
                  <a:pt x="152" y="63"/>
                </a:cubicBezTo>
                <a:cubicBezTo>
                  <a:pt x="145" y="60"/>
                  <a:pt x="141" y="56"/>
                  <a:pt x="140" y="53"/>
                </a:cubicBezTo>
                <a:cubicBezTo>
                  <a:pt x="131" y="48"/>
                  <a:pt x="131" y="48"/>
                  <a:pt x="131" y="48"/>
                </a:cubicBezTo>
                <a:cubicBezTo>
                  <a:pt x="131" y="39"/>
                  <a:pt x="131" y="39"/>
                  <a:pt x="131" y="39"/>
                </a:cubicBezTo>
                <a:cubicBezTo>
                  <a:pt x="148" y="29"/>
                  <a:pt x="148" y="29"/>
                  <a:pt x="148" y="29"/>
                </a:cubicBezTo>
                <a:cubicBezTo>
                  <a:pt x="148" y="24"/>
                  <a:pt x="146" y="19"/>
                  <a:pt x="144" y="15"/>
                </a:cubicBezTo>
                <a:cubicBezTo>
                  <a:pt x="142" y="9"/>
                  <a:pt x="142" y="9"/>
                  <a:pt x="142" y="9"/>
                </a:cubicBezTo>
                <a:cubicBezTo>
                  <a:pt x="130" y="11"/>
                  <a:pt x="130" y="11"/>
                  <a:pt x="130" y="11"/>
                </a:cubicBezTo>
                <a:cubicBezTo>
                  <a:pt x="124" y="13"/>
                  <a:pt x="119" y="14"/>
                  <a:pt x="114" y="14"/>
                </a:cubicBezTo>
                <a:cubicBezTo>
                  <a:pt x="101" y="11"/>
                  <a:pt x="101" y="11"/>
                  <a:pt x="101" y="11"/>
                </a:cubicBezTo>
                <a:cubicBezTo>
                  <a:pt x="101" y="7"/>
                  <a:pt x="101" y="7"/>
                  <a:pt x="101" y="7"/>
                </a:cubicBezTo>
                <a:cubicBezTo>
                  <a:pt x="99" y="7"/>
                  <a:pt x="99" y="7"/>
                  <a:pt x="99" y="7"/>
                </a:cubicBezTo>
                <a:cubicBezTo>
                  <a:pt x="96" y="5"/>
                  <a:pt x="96" y="5"/>
                  <a:pt x="96" y="5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3"/>
                  <a:pt x="95" y="3"/>
                  <a:pt x="95" y="3"/>
                </a:cubicBezTo>
                <a:cubicBezTo>
                  <a:pt x="95" y="3"/>
                  <a:pt x="95" y="3"/>
                  <a:pt x="95" y="3"/>
                </a:cubicBezTo>
                <a:cubicBezTo>
                  <a:pt x="94" y="1"/>
                  <a:pt x="94" y="1"/>
                  <a:pt x="94" y="1"/>
                </a:cubicBezTo>
                <a:cubicBezTo>
                  <a:pt x="94" y="1"/>
                  <a:pt x="94" y="1"/>
                  <a:pt x="94" y="1"/>
                </a:cubicBezTo>
                <a:cubicBezTo>
                  <a:pt x="94" y="0"/>
                  <a:pt x="94" y="0"/>
                  <a:pt x="94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93" y="11"/>
                  <a:pt x="93" y="11"/>
                  <a:pt x="93" y="11"/>
                </a:cubicBezTo>
                <a:cubicBezTo>
                  <a:pt x="92" y="14"/>
                  <a:pt x="92" y="14"/>
                  <a:pt x="92" y="14"/>
                </a:cubicBezTo>
                <a:cubicBezTo>
                  <a:pt x="92" y="16"/>
                  <a:pt x="91" y="17"/>
                  <a:pt x="92" y="18"/>
                </a:cubicBezTo>
                <a:cubicBezTo>
                  <a:pt x="94" y="21"/>
                  <a:pt x="93" y="24"/>
                  <a:pt x="91" y="27"/>
                </a:cubicBezTo>
                <a:cubicBezTo>
                  <a:pt x="93" y="34"/>
                  <a:pt x="93" y="34"/>
                  <a:pt x="93" y="34"/>
                </a:cubicBezTo>
                <a:cubicBezTo>
                  <a:pt x="92" y="34"/>
                  <a:pt x="92" y="34"/>
                  <a:pt x="92" y="34"/>
                </a:cubicBezTo>
                <a:cubicBezTo>
                  <a:pt x="92" y="35"/>
                  <a:pt x="92" y="35"/>
                  <a:pt x="92" y="35"/>
                </a:cubicBezTo>
                <a:cubicBezTo>
                  <a:pt x="87" y="39"/>
                  <a:pt x="87" y="39"/>
                  <a:pt x="87" y="39"/>
                </a:cubicBezTo>
                <a:cubicBezTo>
                  <a:pt x="87" y="48"/>
                  <a:pt x="87" y="48"/>
                  <a:pt x="87" y="48"/>
                </a:cubicBezTo>
                <a:cubicBezTo>
                  <a:pt x="86" y="49"/>
                  <a:pt x="86" y="49"/>
                  <a:pt x="86" y="49"/>
                </a:cubicBezTo>
                <a:cubicBezTo>
                  <a:pt x="77" y="53"/>
                  <a:pt x="71" y="55"/>
                  <a:pt x="67" y="55"/>
                </a:cubicBezTo>
                <a:cubicBezTo>
                  <a:pt x="50" y="53"/>
                  <a:pt x="50" y="53"/>
                  <a:pt x="50" y="53"/>
                </a:cubicBezTo>
                <a:cubicBezTo>
                  <a:pt x="42" y="60"/>
                  <a:pt x="42" y="60"/>
                  <a:pt x="42" y="6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" name="Freeform 35"/>
          <p:cNvSpPr/>
          <p:nvPr/>
        </p:nvSpPr>
        <p:spPr bwMode="auto">
          <a:xfrm>
            <a:off x="5032375" y="4652592"/>
            <a:ext cx="169863" cy="411162"/>
          </a:xfrm>
          <a:custGeom>
            <a:avLst/>
            <a:gdLst>
              <a:gd name="T0" fmla="*/ 2147483646 w 53"/>
              <a:gd name="T1" fmla="*/ 0 h 128"/>
              <a:gd name="T2" fmla="*/ 2147483646 w 53"/>
              <a:gd name="T3" fmla="*/ 2147483646 h 128"/>
              <a:gd name="T4" fmla="*/ 0 w 53"/>
              <a:gd name="T5" fmla="*/ 2147483646 h 128"/>
              <a:gd name="T6" fmla="*/ 2147483646 w 53"/>
              <a:gd name="T7" fmla="*/ 2147483646 h 128"/>
              <a:gd name="T8" fmla="*/ 2147483646 w 53"/>
              <a:gd name="T9" fmla="*/ 2147483646 h 128"/>
              <a:gd name="T10" fmla="*/ 2147483646 w 53"/>
              <a:gd name="T11" fmla="*/ 2147483646 h 128"/>
              <a:gd name="T12" fmla="*/ 2147483646 w 53"/>
              <a:gd name="T13" fmla="*/ 2147483646 h 128"/>
              <a:gd name="T14" fmla="*/ 2147483646 w 53"/>
              <a:gd name="T15" fmla="*/ 2147483646 h 128"/>
              <a:gd name="T16" fmla="*/ 2147483646 w 53"/>
              <a:gd name="T17" fmla="*/ 2147483646 h 128"/>
              <a:gd name="T18" fmla="*/ 2147483646 w 53"/>
              <a:gd name="T19" fmla="*/ 2147483646 h 128"/>
              <a:gd name="T20" fmla="*/ 2147483646 w 53"/>
              <a:gd name="T21" fmla="*/ 2147483646 h 128"/>
              <a:gd name="T22" fmla="*/ 2147483646 w 53"/>
              <a:gd name="T23" fmla="*/ 2147483646 h 128"/>
              <a:gd name="T24" fmla="*/ 2147483646 w 53"/>
              <a:gd name="T25" fmla="*/ 2147483646 h 128"/>
              <a:gd name="T26" fmla="*/ 2147483646 w 53"/>
              <a:gd name="T27" fmla="*/ 2147483646 h 128"/>
              <a:gd name="T28" fmla="*/ 2147483646 w 53"/>
              <a:gd name="T29" fmla="*/ 2147483646 h 128"/>
              <a:gd name="T30" fmla="*/ 2147483646 w 53"/>
              <a:gd name="T31" fmla="*/ 2147483646 h 128"/>
              <a:gd name="T32" fmla="*/ 2147483646 w 53"/>
              <a:gd name="T33" fmla="*/ 2147483646 h 128"/>
              <a:gd name="T34" fmla="*/ 2147483646 w 53"/>
              <a:gd name="T35" fmla="*/ 2147483646 h 128"/>
              <a:gd name="T36" fmla="*/ 2147483646 w 53"/>
              <a:gd name="T37" fmla="*/ 2147483646 h 128"/>
              <a:gd name="T38" fmla="*/ 2147483646 w 53"/>
              <a:gd name="T39" fmla="*/ 2147483646 h 128"/>
              <a:gd name="T40" fmla="*/ 2147483646 w 53"/>
              <a:gd name="T41" fmla="*/ 2147483646 h 128"/>
              <a:gd name="T42" fmla="*/ 2147483646 w 53"/>
              <a:gd name="T43" fmla="*/ 2147483646 h 128"/>
              <a:gd name="T44" fmla="*/ 2147483646 w 53"/>
              <a:gd name="T45" fmla="*/ 2147483646 h 128"/>
              <a:gd name="T46" fmla="*/ 2147483646 w 53"/>
              <a:gd name="T47" fmla="*/ 2147483646 h 128"/>
              <a:gd name="T48" fmla="*/ 2147483646 w 53"/>
              <a:gd name="T49" fmla="*/ 2147483646 h 128"/>
              <a:gd name="T50" fmla="*/ 2147483646 w 53"/>
              <a:gd name="T51" fmla="*/ 2147483646 h 128"/>
              <a:gd name="T52" fmla="*/ 2147483646 w 53"/>
              <a:gd name="T53" fmla="*/ 2147483646 h 128"/>
              <a:gd name="T54" fmla="*/ 2147483646 w 53"/>
              <a:gd name="T55" fmla="*/ 2147483646 h 128"/>
              <a:gd name="T56" fmla="*/ 2147483646 w 53"/>
              <a:gd name="T57" fmla="*/ 2147483646 h 128"/>
              <a:gd name="T58" fmla="*/ 2147483646 w 53"/>
              <a:gd name="T59" fmla="*/ 2147483646 h 128"/>
              <a:gd name="T60" fmla="*/ 2147483646 w 53"/>
              <a:gd name="T61" fmla="*/ 0 h 128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3" h="128">
                <a:moveTo>
                  <a:pt x="40" y="0"/>
                </a:moveTo>
                <a:cubicBezTo>
                  <a:pt x="27" y="9"/>
                  <a:pt x="18" y="21"/>
                  <a:pt x="12" y="35"/>
                </a:cubicBezTo>
                <a:cubicBezTo>
                  <a:pt x="7" y="47"/>
                  <a:pt x="3" y="53"/>
                  <a:pt x="0" y="54"/>
                </a:cubicBezTo>
                <a:cubicBezTo>
                  <a:pt x="3" y="76"/>
                  <a:pt x="3" y="76"/>
                  <a:pt x="3" y="76"/>
                </a:cubicBez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cubicBezTo>
                  <a:pt x="1" y="92"/>
                  <a:pt x="1" y="92"/>
                  <a:pt x="1" y="92"/>
                </a:cubicBezTo>
                <a:cubicBezTo>
                  <a:pt x="0" y="97"/>
                  <a:pt x="1" y="100"/>
                  <a:pt x="2" y="101"/>
                </a:cubicBezTo>
                <a:cubicBezTo>
                  <a:pt x="18" y="112"/>
                  <a:pt x="18" y="112"/>
                  <a:pt x="18" y="112"/>
                </a:cubicBezTo>
                <a:cubicBezTo>
                  <a:pt x="18" y="112"/>
                  <a:pt x="18" y="112"/>
                  <a:pt x="18" y="112"/>
                </a:cubicBezTo>
                <a:cubicBezTo>
                  <a:pt x="19" y="112"/>
                  <a:pt x="19" y="112"/>
                  <a:pt x="19" y="112"/>
                </a:cubicBezTo>
                <a:cubicBezTo>
                  <a:pt x="19" y="113"/>
                  <a:pt x="19" y="113"/>
                  <a:pt x="19" y="113"/>
                </a:cubicBezTo>
                <a:cubicBezTo>
                  <a:pt x="19" y="113"/>
                  <a:pt x="19" y="113"/>
                  <a:pt x="19" y="113"/>
                </a:cubicBezTo>
                <a:cubicBezTo>
                  <a:pt x="20" y="116"/>
                  <a:pt x="22" y="120"/>
                  <a:pt x="25" y="124"/>
                </a:cubicBezTo>
                <a:cubicBezTo>
                  <a:pt x="27" y="126"/>
                  <a:pt x="29" y="127"/>
                  <a:pt x="31" y="128"/>
                </a:cubicBezTo>
                <a:cubicBezTo>
                  <a:pt x="33" y="102"/>
                  <a:pt x="33" y="102"/>
                  <a:pt x="33" y="102"/>
                </a:cubicBezTo>
                <a:cubicBezTo>
                  <a:pt x="33" y="101"/>
                  <a:pt x="33" y="101"/>
                  <a:pt x="33" y="101"/>
                </a:cubicBezTo>
                <a:cubicBezTo>
                  <a:pt x="45" y="73"/>
                  <a:pt x="45" y="73"/>
                  <a:pt x="45" y="73"/>
                </a:cubicBezTo>
                <a:cubicBezTo>
                  <a:pt x="49" y="40"/>
                  <a:pt x="49" y="40"/>
                  <a:pt x="49" y="40"/>
                </a:cubicBezTo>
                <a:cubicBezTo>
                  <a:pt x="49" y="39"/>
                  <a:pt x="49" y="39"/>
                  <a:pt x="49" y="39"/>
                </a:cubicBezTo>
                <a:cubicBezTo>
                  <a:pt x="49" y="39"/>
                  <a:pt x="49" y="39"/>
                  <a:pt x="49" y="39"/>
                </a:cubicBezTo>
                <a:cubicBezTo>
                  <a:pt x="53" y="30"/>
                  <a:pt x="53" y="30"/>
                  <a:pt x="53" y="30"/>
                </a:cubicBezTo>
                <a:cubicBezTo>
                  <a:pt x="50" y="22"/>
                  <a:pt x="50" y="22"/>
                  <a:pt x="50" y="22"/>
                </a:cubicBezTo>
                <a:cubicBezTo>
                  <a:pt x="50" y="22"/>
                  <a:pt x="50" y="22"/>
                  <a:pt x="50" y="22"/>
                </a:cubicBezTo>
                <a:cubicBezTo>
                  <a:pt x="49" y="22"/>
                  <a:pt x="49" y="22"/>
                  <a:pt x="49" y="2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1"/>
                  <a:pt x="49" y="11"/>
                  <a:pt x="49" y="11"/>
                </a:cubicBezTo>
                <a:cubicBezTo>
                  <a:pt x="49" y="11"/>
                  <a:pt x="49" y="11"/>
                  <a:pt x="49" y="11"/>
                </a:cubicBezTo>
                <a:cubicBezTo>
                  <a:pt x="51" y="8"/>
                  <a:pt x="51" y="8"/>
                  <a:pt x="51" y="8"/>
                </a:cubicBezTo>
                <a:cubicBezTo>
                  <a:pt x="53" y="6"/>
                  <a:pt x="53" y="6"/>
                  <a:pt x="53" y="6"/>
                </a:cubicBezTo>
                <a:lnTo>
                  <a:pt x="4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5" name="Freeform 36"/>
          <p:cNvSpPr/>
          <p:nvPr/>
        </p:nvSpPr>
        <p:spPr bwMode="auto">
          <a:xfrm>
            <a:off x="3776663" y="5381254"/>
            <a:ext cx="263525" cy="225425"/>
          </a:xfrm>
          <a:custGeom>
            <a:avLst/>
            <a:gdLst>
              <a:gd name="T0" fmla="*/ 2147483646 w 82"/>
              <a:gd name="T1" fmla="*/ 2147483646 h 70"/>
              <a:gd name="T2" fmla="*/ 2147483646 w 82"/>
              <a:gd name="T3" fmla="*/ 2147483646 h 70"/>
              <a:gd name="T4" fmla="*/ 2147483646 w 82"/>
              <a:gd name="T5" fmla="*/ 2147483646 h 70"/>
              <a:gd name="T6" fmla="*/ 2147483646 w 82"/>
              <a:gd name="T7" fmla="*/ 2147483646 h 70"/>
              <a:gd name="T8" fmla="*/ 2147483646 w 82"/>
              <a:gd name="T9" fmla="*/ 2147483646 h 70"/>
              <a:gd name="T10" fmla="*/ 2147483646 w 82"/>
              <a:gd name="T11" fmla="*/ 2147483646 h 70"/>
              <a:gd name="T12" fmla="*/ 2147483646 w 82"/>
              <a:gd name="T13" fmla="*/ 2147483646 h 70"/>
              <a:gd name="T14" fmla="*/ 2147483646 w 82"/>
              <a:gd name="T15" fmla="*/ 2147483646 h 70"/>
              <a:gd name="T16" fmla="*/ 2147483646 w 82"/>
              <a:gd name="T17" fmla="*/ 2147483646 h 70"/>
              <a:gd name="T18" fmla="*/ 2147483646 w 82"/>
              <a:gd name="T19" fmla="*/ 2147483646 h 70"/>
              <a:gd name="T20" fmla="*/ 2147483646 w 82"/>
              <a:gd name="T21" fmla="*/ 2147483646 h 70"/>
              <a:gd name="T22" fmla="*/ 2147483646 w 82"/>
              <a:gd name="T23" fmla="*/ 2147483646 h 70"/>
              <a:gd name="T24" fmla="*/ 2147483646 w 82"/>
              <a:gd name="T25" fmla="*/ 2147483646 h 70"/>
              <a:gd name="T26" fmla="*/ 2147483646 w 82"/>
              <a:gd name="T27" fmla="*/ 2147483646 h 70"/>
              <a:gd name="T28" fmla="*/ 2147483646 w 82"/>
              <a:gd name="T29" fmla="*/ 2147483646 h 70"/>
              <a:gd name="T30" fmla="*/ 2147483646 w 82"/>
              <a:gd name="T31" fmla="*/ 2147483646 h 70"/>
              <a:gd name="T32" fmla="*/ 2147483646 w 82"/>
              <a:gd name="T33" fmla="*/ 2147483646 h 70"/>
              <a:gd name="T34" fmla="*/ 2147483646 w 82"/>
              <a:gd name="T35" fmla="*/ 2147483646 h 70"/>
              <a:gd name="T36" fmla="*/ 2147483646 w 82"/>
              <a:gd name="T37" fmla="*/ 2147483646 h 70"/>
              <a:gd name="T38" fmla="*/ 2147483646 w 82"/>
              <a:gd name="T39" fmla="*/ 2147483646 h 70"/>
              <a:gd name="T40" fmla="*/ 2147483646 w 82"/>
              <a:gd name="T41" fmla="*/ 2147483646 h 70"/>
              <a:gd name="T42" fmla="*/ 2147483646 w 82"/>
              <a:gd name="T43" fmla="*/ 2147483646 h 70"/>
              <a:gd name="T44" fmla="*/ 2147483646 w 82"/>
              <a:gd name="T45" fmla="*/ 2147483646 h 70"/>
              <a:gd name="T46" fmla="*/ 2147483646 w 82"/>
              <a:gd name="T47" fmla="*/ 2147483646 h 70"/>
              <a:gd name="T48" fmla="*/ 2147483646 w 82"/>
              <a:gd name="T49" fmla="*/ 2147483646 h 70"/>
              <a:gd name="T50" fmla="*/ 2147483646 w 82"/>
              <a:gd name="T51" fmla="*/ 2147483646 h 70"/>
              <a:gd name="T52" fmla="*/ 2147483646 w 82"/>
              <a:gd name="T53" fmla="*/ 2147483646 h 70"/>
              <a:gd name="T54" fmla="*/ 2147483646 w 82"/>
              <a:gd name="T55" fmla="*/ 0 h 70"/>
              <a:gd name="T56" fmla="*/ 2147483646 w 82"/>
              <a:gd name="T57" fmla="*/ 2147483646 h 70"/>
              <a:gd name="T58" fmla="*/ 2147483646 w 82"/>
              <a:gd name="T59" fmla="*/ 2147483646 h 70"/>
              <a:gd name="T60" fmla="*/ 2147483646 w 82"/>
              <a:gd name="T61" fmla="*/ 2147483646 h 70"/>
              <a:gd name="T62" fmla="*/ 2147483646 w 82"/>
              <a:gd name="T63" fmla="*/ 2147483646 h 70"/>
              <a:gd name="T64" fmla="*/ 2147483646 w 82"/>
              <a:gd name="T65" fmla="*/ 2147483646 h 70"/>
              <a:gd name="T66" fmla="*/ 2147483646 w 82"/>
              <a:gd name="T67" fmla="*/ 2147483646 h 7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82" h="70">
                <a:moveTo>
                  <a:pt x="37" y="7"/>
                </a:moveTo>
                <a:cubicBezTo>
                  <a:pt x="36" y="9"/>
                  <a:pt x="36" y="9"/>
                  <a:pt x="36" y="9"/>
                </a:cubicBezTo>
                <a:cubicBezTo>
                  <a:pt x="36" y="9"/>
                  <a:pt x="36" y="9"/>
                  <a:pt x="36" y="9"/>
                </a:cubicBezTo>
                <a:cubicBezTo>
                  <a:pt x="35" y="10"/>
                  <a:pt x="35" y="10"/>
                  <a:pt x="35" y="10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6"/>
                  <a:pt x="20" y="16"/>
                  <a:pt x="20" y="16"/>
                </a:cubicBezTo>
                <a:cubicBezTo>
                  <a:pt x="25" y="22"/>
                  <a:pt x="25" y="22"/>
                  <a:pt x="25" y="22"/>
                </a:cubicBezTo>
                <a:cubicBezTo>
                  <a:pt x="24" y="22"/>
                  <a:pt x="24" y="23"/>
                  <a:pt x="23" y="23"/>
                </a:cubicBezTo>
                <a:cubicBezTo>
                  <a:pt x="16" y="27"/>
                  <a:pt x="16" y="27"/>
                  <a:pt x="16" y="27"/>
                </a:cubicBezTo>
                <a:cubicBezTo>
                  <a:pt x="4" y="36"/>
                  <a:pt x="4" y="36"/>
                  <a:pt x="4" y="36"/>
                </a:cubicBezTo>
                <a:cubicBezTo>
                  <a:pt x="0" y="41"/>
                  <a:pt x="0" y="49"/>
                  <a:pt x="6" y="63"/>
                </a:cubicBezTo>
                <a:cubicBezTo>
                  <a:pt x="18" y="64"/>
                  <a:pt x="18" y="64"/>
                  <a:pt x="18" y="64"/>
                </a:cubicBezTo>
                <a:cubicBezTo>
                  <a:pt x="19" y="64"/>
                  <a:pt x="19" y="64"/>
                  <a:pt x="19" y="64"/>
                </a:cubicBezTo>
                <a:cubicBezTo>
                  <a:pt x="19" y="64"/>
                  <a:pt x="19" y="64"/>
                  <a:pt x="19" y="64"/>
                </a:cubicBezTo>
                <a:cubicBezTo>
                  <a:pt x="31" y="70"/>
                  <a:pt x="31" y="70"/>
                  <a:pt x="31" y="70"/>
                </a:cubicBezTo>
                <a:cubicBezTo>
                  <a:pt x="44" y="68"/>
                  <a:pt x="44" y="68"/>
                  <a:pt x="44" y="68"/>
                </a:cubicBezTo>
                <a:cubicBezTo>
                  <a:pt x="49" y="67"/>
                  <a:pt x="55" y="62"/>
                  <a:pt x="62" y="53"/>
                </a:cubicBezTo>
                <a:cubicBezTo>
                  <a:pt x="63" y="53"/>
                  <a:pt x="63" y="53"/>
                  <a:pt x="63" y="53"/>
                </a:cubicBezTo>
                <a:cubicBezTo>
                  <a:pt x="64" y="52"/>
                  <a:pt x="64" y="52"/>
                  <a:pt x="64" y="52"/>
                </a:cubicBezTo>
                <a:cubicBezTo>
                  <a:pt x="69" y="50"/>
                  <a:pt x="69" y="50"/>
                  <a:pt x="69" y="50"/>
                </a:cubicBezTo>
                <a:cubicBezTo>
                  <a:pt x="68" y="33"/>
                  <a:pt x="68" y="33"/>
                  <a:pt x="68" y="33"/>
                </a:cubicBezTo>
                <a:cubicBezTo>
                  <a:pt x="68" y="33"/>
                  <a:pt x="68" y="33"/>
                  <a:pt x="68" y="33"/>
                </a:cubicBezTo>
                <a:cubicBezTo>
                  <a:pt x="75" y="22"/>
                  <a:pt x="75" y="22"/>
                  <a:pt x="75" y="22"/>
                </a:cubicBezTo>
                <a:cubicBezTo>
                  <a:pt x="75" y="22"/>
                  <a:pt x="75" y="22"/>
                  <a:pt x="75" y="22"/>
                </a:cubicBezTo>
                <a:cubicBezTo>
                  <a:pt x="75" y="22"/>
                  <a:pt x="75" y="22"/>
                  <a:pt x="75" y="22"/>
                </a:cubicBezTo>
                <a:cubicBezTo>
                  <a:pt x="81" y="17"/>
                  <a:pt x="81" y="17"/>
                  <a:pt x="81" y="17"/>
                </a:cubicBezTo>
                <a:cubicBezTo>
                  <a:pt x="82" y="13"/>
                  <a:pt x="81" y="8"/>
                  <a:pt x="79" y="5"/>
                </a:cubicBezTo>
                <a:cubicBezTo>
                  <a:pt x="78" y="1"/>
                  <a:pt x="76" y="0"/>
                  <a:pt x="74" y="0"/>
                </a:cubicBezTo>
                <a:cubicBezTo>
                  <a:pt x="74" y="6"/>
                  <a:pt x="74" y="6"/>
                  <a:pt x="74" y="6"/>
                </a:cubicBezTo>
                <a:cubicBezTo>
                  <a:pt x="64" y="4"/>
                  <a:pt x="64" y="4"/>
                  <a:pt x="64" y="4"/>
                </a:cubicBezTo>
                <a:cubicBezTo>
                  <a:pt x="59" y="7"/>
                  <a:pt x="59" y="7"/>
                  <a:pt x="59" y="7"/>
                </a:cubicBezTo>
                <a:cubicBezTo>
                  <a:pt x="58" y="7"/>
                  <a:pt x="58" y="7"/>
                  <a:pt x="58" y="7"/>
                </a:cubicBezTo>
                <a:cubicBezTo>
                  <a:pt x="58" y="7"/>
                  <a:pt x="58" y="7"/>
                  <a:pt x="58" y="7"/>
                </a:cubicBezTo>
                <a:lnTo>
                  <a:pt x="37" y="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  <p:cxnSp>
        <p:nvCxnSpPr>
          <p:cNvPr id="46" name="直接连接符 45"/>
          <p:cNvCxnSpPr/>
          <p:nvPr/>
        </p:nvCxnSpPr>
        <p:spPr>
          <a:xfrm>
            <a:off x="6118225" y="1252167"/>
            <a:ext cx="0" cy="43957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1" grpId="0"/>
      <p:bldP spid="12" grpId="0"/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5"/>
          <p:cNvSpPr/>
          <p:nvPr/>
        </p:nvSpPr>
        <p:spPr bwMode="auto">
          <a:xfrm>
            <a:off x="4251604" y="2169242"/>
            <a:ext cx="3688791" cy="2592542"/>
          </a:xfrm>
          <a:custGeom>
            <a:avLst/>
            <a:gdLst>
              <a:gd name="T0" fmla="*/ 13 w 889"/>
              <a:gd name="T1" fmla="*/ 379 h 624"/>
              <a:gd name="T2" fmla="*/ 7 w 889"/>
              <a:gd name="T3" fmla="*/ 366 h 624"/>
              <a:gd name="T4" fmla="*/ 43 w 889"/>
              <a:gd name="T5" fmla="*/ 303 h 624"/>
              <a:gd name="T6" fmla="*/ 5 w 889"/>
              <a:gd name="T7" fmla="*/ 201 h 624"/>
              <a:gd name="T8" fmla="*/ 69 w 889"/>
              <a:gd name="T9" fmla="*/ 112 h 624"/>
              <a:gd name="T10" fmla="*/ 153 w 889"/>
              <a:gd name="T11" fmla="*/ 126 h 624"/>
              <a:gd name="T12" fmla="*/ 276 w 889"/>
              <a:gd name="T13" fmla="*/ 6 h 624"/>
              <a:gd name="T14" fmla="*/ 418 w 889"/>
              <a:gd name="T15" fmla="*/ 103 h 624"/>
              <a:gd name="T16" fmla="*/ 477 w 889"/>
              <a:gd name="T17" fmla="*/ 54 h 624"/>
              <a:gd name="T18" fmla="*/ 537 w 889"/>
              <a:gd name="T19" fmla="*/ 102 h 624"/>
              <a:gd name="T20" fmla="*/ 738 w 889"/>
              <a:gd name="T21" fmla="*/ 37 h 624"/>
              <a:gd name="T22" fmla="*/ 803 w 889"/>
              <a:gd name="T23" fmla="*/ 103 h 624"/>
              <a:gd name="T24" fmla="*/ 782 w 889"/>
              <a:gd name="T25" fmla="*/ 189 h 624"/>
              <a:gd name="T26" fmla="*/ 875 w 889"/>
              <a:gd name="T27" fmla="*/ 270 h 624"/>
              <a:gd name="T28" fmla="*/ 825 w 889"/>
              <a:gd name="T29" fmla="*/ 372 h 624"/>
              <a:gd name="T30" fmla="*/ 857 w 889"/>
              <a:gd name="T31" fmla="*/ 493 h 624"/>
              <a:gd name="T32" fmla="*/ 786 w 889"/>
              <a:gd name="T33" fmla="*/ 549 h 624"/>
              <a:gd name="T34" fmla="*/ 579 w 889"/>
              <a:gd name="T35" fmla="*/ 518 h 624"/>
              <a:gd name="T36" fmla="*/ 517 w 889"/>
              <a:gd name="T37" fmla="*/ 580 h 624"/>
              <a:gd name="T38" fmla="*/ 433 w 889"/>
              <a:gd name="T39" fmla="*/ 551 h 624"/>
              <a:gd name="T40" fmla="*/ 272 w 889"/>
              <a:gd name="T41" fmla="*/ 608 h 624"/>
              <a:gd name="T42" fmla="*/ 163 w 889"/>
              <a:gd name="T43" fmla="*/ 477 h 624"/>
              <a:gd name="T44" fmla="*/ 89 w 889"/>
              <a:gd name="T45" fmla="*/ 398 h 624"/>
              <a:gd name="T46" fmla="*/ 13 w 889"/>
              <a:gd name="T47" fmla="*/ 379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9" h="624">
                <a:moveTo>
                  <a:pt x="13" y="379"/>
                </a:moveTo>
                <a:cubicBezTo>
                  <a:pt x="11" y="375"/>
                  <a:pt x="9" y="371"/>
                  <a:pt x="7" y="366"/>
                </a:cubicBezTo>
                <a:cubicBezTo>
                  <a:pt x="3" y="354"/>
                  <a:pt x="21" y="284"/>
                  <a:pt x="43" y="303"/>
                </a:cubicBezTo>
                <a:cubicBezTo>
                  <a:pt x="15" y="278"/>
                  <a:pt x="0" y="239"/>
                  <a:pt x="5" y="201"/>
                </a:cubicBezTo>
                <a:cubicBezTo>
                  <a:pt x="10" y="163"/>
                  <a:pt x="35" y="129"/>
                  <a:pt x="69" y="112"/>
                </a:cubicBezTo>
                <a:cubicBezTo>
                  <a:pt x="97" y="99"/>
                  <a:pt x="136" y="100"/>
                  <a:pt x="153" y="126"/>
                </a:cubicBezTo>
                <a:cubicBezTo>
                  <a:pt x="159" y="65"/>
                  <a:pt x="214" y="11"/>
                  <a:pt x="276" y="6"/>
                </a:cubicBezTo>
                <a:cubicBezTo>
                  <a:pt x="338" y="0"/>
                  <a:pt x="400" y="43"/>
                  <a:pt x="418" y="103"/>
                </a:cubicBezTo>
                <a:cubicBezTo>
                  <a:pt x="423" y="76"/>
                  <a:pt x="450" y="54"/>
                  <a:pt x="477" y="54"/>
                </a:cubicBezTo>
                <a:cubicBezTo>
                  <a:pt x="505" y="54"/>
                  <a:pt x="531" y="75"/>
                  <a:pt x="537" y="102"/>
                </a:cubicBezTo>
                <a:cubicBezTo>
                  <a:pt x="576" y="35"/>
                  <a:pt x="668" y="5"/>
                  <a:pt x="738" y="37"/>
                </a:cubicBezTo>
                <a:cubicBezTo>
                  <a:pt x="767" y="50"/>
                  <a:pt x="792" y="73"/>
                  <a:pt x="803" y="103"/>
                </a:cubicBezTo>
                <a:cubicBezTo>
                  <a:pt x="813" y="132"/>
                  <a:pt x="806" y="169"/>
                  <a:pt x="782" y="189"/>
                </a:cubicBezTo>
                <a:cubicBezTo>
                  <a:pt x="823" y="201"/>
                  <a:pt x="862" y="229"/>
                  <a:pt x="875" y="270"/>
                </a:cubicBezTo>
                <a:cubicBezTo>
                  <a:pt x="889" y="310"/>
                  <a:pt x="867" y="363"/>
                  <a:pt x="825" y="372"/>
                </a:cubicBezTo>
                <a:cubicBezTo>
                  <a:pt x="864" y="396"/>
                  <a:pt x="879" y="452"/>
                  <a:pt x="857" y="493"/>
                </a:cubicBezTo>
                <a:cubicBezTo>
                  <a:pt x="842" y="520"/>
                  <a:pt x="815" y="537"/>
                  <a:pt x="786" y="549"/>
                </a:cubicBezTo>
                <a:cubicBezTo>
                  <a:pt x="718" y="578"/>
                  <a:pt x="628" y="574"/>
                  <a:pt x="579" y="518"/>
                </a:cubicBezTo>
                <a:cubicBezTo>
                  <a:pt x="572" y="548"/>
                  <a:pt x="547" y="574"/>
                  <a:pt x="517" y="580"/>
                </a:cubicBezTo>
                <a:cubicBezTo>
                  <a:pt x="486" y="587"/>
                  <a:pt x="453" y="575"/>
                  <a:pt x="433" y="551"/>
                </a:cubicBezTo>
                <a:cubicBezTo>
                  <a:pt x="398" y="600"/>
                  <a:pt x="331" y="624"/>
                  <a:pt x="272" y="608"/>
                </a:cubicBezTo>
                <a:cubicBezTo>
                  <a:pt x="214" y="593"/>
                  <a:pt x="168" y="537"/>
                  <a:pt x="163" y="477"/>
                </a:cubicBezTo>
                <a:cubicBezTo>
                  <a:pt x="167" y="529"/>
                  <a:pt x="5" y="461"/>
                  <a:pt x="89" y="398"/>
                </a:cubicBezTo>
                <a:cubicBezTo>
                  <a:pt x="65" y="414"/>
                  <a:pt x="29" y="402"/>
                  <a:pt x="13" y="379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630395" y="277385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5400">
                <a:ln w="76200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谢谢欣赏</a:t>
            </a:r>
          </a:p>
        </p:txBody>
      </p:sp>
      <p:sp>
        <p:nvSpPr>
          <p:cNvPr id="5" name="矩形 471"/>
          <p:cNvSpPr>
            <a:spLocks noChangeArrowheads="1"/>
          </p:cNvSpPr>
          <p:nvPr/>
        </p:nvSpPr>
        <p:spPr bwMode="auto">
          <a:xfrm>
            <a:off x="4698567" y="3653646"/>
            <a:ext cx="281831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dist"/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 FOR WATCHING</a:t>
            </a:r>
          </a:p>
        </p:txBody>
      </p:sp>
      <p:cxnSp>
        <p:nvCxnSpPr>
          <p:cNvPr id="6" name="直接连接符 5"/>
          <p:cNvCxnSpPr/>
          <p:nvPr/>
        </p:nvCxnSpPr>
        <p:spPr>
          <a:xfrm>
            <a:off x="4767872" y="3653645"/>
            <a:ext cx="2679700" cy="0"/>
          </a:xfrm>
          <a:prstGeom prst="line">
            <a:avLst/>
          </a:prstGeom>
          <a:ln>
            <a:solidFill>
              <a:srgbClr val="F5C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2174456" y="1268286"/>
            <a:ext cx="1249363" cy="1279525"/>
            <a:chOff x="10831513" y="3351213"/>
            <a:chExt cx="1249363" cy="1279525"/>
          </a:xfrm>
        </p:grpSpPr>
        <p:sp>
          <p:nvSpPr>
            <p:cNvPr id="9" name="Freeform 94"/>
            <p:cNvSpPr>
              <a:spLocks noEditPoints="1"/>
            </p:cNvSpPr>
            <p:nvPr/>
          </p:nvSpPr>
          <p:spPr bwMode="auto">
            <a:xfrm>
              <a:off x="11050588" y="3636963"/>
              <a:ext cx="584200" cy="730250"/>
            </a:xfrm>
            <a:custGeom>
              <a:avLst/>
              <a:gdLst>
                <a:gd name="T0" fmla="*/ 73 w 80"/>
                <a:gd name="T1" fmla="*/ 63 h 100"/>
                <a:gd name="T2" fmla="*/ 80 w 80"/>
                <a:gd name="T3" fmla="*/ 4 h 100"/>
                <a:gd name="T4" fmla="*/ 73 w 80"/>
                <a:gd name="T5" fmla="*/ 1 h 100"/>
                <a:gd name="T6" fmla="*/ 26 w 80"/>
                <a:gd name="T7" fmla="*/ 35 h 100"/>
                <a:gd name="T8" fmla="*/ 23 w 80"/>
                <a:gd name="T9" fmla="*/ 37 h 100"/>
                <a:gd name="T10" fmla="*/ 2 w 80"/>
                <a:gd name="T11" fmla="*/ 57 h 100"/>
                <a:gd name="T12" fmla="*/ 4 w 80"/>
                <a:gd name="T13" fmla="*/ 60 h 100"/>
                <a:gd name="T14" fmla="*/ 26 w 80"/>
                <a:gd name="T15" fmla="*/ 41 h 100"/>
                <a:gd name="T16" fmla="*/ 60 w 80"/>
                <a:gd name="T17" fmla="*/ 62 h 100"/>
                <a:gd name="T18" fmla="*/ 64 w 80"/>
                <a:gd name="T19" fmla="*/ 63 h 100"/>
                <a:gd name="T20" fmla="*/ 61 w 80"/>
                <a:gd name="T21" fmla="*/ 77 h 100"/>
                <a:gd name="T22" fmla="*/ 59 w 80"/>
                <a:gd name="T23" fmla="*/ 86 h 100"/>
                <a:gd name="T24" fmla="*/ 58 w 80"/>
                <a:gd name="T25" fmla="*/ 91 h 100"/>
                <a:gd name="T26" fmla="*/ 58 w 80"/>
                <a:gd name="T27" fmla="*/ 91 h 100"/>
                <a:gd name="T28" fmla="*/ 56 w 80"/>
                <a:gd name="T29" fmla="*/ 94 h 100"/>
                <a:gd name="T30" fmla="*/ 58 w 80"/>
                <a:gd name="T31" fmla="*/ 98 h 100"/>
                <a:gd name="T32" fmla="*/ 62 w 80"/>
                <a:gd name="T33" fmla="*/ 99 h 100"/>
                <a:gd name="T34" fmla="*/ 73 w 80"/>
                <a:gd name="T35" fmla="*/ 63 h 100"/>
                <a:gd name="T36" fmla="*/ 32 w 80"/>
                <a:gd name="T37" fmla="*/ 36 h 100"/>
                <a:gd name="T38" fmla="*/ 72 w 80"/>
                <a:gd name="T39" fmla="*/ 10 h 100"/>
                <a:gd name="T40" fmla="*/ 66 w 80"/>
                <a:gd name="T41" fmla="*/ 53 h 100"/>
                <a:gd name="T42" fmla="*/ 66 w 80"/>
                <a:gd name="T43" fmla="*/ 53 h 100"/>
                <a:gd name="T44" fmla="*/ 32 w 80"/>
                <a:gd name="T45" fmla="*/ 3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0" h="100">
                  <a:moveTo>
                    <a:pt x="73" y="63"/>
                  </a:moveTo>
                  <a:cubicBezTo>
                    <a:pt x="76" y="43"/>
                    <a:pt x="79" y="24"/>
                    <a:pt x="80" y="4"/>
                  </a:cubicBezTo>
                  <a:cubicBezTo>
                    <a:pt x="80" y="1"/>
                    <a:pt x="76" y="0"/>
                    <a:pt x="73" y="1"/>
                  </a:cubicBezTo>
                  <a:cubicBezTo>
                    <a:pt x="57" y="13"/>
                    <a:pt x="41" y="23"/>
                    <a:pt x="26" y="35"/>
                  </a:cubicBezTo>
                  <a:cubicBezTo>
                    <a:pt x="24" y="35"/>
                    <a:pt x="23" y="36"/>
                    <a:pt x="23" y="37"/>
                  </a:cubicBezTo>
                  <a:cubicBezTo>
                    <a:pt x="16" y="43"/>
                    <a:pt x="8" y="50"/>
                    <a:pt x="2" y="57"/>
                  </a:cubicBezTo>
                  <a:cubicBezTo>
                    <a:pt x="0" y="59"/>
                    <a:pt x="3" y="61"/>
                    <a:pt x="4" y="60"/>
                  </a:cubicBezTo>
                  <a:cubicBezTo>
                    <a:pt x="11" y="54"/>
                    <a:pt x="19" y="47"/>
                    <a:pt x="26" y="41"/>
                  </a:cubicBezTo>
                  <a:cubicBezTo>
                    <a:pt x="37" y="49"/>
                    <a:pt x="49" y="55"/>
                    <a:pt x="60" y="62"/>
                  </a:cubicBezTo>
                  <a:cubicBezTo>
                    <a:pt x="62" y="63"/>
                    <a:pt x="63" y="63"/>
                    <a:pt x="64" y="63"/>
                  </a:cubicBezTo>
                  <a:cubicBezTo>
                    <a:pt x="63" y="67"/>
                    <a:pt x="62" y="72"/>
                    <a:pt x="61" y="77"/>
                  </a:cubicBezTo>
                  <a:cubicBezTo>
                    <a:pt x="61" y="80"/>
                    <a:pt x="60" y="83"/>
                    <a:pt x="59" y="86"/>
                  </a:cubicBezTo>
                  <a:cubicBezTo>
                    <a:pt x="59" y="88"/>
                    <a:pt x="58" y="89"/>
                    <a:pt x="58" y="91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7" y="91"/>
                    <a:pt x="56" y="93"/>
                    <a:pt x="56" y="94"/>
                  </a:cubicBezTo>
                  <a:cubicBezTo>
                    <a:pt x="56" y="96"/>
                    <a:pt x="56" y="97"/>
                    <a:pt x="58" y="98"/>
                  </a:cubicBezTo>
                  <a:cubicBezTo>
                    <a:pt x="59" y="99"/>
                    <a:pt x="60" y="100"/>
                    <a:pt x="62" y="99"/>
                  </a:cubicBezTo>
                  <a:cubicBezTo>
                    <a:pt x="71" y="94"/>
                    <a:pt x="71" y="72"/>
                    <a:pt x="73" y="63"/>
                  </a:cubicBezTo>
                  <a:close/>
                  <a:moveTo>
                    <a:pt x="32" y="36"/>
                  </a:moveTo>
                  <a:cubicBezTo>
                    <a:pt x="45" y="26"/>
                    <a:pt x="57" y="17"/>
                    <a:pt x="72" y="10"/>
                  </a:cubicBezTo>
                  <a:cubicBezTo>
                    <a:pt x="71" y="25"/>
                    <a:pt x="69" y="39"/>
                    <a:pt x="66" y="53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56" y="46"/>
                    <a:pt x="44" y="40"/>
                    <a:pt x="3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95"/>
            <p:cNvSpPr/>
            <p:nvPr/>
          </p:nvSpPr>
          <p:spPr bwMode="auto">
            <a:xfrm>
              <a:off x="10831513" y="3351213"/>
              <a:ext cx="1249363" cy="1279525"/>
            </a:xfrm>
            <a:custGeom>
              <a:avLst/>
              <a:gdLst>
                <a:gd name="T0" fmla="*/ 158 w 171"/>
                <a:gd name="T1" fmla="*/ 51 h 175"/>
                <a:gd name="T2" fmla="*/ 79 w 171"/>
                <a:gd name="T3" fmla="*/ 3 h 175"/>
                <a:gd name="T4" fmla="*/ 5 w 171"/>
                <a:gd name="T5" fmla="*/ 79 h 175"/>
                <a:gd name="T6" fmla="*/ 19 w 171"/>
                <a:gd name="T7" fmla="*/ 134 h 175"/>
                <a:gd name="T8" fmla="*/ 64 w 171"/>
                <a:gd name="T9" fmla="*/ 164 h 175"/>
                <a:gd name="T10" fmla="*/ 63 w 171"/>
                <a:gd name="T11" fmla="*/ 161 h 175"/>
                <a:gd name="T12" fmla="*/ 19 w 171"/>
                <a:gd name="T13" fmla="*/ 119 h 175"/>
                <a:gd name="T14" fmla="*/ 22 w 171"/>
                <a:gd name="T15" fmla="*/ 55 h 175"/>
                <a:gd name="T16" fmla="*/ 113 w 171"/>
                <a:gd name="T17" fmla="*/ 16 h 175"/>
                <a:gd name="T18" fmla="*/ 153 w 171"/>
                <a:gd name="T19" fmla="*/ 101 h 175"/>
                <a:gd name="T20" fmla="*/ 126 w 171"/>
                <a:gd name="T21" fmla="*/ 144 h 175"/>
                <a:gd name="T22" fmla="*/ 94 w 171"/>
                <a:gd name="T23" fmla="*/ 151 h 175"/>
                <a:gd name="T24" fmla="*/ 59 w 171"/>
                <a:gd name="T25" fmla="*/ 137 h 175"/>
                <a:gd name="T26" fmla="*/ 53 w 171"/>
                <a:gd name="T27" fmla="*/ 139 h 175"/>
                <a:gd name="T28" fmla="*/ 136 w 171"/>
                <a:gd name="T29" fmla="*/ 147 h 175"/>
                <a:gd name="T30" fmla="*/ 158 w 171"/>
                <a:gd name="T31" fmla="*/ 5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1" h="175">
                  <a:moveTo>
                    <a:pt x="158" y="51"/>
                  </a:moveTo>
                  <a:cubicBezTo>
                    <a:pt x="146" y="19"/>
                    <a:pt x="112" y="0"/>
                    <a:pt x="79" y="3"/>
                  </a:cubicBezTo>
                  <a:cubicBezTo>
                    <a:pt x="40" y="6"/>
                    <a:pt x="12" y="42"/>
                    <a:pt x="5" y="79"/>
                  </a:cubicBezTo>
                  <a:cubicBezTo>
                    <a:pt x="0" y="99"/>
                    <a:pt x="8" y="117"/>
                    <a:pt x="19" y="134"/>
                  </a:cubicBezTo>
                  <a:cubicBezTo>
                    <a:pt x="30" y="149"/>
                    <a:pt x="43" y="169"/>
                    <a:pt x="64" y="164"/>
                  </a:cubicBezTo>
                  <a:cubicBezTo>
                    <a:pt x="65" y="164"/>
                    <a:pt x="65" y="161"/>
                    <a:pt x="63" y="161"/>
                  </a:cubicBezTo>
                  <a:cubicBezTo>
                    <a:pt x="45" y="163"/>
                    <a:pt x="27" y="133"/>
                    <a:pt x="19" y="119"/>
                  </a:cubicBezTo>
                  <a:cubicBezTo>
                    <a:pt x="7" y="98"/>
                    <a:pt x="11" y="77"/>
                    <a:pt x="22" y="55"/>
                  </a:cubicBezTo>
                  <a:cubicBezTo>
                    <a:pt x="39" y="20"/>
                    <a:pt x="74" y="0"/>
                    <a:pt x="113" y="16"/>
                  </a:cubicBezTo>
                  <a:cubicBezTo>
                    <a:pt x="147" y="30"/>
                    <a:pt x="161" y="66"/>
                    <a:pt x="153" y="101"/>
                  </a:cubicBezTo>
                  <a:cubicBezTo>
                    <a:pt x="150" y="117"/>
                    <a:pt x="140" y="135"/>
                    <a:pt x="126" y="144"/>
                  </a:cubicBezTo>
                  <a:cubicBezTo>
                    <a:pt x="117" y="150"/>
                    <a:pt x="105" y="151"/>
                    <a:pt x="94" y="151"/>
                  </a:cubicBezTo>
                  <a:cubicBezTo>
                    <a:pt x="80" y="151"/>
                    <a:pt x="68" y="150"/>
                    <a:pt x="59" y="137"/>
                  </a:cubicBezTo>
                  <a:cubicBezTo>
                    <a:pt x="58" y="135"/>
                    <a:pt x="53" y="135"/>
                    <a:pt x="53" y="139"/>
                  </a:cubicBezTo>
                  <a:cubicBezTo>
                    <a:pt x="51" y="175"/>
                    <a:pt x="120" y="162"/>
                    <a:pt x="136" y="147"/>
                  </a:cubicBezTo>
                  <a:cubicBezTo>
                    <a:pt x="162" y="124"/>
                    <a:pt x="171" y="83"/>
                    <a:pt x="158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1" name="Freeform 7"/>
          <p:cNvSpPr/>
          <p:nvPr/>
        </p:nvSpPr>
        <p:spPr bwMode="auto">
          <a:xfrm>
            <a:off x="3930139" y="2075553"/>
            <a:ext cx="989017" cy="365959"/>
          </a:xfrm>
          <a:custGeom>
            <a:avLst/>
            <a:gdLst>
              <a:gd name="T0" fmla="*/ 158 w 160"/>
              <a:gd name="T1" fmla="*/ 35 h 59"/>
              <a:gd name="T2" fmla="*/ 134 w 160"/>
              <a:gd name="T3" fmla="*/ 8 h 59"/>
              <a:gd name="T4" fmla="*/ 112 w 160"/>
              <a:gd name="T5" fmla="*/ 34 h 59"/>
              <a:gd name="T6" fmla="*/ 90 w 160"/>
              <a:gd name="T7" fmla="*/ 3 h 59"/>
              <a:gd name="T8" fmla="*/ 81 w 160"/>
              <a:gd name="T9" fmla="*/ 4 h 59"/>
              <a:gd name="T10" fmla="*/ 57 w 160"/>
              <a:gd name="T11" fmla="*/ 38 h 59"/>
              <a:gd name="T12" fmla="*/ 38 w 160"/>
              <a:gd name="T13" fmla="*/ 17 h 59"/>
              <a:gd name="T14" fmla="*/ 25 w 160"/>
              <a:gd name="T15" fmla="*/ 13 h 59"/>
              <a:gd name="T16" fmla="*/ 1 w 160"/>
              <a:gd name="T17" fmla="*/ 52 h 59"/>
              <a:gd name="T18" fmla="*/ 6 w 160"/>
              <a:gd name="T19" fmla="*/ 56 h 59"/>
              <a:gd name="T20" fmla="*/ 15 w 160"/>
              <a:gd name="T21" fmla="*/ 44 h 59"/>
              <a:gd name="T22" fmla="*/ 32 w 160"/>
              <a:gd name="T23" fmla="*/ 31 h 59"/>
              <a:gd name="T24" fmla="*/ 41 w 160"/>
              <a:gd name="T25" fmla="*/ 42 h 59"/>
              <a:gd name="T26" fmla="*/ 56 w 160"/>
              <a:gd name="T27" fmla="*/ 52 h 59"/>
              <a:gd name="T28" fmla="*/ 64 w 160"/>
              <a:gd name="T29" fmla="*/ 50 h 59"/>
              <a:gd name="T30" fmla="*/ 86 w 160"/>
              <a:gd name="T31" fmla="*/ 15 h 59"/>
              <a:gd name="T32" fmla="*/ 108 w 160"/>
              <a:gd name="T33" fmla="*/ 48 h 59"/>
              <a:gd name="T34" fmla="*/ 117 w 160"/>
              <a:gd name="T35" fmla="*/ 48 h 59"/>
              <a:gd name="T36" fmla="*/ 135 w 160"/>
              <a:gd name="T37" fmla="*/ 24 h 59"/>
              <a:gd name="T38" fmla="*/ 149 w 160"/>
              <a:gd name="T39" fmla="*/ 41 h 59"/>
              <a:gd name="T40" fmla="*/ 158 w 160"/>
              <a:gd name="T41" fmla="*/ 3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60" h="59">
                <a:moveTo>
                  <a:pt x="158" y="35"/>
                </a:moveTo>
                <a:cubicBezTo>
                  <a:pt x="154" y="27"/>
                  <a:pt x="145" y="7"/>
                  <a:pt x="134" y="8"/>
                </a:cubicBezTo>
                <a:cubicBezTo>
                  <a:pt x="126" y="8"/>
                  <a:pt x="118" y="24"/>
                  <a:pt x="112" y="34"/>
                </a:cubicBezTo>
                <a:cubicBezTo>
                  <a:pt x="105" y="24"/>
                  <a:pt x="98" y="13"/>
                  <a:pt x="90" y="3"/>
                </a:cubicBezTo>
                <a:cubicBezTo>
                  <a:pt x="87" y="0"/>
                  <a:pt x="83" y="1"/>
                  <a:pt x="81" y="4"/>
                </a:cubicBezTo>
                <a:cubicBezTo>
                  <a:pt x="73" y="15"/>
                  <a:pt x="66" y="27"/>
                  <a:pt x="57" y="38"/>
                </a:cubicBezTo>
                <a:cubicBezTo>
                  <a:pt x="50" y="32"/>
                  <a:pt x="45" y="23"/>
                  <a:pt x="38" y="17"/>
                </a:cubicBezTo>
                <a:cubicBezTo>
                  <a:pt x="34" y="14"/>
                  <a:pt x="30" y="12"/>
                  <a:pt x="25" y="13"/>
                </a:cubicBezTo>
                <a:cubicBezTo>
                  <a:pt x="14" y="16"/>
                  <a:pt x="5" y="43"/>
                  <a:pt x="1" y="52"/>
                </a:cubicBezTo>
                <a:cubicBezTo>
                  <a:pt x="0" y="55"/>
                  <a:pt x="4" y="59"/>
                  <a:pt x="6" y="56"/>
                </a:cubicBezTo>
                <a:cubicBezTo>
                  <a:pt x="9" y="52"/>
                  <a:pt x="13" y="48"/>
                  <a:pt x="15" y="44"/>
                </a:cubicBezTo>
                <a:cubicBezTo>
                  <a:pt x="20" y="37"/>
                  <a:pt x="23" y="27"/>
                  <a:pt x="32" y="31"/>
                </a:cubicBezTo>
                <a:cubicBezTo>
                  <a:pt x="35" y="32"/>
                  <a:pt x="39" y="39"/>
                  <a:pt x="41" y="42"/>
                </a:cubicBezTo>
                <a:cubicBezTo>
                  <a:pt x="46" y="46"/>
                  <a:pt x="50" y="49"/>
                  <a:pt x="56" y="52"/>
                </a:cubicBezTo>
                <a:cubicBezTo>
                  <a:pt x="58" y="54"/>
                  <a:pt x="62" y="52"/>
                  <a:pt x="64" y="50"/>
                </a:cubicBezTo>
                <a:cubicBezTo>
                  <a:pt x="71" y="38"/>
                  <a:pt x="78" y="27"/>
                  <a:pt x="86" y="15"/>
                </a:cubicBezTo>
                <a:cubicBezTo>
                  <a:pt x="94" y="26"/>
                  <a:pt x="101" y="37"/>
                  <a:pt x="108" y="48"/>
                </a:cubicBezTo>
                <a:cubicBezTo>
                  <a:pt x="110" y="52"/>
                  <a:pt x="115" y="51"/>
                  <a:pt x="117" y="48"/>
                </a:cubicBezTo>
                <a:cubicBezTo>
                  <a:pt x="120" y="43"/>
                  <a:pt x="130" y="25"/>
                  <a:pt x="135" y="24"/>
                </a:cubicBezTo>
                <a:cubicBezTo>
                  <a:pt x="136" y="24"/>
                  <a:pt x="146" y="39"/>
                  <a:pt x="149" y="41"/>
                </a:cubicBezTo>
                <a:cubicBezTo>
                  <a:pt x="154" y="46"/>
                  <a:pt x="160" y="40"/>
                  <a:pt x="158" y="35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11"/>
          <p:cNvSpPr>
            <a:spLocks noEditPoints="1"/>
          </p:cNvSpPr>
          <p:nvPr/>
        </p:nvSpPr>
        <p:spPr bwMode="auto">
          <a:xfrm>
            <a:off x="7072168" y="2058153"/>
            <a:ext cx="444710" cy="477137"/>
          </a:xfrm>
          <a:custGeom>
            <a:avLst/>
            <a:gdLst>
              <a:gd name="T0" fmla="*/ 37 w 72"/>
              <a:gd name="T1" fmla="*/ 2 h 77"/>
              <a:gd name="T2" fmla="*/ 1 w 72"/>
              <a:gd name="T3" fmla="*/ 35 h 77"/>
              <a:gd name="T4" fmla="*/ 34 w 72"/>
              <a:gd name="T5" fmla="*/ 67 h 77"/>
              <a:gd name="T6" fmla="*/ 68 w 72"/>
              <a:gd name="T7" fmla="*/ 43 h 77"/>
              <a:gd name="T8" fmla="*/ 37 w 72"/>
              <a:gd name="T9" fmla="*/ 2 h 77"/>
              <a:gd name="T10" fmla="*/ 55 w 72"/>
              <a:gd name="T11" fmla="*/ 41 h 77"/>
              <a:gd name="T12" fmla="*/ 31 w 72"/>
              <a:gd name="T13" fmla="*/ 57 h 77"/>
              <a:gd name="T14" fmla="*/ 29 w 72"/>
              <a:gd name="T15" fmla="*/ 60 h 77"/>
              <a:gd name="T16" fmla="*/ 9 w 72"/>
              <a:gd name="T17" fmla="*/ 37 h 77"/>
              <a:gd name="T18" fmla="*/ 38 w 72"/>
              <a:gd name="T19" fmla="*/ 13 h 77"/>
              <a:gd name="T20" fmla="*/ 55 w 72"/>
              <a:gd name="T21" fmla="*/ 41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2" h="77">
                <a:moveTo>
                  <a:pt x="37" y="2"/>
                </a:moveTo>
                <a:cubicBezTo>
                  <a:pt x="19" y="0"/>
                  <a:pt x="1" y="17"/>
                  <a:pt x="1" y="35"/>
                </a:cubicBezTo>
                <a:cubicBezTo>
                  <a:pt x="0" y="52"/>
                  <a:pt x="16" y="70"/>
                  <a:pt x="34" y="67"/>
                </a:cubicBezTo>
                <a:cubicBezTo>
                  <a:pt x="46" y="77"/>
                  <a:pt x="66" y="55"/>
                  <a:pt x="68" y="43"/>
                </a:cubicBezTo>
                <a:cubicBezTo>
                  <a:pt x="72" y="24"/>
                  <a:pt x="56" y="5"/>
                  <a:pt x="37" y="2"/>
                </a:cubicBezTo>
                <a:close/>
                <a:moveTo>
                  <a:pt x="55" y="41"/>
                </a:moveTo>
                <a:cubicBezTo>
                  <a:pt x="50" y="54"/>
                  <a:pt x="39" y="51"/>
                  <a:pt x="31" y="57"/>
                </a:cubicBezTo>
                <a:cubicBezTo>
                  <a:pt x="30" y="58"/>
                  <a:pt x="30" y="59"/>
                  <a:pt x="29" y="60"/>
                </a:cubicBezTo>
                <a:cubicBezTo>
                  <a:pt x="19" y="56"/>
                  <a:pt x="10" y="49"/>
                  <a:pt x="9" y="37"/>
                </a:cubicBezTo>
                <a:cubicBezTo>
                  <a:pt x="9" y="23"/>
                  <a:pt x="23" y="9"/>
                  <a:pt x="38" y="13"/>
                </a:cubicBezTo>
                <a:cubicBezTo>
                  <a:pt x="50" y="15"/>
                  <a:pt x="60" y="29"/>
                  <a:pt x="55" y="4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13"/>
          <p:cNvSpPr/>
          <p:nvPr/>
        </p:nvSpPr>
        <p:spPr bwMode="auto">
          <a:xfrm>
            <a:off x="5025021" y="4744201"/>
            <a:ext cx="159818" cy="162133"/>
          </a:xfrm>
          <a:custGeom>
            <a:avLst/>
            <a:gdLst>
              <a:gd name="T0" fmla="*/ 18 w 26"/>
              <a:gd name="T1" fmla="*/ 3 h 26"/>
              <a:gd name="T2" fmla="*/ 2 w 26"/>
              <a:gd name="T3" fmla="*/ 7 h 26"/>
              <a:gd name="T4" fmla="*/ 3 w 26"/>
              <a:gd name="T5" fmla="*/ 21 h 26"/>
              <a:gd name="T6" fmla="*/ 4 w 26"/>
              <a:gd name="T7" fmla="*/ 24 h 26"/>
              <a:gd name="T8" fmla="*/ 10 w 26"/>
              <a:gd name="T9" fmla="*/ 26 h 26"/>
              <a:gd name="T10" fmla="*/ 12 w 26"/>
              <a:gd name="T11" fmla="*/ 25 h 26"/>
              <a:gd name="T12" fmla="*/ 23 w 26"/>
              <a:gd name="T13" fmla="*/ 19 h 26"/>
              <a:gd name="T14" fmla="*/ 18 w 26"/>
              <a:gd name="T15" fmla="*/ 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" h="26">
                <a:moveTo>
                  <a:pt x="18" y="3"/>
                </a:moveTo>
                <a:cubicBezTo>
                  <a:pt x="13" y="0"/>
                  <a:pt x="5" y="2"/>
                  <a:pt x="2" y="7"/>
                </a:cubicBezTo>
                <a:cubicBezTo>
                  <a:pt x="0" y="11"/>
                  <a:pt x="0" y="17"/>
                  <a:pt x="3" y="21"/>
                </a:cubicBezTo>
                <a:cubicBezTo>
                  <a:pt x="3" y="22"/>
                  <a:pt x="4" y="23"/>
                  <a:pt x="4" y="24"/>
                </a:cubicBezTo>
                <a:cubicBezTo>
                  <a:pt x="5" y="26"/>
                  <a:pt x="8" y="26"/>
                  <a:pt x="10" y="26"/>
                </a:cubicBezTo>
                <a:cubicBezTo>
                  <a:pt x="11" y="26"/>
                  <a:pt x="11" y="25"/>
                  <a:pt x="12" y="25"/>
                </a:cubicBezTo>
                <a:cubicBezTo>
                  <a:pt x="16" y="25"/>
                  <a:pt x="20" y="23"/>
                  <a:pt x="23" y="19"/>
                </a:cubicBezTo>
                <a:cubicBezTo>
                  <a:pt x="26" y="14"/>
                  <a:pt x="24" y="6"/>
                  <a:pt x="18" y="3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17"/>
          <p:cNvSpPr/>
          <p:nvPr/>
        </p:nvSpPr>
        <p:spPr bwMode="auto">
          <a:xfrm>
            <a:off x="7529461" y="4154720"/>
            <a:ext cx="111178" cy="136657"/>
          </a:xfrm>
          <a:custGeom>
            <a:avLst/>
            <a:gdLst>
              <a:gd name="T0" fmla="*/ 17 w 18"/>
              <a:gd name="T1" fmla="*/ 11 h 22"/>
              <a:gd name="T2" fmla="*/ 16 w 18"/>
              <a:gd name="T3" fmla="*/ 6 h 22"/>
              <a:gd name="T4" fmla="*/ 13 w 18"/>
              <a:gd name="T5" fmla="*/ 3 h 22"/>
              <a:gd name="T6" fmla="*/ 12 w 18"/>
              <a:gd name="T7" fmla="*/ 2 h 22"/>
              <a:gd name="T8" fmla="*/ 6 w 18"/>
              <a:gd name="T9" fmla="*/ 2 h 22"/>
              <a:gd name="T10" fmla="*/ 5 w 18"/>
              <a:gd name="T11" fmla="*/ 3 h 22"/>
              <a:gd name="T12" fmla="*/ 2 w 18"/>
              <a:gd name="T13" fmla="*/ 6 h 22"/>
              <a:gd name="T14" fmla="*/ 1 w 18"/>
              <a:gd name="T15" fmla="*/ 11 h 22"/>
              <a:gd name="T16" fmla="*/ 3 w 18"/>
              <a:gd name="T17" fmla="*/ 19 h 22"/>
              <a:gd name="T18" fmla="*/ 9 w 18"/>
              <a:gd name="T19" fmla="*/ 22 h 22"/>
              <a:gd name="T20" fmla="*/ 15 w 18"/>
              <a:gd name="T21" fmla="*/ 19 h 22"/>
              <a:gd name="T22" fmla="*/ 17 w 18"/>
              <a:gd name="T23" fmla="*/ 1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22">
                <a:moveTo>
                  <a:pt x="17" y="11"/>
                </a:moveTo>
                <a:cubicBezTo>
                  <a:pt x="17" y="9"/>
                  <a:pt x="17" y="8"/>
                  <a:pt x="16" y="6"/>
                </a:cubicBezTo>
                <a:cubicBezTo>
                  <a:pt x="15" y="5"/>
                  <a:pt x="14" y="4"/>
                  <a:pt x="13" y="3"/>
                </a:cubicBezTo>
                <a:cubicBezTo>
                  <a:pt x="13" y="3"/>
                  <a:pt x="13" y="3"/>
                  <a:pt x="12" y="2"/>
                </a:cubicBezTo>
                <a:cubicBezTo>
                  <a:pt x="11" y="0"/>
                  <a:pt x="7" y="0"/>
                  <a:pt x="6" y="2"/>
                </a:cubicBezTo>
                <a:cubicBezTo>
                  <a:pt x="5" y="3"/>
                  <a:pt x="5" y="3"/>
                  <a:pt x="5" y="3"/>
                </a:cubicBezTo>
                <a:cubicBezTo>
                  <a:pt x="4" y="4"/>
                  <a:pt x="3" y="5"/>
                  <a:pt x="2" y="6"/>
                </a:cubicBezTo>
                <a:cubicBezTo>
                  <a:pt x="1" y="8"/>
                  <a:pt x="1" y="9"/>
                  <a:pt x="1" y="11"/>
                </a:cubicBezTo>
                <a:cubicBezTo>
                  <a:pt x="0" y="14"/>
                  <a:pt x="0" y="17"/>
                  <a:pt x="3" y="19"/>
                </a:cubicBezTo>
                <a:cubicBezTo>
                  <a:pt x="5" y="21"/>
                  <a:pt x="7" y="22"/>
                  <a:pt x="9" y="22"/>
                </a:cubicBezTo>
                <a:cubicBezTo>
                  <a:pt x="11" y="22"/>
                  <a:pt x="14" y="21"/>
                  <a:pt x="15" y="19"/>
                </a:cubicBezTo>
                <a:cubicBezTo>
                  <a:pt x="18" y="17"/>
                  <a:pt x="18" y="14"/>
                  <a:pt x="17" y="1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reeform 23"/>
          <p:cNvSpPr/>
          <p:nvPr/>
        </p:nvSpPr>
        <p:spPr bwMode="auto">
          <a:xfrm>
            <a:off x="5481958" y="2234368"/>
            <a:ext cx="118127" cy="99598"/>
          </a:xfrm>
          <a:custGeom>
            <a:avLst/>
            <a:gdLst>
              <a:gd name="T0" fmla="*/ 14 w 19"/>
              <a:gd name="T1" fmla="*/ 1 h 16"/>
              <a:gd name="T2" fmla="*/ 13 w 19"/>
              <a:gd name="T3" fmla="*/ 1 h 16"/>
              <a:gd name="T4" fmla="*/ 11 w 19"/>
              <a:gd name="T5" fmla="*/ 2 h 16"/>
              <a:gd name="T6" fmla="*/ 10 w 19"/>
              <a:gd name="T7" fmla="*/ 1 h 16"/>
              <a:gd name="T8" fmla="*/ 8 w 19"/>
              <a:gd name="T9" fmla="*/ 2 h 16"/>
              <a:gd name="T10" fmla="*/ 2 w 19"/>
              <a:gd name="T11" fmla="*/ 3 h 16"/>
              <a:gd name="T12" fmla="*/ 1 w 19"/>
              <a:gd name="T13" fmla="*/ 10 h 16"/>
              <a:gd name="T14" fmla="*/ 13 w 19"/>
              <a:gd name="T15" fmla="*/ 11 h 16"/>
              <a:gd name="T16" fmla="*/ 14 w 19"/>
              <a:gd name="T17" fmla="*/ 9 h 16"/>
              <a:gd name="T18" fmla="*/ 17 w 19"/>
              <a:gd name="T19" fmla="*/ 7 h 16"/>
              <a:gd name="T20" fmla="*/ 14 w 19"/>
              <a:gd name="T21" fmla="*/ 1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" h="16">
                <a:moveTo>
                  <a:pt x="14" y="1"/>
                </a:moveTo>
                <a:cubicBezTo>
                  <a:pt x="14" y="1"/>
                  <a:pt x="13" y="1"/>
                  <a:pt x="13" y="1"/>
                </a:cubicBezTo>
                <a:cubicBezTo>
                  <a:pt x="12" y="1"/>
                  <a:pt x="12" y="2"/>
                  <a:pt x="11" y="2"/>
                </a:cubicBezTo>
                <a:cubicBezTo>
                  <a:pt x="11" y="2"/>
                  <a:pt x="10" y="1"/>
                  <a:pt x="10" y="1"/>
                </a:cubicBezTo>
                <a:cubicBezTo>
                  <a:pt x="9" y="1"/>
                  <a:pt x="8" y="2"/>
                  <a:pt x="8" y="2"/>
                </a:cubicBezTo>
                <a:cubicBezTo>
                  <a:pt x="6" y="2"/>
                  <a:pt x="4" y="2"/>
                  <a:pt x="2" y="3"/>
                </a:cubicBezTo>
                <a:cubicBezTo>
                  <a:pt x="1" y="5"/>
                  <a:pt x="0" y="8"/>
                  <a:pt x="1" y="10"/>
                </a:cubicBezTo>
                <a:cubicBezTo>
                  <a:pt x="3" y="15"/>
                  <a:pt x="10" y="16"/>
                  <a:pt x="13" y="11"/>
                </a:cubicBezTo>
                <a:cubicBezTo>
                  <a:pt x="13" y="10"/>
                  <a:pt x="14" y="10"/>
                  <a:pt x="14" y="9"/>
                </a:cubicBezTo>
                <a:cubicBezTo>
                  <a:pt x="15" y="8"/>
                  <a:pt x="16" y="7"/>
                  <a:pt x="17" y="7"/>
                </a:cubicBezTo>
                <a:cubicBezTo>
                  <a:pt x="19" y="5"/>
                  <a:pt x="18" y="0"/>
                  <a:pt x="14" y="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6" name="组合 15"/>
          <p:cNvGrpSpPr/>
          <p:nvPr/>
        </p:nvGrpSpPr>
        <p:grpSpPr>
          <a:xfrm>
            <a:off x="8343621" y="4017269"/>
            <a:ext cx="937210" cy="957899"/>
            <a:chOff x="9093200" y="2751138"/>
            <a:chExt cx="1438275" cy="1470025"/>
          </a:xfrm>
        </p:grpSpPr>
        <p:sp>
          <p:nvSpPr>
            <p:cNvPr id="17" name="Freeform 6"/>
            <p:cNvSpPr/>
            <p:nvPr/>
          </p:nvSpPr>
          <p:spPr bwMode="auto">
            <a:xfrm>
              <a:off x="9093200" y="2751138"/>
              <a:ext cx="1438275" cy="1470025"/>
            </a:xfrm>
            <a:custGeom>
              <a:avLst/>
              <a:gdLst>
                <a:gd name="T0" fmla="*/ 182 w 197"/>
                <a:gd name="T1" fmla="*/ 92 h 201"/>
                <a:gd name="T2" fmla="*/ 165 w 197"/>
                <a:gd name="T3" fmla="*/ 4 h 201"/>
                <a:gd name="T4" fmla="*/ 158 w 197"/>
                <a:gd name="T5" fmla="*/ 5 h 201"/>
                <a:gd name="T6" fmla="*/ 172 w 197"/>
                <a:gd name="T7" fmla="*/ 91 h 201"/>
                <a:gd name="T8" fmla="*/ 189 w 197"/>
                <a:gd name="T9" fmla="*/ 179 h 201"/>
                <a:gd name="T10" fmla="*/ 86 w 197"/>
                <a:gd name="T11" fmla="*/ 185 h 201"/>
                <a:gd name="T12" fmla="*/ 2 w 197"/>
                <a:gd name="T13" fmla="*/ 197 h 201"/>
                <a:gd name="T14" fmla="*/ 3 w 197"/>
                <a:gd name="T15" fmla="*/ 200 h 201"/>
                <a:gd name="T16" fmla="*/ 98 w 197"/>
                <a:gd name="T17" fmla="*/ 191 h 201"/>
                <a:gd name="T18" fmla="*/ 193 w 197"/>
                <a:gd name="T19" fmla="*/ 186 h 201"/>
                <a:gd name="T20" fmla="*/ 197 w 197"/>
                <a:gd name="T21" fmla="*/ 182 h 201"/>
                <a:gd name="T22" fmla="*/ 182 w 197"/>
                <a:gd name="T23" fmla="*/ 9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7" h="201">
                  <a:moveTo>
                    <a:pt x="182" y="92"/>
                  </a:moveTo>
                  <a:cubicBezTo>
                    <a:pt x="177" y="64"/>
                    <a:pt x="175" y="31"/>
                    <a:pt x="165" y="4"/>
                  </a:cubicBezTo>
                  <a:cubicBezTo>
                    <a:pt x="164" y="0"/>
                    <a:pt x="158" y="0"/>
                    <a:pt x="158" y="5"/>
                  </a:cubicBezTo>
                  <a:cubicBezTo>
                    <a:pt x="158" y="33"/>
                    <a:pt x="167" y="63"/>
                    <a:pt x="172" y="91"/>
                  </a:cubicBezTo>
                  <a:cubicBezTo>
                    <a:pt x="178" y="120"/>
                    <a:pt x="184" y="150"/>
                    <a:pt x="189" y="179"/>
                  </a:cubicBezTo>
                  <a:cubicBezTo>
                    <a:pt x="155" y="181"/>
                    <a:pt x="120" y="183"/>
                    <a:pt x="86" y="185"/>
                  </a:cubicBezTo>
                  <a:cubicBezTo>
                    <a:pt x="59" y="186"/>
                    <a:pt x="26" y="184"/>
                    <a:pt x="2" y="197"/>
                  </a:cubicBezTo>
                  <a:cubicBezTo>
                    <a:pt x="0" y="198"/>
                    <a:pt x="1" y="201"/>
                    <a:pt x="3" y="200"/>
                  </a:cubicBezTo>
                  <a:cubicBezTo>
                    <a:pt x="33" y="191"/>
                    <a:pt x="67" y="193"/>
                    <a:pt x="98" y="191"/>
                  </a:cubicBezTo>
                  <a:cubicBezTo>
                    <a:pt x="130" y="190"/>
                    <a:pt x="162" y="188"/>
                    <a:pt x="193" y="186"/>
                  </a:cubicBezTo>
                  <a:cubicBezTo>
                    <a:pt x="196" y="186"/>
                    <a:pt x="197" y="184"/>
                    <a:pt x="197" y="182"/>
                  </a:cubicBezTo>
                  <a:cubicBezTo>
                    <a:pt x="192" y="152"/>
                    <a:pt x="186" y="122"/>
                    <a:pt x="182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7"/>
            <p:cNvSpPr/>
            <p:nvPr/>
          </p:nvSpPr>
          <p:spPr bwMode="auto">
            <a:xfrm>
              <a:off x="9291638" y="2927350"/>
              <a:ext cx="831850" cy="1096963"/>
            </a:xfrm>
            <a:custGeom>
              <a:avLst/>
              <a:gdLst>
                <a:gd name="T0" fmla="*/ 113 w 114"/>
                <a:gd name="T1" fmla="*/ 5 h 150"/>
                <a:gd name="T2" fmla="*/ 105 w 114"/>
                <a:gd name="T3" fmla="*/ 3 h 150"/>
                <a:gd name="T4" fmla="*/ 90 w 114"/>
                <a:gd name="T5" fmla="*/ 59 h 150"/>
                <a:gd name="T6" fmla="*/ 57 w 114"/>
                <a:gd name="T7" fmla="*/ 39 h 150"/>
                <a:gd name="T8" fmla="*/ 48 w 114"/>
                <a:gd name="T9" fmla="*/ 43 h 150"/>
                <a:gd name="T10" fmla="*/ 45 w 114"/>
                <a:gd name="T11" fmla="*/ 105 h 150"/>
                <a:gd name="T12" fmla="*/ 14 w 114"/>
                <a:gd name="T13" fmla="*/ 93 h 150"/>
                <a:gd name="T14" fmla="*/ 9 w 114"/>
                <a:gd name="T15" fmla="*/ 96 h 150"/>
                <a:gd name="T16" fmla="*/ 0 w 114"/>
                <a:gd name="T17" fmla="*/ 147 h 150"/>
                <a:gd name="T18" fmla="*/ 4 w 114"/>
                <a:gd name="T19" fmla="*/ 148 h 150"/>
                <a:gd name="T20" fmla="*/ 15 w 114"/>
                <a:gd name="T21" fmla="*/ 103 h 150"/>
                <a:gd name="T22" fmla="*/ 47 w 114"/>
                <a:gd name="T23" fmla="*/ 117 h 150"/>
                <a:gd name="T24" fmla="*/ 55 w 114"/>
                <a:gd name="T25" fmla="*/ 113 h 150"/>
                <a:gd name="T26" fmla="*/ 58 w 114"/>
                <a:gd name="T27" fmla="*/ 55 h 150"/>
                <a:gd name="T28" fmla="*/ 93 w 114"/>
                <a:gd name="T29" fmla="*/ 72 h 150"/>
                <a:gd name="T30" fmla="*/ 100 w 114"/>
                <a:gd name="T31" fmla="*/ 68 h 150"/>
                <a:gd name="T32" fmla="*/ 113 w 114"/>
                <a:gd name="T33" fmla="*/ 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" h="150">
                  <a:moveTo>
                    <a:pt x="113" y="5"/>
                  </a:moveTo>
                  <a:cubicBezTo>
                    <a:pt x="112" y="2"/>
                    <a:pt x="107" y="0"/>
                    <a:pt x="105" y="3"/>
                  </a:cubicBezTo>
                  <a:cubicBezTo>
                    <a:pt x="96" y="19"/>
                    <a:pt x="94" y="40"/>
                    <a:pt x="90" y="59"/>
                  </a:cubicBezTo>
                  <a:cubicBezTo>
                    <a:pt x="77" y="56"/>
                    <a:pt x="67" y="50"/>
                    <a:pt x="57" y="39"/>
                  </a:cubicBezTo>
                  <a:cubicBezTo>
                    <a:pt x="54" y="35"/>
                    <a:pt x="48" y="39"/>
                    <a:pt x="48" y="43"/>
                  </a:cubicBezTo>
                  <a:cubicBezTo>
                    <a:pt x="45" y="64"/>
                    <a:pt x="45" y="85"/>
                    <a:pt x="45" y="105"/>
                  </a:cubicBezTo>
                  <a:cubicBezTo>
                    <a:pt x="34" y="101"/>
                    <a:pt x="24" y="98"/>
                    <a:pt x="14" y="93"/>
                  </a:cubicBezTo>
                  <a:cubicBezTo>
                    <a:pt x="12" y="93"/>
                    <a:pt x="9" y="94"/>
                    <a:pt x="9" y="96"/>
                  </a:cubicBezTo>
                  <a:cubicBezTo>
                    <a:pt x="5" y="113"/>
                    <a:pt x="1" y="130"/>
                    <a:pt x="0" y="147"/>
                  </a:cubicBezTo>
                  <a:cubicBezTo>
                    <a:pt x="0" y="149"/>
                    <a:pt x="3" y="150"/>
                    <a:pt x="4" y="148"/>
                  </a:cubicBezTo>
                  <a:cubicBezTo>
                    <a:pt x="7" y="132"/>
                    <a:pt x="11" y="118"/>
                    <a:pt x="15" y="103"/>
                  </a:cubicBezTo>
                  <a:cubicBezTo>
                    <a:pt x="26" y="107"/>
                    <a:pt x="37" y="112"/>
                    <a:pt x="47" y="117"/>
                  </a:cubicBezTo>
                  <a:cubicBezTo>
                    <a:pt x="51" y="119"/>
                    <a:pt x="55" y="117"/>
                    <a:pt x="55" y="113"/>
                  </a:cubicBezTo>
                  <a:cubicBezTo>
                    <a:pt x="55" y="94"/>
                    <a:pt x="55" y="74"/>
                    <a:pt x="58" y="55"/>
                  </a:cubicBezTo>
                  <a:cubicBezTo>
                    <a:pt x="68" y="64"/>
                    <a:pt x="79" y="69"/>
                    <a:pt x="93" y="72"/>
                  </a:cubicBezTo>
                  <a:cubicBezTo>
                    <a:pt x="96" y="72"/>
                    <a:pt x="99" y="71"/>
                    <a:pt x="100" y="68"/>
                  </a:cubicBezTo>
                  <a:cubicBezTo>
                    <a:pt x="105" y="48"/>
                    <a:pt x="114" y="26"/>
                    <a:pt x="11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8335590" y="2903549"/>
            <a:ext cx="1884943" cy="1153985"/>
            <a:chOff x="7005637" y="3563938"/>
            <a:chExt cx="4965701" cy="3040062"/>
          </a:xfrm>
        </p:grpSpPr>
        <p:sp>
          <p:nvSpPr>
            <p:cNvPr id="20" name="Freeform 20"/>
            <p:cNvSpPr/>
            <p:nvPr/>
          </p:nvSpPr>
          <p:spPr bwMode="auto">
            <a:xfrm>
              <a:off x="7005637" y="3752850"/>
              <a:ext cx="4694238" cy="2851150"/>
            </a:xfrm>
            <a:custGeom>
              <a:avLst/>
              <a:gdLst>
                <a:gd name="T0" fmla="*/ 629 w 643"/>
                <a:gd name="T1" fmla="*/ 286 h 390"/>
                <a:gd name="T2" fmla="*/ 629 w 643"/>
                <a:gd name="T3" fmla="*/ 287 h 390"/>
                <a:gd name="T4" fmla="*/ 588 w 643"/>
                <a:gd name="T5" fmla="*/ 235 h 390"/>
                <a:gd name="T6" fmla="*/ 537 w 643"/>
                <a:gd name="T7" fmla="*/ 184 h 390"/>
                <a:gd name="T8" fmla="*/ 485 w 643"/>
                <a:gd name="T9" fmla="*/ 133 h 390"/>
                <a:gd name="T10" fmla="*/ 454 w 643"/>
                <a:gd name="T11" fmla="*/ 103 h 390"/>
                <a:gd name="T12" fmla="*/ 418 w 643"/>
                <a:gd name="T13" fmla="*/ 76 h 390"/>
                <a:gd name="T14" fmla="*/ 300 w 643"/>
                <a:gd name="T15" fmla="*/ 48 h 390"/>
                <a:gd name="T16" fmla="*/ 63 w 643"/>
                <a:gd name="T17" fmla="*/ 0 h 390"/>
                <a:gd name="T18" fmla="*/ 75 w 643"/>
                <a:gd name="T19" fmla="*/ 12 h 390"/>
                <a:gd name="T20" fmla="*/ 70 w 643"/>
                <a:gd name="T21" fmla="*/ 17 h 390"/>
                <a:gd name="T22" fmla="*/ 70 w 643"/>
                <a:gd name="T23" fmla="*/ 17 h 390"/>
                <a:gd name="T24" fmla="*/ 62 w 643"/>
                <a:gd name="T25" fmla="*/ 28 h 390"/>
                <a:gd name="T26" fmla="*/ 23 w 643"/>
                <a:gd name="T27" fmla="*/ 91 h 390"/>
                <a:gd name="T28" fmla="*/ 0 w 643"/>
                <a:gd name="T29" fmla="*/ 90 h 390"/>
                <a:gd name="T30" fmla="*/ 46 w 643"/>
                <a:gd name="T31" fmla="*/ 144 h 390"/>
                <a:gd name="T32" fmla="*/ 93 w 643"/>
                <a:gd name="T33" fmla="*/ 201 h 390"/>
                <a:gd name="T34" fmla="*/ 201 w 643"/>
                <a:gd name="T35" fmla="*/ 301 h 390"/>
                <a:gd name="T36" fmla="*/ 218 w 643"/>
                <a:gd name="T37" fmla="*/ 302 h 390"/>
                <a:gd name="T38" fmla="*/ 332 w 643"/>
                <a:gd name="T39" fmla="*/ 331 h 390"/>
                <a:gd name="T40" fmla="*/ 474 w 643"/>
                <a:gd name="T41" fmla="*/ 365 h 390"/>
                <a:gd name="T42" fmla="*/ 552 w 643"/>
                <a:gd name="T43" fmla="*/ 385 h 390"/>
                <a:gd name="T44" fmla="*/ 609 w 643"/>
                <a:gd name="T45" fmla="*/ 370 h 390"/>
                <a:gd name="T46" fmla="*/ 614 w 643"/>
                <a:gd name="T47" fmla="*/ 363 h 390"/>
                <a:gd name="T48" fmla="*/ 623 w 643"/>
                <a:gd name="T49" fmla="*/ 346 h 390"/>
                <a:gd name="T50" fmla="*/ 629 w 643"/>
                <a:gd name="T51" fmla="*/ 286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43" h="390">
                  <a:moveTo>
                    <a:pt x="629" y="286"/>
                  </a:moveTo>
                  <a:cubicBezTo>
                    <a:pt x="629" y="286"/>
                    <a:pt x="629" y="286"/>
                    <a:pt x="629" y="287"/>
                  </a:cubicBezTo>
                  <a:cubicBezTo>
                    <a:pt x="613" y="272"/>
                    <a:pt x="603" y="251"/>
                    <a:pt x="588" y="235"/>
                  </a:cubicBezTo>
                  <a:cubicBezTo>
                    <a:pt x="571" y="218"/>
                    <a:pt x="554" y="201"/>
                    <a:pt x="537" y="184"/>
                  </a:cubicBezTo>
                  <a:cubicBezTo>
                    <a:pt x="520" y="167"/>
                    <a:pt x="503" y="150"/>
                    <a:pt x="485" y="133"/>
                  </a:cubicBezTo>
                  <a:cubicBezTo>
                    <a:pt x="475" y="122"/>
                    <a:pt x="463" y="114"/>
                    <a:pt x="454" y="103"/>
                  </a:cubicBezTo>
                  <a:cubicBezTo>
                    <a:pt x="440" y="86"/>
                    <a:pt x="441" y="81"/>
                    <a:pt x="418" y="76"/>
                  </a:cubicBezTo>
                  <a:cubicBezTo>
                    <a:pt x="379" y="66"/>
                    <a:pt x="340" y="57"/>
                    <a:pt x="300" y="48"/>
                  </a:cubicBezTo>
                  <a:cubicBezTo>
                    <a:pt x="222" y="30"/>
                    <a:pt x="142" y="15"/>
                    <a:pt x="63" y="0"/>
                  </a:cubicBezTo>
                  <a:cubicBezTo>
                    <a:pt x="67" y="4"/>
                    <a:pt x="71" y="8"/>
                    <a:pt x="75" y="12"/>
                  </a:cubicBezTo>
                  <a:cubicBezTo>
                    <a:pt x="73" y="13"/>
                    <a:pt x="72" y="15"/>
                    <a:pt x="70" y="17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68" y="20"/>
                    <a:pt x="65" y="23"/>
                    <a:pt x="62" y="28"/>
                  </a:cubicBezTo>
                  <a:cubicBezTo>
                    <a:pt x="59" y="33"/>
                    <a:pt x="31" y="77"/>
                    <a:pt x="23" y="91"/>
                  </a:cubicBezTo>
                  <a:cubicBezTo>
                    <a:pt x="15" y="91"/>
                    <a:pt x="7" y="90"/>
                    <a:pt x="0" y="90"/>
                  </a:cubicBezTo>
                  <a:cubicBezTo>
                    <a:pt x="12" y="110"/>
                    <a:pt x="31" y="126"/>
                    <a:pt x="46" y="144"/>
                  </a:cubicBezTo>
                  <a:cubicBezTo>
                    <a:pt x="62" y="163"/>
                    <a:pt x="77" y="182"/>
                    <a:pt x="93" y="201"/>
                  </a:cubicBezTo>
                  <a:cubicBezTo>
                    <a:pt x="125" y="238"/>
                    <a:pt x="159" y="274"/>
                    <a:pt x="201" y="301"/>
                  </a:cubicBezTo>
                  <a:cubicBezTo>
                    <a:pt x="206" y="301"/>
                    <a:pt x="212" y="301"/>
                    <a:pt x="218" y="302"/>
                  </a:cubicBezTo>
                  <a:cubicBezTo>
                    <a:pt x="256" y="308"/>
                    <a:pt x="293" y="322"/>
                    <a:pt x="332" y="331"/>
                  </a:cubicBezTo>
                  <a:cubicBezTo>
                    <a:pt x="379" y="342"/>
                    <a:pt x="427" y="352"/>
                    <a:pt x="474" y="365"/>
                  </a:cubicBezTo>
                  <a:cubicBezTo>
                    <a:pt x="500" y="372"/>
                    <a:pt x="526" y="379"/>
                    <a:pt x="552" y="385"/>
                  </a:cubicBezTo>
                  <a:cubicBezTo>
                    <a:pt x="576" y="390"/>
                    <a:pt x="594" y="389"/>
                    <a:pt x="609" y="370"/>
                  </a:cubicBezTo>
                  <a:cubicBezTo>
                    <a:pt x="611" y="368"/>
                    <a:pt x="613" y="365"/>
                    <a:pt x="614" y="363"/>
                  </a:cubicBezTo>
                  <a:cubicBezTo>
                    <a:pt x="617" y="358"/>
                    <a:pt x="620" y="352"/>
                    <a:pt x="623" y="346"/>
                  </a:cubicBezTo>
                  <a:cubicBezTo>
                    <a:pt x="631" y="328"/>
                    <a:pt x="643" y="304"/>
                    <a:pt x="629" y="286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1"/>
            <p:cNvSpPr/>
            <p:nvPr/>
          </p:nvSpPr>
          <p:spPr bwMode="auto">
            <a:xfrm>
              <a:off x="7267575" y="4322763"/>
              <a:ext cx="4148138" cy="2106613"/>
            </a:xfrm>
            <a:custGeom>
              <a:avLst/>
              <a:gdLst>
                <a:gd name="T0" fmla="*/ 556 w 568"/>
                <a:gd name="T1" fmla="*/ 277 h 288"/>
                <a:gd name="T2" fmla="*/ 566 w 568"/>
                <a:gd name="T3" fmla="*/ 285 h 288"/>
                <a:gd name="T4" fmla="*/ 201 w 568"/>
                <a:gd name="T5" fmla="*/ 211 h 288"/>
                <a:gd name="T6" fmla="*/ 93 w 568"/>
                <a:gd name="T7" fmla="*/ 111 h 288"/>
                <a:gd name="T8" fmla="*/ 46 w 568"/>
                <a:gd name="T9" fmla="*/ 54 h 288"/>
                <a:gd name="T10" fmla="*/ 0 w 568"/>
                <a:gd name="T11" fmla="*/ 0 h 288"/>
                <a:gd name="T12" fmla="*/ 231 w 568"/>
                <a:gd name="T13" fmla="*/ 44 h 288"/>
                <a:gd name="T14" fmla="*/ 349 w 568"/>
                <a:gd name="T15" fmla="*/ 72 h 288"/>
                <a:gd name="T16" fmla="*/ 385 w 568"/>
                <a:gd name="T17" fmla="*/ 98 h 288"/>
                <a:gd name="T18" fmla="*/ 416 w 568"/>
                <a:gd name="T19" fmla="*/ 129 h 288"/>
                <a:gd name="T20" fmla="*/ 468 w 568"/>
                <a:gd name="T21" fmla="*/ 180 h 288"/>
                <a:gd name="T22" fmla="*/ 568 w 568"/>
                <a:gd name="T23" fmla="*/ 288 h 288"/>
                <a:gd name="T24" fmla="*/ 545 w 568"/>
                <a:gd name="T25" fmla="*/ 27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8" h="288">
                  <a:moveTo>
                    <a:pt x="556" y="277"/>
                  </a:moveTo>
                  <a:cubicBezTo>
                    <a:pt x="559" y="280"/>
                    <a:pt x="563" y="282"/>
                    <a:pt x="566" y="285"/>
                  </a:cubicBezTo>
                  <a:cubicBezTo>
                    <a:pt x="448" y="246"/>
                    <a:pt x="326" y="218"/>
                    <a:pt x="201" y="211"/>
                  </a:cubicBezTo>
                  <a:cubicBezTo>
                    <a:pt x="159" y="184"/>
                    <a:pt x="125" y="148"/>
                    <a:pt x="93" y="111"/>
                  </a:cubicBezTo>
                  <a:cubicBezTo>
                    <a:pt x="77" y="92"/>
                    <a:pt x="62" y="73"/>
                    <a:pt x="46" y="54"/>
                  </a:cubicBezTo>
                  <a:cubicBezTo>
                    <a:pt x="31" y="36"/>
                    <a:pt x="12" y="20"/>
                    <a:pt x="0" y="0"/>
                  </a:cubicBezTo>
                  <a:cubicBezTo>
                    <a:pt x="76" y="3"/>
                    <a:pt x="157" y="27"/>
                    <a:pt x="231" y="44"/>
                  </a:cubicBezTo>
                  <a:cubicBezTo>
                    <a:pt x="271" y="52"/>
                    <a:pt x="310" y="62"/>
                    <a:pt x="349" y="72"/>
                  </a:cubicBezTo>
                  <a:cubicBezTo>
                    <a:pt x="372" y="77"/>
                    <a:pt x="371" y="82"/>
                    <a:pt x="385" y="98"/>
                  </a:cubicBezTo>
                  <a:cubicBezTo>
                    <a:pt x="394" y="110"/>
                    <a:pt x="406" y="118"/>
                    <a:pt x="416" y="129"/>
                  </a:cubicBezTo>
                  <a:cubicBezTo>
                    <a:pt x="434" y="146"/>
                    <a:pt x="451" y="163"/>
                    <a:pt x="468" y="180"/>
                  </a:cubicBezTo>
                  <a:cubicBezTo>
                    <a:pt x="502" y="214"/>
                    <a:pt x="538" y="249"/>
                    <a:pt x="568" y="288"/>
                  </a:cubicBezTo>
                  <a:cubicBezTo>
                    <a:pt x="563" y="281"/>
                    <a:pt x="554" y="277"/>
                    <a:pt x="545" y="278"/>
                  </a:cubicBezTo>
                </a:path>
              </a:pathLst>
            </a:custGeom>
            <a:solidFill>
              <a:srgbClr val="32A0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2"/>
            <p:cNvSpPr/>
            <p:nvPr/>
          </p:nvSpPr>
          <p:spPr bwMode="auto">
            <a:xfrm>
              <a:off x="7407275" y="3606800"/>
              <a:ext cx="1803400" cy="2200275"/>
            </a:xfrm>
            <a:custGeom>
              <a:avLst/>
              <a:gdLst>
                <a:gd name="T0" fmla="*/ 193 w 247"/>
                <a:gd name="T1" fmla="*/ 301 h 301"/>
                <a:gd name="T2" fmla="*/ 107 w 247"/>
                <a:gd name="T3" fmla="*/ 229 h 301"/>
                <a:gd name="T4" fmla="*/ 1 w 247"/>
                <a:gd name="T5" fmla="*/ 105 h 301"/>
                <a:gd name="T6" fmla="*/ 43 w 247"/>
                <a:gd name="T7" fmla="*/ 36 h 301"/>
                <a:gd name="T8" fmla="*/ 110 w 247"/>
                <a:gd name="T9" fmla="*/ 43 h 301"/>
                <a:gd name="T10" fmla="*/ 174 w 247"/>
                <a:gd name="T11" fmla="*/ 97 h 301"/>
                <a:gd name="T12" fmla="*/ 247 w 247"/>
                <a:gd name="T13" fmla="*/ 198 h 301"/>
                <a:gd name="T14" fmla="*/ 231 w 247"/>
                <a:gd name="T15" fmla="*/ 192 h 301"/>
                <a:gd name="T16" fmla="*/ 227 w 247"/>
                <a:gd name="T17" fmla="*/ 255 h 301"/>
                <a:gd name="T18" fmla="*/ 193 w 247"/>
                <a:gd name="T1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7" h="301">
                  <a:moveTo>
                    <a:pt x="193" y="301"/>
                  </a:moveTo>
                  <a:cubicBezTo>
                    <a:pt x="159" y="294"/>
                    <a:pt x="130" y="256"/>
                    <a:pt x="107" y="229"/>
                  </a:cubicBezTo>
                  <a:cubicBezTo>
                    <a:pt x="72" y="187"/>
                    <a:pt x="37" y="146"/>
                    <a:pt x="1" y="105"/>
                  </a:cubicBezTo>
                  <a:cubicBezTo>
                    <a:pt x="0" y="103"/>
                    <a:pt x="40" y="42"/>
                    <a:pt x="43" y="36"/>
                  </a:cubicBezTo>
                  <a:cubicBezTo>
                    <a:pt x="66" y="0"/>
                    <a:pt x="85" y="27"/>
                    <a:pt x="110" y="43"/>
                  </a:cubicBezTo>
                  <a:cubicBezTo>
                    <a:pt x="134" y="58"/>
                    <a:pt x="155" y="76"/>
                    <a:pt x="174" y="97"/>
                  </a:cubicBezTo>
                  <a:cubicBezTo>
                    <a:pt x="202" y="128"/>
                    <a:pt x="225" y="163"/>
                    <a:pt x="247" y="198"/>
                  </a:cubicBezTo>
                  <a:cubicBezTo>
                    <a:pt x="242" y="196"/>
                    <a:pt x="237" y="195"/>
                    <a:pt x="231" y="192"/>
                  </a:cubicBezTo>
                  <a:cubicBezTo>
                    <a:pt x="245" y="212"/>
                    <a:pt x="237" y="235"/>
                    <a:pt x="227" y="255"/>
                  </a:cubicBezTo>
                  <a:cubicBezTo>
                    <a:pt x="219" y="271"/>
                    <a:pt x="207" y="288"/>
                    <a:pt x="193" y="301"/>
                  </a:cubicBezTo>
                  <a:close/>
                </a:path>
              </a:pathLst>
            </a:custGeom>
            <a:solidFill>
              <a:srgbClr val="FFEE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3"/>
            <p:cNvSpPr/>
            <p:nvPr/>
          </p:nvSpPr>
          <p:spPr bwMode="auto">
            <a:xfrm>
              <a:off x="7742238" y="3563938"/>
              <a:ext cx="1512888" cy="1760538"/>
            </a:xfrm>
            <a:custGeom>
              <a:avLst/>
              <a:gdLst>
                <a:gd name="T0" fmla="*/ 197 w 207"/>
                <a:gd name="T1" fmla="*/ 241 h 241"/>
                <a:gd name="T2" fmla="*/ 197 w 207"/>
                <a:gd name="T3" fmla="*/ 196 h 241"/>
                <a:gd name="T4" fmla="*/ 163 w 207"/>
                <a:gd name="T5" fmla="*/ 162 h 241"/>
                <a:gd name="T6" fmla="*/ 86 w 207"/>
                <a:gd name="T7" fmla="*/ 90 h 241"/>
                <a:gd name="T8" fmla="*/ 5 w 207"/>
                <a:gd name="T9" fmla="*/ 31 h 241"/>
                <a:gd name="T10" fmla="*/ 20 w 207"/>
                <a:gd name="T11" fmla="*/ 58 h 241"/>
                <a:gd name="T12" fmla="*/ 78 w 207"/>
                <a:gd name="T13" fmla="*/ 120 h 241"/>
                <a:gd name="T14" fmla="*/ 197 w 207"/>
                <a:gd name="T15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7" h="241">
                  <a:moveTo>
                    <a:pt x="197" y="241"/>
                  </a:moveTo>
                  <a:cubicBezTo>
                    <a:pt x="207" y="229"/>
                    <a:pt x="205" y="210"/>
                    <a:pt x="197" y="196"/>
                  </a:cubicBezTo>
                  <a:cubicBezTo>
                    <a:pt x="189" y="182"/>
                    <a:pt x="176" y="172"/>
                    <a:pt x="163" y="162"/>
                  </a:cubicBezTo>
                  <a:cubicBezTo>
                    <a:pt x="136" y="139"/>
                    <a:pt x="111" y="115"/>
                    <a:pt x="86" y="90"/>
                  </a:cubicBezTo>
                  <a:cubicBezTo>
                    <a:pt x="76" y="80"/>
                    <a:pt x="20" y="0"/>
                    <a:pt x="5" y="31"/>
                  </a:cubicBezTo>
                  <a:cubicBezTo>
                    <a:pt x="0" y="42"/>
                    <a:pt x="13" y="50"/>
                    <a:pt x="20" y="58"/>
                  </a:cubicBezTo>
                  <a:cubicBezTo>
                    <a:pt x="39" y="79"/>
                    <a:pt x="58" y="100"/>
                    <a:pt x="78" y="120"/>
                  </a:cubicBezTo>
                  <a:cubicBezTo>
                    <a:pt x="117" y="161"/>
                    <a:pt x="156" y="202"/>
                    <a:pt x="197" y="241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4"/>
            <p:cNvSpPr/>
            <p:nvPr/>
          </p:nvSpPr>
          <p:spPr bwMode="auto">
            <a:xfrm>
              <a:off x="8816975" y="5010150"/>
              <a:ext cx="561975" cy="819150"/>
            </a:xfrm>
            <a:custGeom>
              <a:avLst/>
              <a:gdLst>
                <a:gd name="T0" fmla="*/ 49 w 77"/>
                <a:gd name="T1" fmla="*/ 96 h 112"/>
                <a:gd name="T2" fmla="*/ 0 w 77"/>
                <a:gd name="T3" fmla="*/ 109 h 112"/>
                <a:gd name="T4" fmla="*/ 34 w 77"/>
                <a:gd name="T5" fmla="*/ 63 h 112"/>
                <a:gd name="T6" fmla="*/ 38 w 77"/>
                <a:gd name="T7" fmla="*/ 0 h 112"/>
                <a:gd name="T8" fmla="*/ 54 w 77"/>
                <a:gd name="T9" fmla="*/ 6 h 112"/>
                <a:gd name="T10" fmla="*/ 62 w 77"/>
                <a:gd name="T11" fmla="*/ 19 h 112"/>
                <a:gd name="T12" fmla="*/ 76 w 77"/>
                <a:gd name="T13" fmla="*/ 57 h 112"/>
                <a:gd name="T14" fmla="*/ 49 w 77"/>
                <a:gd name="T15" fmla="*/ 9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12">
                  <a:moveTo>
                    <a:pt x="49" y="96"/>
                  </a:moveTo>
                  <a:cubicBezTo>
                    <a:pt x="32" y="109"/>
                    <a:pt x="15" y="112"/>
                    <a:pt x="0" y="109"/>
                  </a:cubicBezTo>
                  <a:cubicBezTo>
                    <a:pt x="14" y="96"/>
                    <a:pt x="26" y="79"/>
                    <a:pt x="34" y="63"/>
                  </a:cubicBezTo>
                  <a:cubicBezTo>
                    <a:pt x="44" y="43"/>
                    <a:pt x="52" y="20"/>
                    <a:pt x="38" y="0"/>
                  </a:cubicBezTo>
                  <a:cubicBezTo>
                    <a:pt x="44" y="3"/>
                    <a:pt x="49" y="4"/>
                    <a:pt x="54" y="6"/>
                  </a:cubicBezTo>
                  <a:cubicBezTo>
                    <a:pt x="57" y="10"/>
                    <a:pt x="60" y="15"/>
                    <a:pt x="62" y="19"/>
                  </a:cubicBezTo>
                  <a:cubicBezTo>
                    <a:pt x="70" y="31"/>
                    <a:pt x="77" y="44"/>
                    <a:pt x="76" y="57"/>
                  </a:cubicBezTo>
                  <a:cubicBezTo>
                    <a:pt x="75" y="74"/>
                    <a:pt x="62" y="86"/>
                    <a:pt x="49" y="96"/>
                  </a:cubicBezTo>
                  <a:close/>
                </a:path>
              </a:pathLst>
            </a:custGeom>
            <a:solidFill>
              <a:srgbClr val="FFEE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5"/>
            <p:cNvSpPr/>
            <p:nvPr/>
          </p:nvSpPr>
          <p:spPr bwMode="auto">
            <a:xfrm>
              <a:off x="7727950" y="3665538"/>
              <a:ext cx="4133850" cy="2098675"/>
            </a:xfrm>
            <a:custGeom>
              <a:avLst/>
              <a:gdLst>
                <a:gd name="T0" fmla="*/ 474 w 566"/>
                <a:gd name="T1" fmla="*/ 184 h 287"/>
                <a:gd name="T2" fmla="*/ 525 w 566"/>
                <a:gd name="T3" fmla="*/ 235 h 287"/>
                <a:gd name="T4" fmla="*/ 566 w 566"/>
                <a:gd name="T5" fmla="*/ 287 h 287"/>
                <a:gd name="T6" fmla="*/ 378 w 566"/>
                <a:gd name="T7" fmla="*/ 232 h 287"/>
                <a:gd name="T8" fmla="*/ 280 w 566"/>
                <a:gd name="T9" fmla="*/ 208 h 287"/>
                <a:gd name="T10" fmla="*/ 233 w 566"/>
                <a:gd name="T11" fmla="*/ 197 h 287"/>
                <a:gd name="T12" fmla="*/ 188 w 566"/>
                <a:gd name="T13" fmla="*/ 188 h 287"/>
                <a:gd name="T14" fmla="*/ 0 w 566"/>
                <a:gd name="T15" fmla="*/ 0 h 287"/>
                <a:gd name="T16" fmla="*/ 237 w 566"/>
                <a:gd name="T17" fmla="*/ 48 h 287"/>
                <a:gd name="T18" fmla="*/ 355 w 566"/>
                <a:gd name="T19" fmla="*/ 76 h 287"/>
                <a:gd name="T20" fmla="*/ 391 w 566"/>
                <a:gd name="T21" fmla="*/ 103 h 287"/>
                <a:gd name="T22" fmla="*/ 422 w 566"/>
                <a:gd name="T23" fmla="*/ 133 h 287"/>
                <a:gd name="T24" fmla="*/ 474 w 566"/>
                <a:gd name="T25" fmla="*/ 18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6" h="287">
                  <a:moveTo>
                    <a:pt x="474" y="184"/>
                  </a:moveTo>
                  <a:cubicBezTo>
                    <a:pt x="491" y="201"/>
                    <a:pt x="508" y="218"/>
                    <a:pt x="525" y="235"/>
                  </a:cubicBezTo>
                  <a:cubicBezTo>
                    <a:pt x="540" y="251"/>
                    <a:pt x="550" y="272"/>
                    <a:pt x="566" y="287"/>
                  </a:cubicBezTo>
                  <a:cubicBezTo>
                    <a:pt x="503" y="270"/>
                    <a:pt x="441" y="248"/>
                    <a:pt x="378" y="232"/>
                  </a:cubicBezTo>
                  <a:cubicBezTo>
                    <a:pt x="346" y="223"/>
                    <a:pt x="313" y="215"/>
                    <a:pt x="280" y="208"/>
                  </a:cubicBezTo>
                  <a:cubicBezTo>
                    <a:pt x="264" y="204"/>
                    <a:pt x="249" y="201"/>
                    <a:pt x="233" y="197"/>
                  </a:cubicBezTo>
                  <a:cubicBezTo>
                    <a:pt x="223" y="195"/>
                    <a:pt x="194" y="195"/>
                    <a:pt x="188" y="188"/>
                  </a:cubicBezTo>
                  <a:cubicBezTo>
                    <a:pt x="125" y="125"/>
                    <a:pt x="63" y="63"/>
                    <a:pt x="0" y="0"/>
                  </a:cubicBezTo>
                  <a:cubicBezTo>
                    <a:pt x="79" y="15"/>
                    <a:pt x="159" y="30"/>
                    <a:pt x="237" y="48"/>
                  </a:cubicBezTo>
                  <a:cubicBezTo>
                    <a:pt x="277" y="57"/>
                    <a:pt x="316" y="66"/>
                    <a:pt x="355" y="76"/>
                  </a:cubicBezTo>
                  <a:cubicBezTo>
                    <a:pt x="378" y="81"/>
                    <a:pt x="377" y="86"/>
                    <a:pt x="391" y="103"/>
                  </a:cubicBezTo>
                  <a:cubicBezTo>
                    <a:pt x="400" y="114"/>
                    <a:pt x="412" y="122"/>
                    <a:pt x="422" y="133"/>
                  </a:cubicBezTo>
                  <a:cubicBezTo>
                    <a:pt x="440" y="150"/>
                    <a:pt x="457" y="167"/>
                    <a:pt x="474" y="184"/>
                  </a:cubicBezTo>
                  <a:close/>
                </a:path>
              </a:pathLst>
            </a:custGeom>
            <a:solidFill>
              <a:srgbClr val="32CF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6"/>
            <p:cNvSpPr/>
            <p:nvPr/>
          </p:nvSpPr>
          <p:spPr bwMode="auto">
            <a:xfrm>
              <a:off x="8750300" y="5010150"/>
              <a:ext cx="3221038" cy="1506538"/>
            </a:xfrm>
            <a:custGeom>
              <a:avLst/>
              <a:gdLst>
                <a:gd name="T0" fmla="*/ 411 w 441"/>
                <a:gd name="T1" fmla="*/ 179 h 206"/>
                <a:gd name="T2" fmla="*/ 406 w 441"/>
                <a:gd name="T3" fmla="*/ 186 h 206"/>
                <a:gd name="T4" fmla="*/ 349 w 441"/>
                <a:gd name="T5" fmla="*/ 201 h 206"/>
                <a:gd name="T6" fmla="*/ 271 w 441"/>
                <a:gd name="T7" fmla="*/ 181 h 206"/>
                <a:gd name="T8" fmla="*/ 129 w 441"/>
                <a:gd name="T9" fmla="*/ 147 h 206"/>
                <a:gd name="T10" fmla="*/ 1 w 441"/>
                <a:gd name="T11" fmla="*/ 116 h 206"/>
                <a:gd name="T12" fmla="*/ 0 w 441"/>
                <a:gd name="T13" fmla="*/ 116 h 206"/>
                <a:gd name="T14" fmla="*/ 1 w 441"/>
                <a:gd name="T15" fmla="*/ 116 h 206"/>
                <a:gd name="T16" fmla="*/ 9 w 441"/>
                <a:gd name="T17" fmla="*/ 109 h 206"/>
                <a:gd name="T18" fmla="*/ 21 w 441"/>
                <a:gd name="T19" fmla="*/ 97 h 206"/>
                <a:gd name="T20" fmla="*/ 43 w 441"/>
                <a:gd name="T21" fmla="*/ 63 h 206"/>
                <a:gd name="T22" fmla="*/ 47 w 441"/>
                <a:gd name="T23" fmla="*/ 0 h 206"/>
                <a:gd name="T24" fmla="*/ 63 w 441"/>
                <a:gd name="T25" fmla="*/ 6 h 206"/>
                <a:gd name="T26" fmla="*/ 147 w 441"/>
                <a:gd name="T27" fmla="*/ 22 h 206"/>
                <a:gd name="T28" fmla="*/ 265 w 441"/>
                <a:gd name="T29" fmla="*/ 50 h 206"/>
                <a:gd name="T30" fmla="*/ 375 w 441"/>
                <a:gd name="T31" fmla="*/ 81 h 206"/>
                <a:gd name="T32" fmla="*/ 425 w 441"/>
                <a:gd name="T33" fmla="*/ 101 h 206"/>
                <a:gd name="T34" fmla="*/ 420 w 441"/>
                <a:gd name="T35" fmla="*/ 162 h 206"/>
                <a:gd name="T36" fmla="*/ 411 w 441"/>
                <a:gd name="T37" fmla="*/ 179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1" h="206">
                  <a:moveTo>
                    <a:pt x="411" y="179"/>
                  </a:moveTo>
                  <a:cubicBezTo>
                    <a:pt x="410" y="181"/>
                    <a:pt x="408" y="184"/>
                    <a:pt x="406" y="186"/>
                  </a:cubicBezTo>
                  <a:cubicBezTo>
                    <a:pt x="391" y="205"/>
                    <a:pt x="373" y="206"/>
                    <a:pt x="349" y="201"/>
                  </a:cubicBezTo>
                  <a:cubicBezTo>
                    <a:pt x="323" y="195"/>
                    <a:pt x="297" y="188"/>
                    <a:pt x="271" y="181"/>
                  </a:cubicBezTo>
                  <a:cubicBezTo>
                    <a:pt x="224" y="168"/>
                    <a:pt x="176" y="158"/>
                    <a:pt x="129" y="147"/>
                  </a:cubicBezTo>
                  <a:cubicBezTo>
                    <a:pt x="86" y="137"/>
                    <a:pt x="45" y="120"/>
                    <a:pt x="1" y="116"/>
                  </a:cubicBezTo>
                  <a:cubicBezTo>
                    <a:pt x="1" y="116"/>
                    <a:pt x="0" y="116"/>
                    <a:pt x="0" y="116"/>
                  </a:cubicBezTo>
                  <a:cubicBezTo>
                    <a:pt x="0" y="116"/>
                    <a:pt x="1" y="116"/>
                    <a:pt x="1" y="116"/>
                  </a:cubicBezTo>
                  <a:cubicBezTo>
                    <a:pt x="4" y="114"/>
                    <a:pt x="6" y="111"/>
                    <a:pt x="9" y="109"/>
                  </a:cubicBezTo>
                  <a:cubicBezTo>
                    <a:pt x="13" y="105"/>
                    <a:pt x="17" y="101"/>
                    <a:pt x="21" y="97"/>
                  </a:cubicBezTo>
                  <a:cubicBezTo>
                    <a:pt x="30" y="86"/>
                    <a:pt x="37" y="75"/>
                    <a:pt x="43" y="63"/>
                  </a:cubicBezTo>
                  <a:cubicBezTo>
                    <a:pt x="53" y="43"/>
                    <a:pt x="61" y="20"/>
                    <a:pt x="47" y="0"/>
                  </a:cubicBezTo>
                  <a:cubicBezTo>
                    <a:pt x="53" y="3"/>
                    <a:pt x="58" y="4"/>
                    <a:pt x="63" y="6"/>
                  </a:cubicBezTo>
                  <a:cubicBezTo>
                    <a:pt x="90" y="14"/>
                    <a:pt x="120" y="16"/>
                    <a:pt x="147" y="22"/>
                  </a:cubicBezTo>
                  <a:cubicBezTo>
                    <a:pt x="187" y="30"/>
                    <a:pt x="226" y="40"/>
                    <a:pt x="265" y="50"/>
                  </a:cubicBezTo>
                  <a:cubicBezTo>
                    <a:pt x="302" y="60"/>
                    <a:pt x="338" y="70"/>
                    <a:pt x="375" y="81"/>
                  </a:cubicBezTo>
                  <a:cubicBezTo>
                    <a:pt x="390" y="86"/>
                    <a:pt x="413" y="88"/>
                    <a:pt x="425" y="101"/>
                  </a:cubicBezTo>
                  <a:cubicBezTo>
                    <a:pt x="441" y="119"/>
                    <a:pt x="428" y="143"/>
                    <a:pt x="420" y="162"/>
                  </a:cubicBezTo>
                  <a:cubicBezTo>
                    <a:pt x="417" y="168"/>
                    <a:pt x="414" y="174"/>
                    <a:pt x="411" y="179"/>
                  </a:cubicBezTo>
                  <a:close/>
                </a:path>
              </a:pathLst>
            </a:custGeom>
            <a:solidFill>
              <a:srgbClr val="32A0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7"/>
            <p:cNvSpPr/>
            <p:nvPr/>
          </p:nvSpPr>
          <p:spPr bwMode="auto">
            <a:xfrm>
              <a:off x="8758238" y="5638800"/>
              <a:ext cx="2957513" cy="877888"/>
            </a:xfrm>
            <a:custGeom>
              <a:avLst/>
              <a:gdLst>
                <a:gd name="T0" fmla="*/ 405 w 405"/>
                <a:gd name="T1" fmla="*/ 100 h 120"/>
                <a:gd name="T2" fmla="*/ 348 w 405"/>
                <a:gd name="T3" fmla="*/ 115 h 120"/>
                <a:gd name="T4" fmla="*/ 270 w 405"/>
                <a:gd name="T5" fmla="*/ 95 h 120"/>
                <a:gd name="T6" fmla="*/ 128 w 405"/>
                <a:gd name="T7" fmla="*/ 61 h 120"/>
                <a:gd name="T8" fmla="*/ 0 w 405"/>
                <a:gd name="T9" fmla="*/ 30 h 120"/>
                <a:gd name="T10" fmla="*/ 0 w 405"/>
                <a:gd name="T11" fmla="*/ 30 h 120"/>
                <a:gd name="T12" fmla="*/ 20 w 405"/>
                <a:gd name="T13" fmla="*/ 11 h 120"/>
                <a:gd name="T14" fmla="*/ 42 w 405"/>
                <a:gd name="T15" fmla="*/ 1 h 120"/>
                <a:gd name="T16" fmla="*/ 64 w 405"/>
                <a:gd name="T17" fmla="*/ 5 h 120"/>
                <a:gd name="T18" fmla="*/ 405 w 405"/>
                <a:gd name="T19" fmla="*/ 10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5" h="120">
                  <a:moveTo>
                    <a:pt x="405" y="100"/>
                  </a:moveTo>
                  <a:cubicBezTo>
                    <a:pt x="390" y="119"/>
                    <a:pt x="372" y="120"/>
                    <a:pt x="348" y="115"/>
                  </a:cubicBezTo>
                  <a:cubicBezTo>
                    <a:pt x="322" y="109"/>
                    <a:pt x="296" y="102"/>
                    <a:pt x="270" y="95"/>
                  </a:cubicBezTo>
                  <a:cubicBezTo>
                    <a:pt x="223" y="82"/>
                    <a:pt x="175" y="72"/>
                    <a:pt x="128" y="61"/>
                  </a:cubicBezTo>
                  <a:cubicBezTo>
                    <a:pt x="85" y="51"/>
                    <a:pt x="44" y="34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24"/>
                    <a:pt x="10" y="17"/>
                    <a:pt x="20" y="11"/>
                  </a:cubicBezTo>
                  <a:cubicBezTo>
                    <a:pt x="28" y="5"/>
                    <a:pt x="37" y="1"/>
                    <a:pt x="42" y="1"/>
                  </a:cubicBezTo>
                  <a:cubicBezTo>
                    <a:pt x="50" y="0"/>
                    <a:pt x="57" y="3"/>
                    <a:pt x="64" y="5"/>
                  </a:cubicBezTo>
                  <a:cubicBezTo>
                    <a:pt x="178" y="36"/>
                    <a:pt x="292" y="68"/>
                    <a:pt x="405" y="100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8"/>
            <p:cNvSpPr/>
            <p:nvPr/>
          </p:nvSpPr>
          <p:spPr bwMode="auto">
            <a:xfrm>
              <a:off x="7466013" y="4279900"/>
              <a:ext cx="1219200" cy="1403350"/>
            </a:xfrm>
            <a:custGeom>
              <a:avLst/>
              <a:gdLst>
                <a:gd name="T0" fmla="*/ 167 w 167"/>
                <a:gd name="T1" fmla="*/ 189 h 192"/>
                <a:gd name="T2" fmla="*/ 89 w 167"/>
                <a:gd name="T3" fmla="*/ 94 h 192"/>
                <a:gd name="T4" fmla="*/ 2 w 167"/>
                <a:gd name="T5" fmla="*/ 1 h 192"/>
                <a:gd name="T6" fmla="*/ 1 w 167"/>
                <a:gd name="T7" fmla="*/ 3 h 192"/>
                <a:gd name="T8" fmla="*/ 84 w 167"/>
                <a:gd name="T9" fmla="*/ 96 h 192"/>
                <a:gd name="T10" fmla="*/ 165 w 167"/>
                <a:gd name="T11" fmla="*/ 191 h 192"/>
                <a:gd name="T12" fmla="*/ 167 w 167"/>
                <a:gd name="T13" fmla="*/ 189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192">
                  <a:moveTo>
                    <a:pt x="167" y="189"/>
                  </a:moveTo>
                  <a:cubicBezTo>
                    <a:pt x="145" y="155"/>
                    <a:pt x="116" y="124"/>
                    <a:pt x="89" y="94"/>
                  </a:cubicBezTo>
                  <a:cubicBezTo>
                    <a:pt x="61" y="62"/>
                    <a:pt x="33" y="29"/>
                    <a:pt x="2" y="1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27" y="35"/>
                    <a:pt x="57" y="64"/>
                    <a:pt x="84" y="96"/>
                  </a:cubicBezTo>
                  <a:cubicBezTo>
                    <a:pt x="112" y="127"/>
                    <a:pt x="136" y="161"/>
                    <a:pt x="165" y="191"/>
                  </a:cubicBezTo>
                  <a:cubicBezTo>
                    <a:pt x="166" y="192"/>
                    <a:pt x="167" y="190"/>
                    <a:pt x="167" y="189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9"/>
            <p:cNvSpPr/>
            <p:nvPr/>
          </p:nvSpPr>
          <p:spPr bwMode="auto">
            <a:xfrm>
              <a:off x="7567613" y="4192588"/>
              <a:ext cx="1131888" cy="1204913"/>
            </a:xfrm>
            <a:custGeom>
              <a:avLst/>
              <a:gdLst>
                <a:gd name="T0" fmla="*/ 155 w 155"/>
                <a:gd name="T1" fmla="*/ 163 h 165"/>
                <a:gd name="T2" fmla="*/ 78 w 155"/>
                <a:gd name="T3" fmla="*/ 84 h 165"/>
                <a:gd name="T4" fmla="*/ 4 w 155"/>
                <a:gd name="T5" fmla="*/ 1 h 165"/>
                <a:gd name="T6" fmla="*/ 1 w 155"/>
                <a:gd name="T7" fmla="*/ 3 h 165"/>
                <a:gd name="T8" fmla="*/ 74 w 155"/>
                <a:gd name="T9" fmla="*/ 85 h 165"/>
                <a:gd name="T10" fmla="*/ 153 w 155"/>
                <a:gd name="T11" fmla="*/ 164 h 165"/>
                <a:gd name="T12" fmla="*/ 155 w 155"/>
                <a:gd name="T13" fmla="*/ 163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" h="165">
                  <a:moveTo>
                    <a:pt x="155" y="163"/>
                  </a:moveTo>
                  <a:cubicBezTo>
                    <a:pt x="129" y="136"/>
                    <a:pt x="103" y="111"/>
                    <a:pt x="78" y="84"/>
                  </a:cubicBezTo>
                  <a:cubicBezTo>
                    <a:pt x="52" y="57"/>
                    <a:pt x="29" y="28"/>
                    <a:pt x="4" y="1"/>
                  </a:cubicBezTo>
                  <a:cubicBezTo>
                    <a:pt x="2" y="0"/>
                    <a:pt x="0" y="2"/>
                    <a:pt x="1" y="3"/>
                  </a:cubicBezTo>
                  <a:cubicBezTo>
                    <a:pt x="24" y="32"/>
                    <a:pt x="49" y="58"/>
                    <a:pt x="74" y="85"/>
                  </a:cubicBezTo>
                  <a:cubicBezTo>
                    <a:pt x="99" y="112"/>
                    <a:pt x="125" y="140"/>
                    <a:pt x="153" y="164"/>
                  </a:cubicBezTo>
                  <a:cubicBezTo>
                    <a:pt x="154" y="165"/>
                    <a:pt x="155" y="164"/>
                    <a:pt x="155" y="163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30"/>
            <p:cNvSpPr/>
            <p:nvPr/>
          </p:nvSpPr>
          <p:spPr bwMode="auto">
            <a:xfrm>
              <a:off x="8239125" y="4732338"/>
              <a:ext cx="657225" cy="687388"/>
            </a:xfrm>
            <a:custGeom>
              <a:avLst/>
              <a:gdLst>
                <a:gd name="T0" fmla="*/ 90 w 90"/>
                <a:gd name="T1" fmla="*/ 93 h 94"/>
                <a:gd name="T2" fmla="*/ 48 w 90"/>
                <a:gd name="T3" fmla="*/ 48 h 94"/>
                <a:gd name="T4" fmla="*/ 2 w 90"/>
                <a:gd name="T5" fmla="*/ 1 h 94"/>
                <a:gd name="T6" fmla="*/ 1 w 90"/>
                <a:gd name="T7" fmla="*/ 3 h 94"/>
                <a:gd name="T8" fmla="*/ 44 w 90"/>
                <a:gd name="T9" fmla="*/ 49 h 94"/>
                <a:gd name="T10" fmla="*/ 88 w 90"/>
                <a:gd name="T11" fmla="*/ 94 h 94"/>
                <a:gd name="T12" fmla="*/ 90 w 90"/>
                <a:gd name="T13" fmla="*/ 93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94">
                  <a:moveTo>
                    <a:pt x="90" y="93"/>
                  </a:moveTo>
                  <a:cubicBezTo>
                    <a:pt x="77" y="77"/>
                    <a:pt x="62" y="62"/>
                    <a:pt x="48" y="48"/>
                  </a:cubicBezTo>
                  <a:cubicBezTo>
                    <a:pt x="33" y="32"/>
                    <a:pt x="18" y="16"/>
                    <a:pt x="2" y="1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15" y="18"/>
                    <a:pt x="29" y="34"/>
                    <a:pt x="44" y="49"/>
                  </a:cubicBezTo>
                  <a:cubicBezTo>
                    <a:pt x="58" y="64"/>
                    <a:pt x="72" y="80"/>
                    <a:pt x="88" y="94"/>
                  </a:cubicBezTo>
                  <a:cubicBezTo>
                    <a:pt x="89" y="94"/>
                    <a:pt x="90" y="93"/>
                    <a:pt x="90" y="93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1"/>
            <p:cNvSpPr/>
            <p:nvPr/>
          </p:nvSpPr>
          <p:spPr bwMode="auto">
            <a:xfrm>
              <a:off x="7713663" y="3965575"/>
              <a:ext cx="1044575" cy="1169988"/>
            </a:xfrm>
            <a:custGeom>
              <a:avLst/>
              <a:gdLst>
                <a:gd name="T0" fmla="*/ 142 w 143"/>
                <a:gd name="T1" fmla="*/ 157 h 160"/>
                <a:gd name="T2" fmla="*/ 110 w 143"/>
                <a:gd name="T3" fmla="*/ 120 h 160"/>
                <a:gd name="T4" fmla="*/ 75 w 143"/>
                <a:gd name="T5" fmla="*/ 80 h 160"/>
                <a:gd name="T6" fmla="*/ 39 w 143"/>
                <a:gd name="T7" fmla="*/ 40 h 160"/>
                <a:gd name="T8" fmla="*/ 3 w 143"/>
                <a:gd name="T9" fmla="*/ 1 h 160"/>
                <a:gd name="T10" fmla="*/ 1 w 143"/>
                <a:gd name="T11" fmla="*/ 3 h 160"/>
                <a:gd name="T12" fmla="*/ 33 w 143"/>
                <a:gd name="T13" fmla="*/ 40 h 160"/>
                <a:gd name="T14" fmla="*/ 69 w 143"/>
                <a:gd name="T15" fmla="*/ 80 h 160"/>
                <a:gd name="T16" fmla="*/ 104 w 143"/>
                <a:gd name="T17" fmla="*/ 120 h 160"/>
                <a:gd name="T18" fmla="*/ 140 w 143"/>
                <a:gd name="T19" fmla="*/ 159 h 160"/>
                <a:gd name="T20" fmla="*/ 142 w 143"/>
                <a:gd name="T21" fmla="*/ 157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160">
                  <a:moveTo>
                    <a:pt x="142" y="157"/>
                  </a:moveTo>
                  <a:cubicBezTo>
                    <a:pt x="133" y="144"/>
                    <a:pt x="121" y="132"/>
                    <a:pt x="110" y="120"/>
                  </a:cubicBezTo>
                  <a:cubicBezTo>
                    <a:pt x="98" y="107"/>
                    <a:pt x="86" y="93"/>
                    <a:pt x="75" y="80"/>
                  </a:cubicBezTo>
                  <a:cubicBezTo>
                    <a:pt x="63" y="67"/>
                    <a:pt x="51" y="54"/>
                    <a:pt x="39" y="40"/>
                  </a:cubicBezTo>
                  <a:cubicBezTo>
                    <a:pt x="28" y="27"/>
                    <a:pt x="17" y="12"/>
                    <a:pt x="3" y="1"/>
                  </a:cubicBezTo>
                  <a:cubicBezTo>
                    <a:pt x="2" y="0"/>
                    <a:pt x="0" y="2"/>
                    <a:pt x="1" y="3"/>
                  </a:cubicBezTo>
                  <a:cubicBezTo>
                    <a:pt x="10" y="16"/>
                    <a:pt x="23" y="28"/>
                    <a:pt x="33" y="40"/>
                  </a:cubicBezTo>
                  <a:cubicBezTo>
                    <a:pt x="45" y="54"/>
                    <a:pt x="57" y="67"/>
                    <a:pt x="69" y="80"/>
                  </a:cubicBezTo>
                  <a:cubicBezTo>
                    <a:pt x="81" y="93"/>
                    <a:pt x="93" y="106"/>
                    <a:pt x="104" y="120"/>
                  </a:cubicBezTo>
                  <a:cubicBezTo>
                    <a:pt x="116" y="133"/>
                    <a:pt x="127" y="147"/>
                    <a:pt x="140" y="159"/>
                  </a:cubicBezTo>
                  <a:cubicBezTo>
                    <a:pt x="141" y="160"/>
                    <a:pt x="143" y="158"/>
                    <a:pt x="142" y="157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2"/>
            <p:cNvSpPr/>
            <p:nvPr/>
          </p:nvSpPr>
          <p:spPr bwMode="auto">
            <a:xfrm>
              <a:off x="8151813" y="4257675"/>
              <a:ext cx="730250" cy="701675"/>
            </a:xfrm>
            <a:custGeom>
              <a:avLst/>
              <a:gdLst>
                <a:gd name="T0" fmla="*/ 99 w 100"/>
                <a:gd name="T1" fmla="*/ 94 h 96"/>
                <a:gd name="T2" fmla="*/ 52 w 100"/>
                <a:gd name="T3" fmla="*/ 47 h 96"/>
                <a:gd name="T4" fmla="*/ 2 w 100"/>
                <a:gd name="T5" fmla="*/ 0 h 96"/>
                <a:gd name="T6" fmla="*/ 1 w 100"/>
                <a:gd name="T7" fmla="*/ 2 h 96"/>
                <a:gd name="T8" fmla="*/ 49 w 100"/>
                <a:gd name="T9" fmla="*/ 49 h 96"/>
                <a:gd name="T10" fmla="*/ 98 w 100"/>
                <a:gd name="T11" fmla="*/ 96 h 96"/>
                <a:gd name="T12" fmla="*/ 99 w 100"/>
                <a:gd name="T13" fmla="*/ 9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96">
                  <a:moveTo>
                    <a:pt x="99" y="94"/>
                  </a:moveTo>
                  <a:cubicBezTo>
                    <a:pt x="84" y="78"/>
                    <a:pt x="68" y="62"/>
                    <a:pt x="52" y="47"/>
                  </a:cubicBezTo>
                  <a:cubicBezTo>
                    <a:pt x="35" y="31"/>
                    <a:pt x="20" y="15"/>
                    <a:pt x="2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16" y="19"/>
                    <a:pt x="33" y="34"/>
                    <a:pt x="49" y="49"/>
                  </a:cubicBezTo>
                  <a:cubicBezTo>
                    <a:pt x="65" y="65"/>
                    <a:pt x="81" y="81"/>
                    <a:pt x="98" y="96"/>
                  </a:cubicBezTo>
                  <a:cubicBezTo>
                    <a:pt x="99" y="96"/>
                    <a:pt x="100" y="95"/>
                    <a:pt x="99" y="94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3"/>
            <p:cNvSpPr/>
            <p:nvPr/>
          </p:nvSpPr>
          <p:spPr bwMode="auto">
            <a:xfrm>
              <a:off x="8713788" y="4945063"/>
              <a:ext cx="373063" cy="379413"/>
            </a:xfrm>
            <a:custGeom>
              <a:avLst/>
              <a:gdLst>
                <a:gd name="T0" fmla="*/ 50 w 51"/>
                <a:gd name="T1" fmla="*/ 50 h 52"/>
                <a:gd name="T2" fmla="*/ 2 w 51"/>
                <a:gd name="T3" fmla="*/ 1 h 52"/>
                <a:gd name="T4" fmla="*/ 1 w 51"/>
                <a:gd name="T5" fmla="*/ 3 h 52"/>
                <a:gd name="T6" fmla="*/ 49 w 51"/>
                <a:gd name="T7" fmla="*/ 51 h 52"/>
                <a:gd name="T8" fmla="*/ 50 w 51"/>
                <a:gd name="T9" fmla="*/ 5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2">
                  <a:moveTo>
                    <a:pt x="50" y="50"/>
                  </a:moveTo>
                  <a:cubicBezTo>
                    <a:pt x="36" y="32"/>
                    <a:pt x="19" y="17"/>
                    <a:pt x="2" y="1"/>
                  </a:cubicBezTo>
                  <a:cubicBezTo>
                    <a:pt x="1" y="0"/>
                    <a:pt x="0" y="2"/>
                    <a:pt x="1" y="3"/>
                  </a:cubicBezTo>
                  <a:cubicBezTo>
                    <a:pt x="16" y="20"/>
                    <a:pt x="32" y="37"/>
                    <a:pt x="49" y="51"/>
                  </a:cubicBezTo>
                  <a:cubicBezTo>
                    <a:pt x="50" y="52"/>
                    <a:pt x="51" y="51"/>
                    <a:pt x="50" y="50"/>
                  </a:cubicBezTo>
                  <a:close/>
                </a:path>
              </a:pathLst>
            </a:custGeom>
            <a:solidFill>
              <a:srgbClr val="ECD6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766859" y="3362095"/>
            <a:ext cx="1120234" cy="1864057"/>
            <a:chOff x="5808662" y="3898900"/>
            <a:chExt cx="2570164" cy="4276725"/>
          </a:xfrm>
        </p:grpSpPr>
        <p:sp>
          <p:nvSpPr>
            <p:cNvPr id="35" name="Freeform 63"/>
            <p:cNvSpPr/>
            <p:nvPr/>
          </p:nvSpPr>
          <p:spPr bwMode="auto">
            <a:xfrm>
              <a:off x="5808662" y="3898900"/>
              <a:ext cx="2365375" cy="4276725"/>
            </a:xfrm>
            <a:custGeom>
              <a:avLst/>
              <a:gdLst>
                <a:gd name="T0" fmla="*/ 320 w 324"/>
                <a:gd name="T1" fmla="*/ 547 h 585"/>
                <a:gd name="T2" fmla="*/ 312 w 324"/>
                <a:gd name="T3" fmla="*/ 531 h 585"/>
                <a:gd name="T4" fmla="*/ 308 w 324"/>
                <a:gd name="T5" fmla="*/ 510 h 585"/>
                <a:gd name="T6" fmla="*/ 297 w 324"/>
                <a:gd name="T7" fmla="*/ 496 h 585"/>
                <a:gd name="T8" fmla="*/ 297 w 324"/>
                <a:gd name="T9" fmla="*/ 495 h 585"/>
                <a:gd name="T10" fmla="*/ 297 w 324"/>
                <a:gd name="T11" fmla="*/ 494 h 585"/>
                <a:gd name="T12" fmla="*/ 296 w 324"/>
                <a:gd name="T13" fmla="*/ 491 h 585"/>
                <a:gd name="T14" fmla="*/ 277 w 324"/>
                <a:gd name="T15" fmla="*/ 450 h 585"/>
                <a:gd name="T16" fmla="*/ 257 w 324"/>
                <a:gd name="T17" fmla="*/ 410 h 585"/>
                <a:gd name="T18" fmla="*/ 235 w 324"/>
                <a:gd name="T19" fmla="*/ 371 h 585"/>
                <a:gd name="T20" fmla="*/ 217 w 324"/>
                <a:gd name="T21" fmla="*/ 340 h 585"/>
                <a:gd name="T22" fmla="*/ 208 w 324"/>
                <a:gd name="T23" fmla="*/ 323 h 585"/>
                <a:gd name="T24" fmla="*/ 197 w 324"/>
                <a:gd name="T25" fmla="*/ 305 h 585"/>
                <a:gd name="T26" fmla="*/ 163 w 324"/>
                <a:gd name="T27" fmla="*/ 244 h 585"/>
                <a:gd name="T28" fmla="*/ 152 w 324"/>
                <a:gd name="T29" fmla="*/ 223 h 585"/>
                <a:gd name="T30" fmla="*/ 138 w 324"/>
                <a:gd name="T31" fmla="*/ 193 h 585"/>
                <a:gd name="T32" fmla="*/ 128 w 324"/>
                <a:gd name="T33" fmla="*/ 172 h 585"/>
                <a:gd name="T34" fmla="*/ 77 w 324"/>
                <a:gd name="T35" fmla="*/ 82 h 585"/>
                <a:gd name="T36" fmla="*/ 59 w 324"/>
                <a:gd name="T37" fmla="*/ 53 h 585"/>
                <a:gd name="T38" fmla="*/ 59 w 324"/>
                <a:gd name="T39" fmla="*/ 53 h 585"/>
                <a:gd name="T40" fmla="*/ 22 w 324"/>
                <a:gd name="T41" fmla="*/ 13 h 585"/>
                <a:gd name="T42" fmla="*/ 13 w 324"/>
                <a:gd name="T43" fmla="*/ 6 h 585"/>
                <a:gd name="T44" fmla="*/ 1 w 324"/>
                <a:gd name="T45" fmla="*/ 1 h 585"/>
                <a:gd name="T46" fmla="*/ 0 w 324"/>
                <a:gd name="T47" fmla="*/ 2 h 585"/>
                <a:gd name="T48" fmla="*/ 5 w 324"/>
                <a:gd name="T49" fmla="*/ 27 h 585"/>
                <a:gd name="T50" fmla="*/ 16 w 324"/>
                <a:gd name="T51" fmla="*/ 76 h 585"/>
                <a:gd name="T52" fmla="*/ 16 w 324"/>
                <a:gd name="T53" fmla="*/ 76 h 585"/>
                <a:gd name="T54" fmla="*/ 16 w 324"/>
                <a:gd name="T55" fmla="*/ 76 h 585"/>
                <a:gd name="T56" fmla="*/ 16 w 324"/>
                <a:gd name="T57" fmla="*/ 76 h 585"/>
                <a:gd name="T58" fmla="*/ 19 w 324"/>
                <a:gd name="T59" fmla="*/ 82 h 585"/>
                <a:gd name="T60" fmla="*/ 19 w 324"/>
                <a:gd name="T61" fmla="*/ 82 h 585"/>
                <a:gd name="T62" fmla="*/ 69 w 324"/>
                <a:gd name="T63" fmla="*/ 184 h 585"/>
                <a:gd name="T64" fmla="*/ 163 w 324"/>
                <a:gd name="T65" fmla="*/ 364 h 585"/>
                <a:gd name="T66" fmla="*/ 238 w 324"/>
                <a:gd name="T67" fmla="*/ 505 h 585"/>
                <a:gd name="T68" fmla="*/ 249 w 324"/>
                <a:gd name="T69" fmla="*/ 528 h 585"/>
                <a:gd name="T70" fmla="*/ 249 w 324"/>
                <a:gd name="T71" fmla="*/ 528 h 585"/>
                <a:gd name="T72" fmla="*/ 256 w 324"/>
                <a:gd name="T73" fmla="*/ 539 h 585"/>
                <a:gd name="T74" fmla="*/ 266 w 324"/>
                <a:gd name="T75" fmla="*/ 556 h 585"/>
                <a:gd name="T76" fmla="*/ 268 w 324"/>
                <a:gd name="T77" fmla="*/ 556 h 585"/>
                <a:gd name="T78" fmla="*/ 271 w 324"/>
                <a:gd name="T79" fmla="*/ 557 h 585"/>
                <a:gd name="T80" fmla="*/ 283 w 324"/>
                <a:gd name="T81" fmla="*/ 579 h 585"/>
                <a:gd name="T82" fmla="*/ 293 w 324"/>
                <a:gd name="T83" fmla="*/ 585 h 585"/>
                <a:gd name="T84" fmla="*/ 299 w 324"/>
                <a:gd name="T85" fmla="*/ 582 h 585"/>
                <a:gd name="T86" fmla="*/ 310 w 324"/>
                <a:gd name="T87" fmla="*/ 575 h 585"/>
                <a:gd name="T88" fmla="*/ 322 w 324"/>
                <a:gd name="T89" fmla="*/ 562 h 585"/>
                <a:gd name="T90" fmla="*/ 320 w 324"/>
                <a:gd name="T91" fmla="*/ 547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4" h="585">
                  <a:moveTo>
                    <a:pt x="320" y="547"/>
                  </a:moveTo>
                  <a:cubicBezTo>
                    <a:pt x="318" y="542"/>
                    <a:pt x="316" y="535"/>
                    <a:pt x="312" y="531"/>
                  </a:cubicBezTo>
                  <a:cubicBezTo>
                    <a:pt x="316" y="523"/>
                    <a:pt x="312" y="517"/>
                    <a:pt x="308" y="510"/>
                  </a:cubicBezTo>
                  <a:cubicBezTo>
                    <a:pt x="307" y="508"/>
                    <a:pt x="301" y="501"/>
                    <a:pt x="297" y="496"/>
                  </a:cubicBezTo>
                  <a:cubicBezTo>
                    <a:pt x="297" y="496"/>
                    <a:pt x="297" y="495"/>
                    <a:pt x="297" y="495"/>
                  </a:cubicBezTo>
                  <a:cubicBezTo>
                    <a:pt x="297" y="495"/>
                    <a:pt x="297" y="494"/>
                    <a:pt x="297" y="494"/>
                  </a:cubicBezTo>
                  <a:cubicBezTo>
                    <a:pt x="297" y="493"/>
                    <a:pt x="296" y="492"/>
                    <a:pt x="296" y="491"/>
                  </a:cubicBezTo>
                  <a:cubicBezTo>
                    <a:pt x="290" y="477"/>
                    <a:pt x="284" y="464"/>
                    <a:pt x="277" y="450"/>
                  </a:cubicBezTo>
                  <a:cubicBezTo>
                    <a:pt x="271" y="437"/>
                    <a:pt x="264" y="423"/>
                    <a:pt x="257" y="410"/>
                  </a:cubicBezTo>
                  <a:cubicBezTo>
                    <a:pt x="250" y="397"/>
                    <a:pt x="242" y="384"/>
                    <a:pt x="235" y="371"/>
                  </a:cubicBezTo>
                  <a:cubicBezTo>
                    <a:pt x="229" y="360"/>
                    <a:pt x="223" y="350"/>
                    <a:pt x="217" y="340"/>
                  </a:cubicBezTo>
                  <a:cubicBezTo>
                    <a:pt x="214" y="334"/>
                    <a:pt x="211" y="329"/>
                    <a:pt x="208" y="323"/>
                  </a:cubicBezTo>
                  <a:cubicBezTo>
                    <a:pt x="204" y="317"/>
                    <a:pt x="201" y="311"/>
                    <a:pt x="197" y="305"/>
                  </a:cubicBezTo>
                  <a:cubicBezTo>
                    <a:pt x="186" y="285"/>
                    <a:pt x="174" y="264"/>
                    <a:pt x="163" y="244"/>
                  </a:cubicBezTo>
                  <a:cubicBezTo>
                    <a:pt x="160" y="237"/>
                    <a:pt x="156" y="230"/>
                    <a:pt x="152" y="223"/>
                  </a:cubicBezTo>
                  <a:cubicBezTo>
                    <a:pt x="147" y="213"/>
                    <a:pt x="142" y="203"/>
                    <a:pt x="138" y="193"/>
                  </a:cubicBezTo>
                  <a:cubicBezTo>
                    <a:pt x="134" y="186"/>
                    <a:pt x="131" y="179"/>
                    <a:pt x="128" y="172"/>
                  </a:cubicBezTo>
                  <a:cubicBezTo>
                    <a:pt x="112" y="142"/>
                    <a:pt x="95" y="112"/>
                    <a:pt x="77" y="82"/>
                  </a:cubicBezTo>
                  <a:cubicBezTo>
                    <a:pt x="71" y="73"/>
                    <a:pt x="65" y="63"/>
                    <a:pt x="59" y="53"/>
                  </a:cubicBezTo>
                  <a:cubicBezTo>
                    <a:pt x="59" y="53"/>
                    <a:pt x="59" y="53"/>
                    <a:pt x="59" y="53"/>
                  </a:cubicBezTo>
                  <a:cubicBezTo>
                    <a:pt x="54" y="38"/>
                    <a:pt x="36" y="24"/>
                    <a:pt x="22" y="13"/>
                  </a:cubicBezTo>
                  <a:cubicBezTo>
                    <a:pt x="19" y="11"/>
                    <a:pt x="16" y="8"/>
                    <a:pt x="13" y="6"/>
                  </a:cubicBezTo>
                  <a:cubicBezTo>
                    <a:pt x="10" y="3"/>
                    <a:pt x="5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2" y="10"/>
                    <a:pt x="4" y="18"/>
                    <a:pt x="5" y="27"/>
                  </a:cubicBezTo>
                  <a:cubicBezTo>
                    <a:pt x="8" y="43"/>
                    <a:pt x="11" y="60"/>
                    <a:pt x="16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6" y="76"/>
                    <a:pt x="16" y="76"/>
                    <a:pt x="16" y="76"/>
                  </a:cubicBezTo>
                  <a:cubicBezTo>
                    <a:pt x="17" y="78"/>
                    <a:pt x="18" y="80"/>
                    <a:pt x="19" y="82"/>
                  </a:cubicBezTo>
                  <a:cubicBezTo>
                    <a:pt x="19" y="82"/>
                    <a:pt x="19" y="82"/>
                    <a:pt x="19" y="82"/>
                  </a:cubicBezTo>
                  <a:cubicBezTo>
                    <a:pt x="33" y="117"/>
                    <a:pt x="52" y="151"/>
                    <a:pt x="69" y="184"/>
                  </a:cubicBezTo>
                  <a:cubicBezTo>
                    <a:pt x="100" y="244"/>
                    <a:pt x="131" y="304"/>
                    <a:pt x="163" y="364"/>
                  </a:cubicBezTo>
                  <a:cubicBezTo>
                    <a:pt x="188" y="411"/>
                    <a:pt x="213" y="458"/>
                    <a:pt x="238" y="505"/>
                  </a:cubicBezTo>
                  <a:cubicBezTo>
                    <a:pt x="239" y="507"/>
                    <a:pt x="250" y="528"/>
                    <a:pt x="249" y="528"/>
                  </a:cubicBezTo>
                  <a:cubicBezTo>
                    <a:pt x="249" y="528"/>
                    <a:pt x="249" y="528"/>
                    <a:pt x="249" y="528"/>
                  </a:cubicBezTo>
                  <a:cubicBezTo>
                    <a:pt x="251" y="532"/>
                    <a:pt x="254" y="535"/>
                    <a:pt x="256" y="539"/>
                  </a:cubicBezTo>
                  <a:cubicBezTo>
                    <a:pt x="257" y="541"/>
                    <a:pt x="267" y="555"/>
                    <a:pt x="266" y="556"/>
                  </a:cubicBezTo>
                  <a:cubicBezTo>
                    <a:pt x="267" y="556"/>
                    <a:pt x="267" y="556"/>
                    <a:pt x="268" y="556"/>
                  </a:cubicBezTo>
                  <a:cubicBezTo>
                    <a:pt x="269" y="557"/>
                    <a:pt x="270" y="557"/>
                    <a:pt x="271" y="557"/>
                  </a:cubicBezTo>
                  <a:cubicBezTo>
                    <a:pt x="274" y="565"/>
                    <a:pt x="278" y="572"/>
                    <a:pt x="283" y="579"/>
                  </a:cubicBezTo>
                  <a:cubicBezTo>
                    <a:pt x="286" y="582"/>
                    <a:pt x="289" y="585"/>
                    <a:pt x="293" y="585"/>
                  </a:cubicBezTo>
                  <a:cubicBezTo>
                    <a:pt x="295" y="585"/>
                    <a:pt x="297" y="583"/>
                    <a:pt x="299" y="582"/>
                  </a:cubicBezTo>
                  <a:cubicBezTo>
                    <a:pt x="303" y="580"/>
                    <a:pt x="306" y="577"/>
                    <a:pt x="310" y="575"/>
                  </a:cubicBezTo>
                  <a:cubicBezTo>
                    <a:pt x="315" y="572"/>
                    <a:pt x="321" y="568"/>
                    <a:pt x="322" y="562"/>
                  </a:cubicBezTo>
                  <a:cubicBezTo>
                    <a:pt x="324" y="557"/>
                    <a:pt x="322" y="552"/>
                    <a:pt x="320" y="547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64"/>
            <p:cNvSpPr/>
            <p:nvPr/>
          </p:nvSpPr>
          <p:spPr bwMode="auto">
            <a:xfrm>
              <a:off x="7977188" y="7737475"/>
              <a:ext cx="401638" cy="438150"/>
            </a:xfrm>
            <a:custGeom>
              <a:avLst/>
              <a:gdLst>
                <a:gd name="T0" fmla="*/ 51 w 55"/>
                <a:gd name="T1" fmla="*/ 22 h 60"/>
                <a:gd name="T2" fmla="*/ 53 w 55"/>
                <a:gd name="T3" fmla="*/ 37 h 60"/>
                <a:gd name="T4" fmla="*/ 41 w 55"/>
                <a:gd name="T5" fmla="*/ 50 h 60"/>
                <a:gd name="T6" fmla="*/ 30 w 55"/>
                <a:gd name="T7" fmla="*/ 57 h 60"/>
                <a:gd name="T8" fmla="*/ 24 w 55"/>
                <a:gd name="T9" fmla="*/ 60 h 60"/>
                <a:gd name="T10" fmla="*/ 14 w 55"/>
                <a:gd name="T11" fmla="*/ 54 h 60"/>
                <a:gd name="T12" fmla="*/ 0 w 55"/>
                <a:gd name="T13" fmla="*/ 27 h 60"/>
                <a:gd name="T14" fmla="*/ 33 w 55"/>
                <a:gd name="T15" fmla="*/ 4 h 60"/>
                <a:gd name="T16" fmla="*/ 51 w 55"/>
                <a:gd name="T17" fmla="*/ 2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60">
                  <a:moveTo>
                    <a:pt x="51" y="22"/>
                  </a:moveTo>
                  <a:cubicBezTo>
                    <a:pt x="53" y="27"/>
                    <a:pt x="55" y="32"/>
                    <a:pt x="53" y="37"/>
                  </a:cubicBezTo>
                  <a:cubicBezTo>
                    <a:pt x="52" y="43"/>
                    <a:pt x="46" y="47"/>
                    <a:pt x="41" y="50"/>
                  </a:cubicBezTo>
                  <a:cubicBezTo>
                    <a:pt x="37" y="52"/>
                    <a:pt x="34" y="55"/>
                    <a:pt x="30" y="57"/>
                  </a:cubicBezTo>
                  <a:cubicBezTo>
                    <a:pt x="28" y="58"/>
                    <a:pt x="26" y="60"/>
                    <a:pt x="24" y="60"/>
                  </a:cubicBezTo>
                  <a:cubicBezTo>
                    <a:pt x="20" y="60"/>
                    <a:pt x="17" y="57"/>
                    <a:pt x="14" y="54"/>
                  </a:cubicBezTo>
                  <a:cubicBezTo>
                    <a:pt x="8" y="46"/>
                    <a:pt x="3" y="36"/>
                    <a:pt x="0" y="27"/>
                  </a:cubicBezTo>
                  <a:cubicBezTo>
                    <a:pt x="0" y="28"/>
                    <a:pt x="31" y="5"/>
                    <a:pt x="33" y="4"/>
                  </a:cubicBezTo>
                  <a:cubicBezTo>
                    <a:pt x="44" y="0"/>
                    <a:pt x="48" y="13"/>
                    <a:pt x="51" y="22"/>
                  </a:cubicBezTo>
                  <a:close/>
                </a:path>
              </a:pathLst>
            </a:custGeom>
            <a:solidFill>
              <a:srgbClr val="F57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65"/>
            <p:cNvSpPr/>
            <p:nvPr/>
          </p:nvSpPr>
          <p:spPr bwMode="auto">
            <a:xfrm>
              <a:off x="6011862" y="3898900"/>
              <a:ext cx="555625" cy="644525"/>
            </a:xfrm>
            <a:custGeom>
              <a:avLst/>
              <a:gdLst>
                <a:gd name="T0" fmla="*/ 18 w 76"/>
                <a:gd name="T1" fmla="*/ 81 h 88"/>
                <a:gd name="T2" fmla="*/ 5 w 76"/>
                <a:gd name="T3" fmla="*/ 27 h 88"/>
                <a:gd name="T4" fmla="*/ 0 w 76"/>
                <a:gd name="T5" fmla="*/ 2 h 88"/>
                <a:gd name="T6" fmla="*/ 1 w 76"/>
                <a:gd name="T7" fmla="*/ 1 h 88"/>
                <a:gd name="T8" fmla="*/ 13 w 76"/>
                <a:gd name="T9" fmla="*/ 6 h 88"/>
                <a:gd name="T10" fmla="*/ 22 w 76"/>
                <a:gd name="T11" fmla="*/ 13 h 88"/>
                <a:gd name="T12" fmla="*/ 52 w 76"/>
                <a:gd name="T13" fmla="*/ 78 h 88"/>
                <a:gd name="T14" fmla="*/ 24 w 76"/>
                <a:gd name="T15" fmla="*/ 86 h 88"/>
                <a:gd name="T16" fmla="*/ 20 w 76"/>
                <a:gd name="T17" fmla="*/ 84 h 88"/>
                <a:gd name="T18" fmla="*/ 18 w 76"/>
                <a:gd name="T19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88">
                  <a:moveTo>
                    <a:pt x="18" y="81"/>
                  </a:moveTo>
                  <a:cubicBezTo>
                    <a:pt x="11" y="63"/>
                    <a:pt x="8" y="45"/>
                    <a:pt x="5" y="27"/>
                  </a:cubicBezTo>
                  <a:cubicBezTo>
                    <a:pt x="4" y="18"/>
                    <a:pt x="2" y="10"/>
                    <a:pt x="0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5" y="0"/>
                    <a:pt x="10" y="3"/>
                    <a:pt x="13" y="6"/>
                  </a:cubicBezTo>
                  <a:cubicBezTo>
                    <a:pt x="16" y="8"/>
                    <a:pt x="19" y="11"/>
                    <a:pt x="22" y="13"/>
                  </a:cubicBezTo>
                  <a:cubicBezTo>
                    <a:pt x="43" y="30"/>
                    <a:pt x="76" y="56"/>
                    <a:pt x="52" y="78"/>
                  </a:cubicBezTo>
                  <a:cubicBezTo>
                    <a:pt x="45" y="85"/>
                    <a:pt x="34" y="88"/>
                    <a:pt x="24" y="86"/>
                  </a:cubicBezTo>
                  <a:cubicBezTo>
                    <a:pt x="23" y="85"/>
                    <a:pt x="21" y="85"/>
                    <a:pt x="20" y="84"/>
                  </a:cubicBezTo>
                  <a:cubicBezTo>
                    <a:pt x="19" y="83"/>
                    <a:pt x="19" y="82"/>
                    <a:pt x="18" y="81"/>
                  </a:cubicBezTo>
                  <a:close/>
                </a:path>
              </a:pathLst>
            </a:custGeom>
            <a:solidFill>
              <a:srgbClr val="E1C6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66"/>
            <p:cNvSpPr/>
            <p:nvPr/>
          </p:nvSpPr>
          <p:spPr bwMode="auto">
            <a:xfrm>
              <a:off x="6129337" y="4286250"/>
              <a:ext cx="2058988" cy="3473450"/>
            </a:xfrm>
            <a:custGeom>
              <a:avLst/>
              <a:gdLst>
                <a:gd name="T0" fmla="*/ 281 w 282"/>
                <a:gd name="T1" fmla="*/ 441 h 475"/>
                <a:gd name="T2" fmla="*/ 281 w 282"/>
                <a:gd name="T3" fmla="*/ 445 h 475"/>
                <a:gd name="T4" fmla="*/ 276 w 282"/>
                <a:gd name="T5" fmla="*/ 450 h 475"/>
                <a:gd name="T6" fmla="*/ 233 w 282"/>
                <a:gd name="T7" fmla="*/ 475 h 475"/>
                <a:gd name="T8" fmla="*/ 222 w 282"/>
                <a:gd name="T9" fmla="*/ 452 h 475"/>
                <a:gd name="T10" fmla="*/ 147 w 282"/>
                <a:gd name="T11" fmla="*/ 311 h 475"/>
                <a:gd name="T12" fmla="*/ 53 w 282"/>
                <a:gd name="T13" fmla="*/ 131 h 475"/>
                <a:gd name="T14" fmla="*/ 0 w 282"/>
                <a:gd name="T15" fmla="*/ 23 h 475"/>
                <a:gd name="T16" fmla="*/ 16 w 282"/>
                <a:gd name="T17" fmla="*/ 23 h 475"/>
                <a:gd name="T18" fmla="*/ 23 w 282"/>
                <a:gd name="T19" fmla="*/ 12 h 475"/>
                <a:gd name="T20" fmla="*/ 29 w 282"/>
                <a:gd name="T21" fmla="*/ 17 h 475"/>
                <a:gd name="T22" fmla="*/ 37 w 282"/>
                <a:gd name="T23" fmla="*/ 17 h 475"/>
                <a:gd name="T24" fmla="*/ 43 w 282"/>
                <a:gd name="T25" fmla="*/ 0 h 475"/>
                <a:gd name="T26" fmla="*/ 112 w 282"/>
                <a:gd name="T27" fmla="*/ 119 h 475"/>
                <a:gd name="T28" fmla="*/ 280 w 282"/>
                <a:gd name="T29" fmla="*/ 438 h 475"/>
                <a:gd name="T30" fmla="*/ 281 w 282"/>
                <a:gd name="T31" fmla="*/ 441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2" h="475">
                  <a:moveTo>
                    <a:pt x="281" y="441"/>
                  </a:moveTo>
                  <a:cubicBezTo>
                    <a:pt x="281" y="442"/>
                    <a:pt x="282" y="444"/>
                    <a:pt x="281" y="445"/>
                  </a:cubicBezTo>
                  <a:cubicBezTo>
                    <a:pt x="280" y="448"/>
                    <a:pt x="278" y="449"/>
                    <a:pt x="276" y="450"/>
                  </a:cubicBezTo>
                  <a:cubicBezTo>
                    <a:pt x="262" y="458"/>
                    <a:pt x="246" y="468"/>
                    <a:pt x="233" y="475"/>
                  </a:cubicBezTo>
                  <a:cubicBezTo>
                    <a:pt x="234" y="475"/>
                    <a:pt x="223" y="454"/>
                    <a:pt x="222" y="452"/>
                  </a:cubicBezTo>
                  <a:cubicBezTo>
                    <a:pt x="197" y="405"/>
                    <a:pt x="172" y="358"/>
                    <a:pt x="147" y="311"/>
                  </a:cubicBezTo>
                  <a:cubicBezTo>
                    <a:pt x="115" y="251"/>
                    <a:pt x="84" y="191"/>
                    <a:pt x="53" y="131"/>
                  </a:cubicBezTo>
                  <a:cubicBezTo>
                    <a:pt x="34" y="96"/>
                    <a:pt x="14" y="60"/>
                    <a:pt x="0" y="23"/>
                  </a:cubicBezTo>
                  <a:cubicBezTo>
                    <a:pt x="6" y="24"/>
                    <a:pt x="11" y="27"/>
                    <a:pt x="16" y="23"/>
                  </a:cubicBezTo>
                  <a:cubicBezTo>
                    <a:pt x="20" y="21"/>
                    <a:pt x="23" y="17"/>
                    <a:pt x="23" y="12"/>
                  </a:cubicBezTo>
                  <a:cubicBezTo>
                    <a:pt x="25" y="14"/>
                    <a:pt x="27" y="16"/>
                    <a:pt x="29" y="17"/>
                  </a:cubicBezTo>
                  <a:cubicBezTo>
                    <a:pt x="32" y="18"/>
                    <a:pt x="35" y="18"/>
                    <a:pt x="37" y="17"/>
                  </a:cubicBezTo>
                  <a:cubicBezTo>
                    <a:pt x="42" y="13"/>
                    <a:pt x="40" y="4"/>
                    <a:pt x="43" y="0"/>
                  </a:cubicBezTo>
                  <a:cubicBezTo>
                    <a:pt x="67" y="39"/>
                    <a:pt x="90" y="79"/>
                    <a:pt x="112" y="119"/>
                  </a:cubicBezTo>
                  <a:cubicBezTo>
                    <a:pt x="160" y="229"/>
                    <a:pt x="233" y="327"/>
                    <a:pt x="280" y="438"/>
                  </a:cubicBezTo>
                  <a:cubicBezTo>
                    <a:pt x="280" y="439"/>
                    <a:pt x="281" y="440"/>
                    <a:pt x="281" y="441"/>
                  </a:cubicBezTo>
                  <a:close/>
                </a:path>
              </a:pathLst>
            </a:custGeom>
            <a:solidFill>
              <a:srgbClr val="FB6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67"/>
            <p:cNvSpPr/>
            <p:nvPr/>
          </p:nvSpPr>
          <p:spPr bwMode="auto">
            <a:xfrm>
              <a:off x="6261100" y="4375150"/>
              <a:ext cx="79375" cy="79375"/>
            </a:xfrm>
            <a:custGeom>
              <a:avLst/>
              <a:gdLst>
                <a:gd name="T0" fmla="*/ 0 w 11"/>
                <a:gd name="T1" fmla="*/ 10 h 11"/>
                <a:gd name="T2" fmla="*/ 8 w 11"/>
                <a:gd name="T3" fmla="*/ 10 h 11"/>
                <a:gd name="T4" fmla="*/ 11 w 11"/>
                <a:gd name="T5" fmla="*/ 5 h 11"/>
                <a:gd name="T6" fmla="*/ 5 w 11"/>
                <a:gd name="T7" fmla="*/ 0 h 11"/>
                <a:gd name="T8" fmla="*/ 0 w 11"/>
                <a:gd name="T9" fmla="*/ 10 h 11"/>
                <a:gd name="T10" fmla="*/ 0 w 11"/>
                <a:gd name="T11" fmla="*/ 1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1">
                  <a:moveTo>
                    <a:pt x="0" y="10"/>
                  </a:moveTo>
                  <a:cubicBezTo>
                    <a:pt x="3" y="11"/>
                    <a:pt x="6" y="11"/>
                    <a:pt x="8" y="10"/>
                  </a:cubicBezTo>
                  <a:cubicBezTo>
                    <a:pt x="9" y="9"/>
                    <a:pt x="10" y="7"/>
                    <a:pt x="11" y="5"/>
                  </a:cubicBezTo>
                  <a:cubicBezTo>
                    <a:pt x="8" y="4"/>
                    <a:pt x="7" y="2"/>
                    <a:pt x="5" y="0"/>
                  </a:cubicBezTo>
                  <a:cubicBezTo>
                    <a:pt x="5" y="4"/>
                    <a:pt x="3" y="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BD97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68"/>
            <p:cNvSpPr/>
            <p:nvPr/>
          </p:nvSpPr>
          <p:spPr bwMode="auto">
            <a:xfrm>
              <a:off x="6407150" y="4286250"/>
              <a:ext cx="1781175" cy="3400425"/>
            </a:xfrm>
            <a:custGeom>
              <a:avLst/>
              <a:gdLst>
                <a:gd name="T0" fmla="*/ 63 w 244"/>
                <a:gd name="T1" fmla="*/ 125 h 465"/>
                <a:gd name="T2" fmla="*/ 151 w 244"/>
                <a:gd name="T3" fmla="*/ 290 h 465"/>
                <a:gd name="T4" fmla="*/ 196 w 244"/>
                <a:gd name="T5" fmla="*/ 372 h 465"/>
                <a:gd name="T6" fmla="*/ 218 w 244"/>
                <a:gd name="T7" fmla="*/ 423 h 465"/>
                <a:gd name="T8" fmla="*/ 243 w 244"/>
                <a:gd name="T9" fmla="*/ 445 h 465"/>
                <a:gd name="T10" fmla="*/ 243 w 244"/>
                <a:gd name="T11" fmla="*/ 441 h 465"/>
                <a:gd name="T12" fmla="*/ 242 w 244"/>
                <a:gd name="T13" fmla="*/ 438 h 465"/>
                <a:gd name="T14" fmla="*/ 74 w 244"/>
                <a:gd name="T15" fmla="*/ 119 h 465"/>
                <a:gd name="T16" fmla="*/ 5 w 244"/>
                <a:gd name="T17" fmla="*/ 0 h 465"/>
                <a:gd name="T18" fmla="*/ 0 w 244"/>
                <a:gd name="T19" fmla="*/ 16 h 465"/>
                <a:gd name="T20" fmla="*/ 63 w 244"/>
                <a:gd name="T21" fmla="*/ 125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4" h="465">
                  <a:moveTo>
                    <a:pt x="63" y="125"/>
                  </a:moveTo>
                  <a:cubicBezTo>
                    <a:pt x="93" y="179"/>
                    <a:pt x="119" y="236"/>
                    <a:pt x="151" y="290"/>
                  </a:cubicBezTo>
                  <a:cubicBezTo>
                    <a:pt x="166" y="317"/>
                    <a:pt x="182" y="344"/>
                    <a:pt x="196" y="372"/>
                  </a:cubicBezTo>
                  <a:cubicBezTo>
                    <a:pt x="205" y="388"/>
                    <a:pt x="211" y="406"/>
                    <a:pt x="218" y="423"/>
                  </a:cubicBezTo>
                  <a:cubicBezTo>
                    <a:pt x="221" y="428"/>
                    <a:pt x="237" y="465"/>
                    <a:pt x="243" y="445"/>
                  </a:cubicBezTo>
                  <a:cubicBezTo>
                    <a:pt x="244" y="444"/>
                    <a:pt x="243" y="442"/>
                    <a:pt x="243" y="441"/>
                  </a:cubicBezTo>
                  <a:cubicBezTo>
                    <a:pt x="243" y="440"/>
                    <a:pt x="242" y="439"/>
                    <a:pt x="242" y="438"/>
                  </a:cubicBezTo>
                  <a:cubicBezTo>
                    <a:pt x="195" y="327"/>
                    <a:pt x="122" y="229"/>
                    <a:pt x="74" y="119"/>
                  </a:cubicBezTo>
                  <a:cubicBezTo>
                    <a:pt x="52" y="79"/>
                    <a:pt x="29" y="39"/>
                    <a:pt x="5" y="0"/>
                  </a:cubicBezTo>
                  <a:cubicBezTo>
                    <a:pt x="2" y="4"/>
                    <a:pt x="3" y="12"/>
                    <a:pt x="0" y="16"/>
                  </a:cubicBezTo>
                  <a:cubicBezTo>
                    <a:pt x="22" y="52"/>
                    <a:pt x="43" y="88"/>
                    <a:pt x="63" y="125"/>
                  </a:cubicBezTo>
                  <a:close/>
                </a:path>
              </a:pathLst>
            </a:custGeom>
            <a:solidFill>
              <a:srgbClr val="FFA4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69"/>
            <p:cNvSpPr/>
            <p:nvPr/>
          </p:nvSpPr>
          <p:spPr bwMode="auto">
            <a:xfrm>
              <a:off x="6129337" y="4454525"/>
              <a:ext cx="65088" cy="44450"/>
            </a:xfrm>
            <a:custGeom>
              <a:avLst/>
              <a:gdLst>
                <a:gd name="T0" fmla="*/ 5 w 9"/>
                <a:gd name="T1" fmla="*/ 5 h 6"/>
                <a:gd name="T2" fmla="*/ 9 w 9"/>
                <a:gd name="T3" fmla="*/ 2 h 6"/>
                <a:gd name="T4" fmla="*/ 0 w 9"/>
                <a:gd name="T5" fmla="*/ 0 h 6"/>
                <a:gd name="T6" fmla="*/ 3 w 9"/>
                <a:gd name="T7" fmla="*/ 6 h 6"/>
                <a:gd name="T8" fmla="*/ 5 w 9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6">
                  <a:moveTo>
                    <a:pt x="5" y="5"/>
                  </a:moveTo>
                  <a:cubicBezTo>
                    <a:pt x="7" y="5"/>
                    <a:pt x="8" y="3"/>
                    <a:pt x="9" y="2"/>
                  </a:cubicBezTo>
                  <a:cubicBezTo>
                    <a:pt x="6" y="1"/>
                    <a:pt x="3" y="0"/>
                    <a:pt x="0" y="0"/>
                  </a:cubicBezTo>
                  <a:cubicBezTo>
                    <a:pt x="1" y="2"/>
                    <a:pt x="2" y="4"/>
                    <a:pt x="3" y="6"/>
                  </a:cubicBezTo>
                  <a:cubicBezTo>
                    <a:pt x="3" y="6"/>
                    <a:pt x="4" y="6"/>
                    <a:pt x="5" y="5"/>
                  </a:cubicBezTo>
                  <a:close/>
                </a:path>
              </a:pathLst>
            </a:custGeom>
            <a:solidFill>
              <a:srgbClr val="BD97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70"/>
            <p:cNvSpPr/>
            <p:nvPr/>
          </p:nvSpPr>
          <p:spPr bwMode="auto">
            <a:xfrm>
              <a:off x="6011862" y="3898900"/>
              <a:ext cx="161925" cy="198438"/>
            </a:xfrm>
            <a:custGeom>
              <a:avLst/>
              <a:gdLst>
                <a:gd name="T0" fmla="*/ 5 w 22"/>
                <a:gd name="T1" fmla="*/ 27 h 27"/>
                <a:gd name="T2" fmla="*/ 0 w 22"/>
                <a:gd name="T3" fmla="*/ 2 h 27"/>
                <a:gd name="T4" fmla="*/ 1 w 22"/>
                <a:gd name="T5" fmla="*/ 1 h 27"/>
                <a:gd name="T6" fmla="*/ 13 w 22"/>
                <a:gd name="T7" fmla="*/ 6 h 27"/>
                <a:gd name="T8" fmla="*/ 22 w 22"/>
                <a:gd name="T9" fmla="*/ 13 h 27"/>
                <a:gd name="T10" fmla="*/ 15 w 22"/>
                <a:gd name="T11" fmla="*/ 21 h 27"/>
                <a:gd name="T12" fmla="*/ 5 w 22"/>
                <a:gd name="T1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27">
                  <a:moveTo>
                    <a:pt x="5" y="27"/>
                  </a:moveTo>
                  <a:cubicBezTo>
                    <a:pt x="4" y="18"/>
                    <a:pt x="2" y="10"/>
                    <a:pt x="0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5" y="0"/>
                    <a:pt x="10" y="3"/>
                    <a:pt x="13" y="6"/>
                  </a:cubicBezTo>
                  <a:cubicBezTo>
                    <a:pt x="16" y="8"/>
                    <a:pt x="19" y="11"/>
                    <a:pt x="22" y="13"/>
                  </a:cubicBezTo>
                  <a:cubicBezTo>
                    <a:pt x="21" y="16"/>
                    <a:pt x="18" y="19"/>
                    <a:pt x="15" y="21"/>
                  </a:cubicBezTo>
                  <a:cubicBezTo>
                    <a:pt x="12" y="23"/>
                    <a:pt x="9" y="25"/>
                    <a:pt x="5" y="27"/>
                  </a:cubicBezTo>
                  <a:close/>
                </a:path>
              </a:pathLst>
            </a:custGeom>
            <a:solidFill>
              <a:srgbClr val="56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71"/>
            <p:cNvSpPr/>
            <p:nvPr/>
          </p:nvSpPr>
          <p:spPr bwMode="auto">
            <a:xfrm>
              <a:off x="7808913" y="7481888"/>
              <a:ext cx="511175" cy="496888"/>
            </a:xfrm>
            <a:custGeom>
              <a:avLst/>
              <a:gdLst>
                <a:gd name="T0" fmla="*/ 2 w 70"/>
                <a:gd name="T1" fmla="*/ 34 h 68"/>
                <a:gd name="T2" fmla="*/ 0 w 70"/>
                <a:gd name="T3" fmla="*/ 25 h 68"/>
                <a:gd name="T4" fmla="*/ 29 w 70"/>
                <a:gd name="T5" fmla="*/ 17 h 68"/>
                <a:gd name="T6" fmla="*/ 48 w 70"/>
                <a:gd name="T7" fmla="*/ 0 h 68"/>
                <a:gd name="T8" fmla="*/ 62 w 70"/>
                <a:gd name="T9" fmla="*/ 20 h 68"/>
                <a:gd name="T10" fmla="*/ 66 w 70"/>
                <a:gd name="T11" fmla="*/ 42 h 68"/>
                <a:gd name="T12" fmla="*/ 65 w 70"/>
                <a:gd name="T13" fmla="*/ 43 h 68"/>
                <a:gd name="T14" fmla="*/ 57 w 70"/>
                <a:gd name="T15" fmla="*/ 52 h 68"/>
                <a:gd name="T16" fmla="*/ 40 w 70"/>
                <a:gd name="T17" fmla="*/ 64 h 68"/>
                <a:gd name="T18" fmla="*/ 22 w 70"/>
                <a:gd name="T19" fmla="*/ 66 h 68"/>
                <a:gd name="T20" fmla="*/ 20 w 70"/>
                <a:gd name="T21" fmla="*/ 66 h 68"/>
                <a:gd name="T22" fmla="*/ 10 w 70"/>
                <a:gd name="T23" fmla="*/ 49 h 68"/>
                <a:gd name="T24" fmla="*/ 2 w 70"/>
                <a:gd name="T25" fmla="*/ 3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68">
                  <a:moveTo>
                    <a:pt x="2" y="34"/>
                  </a:moveTo>
                  <a:cubicBezTo>
                    <a:pt x="1" y="31"/>
                    <a:pt x="0" y="28"/>
                    <a:pt x="0" y="25"/>
                  </a:cubicBezTo>
                  <a:cubicBezTo>
                    <a:pt x="10" y="26"/>
                    <a:pt x="20" y="22"/>
                    <a:pt x="29" y="17"/>
                  </a:cubicBezTo>
                  <a:cubicBezTo>
                    <a:pt x="37" y="14"/>
                    <a:pt x="46" y="9"/>
                    <a:pt x="48" y="0"/>
                  </a:cubicBezTo>
                  <a:cubicBezTo>
                    <a:pt x="48" y="2"/>
                    <a:pt x="60" y="17"/>
                    <a:pt x="62" y="20"/>
                  </a:cubicBezTo>
                  <a:cubicBezTo>
                    <a:pt x="66" y="27"/>
                    <a:pt x="70" y="33"/>
                    <a:pt x="66" y="42"/>
                  </a:cubicBezTo>
                  <a:cubicBezTo>
                    <a:pt x="66" y="42"/>
                    <a:pt x="65" y="43"/>
                    <a:pt x="65" y="43"/>
                  </a:cubicBezTo>
                  <a:cubicBezTo>
                    <a:pt x="63" y="46"/>
                    <a:pt x="60" y="49"/>
                    <a:pt x="57" y="52"/>
                  </a:cubicBezTo>
                  <a:cubicBezTo>
                    <a:pt x="52" y="56"/>
                    <a:pt x="46" y="61"/>
                    <a:pt x="40" y="64"/>
                  </a:cubicBezTo>
                  <a:cubicBezTo>
                    <a:pt x="35" y="66"/>
                    <a:pt x="28" y="68"/>
                    <a:pt x="22" y="66"/>
                  </a:cubicBezTo>
                  <a:cubicBezTo>
                    <a:pt x="21" y="66"/>
                    <a:pt x="21" y="66"/>
                    <a:pt x="20" y="66"/>
                  </a:cubicBezTo>
                  <a:cubicBezTo>
                    <a:pt x="21" y="65"/>
                    <a:pt x="11" y="51"/>
                    <a:pt x="10" y="49"/>
                  </a:cubicBezTo>
                  <a:cubicBezTo>
                    <a:pt x="7" y="44"/>
                    <a:pt x="4" y="39"/>
                    <a:pt x="2" y="34"/>
                  </a:cubicBezTo>
                  <a:close/>
                </a:path>
              </a:pathLst>
            </a:custGeom>
            <a:solidFill>
              <a:srgbClr val="D4D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72"/>
            <p:cNvSpPr/>
            <p:nvPr/>
          </p:nvSpPr>
          <p:spPr bwMode="auto">
            <a:xfrm>
              <a:off x="7808913" y="7481888"/>
              <a:ext cx="511175" cy="314325"/>
            </a:xfrm>
            <a:custGeom>
              <a:avLst/>
              <a:gdLst>
                <a:gd name="T0" fmla="*/ 2 w 70"/>
                <a:gd name="T1" fmla="*/ 34 h 43"/>
                <a:gd name="T2" fmla="*/ 0 w 70"/>
                <a:gd name="T3" fmla="*/ 25 h 43"/>
                <a:gd name="T4" fmla="*/ 29 w 70"/>
                <a:gd name="T5" fmla="*/ 17 h 43"/>
                <a:gd name="T6" fmla="*/ 48 w 70"/>
                <a:gd name="T7" fmla="*/ 0 h 43"/>
                <a:gd name="T8" fmla="*/ 62 w 70"/>
                <a:gd name="T9" fmla="*/ 20 h 43"/>
                <a:gd name="T10" fmla="*/ 66 w 70"/>
                <a:gd name="T11" fmla="*/ 42 h 43"/>
                <a:gd name="T12" fmla="*/ 65 w 70"/>
                <a:gd name="T13" fmla="*/ 43 h 43"/>
                <a:gd name="T14" fmla="*/ 63 w 70"/>
                <a:gd name="T15" fmla="*/ 42 h 43"/>
                <a:gd name="T16" fmla="*/ 48 w 70"/>
                <a:gd name="T17" fmla="*/ 22 h 43"/>
                <a:gd name="T18" fmla="*/ 44 w 70"/>
                <a:gd name="T19" fmla="*/ 22 h 43"/>
                <a:gd name="T20" fmla="*/ 16 w 70"/>
                <a:gd name="T21" fmla="*/ 33 h 43"/>
                <a:gd name="T22" fmla="*/ 2 w 70"/>
                <a:gd name="T23" fmla="*/ 3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" h="43">
                  <a:moveTo>
                    <a:pt x="2" y="34"/>
                  </a:moveTo>
                  <a:cubicBezTo>
                    <a:pt x="1" y="31"/>
                    <a:pt x="0" y="28"/>
                    <a:pt x="0" y="25"/>
                  </a:cubicBezTo>
                  <a:cubicBezTo>
                    <a:pt x="10" y="26"/>
                    <a:pt x="20" y="22"/>
                    <a:pt x="29" y="17"/>
                  </a:cubicBezTo>
                  <a:cubicBezTo>
                    <a:pt x="37" y="14"/>
                    <a:pt x="46" y="9"/>
                    <a:pt x="48" y="0"/>
                  </a:cubicBezTo>
                  <a:cubicBezTo>
                    <a:pt x="48" y="2"/>
                    <a:pt x="60" y="17"/>
                    <a:pt x="62" y="20"/>
                  </a:cubicBezTo>
                  <a:cubicBezTo>
                    <a:pt x="66" y="27"/>
                    <a:pt x="70" y="33"/>
                    <a:pt x="66" y="42"/>
                  </a:cubicBezTo>
                  <a:cubicBezTo>
                    <a:pt x="66" y="42"/>
                    <a:pt x="65" y="43"/>
                    <a:pt x="65" y="43"/>
                  </a:cubicBezTo>
                  <a:cubicBezTo>
                    <a:pt x="65" y="43"/>
                    <a:pt x="64" y="43"/>
                    <a:pt x="63" y="42"/>
                  </a:cubicBezTo>
                  <a:cubicBezTo>
                    <a:pt x="56" y="39"/>
                    <a:pt x="56" y="25"/>
                    <a:pt x="48" y="22"/>
                  </a:cubicBezTo>
                  <a:cubicBezTo>
                    <a:pt x="46" y="22"/>
                    <a:pt x="45" y="22"/>
                    <a:pt x="44" y="22"/>
                  </a:cubicBezTo>
                  <a:cubicBezTo>
                    <a:pt x="35" y="26"/>
                    <a:pt x="25" y="30"/>
                    <a:pt x="16" y="33"/>
                  </a:cubicBezTo>
                  <a:cubicBezTo>
                    <a:pt x="11" y="35"/>
                    <a:pt x="6" y="37"/>
                    <a:pt x="2" y="34"/>
                  </a:cubicBezTo>
                  <a:close/>
                </a:path>
              </a:pathLst>
            </a:custGeom>
            <a:solidFill>
              <a:srgbClr val="ABA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9338100" y="1579574"/>
            <a:ext cx="935038" cy="1323975"/>
            <a:chOff x="11210925" y="1881188"/>
            <a:chExt cx="935038" cy="1323975"/>
          </a:xfrm>
        </p:grpSpPr>
        <p:sp>
          <p:nvSpPr>
            <p:cNvPr id="46" name="Freeform 73"/>
            <p:cNvSpPr/>
            <p:nvPr/>
          </p:nvSpPr>
          <p:spPr bwMode="auto">
            <a:xfrm>
              <a:off x="11210925" y="1881188"/>
              <a:ext cx="336550" cy="285750"/>
            </a:xfrm>
            <a:custGeom>
              <a:avLst/>
              <a:gdLst>
                <a:gd name="T0" fmla="*/ 15 w 46"/>
                <a:gd name="T1" fmla="*/ 35 h 39"/>
                <a:gd name="T2" fmla="*/ 14 w 46"/>
                <a:gd name="T3" fmla="*/ 32 h 39"/>
                <a:gd name="T4" fmla="*/ 13 w 46"/>
                <a:gd name="T5" fmla="*/ 19 h 39"/>
                <a:gd name="T6" fmla="*/ 19 w 46"/>
                <a:gd name="T7" fmla="*/ 26 h 39"/>
                <a:gd name="T8" fmla="*/ 29 w 46"/>
                <a:gd name="T9" fmla="*/ 33 h 39"/>
                <a:gd name="T10" fmla="*/ 32 w 46"/>
                <a:gd name="T11" fmla="*/ 31 h 39"/>
                <a:gd name="T12" fmla="*/ 26 w 46"/>
                <a:gd name="T13" fmla="*/ 21 h 39"/>
                <a:gd name="T14" fmla="*/ 19 w 46"/>
                <a:gd name="T15" fmla="*/ 14 h 39"/>
                <a:gd name="T16" fmla="*/ 27 w 46"/>
                <a:gd name="T17" fmla="*/ 9 h 39"/>
                <a:gd name="T18" fmla="*/ 33 w 46"/>
                <a:gd name="T19" fmla="*/ 15 h 39"/>
                <a:gd name="T20" fmla="*/ 40 w 46"/>
                <a:gd name="T21" fmla="*/ 27 h 39"/>
                <a:gd name="T22" fmla="*/ 44 w 46"/>
                <a:gd name="T23" fmla="*/ 26 h 39"/>
                <a:gd name="T24" fmla="*/ 39 w 46"/>
                <a:gd name="T25" fmla="*/ 11 h 39"/>
                <a:gd name="T26" fmla="*/ 34 w 46"/>
                <a:gd name="T27" fmla="*/ 6 h 39"/>
                <a:gd name="T28" fmla="*/ 31 w 46"/>
                <a:gd name="T29" fmla="*/ 1 h 39"/>
                <a:gd name="T30" fmla="*/ 28 w 46"/>
                <a:gd name="T31" fmla="*/ 2 h 39"/>
                <a:gd name="T32" fmla="*/ 25 w 46"/>
                <a:gd name="T33" fmla="*/ 0 h 39"/>
                <a:gd name="T34" fmla="*/ 22 w 46"/>
                <a:gd name="T35" fmla="*/ 4 h 39"/>
                <a:gd name="T36" fmla="*/ 13 w 46"/>
                <a:gd name="T37" fmla="*/ 9 h 39"/>
                <a:gd name="T38" fmla="*/ 9 w 46"/>
                <a:gd name="T39" fmla="*/ 11 h 39"/>
                <a:gd name="T40" fmla="*/ 1 w 46"/>
                <a:gd name="T41" fmla="*/ 23 h 39"/>
                <a:gd name="T42" fmla="*/ 4 w 46"/>
                <a:gd name="T43" fmla="*/ 35 h 39"/>
                <a:gd name="T44" fmla="*/ 15 w 46"/>
                <a:gd name="T45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6" h="39">
                  <a:moveTo>
                    <a:pt x="15" y="35"/>
                  </a:moveTo>
                  <a:cubicBezTo>
                    <a:pt x="15" y="34"/>
                    <a:pt x="15" y="32"/>
                    <a:pt x="14" y="32"/>
                  </a:cubicBezTo>
                  <a:cubicBezTo>
                    <a:pt x="5" y="30"/>
                    <a:pt x="9" y="23"/>
                    <a:pt x="13" y="19"/>
                  </a:cubicBezTo>
                  <a:cubicBezTo>
                    <a:pt x="15" y="21"/>
                    <a:pt x="17" y="24"/>
                    <a:pt x="19" y="26"/>
                  </a:cubicBezTo>
                  <a:cubicBezTo>
                    <a:pt x="22" y="29"/>
                    <a:pt x="25" y="33"/>
                    <a:pt x="29" y="33"/>
                  </a:cubicBezTo>
                  <a:cubicBezTo>
                    <a:pt x="30" y="33"/>
                    <a:pt x="32" y="32"/>
                    <a:pt x="32" y="31"/>
                  </a:cubicBezTo>
                  <a:cubicBezTo>
                    <a:pt x="32" y="27"/>
                    <a:pt x="28" y="24"/>
                    <a:pt x="26" y="21"/>
                  </a:cubicBezTo>
                  <a:cubicBezTo>
                    <a:pt x="24" y="18"/>
                    <a:pt x="22" y="16"/>
                    <a:pt x="19" y="14"/>
                  </a:cubicBezTo>
                  <a:cubicBezTo>
                    <a:pt x="22" y="12"/>
                    <a:pt x="25" y="11"/>
                    <a:pt x="27" y="9"/>
                  </a:cubicBezTo>
                  <a:cubicBezTo>
                    <a:pt x="29" y="11"/>
                    <a:pt x="31" y="13"/>
                    <a:pt x="33" y="15"/>
                  </a:cubicBezTo>
                  <a:cubicBezTo>
                    <a:pt x="35" y="19"/>
                    <a:pt x="36" y="24"/>
                    <a:pt x="40" y="27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6" y="21"/>
                    <a:pt x="42" y="15"/>
                    <a:pt x="39" y="11"/>
                  </a:cubicBezTo>
                  <a:cubicBezTo>
                    <a:pt x="37" y="9"/>
                    <a:pt x="36" y="7"/>
                    <a:pt x="34" y="6"/>
                  </a:cubicBezTo>
                  <a:cubicBezTo>
                    <a:pt x="36" y="4"/>
                    <a:pt x="34" y="1"/>
                    <a:pt x="31" y="1"/>
                  </a:cubicBezTo>
                  <a:cubicBezTo>
                    <a:pt x="30" y="1"/>
                    <a:pt x="29" y="1"/>
                    <a:pt x="28" y="2"/>
                  </a:cubicBezTo>
                  <a:cubicBezTo>
                    <a:pt x="27" y="1"/>
                    <a:pt x="26" y="1"/>
                    <a:pt x="25" y="0"/>
                  </a:cubicBezTo>
                  <a:cubicBezTo>
                    <a:pt x="23" y="0"/>
                    <a:pt x="21" y="2"/>
                    <a:pt x="22" y="4"/>
                  </a:cubicBezTo>
                  <a:cubicBezTo>
                    <a:pt x="19" y="5"/>
                    <a:pt x="16" y="7"/>
                    <a:pt x="13" y="9"/>
                  </a:cubicBezTo>
                  <a:cubicBezTo>
                    <a:pt x="11" y="9"/>
                    <a:pt x="10" y="10"/>
                    <a:pt x="9" y="11"/>
                  </a:cubicBezTo>
                  <a:cubicBezTo>
                    <a:pt x="6" y="14"/>
                    <a:pt x="2" y="18"/>
                    <a:pt x="1" y="23"/>
                  </a:cubicBezTo>
                  <a:cubicBezTo>
                    <a:pt x="0" y="27"/>
                    <a:pt x="0" y="32"/>
                    <a:pt x="4" y="35"/>
                  </a:cubicBezTo>
                  <a:cubicBezTo>
                    <a:pt x="8" y="38"/>
                    <a:pt x="12" y="39"/>
                    <a:pt x="15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74"/>
            <p:cNvSpPr/>
            <p:nvPr/>
          </p:nvSpPr>
          <p:spPr bwMode="auto">
            <a:xfrm>
              <a:off x="11503025" y="2195513"/>
              <a:ext cx="103188" cy="153988"/>
            </a:xfrm>
            <a:custGeom>
              <a:avLst/>
              <a:gdLst>
                <a:gd name="T0" fmla="*/ 13 w 14"/>
                <a:gd name="T1" fmla="*/ 17 h 21"/>
                <a:gd name="T2" fmla="*/ 4 w 14"/>
                <a:gd name="T3" fmla="*/ 2 h 21"/>
                <a:gd name="T4" fmla="*/ 1 w 14"/>
                <a:gd name="T5" fmla="*/ 4 h 21"/>
                <a:gd name="T6" fmla="*/ 4 w 14"/>
                <a:gd name="T7" fmla="*/ 11 h 21"/>
                <a:gd name="T8" fmla="*/ 8 w 14"/>
                <a:gd name="T9" fmla="*/ 19 h 21"/>
                <a:gd name="T10" fmla="*/ 13 w 14"/>
                <a:gd name="T11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1">
                  <a:moveTo>
                    <a:pt x="13" y="17"/>
                  </a:moveTo>
                  <a:cubicBezTo>
                    <a:pt x="12" y="11"/>
                    <a:pt x="8" y="5"/>
                    <a:pt x="4" y="2"/>
                  </a:cubicBezTo>
                  <a:cubicBezTo>
                    <a:pt x="2" y="0"/>
                    <a:pt x="0" y="3"/>
                    <a:pt x="1" y="4"/>
                  </a:cubicBezTo>
                  <a:cubicBezTo>
                    <a:pt x="2" y="7"/>
                    <a:pt x="3" y="9"/>
                    <a:pt x="4" y="11"/>
                  </a:cubicBezTo>
                  <a:cubicBezTo>
                    <a:pt x="6" y="14"/>
                    <a:pt x="6" y="16"/>
                    <a:pt x="8" y="19"/>
                  </a:cubicBezTo>
                  <a:cubicBezTo>
                    <a:pt x="9" y="21"/>
                    <a:pt x="14" y="20"/>
                    <a:pt x="1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75"/>
            <p:cNvSpPr/>
            <p:nvPr/>
          </p:nvSpPr>
          <p:spPr bwMode="auto">
            <a:xfrm>
              <a:off x="11423650" y="2268538"/>
              <a:ext cx="123825" cy="161925"/>
            </a:xfrm>
            <a:custGeom>
              <a:avLst/>
              <a:gdLst>
                <a:gd name="T0" fmla="*/ 14 w 17"/>
                <a:gd name="T1" fmla="*/ 13 h 22"/>
                <a:gd name="T2" fmla="*/ 5 w 17"/>
                <a:gd name="T3" fmla="*/ 2 h 22"/>
                <a:gd name="T4" fmla="*/ 0 w 17"/>
                <a:gd name="T5" fmla="*/ 4 h 22"/>
                <a:gd name="T6" fmla="*/ 9 w 17"/>
                <a:gd name="T7" fmla="*/ 19 h 22"/>
                <a:gd name="T8" fmla="*/ 14 w 17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2">
                  <a:moveTo>
                    <a:pt x="14" y="13"/>
                  </a:moveTo>
                  <a:cubicBezTo>
                    <a:pt x="11" y="10"/>
                    <a:pt x="8" y="6"/>
                    <a:pt x="5" y="2"/>
                  </a:cubicBezTo>
                  <a:cubicBezTo>
                    <a:pt x="3" y="0"/>
                    <a:pt x="0" y="2"/>
                    <a:pt x="0" y="4"/>
                  </a:cubicBezTo>
                  <a:cubicBezTo>
                    <a:pt x="1" y="11"/>
                    <a:pt x="4" y="15"/>
                    <a:pt x="9" y="19"/>
                  </a:cubicBezTo>
                  <a:cubicBezTo>
                    <a:pt x="12" y="22"/>
                    <a:pt x="17" y="16"/>
                    <a:pt x="1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76"/>
            <p:cNvSpPr/>
            <p:nvPr/>
          </p:nvSpPr>
          <p:spPr bwMode="auto">
            <a:xfrm>
              <a:off x="11496675" y="2444750"/>
              <a:ext cx="298450" cy="342900"/>
            </a:xfrm>
            <a:custGeom>
              <a:avLst/>
              <a:gdLst>
                <a:gd name="T0" fmla="*/ 39 w 41"/>
                <a:gd name="T1" fmla="*/ 27 h 47"/>
                <a:gd name="T2" fmla="*/ 30 w 41"/>
                <a:gd name="T3" fmla="*/ 18 h 47"/>
                <a:gd name="T4" fmla="*/ 25 w 41"/>
                <a:gd name="T5" fmla="*/ 3 h 47"/>
                <a:gd name="T6" fmla="*/ 15 w 41"/>
                <a:gd name="T7" fmla="*/ 4 h 47"/>
                <a:gd name="T8" fmla="*/ 3 w 41"/>
                <a:gd name="T9" fmla="*/ 13 h 47"/>
                <a:gd name="T10" fmla="*/ 8 w 41"/>
                <a:gd name="T11" fmla="*/ 21 h 47"/>
                <a:gd name="T12" fmla="*/ 16 w 41"/>
                <a:gd name="T13" fmla="*/ 15 h 47"/>
                <a:gd name="T14" fmla="*/ 20 w 41"/>
                <a:gd name="T15" fmla="*/ 12 h 47"/>
                <a:gd name="T16" fmla="*/ 17 w 41"/>
                <a:gd name="T17" fmla="*/ 20 h 47"/>
                <a:gd name="T18" fmla="*/ 23 w 41"/>
                <a:gd name="T19" fmla="*/ 28 h 47"/>
                <a:gd name="T20" fmla="*/ 28 w 41"/>
                <a:gd name="T21" fmla="*/ 32 h 47"/>
                <a:gd name="T22" fmla="*/ 22 w 41"/>
                <a:gd name="T23" fmla="*/ 34 h 47"/>
                <a:gd name="T24" fmla="*/ 24 w 41"/>
                <a:gd name="T25" fmla="*/ 46 h 47"/>
                <a:gd name="T26" fmla="*/ 39 w 41"/>
                <a:gd name="T27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47">
                  <a:moveTo>
                    <a:pt x="39" y="27"/>
                  </a:moveTo>
                  <a:cubicBezTo>
                    <a:pt x="38" y="23"/>
                    <a:pt x="34" y="19"/>
                    <a:pt x="30" y="18"/>
                  </a:cubicBezTo>
                  <a:cubicBezTo>
                    <a:pt x="32" y="12"/>
                    <a:pt x="32" y="6"/>
                    <a:pt x="25" y="3"/>
                  </a:cubicBezTo>
                  <a:cubicBezTo>
                    <a:pt x="21" y="0"/>
                    <a:pt x="18" y="2"/>
                    <a:pt x="15" y="4"/>
                  </a:cubicBezTo>
                  <a:cubicBezTo>
                    <a:pt x="10" y="6"/>
                    <a:pt x="6" y="9"/>
                    <a:pt x="3" y="13"/>
                  </a:cubicBezTo>
                  <a:cubicBezTo>
                    <a:pt x="0" y="17"/>
                    <a:pt x="4" y="22"/>
                    <a:pt x="8" y="21"/>
                  </a:cubicBezTo>
                  <a:cubicBezTo>
                    <a:pt x="11" y="20"/>
                    <a:pt x="14" y="18"/>
                    <a:pt x="16" y="15"/>
                  </a:cubicBezTo>
                  <a:cubicBezTo>
                    <a:pt x="17" y="15"/>
                    <a:pt x="19" y="12"/>
                    <a:pt x="20" y="12"/>
                  </a:cubicBezTo>
                  <a:cubicBezTo>
                    <a:pt x="23" y="12"/>
                    <a:pt x="17" y="20"/>
                    <a:pt x="17" y="20"/>
                  </a:cubicBezTo>
                  <a:cubicBezTo>
                    <a:pt x="14" y="24"/>
                    <a:pt x="19" y="31"/>
                    <a:pt x="23" y="28"/>
                  </a:cubicBezTo>
                  <a:cubicBezTo>
                    <a:pt x="26" y="26"/>
                    <a:pt x="30" y="28"/>
                    <a:pt x="28" y="32"/>
                  </a:cubicBezTo>
                  <a:cubicBezTo>
                    <a:pt x="27" y="34"/>
                    <a:pt x="24" y="34"/>
                    <a:pt x="22" y="34"/>
                  </a:cubicBezTo>
                  <a:cubicBezTo>
                    <a:pt x="14" y="35"/>
                    <a:pt x="17" y="47"/>
                    <a:pt x="24" y="46"/>
                  </a:cubicBezTo>
                  <a:cubicBezTo>
                    <a:pt x="34" y="46"/>
                    <a:pt x="41" y="37"/>
                    <a:pt x="39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77"/>
            <p:cNvSpPr/>
            <p:nvPr/>
          </p:nvSpPr>
          <p:spPr bwMode="auto">
            <a:xfrm>
              <a:off x="11679238" y="2767013"/>
              <a:ext cx="276225" cy="306388"/>
            </a:xfrm>
            <a:custGeom>
              <a:avLst/>
              <a:gdLst>
                <a:gd name="T0" fmla="*/ 18 w 38"/>
                <a:gd name="T1" fmla="*/ 33 h 42"/>
                <a:gd name="T2" fmla="*/ 17 w 38"/>
                <a:gd name="T3" fmla="*/ 14 h 42"/>
                <a:gd name="T4" fmla="*/ 33 w 38"/>
                <a:gd name="T5" fmla="*/ 19 h 42"/>
                <a:gd name="T6" fmla="*/ 38 w 38"/>
                <a:gd name="T7" fmla="*/ 18 h 42"/>
                <a:gd name="T8" fmla="*/ 12 w 38"/>
                <a:gd name="T9" fmla="*/ 6 h 42"/>
                <a:gd name="T10" fmla="*/ 12 w 38"/>
                <a:gd name="T11" fmla="*/ 40 h 42"/>
                <a:gd name="T12" fmla="*/ 18 w 38"/>
                <a:gd name="T13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42">
                  <a:moveTo>
                    <a:pt x="18" y="33"/>
                  </a:moveTo>
                  <a:cubicBezTo>
                    <a:pt x="15" y="28"/>
                    <a:pt x="11" y="20"/>
                    <a:pt x="17" y="14"/>
                  </a:cubicBezTo>
                  <a:cubicBezTo>
                    <a:pt x="21" y="10"/>
                    <a:pt x="32" y="12"/>
                    <a:pt x="33" y="19"/>
                  </a:cubicBezTo>
                  <a:cubicBezTo>
                    <a:pt x="33" y="22"/>
                    <a:pt x="38" y="21"/>
                    <a:pt x="38" y="18"/>
                  </a:cubicBezTo>
                  <a:cubicBezTo>
                    <a:pt x="37" y="6"/>
                    <a:pt x="22" y="0"/>
                    <a:pt x="12" y="6"/>
                  </a:cubicBezTo>
                  <a:cubicBezTo>
                    <a:pt x="0" y="13"/>
                    <a:pt x="1" y="33"/>
                    <a:pt x="12" y="40"/>
                  </a:cubicBezTo>
                  <a:cubicBezTo>
                    <a:pt x="17" y="42"/>
                    <a:pt x="21" y="37"/>
                    <a:pt x="18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78"/>
            <p:cNvSpPr/>
            <p:nvPr/>
          </p:nvSpPr>
          <p:spPr bwMode="auto">
            <a:xfrm>
              <a:off x="11918950" y="2941638"/>
              <a:ext cx="227013" cy="263525"/>
            </a:xfrm>
            <a:custGeom>
              <a:avLst/>
              <a:gdLst>
                <a:gd name="T0" fmla="*/ 23 w 31"/>
                <a:gd name="T1" fmla="*/ 25 h 36"/>
                <a:gd name="T2" fmla="*/ 19 w 31"/>
                <a:gd name="T3" fmla="*/ 20 h 36"/>
                <a:gd name="T4" fmla="*/ 29 w 31"/>
                <a:gd name="T5" fmla="*/ 13 h 36"/>
                <a:gd name="T6" fmla="*/ 20 w 31"/>
                <a:gd name="T7" fmla="*/ 1 h 36"/>
                <a:gd name="T8" fmla="*/ 19 w 31"/>
                <a:gd name="T9" fmla="*/ 5 h 36"/>
                <a:gd name="T10" fmla="*/ 22 w 31"/>
                <a:gd name="T11" fmla="*/ 10 h 36"/>
                <a:gd name="T12" fmla="*/ 10 w 31"/>
                <a:gd name="T13" fmla="*/ 11 h 36"/>
                <a:gd name="T14" fmla="*/ 3 w 31"/>
                <a:gd name="T15" fmla="*/ 20 h 36"/>
                <a:gd name="T16" fmla="*/ 13 w 31"/>
                <a:gd name="T17" fmla="*/ 32 h 36"/>
                <a:gd name="T18" fmla="*/ 23 w 31"/>
                <a:gd name="T19" fmla="*/ 2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6">
                  <a:moveTo>
                    <a:pt x="23" y="25"/>
                  </a:moveTo>
                  <a:cubicBezTo>
                    <a:pt x="22" y="24"/>
                    <a:pt x="20" y="22"/>
                    <a:pt x="19" y="20"/>
                  </a:cubicBezTo>
                  <a:cubicBezTo>
                    <a:pt x="24" y="19"/>
                    <a:pt x="28" y="17"/>
                    <a:pt x="29" y="13"/>
                  </a:cubicBezTo>
                  <a:cubicBezTo>
                    <a:pt x="31" y="7"/>
                    <a:pt x="26" y="2"/>
                    <a:pt x="20" y="1"/>
                  </a:cubicBezTo>
                  <a:cubicBezTo>
                    <a:pt x="18" y="0"/>
                    <a:pt x="17" y="4"/>
                    <a:pt x="19" y="5"/>
                  </a:cubicBezTo>
                  <a:cubicBezTo>
                    <a:pt x="21" y="6"/>
                    <a:pt x="22" y="8"/>
                    <a:pt x="22" y="10"/>
                  </a:cubicBezTo>
                  <a:cubicBezTo>
                    <a:pt x="18" y="12"/>
                    <a:pt x="14" y="13"/>
                    <a:pt x="10" y="11"/>
                  </a:cubicBezTo>
                  <a:cubicBezTo>
                    <a:pt x="4" y="8"/>
                    <a:pt x="0" y="16"/>
                    <a:pt x="3" y="20"/>
                  </a:cubicBezTo>
                  <a:cubicBezTo>
                    <a:pt x="6" y="24"/>
                    <a:pt x="10" y="28"/>
                    <a:pt x="13" y="32"/>
                  </a:cubicBezTo>
                  <a:cubicBezTo>
                    <a:pt x="18" y="36"/>
                    <a:pt x="27" y="31"/>
                    <a:pt x="2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5465024" y="1117498"/>
            <a:ext cx="1382063" cy="1366938"/>
            <a:chOff x="8816975" y="1304925"/>
            <a:chExt cx="2320925" cy="2295525"/>
          </a:xfrm>
        </p:grpSpPr>
        <p:sp>
          <p:nvSpPr>
            <p:cNvPr id="53" name="Freeform 8"/>
            <p:cNvSpPr/>
            <p:nvPr/>
          </p:nvSpPr>
          <p:spPr bwMode="auto">
            <a:xfrm>
              <a:off x="8816975" y="1428750"/>
              <a:ext cx="2168525" cy="2171700"/>
            </a:xfrm>
            <a:custGeom>
              <a:avLst/>
              <a:gdLst>
                <a:gd name="T0" fmla="*/ 295 w 297"/>
                <a:gd name="T1" fmla="*/ 143 h 297"/>
                <a:gd name="T2" fmla="*/ 230 w 297"/>
                <a:gd name="T3" fmla="*/ 63 h 297"/>
                <a:gd name="T4" fmla="*/ 171 w 297"/>
                <a:gd name="T5" fmla="*/ 78 h 297"/>
                <a:gd name="T6" fmla="*/ 160 w 297"/>
                <a:gd name="T7" fmla="*/ 85 h 297"/>
                <a:gd name="T8" fmla="*/ 150 w 297"/>
                <a:gd name="T9" fmla="*/ 8 h 297"/>
                <a:gd name="T10" fmla="*/ 139 w 297"/>
                <a:gd name="T11" fmla="*/ 8 h 297"/>
                <a:gd name="T12" fmla="*/ 143 w 297"/>
                <a:gd name="T13" fmla="*/ 63 h 297"/>
                <a:gd name="T14" fmla="*/ 135 w 297"/>
                <a:gd name="T15" fmla="*/ 58 h 297"/>
                <a:gd name="T16" fmla="*/ 132 w 297"/>
                <a:gd name="T17" fmla="*/ 47 h 297"/>
                <a:gd name="T18" fmla="*/ 45 w 297"/>
                <a:gd name="T19" fmla="*/ 20 h 297"/>
                <a:gd name="T20" fmla="*/ 35 w 297"/>
                <a:gd name="T21" fmla="*/ 22 h 297"/>
                <a:gd name="T22" fmla="*/ 0 w 297"/>
                <a:gd name="T23" fmla="*/ 39 h 297"/>
                <a:gd name="T24" fmla="*/ 35 w 297"/>
                <a:gd name="T25" fmla="*/ 59 h 297"/>
                <a:gd name="T26" fmla="*/ 74 w 297"/>
                <a:gd name="T27" fmla="*/ 71 h 297"/>
                <a:gd name="T28" fmla="*/ 131 w 297"/>
                <a:gd name="T29" fmla="*/ 64 h 297"/>
                <a:gd name="T30" fmla="*/ 145 w 297"/>
                <a:gd name="T31" fmla="*/ 70 h 297"/>
                <a:gd name="T32" fmla="*/ 146 w 297"/>
                <a:gd name="T33" fmla="*/ 70 h 297"/>
                <a:gd name="T34" fmla="*/ 153 w 297"/>
                <a:gd name="T35" fmla="*/ 87 h 297"/>
                <a:gd name="T36" fmla="*/ 108 w 297"/>
                <a:gd name="T37" fmla="*/ 93 h 297"/>
                <a:gd name="T38" fmla="*/ 60 w 297"/>
                <a:gd name="T39" fmla="*/ 135 h 297"/>
                <a:gd name="T40" fmla="*/ 54 w 297"/>
                <a:gd name="T41" fmla="*/ 158 h 297"/>
                <a:gd name="T42" fmla="*/ 56 w 297"/>
                <a:gd name="T43" fmla="*/ 188 h 297"/>
                <a:gd name="T44" fmla="*/ 149 w 297"/>
                <a:gd name="T45" fmla="*/ 289 h 297"/>
                <a:gd name="T46" fmla="*/ 209 w 297"/>
                <a:gd name="T47" fmla="*/ 285 h 297"/>
                <a:gd name="T48" fmla="*/ 231 w 297"/>
                <a:gd name="T49" fmla="*/ 262 h 297"/>
                <a:gd name="T50" fmla="*/ 267 w 297"/>
                <a:gd name="T51" fmla="*/ 245 h 297"/>
                <a:gd name="T52" fmla="*/ 269 w 297"/>
                <a:gd name="T53" fmla="*/ 243 h 297"/>
                <a:gd name="T54" fmla="*/ 292 w 297"/>
                <a:gd name="T55" fmla="*/ 195 h 297"/>
                <a:gd name="T56" fmla="*/ 295 w 297"/>
                <a:gd name="T57" fmla="*/ 14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7" h="297">
                  <a:moveTo>
                    <a:pt x="295" y="143"/>
                  </a:moveTo>
                  <a:cubicBezTo>
                    <a:pt x="291" y="109"/>
                    <a:pt x="263" y="74"/>
                    <a:pt x="230" y="63"/>
                  </a:cubicBezTo>
                  <a:cubicBezTo>
                    <a:pt x="203" y="55"/>
                    <a:pt x="190" y="64"/>
                    <a:pt x="171" y="78"/>
                  </a:cubicBezTo>
                  <a:cubicBezTo>
                    <a:pt x="167" y="81"/>
                    <a:pt x="164" y="83"/>
                    <a:pt x="160" y="85"/>
                  </a:cubicBezTo>
                  <a:cubicBezTo>
                    <a:pt x="150" y="60"/>
                    <a:pt x="147" y="36"/>
                    <a:pt x="150" y="8"/>
                  </a:cubicBezTo>
                  <a:cubicBezTo>
                    <a:pt x="151" y="0"/>
                    <a:pt x="139" y="0"/>
                    <a:pt x="139" y="8"/>
                  </a:cubicBezTo>
                  <a:cubicBezTo>
                    <a:pt x="136" y="25"/>
                    <a:pt x="138" y="45"/>
                    <a:pt x="143" y="63"/>
                  </a:cubicBezTo>
                  <a:cubicBezTo>
                    <a:pt x="140" y="61"/>
                    <a:pt x="138" y="59"/>
                    <a:pt x="135" y="58"/>
                  </a:cubicBezTo>
                  <a:cubicBezTo>
                    <a:pt x="135" y="55"/>
                    <a:pt x="134" y="51"/>
                    <a:pt x="132" y="47"/>
                  </a:cubicBezTo>
                  <a:cubicBezTo>
                    <a:pt x="120" y="25"/>
                    <a:pt x="73" y="15"/>
                    <a:pt x="45" y="20"/>
                  </a:cubicBezTo>
                  <a:cubicBezTo>
                    <a:pt x="42" y="20"/>
                    <a:pt x="38" y="21"/>
                    <a:pt x="35" y="22"/>
                  </a:cubicBezTo>
                  <a:cubicBezTo>
                    <a:pt x="23" y="27"/>
                    <a:pt x="12" y="34"/>
                    <a:pt x="0" y="39"/>
                  </a:cubicBezTo>
                  <a:cubicBezTo>
                    <a:pt x="4" y="37"/>
                    <a:pt x="30" y="57"/>
                    <a:pt x="35" y="59"/>
                  </a:cubicBezTo>
                  <a:cubicBezTo>
                    <a:pt x="47" y="65"/>
                    <a:pt x="61" y="69"/>
                    <a:pt x="74" y="71"/>
                  </a:cubicBezTo>
                  <a:cubicBezTo>
                    <a:pt x="86" y="73"/>
                    <a:pt x="119" y="75"/>
                    <a:pt x="131" y="64"/>
                  </a:cubicBezTo>
                  <a:cubicBezTo>
                    <a:pt x="136" y="66"/>
                    <a:pt x="140" y="68"/>
                    <a:pt x="145" y="70"/>
                  </a:cubicBezTo>
                  <a:cubicBezTo>
                    <a:pt x="145" y="70"/>
                    <a:pt x="145" y="70"/>
                    <a:pt x="146" y="70"/>
                  </a:cubicBezTo>
                  <a:cubicBezTo>
                    <a:pt x="148" y="76"/>
                    <a:pt x="150" y="82"/>
                    <a:pt x="153" y="87"/>
                  </a:cubicBezTo>
                  <a:cubicBezTo>
                    <a:pt x="139" y="91"/>
                    <a:pt x="126" y="89"/>
                    <a:pt x="108" y="93"/>
                  </a:cubicBezTo>
                  <a:cubicBezTo>
                    <a:pt x="87" y="98"/>
                    <a:pt x="69" y="115"/>
                    <a:pt x="60" y="135"/>
                  </a:cubicBezTo>
                  <a:cubicBezTo>
                    <a:pt x="57" y="142"/>
                    <a:pt x="55" y="150"/>
                    <a:pt x="54" y="158"/>
                  </a:cubicBezTo>
                  <a:cubicBezTo>
                    <a:pt x="53" y="168"/>
                    <a:pt x="54" y="178"/>
                    <a:pt x="56" y="188"/>
                  </a:cubicBezTo>
                  <a:cubicBezTo>
                    <a:pt x="65" y="235"/>
                    <a:pt x="102" y="278"/>
                    <a:pt x="149" y="289"/>
                  </a:cubicBezTo>
                  <a:cubicBezTo>
                    <a:pt x="168" y="293"/>
                    <a:pt x="194" y="297"/>
                    <a:pt x="209" y="285"/>
                  </a:cubicBezTo>
                  <a:cubicBezTo>
                    <a:pt x="218" y="277"/>
                    <a:pt x="218" y="267"/>
                    <a:pt x="231" y="262"/>
                  </a:cubicBezTo>
                  <a:cubicBezTo>
                    <a:pt x="246" y="255"/>
                    <a:pt x="255" y="258"/>
                    <a:pt x="267" y="245"/>
                  </a:cubicBezTo>
                  <a:cubicBezTo>
                    <a:pt x="267" y="245"/>
                    <a:pt x="268" y="244"/>
                    <a:pt x="269" y="243"/>
                  </a:cubicBezTo>
                  <a:cubicBezTo>
                    <a:pt x="281" y="230"/>
                    <a:pt x="289" y="212"/>
                    <a:pt x="292" y="195"/>
                  </a:cubicBezTo>
                  <a:cubicBezTo>
                    <a:pt x="295" y="178"/>
                    <a:pt x="297" y="160"/>
                    <a:pt x="295" y="143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79"/>
            <p:cNvSpPr/>
            <p:nvPr/>
          </p:nvSpPr>
          <p:spPr bwMode="auto">
            <a:xfrm>
              <a:off x="9356725" y="1698625"/>
              <a:ext cx="1781175" cy="1776413"/>
            </a:xfrm>
            <a:custGeom>
              <a:avLst/>
              <a:gdLst>
                <a:gd name="T0" fmla="*/ 239 w 244"/>
                <a:gd name="T1" fmla="*/ 140 h 243"/>
                <a:gd name="T2" fmla="*/ 216 w 244"/>
                <a:gd name="T3" fmla="*/ 189 h 243"/>
                <a:gd name="T4" fmla="*/ 214 w 244"/>
                <a:gd name="T5" fmla="*/ 191 h 243"/>
                <a:gd name="T6" fmla="*/ 178 w 244"/>
                <a:gd name="T7" fmla="*/ 207 h 243"/>
                <a:gd name="T8" fmla="*/ 156 w 244"/>
                <a:gd name="T9" fmla="*/ 230 h 243"/>
                <a:gd name="T10" fmla="*/ 97 w 244"/>
                <a:gd name="T11" fmla="*/ 234 h 243"/>
                <a:gd name="T12" fmla="*/ 3 w 244"/>
                <a:gd name="T13" fmla="*/ 133 h 243"/>
                <a:gd name="T14" fmla="*/ 1 w 244"/>
                <a:gd name="T15" fmla="*/ 104 h 243"/>
                <a:gd name="T16" fmla="*/ 7 w 244"/>
                <a:gd name="T17" fmla="*/ 81 h 243"/>
                <a:gd name="T18" fmla="*/ 56 w 244"/>
                <a:gd name="T19" fmla="*/ 39 h 243"/>
                <a:gd name="T20" fmla="*/ 118 w 244"/>
                <a:gd name="T21" fmla="*/ 24 h 243"/>
                <a:gd name="T22" fmla="*/ 177 w 244"/>
                <a:gd name="T23" fmla="*/ 9 h 243"/>
                <a:gd name="T24" fmla="*/ 242 w 244"/>
                <a:gd name="T25" fmla="*/ 89 h 243"/>
                <a:gd name="T26" fmla="*/ 239 w 244"/>
                <a:gd name="T27" fmla="*/ 14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243">
                  <a:moveTo>
                    <a:pt x="239" y="140"/>
                  </a:moveTo>
                  <a:cubicBezTo>
                    <a:pt x="236" y="157"/>
                    <a:pt x="228" y="176"/>
                    <a:pt x="216" y="189"/>
                  </a:cubicBezTo>
                  <a:cubicBezTo>
                    <a:pt x="215" y="189"/>
                    <a:pt x="215" y="190"/>
                    <a:pt x="214" y="191"/>
                  </a:cubicBezTo>
                  <a:cubicBezTo>
                    <a:pt x="202" y="203"/>
                    <a:pt x="193" y="201"/>
                    <a:pt x="178" y="207"/>
                  </a:cubicBezTo>
                  <a:cubicBezTo>
                    <a:pt x="165" y="213"/>
                    <a:pt x="166" y="222"/>
                    <a:pt x="156" y="230"/>
                  </a:cubicBezTo>
                  <a:cubicBezTo>
                    <a:pt x="141" y="243"/>
                    <a:pt x="115" y="238"/>
                    <a:pt x="97" y="234"/>
                  </a:cubicBezTo>
                  <a:cubicBezTo>
                    <a:pt x="49" y="223"/>
                    <a:pt x="12" y="180"/>
                    <a:pt x="3" y="133"/>
                  </a:cubicBezTo>
                  <a:cubicBezTo>
                    <a:pt x="1" y="123"/>
                    <a:pt x="0" y="113"/>
                    <a:pt x="1" y="104"/>
                  </a:cubicBezTo>
                  <a:cubicBezTo>
                    <a:pt x="2" y="96"/>
                    <a:pt x="4" y="88"/>
                    <a:pt x="7" y="81"/>
                  </a:cubicBezTo>
                  <a:cubicBezTo>
                    <a:pt x="16" y="61"/>
                    <a:pt x="34" y="44"/>
                    <a:pt x="56" y="39"/>
                  </a:cubicBezTo>
                  <a:cubicBezTo>
                    <a:pt x="80" y="33"/>
                    <a:pt x="98" y="40"/>
                    <a:pt x="118" y="24"/>
                  </a:cubicBezTo>
                  <a:cubicBezTo>
                    <a:pt x="137" y="10"/>
                    <a:pt x="151" y="0"/>
                    <a:pt x="177" y="9"/>
                  </a:cubicBezTo>
                  <a:cubicBezTo>
                    <a:pt x="211" y="20"/>
                    <a:pt x="238" y="54"/>
                    <a:pt x="242" y="89"/>
                  </a:cubicBezTo>
                  <a:cubicBezTo>
                    <a:pt x="244" y="106"/>
                    <a:pt x="242" y="123"/>
                    <a:pt x="239" y="140"/>
                  </a:cubicBezTo>
                  <a:close/>
                </a:path>
              </a:pathLst>
            </a:custGeom>
            <a:solidFill>
              <a:srgbClr val="FB6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80"/>
            <p:cNvSpPr/>
            <p:nvPr/>
          </p:nvSpPr>
          <p:spPr bwMode="auto">
            <a:xfrm>
              <a:off x="9356725" y="2459038"/>
              <a:ext cx="1576388" cy="1016000"/>
            </a:xfrm>
            <a:custGeom>
              <a:avLst/>
              <a:gdLst>
                <a:gd name="T0" fmla="*/ 216 w 216"/>
                <a:gd name="T1" fmla="*/ 85 h 139"/>
                <a:gd name="T2" fmla="*/ 214 w 216"/>
                <a:gd name="T3" fmla="*/ 87 h 139"/>
                <a:gd name="T4" fmla="*/ 178 w 216"/>
                <a:gd name="T5" fmla="*/ 103 h 139"/>
                <a:gd name="T6" fmla="*/ 156 w 216"/>
                <a:gd name="T7" fmla="*/ 126 h 139"/>
                <a:gd name="T8" fmla="*/ 97 w 216"/>
                <a:gd name="T9" fmla="*/ 130 h 139"/>
                <a:gd name="T10" fmla="*/ 3 w 216"/>
                <a:gd name="T11" fmla="*/ 29 h 139"/>
                <a:gd name="T12" fmla="*/ 1 w 216"/>
                <a:gd name="T13" fmla="*/ 0 h 139"/>
                <a:gd name="T14" fmla="*/ 8 w 216"/>
                <a:gd name="T15" fmla="*/ 26 h 139"/>
                <a:gd name="T16" fmla="*/ 87 w 216"/>
                <a:gd name="T17" fmla="*/ 84 h 139"/>
                <a:gd name="T18" fmla="*/ 216 w 216"/>
                <a:gd name="T19" fmla="*/ 8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" h="139">
                  <a:moveTo>
                    <a:pt x="216" y="85"/>
                  </a:moveTo>
                  <a:cubicBezTo>
                    <a:pt x="215" y="85"/>
                    <a:pt x="215" y="86"/>
                    <a:pt x="214" y="87"/>
                  </a:cubicBezTo>
                  <a:cubicBezTo>
                    <a:pt x="202" y="99"/>
                    <a:pt x="193" y="97"/>
                    <a:pt x="178" y="103"/>
                  </a:cubicBezTo>
                  <a:cubicBezTo>
                    <a:pt x="165" y="109"/>
                    <a:pt x="166" y="118"/>
                    <a:pt x="156" y="126"/>
                  </a:cubicBezTo>
                  <a:cubicBezTo>
                    <a:pt x="141" y="139"/>
                    <a:pt x="115" y="134"/>
                    <a:pt x="97" y="130"/>
                  </a:cubicBezTo>
                  <a:cubicBezTo>
                    <a:pt x="49" y="119"/>
                    <a:pt x="12" y="76"/>
                    <a:pt x="3" y="29"/>
                  </a:cubicBezTo>
                  <a:cubicBezTo>
                    <a:pt x="1" y="19"/>
                    <a:pt x="0" y="9"/>
                    <a:pt x="1" y="0"/>
                  </a:cubicBezTo>
                  <a:cubicBezTo>
                    <a:pt x="2" y="9"/>
                    <a:pt x="4" y="18"/>
                    <a:pt x="8" y="26"/>
                  </a:cubicBezTo>
                  <a:cubicBezTo>
                    <a:pt x="24" y="55"/>
                    <a:pt x="56" y="76"/>
                    <a:pt x="87" y="84"/>
                  </a:cubicBezTo>
                  <a:cubicBezTo>
                    <a:pt x="128" y="96"/>
                    <a:pt x="173" y="91"/>
                    <a:pt x="216" y="85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81"/>
            <p:cNvSpPr/>
            <p:nvPr/>
          </p:nvSpPr>
          <p:spPr bwMode="auto">
            <a:xfrm>
              <a:off x="9918700" y="1866900"/>
              <a:ext cx="438150" cy="255588"/>
            </a:xfrm>
            <a:custGeom>
              <a:avLst/>
              <a:gdLst>
                <a:gd name="T0" fmla="*/ 52 w 60"/>
                <a:gd name="T1" fmla="*/ 2 h 35"/>
                <a:gd name="T2" fmla="*/ 31 w 60"/>
                <a:gd name="T3" fmla="*/ 18 h 35"/>
                <a:gd name="T4" fmla="*/ 2 w 60"/>
                <a:gd name="T5" fmla="*/ 24 h 35"/>
                <a:gd name="T6" fmla="*/ 1 w 60"/>
                <a:gd name="T7" fmla="*/ 27 h 35"/>
                <a:gd name="T8" fmla="*/ 59 w 60"/>
                <a:gd name="T9" fmla="*/ 7 h 35"/>
                <a:gd name="T10" fmla="*/ 52 w 60"/>
                <a:gd name="T1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5">
                  <a:moveTo>
                    <a:pt x="52" y="2"/>
                  </a:moveTo>
                  <a:cubicBezTo>
                    <a:pt x="44" y="6"/>
                    <a:pt x="39" y="14"/>
                    <a:pt x="31" y="18"/>
                  </a:cubicBezTo>
                  <a:cubicBezTo>
                    <a:pt x="22" y="22"/>
                    <a:pt x="12" y="23"/>
                    <a:pt x="2" y="24"/>
                  </a:cubicBezTo>
                  <a:cubicBezTo>
                    <a:pt x="1" y="24"/>
                    <a:pt x="0" y="26"/>
                    <a:pt x="1" y="27"/>
                  </a:cubicBezTo>
                  <a:cubicBezTo>
                    <a:pt x="19" y="35"/>
                    <a:pt x="52" y="27"/>
                    <a:pt x="59" y="7"/>
                  </a:cubicBezTo>
                  <a:cubicBezTo>
                    <a:pt x="60" y="3"/>
                    <a:pt x="55" y="0"/>
                    <a:pt x="52" y="2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82"/>
            <p:cNvSpPr/>
            <p:nvPr/>
          </p:nvSpPr>
          <p:spPr bwMode="auto">
            <a:xfrm>
              <a:off x="8969375" y="1414463"/>
              <a:ext cx="1081088" cy="438150"/>
            </a:xfrm>
            <a:custGeom>
              <a:avLst/>
              <a:gdLst>
                <a:gd name="T0" fmla="*/ 45 w 148"/>
                <a:gd name="T1" fmla="*/ 4 h 60"/>
                <a:gd name="T2" fmla="*/ 36 w 148"/>
                <a:gd name="T3" fmla="*/ 7 h 60"/>
                <a:gd name="T4" fmla="*/ 0 w 148"/>
                <a:gd name="T5" fmla="*/ 23 h 60"/>
                <a:gd name="T6" fmla="*/ 35 w 148"/>
                <a:gd name="T7" fmla="*/ 43 h 60"/>
                <a:gd name="T8" fmla="*/ 74 w 148"/>
                <a:gd name="T9" fmla="*/ 56 h 60"/>
                <a:gd name="T10" fmla="*/ 132 w 148"/>
                <a:gd name="T11" fmla="*/ 31 h 60"/>
                <a:gd name="T12" fmla="*/ 45 w 148"/>
                <a:gd name="T13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8" h="60">
                  <a:moveTo>
                    <a:pt x="45" y="4"/>
                  </a:moveTo>
                  <a:cubicBezTo>
                    <a:pt x="42" y="5"/>
                    <a:pt x="38" y="6"/>
                    <a:pt x="36" y="7"/>
                  </a:cubicBezTo>
                  <a:cubicBezTo>
                    <a:pt x="23" y="12"/>
                    <a:pt x="12" y="19"/>
                    <a:pt x="0" y="23"/>
                  </a:cubicBezTo>
                  <a:cubicBezTo>
                    <a:pt x="4" y="22"/>
                    <a:pt x="31" y="41"/>
                    <a:pt x="35" y="43"/>
                  </a:cubicBezTo>
                  <a:cubicBezTo>
                    <a:pt x="47" y="49"/>
                    <a:pt x="61" y="53"/>
                    <a:pt x="74" y="56"/>
                  </a:cubicBezTo>
                  <a:cubicBezTo>
                    <a:pt x="91" y="59"/>
                    <a:pt x="148" y="60"/>
                    <a:pt x="132" y="31"/>
                  </a:cubicBezTo>
                  <a:cubicBezTo>
                    <a:pt x="120" y="9"/>
                    <a:pt x="73" y="0"/>
                    <a:pt x="45" y="4"/>
                  </a:cubicBezTo>
                  <a:close/>
                </a:path>
              </a:pathLst>
            </a:custGeom>
            <a:solidFill>
              <a:srgbClr val="39BF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83"/>
            <p:cNvSpPr/>
            <p:nvPr/>
          </p:nvSpPr>
          <p:spPr bwMode="auto">
            <a:xfrm>
              <a:off x="9356725" y="1589088"/>
              <a:ext cx="708025" cy="227013"/>
            </a:xfrm>
            <a:custGeom>
              <a:avLst/>
              <a:gdLst>
                <a:gd name="T0" fmla="*/ 94 w 97"/>
                <a:gd name="T1" fmla="*/ 25 h 31"/>
                <a:gd name="T2" fmla="*/ 3 w 97"/>
                <a:gd name="T3" fmla="*/ 0 h 31"/>
                <a:gd name="T4" fmla="*/ 2 w 97"/>
                <a:gd name="T5" fmla="*/ 5 h 31"/>
                <a:gd name="T6" fmla="*/ 93 w 97"/>
                <a:gd name="T7" fmla="*/ 30 h 31"/>
                <a:gd name="T8" fmla="*/ 94 w 97"/>
                <a:gd name="T9" fmla="*/ 2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31">
                  <a:moveTo>
                    <a:pt x="94" y="25"/>
                  </a:moveTo>
                  <a:cubicBezTo>
                    <a:pt x="69" y="9"/>
                    <a:pt x="33" y="1"/>
                    <a:pt x="3" y="0"/>
                  </a:cubicBezTo>
                  <a:cubicBezTo>
                    <a:pt x="0" y="0"/>
                    <a:pt x="0" y="4"/>
                    <a:pt x="2" y="5"/>
                  </a:cubicBezTo>
                  <a:cubicBezTo>
                    <a:pt x="35" y="9"/>
                    <a:pt x="62" y="19"/>
                    <a:pt x="93" y="30"/>
                  </a:cubicBezTo>
                  <a:cubicBezTo>
                    <a:pt x="95" y="31"/>
                    <a:pt x="97" y="27"/>
                    <a:pt x="94" y="25"/>
                  </a:cubicBezTo>
                  <a:close/>
                </a:path>
              </a:pathLst>
            </a:custGeom>
            <a:solidFill>
              <a:srgbClr val="2DAD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84"/>
            <p:cNvSpPr/>
            <p:nvPr/>
          </p:nvSpPr>
          <p:spPr bwMode="auto">
            <a:xfrm>
              <a:off x="9955213" y="1304925"/>
              <a:ext cx="241300" cy="760413"/>
            </a:xfrm>
            <a:custGeom>
              <a:avLst/>
              <a:gdLst>
                <a:gd name="T0" fmla="*/ 32 w 33"/>
                <a:gd name="T1" fmla="*/ 98 h 104"/>
                <a:gd name="T2" fmla="*/ 15 w 33"/>
                <a:gd name="T3" fmla="*/ 7 h 104"/>
                <a:gd name="T4" fmla="*/ 4 w 33"/>
                <a:gd name="T5" fmla="*/ 7 h 104"/>
                <a:gd name="T6" fmla="*/ 26 w 33"/>
                <a:gd name="T7" fmla="*/ 101 h 104"/>
                <a:gd name="T8" fmla="*/ 32 w 33"/>
                <a:gd name="T9" fmla="*/ 9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4">
                  <a:moveTo>
                    <a:pt x="32" y="98"/>
                  </a:moveTo>
                  <a:cubicBezTo>
                    <a:pt x="16" y="67"/>
                    <a:pt x="11" y="41"/>
                    <a:pt x="15" y="7"/>
                  </a:cubicBezTo>
                  <a:cubicBezTo>
                    <a:pt x="16" y="0"/>
                    <a:pt x="5" y="0"/>
                    <a:pt x="4" y="7"/>
                  </a:cubicBezTo>
                  <a:cubicBezTo>
                    <a:pt x="0" y="39"/>
                    <a:pt x="8" y="74"/>
                    <a:pt x="26" y="101"/>
                  </a:cubicBezTo>
                  <a:cubicBezTo>
                    <a:pt x="28" y="104"/>
                    <a:pt x="33" y="101"/>
                    <a:pt x="32" y="98"/>
                  </a:cubicBezTo>
                  <a:close/>
                </a:path>
              </a:pathLst>
            </a:custGeom>
            <a:solidFill>
              <a:srgbClr val="783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85"/>
            <p:cNvSpPr/>
            <p:nvPr/>
          </p:nvSpPr>
          <p:spPr bwMode="auto">
            <a:xfrm>
              <a:off x="10766425" y="1998663"/>
              <a:ext cx="239713" cy="819150"/>
            </a:xfrm>
            <a:custGeom>
              <a:avLst/>
              <a:gdLst>
                <a:gd name="T0" fmla="*/ 30 w 33"/>
                <a:gd name="T1" fmla="*/ 52 h 112"/>
                <a:gd name="T2" fmla="*/ 11 w 33"/>
                <a:gd name="T3" fmla="*/ 3 h 112"/>
                <a:gd name="T4" fmla="*/ 1 w 33"/>
                <a:gd name="T5" fmla="*/ 11 h 112"/>
                <a:gd name="T6" fmla="*/ 23 w 33"/>
                <a:gd name="T7" fmla="*/ 53 h 112"/>
                <a:gd name="T8" fmla="*/ 21 w 33"/>
                <a:gd name="T9" fmla="*/ 110 h 112"/>
                <a:gd name="T10" fmla="*/ 24 w 33"/>
                <a:gd name="T11" fmla="*/ 111 h 112"/>
                <a:gd name="T12" fmla="*/ 30 w 33"/>
                <a:gd name="T13" fmla="*/ 5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12">
                  <a:moveTo>
                    <a:pt x="30" y="52"/>
                  </a:moveTo>
                  <a:cubicBezTo>
                    <a:pt x="28" y="35"/>
                    <a:pt x="26" y="13"/>
                    <a:pt x="11" y="3"/>
                  </a:cubicBezTo>
                  <a:cubicBezTo>
                    <a:pt x="5" y="0"/>
                    <a:pt x="0" y="5"/>
                    <a:pt x="1" y="11"/>
                  </a:cubicBezTo>
                  <a:cubicBezTo>
                    <a:pt x="4" y="27"/>
                    <a:pt x="18" y="36"/>
                    <a:pt x="23" y="53"/>
                  </a:cubicBezTo>
                  <a:cubicBezTo>
                    <a:pt x="28" y="72"/>
                    <a:pt x="25" y="90"/>
                    <a:pt x="21" y="110"/>
                  </a:cubicBezTo>
                  <a:cubicBezTo>
                    <a:pt x="21" y="111"/>
                    <a:pt x="23" y="112"/>
                    <a:pt x="24" y="111"/>
                  </a:cubicBezTo>
                  <a:cubicBezTo>
                    <a:pt x="33" y="93"/>
                    <a:pt x="33" y="71"/>
                    <a:pt x="30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Oval 86"/>
            <p:cNvSpPr>
              <a:spLocks noChangeArrowheads="1"/>
            </p:cNvSpPr>
            <p:nvPr/>
          </p:nvSpPr>
          <p:spPr bwMode="auto">
            <a:xfrm>
              <a:off x="10539413" y="1860550"/>
              <a:ext cx="160338" cy="16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2535301" y="3979168"/>
            <a:ext cx="1266141" cy="722513"/>
            <a:chOff x="6904037" y="2517775"/>
            <a:chExt cx="1730376" cy="987425"/>
          </a:xfrm>
        </p:grpSpPr>
        <p:sp>
          <p:nvSpPr>
            <p:cNvPr id="63" name="Freeform 87"/>
            <p:cNvSpPr/>
            <p:nvPr/>
          </p:nvSpPr>
          <p:spPr bwMode="auto">
            <a:xfrm>
              <a:off x="6904037" y="3073400"/>
              <a:ext cx="444500" cy="431800"/>
            </a:xfrm>
            <a:custGeom>
              <a:avLst/>
              <a:gdLst>
                <a:gd name="T0" fmla="*/ 54 w 61"/>
                <a:gd name="T1" fmla="*/ 33 h 59"/>
                <a:gd name="T2" fmla="*/ 32 w 61"/>
                <a:gd name="T3" fmla="*/ 38 h 59"/>
                <a:gd name="T4" fmla="*/ 28 w 61"/>
                <a:gd name="T5" fmla="*/ 6 h 59"/>
                <a:gd name="T6" fmla="*/ 0 w 61"/>
                <a:gd name="T7" fmla="*/ 16 h 59"/>
                <a:gd name="T8" fmla="*/ 2 w 61"/>
                <a:gd name="T9" fmla="*/ 17 h 59"/>
                <a:gd name="T10" fmla="*/ 9 w 61"/>
                <a:gd name="T11" fmla="*/ 10 h 59"/>
                <a:gd name="T12" fmla="*/ 25 w 61"/>
                <a:gd name="T13" fmla="*/ 23 h 59"/>
                <a:gd name="T14" fmla="*/ 14 w 61"/>
                <a:gd name="T15" fmla="*/ 49 h 59"/>
                <a:gd name="T16" fmla="*/ 22 w 61"/>
                <a:gd name="T17" fmla="*/ 57 h 59"/>
                <a:gd name="T18" fmla="*/ 43 w 61"/>
                <a:gd name="T19" fmla="*/ 48 h 59"/>
                <a:gd name="T20" fmla="*/ 58 w 61"/>
                <a:gd name="T21" fmla="*/ 42 h 59"/>
                <a:gd name="T22" fmla="*/ 54 w 61"/>
                <a:gd name="T23" fmla="*/ 3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59">
                  <a:moveTo>
                    <a:pt x="54" y="33"/>
                  </a:moveTo>
                  <a:cubicBezTo>
                    <a:pt x="47" y="32"/>
                    <a:pt x="39" y="35"/>
                    <a:pt x="32" y="38"/>
                  </a:cubicBezTo>
                  <a:cubicBezTo>
                    <a:pt x="37" y="27"/>
                    <a:pt x="39" y="14"/>
                    <a:pt x="28" y="6"/>
                  </a:cubicBezTo>
                  <a:cubicBezTo>
                    <a:pt x="19" y="0"/>
                    <a:pt x="0" y="3"/>
                    <a:pt x="0" y="16"/>
                  </a:cubicBezTo>
                  <a:cubicBezTo>
                    <a:pt x="0" y="17"/>
                    <a:pt x="1" y="17"/>
                    <a:pt x="2" y="17"/>
                  </a:cubicBezTo>
                  <a:cubicBezTo>
                    <a:pt x="4" y="15"/>
                    <a:pt x="6" y="11"/>
                    <a:pt x="9" y="10"/>
                  </a:cubicBezTo>
                  <a:cubicBezTo>
                    <a:pt x="20" y="4"/>
                    <a:pt x="26" y="14"/>
                    <a:pt x="25" y="23"/>
                  </a:cubicBezTo>
                  <a:cubicBezTo>
                    <a:pt x="24" y="32"/>
                    <a:pt x="18" y="41"/>
                    <a:pt x="14" y="49"/>
                  </a:cubicBezTo>
                  <a:cubicBezTo>
                    <a:pt x="10" y="54"/>
                    <a:pt x="17" y="59"/>
                    <a:pt x="22" y="57"/>
                  </a:cubicBezTo>
                  <a:cubicBezTo>
                    <a:pt x="29" y="54"/>
                    <a:pt x="36" y="51"/>
                    <a:pt x="43" y="48"/>
                  </a:cubicBezTo>
                  <a:cubicBezTo>
                    <a:pt x="49" y="47"/>
                    <a:pt x="53" y="46"/>
                    <a:pt x="58" y="42"/>
                  </a:cubicBezTo>
                  <a:cubicBezTo>
                    <a:pt x="61" y="38"/>
                    <a:pt x="58" y="33"/>
                    <a:pt x="5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88"/>
            <p:cNvSpPr/>
            <p:nvPr/>
          </p:nvSpPr>
          <p:spPr bwMode="auto">
            <a:xfrm>
              <a:off x="7275512" y="3000375"/>
              <a:ext cx="269875" cy="342900"/>
            </a:xfrm>
            <a:custGeom>
              <a:avLst/>
              <a:gdLst>
                <a:gd name="T0" fmla="*/ 36 w 37"/>
                <a:gd name="T1" fmla="*/ 14 h 47"/>
                <a:gd name="T2" fmla="*/ 35 w 37"/>
                <a:gd name="T3" fmla="*/ 10 h 47"/>
                <a:gd name="T4" fmla="*/ 19 w 37"/>
                <a:gd name="T5" fmla="*/ 13 h 47"/>
                <a:gd name="T6" fmla="*/ 11 w 37"/>
                <a:gd name="T7" fmla="*/ 1 h 47"/>
                <a:gd name="T8" fmla="*/ 8 w 37"/>
                <a:gd name="T9" fmla="*/ 2 h 47"/>
                <a:gd name="T10" fmla="*/ 13 w 37"/>
                <a:gd name="T11" fmla="*/ 16 h 47"/>
                <a:gd name="T12" fmla="*/ 1 w 37"/>
                <a:gd name="T13" fmla="*/ 22 h 47"/>
                <a:gd name="T14" fmla="*/ 3 w 37"/>
                <a:gd name="T15" fmla="*/ 26 h 47"/>
                <a:gd name="T16" fmla="*/ 17 w 37"/>
                <a:gd name="T17" fmla="*/ 24 h 47"/>
                <a:gd name="T18" fmla="*/ 18 w 37"/>
                <a:gd name="T19" fmla="*/ 28 h 47"/>
                <a:gd name="T20" fmla="*/ 24 w 37"/>
                <a:gd name="T21" fmla="*/ 40 h 47"/>
                <a:gd name="T22" fmla="*/ 30 w 37"/>
                <a:gd name="T23" fmla="*/ 46 h 47"/>
                <a:gd name="T24" fmla="*/ 36 w 37"/>
                <a:gd name="T25" fmla="*/ 43 h 47"/>
                <a:gd name="T26" fmla="*/ 36 w 37"/>
                <a:gd name="T27" fmla="*/ 42 h 47"/>
                <a:gd name="T28" fmla="*/ 32 w 37"/>
                <a:gd name="T29" fmla="*/ 36 h 47"/>
                <a:gd name="T30" fmla="*/ 31 w 37"/>
                <a:gd name="T31" fmla="*/ 34 h 47"/>
                <a:gd name="T32" fmla="*/ 28 w 37"/>
                <a:gd name="T33" fmla="*/ 29 h 47"/>
                <a:gd name="T34" fmla="*/ 24 w 37"/>
                <a:gd name="T35" fmla="*/ 21 h 47"/>
                <a:gd name="T36" fmla="*/ 36 w 37"/>
                <a:gd name="T37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47">
                  <a:moveTo>
                    <a:pt x="36" y="14"/>
                  </a:moveTo>
                  <a:cubicBezTo>
                    <a:pt x="36" y="12"/>
                    <a:pt x="36" y="11"/>
                    <a:pt x="35" y="10"/>
                  </a:cubicBezTo>
                  <a:cubicBezTo>
                    <a:pt x="30" y="7"/>
                    <a:pt x="24" y="11"/>
                    <a:pt x="19" y="13"/>
                  </a:cubicBezTo>
                  <a:cubicBezTo>
                    <a:pt x="17" y="9"/>
                    <a:pt x="14" y="5"/>
                    <a:pt x="11" y="1"/>
                  </a:cubicBezTo>
                  <a:cubicBezTo>
                    <a:pt x="10" y="0"/>
                    <a:pt x="8" y="1"/>
                    <a:pt x="8" y="2"/>
                  </a:cubicBezTo>
                  <a:cubicBezTo>
                    <a:pt x="10" y="7"/>
                    <a:pt x="11" y="11"/>
                    <a:pt x="13" y="16"/>
                  </a:cubicBezTo>
                  <a:cubicBezTo>
                    <a:pt x="9" y="18"/>
                    <a:pt x="5" y="19"/>
                    <a:pt x="1" y="22"/>
                  </a:cubicBezTo>
                  <a:cubicBezTo>
                    <a:pt x="0" y="23"/>
                    <a:pt x="1" y="26"/>
                    <a:pt x="3" y="26"/>
                  </a:cubicBezTo>
                  <a:cubicBezTo>
                    <a:pt x="8" y="26"/>
                    <a:pt x="12" y="25"/>
                    <a:pt x="17" y="24"/>
                  </a:cubicBezTo>
                  <a:cubicBezTo>
                    <a:pt x="17" y="25"/>
                    <a:pt x="18" y="26"/>
                    <a:pt x="18" y="28"/>
                  </a:cubicBezTo>
                  <a:cubicBezTo>
                    <a:pt x="20" y="32"/>
                    <a:pt x="23" y="36"/>
                    <a:pt x="24" y="40"/>
                  </a:cubicBezTo>
                  <a:cubicBezTo>
                    <a:pt x="26" y="44"/>
                    <a:pt x="26" y="45"/>
                    <a:pt x="30" y="46"/>
                  </a:cubicBezTo>
                  <a:cubicBezTo>
                    <a:pt x="32" y="47"/>
                    <a:pt x="35" y="45"/>
                    <a:pt x="36" y="43"/>
                  </a:cubicBezTo>
                  <a:cubicBezTo>
                    <a:pt x="36" y="43"/>
                    <a:pt x="36" y="42"/>
                    <a:pt x="36" y="42"/>
                  </a:cubicBezTo>
                  <a:cubicBezTo>
                    <a:pt x="37" y="40"/>
                    <a:pt x="35" y="37"/>
                    <a:pt x="32" y="36"/>
                  </a:cubicBezTo>
                  <a:cubicBezTo>
                    <a:pt x="33" y="36"/>
                    <a:pt x="33" y="35"/>
                    <a:pt x="31" y="34"/>
                  </a:cubicBezTo>
                  <a:cubicBezTo>
                    <a:pt x="30" y="32"/>
                    <a:pt x="29" y="30"/>
                    <a:pt x="28" y="29"/>
                  </a:cubicBezTo>
                  <a:cubicBezTo>
                    <a:pt x="27" y="26"/>
                    <a:pt x="25" y="24"/>
                    <a:pt x="24" y="21"/>
                  </a:cubicBezTo>
                  <a:cubicBezTo>
                    <a:pt x="29" y="20"/>
                    <a:pt x="35" y="19"/>
                    <a:pt x="36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89"/>
            <p:cNvSpPr/>
            <p:nvPr/>
          </p:nvSpPr>
          <p:spPr bwMode="auto">
            <a:xfrm>
              <a:off x="7575550" y="2787650"/>
              <a:ext cx="371475" cy="454025"/>
            </a:xfrm>
            <a:custGeom>
              <a:avLst/>
              <a:gdLst>
                <a:gd name="T0" fmla="*/ 46 w 51"/>
                <a:gd name="T1" fmla="*/ 39 h 62"/>
                <a:gd name="T2" fmla="*/ 36 w 51"/>
                <a:gd name="T3" fmla="*/ 40 h 62"/>
                <a:gd name="T4" fmla="*/ 32 w 51"/>
                <a:gd name="T5" fmla="*/ 8 h 62"/>
                <a:gd name="T6" fmla="*/ 6 w 51"/>
                <a:gd name="T7" fmla="*/ 18 h 62"/>
                <a:gd name="T8" fmla="*/ 9 w 51"/>
                <a:gd name="T9" fmla="*/ 18 h 62"/>
                <a:gd name="T10" fmla="*/ 23 w 51"/>
                <a:gd name="T11" fmla="*/ 12 h 62"/>
                <a:gd name="T12" fmla="*/ 29 w 51"/>
                <a:gd name="T13" fmla="*/ 26 h 62"/>
                <a:gd name="T14" fmla="*/ 16 w 51"/>
                <a:gd name="T15" fmla="*/ 48 h 62"/>
                <a:gd name="T16" fmla="*/ 23 w 51"/>
                <a:gd name="T17" fmla="*/ 60 h 62"/>
                <a:gd name="T18" fmla="*/ 49 w 51"/>
                <a:gd name="T19" fmla="*/ 48 h 62"/>
                <a:gd name="T20" fmla="*/ 46 w 51"/>
                <a:gd name="T2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2">
                  <a:moveTo>
                    <a:pt x="46" y="39"/>
                  </a:moveTo>
                  <a:cubicBezTo>
                    <a:pt x="43" y="38"/>
                    <a:pt x="39" y="39"/>
                    <a:pt x="36" y="40"/>
                  </a:cubicBezTo>
                  <a:cubicBezTo>
                    <a:pt x="41" y="28"/>
                    <a:pt x="42" y="16"/>
                    <a:pt x="32" y="8"/>
                  </a:cubicBezTo>
                  <a:cubicBezTo>
                    <a:pt x="23" y="0"/>
                    <a:pt x="0" y="3"/>
                    <a:pt x="6" y="18"/>
                  </a:cubicBezTo>
                  <a:cubicBezTo>
                    <a:pt x="7" y="20"/>
                    <a:pt x="9" y="19"/>
                    <a:pt x="9" y="18"/>
                  </a:cubicBezTo>
                  <a:cubicBezTo>
                    <a:pt x="10" y="10"/>
                    <a:pt x="18" y="9"/>
                    <a:pt x="23" y="12"/>
                  </a:cubicBezTo>
                  <a:cubicBezTo>
                    <a:pt x="28" y="15"/>
                    <a:pt x="29" y="21"/>
                    <a:pt x="29" y="26"/>
                  </a:cubicBezTo>
                  <a:cubicBezTo>
                    <a:pt x="28" y="35"/>
                    <a:pt x="22" y="42"/>
                    <a:pt x="16" y="48"/>
                  </a:cubicBezTo>
                  <a:cubicBezTo>
                    <a:pt x="11" y="53"/>
                    <a:pt x="16" y="62"/>
                    <a:pt x="23" y="60"/>
                  </a:cubicBezTo>
                  <a:cubicBezTo>
                    <a:pt x="31" y="57"/>
                    <a:pt x="43" y="55"/>
                    <a:pt x="49" y="48"/>
                  </a:cubicBezTo>
                  <a:cubicBezTo>
                    <a:pt x="51" y="45"/>
                    <a:pt x="51" y="39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90"/>
            <p:cNvSpPr/>
            <p:nvPr/>
          </p:nvSpPr>
          <p:spPr bwMode="auto">
            <a:xfrm>
              <a:off x="8020050" y="2722563"/>
              <a:ext cx="176213" cy="109538"/>
            </a:xfrm>
            <a:custGeom>
              <a:avLst/>
              <a:gdLst>
                <a:gd name="T0" fmla="*/ 19 w 24"/>
                <a:gd name="T1" fmla="*/ 1 h 15"/>
                <a:gd name="T2" fmla="*/ 1 w 24"/>
                <a:gd name="T3" fmla="*/ 9 h 15"/>
                <a:gd name="T4" fmla="*/ 4 w 24"/>
                <a:gd name="T5" fmla="*/ 14 h 15"/>
                <a:gd name="T6" fmla="*/ 11 w 24"/>
                <a:gd name="T7" fmla="*/ 12 h 15"/>
                <a:gd name="T8" fmla="*/ 19 w 24"/>
                <a:gd name="T9" fmla="*/ 10 h 15"/>
                <a:gd name="T10" fmla="*/ 19 w 24"/>
                <a:gd name="T11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5">
                  <a:moveTo>
                    <a:pt x="19" y="1"/>
                  </a:moveTo>
                  <a:cubicBezTo>
                    <a:pt x="12" y="0"/>
                    <a:pt x="4" y="3"/>
                    <a:pt x="1" y="9"/>
                  </a:cubicBezTo>
                  <a:cubicBezTo>
                    <a:pt x="0" y="12"/>
                    <a:pt x="1" y="15"/>
                    <a:pt x="4" y="14"/>
                  </a:cubicBezTo>
                  <a:cubicBezTo>
                    <a:pt x="7" y="13"/>
                    <a:pt x="9" y="12"/>
                    <a:pt x="11" y="12"/>
                  </a:cubicBezTo>
                  <a:cubicBezTo>
                    <a:pt x="14" y="11"/>
                    <a:pt x="16" y="11"/>
                    <a:pt x="19" y="10"/>
                  </a:cubicBezTo>
                  <a:cubicBezTo>
                    <a:pt x="23" y="9"/>
                    <a:pt x="24" y="1"/>
                    <a:pt x="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91"/>
            <p:cNvSpPr/>
            <p:nvPr/>
          </p:nvSpPr>
          <p:spPr bwMode="auto">
            <a:xfrm>
              <a:off x="8042275" y="2803525"/>
              <a:ext cx="227013" cy="109538"/>
            </a:xfrm>
            <a:custGeom>
              <a:avLst/>
              <a:gdLst>
                <a:gd name="T0" fmla="*/ 23 w 31"/>
                <a:gd name="T1" fmla="*/ 2 h 15"/>
                <a:gd name="T2" fmla="*/ 2 w 31"/>
                <a:gd name="T3" fmla="*/ 11 h 15"/>
                <a:gd name="T4" fmla="*/ 3 w 31"/>
                <a:gd name="T5" fmla="*/ 15 h 15"/>
                <a:gd name="T6" fmla="*/ 25 w 31"/>
                <a:gd name="T7" fmla="*/ 10 h 15"/>
                <a:gd name="T8" fmla="*/ 23 w 31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5">
                  <a:moveTo>
                    <a:pt x="23" y="2"/>
                  </a:moveTo>
                  <a:cubicBezTo>
                    <a:pt x="16" y="4"/>
                    <a:pt x="8" y="7"/>
                    <a:pt x="2" y="11"/>
                  </a:cubicBezTo>
                  <a:cubicBezTo>
                    <a:pt x="0" y="12"/>
                    <a:pt x="1" y="15"/>
                    <a:pt x="3" y="15"/>
                  </a:cubicBezTo>
                  <a:cubicBezTo>
                    <a:pt x="11" y="15"/>
                    <a:pt x="18" y="13"/>
                    <a:pt x="25" y="10"/>
                  </a:cubicBezTo>
                  <a:cubicBezTo>
                    <a:pt x="31" y="9"/>
                    <a:pt x="28" y="0"/>
                    <a:pt x="2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92"/>
            <p:cNvSpPr/>
            <p:nvPr/>
          </p:nvSpPr>
          <p:spPr bwMode="auto">
            <a:xfrm>
              <a:off x="8297863" y="2517775"/>
              <a:ext cx="241300" cy="395288"/>
            </a:xfrm>
            <a:custGeom>
              <a:avLst/>
              <a:gdLst>
                <a:gd name="T0" fmla="*/ 32 w 33"/>
                <a:gd name="T1" fmla="*/ 21 h 54"/>
                <a:gd name="T2" fmla="*/ 25 w 33"/>
                <a:gd name="T3" fmla="*/ 7 h 54"/>
                <a:gd name="T4" fmla="*/ 1 w 33"/>
                <a:gd name="T5" fmla="*/ 10 h 54"/>
                <a:gd name="T6" fmla="*/ 3 w 33"/>
                <a:gd name="T7" fmla="*/ 11 h 54"/>
                <a:gd name="T8" fmla="*/ 21 w 33"/>
                <a:gd name="T9" fmla="*/ 24 h 54"/>
                <a:gd name="T10" fmla="*/ 18 w 33"/>
                <a:gd name="T11" fmla="*/ 46 h 54"/>
                <a:gd name="T12" fmla="*/ 31 w 33"/>
                <a:gd name="T13" fmla="*/ 42 h 54"/>
                <a:gd name="T14" fmla="*/ 32 w 33"/>
                <a:gd name="T15" fmla="*/ 2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54">
                  <a:moveTo>
                    <a:pt x="32" y="21"/>
                  </a:moveTo>
                  <a:cubicBezTo>
                    <a:pt x="31" y="15"/>
                    <a:pt x="29" y="11"/>
                    <a:pt x="25" y="7"/>
                  </a:cubicBezTo>
                  <a:cubicBezTo>
                    <a:pt x="18" y="1"/>
                    <a:pt x="6" y="0"/>
                    <a:pt x="1" y="10"/>
                  </a:cubicBezTo>
                  <a:cubicBezTo>
                    <a:pt x="0" y="11"/>
                    <a:pt x="2" y="12"/>
                    <a:pt x="3" y="11"/>
                  </a:cubicBezTo>
                  <a:cubicBezTo>
                    <a:pt x="13" y="5"/>
                    <a:pt x="24" y="12"/>
                    <a:pt x="21" y="24"/>
                  </a:cubicBezTo>
                  <a:cubicBezTo>
                    <a:pt x="19" y="32"/>
                    <a:pt x="17" y="38"/>
                    <a:pt x="18" y="46"/>
                  </a:cubicBezTo>
                  <a:cubicBezTo>
                    <a:pt x="19" y="54"/>
                    <a:pt x="33" y="51"/>
                    <a:pt x="31" y="42"/>
                  </a:cubicBezTo>
                  <a:cubicBezTo>
                    <a:pt x="29" y="35"/>
                    <a:pt x="33" y="28"/>
                    <a:pt x="32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93"/>
            <p:cNvSpPr/>
            <p:nvPr/>
          </p:nvSpPr>
          <p:spPr bwMode="auto">
            <a:xfrm>
              <a:off x="8524875" y="2927350"/>
              <a:ext cx="109538" cy="109538"/>
            </a:xfrm>
            <a:custGeom>
              <a:avLst/>
              <a:gdLst>
                <a:gd name="T0" fmla="*/ 7 w 15"/>
                <a:gd name="T1" fmla="*/ 0 h 15"/>
                <a:gd name="T2" fmla="*/ 0 w 15"/>
                <a:gd name="T3" fmla="*/ 7 h 15"/>
                <a:gd name="T4" fmla="*/ 7 w 15"/>
                <a:gd name="T5" fmla="*/ 15 h 15"/>
                <a:gd name="T6" fmla="*/ 15 w 15"/>
                <a:gd name="T7" fmla="*/ 7 h 15"/>
                <a:gd name="T8" fmla="*/ 7 w 1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7" y="0"/>
                  </a:moveTo>
                  <a:cubicBezTo>
                    <a:pt x="4" y="0"/>
                    <a:pt x="0" y="3"/>
                    <a:pt x="0" y="7"/>
                  </a:cubicBezTo>
                  <a:cubicBezTo>
                    <a:pt x="0" y="11"/>
                    <a:pt x="3" y="15"/>
                    <a:pt x="7" y="15"/>
                  </a:cubicBezTo>
                  <a:cubicBezTo>
                    <a:pt x="11" y="15"/>
                    <a:pt x="15" y="11"/>
                    <a:pt x="15" y="7"/>
                  </a:cubicBezTo>
                  <a:cubicBezTo>
                    <a:pt x="15" y="3"/>
                    <a:pt x="12" y="0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7673938" y="1004069"/>
            <a:ext cx="814111" cy="833765"/>
            <a:chOff x="10831513" y="3351213"/>
            <a:chExt cx="1249363" cy="1279525"/>
          </a:xfrm>
        </p:grpSpPr>
        <p:sp>
          <p:nvSpPr>
            <p:cNvPr id="71" name="Freeform 94"/>
            <p:cNvSpPr>
              <a:spLocks noEditPoints="1"/>
            </p:cNvSpPr>
            <p:nvPr/>
          </p:nvSpPr>
          <p:spPr bwMode="auto">
            <a:xfrm>
              <a:off x="11050588" y="3636963"/>
              <a:ext cx="584200" cy="730250"/>
            </a:xfrm>
            <a:custGeom>
              <a:avLst/>
              <a:gdLst>
                <a:gd name="T0" fmla="*/ 73 w 80"/>
                <a:gd name="T1" fmla="*/ 63 h 100"/>
                <a:gd name="T2" fmla="*/ 80 w 80"/>
                <a:gd name="T3" fmla="*/ 4 h 100"/>
                <a:gd name="T4" fmla="*/ 73 w 80"/>
                <a:gd name="T5" fmla="*/ 1 h 100"/>
                <a:gd name="T6" fmla="*/ 26 w 80"/>
                <a:gd name="T7" fmla="*/ 35 h 100"/>
                <a:gd name="T8" fmla="*/ 23 w 80"/>
                <a:gd name="T9" fmla="*/ 37 h 100"/>
                <a:gd name="T10" fmla="*/ 2 w 80"/>
                <a:gd name="T11" fmla="*/ 57 h 100"/>
                <a:gd name="T12" fmla="*/ 4 w 80"/>
                <a:gd name="T13" fmla="*/ 60 h 100"/>
                <a:gd name="T14" fmla="*/ 26 w 80"/>
                <a:gd name="T15" fmla="*/ 41 h 100"/>
                <a:gd name="T16" fmla="*/ 60 w 80"/>
                <a:gd name="T17" fmla="*/ 62 h 100"/>
                <a:gd name="T18" fmla="*/ 64 w 80"/>
                <a:gd name="T19" fmla="*/ 63 h 100"/>
                <a:gd name="T20" fmla="*/ 61 w 80"/>
                <a:gd name="T21" fmla="*/ 77 h 100"/>
                <a:gd name="T22" fmla="*/ 59 w 80"/>
                <a:gd name="T23" fmla="*/ 86 h 100"/>
                <a:gd name="T24" fmla="*/ 58 w 80"/>
                <a:gd name="T25" fmla="*/ 91 h 100"/>
                <a:gd name="T26" fmla="*/ 58 w 80"/>
                <a:gd name="T27" fmla="*/ 91 h 100"/>
                <a:gd name="T28" fmla="*/ 56 w 80"/>
                <a:gd name="T29" fmla="*/ 94 h 100"/>
                <a:gd name="T30" fmla="*/ 58 w 80"/>
                <a:gd name="T31" fmla="*/ 98 h 100"/>
                <a:gd name="T32" fmla="*/ 62 w 80"/>
                <a:gd name="T33" fmla="*/ 99 h 100"/>
                <a:gd name="T34" fmla="*/ 73 w 80"/>
                <a:gd name="T35" fmla="*/ 63 h 100"/>
                <a:gd name="T36" fmla="*/ 32 w 80"/>
                <a:gd name="T37" fmla="*/ 36 h 100"/>
                <a:gd name="T38" fmla="*/ 72 w 80"/>
                <a:gd name="T39" fmla="*/ 10 h 100"/>
                <a:gd name="T40" fmla="*/ 66 w 80"/>
                <a:gd name="T41" fmla="*/ 53 h 100"/>
                <a:gd name="T42" fmla="*/ 66 w 80"/>
                <a:gd name="T43" fmla="*/ 53 h 100"/>
                <a:gd name="T44" fmla="*/ 32 w 80"/>
                <a:gd name="T45" fmla="*/ 3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0" h="100">
                  <a:moveTo>
                    <a:pt x="73" y="63"/>
                  </a:moveTo>
                  <a:cubicBezTo>
                    <a:pt x="76" y="43"/>
                    <a:pt x="79" y="24"/>
                    <a:pt x="80" y="4"/>
                  </a:cubicBezTo>
                  <a:cubicBezTo>
                    <a:pt x="80" y="1"/>
                    <a:pt x="76" y="0"/>
                    <a:pt x="73" y="1"/>
                  </a:cubicBezTo>
                  <a:cubicBezTo>
                    <a:pt x="57" y="13"/>
                    <a:pt x="41" y="23"/>
                    <a:pt x="26" y="35"/>
                  </a:cubicBezTo>
                  <a:cubicBezTo>
                    <a:pt x="24" y="35"/>
                    <a:pt x="23" y="36"/>
                    <a:pt x="23" y="37"/>
                  </a:cubicBezTo>
                  <a:cubicBezTo>
                    <a:pt x="16" y="43"/>
                    <a:pt x="8" y="50"/>
                    <a:pt x="2" y="57"/>
                  </a:cubicBezTo>
                  <a:cubicBezTo>
                    <a:pt x="0" y="59"/>
                    <a:pt x="3" y="61"/>
                    <a:pt x="4" y="60"/>
                  </a:cubicBezTo>
                  <a:cubicBezTo>
                    <a:pt x="11" y="54"/>
                    <a:pt x="19" y="47"/>
                    <a:pt x="26" y="41"/>
                  </a:cubicBezTo>
                  <a:cubicBezTo>
                    <a:pt x="37" y="49"/>
                    <a:pt x="49" y="55"/>
                    <a:pt x="60" y="62"/>
                  </a:cubicBezTo>
                  <a:cubicBezTo>
                    <a:pt x="62" y="63"/>
                    <a:pt x="63" y="63"/>
                    <a:pt x="64" y="63"/>
                  </a:cubicBezTo>
                  <a:cubicBezTo>
                    <a:pt x="63" y="67"/>
                    <a:pt x="62" y="72"/>
                    <a:pt x="61" y="77"/>
                  </a:cubicBezTo>
                  <a:cubicBezTo>
                    <a:pt x="61" y="80"/>
                    <a:pt x="60" y="83"/>
                    <a:pt x="59" y="86"/>
                  </a:cubicBezTo>
                  <a:cubicBezTo>
                    <a:pt x="59" y="88"/>
                    <a:pt x="58" y="89"/>
                    <a:pt x="58" y="91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7" y="91"/>
                    <a:pt x="56" y="93"/>
                    <a:pt x="56" y="94"/>
                  </a:cubicBezTo>
                  <a:cubicBezTo>
                    <a:pt x="56" y="96"/>
                    <a:pt x="56" y="97"/>
                    <a:pt x="58" y="98"/>
                  </a:cubicBezTo>
                  <a:cubicBezTo>
                    <a:pt x="59" y="99"/>
                    <a:pt x="60" y="100"/>
                    <a:pt x="62" y="99"/>
                  </a:cubicBezTo>
                  <a:cubicBezTo>
                    <a:pt x="71" y="94"/>
                    <a:pt x="71" y="72"/>
                    <a:pt x="73" y="63"/>
                  </a:cubicBezTo>
                  <a:close/>
                  <a:moveTo>
                    <a:pt x="32" y="36"/>
                  </a:moveTo>
                  <a:cubicBezTo>
                    <a:pt x="45" y="26"/>
                    <a:pt x="57" y="17"/>
                    <a:pt x="72" y="10"/>
                  </a:cubicBezTo>
                  <a:cubicBezTo>
                    <a:pt x="71" y="25"/>
                    <a:pt x="69" y="39"/>
                    <a:pt x="66" y="53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56" y="46"/>
                    <a:pt x="44" y="40"/>
                    <a:pt x="3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95"/>
            <p:cNvSpPr/>
            <p:nvPr/>
          </p:nvSpPr>
          <p:spPr bwMode="auto">
            <a:xfrm>
              <a:off x="10831513" y="3351213"/>
              <a:ext cx="1249363" cy="1279525"/>
            </a:xfrm>
            <a:custGeom>
              <a:avLst/>
              <a:gdLst>
                <a:gd name="T0" fmla="*/ 158 w 171"/>
                <a:gd name="T1" fmla="*/ 51 h 175"/>
                <a:gd name="T2" fmla="*/ 79 w 171"/>
                <a:gd name="T3" fmla="*/ 3 h 175"/>
                <a:gd name="T4" fmla="*/ 5 w 171"/>
                <a:gd name="T5" fmla="*/ 79 h 175"/>
                <a:gd name="T6" fmla="*/ 19 w 171"/>
                <a:gd name="T7" fmla="*/ 134 h 175"/>
                <a:gd name="T8" fmla="*/ 64 w 171"/>
                <a:gd name="T9" fmla="*/ 164 h 175"/>
                <a:gd name="T10" fmla="*/ 63 w 171"/>
                <a:gd name="T11" fmla="*/ 161 h 175"/>
                <a:gd name="T12" fmla="*/ 19 w 171"/>
                <a:gd name="T13" fmla="*/ 119 h 175"/>
                <a:gd name="T14" fmla="*/ 22 w 171"/>
                <a:gd name="T15" fmla="*/ 55 h 175"/>
                <a:gd name="T16" fmla="*/ 113 w 171"/>
                <a:gd name="T17" fmla="*/ 16 h 175"/>
                <a:gd name="T18" fmla="*/ 153 w 171"/>
                <a:gd name="T19" fmla="*/ 101 h 175"/>
                <a:gd name="T20" fmla="*/ 126 w 171"/>
                <a:gd name="T21" fmla="*/ 144 h 175"/>
                <a:gd name="T22" fmla="*/ 94 w 171"/>
                <a:gd name="T23" fmla="*/ 151 h 175"/>
                <a:gd name="T24" fmla="*/ 59 w 171"/>
                <a:gd name="T25" fmla="*/ 137 h 175"/>
                <a:gd name="T26" fmla="*/ 53 w 171"/>
                <a:gd name="T27" fmla="*/ 139 h 175"/>
                <a:gd name="T28" fmla="*/ 136 w 171"/>
                <a:gd name="T29" fmla="*/ 147 h 175"/>
                <a:gd name="T30" fmla="*/ 158 w 171"/>
                <a:gd name="T31" fmla="*/ 5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1" h="175">
                  <a:moveTo>
                    <a:pt x="158" y="51"/>
                  </a:moveTo>
                  <a:cubicBezTo>
                    <a:pt x="146" y="19"/>
                    <a:pt x="112" y="0"/>
                    <a:pt x="79" y="3"/>
                  </a:cubicBezTo>
                  <a:cubicBezTo>
                    <a:pt x="40" y="6"/>
                    <a:pt x="12" y="42"/>
                    <a:pt x="5" y="79"/>
                  </a:cubicBezTo>
                  <a:cubicBezTo>
                    <a:pt x="0" y="99"/>
                    <a:pt x="8" y="117"/>
                    <a:pt x="19" y="134"/>
                  </a:cubicBezTo>
                  <a:cubicBezTo>
                    <a:pt x="30" y="149"/>
                    <a:pt x="43" y="169"/>
                    <a:pt x="64" y="164"/>
                  </a:cubicBezTo>
                  <a:cubicBezTo>
                    <a:pt x="65" y="164"/>
                    <a:pt x="65" y="161"/>
                    <a:pt x="63" y="161"/>
                  </a:cubicBezTo>
                  <a:cubicBezTo>
                    <a:pt x="45" y="163"/>
                    <a:pt x="27" y="133"/>
                    <a:pt x="19" y="119"/>
                  </a:cubicBezTo>
                  <a:cubicBezTo>
                    <a:pt x="7" y="98"/>
                    <a:pt x="11" y="77"/>
                    <a:pt x="22" y="55"/>
                  </a:cubicBezTo>
                  <a:cubicBezTo>
                    <a:pt x="39" y="20"/>
                    <a:pt x="74" y="0"/>
                    <a:pt x="113" y="16"/>
                  </a:cubicBezTo>
                  <a:cubicBezTo>
                    <a:pt x="147" y="30"/>
                    <a:pt x="161" y="66"/>
                    <a:pt x="153" y="101"/>
                  </a:cubicBezTo>
                  <a:cubicBezTo>
                    <a:pt x="150" y="117"/>
                    <a:pt x="140" y="135"/>
                    <a:pt x="126" y="144"/>
                  </a:cubicBezTo>
                  <a:cubicBezTo>
                    <a:pt x="117" y="150"/>
                    <a:pt x="105" y="151"/>
                    <a:pt x="94" y="151"/>
                  </a:cubicBezTo>
                  <a:cubicBezTo>
                    <a:pt x="80" y="151"/>
                    <a:pt x="68" y="150"/>
                    <a:pt x="59" y="137"/>
                  </a:cubicBezTo>
                  <a:cubicBezTo>
                    <a:pt x="58" y="135"/>
                    <a:pt x="53" y="135"/>
                    <a:pt x="53" y="139"/>
                  </a:cubicBezTo>
                  <a:cubicBezTo>
                    <a:pt x="51" y="175"/>
                    <a:pt x="120" y="162"/>
                    <a:pt x="136" y="147"/>
                  </a:cubicBezTo>
                  <a:cubicBezTo>
                    <a:pt x="162" y="124"/>
                    <a:pt x="171" y="83"/>
                    <a:pt x="158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6195986" y="4420968"/>
            <a:ext cx="1620706" cy="1422484"/>
            <a:chOff x="1531938" y="5241926"/>
            <a:chExt cx="2725737" cy="2392362"/>
          </a:xfrm>
        </p:grpSpPr>
        <p:sp>
          <p:nvSpPr>
            <p:cNvPr id="74" name="Freeform 102"/>
            <p:cNvSpPr/>
            <p:nvPr/>
          </p:nvSpPr>
          <p:spPr bwMode="auto">
            <a:xfrm>
              <a:off x="1531938" y="5411788"/>
              <a:ext cx="2573338" cy="2222500"/>
            </a:xfrm>
            <a:custGeom>
              <a:avLst/>
              <a:gdLst>
                <a:gd name="T0" fmla="*/ 605 w 605"/>
                <a:gd name="T1" fmla="*/ 265 h 522"/>
                <a:gd name="T2" fmla="*/ 455 w 605"/>
                <a:gd name="T3" fmla="*/ 20 h 522"/>
                <a:gd name="T4" fmla="*/ 273 w 605"/>
                <a:gd name="T5" fmla="*/ 116 h 522"/>
                <a:gd name="T6" fmla="*/ 250 w 605"/>
                <a:gd name="T7" fmla="*/ 166 h 522"/>
                <a:gd name="T8" fmla="*/ 250 w 605"/>
                <a:gd name="T9" fmla="*/ 172 h 522"/>
                <a:gd name="T10" fmla="*/ 247 w 605"/>
                <a:gd name="T11" fmla="*/ 171 h 522"/>
                <a:gd name="T12" fmla="*/ 194 w 605"/>
                <a:gd name="T13" fmla="*/ 129 h 522"/>
                <a:gd name="T14" fmla="*/ 83 w 605"/>
                <a:gd name="T15" fmla="*/ 141 h 522"/>
                <a:gd name="T16" fmla="*/ 8 w 605"/>
                <a:gd name="T17" fmla="*/ 227 h 522"/>
                <a:gd name="T18" fmla="*/ 30 w 605"/>
                <a:gd name="T19" fmla="*/ 264 h 522"/>
                <a:gd name="T20" fmla="*/ 29 w 605"/>
                <a:gd name="T21" fmla="*/ 269 h 522"/>
                <a:gd name="T22" fmla="*/ 4 w 605"/>
                <a:gd name="T23" fmla="*/ 304 h 522"/>
                <a:gd name="T24" fmla="*/ 8 w 605"/>
                <a:gd name="T25" fmla="*/ 311 h 522"/>
                <a:gd name="T26" fmla="*/ 0 w 605"/>
                <a:gd name="T27" fmla="*/ 322 h 522"/>
                <a:gd name="T28" fmla="*/ 79 w 605"/>
                <a:gd name="T29" fmla="*/ 483 h 522"/>
                <a:gd name="T30" fmla="*/ 90 w 605"/>
                <a:gd name="T31" fmla="*/ 467 h 522"/>
                <a:gd name="T32" fmla="*/ 175 w 605"/>
                <a:gd name="T33" fmla="*/ 492 h 522"/>
                <a:gd name="T34" fmla="*/ 385 w 605"/>
                <a:gd name="T35" fmla="*/ 385 h 522"/>
                <a:gd name="T36" fmla="*/ 394 w 605"/>
                <a:gd name="T37" fmla="*/ 392 h 522"/>
                <a:gd name="T38" fmla="*/ 401 w 605"/>
                <a:gd name="T39" fmla="*/ 396 h 522"/>
                <a:gd name="T40" fmla="*/ 401 w 605"/>
                <a:gd name="T41" fmla="*/ 396 h 522"/>
                <a:gd name="T42" fmla="*/ 401 w 605"/>
                <a:gd name="T43" fmla="*/ 396 h 522"/>
                <a:gd name="T44" fmla="*/ 406 w 605"/>
                <a:gd name="T45" fmla="*/ 392 h 522"/>
                <a:gd name="T46" fmla="*/ 409 w 605"/>
                <a:gd name="T47" fmla="*/ 386 h 522"/>
                <a:gd name="T48" fmla="*/ 419 w 605"/>
                <a:gd name="T49" fmla="*/ 383 h 522"/>
                <a:gd name="T50" fmla="*/ 435 w 605"/>
                <a:gd name="T51" fmla="*/ 364 h 522"/>
                <a:gd name="T52" fmla="*/ 464 w 605"/>
                <a:gd name="T53" fmla="*/ 344 h 522"/>
                <a:gd name="T54" fmla="*/ 531 w 605"/>
                <a:gd name="T55" fmla="*/ 313 h 522"/>
                <a:gd name="T56" fmla="*/ 602 w 605"/>
                <a:gd name="T57" fmla="*/ 296 h 522"/>
                <a:gd name="T58" fmla="*/ 587 w 605"/>
                <a:gd name="T59" fmla="*/ 272 h 522"/>
                <a:gd name="T60" fmla="*/ 605 w 605"/>
                <a:gd name="T61" fmla="*/ 265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05" h="522">
                  <a:moveTo>
                    <a:pt x="605" y="265"/>
                  </a:moveTo>
                  <a:cubicBezTo>
                    <a:pt x="550" y="187"/>
                    <a:pt x="500" y="105"/>
                    <a:pt x="455" y="20"/>
                  </a:cubicBezTo>
                  <a:cubicBezTo>
                    <a:pt x="444" y="0"/>
                    <a:pt x="325" y="53"/>
                    <a:pt x="273" y="116"/>
                  </a:cubicBezTo>
                  <a:cubicBezTo>
                    <a:pt x="260" y="133"/>
                    <a:pt x="251" y="149"/>
                    <a:pt x="250" y="166"/>
                  </a:cubicBezTo>
                  <a:cubicBezTo>
                    <a:pt x="250" y="168"/>
                    <a:pt x="250" y="170"/>
                    <a:pt x="250" y="172"/>
                  </a:cubicBezTo>
                  <a:cubicBezTo>
                    <a:pt x="249" y="171"/>
                    <a:pt x="248" y="171"/>
                    <a:pt x="247" y="171"/>
                  </a:cubicBezTo>
                  <a:cubicBezTo>
                    <a:pt x="232" y="153"/>
                    <a:pt x="215" y="138"/>
                    <a:pt x="194" y="129"/>
                  </a:cubicBezTo>
                  <a:cubicBezTo>
                    <a:pt x="158" y="114"/>
                    <a:pt x="116" y="121"/>
                    <a:pt x="83" y="141"/>
                  </a:cubicBezTo>
                  <a:cubicBezTo>
                    <a:pt x="50" y="161"/>
                    <a:pt x="25" y="192"/>
                    <a:pt x="8" y="227"/>
                  </a:cubicBezTo>
                  <a:cubicBezTo>
                    <a:pt x="16" y="239"/>
                    <a:pt x="23" y="252"/>
                    <a:pt x="30" y="264"/>
                  </a:cubicBezTo>
                  <a:cubicBezTo>
                    <a:pt x="30" y="266"/>
                    <a:pt x="29" y="268"/>
                    <a:pt x="29" y="269"/>
                  </a:cubicBezTo>
                  <a:cubicBezTo>
                    <a:pt x="13" y="285"/>
                    <a:pt x="2" y="299"/>
                    <a:pt x="4" y="304"/>
                  </a:cubicBezTo>
                  <a:cubicBezTo>
                    <a:pt x="6" y="306"/>
                    <a:pt x="7" y="309"/>
                    <a:pt x="8" y="311"/>
                  </a:cubicBezTo>
                  <a:cubicBezTo>
                    <a:pt x="3" y="316"/>
                    <a:pt x="0" y="321"/>
                    <a:pt x="0" y="322"/>
                  </a:cubicBezTo>
                  <a:cubicBezTo>
                    <a:pt x="21" y="378"/>
                    <a:pt x="48" y="432"/>
                    <a:pt x="79" y="483"/>
                  </a:cubicBezTo>
                  <a:cubicBezTo>
                    <a:pt x="80" y="476"/>
                    <a:pt x="84" y="471"/>
                    <a:pt x="90" y="467"/>
                  </a:cubicBezTo>
                  <a:cubicBezTo>
                    <a:pt x="107" y="508"/>
                    <a:pt x="130" y="522"/>
                    <a:pt x="175" y="492"/>
                  </a:cubicBezTo>
                  <a:cubicBezTo>
                    <a:pt x="202" y="474"/>
                    <a:pt x="340" y="377"/>
                    <a:pt x="385" y="385"/>
                  </a:cubicBezTo>
                  <a:cubicBezTo>
                    <a:pt x="390" y="388"/>
                    <a:pt x="394" y="391"/>
                    <a:pt x="394" y="392"/>
                  </a:cubicBezTo>
                  <a:cubicBezTo>
                    <a:pt x="398" y="394"/>
                    <a:pt x="399" y="395"/>
                    <a:pt x="401" y="396"/>
                  </a:cubicBezTo>
                  <a:cubicBezTo>
                    <a:pt x="401" y="396"/>
                    <a:pt x="401" y="396"/>
                    <a:pt x="401" y="396"/>
                  </a:cubicBezTo>
                  <a:cubicBezTo>
                    <a:pt x="401" y="396"/>
                    <a:pt x="401" y="396"/>
                    <a:pt x="401" y="396"/>
                  </a:cubicBezTo>
                  <a:cubicBezTo>
                    <a:pt x="402" y="396"/>
                    <a:pt x="403" y="395"/>
                    <a:pt x="406" y="392"/>
                  </a:cubicBezTo>
                  <a:cubicBezTo>
                    <a:pt x="408" y="390"/>
                    <a:pt x="408" y="388"/>
                    <a:pt x="409" y="386"/>
                  </a:cubicBezTo>
                  <a:cubicBezTo>
                    <a:pt x="413" y="386"/>
                    <a:pt x="417" y="385"/>
                    <a:pt x="419" y="383"/>
                  </a:cubicBezTo>
                  <a:cubicBezTo>
                    <a:pt x="426" y="378"/>
                    <a:pt x="429" y="369"/>
                    <a:pt x="435" y="364"/>
                  </a:cubicBezTo>
                  <a:cubicBezTo>
                    <a:pt x="443" y="356"/>
                    <a:pt x="454" y="350"/>
                    <a:pt x="464" y="344"/>
                  </a:cubicBezTo>
                  <a:cubicBezTo>
                    <a:pt x="486" y="332"/>
                    <a:pt x="508" y="322"/>
                    <a:pt x="531" y="313"/>
                  </a:cubicBezTo>
                  <a:cubicBezTo>
                    <a:pt x="538" y="311"/>
                    <a:pt x="600" y="291"/>
                    <a:pt x="602" y="296"/>
                  </a:cubicBezTo>
                  <a:cubicBezTo>
                    <a:pt x="598" y="287"/>
                    <a:pt x="593" y="279"/>
                    <a:pt x="587" y="272"/>
                  </a:cubicBezTo>
                  <a:cubicBezTo>
                    <a:pt x="593" y="270"/>
                    <a:pt x="599" y="267"/>
                    <a:pt x="605" y="265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103"/>
            <p:cNvSpPr/>
            <p:nvPr/>
          </p:nvSpPr>
          <p:spPr bwMode="auto">
            <a:xfrm>
              <a:off x="1676400" y="6408738"/>
              <a:ext cx="858838" cy="889000"/>
            </a:xfrm>
            <a:custGeom>
              <a:avLst/>
              <a:gdLst>
                <a:gd name="T0" fmla="*/ 2 w 202"/>
                <a:gd name="T1" fmla="*/ 48 h 209"/>
                <a:gd name="T2" fmla="*/ 81 w 202"/>
                <a:gd name="T3" fmla="*/ 209 h 209"/>
                <a:gd name="T4" fmla="*/ 103 w 202"/>
                <a:gd name="T5" fmla="*/ 186 h 209"/>
                <a:gd name="T6" fmla="*/ 202 w 202"/>
                <a:gd name="T7" fmla="*/ 142 h 209"/>
                <a:gd name="T8" fmla="*/ 154 w 202"/>
                <a:gd name="T9" fmla="*/ 99 h 209"/>
                <a:gd name="T10" fmla="*/ 111 w 202"/>
                <a:gd name="T11" fmla="*/ 50 h 209"/>
                <a:gd name="T12" fmla="*/ 80 w 202"/>
                <a:gd name="T13" fmla="*/ 23 h 209"/>
                <a:gd name="T14" fmla="*/ 58 w 202"/>
                <a:gd name="T15" fmla="*/ 0 h 209"/>
                <a:gd name="T16" fmla="*/ 2 w 202"/>
                <a:gd name="T17" fmla="*/ 4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2" h="209">
                  <a:moveTo>
                    <a:pt x="2" y="48"/>
                  </a:moveTo>
                  <a:cubicBezTo>
                    <a:pt x="23" y="104"/>
                    <a:pt x="50" y="158"/>
                    <a:pt x="81" y="209"/>
                  </a:cubicBezTo>
                  <a:cubicBezTo>
                    <a:pt x="82" y="198"/>
                    <a:pt x="93" y="191"/>
                    <a:pt x="103" y="186"/>
                  </a:cubicBezTo>
                  <a:cubicBezTo>
                    <a:pt x="136" y="171"/>
                    <a:pt x="168" y="156"/>
                    <a:pt x="202" y="142"/>
                  </a:cubicBezTo>
                  <a:cubicBezTo>
                    <a:pt x="193" y="145"/>
                    <a:pt x="160" y="105"/>
                    <a:pt x="154" y="99"/>
                  </a:cubicBezTo>
                  <a:cubicBezTo>
                    <a:pt x="140" y="83"/>
                    <a:pt x="126" y="66"/>
                    <a:pt x="111" y="50"/>
                  </a:cubicBezTo>
                  <a:cubicBezTo>
                    <a:pt x="102" y="40"/>
                    <a:pt x="91" y="31"/>
                    <a:pt x="80" y="23"/>
                  </a:cubicBezTo>
                  <a:cubicBezTo>
                    <a:pt x="68" y="15"/>
                    <a:pt x="66" y="10"/>
                    <a:pt x="58" y="0"/>
                  </a:cubicBezTo>
                  <a:cubicBezTo>
                    <a:pt x="52" y="4"/>
                    <a:pt x="0" y="42"/>
                    <a:pt x="2" y="48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104"/>
            <p:cNvSpPr/>
            <p:nvPr/>
          </p:nvSpPr>
          <p:spPr bwMode="auto">
            <a:xfrm>
              <a:off x="3254375" y="6319838"/>
              <a:ext cx="990600" cy="590550"/>
            </a:xfrm>
            <a:custGeom>
              <a:avLst/>
              <a:gdLst>
                <a:gd name="T0" fmla="*/ 233 w 233"/>
                <a:gd name="T1" fmla="*/ 43 h 139"/>
                <a:gd name="T2" fmla="*/ 206 w 233"/>
                <a:gd name="T3" fmla="*/ 6 h 139"/>
                <a:gd name="T4" fmla="*/ 199 w 233"/>
                <a:gd name="T5" fmla="*/ 0 h 139"/>
                <a:gd name="T6" fmla="*/ 189 w 233"/>
                <a:gd name="T7" fmla="*/ 1 h 139"/>
                <a:gd name="T8" fmla="*/ 6 w 233"/>
                <a:gd name="T9" fmla="*/ 99 h 139"/>
                <a:gd name="T10" fmla="*/ 2 w 233"/>
                <a:gd name="T11" fmla="*/ 113 h 139"/>
                <a:gd name="T12" fmla="*/ 50 w 233"/>
                <a:gd name="T13" fmla="*/ 130 h 139"/>
                <a:gd name="T14" fmla="*/ 66 w 233"/>
                <a:gd name="T15" fmla="*/ 111 h 139"/>
                <a:gd name="T16" fmla="*/ 95 w 233"/>
                <a:gd name="T17" fmla="*/ 91 h 139"/>
                <a:gd name="T18" fmla="*/ 162 w 233"/>
                <a:gd name="T19" fmla="*/ 60 h 139"/>
                <a:gd name="T20" fmla="*/ 233 w 233"/>
                <a:gd name="T21" fmla="*/ 4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" h="139">
                  <a:moveTo>
                    <a:pt x="233" y="43"/>
                  </a:moveTo>
                  <a:cubicBezTo>
                    <a:pt x="226" y="29"/>
                    <a:pt x="217" y="16"/>
                    <a:pt x="206" y="6"/>
                  </a:cubicBezTo>
                  <a:cubicBezTo>
                    <a:pt x="204" y="3"/>
                    <a:pt x="202" y="1"/>
                    <a:pt x="199" y="0"/>
                  </a:cubicBezTo>
                  <a:cubicBezTo>
                    <a:pt x="196" y="0"/>
                    <a:pt x="193" y="0"/>
                    <a:pt x="189" y="1"/>
                  </a:cubicBezTo>
                  <a:cubicBezTo>
                    <a:pt x="122" y="19"/>
                    <a:pt x="51" y="45"/>
                    <a:pt x="6" y="99"/>
                  </a:cubicBezTo>
                  <a:cubicBezTo>
                    <a:pt x="3" y="103"/>
                    <a:pt x="0" y="108"/>
                    <a:pt x="2" y="113"/>
                  </a:cubicBezTo>
                  <a:cubicBezTo>
                    <a:pt x="9" y="127"/>
                    <a:pt x="37" y="139"/>
                    <a:pt x="50" y="130"/>
                  </a:cubicBezTo>
                  <a:cubicBezTo>
                    <a:pt x="57" y="125"/>
                    <a:pt x="60" y="116"/>
                    <a:pt x="66" y="111"/>
                  </a:cubicBezTo>
                  <a:cubicBezTo>
                    <a:pt x="74" y="103"/>
                    <a:pt x="85" y="97"/>
                    <a:pt x="95" y="91"/>
                  </a:cubicBezTo>
                  <a:cubicBezTo>
                    <a:pt x="117" y="79"/>
                    <a:pt x="139" y="69"/>
                    <a:pt x="162" y="60"/>
                  </a:cubicBezTo>
                  <a:cubicBezTo>
                    <a:pt x="169" y="58"/>
                    <a:pt x="231" y="38"/>
                    <a:pt x="233" y="43"/>
                  </a:cubicBezTo>
                  <a:close/>
                </a:path>
              </a:pathLst>
            </a:custGeom>
            <a:solidFill>
              <a:srgbClr val="FF78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105"/>
            <p:cNvSpPr/>
            <p:nvPr/>
          </p:nvSpPr>
          <p:spPr bwMode="auto">
            <a:xfrm>
              <a:off x="3236913" y="6305551"/>
              <a:ext cx="931863" cy="630238"/>
            </a:xfrm>
            <a:custGeom>
              <a:avLst/>
              <a:gdLst>
                <a:gd name="T0" fmla="*/ 219 w 219"/>
                <a:gd name="T1" fmla="*/ 43 h 148"/>
                <a:gd name="T2" fmla="*/ 184 w 219"/>
                <a:gd name="T3" fmla="*/ 7 h 148"/>
                <a:gd name="T4" fmla="*/ 175 w 219"/>
                <a:gd name="T5" fmla="*/ 1 h 148"/>
                <a:gd name="T6" fmla="*/ 166 w 219"/>
                <a:gd name="T7" fmla="*/ 2 h 148"/>
                <a:gd name="T8" fmla="*/ 66 w 219"/>
                <a:gd name="T9" fmla="*/ 41 h 148"/>
                <a:gd name="T10" fmla="*/ 0 w 219"/>
                <a:gd name="T11" fmla="*/ 122 h 148"/>
                <a:gd name="T12" fmla="*/ 29 w 219"/>
                <a:gd name="T13" fmla="*/ 142 h 148"/>
                <a:gd name="T14" fmla="*/ 41 w 219"/>
                <a:gd name="T15" fmla="*/ 142 h 148"/>
                <a:gd name="T16" fmla="*/ 49 w 219"/>
                <a:gd name="T17" fmla="*/ 119 h 148"/>
                <a:gd name="T18" fmla="*/ 74 w 219"/>
                <a:gd name="T19" fmla="*/ 97 h 148"/>
                <a:gd name="T20" fmla="*/ 219 w 219"/>
                <a:gd name="T21" fmla="*/ 43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148">
                  <a:moveTo>
                    <a:pt x="219" y="43"/>
                  </a:moveTo>
                  <a:cubicBezTo>
                    <a:pt x="208" y="31"/>
                    <a:pt x="196" y="19"/>
                    <a:pt x="184" y="7"/>
                  </a:cubicBezTo>
                  <a:cubicBezTo>
                    <a:pt x="182" y="5"/>
                    <a:pt x="179" y="2"/>
                    <a:pt x="175" y="1"/>
                  </a:cubicBezTo>
                  <a:cubicBezTo>
                    <a:pt x="172" y="0"/>
                    <a:pt x="169" y="1"/>
                    <a:pt x="166" y="2"/>
                  </a:cubicBezTo>
                  <a:cubicBezTo>
                    <a:pt x="131" y="12"/>
                    <a:pt x="97" y="23"/>
                    <a:pt x="66" y="41"/>
                  </a:cubicBezTo>
                  <a:cubicBezTo>
                    <a:pt x="36" y="60"/>
                    <a:pt x="10" y="88"/>
                    <a:pt x="0" y="122"/>
                  </a:cubicBezTo>
                  <a:cubicBezTo>
                    <a:pt x="0" y="120"/>
                    <a:pt x="27" y="141"/>
                    <a:pt x="29" y="142"/>
                  </a:cubicBezTo>
                  <a:cubicBezTo>
                    <a:pt x="38" y="146"/>
                    <a:pt x="35" y="148"/>
                    <a:pt x="41" y="142"/>
                  </a:cubicBezTo>
                  <a:cubicBezTo>
                    <a:pt x="46" y="137"/>
                    <a:pt x="45" y="125"/>
                    <a:pt x="49" y="119"/>
                  </a:cubicBezTo>
                  <a:cubicBezTo>
                    <a:pt x="55" y="110"/>
                    <a:pt x="65" y="103"/>
                    <a:pt x="74" y="97"/>
                  </a:cubicBezTo>
                  <a:cubicBezTo>
                    <a:pt x="117" y="67"/>
                    <a:pt x="167" y="48"/>
                    <a:pt x="219" y="43"/>
                  </a:cubicBezTo>
                  <a:close/>
                </a:path>
              </a:pathLst>
            </a:custGeom>
            <a:solidFill>
              <a:srgbClr val="C9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106"/>
            <p:cNvSpPr/>
            <p:nvPr/>
          </p:nvSpPr>
          <p:spPr bwMode="auto">
            <a:xfrm>
              <a:off x="1671638" y="5940426"/>
              <a:ext cx="1692275" cy="1528763"/>
            </a:xfrm>
            <a:custGeom>
              <a:avLst/>
              <a:gdLst>
                <a:gd name="T0" fmla="*/ 7 w 398"/>
                <a:gd name="T1" fmla="*/ 140 h 359"/>
                <a:gd name="T2" fmla="*/ 106 w 398"/>
                <a:gd name="T3" fmla="*/ 40 h 359"/>
                <a:gd name="T4" fmla="*/ 241 w 398"/>
                <a:gd name="T5" fmla="*/ 5 h 359"/>
                <a:gd name="T6" fmla="*/ 255 w 398"/>
                <a:gd name="T7" fmla="*/ 9 h 359"/>
                <a:gd name="T8" fmla="*/ 264 w 398"/>
                <a:gd name="T9" fmla="*/ 20 h 359"/>
                <a:gd name="T10" fmla="*/ 398 w 398"/>
                <a:gd name="T11" fmla="*/ 226 h 359"/>
                <a:gd name="T12" fmla="*/ 178 w 398"/>
                <a:gd name="T13" fmla="*/ 328 h 359"/>
                <a:gd name="T14" fmla="*/ 91 w 398"/>
                <a:gd name="T15" fmla="*/ 298 h 359"/>
                <a:gd name="T16" fmla="*/ 7 w 398"/>
                <a:gd name="T17" fmla="*/ 14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8" h="359">
                  <a:moveTo>
                    <a:pt x="7" y="140"/>
                  </a:moveTo>
                  <a:cubicBezTo>
                    <a:pt x="0" y="127"/>
                    <a:pt x="94" y="49"/>
                    <a:pt x="106" y="40"/>
                  </a:cubicBezTo>
                  <a:cubicBezTo>
                    <a:pt x="143" y="11"/>
                    <a:pt x="195" y="0"/>
                    <a:pt x="241" y="5"/>
                  </a:cubicBezTo>
                  <a:cubicBezTo>
                    <a:pt x="246" y="6"/>
                    <a:pt x="251" y="6"/>
                    <a:pt x="255" y="9"/>
                  </a:cubicBezTo>
                  <a:cubicBezTo>
                    <a:pt x="259" y="12"/>
                    <a:pt x="262" y="16"/>
                    <a:pt x="264" y="20"/>
                  </a:cubicBezTo>
                  <a:cubicBezTo>
                    <a:pt x="309" y="88"/>
                    <a:pt x="353" y="157"/>
                    <a:pt x="398" y="226"/>
                  </a:cubicBezTo>
                  <a:cubicBezTo>
                    <a:pt x="370" y="195"/>
                    <a:pt x="208" y="308"/>
                    <a:pt x="178" y="328"/>
                  </a:cubicBezTo>
                  <a:cubicBezTo>
                    <a:pt x="132" y="359"/>
                    <a:pt x="108" y="343"/>
                    <a:pt x="91" y="298"/>
                  </a:cubicBezTo>
                  <a:cubicBezTo>
                    <a:pt x="71" y="244"/>
                    <a:pt x="35" y="191"/>
                    <a:pt x="7" y="140"/>
                  </a:cubicBezTo>
                  <a:close/>
                </a:path>
              </a:pathLst>
            </a:custGeom>
            <a:solidFill>
              <a:srgbClr val="F2F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107"/>
            <p:cNvSpPr/>
            <p:nvPr/>
          </p:nvSpPr>
          <p:spPr bwMode="auto">
            <a:xfrm>
              <a:off x="2743200" y="5241926"/>
              <a:ext cx="1514475" cy="1685925"/>
            </a:xfrm>
            <a:custGeom>
              <a:avLst/>
              <a:gdLst>
                <a:gd name="T0" fmla="*/ 356 w 356"/>
                <a:gd name="T1" fmla="*/ 265 h 396"/>
                <a:gd name="T2" fmla="*/ 219 w 356"/>
                <a:gd name="T3" fmla="*/ 318 h 396"/>
                <a:gd name="T4" fmla="*/ 173 w 356"/>
                <a:gd name="T5" fmla="*/ 345 h 396"/>
                <a:gd name="T6" fmla="*/ 171 w 356"/>
                <a:gd name="T7" fmla="*/ 346 h 396"/>
                <a:gd name="T8" fmla="*/ 165 w 356"/>
                <a:gd name="T9" fmla="*/ 353 h 396"/>
                <a:gd name="T10" fmla="*/ 152 w 356"/>
                <a:gd name="T11" fmla="*/ 396 h 396"/>
                <a:gd name="T12" fmla="*/ 11 w 356"/>
                <a:gd name="T13" fmla="*/ 204 h 396"/>
                <a:gd name="T14" fmla="*/ 1 w 356"/>
                <a:gd name="T15" fmla="*/ 166 h 396"/>
                <a:gd name="T16" fmla="*/ 24 w 356"/>
                <a:gd name="T17" fmla="*/ 116 h 396"/>
                <a:gd name="T18" fmla="*/ 206 w 356"/>
                <a:gd name="T19" fmla="*/ 20 h 396"/>
                <a:gd name="T20" fmla="*/ 356 w 356"/>
                <a:gd name="T21" fmla="*/ 26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56" h="396">
                  <a:moveTo>
                    <a:pt x="356" y="265"/>
                  </a:moveTo>
                  <a:cubicBezTo>
                    <a:pt x="310" y="281"/>
                    <a:pt x="264" y="298"/>
                    <a:pt x="219" y="318"/>
                  </a:cubicBezTo>
                  <a:cubicBezTo>
                    <a:pt x="202" y="325"/>
                    <a:pt x="186" y="333"/>
                    <a:pt x="173" y="345"/>
                  </a:cubicBezTo>
                  <a:cubicBezTo>
                    <a:pt x="172" y="345"/>
                    <a:pt x="172" y="346"/>
                    <a:pt x="171" y="346"/>
                  </a:cubicBezTo>
                  <a:cubicBezTo>
                    <a:pt x="169" y="348"/>
                    <a:pt x="167" y="350"/>
                    <a:pt x="165" y="353"/>
                  </a:cubicBezTo>
                  <a:cubicBezTo>
                    <a:pt x="155" y="365"/>
                    <a:pt x="149" y="381"/>
                    <a:pt x="152" y="396"/>
                  </a:cubicBezTo>
                  <a:cubicBezTo>
                    <a:pt x="11" y="204"/>
                    <a:pt x="11" y="204"/>
                    <a:pt x="11" y="204"/>
                  </a:cubicBezTo>
                  <a:cubicBezTo>
                    <a:pt x="3" y="192"/>
                    <a:pt x="0" y="179"/>
                    <a:pt x="1" y="166"/>
                  </a:cubicBezTo>
                  <a:cubicBezTo>
                    <a:pt x="2" y="149"/>
                    <a:pt x="11" y="133"/>
                    <a:pt x="24" y="116"/>
                  </a:cubicBezTo>
                  <a:cubicBezTo>
                    <a:pt x="76" y="53"/>
                    <a:pt x="195" y="0"/>
                    <a:pt x="206" y="20"/>
                  </a:cubicBezTo>
                  <a:cubicBezTo>
                    <a:pt x="251" y="105"/>
                    <a:pt x="301" y="187"/>
                    <a:pt x="356" y="265"/>
                  </a:cubicBezTo>
                  <a:close/>
                </a:path>
              </a:pathLst>
            </a:custGeom>
            <a:solidFill>
              <a:srgbClr val="FFF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108"/>
            <p:cNvSpPr/>
            <p:nvPr/>
          </p:nvSpPr>
          <p:spPr bwMode="auto">
            <a:xfrm>
              <a:off x="2747963" y="5735638"/>
              <a:ext cx="731838" cy="1009650"/>
            </a:xfrm>
            <a:custGeom>
              <a:avLst/>
              <a:gdLst>
                <a:gd name="T0" fmla="*/ 172 w 172"/>
                <a:gd name="T1" fmla="*/ 229 h 237"/>
                <a:gd name="T2" fmla="*/ 170 w 172"/>
                <a:gd name="T3" fmla="*/ 230 h 237"/>
                <a:gd name="T4" fmla="*/ 164 w 172"/>
                <a:gd name="T5" fmla="*/ 237 h 237"/>
                <a:gd name="T6" fmla="*/ 131 w 172"/>
                <a:gd name="T7" fmla="*/ 232 h 237"/>
                <a:gd name="T8" fmla="*/ 94 w 172"/>
                <a:gd name="T9" fmla="*/ 198 h 237"/>
                <a:gd name="T10" fmla="*/ 14 w 172"/>
                <a:gd name="T11" fmla="*/ 78 h 237"/>
                <a:gd name="T12" fmla="*/ 0 w 172"/>
                <a:gd name="T13" fmla="*/ 50 h 237"/>
                <a:gd name="T14" fmla="*/ 23 w 172"/>
                <a:gd name="T15" fmla="*/ 0 h 237"/>
                <a:gd name="T16" fmla="*/ 130 w 172"/>
                <a:gd name="T17" fmla="*/ 171 h 237"/>
                <a:gd name="T18" fmla="*/ 172 w 172"/>
                <a:gd name="T19" fmla="*/ 22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237">
                  <a:moveTo>
                    <a:pt x="172" y="229"/>
                  </a:moveTo>
                  <a:cubicBezTo>
                    <a:pt x="171" y="229"/>
                    <a:pt x="171" y="230"/>
                    <a:pt x="170" y="230"/>
                  </a:cubicBezTo>
                  <a:cubicBezTo>
                    <a:pt x="168" y="232"/>
                    <a:pt x="166" y="234"/>
                    <a:pt x="164" y="237"/>
                  </a:cubicBezTo>
                  <a:cubicBezTo>
                    <a:pt x="153" y="234"/>
                    <a:pt x="139" y="234"/>
                    <a:pt x="131" y="232"/>
                  </a:cubicBezTo>
                  <a:cubicBezTo>
                    <a:pt x="110" y="228"/>
                    <a:pt x="107" y="219"/>
                    <a:pt x="94" y="198"/>
                  </a:cubicBezTo>
                  <a:cubicBezTo>
                    <a:pt x="67" y="158"/>
                    <a:pt x="41" y="118"/>
                    <a:pt x="14" y="78"/>
                  </a:cubicBezTo>
                  <a:cubicBezTo>
                    <a:pt x="9" y="69"/>
                    <a:pt x="3" y="60"/>
                    <a:pt x="0" y="50"/>
                  </a:cubicBezTo>
                  <a:cubicBezTo>
                    <a:pt x="1" y="33"/>
                    <a:pt x="10" y="17"/>
                    <a:pt x="23" y="0"/>
                  </a:cubicBezTo>
                  <a:cubicBezTo>
                    <a:pt x="50" y="62"/>
                    <a:pt x="90" y="117"/>
                    <a:pt x="130" y="171"/>
                  </a:cubicBezTo>
                  <a:cubicBezTo>
                    <a:pt x="144" y="191"/>
                    <a:pt x="158" y="210"/>
                    <a:pt x="172" y="229"/>
                  </a:cubicBezTo>
                  <a:close/>
                </a:path>
              </a:pathLst>
            </a:custGeom>
            <a:solidFill>
              <a:srgbClr val="E0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109"/>
            <p:cNvSpPr/>
            <p:nvPr/>
          </p:nvSpPr>
          <p:spPr bwMode="auto">
            <a:xfrm>
              <a:off x="1676400" y="6254751"/>
              <a:ext cx="1658938" cy="1085850"/>
            </a:xfrm>
            <a:custGeom>
              <a:avLst/>
              <a:gdLst>
                <a:gd name="T0" fmla="*/ 139 w 390"/>
                <a:gd name="T1" fmla="*/ 255 h 255"/>
                <a:gd name="T2" fmla="*/ 390 w 390"/>
                <a:gd name="T3" fmla="*/ 139 h 255"/>
                <a:gd name="T4" fmla="*/ 336 w 390"/>
                <a:gd name="T5" fmla="*/ 103 h 255"/>
                <a:gd name="T6" fmla="*/ 256 w 390"/>
                <a:gd name="T7" fmla="*/ 57 h 255"/>
                <a:gd name="T8" fmla="*/ 151 w 390"/>
                <a:gd name="T9" fmla="*/ 8 h 255"/>
                <a:gd name="T10" fmla="*/ 67 w 390"/>
                <a:gd name="T11" fmla="*/ 4 h 255"/>
                <a:gd name="T12" fmla="*/ 61 w 390"/>
                <a:gd name="T13" fmla="*/ 107 h 255"/>
                <a:gd name="T14" fmla="*/ 139 w 390"/>
                <a:gd name="T15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0" h="255">
                  <a:moveTo>
                    <a:pt x="139" y="255"/>
                  </a:moveTo>
                  <a:cubicBezTo>
                    <a:pt x="214" y="201"/>
                    <a:pt x="300" y="161"/>
                    <a:pt x="390" y="139"/>
                  </a:cubicBezTo>
                  <a:cubicBezTo>
                    <a:pt x="374" y="125"/>
                    <a:pt x="355" y="114"/>
                    <a:pt x="336" y="103"/>
                  </a:cubicBezTo>
                  <a:cubicBezTo>
                    <a:pt x="309" y="88"/>
                    <a:pt x="283" y="72"/>
                    <a:pt x="256" y="57"/>
                  </a:cubicBezTo>
                  <a:cubicBezTo>
                    <a:pt x="223" y="37"/>
                    <a:pt x="189" y="18"/>
                    <a:pt x="151" y="8"/>
                  </a:cubicBezTo>
                  <a:cubicBezTo>
                    <a:pt x="124" y="1"/>
                    <a:pt x="95" y="0"/>
                    <a:pt x="67" y="4"/>
                  </a:cubicBezTo>
                  <a:cubicBezTo>
                    <a:pt x="0" y="15"/>
                    <a:pt x="43" y="72"/>
                    <a:pt x="61" y="107"/>
                  </a:cubicBezTo>
                  <a:cubicBezTo>
                    <a:pt x="87" y="157"/>
                    <a:pt x="113" y="206"/>
                    <a:pt x="139" y="255"/>
                  </a:cubicBezTo>
                  <a:close/>
                </a:path>
              </a:pathLst>
            </a:custGeom>
            <a:solidFill>
              <a:srgbClr val="E0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110"/>
            <p:cNvSpPr/>
            <p:nvPr/>
          </p:nvSpPr>
          <p:spPr bwMode="auto">
            <a:xfrm>
              <a:off x="1719263" y="5727701"/>
              <a:ext cx="1644650" cy="1531938"/>
            </a:xfrm>
            <a:custGeom>
              <a:avLst/>
              <a:gdLst>
                <a:gd name="T0" fmla="*/ 357 w 387"/>
                <a:gd name="T1" fmla="*/ 260 h 360"/>
                <a:gd name="T2" fmla="*/ 387 w 387"/>
                <a:gd name="T3" fmla="*/ 264 h 360"/>
                <a:gd name="T4" fmla="*/ 285 w 387"/>
                <a:gd name="T5" fmla="*/ 120 h 360"/>
                <a:gd name="T6" fmla="*/ 186 w 387"/>
                <a:gd name="T7" fmla="*/ 15 h 360"/>
                <a:gd name="T8" fmla="*/ 75 w 387"/>
                <a:gd name="T9" fmla="*/ 27 h 360"/>
                <a:gd name="T10" fmla="*/ 0 w 387"/>
                <a:gd name="T11" fmla="*/ 113 h 360"/>
                <a:gd name="T12" fmla="*/ 122 w 387"/>
                <a:gd name="T13" fmla="*/ 360 h 360"/>
                <a:gd name="T14" fmla="*/ 146 w 387"/>
                <a:gd name="T15" fmla="*/ 336 h 360"/>
                <a:gd name="T16" fmla="*/ 208 w 387"/>
                <a:gd name="T17" fmla="*/ 302 h 360"/>
                <a:gd name="T18" fmla="*/ 300 w 387"/>
                <a:gd name="T19" fmla="*/ 270 h 360"/>
                <a:gd name="T20" fmla="*/ 357 w 387"/>
                <a:gd name="T21" fmla="*/ 2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7" h="360">
                  <a:moveTo>
                    <a:pt x="357" y="260"/>
                  </a:moveTo>
                  <a:cubicBezTo>
                    <a:pt x="368" y="259"/>
                    <a:pt x="379" y="260"/>
                    <a:pt x="387" y="264"/>
                  </a:cubicBezTo>
                  <a:cubicBezTo>
                    <a:pt x="351" y="217"/>
                    <a:pt x="317" y="169"/>
                    <a:pt x="285" y="120"/>
                  </a:cubicBezTo>
                  <a:cubicBezTo>
                    <a:pt x="259" y="82"/>
                    <a:pt x="231" y="34"/>
                    <a:pt x="186" y="15"/>
                  </a:cubicBezTo>
                  <a:cubicBezTo>
                    <a:pt x="150" y="0"/>
                    <a:pt x="108" y="7"/>
                    <a:pt x="75" y="27"/>
                  </a:cubicBezTo>
                  <a:cubicBezTo>
                    <a:pt x="42" y="47"/>
                    <a:pt x="17" y="78"/>
                    <a:pt x="0" y="113"/>
                  </a:cubicBezTo>
                  <a:cubicBezTo>
                    <a:pt x="48" y="191"/>
                    <a:pt x="89" y="274"/>
                    <a:pt x="122" y="360"/>
                  </a:cubicBezTo>
                  <a:cubicBezTo>
                    <a:pt x="125" y="348"/>
                    <a:pt x="136" y="342"/>
                    <a:pt x="146" y="336"/>
                  </a:cubicBezTo>
                  <a:cubicBezTo>
                    <a:pt x="167" y="324"/>
                    <a:pt x="187" y="313"/>
                    <a:pt x="208" y="302"/>
                  </a:cubicBezTo>
                  <a:cubicBezTo>
                    <a:pt x="237" y="288"/>
                    <a:pt x="268" y="277"/>
                    <a:pt x="300" y="270"/>
                  </a:cubicBezTo>
                  <a:cubicBezTo>
                    <a:pt x="316" y="267"/>
                    <a:pt x="337" y="261"/>
                    <a:pt x="357" y="260"/>
                  </a:cubicBezTo>
                  <a:close/>
                </a:path>
              </a:pathLst>
            </a:custGeom>
            <a:solidFill>
              <a:srgbClr val="FFFB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111"/>
            <p:cNvSpPr/>
            <p:nvPr/>
          </p:nvSpPr>
          <p:spPr bwMode="auto">
            <a:xfrm>
              <a:off x="1897063" y="5880101"/>
              <a:ext cx="749300" cy="285750"/>
            </a:xfrm>
            <a:custGeom>
              <a:avLst/>
              <a:gdLst>
                <a:gd name="T0" fmla="*/ 173 w 176"/>
                <a:gd name="T1" fmla="*/ 19 h 67"/>
                <a:gd name="T2" fmla="*/ 126 w 176"/>
                <a:gd name="T3" fmla="*/ 2 h 67"/>
                <a:gd name="T4" fmla="*/ 69 w 176"/>
                <a:gd name="T5" fmla="*/ 6 h 67"/>
                <a:gd name="T6" fmla="*/ 0 w 176"/>
                <a:gd name="T7" fmla="*/ 65 h 67"/>
                <a:gd name="T8" fmla="*/ 3 w 176"/>
                <a:gd name="T9" fmla="*/ 66 h 67"/>
                <a:gd name="T10" fmla="*/ 68 w 176"/>
                <a:gd name="T11" fmla="*/ 13 h 67"/>
                <a:gd name="T12" fmla="*/ 168 w 176"/>
                <a:gd name="T13" fmla="*/ 23 h 67"/>
                <a:gd name="T14" fmla="*/ 173 w 176"/>
                <a:gd name="T15" fmla="*/ 1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6" h="67">
                  <a:moveTo>
                    <a:pt x="173" y="19"/>
                  </a:moveTo>
                  <a:cubicBezTo>
                    <a:pt x="163" y="6"/>
                    <a:pt x="141" y="4"/>
                    <a:pt x="126" y="2"/>
                  </a:cubicBezTo>
                  <a:cubicBezTo>
                    <a:pt x="107" y="0"/>
                    <a:pt x="87" y="1"/>
                    <a:pt x="69" y="6"/>
                  </a:cubicBezTo>
                  <a:cubicBezTo>
                    <a:pt x="39" y="15"/>
                    <a:pt x="12" y="36"/>
                    <a:pt x="0" y="65"/>
                  </a:cubicBezTo>
                  <a:cubicBezTo>
                    <a:pt x="0" y="66"/>
                    <a:pt x="2" y="67"/>
                    <a:pt x="3" y="66"/>
                  </a:cubicBezTo>
                  <a:cubicBezTo>
                    <a:pt x="18" y="41"/>
                    <a:pt x="39" y="22"/>
                    <a:pt x="68" y="13"/>
                  </a:cubicBezTo>
                  <a:cubicBezTo>
                    <a:pt x="95" y="4"/>
                    <a:pt x="146" y="2"/>
                    <a:pt x="168" y="23"/>
                  </a:cubicBezTo>
                  <a:cubicBezTo>
                    <a:pt x="172" y="26"/>
                    <a:pt x="176" y="22"/>
                    <a:pt x="173" y="19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112"/>
            <p:cNvSpPr/>
            <p:nvPr/>
          </p:nvSpPr>
          <p:spPr bwMode="auto">
            <a:xfrm>
              <a:off x="1970088" y="6026151"/>
              <a:ext cx="795338" cy="266700"/>
            </a:xfrm>
            <a:custGeom>
              <a:avLst/>
              <a:gdLst>
                <a:gd name="T0" fmla="*/ 183 w 187"/>
                <a:gd name="T1" fmla="*/ 20 h 63"/>
                <a:gd name="T2" fmla="*/ 1 w 187"/>
                <a:gd name="T3" fmla="*/ 61 h 63"/>
                <a:gd name="T4" fmla="*/ 3 w 187"/>
                <a:gd name="T5" fmla="*/ 62 h 63"/>
                <a:gd name="T6" fmla="*/ 84 w 187"/>
                <a:gd name="T7" fmla="*/ 20 h 63"/>
                <a:gd name="T8" fmla="*/ 181 w 187"/>
                <a:gd name="T9" fmla="*/ 27 h 63"/>
                <a:gd name="T10" fmla="*/ 183 w 187"/>
                <a:gd name="T11" fmla="*/ 2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7" h="63">
                  <a:moveTo>
                    <a:pt x="183" y="20"/>
                  </a:moveTo>
                  <a:cubicBezTo>
                    <a:pt x="125" y="0"/>
                    <a:pt x="41" y="9"/>
                    <a:pt x="1" y="61"/>
                  </a:cubicBezTo>
                  <a:cubicBezTo>
                    <a:pt x="0" y="62"/>
                    <a:pt x="2" y="63"/>
                    <a:pt x="3" y="62"/>
                  </a:cubicBezTo>
                  <a:cubicBezTo>
                    <a:pt x="29" y="44"/>
                    <a:pt x="53" y="28"/>
                    <a:pt x="84" y="20"/>
                  </a:cubicBezTo>
                  <a:cubicBezTo>
                    <a:pt x="117" y="13"/>
                    <a:pt x="150" y="15"/>
                    <a:pt x="181" y="27"/>
                  </a:cubicBezTo>
                  <a:cubicBezTo>
                    <a:pt x="185" y="28"/>
                    <a:pt x="187" y="22"/>
                    <a:pt x="183" y="20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113"/>
            <p:cNvSpPr/>
            <p:nvPr/>
          </p:nvSpPr>
          <p:spPr bwMode="auto">
            <a:xfrm>
              <a:off x="2092325" y="6183313"/>
              <a:ext cx="795338" cy="336550"/>
            </a:xfrm>
            <a:custGeom>
              <a:avLst/>
              <a:gdLst>
                <a:gd name="T0" fmla="*/ 184 w 187"/>
                <a:gd name="T1" fmla="*/ 12 h 79"/>
                <a:gd name="T2" fmla="*/ 1 w 187"/>
                <a:gd name="T3" fmla="*/ 75 h 79"/>
                <a:gd name="T4" fmla="*/ 4 w 187"/>
                <a:gd name="T5" fmla="*/ 77 h 79"/>
                <a:gd name="T6" fmla="*/ 82 w 187"/>
                <a:gd name="T7" fmla="*/ 25 h 79"/>
                <a:gd name="T8" fmla="*/ 183 w 187"/>
                <a:gd name="T9" fmla="*/ 19 h 79"/>
                <a:gd name="T10" fmla="*/ 184 w 187"/>
                <a:gd name="T11" fmla="*/ 1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7" h="79">
                  <a:moveTo>
                    <a:pt x="184" y="12"/>
                  </a:moveTo>
                  <a:cubicBezTo>
                    <a:pt x="122" y="0"/>
                    <a:pt x="36" y="18"/>
                    <a:pt x="1" y="75"/>
                  </a:cubicBezTo>
                  <a:cubicBezTo>
                    <a:pt x="0" y="77"/>
                    <a:pt x="2" y="79"/>
                    <a:pt x="4" y="77"/>
                  </a:cubicBezTo>
                  <a:cubicBezTo>
                    <a:pt x="26" y="54"/>
                    <a:pt x="50" y="35"/>
                    <a:pt x="82" y="25"/>
                  </a:cubicBezTo>
                  <a:cubicBezTo>
                    <a:pt x="115" y="15"/>
                    <a:pt x="148" y="17"/>
                    <a:pt x="183" y="19"/>
                  </a:cubicBezTo>
                  <a:cubicBezTo>
                    <a:pt x="186" y="19"/>
                    <a:pt x="187" y="13"/>
                    <a:pt x="184" y="12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114"/>
            <p:cNvSpPr/>
            <p:nvPr/>
          </p:nvSpPr>
          <p:spPr bwMode="auto">
            <a:xfrm>
              <a:off x="2220913" y="6413501"/>
              <a:ext cx="785813" cy="279400"/>
            </a:xfrm>
            <a:custGeom>
              <a:avLst/>
              <a:gdLst>
                <a:gd name="T0" fmla="*/ 182 w 185"/>
                <a:gd name="T1" fmla="*/ 8 h 66"/>
                <a:gd name="T2" fmla="*/ 78 w 185"/>
                <a:gd name="T3" fmla="*/ 17 h 66"/>
                <a:gd name="T4" fmla="*/ 0 w 185"/>
                <a:gd name="T5" fmla="*/ 64 h 66"/>
                <a:gd name="T6" fmla="*/ 2 w 185"/>
                <a:gd name="T7" fmla="*/ 66 h 66"/>
                <a:gd name="T8" fmla="*/ 86 w 185"/>
                <a:gd name="T9" fmla="*/ 22 h 66"/>
                <a:gd name="T10" fmla="*/ 181 w 185"/>
                <a:gd name="T11" fmla="*/ 14 h 66"/>
                <a:gd name="T12" fmla="*/ 182 w 185"/>
                <a:gd name="T13" fmla="*/ 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5" h="66">
                  <a:moveTo>
                    <a:pt x="182" y="8"/>
                  </a:moveTo>
                  <a:cubicBezTo>
                    <a:pt x="149" y="0"/>
                    <a:pt x="109" y="8"/>
                    <a:pt x="78" y="17"/>
                  </a:cubicBezTo>
                  <a:cubicBezTo>
                    <a:pt x="51" y="26"/>
                    <a:pt x="15" y="38"/>
                    <a:pt x="0" y="64"/>
                  </a:cubicBezTo>
                  <a:cubicBezTo>
                    <a:pt x="0" y="65"/>
                    <a:pt x="1" y="66"/>
                    <a:pt x="2" y="66"/>
                  </a:cubicBezTo>
                  <a:cubicBezTo>
                    <a:pt x="27" y="44"/>
                    <a:pt x="55" y="31"/>
                    <a:pt x="86" y="22"/>
                  </a:cubicBezTo>
                  <a:cubicBezTo>
                    <a:pt x="118" y="14"/>
                    <a:pt x="148" y="16"/>
                    <a:pt x="181" y="14"/>
                  </a:cubicBezTo>
                  <a:cubicBezTo>
                    <a:pt x="184" y="13"/>
                    <a:pt x="185" y="9"/>
                    <a:pt x="182" y="8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115"/>
            <p:cNvSpPr/>
            <p:nvPr/>
          </p:nvSpPr>
          <p:spPr bwMode="auto">
            <a:xfrm>
              <a:off x="2317750" y="6608763"/>
              <a:ext cx="731838" cy="268288"/>
            </a:xfrm>
            <a:custGeom>
              <a:avLst/>
              <a:gdLst>
                <a:gd name="T0" fmla="*/ 168 w 172"/>
                <a:gd name="T1" fmla="*/ 3 h 63"/>
                <a:gd name="T2" fmla="*/ 1 w 172"/>
                <a:gd name="T3" fmla="*/ 59 h 63"/>
                <a:gd name="T4" fmla="*/ 3 w 172"/>
                <a:gd name="T5" fmla="*/ 62 h 63"/>
                <a:gd name="T6" fmla="*/ 168 w 172"/>
                <a:gd name="T7" fmla="*/ 9 h 63"/>
                <a:gd name="T8" fmla="*/ 168 w 172"/>
                <a:gd name="T9" fmla="*/ 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63">
                  <a:moveTo>
                    <a:pt x="168" y="3"/>
                  </a:moveTo>
                  <a:cubicBezTo>
                    <a:pt x="109" y="0"/>
                    <a:pt x="44" y="17"/>
                    <a:pt x="1" y="59"/>
                  </a:cubicBezTo>
                  <a:cubicBezTo>
                    <a:pt x="0" y="60"/>
                    <a:pt x="1" y="63"/>
                    <a:pt x="3" y="62"/>
                  </a:cubicBezTo>
                  <a:cubicBezTo>
                    <a:pt x="53" y="28"/>
                    <a:pt x="106" y="6"/>
                    <a:pt x="168" y="9"/>
                  </a:cubicBezTo>
                  <a:cubicBezTo>
                    <a:pt x="172" y="10"/>
                    <a:pt x="172" y="3"/>
                    <a:pt x="168" y="3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116"/>
            <p:cNvSpPr/>
            <p:nvPr/>
          </p:nvSpPr>
          <p:spPr bwMode="auto">
            <a:xfrm>
              <a:off x="2892425" y="5484813"/>
              <a:ext cx="693738" cy="425450"/>
            </a:xfrm>
            <a:custGeom>
              <a:avLst/>
              <a:gdLst>
                <a:gd name="T0" fmla="*/ 161 w 163"/>
                <a:gd name="T1" fmla="*/ 4 h 100"/>
                <a:gd name="T2" fmla="*/ 73 w 163"/>
                <a:gd name="T3" fmla="*/ 32 h 100"/>
                <a:gd name="T4" fmla="*/ 1 w 163"/>
                <a:gd name="T5" fmla="*/ 97 h 100"/>
                <a:gd name="T6" fmla="*/ 4 w 163"/>
                <a:gd name="T7" fmla="*/ 99 h 100"/>
                <a:gd name="T8" fmla="*/ 76 w 163"/>
                <a:gd name="T9" fmla="*/ 37 h 100"/>
                <a:gd name="T10" fmla="*/ 120 w 163"/>
                <a:gd name="T11" fmla="*/ 18 h 100"/>
                <a:gd name="T12" fmla="*/ 162 w 163"/>
                <a:gd name="T13" fmla="*/ 8 h 100"/>
                <a:gd name="T14" fmla="*/ 161 w 163"/>
                <a:gd name="T15" fmla="*/ 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3" h="100">
                  <a:moveTo>
                    <a:pt x="161" y="4"/>
                  </a:moveTo>
                  <a:cubicBezTo>
                    <a:pt x="134" y="0"/>
                    <a:pt x="97" y="18"/>
                    <a:pt x="73" y="32"/>
                  </a:cubicBezTo>
                  <a:cubicBezTo>
                    <a:pt x="46" y="47"/>
                    <a:pt x="18" y="69"/>
                    <a:pt x="1" y="97"/>
                  </a:cubicBezTo>
                  <a:cubicBezTo>
                    <a:pt x="0" y="98"/>
                    <a:pt x="2" y="100"/>
                    <a:pt x="4" y="99"/>
                  </a:cubicBezTo>
                  <a:cubicBezTo>
                    <a:pt x="26" y="75"/>
                    <a:pt x="47" y="53"/>
                    <a:pt x="76" y="37"/>
                  </a:cubicBezTo>
                  <a:cubicBezTo>
                    <a:pt x="90" y="29"/>
                    <a:pt x="105" y="23"/>
                    <a:pt x="120" y="18"/>
                  </a:cubicBezTo>
                  <a:cubicBezTo>
                    <a:pt x="134" y="14"/>
                    <a:pt x="149" y="14"/>
                    <a:pt x="162" y="8"/>
                  </a:cubicBezTo>
                  <a:cubicBezTo>
                    <a:pt x="163" y="7"/>
                    <a:pt x="163" y="5"/>
                    <a:pt x="161" y="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117"/>
            <p:cNvSpPr/>
            <p:nvPr/>
          </p:nvSpPr>
          <p:spPr bwMode="auto">
            <a:xfrm>
              <a:off x="2986088" y="5715001"/>
              <a:ext cx="655638" cy="344488"/>
            </a:xfrm>
            <a:custGeom>
              <a:avLst/>
              <a:gdLst>
                <a:gd name="T0" fmla="*/ 149 w 154"/>
                <a:gd name="T1" fmla="*/ 1 h 81"/>
                <a:gd name="T2" fmla="*/ 55 w 154"/>
                <a:gd name="T3" fmla="*/ 30 h 81"/>
                <a:gd name="T4" fmla="*/ 6 w 154"/>
                <a:gd name="T5" fmla="*/ 80 h 81"/>
                <a:gd name="T6" fmla="*/ 8 w 154"/>
                <a:gd name="T7" fmla="*/ 80 h 81"/>
                <a:gd name="T8" fmla="*/ 74 w 154"/>
                <a:gd name="T9" fmla="*/ 28 h 81"/>
                <a:gd name="T10" fmla="*/ 150 w 154"/>
                <a:gd name="T11" fmla="*/ 9 h 81"/>
                <a:gd name="T12" fmla="*/ 149 w 154"/>
                <a:gd name="T13" fmla="*/ 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" h="81">
                  <a:moveTo>
                    <a:pt x="149" y="1"/>
                  </a:moveTo>
                  <a:cubicBezTo>
                    <a:pt x="116" y="3"/>
                    <a:pt x="84" y="14"/>
                    <a:pt x="55" y="30"/>
                  </a:cubicBezTo>
                  <a:cubicBezTo>
                    <a:pt x="40" y="38"/>
                    <a:pt x="0" y="59"/>
                    <a:pt x="6" y="80"/>
                  </a:cubicBezTo>
                  <a:cubicBezTo>
                    <a:pt x="6" y="81"/>
                    <a:pt x="8" y="81"/>
                    <a:pt x="8" y="80"/>
                  </a:cubicBezTo>
                  <a:cubicBezTo>
                    <a:pt x="15" y="56"/>
                    <a:pt x="52" y="38"/>
                    <a:pt x="74" y="28"/>
                  </a:cubicBezTo>
                  <a:cubicBezTo>
                    <a:pt x="98" y="17"/>
                    <a:pt x="123" y="12"/>
                    <a:pt x="150" y="9"/>
                  </a:cubicBezTo>
                  <a:cubicBezTo>
                    <a:pt x="154" y="8"/>
                    <a:pt x="153" y="0"/>
                    <a:pt x="149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118"/>
            <p:cNvSpPr/>
            <p:nvPr/>
          </p:nvSpPr>
          <p:spPr bwMode="auto">
            <a:xfrm>
              <a:off x="3059113" y="5867401"/>
              <a:ext cx="714375" cy="349250"/>
            </a:xfrm>
            <a:custGeom>
              <a:avLst/>
              <a:gdLst>
                <a:gd name="T0" fmla="*/ 164 w 168"/>
                <a:gd name="T1" fmla="*/ 4 h 82"/>
                <a:gd name="T2" fmla="*/ 74 w 168"/>
                <a:gd name="T3" fmla="*/ 24 h 82"/>
                <a:gd name="T4" fmla="*/ 1 w 168"/>
                <a:gd name="T5" fmla="*/ 79 h 82"/>
                <a:gd name="T6" fmla="*/ 3 w 168"/>
                <a:gd name="T7" fmla="*/ 81 h 82"/>
                <a:gd name="T8" fmla="*/ 80 w 168"/>
                <a:gd name="T9" fmla="*/ 29 h 82"/>
                <a:gd name="T10" fmla="*/ 165 w 168"/>
                <a:gd name="T11" fmla="*/ 9 h 82"/>
                <a:gd name="T12" fmla="*/ 164 w 168"/>
                <a:gd name="T13" fmla="*/ 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82">
                  <a:moveTo>
                    <a:pt x="164" y="4"/>
                  </a:moveTo>
                  <a:cubicBezTo>
                    <a:pt x="134" y="0"/>
                    <a:pt x="100" y="12"/>
                    <a:pt x="74" y="24"/>
                  </a:cubicBezTo>
                  <a:cubicBezTo>
                    <a:pt x="46" y="36"/>
                    <a:pt x="18" y="55"/>
                    <a:pt x="1" y="79"/>
                  </a:cubicBezTo>
                  <a:cubicBezTo>
                    <a:pt x="0" y="81"/>
                    <a:pt x="2" y="82"/>
                    <a:pt x="3" y="81"/>
                  </a:cubicBezTo>
                  <a:cubicBezTo>
                    <a:pt x="28" y="61"/>
                    <a:pt x="50" y="42"/>
                    <a:pt x="80" y="29"/>
                  </a:cubicBezTo>
                  <a:cubicBezTo>
                    <a:pt x="108" y="17"/>
                    <a:pt x="135" y="15"/>
                    <a:pt x="165" y="9"/>
                  </a:cubicBezTo>
                  <a:cubicBezTo>
                    <a:pt x="168" y="8"/>
                    <a:pt x="167" y="4"/>
                    <a:pt x="164" y="4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119"/>
            <p:cNvSpPr/>
            <p:nvPr/>
          </p:nvSpPr>
          <p:spPr bwMode="auto">
            <a:xfrm>
              <a:off x="3155950" y="6051551"/>
              <a:ext cx="739775" cy="344488"/>
            </a:xfrm>
            <a:custGeom>
              <a:avLst/>
              <a:gdLst>
                <a:gd name="T0" fmla="*/ 170 w 174"/>
                <a:gd name="T1" fmla="*/ 8 h 81"/>
                <a:gd name="T2" fmla="*/ 1 w 174"/>
                <a:gd name="T3" fmla="*/ 77 h 81"/>
                <a:gd name="T4" fmla="*/ 3 w 174"/>
                <a:gd name="T5" fmla="*/ 80 h 81"/>
                <a:gd name="T6" fmla="*/ 75 w 174"/>
                <a:gd name="T7" fmla="*/ 35 h 81"/>
                <a:gd name="T8" fmla="*/ 169 w 174"/>
                <a:gd name="T9" fmla="*/ 14 h 81"/>
                <a:gd name="T10" fmla="*/ 170 w 174"/>
                <a:gd name="T11" fmla="*/ 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81">
                  <a:moveTo>
                    <a:pt x="170" y="8"/>
                  </a:moveTo>
                  <a:cubicBezTo>
                    <a:pt x="113" y="0"/>
                    <a:pt x="38" y="35"/>
                    <a:pt x="1" y="77"/>
                  </a:cubicBezTo>
                  <a:cubicBezTo>
                    <a:pt x="0" y="78"/>
                    <a:pt x="1" y="81"/>
                    <a:pt x="3" y="80"/>
                  </a:cubicBezTo>
                  <a:cubicBezTo>
                    <a:pt x="26" y="63"/>
                    <a:pt x="49" y="46"/>
                    <a:pt x="75" y="35"/>
                  </a:cubicBezTo>
                  <a:cubicBezTo>
                    <a:pt x="105" y="22"/>
                    <a:pt x="136" y="16"/>
                    <a:pt x="169" y="14"/>
                  </a:cubicBezTo>
                  <a:cubicBezTo>
                    <a:pt x="172" y="14"/>
                    <a:pt x="174" y="8"/>
                    <a:pt x="170" y="8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Freeform 120"/>
            <p:cNvSpPr/>
            <p:nvPr/>
          </p:nvSpPr>
          <p:spPr bwMode="auto">
            <a:xfrm>
              <a:off x="3279775" y="6353176"/>
              <a:ext cx="390525" cy="225425"/>
            </a:xfrm>
            <a:custGeom>
              <a:avLst/>
              <a:gdLst>
                <a:gd name="T0" fmla="*/ 85 w 92"/>
                <a:gd name="T1" fmla="*/ 1 h 53"/>
                <a:gd name="T2" fmla="*/ 1 w 92"/>
                <a:gd name="T3" fmla="*/ 50 h 53"/>
                <a:gd name="T4" fmla="*/ 4 w 92"/>
                <a:gd name="T5" fmla="*/ 52 h 53"/>
                <a:gd name="T6" fmla="*/ 87 w 92"/>
                <a:gd name="T7" fmla="*/ 8 h 53"/>
                <a:gd name="T8" fmla="*/ 85 w 92"/>
                <a:gd name="T9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53">
                  <a:moveTo>
                    <a:pt x="85" y="1"/>
                  </a:moveTo>
                  <a:cubicBezTo>
                    <a:pt x="55" y="8"/>
                    <a:pt x="20" y="24"/>
                    <a:pt x="1" y="50"/>
                  </a:cubicBezTo>
                  <a:cubicBezTo>
                    <a:pt x="0" y="51"/>
                    <a:pt x="2" y="53"/>
                    <a:pt x="4" y="52"/>
                  </a:cubicBezTo>
                  <a:cubicBezTo>
                    <a:pt x="31" y="33"/>
                    <a:pt x="54" y="17"/>
                    <a:pt x="87" y="8"/>
                  </a:cubicBezTo>
                  <a:cubicBezTo>
                    <a:pt x="92" y="7"/>
                    <a:pt x="90" y="0"/>
                    <a:pt x="85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5"/>
          <p:cNvSpPr/>
          <p:nvPr/>
        </p:nvSpPr>
        <p:spPr bwMode="auto">
          <a:xfrm>
            <a:off x="2225309" y="506095"/>
            <a:ext cx="7751196" cy="5447666"/>
          </a:xfrm>
          <a:custGeom>
            <a:avLst/>
            <a:gdLst>
              <a:gd name="T0" fmla="*/ 13 w 889"/>
              <a:gd name="T1" fmla="*/ 379 h 624"/>
              <a:gd name="T2" fmla="*/ 7 w 889"/>
              <a:gd name="T3" fmla="*/ 366 h 624"/>
              <a:gd name="T4" fmla="*/ 43 w 889"/>
              <a:gd name="T5" fmla="*/ 303 h 624"/>
              <a:gd name="T6" fmla="*/ 5 w 889"/>
              <a:gd name="T7" fmla="*/ 201 h 624"/>
              <a:gd name="T8" fmla="*/ 69 w 889"/>
              <a:gd name="T9" fmla="*/ 112 h 624"/>
              <a:gd name="T10" fmla="*/ 153 w 889"/>
              <a:gd name="T11" fmla="*/ 126 h 624"/>
              <a:gd name="T12" fmla="*/ 276 w 889"/>
              <a:gd name="T13" fmla="*/ 6 h 624"/>
              <a:gd name="T14" fmla="*/ 418 w 889"/>
              <a:gd name="T15" fmla="*/ 103 h 624"/>
              <a:gd name="T16" fmla="*/ 477 w 889"/>
              <a:gd name="T17" fmla="*/ 54 h 624"/>
              <a:gd name="T18" fmla="*/ 537 w 889"/>
              <a:gd name="T19" fmla="*/ 102 h 624"/>
              <a:gd name="T20" fmla="*/ 738 w 889"/>
              <a:gd name="T21" fmla="*/ 37 h 624"/>
              <a:gd name="T22" fmla="*/ 803 w 889"/>
              <a:gd name="T23" fmla="*/ 103 h 624"/>
              <a:gd name="T24" fmla="*/ 782 w 889"/>
              <a:gd name="T25" fmla="*/ 189 h 624"/>
              <a:gd name="T26" fmla="*/ 875 w 889"/>
              <a:gd name="T27" fmla="*/ 270 h 624"/>
              <a:gd name="T28" fmla="*/ 825 w 889"/>
              <a:gd name="T29" fmla="*/ 372 h 624"/>
              <a:gd name="T30" fmla="*/ 857 w 889"/>
              <a:gd name="T31" fmla="*/ 493 h 624"/>
              <a:gd name="T32" fmla="*/ 786 w 889"/>
              <a:gd name="T33" fmla="*/ 549 h 624"/>
              <a:gd name="T34" fmla="*/ 579 w 889"/>
              <a:gd name="T35" fmla="*/ 518 h 624"/>
              <a:gd name="T36" fmla="*/ 517 w 889"/>
              <a:gd name="T37" fmla="*/ 580 h 624"/>
              <a:gd name="T38" fmla="*/ 433 w 889"/>
              <a:gd name="T39" fmla="*/ 551 h 624"/>
              <a:gd name="T40" fmla="*/ 272 w 889"/>
              <a:gd name="T41" fmla="*/ 608 h 624"/>
              <a:gd name="T42" fmla="*/ 163 w 889"/>
              <a:gd name="T43" fmla="*/ 477 h 624"/>
              <a:gd name="T44" fmla="*/ 89 w 889"/>
              <a:gd name="T45" fmla="*/ 398 h 624"/>
              <a:gd name="T46" fmla="*/ 13 w 889"/>
              <a:gd name="T47" fmla="*/ 379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9" h="624">
                <a:moveTo>
                  <a:pt x="13" y="379"/>
                </a:moveTo>
                <a:cubicBezTo>
                  <a:pt x="11" y="375"/>
                  <a:pt x="9" y="371"/>
                  <a:pt x="7" y="366"/>
                </a:cubicBezTo>
                <a:cubicBezTo>
                  <a:pt x="3" y="354"/>
                  <a:pt x="21" y="284"/>
                  <a:pt x="43" y="303"/>
                </a:cubicBezTo>
                <a:cubicBezTo>
                  <a:pt x="15" y="278"/>
                  <a:pt x="0" y="239"/>
                  <a:pt x="5" y="201"/>
                </a:cubicBezTo>
                <a:cubicBezTo>
                  <a:pt x="10" y="163"/>
                  <a:pt x="35" y="129"/>
                  <a:pt x="69" y="112"/>
                </a:cubicBezTo>
                <a:cubicBezTo>
                  <a:pt x="97" y="99"/>
                  <a:pt x="136" y="100"/>
                  <a:pt x="153" y="126"/>
                </a:cubicBezTo>
                <a:cubicBezTo>
                  <a:pt x="159" y="65"/>
                  <a:pt x="214" y="11"/>
                  <a:pt x="276" y="6"/>
                </a:cubicBezTo>
                <a:cubicBezTo>
                  <a:pt x="338" y="0"/>
                  <a:pt x="400" y="43"/>
                  <a:pt x="418" y="103"/>
                </a:cubicBezTo>
                <a:cubicBezTo>
                  <a:pt x="423" y="76"/>
                  <a:pt x="450" y="54"/>
                  <a:pt x="477" y="54"/>
                </a:cubicBezTo>
                <a:cubicBezTo>
                  <a:pt x="505" y="54"/>
                  <a:pt x="531" y="75"/>
                  <a:pt x="537" y="102"/>
                </a:cubicBezTo>
                <a:cubicBezTo>
                  <a:pt x="576" y="35"/>
                  <a:pt x="668" y="5"/>
                  <a:pt x="738" y="37"/>
                </a:cubicBezTo>
                <a:cubicBezTo>
                  <a:pt x="767" y="50"/>
                  <a:pt x="792" y="73"/>
                  <a:pt x="803" y="103"/>
                </a:cubicBezTo>
                <a:cubicBezTo>
                  <a:pt x="813" y="132"/>
                  <a:pt x="806" y="169"/>
                  <a:pt x="782" y="189"/>
                </a:cubicBezTo>
                <a:cubicBezTo>
                  <a:pt x="823" y="201"/>
                  <a:pt x="862" y="229"/>
                  <a:pt x="875" y="270"/>
                </a:cubicBezTo>
                <a:cubicBezTo>
                  <a:pt x="889" y="310"/>
                  <a:pt x="867" y="363"/>
                  <a:pt x="825" y="372"/>
                </a:cubicBezTo>
                <a:cubicBezTo>
                  <a:pt x="864" y="396"/>
                  <a:pt x="879" y="452"/>
                  <a:pt x="857" y="493"/>
                </a:cubicBezTo>
                <a:cubicBezTo>
                  <a:pt x="842" y="520"/>
                  <a:pt x="815" y="537"/>
                  <a:pt x="786" y="549"/>
                </a:cubicBezTo>
                <a:cubicBezTo>
                  <a:pt x="718" y="578"/>
                  <a:pt x="628" y="574"/>
                  <a:pt x="579" y="518"/>
                </a:cubicBezTo>
                <a:cubicBezTo>
                  <a:pt x="572" y="548"/>
                  <a:pt x="547" y="574"/>
                  <a:pt x="517" y="580"/>
                </a:cubicBezTo>
                <a:cubicBezTo>
                  <a:pt x="486" y="587"/>
                  <a:pt x="453" y="575"/>
                  <a:pt x="433" y="551"/>
                </a:cubicBezTo>
                <a:cubicBezTo>
                  <a:pt x="398" y="600"/>
                  <a:pt x="331" y="624"/>
                  <a:pt x="272" y="608"/>
                </a:cubicBezTo>
                <a:cubicBezTo>
                  <a:pt x="214" y="593"/>
                  <a:pt x="168" y="537"/>
                  <a:pt x="163" y="477"/>
                </a:cubicBezTo>
                <a:cubicBezTo>
                  <a:pt x="167" y="529"/>
                  <a:pt x="5" y="461"/>
                  <a:pt x="89" y="398"/>
                </a:cubicBezTo>
                <a:cubicBezTo>
                  <a:pt x="65" y="414"/>
                  <a:pt x="29" y="402"/>
                  <a:pt x="13" y="379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31"/>
          <p:cNvSpPr/>
          <p:nvPr/>
        </p:nvSpPr>
        <p:spPr bwMode="auto">
          <a:xfrm>
            <a:off x="5065008" y="1520399"/>
            <a:ext cx="2071799" cy="2064240"/>
          </a:xfrm>
          <a:prstGeom prst="ellipse">
            <a:avLst/>
          </a:prstGeom>
          <a:solidFill>
            <a:srgbClr val="E3D6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4254500" y="3764299"/>
            <a:ext cx="3697157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sp>
        <p:nvSpPr>
          <p:cNvPr id="6" name="MH_Number_1"/>
          <p:cNvSpPr/>
          <p:nvPr>
            <p:custDataLst>
              <p:tags r:id="rId2"/>
            </p:custDataLst>
          </p:nvPr>
        </p:nvSpPr>
        <p:spPr>
          <a:xfrm>
            <a:off x="5188371" y="1634847"/>
            <a:ext cx="1836584" cy="183534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38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endParaRPr lang="zh-CN" altLang="en-US" sz="138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587692" y="4294331"/>
            <a:ext cx="2994801" cy="0"/>
          </a:xfrm>
          <a:prstGeom prst="line">
            <a:avLst/>
          </a:prstGeom>
          <a:ln>
            <a:solidFill>
              <a:srgbClr val="FFB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4512789" y="4315757"/>
            <a:ext cx="3231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Lorem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63881" y="5341303"/>
            <a:ext cx="2049463" cy="2133601"/>
            <a:chOff x="914401" y="4030663"/>
            <a:chExt cx="2049463" cy="2133601"/>
          </a:xfrm>
        </p:grpSpPr>
        <p:sp>
          <p:nvSpPr>
            <p:cNvPr id="12" name="Freeform 5"/>
            <p:cNvSpPr/>
            <p:nvPr/>
          </p:nvSpPr>
          <p:spPr bwMode="auto">
            <a:xfrm>
              <a:off x="914401" y="4200526"/>
              <a:ext cx="1879600" cy="1963738"/>
            </a:xfrm>
            <a:custGeom>
              <a:avLst/>
              <a:gdLst>
                <a:gd name="T0" fmla="*/ 440 w 441"/>
                <a:gd name="T1" fmla="*/ 216 h 461"/>
                <a:gd name="T2" fmla="*/ 438 w 441"/>
                <a:gd name="T3" fmla="*/ 199 h 461"/>
                <a:gd name="T4" fmla="*/ 428 w 441"/>
                <a:gd name="T5" fmla="*/ 153 h 461"/>
                <a:gd name="T6" fmla="*/ 411 w 441"/>
                <a:gd name="T7" fmla="*/ 117 h 461"/>
                <a:gd name="T8" fmla="*/ 403 w 441"/>
                <a:gd name="T9" fmla="*/ 103 h 461"/>
                <a:gd name="T10" fmla="*/ 261 w 441"/>
                <a:gd name="T11" fmla="*/ 6 h 461"/>
                <a:gd name="T12" fmla="*/ 251 w 441"/>
                <a:gd name="T13" fmla="*/ 4 h 461"/>
                <a:gd name="T14" fmla="*/ 251 w 441"/>
                <a:gd name="T15" fmla="*/ 4 h 461"/>
                <a:gd name="T16" fmla="*/ 149 w 441"/>
                <a:gd name="T17" fmla="*/ 19 h 461"/>
                <a:gd name="T18" fmla="*/ 137 w 441"/>
                <a:gd name="T19" fmla="*/ 24 h 461"/>
                <a:gd name="T20" fmla="*/ 83 w 441"/>
                <a:gd name="T21" fmla="*/ 60 h 461"/>
                <a:gd name="T22" fmla="*/ 83 w 441"/>
                <a:gd name="T23" fmla="*/ 60 h 461"/>
                <a:gd name="T24" fmla="*/ 83 w 441"/>
                <a:gd name="T25" fmla="*/ 60 h 461"/>
                <a:gd name="T26" fmla="*/ 74 w 441"/>
                <a:gd name="T27" fmla="*/ 68 h 461"/>
                <a:gd name="T28" fmla="*/ 73 w 441"/>
                <a:gd name="T29" fmla="*/ 69 h 461"/>
                <a:gd name="T30" fmla="*/ 66 w 441"/>
                <a:gd name="T31" fmla="*/ 76 h 461"/>
                <a:gd name="T32" fmla="*/ 63 w 441"/>
                <a:gd name="T33" fmla="*/ 79 h 461"/>
                <a:gd name="T34" fmla="*/ 58 w 441"/>
                <a:gd name="T35" fmla="*/ 85 h 461"/>
                <a:gd name="T36" fmla="*/ 49 w 441"/>
                <a:gd name="T37" fmla="*/ 95 h 461"/>
                <a:gd name="T38" fmla="*/ 23 w 441"/>
                <a:gd name="T39" fmla="*/ 140 h 461"/>
                <a:gd name="T40" fmla="*/ 4 w 441"/>
                <a:gd name="T41" fmla="*/ 256 h 461"/>
                <a:gd name="T42" fmla="*/ 115 w 441"/>
                <a:gd name="T43" fmla="*/ 432 h 461"/>
                <a:gd name="T44" fmla="*/ 117 w 441"/>
                <a:gd name="T45" fmla="*/ 433 h 461"/>
                <a:gd name="T46" fmla="*/ 251 w 441"/>
                <a:gd name="T47" fmla="*/ 454 h 461"/>
                <a:gd name="T48" fmla="*/ 367 w 441"/>
                <a:gd name="T49" fmla="*/ 399 h 461"/>
                <a:gd name="T50" fmla="*/ 386 w 441"/>
                <a:gd name="T51" fmla="*/ 379 h 461"/>
                <a:gd name="T52" fmla="*/ 386 w 441"/>
                <a:gd name="T53" fmla="*/ 379 h 461"/>
                <a:gd name="T54" fmla="*/ 386 w 441"/>
                <a:gd name="T55" fmla="*/ 379 h 461"/>
                <a:gd name="T56" fmla="*/ 402 w 441"/>
                <a:gd name="T57" fmla="*/ 357 h 461"/>
                <a:gd name="T58" fmla="*/ 417 w 441"/>
                <a:gd name="T59" fmla="*/ 330 h 461"/>
                <a:gd name="T60" fmla="*/ 440 w 441"/>
                <a:gd name="T61" fmla="*/ 216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41" h="461">
                  <a:moveTo>
                    <a:pt x="440" y="216"/>
                  </a:moveTo>
                  <a:cubicBezTo>
                    <a:pt x="439" y="210"/>
                    <a:pt x="439" y="204"/>
                    <a:pt x="438" y="199"/>
                  </a:cubicBezTo>
                  <a:cubicBezTo>
                    <a:pt x="436" y="183"/>
                    <a:pt x="433" y="168"/>
                    <a:pt x="428" y="153"/>
                  </a:cubicBezTo>
                  <a:cubicBezTo>
                    <a:pt x="423" y="141"/>
                    <a:pt x="418" y="129"/>
                    <a:pt x="411" y="117"/>
                  </a:cubicBezTo>
                  <a:cubicBezTo>
                    <a:pt x="409" y="113"/>
                    <a:pt x="406" y="108"/>
                    <a:pt x="403" y="103"/>
                  </a:cubicBezTo>
                  <a:cubicBezTo>
                    <a:pt x="369" y="53"/>
                    <a:pt x="317" y="16"/>
                    <a:pt x="261" y="6"/>
                  </a:cubicBezTo>
                  <a:cubicBezTo>
                    <a:pt x="258" y="5"/>
                    <a:pt x="255" y="5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17" y="0"/>
                    <a:pt x="182" y="6"/>
                    <a:pt x="149" y="19"/>
                  </a:cubicBezTo>
                  <a:cubicBezTo>
                    <a:pt x="145" y="21"/>
                    <a:pt x="141" y="23"/>
                    <a:pt x="137" y="24"/>
                  </a:cubicBezTo>
                  <a:cubicBezTo>
                    <a:pt x="118" y="34"/>
                    <a:pt x="100" y="46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0" y="62"/>
                    <a:pt x="77" y="65"/>
                    <a:pt x="74" y="68"/>
                  </a:cubicBezTo>
                  <a:cubicBezTo>
                    <a:pt x="74" y="68"/>
                    <a:pt x="74" y="68"/>
                    <a:pt x="73" y="69"/>
                  </a:cubicBezTo>
                  <a:cubicBezTo>
                    <a:pt x="71" y="71"/>
                    <a:pt x="68" y="74"/>
                    <a:pt x="66" y="76"/>
                  </a:cubicBezTo>
                  <a:cubicBezTo>
                    <a:pt x="65" y="77"/>
                    <a:pt x="64" y="78"/>
                    <a:pt x="63" y="79"/>
                  </a:cubicBezTo>
                  <a:cubicBezTo>
                    <a:pt x="61" y="81"/>
                    <a:pt x="59" y="83"/>
                    <a:pt x="58" y="85"/>
                  </a:cubicBezTo>
                  <a:cubicBezTo>
                    <a:pt x="55" y="89"/>
                    <a:pt x="52" y="92"/>
                    <a:pt x="49" y="95"/>
                  </a:cubicBezTo>
                  <a:cubicBezTo>
                    <a:pt x="39" y="109"/>
                    <a:pt x="30" y="124"/>
                    <a:pt x="23" y="140"/>
                  </a:cubicBezTo>
                  <a:cubicBezTo>
                    <a:pt x="7" y="176"/>
                    <a:pt x="0" y="217"/>
                    <a:pt x="4" y="256"/>
                  </a:cubicBezTo>
                  <a:cubicBezTo>
                    <a:pt x="10" y="329"/>
                    <a:pt x="48" y="397"/>
                    <a:pt x="115" y="432"/>
                  </a:cubicBezTo>
                  <a:cubicBezTo>
                    <a:pt x="116" y="432"/>
                    <a:pt x="117" y="433"/>
                    <a:pt x="117" y="433"/>
                  </a:cubicBezTo>
                  <a:cubicBezTo>
                    <a:pt x="159" y="454"/>
                    <a:pt x="206" y="461"/>
                    <a:pt x="251" y="454"/>
                  </a:cubicBezTo>
                  <a:cubicBezTo>
                    <a:pt x="294" y="447"/>
                    <a:pt x="335" y="429"/>
                    <a:pt x="367" y="399"/>
                  </a:cubicBezTo>
                  <a:cubicBezTo>
                    <a:pt x="374" y="393"/>
                    <a:pt x="380" y="386"/>
                    <a:pt x="386" y="379"/>
                  </a:cubicBezTo>
                  <a:cubicBezTo>
                    <a:pt x="386" y="379"/>
                    <a:pt x="386" y="379"/>
                    <a:pt x="386" y="379"/>
                  </a:cubicBezTo>
                  <a:cubicBezTo>
                    <a:pt x="386" y="379"/>
                    <a:pt x="386" y="379"/>
                    <a:pt x="386" y="379"/>
                  </a:cubicBezTo>
                  <a:cubicBezTo>
                    <a:pt x="392" y="372"/>
                    <a:pt x="397" y="365"/>
                    <a:pt x="402" y="357"/>
                  </a:cubicBezTo>
                  <a:cubicBezTo>
                    <a:pt x="408" y="349"/>
                    <a:pt x="413" y="340"/>
                    <a:pt x="417" y="330"/>
                  </a:cubicBezTo>
                  <a:cubicBezTo>
                    <a:pt x="433" y="295"/>
                    <a:pt x="441" y="255"/>
                    <a:pt x="440" y="216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1085851" y="4030663"/>
              <a:ext cx="1878013" cy="1963738"/>
            </a:xfrm>
            <a:custGeom>
              <a:avLst/>
              <a:gdLst>
                <a:gd name="T0" fmla="*/ 417 w 441"/>
                <a:gd name="T1" fmla="*/ 330 h 461"/>
                <a:gd name="T2" fmla="*/ 402 w 441"/>
                <a:gd name="T3" fmla="*/ 357 h 461"/>
                <a:gd name="T4" fmla="*/ 367 w 441"/>
                <a:gd name="T5" fmla="*/ 399 h 461"/>
                <a:gd name="T6" fmla="*/ 251 w 441"/>
                <a:gd name="T7" fmla="*/ 454 h 461"/>
                <a:gd name="T8" fmla="*/ 117 w 441"/>
                <a:gd name="T9" fmla="*/ 433 h 461"/>
                <a:gd name="T10" fmla="*/ 115 w 441"/>
                <a:gd name="T11" fmla="*/ 432 h 461"/>
                <a:gd name="T12" fmla="*/ 4 w 441"/>
                <a:gd name="T13" fmla="*/ 256 h 461"/>
                <a:gd name="T14" fmla="*/ 23 w 441"/>
                <a:gd name="T15" fmla="*/ 140 h 461"/>
                <a:gd name="T16" fmla="*/ 49 w 441"/>
                <a:gd name="T17" fmla="*/ 95 h 461"/>
                <a:gd name="T18" fmla="*/ 137 w 441"/>
                <a:gd name="T19" fmla="*/ 24 h 461"/>
                <a:gd name="T20" fmla="*/ 149 w 441"/>
                <a:gd name="T21" fmla="*/ 19 h 461"/>
                <a:gd name="T22" fmla="*/ 251 w 441"/>
                <a:gd name="T23" fmla="*/ 4 h 461"/>
                <a:gd name="T24" fmla="*/ 251 w 441"/>
                <a:gd name="T25" fmla="*/ 4 h 461"/>
                <a:gd name="T26" fmla="*/ 261 w 441"/>
                <a:gd name="T27" fmla="*/ 6 h 461"/>
                <a:gd name="T28" fmla="*/ 403 w 441"/>
                <a:gd name="T29" fmla="*/ 103 h 461"/>
                <a:gd name="T30" fmla="*/ 411 w 441"/>
                <a:gd name="T31" fmla="*/ 117 h 461"/>
                <a:gd name="T32" fmla="*/ 428 w 441"/>
                <a:gd name="T33" fmla="*/ 153 h 461"/>
                <a:gd name="T34" fmla="*/ 438 w 441"/>
                <a:gd name="T35" fmla="*/ 199 h 461"/>
                <a:gd name="T36" fmla="*/ 440 w 441"/>
                <a:gd name="T37" fmla="*/ 216 h 461"/>
                <a:gd name="T38" fmla="*/ 417 w 441"/>
                <a:gd name="T39" fmla="*/ 33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1" h="461">
                  <a:moveTo>
                    <a:pt x="417" y="330"/>
                  </a:moveTo>
                  <a:cubicBezTo>
                    <a:pt x="413" y="340"/>
                    <a:pt x="408" y="349"/>
                    <a:pt x="402" y="357"/>
                  </a:cubicBezTo>
                  <a:cubicBezTo>
                    <a:pt x="392" y="373"/>
                    <a:pt x="380" y="387"/>
                    <a:pt x="367" y="399"/>
                  </a:cubicBezTo>
                  <a:cubicBezTo>
                    <a:pt x="335" y="429"/>
                    <a:pt x="294" y="447"/>
                    <a:pt x="251" y="454"/>
                  </a:cubicBezTo>
                  <a:cubicBezTo>
                    <a:pt x="206" y="461"/>
                    <a:pt x="159" y="454"/>
                    <a:pt x="117" y="433"/>
                  </a:cubicBezTo>
                  <a:cubicBezTo>
                    <a:pt x="117" y="433"/>
                    <a:pt x="116" y="432"/>
                    <a:pt x="115" y="432"/>
                  </a:cubicBezTo>
                  <a:cubicBezTo>
                    <a:pt x="48" y="397"/>
                    <a:pt x="10" y="329"/>
                    <a:pt x="4" y="256"/>
                  </a:cubicBezTo>
                  <a:cubicBezTo>
                    <a:pt x="0" y="217"/>
                    <a:pt x="7" y="176"/>
                    <a:pt x="23" y="140"/>
                  </a:cubicBezTo>
                  <a:cubicBezTo>
                    <a:pt x="30" y="124"/>
                    <a:pt x="39" y="109"/>
                    <a:pt x="49" y="95"/>
                  </a:cubicBezTo>
                  <a:cubicBezTo>
                    <a:pt x="72" y="65"/>
                    <a:pt x="103" y="41"/>
                    <a:pt x="137" y="24"/>
                  </a:cubicBezTo>
                  <a:cubicBezTo>
                    <a:pt x="141" y="23"/>
                    <a:pt x="145" y="21"/>
                    <a:pt x="149" y="19"/>
                  </a:cubicBezTo>
                  <a:cubicBezTo>
                    <a:pt x="182" y="6"/>
                    <a:pt x="217" y="0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55" y="5"/>
                    <a:pt x="258" y="5"/>
                    <a:pt x="261" y="6"/>
                  </a:cubicBezTo>
                  <a:cubicBezTo>
                    <a:pt x="317" y="16"/>
                    <a:pt x="369" y="53"/>
                    <a:pt x="403" y="103"/>
                  </a:cubicBezTo>
                  <a:cubicBezTo>
                    <a:pt x="406" y="108"/>
                    <a:pt x="409" y="113"/>
                    <a:pt x="411" y="117"/>
                  </a:cubicBezTo>
                  <a:cubicBezTo>
                    <a:pt x="418" y="129"/>
                    <a:pt x="423" y="141"/>
                    <a:pt x="428" y="153"/>
                  </a:cubicBezTo>
                  <a:cubicBezTo>
                    <a:pt x="433" y="168"/>
                    <a:pt x="436" y="183"/>
                    <a:pt x="438" y="199"/>
                  </a:cubicBezTo>
                  <a:cubicBezTo>
                    <a:pt x="439" y="204"/>
                    <a:pt x="439" y="210"/>
                    <a:pt x="440" y="216"/>
                  </a:cubicBezTo>
                  <a:cubicBezTo>
                    <a:pt x="441" y="255"/>
                    <a:pt x="433" y="295"/>
                    <a:pt x="417" y="330"/>
                  </a:cubicBezTo>
                  <a:close/>
                </a:path>
              </a:pathLst>
            </a:custGeom>
            <a:solidFill>
              <a:srgbClr val="F2F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1085851" y="4286251"/>
              <a:ext cx="1643063" cy="1708150"/>
            </a:xfrm>
            <a:custGeom>
              <a:avLst/>
              <a:gdLst>
                <a:gd name="T0" fmla="*/ 277 w 386"/>
                <a:gd name="T1" fmla="*/ 368 h 401"/>
                <a:gd name="T2" fmla="*/ 143 w 386"/>
                <a:gd name="T3" fmla="*/ 347 h 401"/>
                <a:gd name="T4" fmla="*/ 141 w 386"/>
                <a:gd name="T5" fmla="*/ 346 h 401"/>
                <a:gd name="T6" fmla="*/ 30 w 386"/>
                <a:gd name="T7" fmla="*/ 170 h 401"/>
                <a:gd name="T8" fmla="*/ 49 w 386"/>
                <a:gd name="T9" fmla="*/ 54 h 401"/>
                <a:gd name="T10" fmla="*/ 75 w 386"/>
                <a:gd name="T11" fmla="*/ 9 h 401"/>
                <a:gd name="T12" fmla="*/ 83 w 386"/>
                <a:gd name="T13" fmla="*/ 0 h 401"/>
                <a:gd name="T14" fmla="*/ 49 w 386"/>
                <a:gd name="T15" fmla="*/ 35 h 401"/>
                <a:gd name="T16" fmla="*/ 23 w 386"/>
                <a:gd name="T17" fmla="*/ 80 h 401"/>
                <a:gd name="T18" fmla="*/ 4 w 386"/>
                <a:gd name="T19" fmla="*/ 196 h 401"/>
                <a:gd name="T20" fmla="*/ 115 w 386"/>
                <a:gd name="T21" fmla="*/ 372 h 401"/>
                <a:gd name="T22" fmla="*/ 117 w 386"/>
                <a:gd name="T23" fmla="*/ 373 h 401"/>
                <a:gd name="T24" fmla="*/ 251 w 386"/>
                <a:gd name="T25" fmla="*/ 394 h 401"/>
                <a:gd name="T26" fmla="*/ 367 w 386"/>
                <a:gd name="T27" fmla="*/ 339 h 401"/>
                <a:gd name="T28" fmla="*/ 386 w 386"/>
                <a:gd name="T29" fmla="*/ 319 h 401"/>
                <a:gd name="T30" fmla="*/ 277 w 386"/>
                <a:gd name="T31" fmla="*/ 368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6" h="401">
                  <a:moveTo>
                    <a:pt x="277" y="368"/>
                  </a:moveTo>
                  <a:cubicBezTo>
                    <a:pt x="232" y="375"/>
                    <a:pt x="185" y="368"/>
                    <a:pt x="143" y="347"/>
                  </a:cubicBezTo>
                  <a:cubicBezTo>
                    <a:pt x="143" y="347"/>
                    <a:pt x="142" y="346"/>
                    <a:pt x="141" y="346"/>
                  </a:cubicBezTo>
                  <a:cubicBezTo>
                    <a:pt x="74" y="311"/>
                    <a:pt x="36" y="243"/>
                    <a:pt x="30" y="170"/>
                  </a:cubicBezTo>
                  <a:cubicBezTo>
                    <a:pt x="26" y="131"/>
                    <a:pt x="33" y="90"/>
                    <a:pt x="49" y="54"/>
                  </a:cubicBezTo>
                  <a:cubicBezTo>
                    <a:pt x="56" y="38"/>
                    <a:pt x="65" y="23"/>
                    <a:pt x="75" y="9"/>
                  </a:cubicBezTo>
                  <a:cubicBezTo>
                    <a:pt x="78" y="6"/>
                    <a:pt x="80" y="3"/>
                    <a:pt x="83" y="0"/>
                  </a:cubicBezTo>
                  <a:cubicBezTo>
                    <a:pt x="71" y="11"/>
                    <a:pt x="59" y="22"/>
                    <a:pt x="49" y="35"/>
                  </a:cubicBezTo>
                  <a:cubicBezTo>
                    <a:pt x="39" y="49"/>
                    <a:pt x="30" y="64"/>
                    <a:pt x="23" y="80"/>
                  </a:cubicBezTo>
                  <a:cubicBezTo>
                    <a:pt x="7" y="116"/>
                    <a:pt x="0" y="157"/>
                    <a:pt x="4" y="196"/>
                  </a:cubicBezTo>
                  <a:cubicBezTo>
                    <a:pt x="10" y="269"/>
                    <a:pt x="48" y="337"/>
                    <a:pt x="115" y="372"/>
                  </a:cubicBezTo>
                  <a:cubicBezTo>
                    <a:pt x="116" y="372"/>
                    <a:pt x="117" y="373"/>
                    <a:pt x="117" y="373"/>
                  </a:cubicBezTo>
                  <a:cubicBezTo>
                    <a:pt x="159" y="394"/>
                    <a:pt x="206" y="401"/>
                    <a:pt x="251" y="394"/>
                  </a:cubicBezTo>
                  <a:cubicBezTo>
                    <a:pt x="294" y="387"/>
                    <a:pt x="335" y="369"/>
                    <a:pt x="367" y="339"/>
                  </a:cubicBezTo>
                  <a:cubicBezTo>
                    <a:pt x="374" y="333"/>
                    <a:pt x="380" y="326"/>
                    <a:pt x="386" y="319"/>
                  </a:cubicBezTo>
                  <a:cubicBezTo>
                    <a:pt x="355" y="345"/>
                    <a:pt x="317" y="361"/>
                    <a:pt x="277" y="368"/>
                  </a:cubicBezTo>
                  <a:close/>
                </a:path>
              </a:pathLst>
            </a:custGeom>
            <a:solidFill>
              <a:srgbClr val="C3D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085851" y="4030663"/>
              <a:ext cx="1873250" cy="1963738"/>
            </a:xfrm>
            <a:custGeom>
              <a:avLst/>
              <a:gdLst>
                <a:gd name="T0" fmla="*/ 420 w 440"/>
                <a:gd name="T1" fmla="*/ 204 h 461"/>
                <a:gd name="T2" fmla="*/ 438 w 440"/>
                <a:gd name="T3" fmla="*/ 199 h 461"/>
                <a:gd name="T4" fmla="*/ 411 w 440"/>
                <a:gd name="T5" fmla="*/ 117 h 461"/>
                <a:gd name="T6" fmla="*/ 375 w 440"/>
                <a:gd name="T7" fmla="*/ 167 h 461"/>
                <a:gd name="T8" fmla="*/ 256 w 440"/>
                <a:gd name="T9" fmla="*/ 118 h 461"/>
                <a:gd name="T10" fmla="*/ 230 w 440"/>
                <a:gd name="T11" fmla="*/ 57 h 461"/>
                <a:gd name="T12" fmla="*/ 251 w 440"/>
                <a:gd name="T13" fmla="*/ 4 h 461"/>
                <a:gd name="T14" fmla="*/ 149 w 440"/>
                <a:gd name="T15" fmla="*/ 19 h 461"/>
                <a:gd name="T16" fmla="*/ 216 w 440"/>
                <a:gd name="T17" fmla="*/ 60 h 461"/>
                <a:gd name="T18" fmla="*/ 227 w 440"/>
                <a:gd name="T19" fmla="*/ 60 h 461"/>
                <a:gd name="T20" fmla="*/ 254 w 440"/>
                <a:gd name="T21" fmla="*/ 117 h 461"/>
                <a:gd name="T22" fmla="*/ 189 w 440"/>
                <a:gd name="T23" fmla="*/ 217 h 461"/>
                <a:gd name="T24" fmla="*/ 126 w 440"/>
                <a:gd name="T25" fmla="*/ 200 h 461"/>
                <a:gd name="T26" fmla="*/ 58 w 440"/>
                <a:gd name="T27" fmla="*/ 129 h 461"/>
                <a:gd name="T28" fmla="*/ 23 w 440"/>
                <a:gd name="T29" fmla="*/ 140 h 461"/>
                <a:gd name="T30" fmla="*/ 40 w 440"/>
                <a:gd name="T31" fmla="*/ 275 h 461"/>
                <a:gd name="T32" fmla="*/ 56 w 440"/>
                <a:gd name="T33" fmla="*/ 273 h 461"/>
                <a:gd name="T34" fmla="*/ 129 w 440"/>
                <a:gd name="T35" fmla="*/ 209 h 461"/>
                <a:gd name="T36" fmla="*/ 189 w 440"/>
                <a:gd name="T37" fmla="*/ 221 h 461"/>
                <a:gd name="T38" fmla="*/ 244 w 440"/>
                <a:gd name="T39" fmla="*/ 300 h 461"/>
                <a:gd name="T40" fmla="*/ 214 w 440"/>
                <a:gd name="T41" fmla="*/ 363 h 461"/>
                <a:gd name="T42" fmla="*/ 123 w 440"/>
                <a:gd name="T43" fmla="*/ 395 h 461"/>
                <a:gd name="T44" fmla="*/ 117 w 440"/>
                <a:gd name="T45" fmla="*/ 433 h 461"/>
                <a:gd name="T46" fmla="*/ 227 w 440"/>
                <a:gd name="T47" fmla="*/ 371 h 461"/>
                <a:gd name="T48" fmla="*/ 223 w 440"/>
                <a:gd name="T49" fmla="*/ 363 h 461"/>
                <a:gd name="T50" fmla="*/ 328 w 440"/>
                <a:gd name="T51" fmla="*/ 282 h 461"/>
                <a:gd name="T52" fmla="*/ 370 w 440"/>
                <a:gd name="T53" fmla="*/ 335 h 461"/>
                <a:gd name="T54" fmla="*/ 402 w 440"/>
                <a:gd name="T55" fmla="*/ 357 h 461"/>
                <a:gd name="T56" fmla="*/ 382 w 440"/>
                <a:gd name="T57" fmla="*/ 326 h 461"/>
                <a:gd name="T58" fmla="*/ 330 w 440"/>
                <a:gd name="T59" fmla="*/ 281 h 461"/>
                <a:gd name="T60" fmla="*/ 339 w 440"/>
                <a:gd name="T61" fmla="*/ 220 h 461"/>
                <a:gd name="T62" fmla="*/ 374 w 440"/>
                <a:gd name="T63" fmla="*/ 171 h 461"/>
                <a:gd name="T64" fmla="*/ 380 w 440"/>
                <a:gd name="T65" fmla="*/ 17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40" h="461">
                  <a:moveTo>
                    <a:pt x="380" y="178"/>
                  </a:moveTo>
                  <a:cubicBezTo>
                    <a:pt x="393" y="188"/>
                    <a:pt x="407" y="196"/>
                    <a:pt x="420" y="204"/>
                  </a:cubicBezTo>
                  <a:cubicBezTo>
                    <a:pt x="427" y="208"/>
                    <a:pt x="433" y="211"/>
                    <a:pt x="440" y="216"/>
                  </a:cubicBezTo>
                  <a:cubicBezTo>
                    <a:pt x="439" y="210"/>
                    <a:pt x="439" y="204"/>
                    <a:pt x="438" y="199"/>
                  </a:cubicBezTo>
                  <a:cubicBezTo>
                    <a:pt x="436" y="183"/>
                    <a:pt x="433" y="168"/>
                    <a:pt x="428" y="153"/>
                  </a:cubicBezTo>
                  <a:cubicBezTo>
                    <a:pt x="423" y="141"/>
                    <a:pt x="418" y="129"/>
                    <a:pt x="411" y="117"/>
                  </a:cubicBezTo>
                  <a:cubicBezTo>
                    <a:pt x="401" y="133"/>
                    <a:pt x="390" y="149"/>
                    <a:pt x="378" y="163"/>
                  </a:cubicBezTo>
                  <a:cubicBezTo>
                    <a:pt x="377" y="164"/>
                    <a:pt x="376" y="166"/>
                    <a:pt x="375" y="167"/>
                  </a:cubicBezTo>
                  <a:cubicBezTo>
                    <a:pt x="364" y="170"/>
                    <a:pt x="353" y="174"/>
                    <a:pt x="343" y="177"/>
                  </a:cubicBezTo>
                  <a:cubicBezTo>
                    <a:pt x="316" y="154"/>
                    <a:pt x="287" y="135"/>
                    <a:pt x="256" y="118"/>
                  </a:cubicBezTo>
                  <a:cubicBezTo>
                    <a:pt x="253" y="109"/>
                    <a:pt x="248" y="100"/>
                    <a:pt x="245" y="92"/>
                  </a:cubicBezTo>
                  <a:cubicBezTo>
                    <a:pt x="240" y="80"/>
                    <a:pt x="235" y="68"/>
                    <a:pt x="230" y="57"/>
                  </a:cubicBezTo>
                  <a:cubicBezTo>
                    <a:pt x="230" y="56"/>
                    <a:pt x="230" y="56"/>
                    <a:pt x="231" y="55"/>
                  </a:cubicBezTo>
                  <a:cubicBezTo>
                    <a:pt x="238" y="39"/>
                    <a:pt x="246" y="22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17" y="0"/>
                    <a:pt x="182" y="6"/>
                    <a:pt x="149" y="19"/>
                  </a:cubicBezTo>
                  <a:cubicBezTo>
                    <a:pt x="145" y="21"/>
                    <a:pt x="141" y="23"/>
                    <a:pt x="137" y="24"/>
                  </a:cubicBezTo>
                  <a:cubicBezTo>
                    <a:pt x="164" y="35"/>
                    <a:pt x="191" y="46"/>
                    <a:pt x="216" y="60"/>
                  </a:cubicBezTo>
                  <a:cubicBezTo>
                    <a:pt x="219" y="62"/>
                    <a:pt x="222" y="63"/>
                    <a:pt x="225" y="62"/>
                  </a:cubicBezTo>
                  <a:cubicBezTo>
                    <a:pt x="226" y="62"/>
                    <a:pt x="227" y="61"/>
                    <a:pt x="227" y="60"/>
                  </a:cubicBezTo>
                  <a:cubicBezTo>
                    <a:pt x="236" y="79"/>
                    <a:pt x="247" y="98"/>
                    <a:pt x="254" y="117"/>
                  </a:cubicBezTo>
                  <a:cubicBezTo>
                    <a:pt x="254" y="117"/>
                    <a:pt x="254" y="117"/>
                    <a:pt x="254" y="117"/>
                  </a:cubicBezTo>
                  <a:cubicBezTo>
                    <a:pt x="234" y="149"/>
                    <a:pt x="210" y="177"/>
                    <a:pt x="192" y="210"/>
                  </a:cubicBezTo>
                  <a:cubicBezTo>
                    <a:pt x="191" y="212"/>
                    <a:pt x="190" y="215"/>
                    <a:pt x="189" y="217"/>
                  </a:cubicBezTo>
                  <a:cubicBezTo>
                    <a:pt x="169" y="214"/>
                    <a:pt x="149" y="211"/>
                    <a:pt x="129" y="206"/>
                  </a:cubicBezTo>
                  <a:cubicBezTo>
                    <a:pt x="129" y="204"/>
                    <a:pt x="127" y="202"/>
                    <a:pt x="126" y="200"/>
                  </a:cubicBezTo>
                  <a:cubicBezTo>
                    <a:pt x="108" y="177"/>
                    <a:pt x="88" y="155"/>
                    <a:pt x="66" y="134"/>
                  </a:cubicBezTo>
                  <a:cubicBezTo>
                    <a:pt x="64" y="132"/>
                    <a:pt x="62" y="130"/>
                    <a:pt x="58" y="129"/>
                  </a:cubicBezTo>
                  <a:cubicBezTo>
                    <a:pt x="56" y="129"/>
                    <a:pt x="53" y="130"/>
                    <a:pt x="51" y="131"/>
                  </a:cubicBezTo>
                  <a:cubicBezTo>
                    <a:pt x="41" y="134"/>
                    <a:pt x="32" y="137"/>
                    <a:pt x="23" y="140"/>
                  </a:cubicBezTo>
                  <a:cubicBezTo>
                    <a:pt x="7" y="176"/>
                    <a:pt x="0" y="217"/>
                    <a:pt x="4" y="256"/>
                  </a:cubicBezTo>
                  <a:cubicBezTo>
                    <a:pt x="16" y="262"/>
                    <a:pt x="28" y="268"/>
                    <a:pt x="40" y="275"/>
                  </a:cubicBezTo>
                  <a:cubicBezTo>
                    <a:pt x="43" y="277"/>
                    <a:pt x="46" y="278"/>
                    <a:pt x="49" y="278"/>
                  </a:cubicBezTo>
                  <a:cubicBezTo>
                    <a:pt x="52" y="277"/>
                    <a:pt x="54" y="275"/>
                    <a:pt x="56" y="273"/>
                  </a:cubicBezTo>
                  <a:cubicBezTo>
                    <a:pt x="76" y="251"/>
                    <a:pt x="99" y="232"/>
                    <a:pt x="124" y="215"/>
                  </a:cubicBezTo>
                  <a:cubicBezTo>
                    <a:pt x="126" y="213"/>
                    <a:pt x="128" y="211"/>
                    <a:pt x="129" y="209"/>
                  </a:cubicBezTo>
                  <a:cubicBezTo>
                    <a:pt x="140" y="212"/>
                    <a:pt x="152" y="214"/>
                    <a:pt x="163" y="216"/>
                  </a:cubicBezTo>
                  <a:cubicBezTo>
                    <a:pt x="172" y="217"/>
                    <a:pt x="181" y="219"/>
                    <a:pt x="189" y="221"/>
                  </a:cubicBezTo>
                  <a:cubicBezTo>
                    <a:pt x="190" y="223"/>
                    <a:pt x="191" y="225"/>
                    <a:pt x="192" y="227"/>
                  </a:cubicBezTo>
                  <a:cubicBezTo>
                    <a:pt x="210" y="253"/>
                    <a:pt x="224" y="276"/>
                    <a:pt x="244" y="300"/>
                  </a:cubicBezTo>
                  <a:cubicBezTo>
                    <a:pt x="239" y="322"/>
                    <a:pt x="229" y="342"/>
                    <a:pt x="219" y="362"/>
                  </a:cubicBezTo>
                  <a:cubicBezTo>
                    <a:pt x="217" y="362"/>
                    <a:pt x="216" y="362"/>
                    <a:pt x="214" y="363"/>
                  </a:cubicBezTo>
                  <a:cubicBezTo>
                    <a:pt x="186" y="370"/>
                    <a:pt x="158" y="379"/>
                    <a:pt x="131" y="390"/>
                  </a:cubicBezTo>
                  <a:cubicBezTo>
                    <a:pt x="128" y="391"/>
                    <a:pt x="124" y="393"/>
                    <a:pt x="123" y="395"/>
                  </a:cubicBezTo>
                  <a:cubicBezTo>
                    <a:pt x="121" y="398"/>
                    <a:pt x="121" y="400"/>
                    <a:pt x="121" y="403"/>
                  </a:cubicBezTo>
                  <a:cubicBezTo>
                    <a:pt x="120" y="413"/>
                    <a:pt x="118" y="423"/>
                    <a:pt x="117" y="433"/>
                  </a:cubicBezTo>
                  <a:cubicBezTo>
                    <a:pt x="159" y="454"/>
                    <a:pt x="206" y="461"/>
                    <a:pt x="251" y="454"/>
                  </a:cubicBezTo>
                  <a:cubicBezTo>
                    <a:pt x="241" y="427"/>
                    <a:pt x="232" y="399"/>
                    <a:pt x="227" y="371"/>
                  </a:cubicBezTo>
                  <a:cubicBezTo>
                    <a:pt x="227" y="368"/>
                    <a:pt x="226" y="365"/>
                    <a:pt x="224" y="363"/>
                  </a:cubicBezTo>
                  <a:cubicBezTo>
                    <a:pt x="223" y="363"/>
                    <a:pt x="223" y="363"/>
                    <a:pt x="223" y="363"/>
                  </a:cubicBezTo>
                  <a:cubicBezTo>
                    <a:pt x="233" y="343"/>
                    <a:pt x="241" y="322"/>
                    <a:pt x="246" y="301"/>
                  </a:cubicBezTo>
                  <a:cubicBezTo>
                    <a:pt x="255" y="306"/>
                    <a:pt x="316" y="292"/>
                    <a:pt x="328" y="282"/>
                  </a:cubicBezTo>
                  <a:cubicBezTo>
                    <a:pt x="342" y="299"/>
                    <a:pt x="357" y="314"/>
                    <a:pt x="372" y="329"/>
                  </a:cubicBezTo>
                  <a:cubicBezTo>
                    <a:pt x="371" y="331"/>
                    <a:pt x="370" y="333"/>
                    <a:pt x="370" y="335"/>
                  </a:cubicBezTo>
                  <a:cubicBezTo>
                    <a:pt x="368" y="356"/>
                    <a:pt x="367" y="378"/>
                    <a:pt x="367" y="399"/>
                  </a:cubicBezTo>
                  <a:cubicBezTo>
                    <a:pt x="380" y="387"/>
                    <a:pt x="392" y="373"/>
                    <a:pt x="402" y="357"/>
                  </a:cubicBezTo>
                  <a:cubicBezTo>
                    <a:pt x="408" y="349"/>
                    <a:pt x="413" y="340"/>
                    <a:pt x="417" y="330"/>
                  </a:cubicBezTo>
                  <a:cubicBezTo>
                    <a:pt x="405" y="329"/>
                    <a:pt x="394" y="328"/>
                    <a:pt x="382" y="326"/>
                  </a:cubicBezTo>
                  <a:cubicBezTo>
                    <a:pt x="380" y="325"/>
                    <a:pt x="377" y="325"/>
                    <a:pt x="374" y="326"/>
                  </a:cubicBezTo>
                  <a:cubicBezTo>
                    <a:pt x="359" y="311"/>
                    <a:pt x="345" y="296"/>
                    <a:pt x="330" y="281"/>
                  </a:cubicBezTo>
                  <a:cubicBezTo>
                    <a:pt x="330" y="280"/>
                    <a:pt x="330" y="280"/>
                    <a:pt x="330" y="280"/>
                  </a:cubicBezTo>
                  <a:cubicBezTo>
                    <a:pt x="332" y="260"/>
                    <a:pt x="335" y="240"/>
                    <a:pt x="339" y="220"/>
                  </a:cubicBezTo>
                  <a:cubicBezTo>
                    <a:pt x="340" y="215"/>
                    <a:pt x="347" y="186"/>
                    <a:pt x="344" y="179"/>
                  </a:cubicBezTo>
                  <a:cubicBezTo>
                    <a:pt x="354" y="176"/>
                    <a:pt x="364" y="173"/>
                    <a:pt x="374" y="171"/>
                  </a:cubicBezTo>
                  <a:cubicBezTo>
                    <a:pt x="374" y="171"/>
                    <a:pt x="374" y="171"/>
                    <a:pt x="374" y="171"/>
                  </a:cubicBezTo>
                  <a:cubicBezTo>
                    <a:pt x="374" y="174"/>
                    <a:pt x="377" y="176"/>
                    <a:pt x="380" y="178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2065338" y="4597401"/>
              <a:ext cx="417513" cy="604838"/>
            </a:xfrm>
            <a:custGeom>
              <a:avLst/>
              <a:gdLst>
                <a:gd name="T0" fmla="*/ 56 w 98"/>
                <a:gd name="T1" fmla="*/ 138 h 142"/>
                <a:gd name="T2" fmla="*/ 5 w 98"/>
                <a:gd name="T3" fmla="*/ 73 h 142"/>
                <a:gd name="T4" fmla="*/ 0 w 98"/>
                <a:gd name="T5" fmla="*/ 62 h 142"/>
                <a:gd name="T6" fmla="*/ 3 w 98"/>
                <a:gd name="T7" fmla="*/ 50 h 142"/>
                <a:gd name="T8" fmla="*/ 28 w 98"/>
                <a:gd name="T9" fmla="*/ 0 h 142"/>
                <a:gd name="T10" fmla="*/ 88 w 98"/>
                <a:gd name="T11" fmla="*/ 37 h 142"/>
                <a:gd name="T12" fmla="*/ 97 w 98"/>
                <a:gd name="T13" fmla="*/ 45 h 142"/>
                <a:gd name="T14" fmla="*/ 98 w 98"/>
                <a:gd name="T15" fmla="*/ 54 h 142"/>
                <a:gd name="T16" fmla="*/ 63 w 98"/>
                <a:gd name="T17" fmla="*/ 139 h 142"/>
                <a:gd name="T18" fmla="*/ 56 w 98"/>
                <a:gd name="T19" fmla="*/ 13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" h="142">
                  <a:moveTo>
                    <a:pt x="56" y="138"/>
                  </a:moveTo>
                  <a:cubicBezTo>
                    <a:pt x="32" y="130"/>
                    <a:pt x="16" y="92"/>
                    <a:pt x="5" y="73"/>
                  </a:cubicBezTo>
                  <a:cubicBezTo>
                    <a:pt x="2" y="70"/>
                    <a:pt x="0" y="66"/>
                    <a:pt x="0" y="62"/>
                  </a:cubicBezTo>
                  <a:cubicBezTo>
                    <a:pt x="0" y="58"/>
                    <a:pt x="1" y="54"/>
                    <a:pt x="3" y="50"/>
                  </a:cubicBezTo>
                  <a:cubicBezTo>
                    <a:pt x="12" y="33"/>
                    <a:pt x="20" y="17"/>
                    <a:pt x="28" y="0"/>
                  </a:cubicBezTo>
                  <a:cubicBezTo>
                    <a:pt x="48" y="12"/>
                    <a:pt x="69" y="24"/>
                    <a:pt x="88" y="37"/>
                  </a:cubicBezTo>
                  <a:cubicBezTo>
                    <a:pt x="92" y="39"/>
                    <a:pt x="95" y="41"/>
                    <a:pt x="97" y="45"/>
                  </a:cubicBezTo>
                  <a:cubicBezTo>
                    <a:pt x="98" y="48"/>
                    <a:pt x="98" y="51"/>
                    <a:pt x="98" y="54"/>
                  </a:cubicBezTo>
                  <a:cubicBezTo>
                    <a:pt x="97" y="78"/>
                    <a:pt x="98" y="142"/>
                    <a:pt x="63" y="139"/>
                  </a:cubicBezTo>
                  <a:cubicBezTo>
                    <a:pt x="61" y="139"/>
                    <a:pt x="59" y="139"/>
                    <a:pt x="56" y="138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2801938" y="4625976"/>
              <a:ext cx="127000" cy="247650"/>
            </a:xfrm>
            <a:custGeom>
              <a:avLst/>
              <a:gdLst>
                <a:gd name="T0" fmla="*/ 24 w 30"/>
                <a:gd name="T1" fmla="*/ 31 h 58"/>
                <a:gd name="T2" fmla="*/ 9 w 30"/>
                <a:gd name="T3" fmla="*/ 1 h 58"/>
                <a:gd name="T4" fmla="*/ 2 w 30"/>
                <a:gd name="T5" fmla="*/ 4 h 58"/>
                <a:gd name="T6" fmla="*/ 7 w 30"/>
                <a:gd name="T7" fmla="*/ 24 h 58"/>
                <a:gd name="T8" fmla="*/ 18 w 30"/>
                <a:gd name="T9" fmla="*/ 52 h 58"/>
                <a:gd name="T10" fmla="*/ 23 w 30"/>
                <a:gd name="T11" fmla="*/ 56 h 58"/>
                <a:gd name="T12" fmla="*/ 24 w 30"/>
                <a:gd name="T13" fmla="*/ 3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58">
                  <a:moveTo>
                    <a:pt x="24" y="31"/>
                  </a:moveTo>
                  <a:cubicBezTo>
                    <a:pt x="20" y="22"/>
                    <a:pt x="17" y="7"/>
                    <a:pt x="9" y="1"/>
                  </a:cubicBezTo>
                  <a:cubicBezTo>
                    <a:pt x="6" y="0"/>
                    <a:pt x="2" y="1"/>
                    <a:pt x="2" y="4"/>
                  </a:cubicBezTo>
                  <a:cubicBezTo>
                    <a:pt x="0" y="12"/>
                    <a:pt x="4" y="17"/>
                    <a:pt x="7" y="24"/>
                  </a:cubicBezTo>
                  <a:cubicBezTo>
                    <a:pt x="11" y="32"/>
                    <a:pt x="20" y="43"/>
                    <a:pt x="18" y="52"/>
                  </a:cubicBezTo>
                  <a:cubicBezTo>
                    <a:pt x="17" y="55"/>
                    <a:pt x="21" y="58"/>
                    <a:pt x="23" y="56"/>
                  </a:cubicBezTo>
                  <a:cubicBezTo>
                    <a:pt x="30" y="48"/>
                    <a:pt x="27" y="40"/>
                    <a:pt x="24" y="3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1825626" y="4073526"/>
              <a:ext cx="255588" cy="80963"/>
            </a:xfrm>
            <a:custGeom>
              <a:avLst/>
              <a:gdLst>
                <a:gd name="T0" fmla="*/ 58 w 60"/>
                <a:gd name="T1" fmla="*/ 11 h 19"/>
                <a:gd name="T2" fmla="*/ 11 w 60"/>
                <a:gd name="T3" fmla="*/ 1 h 19"/>
                <a:gd name="T4" fmla="*/ 11 w 60"/>
                <a:gd name="T5" fmla="*/ 18 h 19"/>
                <a:gd name="T6" fmla="*/ 36 w 60"/>
                <a:gd name="T7" fmla="*/ 18 h 19"/>
                <a:gd name="T8" fmla="*/ 57 w 60"/>
                <a:gd name="T9" fmla="*/ 17 h 19"/>
                <a:gd name="T10" fmla="*/ 58 w 60"/>
                <a:gd name="T11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19">
                  <a:moveTo>
                    <a:pt x="58" y="11"/>
                  </a:moveTo>
                  <a:cubicBezTo>
                    <a:pt x="47" y="1"/>
                    <a:pt x="26" y="0"/>
                    <a:pt x="11" y="1"/>
                  </a:cubicBezTo>
                  <a:cubicBezTo>
                    <a:pt x="1" y="2"/>
                    <a:pt x="0" y="18"/>
                    <a:pt x="11" y="18"/>
                  </a:cubicBezTo>
                  <a:cubicBezTo>
                    <a:pt x="19" y="18"/>
                    <a:pt x="28" y="18"/>
                    <a:pt x="36" y="18"/>
                  </a:cubicBezTo>
                  <a:cubicBezTo>
                    <a:pt x="43" y="18"/>
                    <a:pt x="50" y="19"/>
                    <a:pt x="57" y="17"/>
                  </a:cubicBezTo>
                  <a:cubicBezTo>
                    <a:pt x="59" y="16"/>
                    <a:pt x="60" y="13"/>
                    <a:pt x="58" y="1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165197" y="5352768"/>
            <a:ext cx="1438275" cy="1470025"/>
            <a:chOff x="9093200" y="2751138"/>
            <a:chExt cx="1438275" cy="1470025"/>
          </a:xfrm>
        </p:grpSpPr>
        <p:sp>
          <p:nvSpPr>
            <p:cNvPr id="25" name="Freeform 6"/>
            <p:cNvSpPr/>
            <p:nvPr/>
          </p:nvSpPr>
          <p:spPr bwMode="auto">
            <a:xfrm>
              <a:off x="9093200" y="2751138"/>
              <a:ext cx="1438275" cy="1470025"/>
            </a:xfrm>
            <a:custGeom>
              <a:avLst/>
              <a:gdLst>
                <a:gd name="T0" fmla="*/ 182 w 197"/>
                <a:gd name="T1" fmla="*/ 92 h 201"/>
                <a:gd name="T2" fmla="*/ 165 w 197"/>
                <a:gd name="T3" fmla="*/ 4 h 201"/>
                <a:gd name="T4" fmla="*/ 158 w 197"/>
                <a:gd name="T5" fmla="*/ 5 h 201"/>
                <a:gd name="T6" fmla="*/ 172 w 197"/>
                <a:gd name="T7" fmla="*/ 91 h 201"/>
                <a:gd name="T8" fmla="*/ 189 w 197"/>
                <a:gd name="T9" fmla="*/ 179 h 201"/>
                <a:gd name="T10" fmla="*/ 86 w 197"/>
                <a:gd name="T11" fmla="*/ 185 h 201"/>
                <a:gd name="T12" fmla="*/ 2 w 197"/>
                <a:gd name="T13" fmla="*/ 197 h 201"/>
                <a:gd name="T14" fmla="*/ 3 w 197"/>
                <a:gd name="T15" fmla="*/ 200 h 201"/>
                <a:gd name="T16" fmla="*/ 98 w 197"/>
                <a:gd name="T17" fmla="*/ 191 h 201"/>
                <a:gd name="T18" fmla="*/ 193 w 197"/>
                <a:gd name="T19" fmla="*/ 186 h 201"/>
                <a:gd name="T20" fmla="*/ 197 w 197"/>
                <a:gd name="T21" fmla="*/ 182 h 201"/>
                <a:gd name="T22" fmla="*/ 182 w 197"/>
                <a:gd name="T23" fmla="*/ 9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7" h="201">
                  <a:moveTo>
                    <a:pt x="182" y="92"/>
                  </a:moveTo>
                  <a:cubicBezTo>
                    <a:pt x="177" y="64"/>
                    <a:pt x="175" y="31"/>
                    <a:pt x="165" y="4"/>
                  </a:cubicBezTo>
                  <a:cubicBezTo>
                    <a:pt x="164" y="0"/>
                    <a:pt x="158" y="0"/>
                    <a:pt x="158" y="5"/>
                  </a:cubicBezTo>
                  <a:cubicBezTo>
                    <a:pt x="158" y="33"/>
                    <a:pt x="167" y="63"/>
                    <a:pt x="172" y="91"/>
                  </a:cubicBezTo>
                  <a:cubicBezTo>
                    <a:pt x="178" y="120"/>
                    <a:pt x="184" y="150"/>
                    <a:pt x="189" y="179"/>
                  </a:cubicBezTo>
                  <a:cubicBezTo>
                    <a:pt x="155" y="181"/>
                    <a:pt x="120" y="183"/>
                    <a:pt x="86" y="185"/>
                  </a:cubicBezTo>
                  <a:cubicBezTo>
                    <a:pt x="59" y="186"/>
                    <a:pt x="26" y="184"/>
                    <a:pt x="2" y="197"/>
                  </a:cubicBezTo>
                  <a:cubicBezTo>
                    <a:pt x="0" y="198"/>
                    <a:pt x="1" y="201"/>
                    <a:pt x="3" y="200"/>
                  </a:cubicBezTo>
                  <a:cubicBezTo>
                    <a:pt x="33" y="191"/>
                    <a:pt x="67" y="193"/>
                    <a:pt x="98" y="191"/>
                  </a:cubicBezTo>
                  <a:cubicBezTo>
                    <a:pt x="130" y="190"/>
                    <a:pt x="162" y="188"/>
                    <a:pt x="193" y="186"/>
                  </a:cubicBezTo>
                  <a:cubicBezTo>
                    <a:pt x="196" y="186"/>
                    <a:pt x="197" y="184"/>
                    <a:pt x="197" y="182"/>
                  </a:cubicBezTo>
                  <a:cubicBezTo>
                    <a:pt x="192" y="152"/>
                    <a:pt x="186" y="122"/>
                    <a:pt x="182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9291638" y="2927350"/>
              <a:ext cx="831850" cy="1096963"/>
            </a:xfrm>
            <a:custGeom>
              <a:avLst/>
              <a:gdLst>
                <a:gd name="T0" fmla="*/ 113 w 114"/>
                <a:gd name="T1" fmla="*/ 5 h 150"/>
                <a:gd name="T2" fmla="*/ 105 w 114"/>
                <a:gd name="T3" fmla="*/ 3 h 150"/>
                <a:gd name="T4" fmla="*/ 90 w 114"/>
                <a:gd name="T5" fmla="*/ 59 h 150"/>
                <a:gd name="T6" fmla="*/ 57 w 114"/>
                <a:gd name="T7" fmla="*/ 39 h 150"/>
                <a:gd name="T8" fmla="*/ 48 w 114"/>
                <a:gd name="T9" fmla="*/ 43 h 150"/>
                <a:gd name="T10" fmla="*/ 45 w 114"/>
                <a:gd name="T11" fmla="*/ 105 h 150"/>
                <a:gd name="T12" fmla="*/ 14 w 114"/>
                <a:gd name="T13" fmla="*/ 93 h 150"/>
                <a:gd name="T14" fmla="*/ 9 w 114"/>
                <a:gd name="T15" fmla="*/ 96 h 150"/>
                <a:gd name="T16" fmla="*/ 0 w 114"/>
                <a:gd name="T17" fmla="*/ 147 h 150"/>
                <a:gd name="T18" fmla="*/ 4 w 114"/>
                <a:gd name="T19" fmla="*/ 148 h 150"/>
                <a:gd name="T20" fmla="*/ 15 w 114"/>
                <a:gd name="T21" fmla="*/ 103 h 150"/>
                <a:gd name="T22" fmla="*/ 47 w 114"/>
                <a:gd name="T23" fmla="*/ 117 h 150"/>
                <a:gd name="T24" fmla="*/ 55 w 114"/>
                <a:gd name="T25" fmla="*/ 113 h 150"/>
                <a:gd name="T26" fmla="*/ 58 w 114"/>
                <a:gd name="T27" fmla="*/ 55 h 150"/>
                <a:gd name="T28" fmla="*/ 93 w 114"/>
                <a:gd name="T29" fmla="*/ 72 h 150"/>
                <a:gd name="T30" fmla="*/ 100 w 114"/>
                <a:gd name="T31" fmla="*/ 68 h 150"/>
                <a:gd name="T32" fmla="*/ 113 w 114"/>
                <a:gd name="T33" fmla="*/ 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" h="150">
                  <a:moveTo>
                    <a:pt x="113" y="5"/>
                  </a:moveTo>
                  <a:cubicBezTo>
                    <a:pt x="112" y="2"/>
                    <a:pt x="107" y="0"/>
                    <a:pt x="105" y="3"/>
                  </a:cubicBezTo>
                  <a:cubicBezTo>
                    <a:pt x="96" y="19"/>
                    <a:pt x="94" y="40"/>
                    <a:pt x="90" y="59"/>
                  </a:cubicBezTo>
                  <a:cubicBezTo>
                    <a:pt x="77" y="56"/>
                    <a:pt x="67" y="50"/>
                    <a:pt x="57" y="39"/>
                  </a:cubicBezTo>
                  <a:cubicBezTo>
                    <a:pt x="54" y="35"/>
                    <a:pt x="48" y="39"/>
                    <a:pt x="48" y="43"/>
                  </a:cubicBezTo>
                  <a:cubicBezTo>
                    <a:pt x="45" y="64"/>
                    <a:pt x="45" y="85"/>
                    <a:pt x="45" y="105"/>
                  </a:cubicBezTo>
                  <a:cubicBezTo>
                    <a:pt x="34" y="101"/>
                    <a:pt x="24" y="98"/>
                    <a:pt x="14" y="93"/>
                  </a:cubicBezTo>
                  <a:cubicBezTo>
                    <a:pt x="12" y="93"/>
                    <a:pt x="9" y="94"/>
                    <a:pt x="9" y="96"/>
                  </a:cubicBezTo>
                  <a:cubicBezTo>
                    <a:pt x="5" y="113"/>
                    <a:pt x="1" y="130"/>
                    <a:pt x="0" y="147"/>
                  </a:cubicBezTo>
                  <a:cubicBezTo>
                    <a:pt x="0" y="149"/>
                    <a:pt x="3" y="150"/>
                    <a:pt x="4" y="148"/>
                  </a:cubicBezTo>
                  <a:cubicBezTo>
                    <a:pt x="7" y="132"/>
                    <a:pt x="11" y="118"/>
                    <a:pt x="15" y="103"/>
                  </a:cubicBezTo>
                  <a:cubicBezTo>
                    <a:pt x="26" y="107"/>
                    <a:pt x="37" y="112"/>
                    <a:pt x="47" y="117"/>
                  </a:cubicBezTo>
                  <a:cubicBezTo>
                    <a:pt x="51" y="119"/>
                    <a:pt x="55" y="117"/>
                    <a:pt x="55" y="113"/>
                  </a:cubicBezTo>
                  <a:cubicBezTo>
                    <a:pt x="55" y="94"/>
                    <a:pt x="55" y="74"/>
                    <a:pt x="58" y="55"/>
                  </a:cubicBezTo>
                  <a:cubicBezTo>
                    <a:pt x="68" y="64"/>
                    <a:pt x="79" y="69"/>
                    <a:pt x="93" y="72"/>
                  </a:cubicBezTo>
                  <a:cubicBezTo>
                    <a:pt x="96" y="72"/>
                    <a:pt x="99" y="71"/>
                    <a:pt x="100" y="68"/>
                  </a:cubicBezTo>
                  <a:cubicBezTo>
                    <a:pt x="105" y="48"/>
                    <a:pt x="114" y="26"/>
                    <a:pt x="11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0375654" y="1381253"/>
            <a:ext cx="935038" cy="1323975"/>
            <a:chOff x="11210925" y="1881188"/>
            <a:chExt cx="935038" cy="1323975"/>
          </a:xfrm>
        </p:grpSpPr>
        <p:sp>
          <p:nvSpPr>
            <p:cNvPr id="28" name="Freeform 73"/>
            <p:cNvSpPr/>
            <p:nvPr/>
          </p:nvSpPr>
          <p:spPr bwMode="auto">
            <a:xfrm>
              <a:off x="11210925" y="1881188"/>
              <a:ext cx="336550" cy="285750"/>
            </a:xfrm>
            <a:custGeom>
              <a:avLst/>
              <a:gdLst>
                <a:gd name="T0" fmla="*/ 15 w 46"/>
                <a:gd name="T1" fmla="*/ 35 h 39"/>
                <a:gd name="T2" fmla="*/ 14 w 46"/>
                <a:gd name="T3" fmla="*/ 32 h 39"/>
                <a:gd name="T4" fmla="*/ 13 w 46"/>
                <a:gd name="T5" fmla="*/ 19 h 39"/>
                <a:gd name="T6" fmla="*/ 19 w 46"/>
                <a:gd name="T7" fmla="*/ 26 h 39"/>
                <a:gd name="T8" fmla="*/ 29 w 46"/>
                <a:gd name="T9" fmla="*/ 33 h 39"/>
                <a:gd name="T10" fmla="*/ 32 w 46"/>
                <a:gd name="T11" fmla="*/ 31 h 39"/>
                <a:gd name="T12" fmla="*/ 26 w 46"/>
                <a:gd name="T13" fmla="*/ 21 h 39"/>
                <a:gd name="T14" fmla="*/ 19 w 46"/>
                <a:gd name="T15" fmla="*/ 14 h 39"/>
                <a:gd name="T16" fmla="*/ 27 w 46"/>
                <a:gd name="T17" fmla="*/ 9 h 39"/>
                <a:gd name="T18" fmla="*/ 33 w 46"/>
                <a:gd name="T19" fmla="*/ 15 h 39"/>
                <a:gd name="T20" fmla="*/ 40 w 46"/>
                <a:gd name="T21" fmla="*/ 27 h 39"/>
                <a:gd name="T22" fmla="*/ 44 w 46"/>
                <a:gd name="T23" fmla="*/ 26 h 39"/>
                <a:gd name="T24" fmla="*/ 39 w 46"/>
                <a:gd name="T25" fmla="*/ 11 h 39"/>
                <a:gd name="T26" fmla="*/ 34 w 46"/>
                <a:gd name="T27" fmla="*/ 6 h 39"/>
                <a:gd name="T28" fmla="*/ 31 w 46"/>
                <a:gd name="T29" fmla="*/ 1 h 39"/>
                <a:gd name="T30" fmla="*/ 28 w 46"/>
                <a:gd name="T31" fmla="*/ 2 h 39"/>
                <a:gd name="T32" fmla="*/ 25 w 46"/>
                <a:gd name="T33" fmla="*/ 0 h 39"/>
                <a:gd name="T34" fmla="*/ 22 w 46"/>
                <a:gd name="T35" fmla="*/ 4 h 39"/>
                <a:gd name="T36" fmla="*/ 13 w 46"/>
                <a:gd name="T37" fmla="*/ 9 h 39"/>
                <a:gd name="T38" fmla="*/ 9 w 46"/>
                <a:gd name="T39" fmla="*/ 11 h 39"/>
                <a:gd name="T40" fmla="*/ 1 w 46"/>
                <a:gd name="T41" fmla="*/ 23 h 39"/>
                <a:gd name="T42" fmla="*/ 4 w 46"/>
                <a:gd name="T43" fmla="*/ 35 h 39"/>
                <a:gd name="T44" fmla="*/ 15 w 46"/>
                <a:gd name="T45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6" h="39">
                  <a:moveTo>
                    <a:pt x="15" y="35"/>
                  </a:moveTo>
                  <a:cubicBezTo>
                    <a:pt x="15" y="34"/>
                    <a:pt x="15" y="32"/>
                    <a:pt x="14" y="32"/>
                  </a:cubicBezTo>
                  <a:cubicBezTo>
                    <a:pt x="5" y="30"/>
                    <a:pt x="9" y="23"/>
                    <a:pt x="13" y="19"/>
                  </a:cubicBezTo>
                  <a:cubicBezTo>
                    <a:pt x="15" y="21"/>
                    <a:pt x="17" y="24"/>
                    <a:pt x="19" y="26"/>
                  </a:cubicBezTo>
                  <a:cubicBezTo>
                    <a:pt x="22" y="29"/>
                    <a:pt x="25" y="33"/>
                    <a:pt x="29" y="33"/>
                  </a:cubicBezTo>
                  <a:cubicBezTo>
                    <a:pt x="30" y="33"/>
                    <a:pt x="32" y="32"/>
                    <a:pt x="32" y="31"/>
                  </a:cubicBezTo>
                  <a:cubicBezTo>
                    <a:pt x="32" y="27"/>
                    <a:pt x="28" y="24"/>
                    <a:pt x="26" y="21"/>
                  </a:cubicBezTo>
                  <a:cubicBezTo>
                    <a:pt x="24" y="18"/>
                    <a:pt x="22" y="16"/>
                    <a:pt x="19" y="14"/>
                  </a:cubicBezTo>
                  <a:cubicBezTo>
                    <a:pt x="22" y="12"/>
                    <a:pt x="25" y="11"/>
                    <a:pt x="27" y="9"/>
                  </a:cubicBezTo>
                  <a:cubicBezTo>
                    <a:pt x="29" y="11"/>
                    <a:pt x="31" y="13"/>
                    <a:pt x="33" y="15"/>
                  </a:cubicBezTo>
                  <a:cubicBezTo>
                    <a:pt x="35" y="19"/>
                    <a:pt x="36" y="24"/>
                    <a:pt x="40" y="27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6" y="21"/>
                    <a:pt x="42" y="15"/>
                    <a:pt x="39" y="11"/>
                  </a:cubicBezTo>
                  <a:cubicBezTo>
                    <a:pt x="37" y="9"/>
                    <a:pt x="36" y="7"/>
                    <a:pt x="34" y="6"/>
                  </a:cubicBezTo>
                  <a:cubicBezTo>
                    <a:pt x="36" y="4"/>
                    <a:pt x="34" y="1"/>
                    <a:pt x="31" y="1"/>
                  </a:cubicBezTo>
                  <a:cubicBezTo>
                    <a:pt x="30" y="1"/>
                    <a:pt x="29" y="1"/>
                    <a:pt x="28" y="2"/>
                  </a:cubicBezTo>
                  <a:cubicBezTo>
                    <a:pt x="27" y="1"/>
                    <a:pt x="26" y="1"/>
                    <a:pt x="25" y="0"/>
                  </a:cubicBezTo>
                  <a:cubicBezTo>
                    <a:pt x="23" y="0"/>
                    <a:pt x="21" y="2"/>
                    <a:pt x="22" y="4"/>
                  </a:cubicBezTo>
                  <a:cubicBezTo>
                    <a:pt x="19" y="5"/>
                    <a:pt x="16" y="7"/>
                    <a:pt x="13" y="9"/>
                  </a:cubicBezTo>
                  <a:cubicBezTo>
                    <a:pt x="11" y="9"/>
                    <a:pt x="10" y="10"/>
                    <a:pt x="9" y="11"/>
                  </a:cubicBezTo>
                  <a:cubicBezTo>
                    <a:pt x="6" y="14"/>
                    <a:pt x="2" y="18"/>
                    <a:pt x="1" y="23"/>
                  </a:cubicBezTo>
                  <a:cubicBezTo>
                    <a:pt x="0" y="27"/>
                    <a:pt x="0" y="32"/>
                    <a:pt x="4" y="35"/>
                  </a:cubicBezTo>
                  <a:cubicBezTo>
                    <a:pt x="8" y="38"/>
                    <a:pt x="12" y="39"/>
                    <a:pt x="15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74"/>
            <p:cNvSpPr/>
            <p:nvPr/>
          </p:nvSpPr>
          <p:spPr bwMode="auto">
            <a:xfrm>
              <a:off x="11503025" y="2195513"/>
              <a:ext cx="103188" cy="153988"/>
            </a:xfrm>
            <a:custGeom>
              <a:avLst/>
              <a:gdLst>
                <a:gd name="T0" fmla="*/ 13 w 14"/>
                <a:gd name="T1" fmla="*/ 17 h 21"/>
                <a:gd name="T2" fmla="*/ 4 w 14"/>
                <a:gd name="T3" fmla="*/ 2 h 21"/>
                <a:gd name="T4" fmla="*/ 1 w 14"/>
                <a:gd name="T5" fmla="*/ 4 h 21"/>
                <a:gd name="T6" fmla="*/ 4 w 14"/>
                <a:gd name="T7" fmla="*/ 11 h 21"/>
                <a:gd name="T8" fmla="*/ 8 w 14"/>
                <a:gd name="T9" fmla="*/ 19 h 21"/>
                <a:gd name="T10" fmla="*/ 13 w 14"/>
                <a:gd name="T11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1">
                  <a:moveTo>
                    <a:pt x="13" y="17"/>
                  </a:moveTo>
                  <a:cubicBezTo>
                    <a:pt x="12" y="11"/>
                    <a:pt x="8" y="5"/>
                    <a:pt x="4" y="2"/>
                  </a:cubicBezTo>
                  <a:cubicBezTo>
                    <a:pt x="2" y="0"/>
                    <a:pt x="0" y="3"/>
                    <a:pt x="1" y="4"/>
                  </a:cubicBezTo>
                  <a:cubicBezTo>
                    <a:pt x="2" y="7"/>
                    <a:pt x="3" y="9"/>
                    <a:pt x="4" y="11"/>
                  </a:cubicBezTo>
                  <a:cubicBezTo>
                    <a:pt x="6" y="14"/>
                    <a:pt x="6" y="16"/>
                    <a:pt x="8" y="19"/>
                  </a:cubicBezTo>
                  <a:cubicBezTo>
                    <a:pt x="9" y="21"/>
                    <a:pt x="14" y="20"/>
                    <a:pt x="1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75"/>
            <p:cNvSpPr/>
            <p:nvPr/>
          </p:nvSpPr>
          <p:spPr bwMode="auto">
            <a:xfrm>
              <a:off x="11423650" y="2268538"/>
              <a:ext cx="123825" cy="161925"/>
            </a:xfrm>
            <a:custGeom>
              <a:avLst/>
              <a:gdLst>
                <a:gd name="T0" fmla="*/ 14 w 17"/>
                <a:gd name="T1" fmla="*/ 13 h 22"/>
                <a:gd name="T2" fmla="*/ 5 w 17"/>
                <a:gd name="T3" fmla="*/ 2 h 22"/>
                <a:gd name="T4" fmla="*/ 0 w 17"/>
                <a:gd name="T5" fmla="*/ 4 h 22"/>
                <a:gd name="T6" fmla="*/ 9 w 17"/>
                <a:gd name="T7" fmla="*/ 19 h 22"/>
                <a:gd name="T8" fmla="*/ 14 w 17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2">
                  <a:moveTo>
                    <a:pt x="14" y="13"/>
                  </a:moveTo>
                  <a:cubicBezTo>
                    <a:pt x="11" y="10"/>
                    <a:pt x="8" y="6"/>
                    <a:pt x="5" y="2"/>
                  </a:cubicBezTo>
                  <a:cubicBezTo>
                    <a:pt x="3" y="0"/>
                    <a:pt x="0" y="2"/>
                    <a:pt x="0" y="4"/>
                  </a:cubicBezTo>
                  <a:cubicBezTo>
                    <a:pt x="1" y="11"/>
                    <a:pt x="4" y="15"/>
                    <a:pt x="9" y="19"/>
                  </a:cubicBezTo>
                  <a:cubicBezTo>
                    <a:pt x="12" y="22"/>
                    <a:pt x="17" y="16"/>
                    <a:pt x="1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76"/>
            <p:cNvSpPr/>
            <p:nvPr/>
          </p:nvSpPr>
          <p:spPr bwMode="auto">
            <a:xfrm>
              <a:off x="11496675" y="2444750"/>
              <a:ext cx="298450" cy="342900"/>
            </a:xfrm>
            <a:custGeom>
              <a:avLst/>
              <a:gdLst>
                <a:gd name="T0" fmla="*/ 39 w 41"/>
                <a:gd name="T1" fmla="*/ 27 h 47"/>
                <a:gd name="T2" fmla="*/ 30 w 41"/>
                <a:gd name="T3" fmla="*/ 18 h 47"/>
                <a:gd name="T4" fmla="*/ 25 w 41"/>
                <a:gd name="T5" fmla="*/ 3 h 47"/>
                <a:gd name="T6" fmla="*/ 15 w 41"/>
                <a:gd name="T7" fmla="*/ 4 h 47"/>
                <a:gd name="T8" fmla="*/ 3 w 41"/>
                <a:gd name="T9" fmla="*/ 13 h 47"/>
                <a:gd name="T10" fmla="*/ 8 w 41"/>
                <a:gd name="T11" fmla="*/ 21 h 47"/>
                <a:gd name="T12" fmla="*/ 16 w 41"/>
                <a:gd name="T13" fmla="*/ 15 h 47"/>
                <a:gd name="T14" fmla="*/ 20 w 41"/>
                <a:gd name="T15" fmla="*/ 12 h 47"/>
                <a:gd name="T16" fmla="*/ 17 w 41"/>
                <a:gd name="T17" fmla="*/ 20 h 47"/>
                <a:gd name="T18" fmla="*/ 23 w 41"/>
                <a:gd name="T19" fmla="*/ 28 h 47"/>
                <a:gd name="T20" fmla="*/ 28 w 41"/>
                <a:gd name="T21" fmla="*/ 32 h 47"/>
                <a:gd name="T22" fmla="*/ 22 w 41"/>
                <a:gd name="T23" fmla="*/ 34 h 47"/>
                <a:gd name="T24" fmla="*/ 24 w 41"/>
                <a:gd name="T25" fmla="*/ 46 h 47"/>
                <a:gd name="T26" fmla="*/ 39 w 41"/>
                <a:gd name="T27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47">
                  <a:moveTo>
                    <a:pt x="39" y="27"/>
                  </a:moveTo>
                  <a:cubicBezTo>
                    <a:pt x="38" y="23"/>
                    <a:pt x="34" y="19"/>
                    <a:pt x="30" y="18"/>
                  </a:cubicBezTo>
                  <a:cubicBezTo>
                    <a:pt x="32" y="12"/>
                    <a:pt x="32" y="6"/>
                    <a:pt x="25" y="3"/>
                  </a:cubicBezTo>
                  <a:cubicBezTo>
                    <a:pt x="21" y="0"/>
                    <a:pt x="18" y="2"/>
                    <a:pt x="15" y="4"/>
                  </a:cubicBezTo>
                  <a:cubicBezTo>
                    <a:pt x="10" y="6"/>
                    <a:pt x="6" y="9"/>
                    <a:pt x="3" y="13"/>
                  </a:cubicBezTo>
                  <a:cubicBezTo>
                    <a:pt x="0" y="17"/>
                    <a:pt x="4" y="22"/>
                    <a:pt x="8" y="21"/>
                  </a:cubicBezTo>
                  <a:cubicBezTo>
                    <a:pt x="11" y="20"/>
                    <a:pt x="14" y="18"/>
                    <a:pt x="16" y="15"/>
                  </a:cubicBezTo>
                  <a:cubicBezTo>
                    <a:pt x="17" y="15"/>
                    <a:pt x="19" y="12"/>
                    <a:pt x="20" y="12"/>
                  </a:cubicBezTo>
                  <a:cubicBezTo>
                    <a:pt x="23" y="12"/>
                    <a:pt x="17" y="20"/>
                    <a:pt x="17" y="20"/>
                  </a:cubicBezTo>
                  <a:cubicBezTo>
                    <a:pt x="14" y="24"/>
                    <a:pt x="19" y="31"/>
                    <a:pt x="23" y="28"/>
                  </a:cubicBezTo>
                  <a:cubicBezTo>
                    <a:pt x="26" y="26"/>
                    <a:pt x="30" y="28"/>
                    <a:pt x="28" y="32"/>
                  </a:cubicBezTo>
                  <a:cubicBezTo>
                    <a:pt x="27" y="34"/>
                    <a:pt x="24" y="34"/>
                    <a:pt x="22" y="34"/>
                  </a:cubicBezTo>
                  <a:cubicBezTo>
                    <a:pt x="14" y="35"/>
                    <a:pt x="17" y="47"/>
                    <a:pt x="24" y="46"/>
                  </a:cubicBezTo>
                  <a:cubicBezTo>
                    <a:pt x="34" y="46"/>
                    <a:pt x="41" y="37"/>
                    <a:pt x="39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77"/>
            <p:cNvSpPr/>
            <p:nvPr/>
          </p:nvSpPr>
          <p:spPr bwMode="auto">
            <a:xfrm>
              <a:off x="11679238" y="2767013"/>
              <a:ext cx="276225" cy="306388"/>
            </a:xfrm>
            <a:custGeom>
              <a:avLst/>
              <a:gdLst>
                <a:gd name="T0" fmla="*/ 18 w 38"/>
                <a:gd name="T1" fmla="*/ 33 h 42"/>
                <a:gd name="T2" fmla="*/ 17 w 38"/>
                <a:gd name="T3" fmla="*/ 14 h 42"/>
                <a:gd name="T4" fmla="*/ 33 w 38"/>
                <a:gd name="T5" fmla="*/ 19 h 42"/>
                <a:gd name="T6" fmla="*/ 38 w 38"/>
                <a:gd name="T7" fmla="*/ 18 h 42"/>
                <a:gd name="T8" fmla="*/ 12 w 38"/>
                <a:gd name="T9" fmla="*/ 6 h 42"/>
                <a:gd name="T10" fmla="*/ 12 w 38"/>
                <a:gd name="T11" fmla="*/ 40 h 42"/>
                <a:gd name="T12" fmla="*/ 18 w 38"/>
                <a:gd name="T13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42">
                  <a:moveTo>
                    <a:pt x="18" y="33"/>
                  </a:moveTo>
                  <a:cubicBezTo>
                    <a:pt x="15" y="28"/>
                    <a:pt x="11" y="20"/>
                    <a:pt x="17" y="14"/>
                  </a:cubicBezTo>
                  <a:cubicBezTo>
                    <a:pt x="21" y="10"/>
                    <a:pt x="32" y="12"/>
                    <a:pt x="33" y="19"/>
                  </a:cubicBezTo>
                  <a:cubicBezTo>
                    <a:pt x="33" y="22"/>
                    <a:pt x="38" y="21"/>
                    <a:pt x="38" y="18"/>
                  </a:cubicBezTo>
                  <a:cubicBezTo>
                    <a:pt x="37" y="6"/>
                    <a:pt x="22" y="0"/>
                    <a:pt x="12" y="6"/>
                  </a:cubicBezTo>
                  <a:cubicBezTo>
                    <a:pt x="0" y="13"/>
                    <a:pt x="1" y="33"/>
                    <a:pt x="12" y="40"/>
                  </a:cubicBezTo>
                  <a:cubicBezTo>
                    <a:pt x="17" y="42"/>
                    <a:pt x="21" y="37"/>
                    <a:pt x="18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78"/>
            <p:cNvSpPr/>
            <p:nvPr/>
          </p:nvSpPr>
          <p:spPr bwMode="auto">
            <a:xfrm>
              <a:off x="11918950" y="2941638"/>
              <a:ext cx="227013" cy="263525"/>
            </a:xfrm>
            <a:custGeom>
              <a:avLst/>
              <a:gdLst>
                <a:gd name="T0" fmla="*/ 23 w 31"/>
                <a:gd name="T1" fmla="*/ 25 h 36"/>
                <a:gd name="T2" fmla="*/ 19 w 31"/>
                <a:gd name="T3" fmla="*/ 20 h 36"/>
                <a:gd name="T4" fmla="*/ 29 w 31"/>
                <a:gd name="T5" fmla="*/ 13 h 36"/>
                <a:gd name="T6" fmla="*/ 20 w 31"/>
                <a:gd name="T7" fmla="*/ 1 h 36"/>
                <a:gd name="T8" fmla="*/ 19 w 31"/>
                <a:gd name="T9" fmla="*/ 5 h 36"/>
                <a:gd name="T10" fmla="*/ 22 w 31"/>
                <a:gd name="T11" fmla="*/ 10 h 36"/>
                <a:gd name="T12" fmla="*/ 10 w 31"/>
                <a:gd name="T13" fmla="*/ 11 h 36"/>
                <a:gd name="T14" fmla="*/ 3 w 31"/>
                <a:gd name="T15" fmla="*/ 20 h 36"/>
                <a:gd name="T16" fmla="*/ 13 w 31"/>
                <a:gd name="T17" fmla="*/ 32 h 36"/>
                <a:gd name="T18" fmla="*/ 23 w 31"/>
                <a:gd name="T19" fmla="*/ 2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6">
                  <a:moveTo>
                    <a:pt x="23" y="25"/>
                  </a:moveTo>
                  <a:cubicBezTo>
                    <a:pt x="22" y="24"/>
                    <a:pt x="20" y="22"/>
                    <a:pt x="19" y="20"/>
                  </a:cubicBezTo>
                  <a:cubicBezTo>
                    <a:pt x="24" y="19"/>
                    <a:pt x="28" y="17"/>
                    <a:pt x="29" y="13"/>
                  </a:cubicBezTo>
                  <a:cubicBezTo>
                    <a:pt x="31" y="7"/>
                    <a:pt x="26" y="2"/>
                    <a:pt x="20" y="1"/>
                  </a:cubicBezTo>
                  <a:cubicBezTo>
                    <a:pt x="18" y="0"/>
                    <a:pt x="17" y="4"/>
                    <a:pt x="19" y="5"/>
                  </a:cubicBezTo>
                  <a:cubicBezTo>
                    <a:pt x="21" y="6"/>
                    <a:pt x="22" y="8"/>
                    <a:pt x="22" y="10"/>
                  </a:cubicBezTo>
                  <a:cubicBezTo>
                    <a:pt x="18" y="12"/>
                    <a:pt x="14" y="13"/>
                    <a:pt x="10" y="11"/>
                  </a:cubicBezTo>
                  <a:cubicBezTo>
                    <a:pt x="4" y="8"/>
                    <a:pt x="0" y="16"/>
                    <a:pt x="3" y="20"/>
                  </a:cubicBezTo>
                  <a:cubicBezTo>
                    <a:pt x="6" y="24"/>
                    <a:pt x="10" y="28"/>
                    <a:pt x="13" y="32"/>
                  </a:cubicBezTo>
                  <a:cubicBezTo>
                    <a:pt x="18" y="36"/>
                    <a:pt x="27" y="31"/>
                    <a:pt x="2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573047" y="3884649"/>
            <a:ext cx="2320925" cy="2295525"/>
            <a:chOff x="8816975" y="1304925"/>
            <a:chExt cx="2320925" cy="2295525"/>
          </a:xfrm>
        </p:grpSpPr>
        <p:sp>
          <p:nvSpPr>
            <p:cNvPr id="35" name="Freeform 8"/>
            <p:cNvSpPr/>
            <p:nvPr/>
          </p:nvSpPr>
          <p:spPr bwMode="auto">
            <a:xfrm>
              <a:off x="8816975" y="1428750"/>
              <a:ext cx="2168525" cy="2171700"/>
            </a:xfrm>
            <a:custGeom>
              <a:avLst/>
              <a:gdLst>
                <a:gd name="T0" fmla="*/ 295 w 297"/>
                <a:gd name="T1" fmla="*/ 143 h 297"/>
                <a:gd name="T2" fmla="*/ 230 w 297"/>
                <a:gd name="T3" fmla="*/ 63 h 297"/>
                <a:gd name="T4" fmla="*/ 171 w 297"/>
                <a:gd name="T5" fmla="*/ 78 h 297"/>
                <a:gd name="T6" fmla="*/ 160 w 297"/>
                <a:gd name="T7" fmla="*/ 85 h 297"/>
                <a:gd name="T8" fmla="*/ 150 w 297"/>
                <a:gd name="T9" fmla="*/ 8 h 297"/>
                <a:gd name="T10" fmla="*/ 139 w 297"/>
                <a:gd name="T11" fmla="*/ 8 h 297"/>
                <a:gd name="T12" fmla="*/ 143 w 297"/>
                <a:gd name="T13" fmla="*/ 63 h 297"/>
                <a:gd name="T14" fmla="*/ 135 w 297"/>
                <a:gd name="T15" fmla="*/ 58 h 297"/>
                <a:gd name="T16" fmla="*/ 132 w 297"/>
                <a:gd name="T17" fmla="*/ 47 h 297"/>
                <a:gd name="T18" fmla="*/ 45 w 297"/>
                <a:gd name="T19" fmla="*/ 20 h 297"/>
                <a:gd name="T20" fmla="*/ 35 w 297"/>
                <a:gd name="T21" fmla="*/ 22 h 297"/>
                <a:gd name="T22" fmla="*/ 0 w 297"/>
                <a:gd name="T23" fmla="*/ 39 h 297"/>
                <a:gd name="T24" fmla="*/ 35 w 297"/>
                <a:gd name="T25" fmla="*/ 59 h 297"/>
                <a:gd name="T26" fmla="*/ 74 w 297"/>
                <a:gd name="T27" fmla="*/ 71 h 297"/>
                <a:gd name="T28" fmla="*/ 131 w 297"/>
                <a:gd name="T29" fmla="*/ 64 h 297"/>
                <a:gd name="T30" fmla="*/ 145 w 297"/>
                <a:gd name="T31" fmla="*/ 70 h 297"/>
                <a:gd name="T32" fmla="*/ 146 w 297"/>
                <a:gd name="T33" fmla="*/ 70 h 297"/>
                <a:gd name="T34" fmla="*/ 153 w 297"/>
                <a:gd name="T35" fmla="*/ 87 h 297"/>
                <a:gd name="T36" fmla="*/ 108 w 297"/>
                <a:gd name="T37" fmla="*/ 93 h 297"/>
                <a:gd name="T38" fmla="*/ 60 w 297"/>
                <a:gd name="T39" fmla="*/ 135 h 297"/>
                <a:gd name="T40" fmla="*/ 54 w 297"/>
                <a:gd name="T41" fmla="*/ 158 h 297"/>
                <a:gd name="T42" fmla="*/ 56 w 297"/>
                <a:gd name="T43" fmla="*/ 188 h 297"/>
                <a:gd name="T44" fmla="*/ 149 w 297"/>
                <a:gd name="T45" fmla="*/ 289 h 297"/>
                <a:gd name="T46" fmla="*/ 209 w 297"/>
                <a:gd name="T47" fmla="*/ 285 h 297"/>
                <a:gd name="T48" fmla="*/ 231 w 297"/>
                <a:gd name="T49" fmla="*/ 262 h 297"/>
                <a:gd name="T50" fmla="*/ 267 w 297"/>
                <a:gd name="T51" fmla="*/ 245 h 297"/>
                <a:gd name="T52" fmla="*/ 269 w 297"/>
                <a:gd name="T53" fmla="*/ 243 h 297"/>
                <a:gd name="T54" fmla="*/ 292 w 297"/>
                <a:gd name="T55" fmla="*/ 195 h 297"/>
                <a:gd name="T56" fmla="*/ 295 w 297"/>
                <a:gd name="T57" fmla="*/ 14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7" h="297">
                  <a:moveTo>
                    <a:pt x="295" y="143"/>
                  </a:moveTo>
                  <a:cubicBezTo>
                    <a:pt x="291" y="109"/>
                    <a:pt x="263" y="74"/>
                    <a:pt x="230" y="63"/>
                  </a:cubicBezTo>
                  <a:cubicBezTo>
                    <a:pt x="203" y="55"/>
                    <a:pt x="190" y="64"/>
                    <a:pt x="171" y="78"/>
                  </a:cubicBezTo>
                  <a:cubicBezTo>
                    <a:pt x="167" y="81"/>
                    <a:pt x="164" y="83"/>
                    <a:pt x="160" y="85"/>
                  </a:cubicBezTo>
                  <a:cubicBezTo>
                    <a:pt x="150" y="60"/>
                    <a:pt x="147" y="36"/>
                    <a:pt x="150" y="8"/>
                  </a:cubicBezTo>
                  <a:cubicBezTo>
                    <a:pt x="151" y="0"/>
                    <a:pt x="139" y="0"/>
                    <a:pt x="139" y="8"/>
                  </a:cubicBezTo>
                  <a:cubicBezTo>
                    <a:pt x="136" y="25"/>
                    <a:pt x="138" y="45"/>
                    <a:pt x="143" y="63"/>
                  </a:cubicBezTo>
                  <a:cubicBezTo>
                    <a:pt x="140" y="61"/>
                    <a:pt x="138" y="59"/>
                    <a:pt x="135" y="58"/>
                  </a:cubicBezTo>
                  <a:cubicBezTo>
                    <a:pt x="135" y="55"/>
                    <a:pt x="134" y="51"/>
                    <a:pt x="132" y="47"/>
                  </a:cubicBezTo>
                  <a:cubicBezTo>
                    <a:pt x="120" y="25"/>
                    <a:pt x="73" y="15"/>
                    <a:pt x="45" y="20"/>
                  </a:cubicBezTo>
                  <a:cubicBezTo>
                    <a:pt x="42" y="20"/>
                    <a:pt x="38" y="21"/>
                    <a:pt x="35" y="22"/>
                  </a:cubicBezTo>
                  <a:cubicBezTo>
                    <a:pt x="23" y="27"/>
                    <a:pt x="12" y="34"/>
                    <a:pt x="0" y="39"/>
                  </a:cubicBezTo>
                  <a:cubicBezTo>
                    <a:pt x="4" y="37"/>
                    <a:pt x="30" y="57"/>
                    <a:pt x="35" y="59"/>
                  </a:cubicBezTo>
                  <a:cubicBezTo>
                    <a:pt x="47" y="65"/>
                    <a:pt x="61" y="69"/>
                    <a:pt x="74" y="71"/>
                  </a:cubicBezTo>
                  <a:cubicBezTo>
                    <a:pt x="86" y="73"/>
                    <a:pt x="119" y="75"/>
                    <a:pt x="131" y="64"/>
                  </a:cubicBezTo>
                  <a:cubicBezTo>
                    <a:pt x="136" y="66"/>
                    <a:pt x="140" y="68"/>
                    <a:pt x="145" y="70"/>
                  </a:cubicBezTo>
                  <a:cubicBezTo>
                    <a:pt x="145" y="70"/>
                    <a:pt x="145" y="70"/>
                    <a:pt x="146" y="70"/>
                  </a:cubicBezTo>
                  <a:cubicBezTo>
                    <a:pt x="148" y="76"/>
                    <a:pt x="150" y="82"/>
                    <a:pt x="153" y="87"/>
                  </a:cubicBezTo>
                  <a:cubicBezTo>
                    <a:pt x="139" y="91"/>
                    <a:pt x="126" y="89"/>
                    <a:pt x="108" y="93"/>
                  </a:cubicBezTo>
                  <a:cubicBezTo>
                    <a:pt x="87" y="98"/>
                    <a:pt x="69" y="115"/>
                    <a:pt x="60" y="135"/>
                  </a:cubicBezTo>
                  <a:cubicBezTo>
                    <a:pt x="57" y="142"/>
                    <a:pt x="55" y="150"/>
                    <a:pt x="54" y="158"/>
                  </a:cubicBezTo>
                  <a:cubicBezTo>
                    <a:pt x="53" y="168"/>
                    <a:pt x="54" y="178"/>
                    <a:pt x="56" y="188"/>
                  </a:cubicBezTo>
                  <a:cubicBezTo>
                    <a:pt x="65" y="235"/>
                    <a:pt x="102" y="278"/>
                    <a:pt x="149" y="289"/>
                  </a:cubicBezTo>
                  <a:cubicBezTo>
                    <a:pt x="168" y="293"/>
                    <a:pt x="194" y="297"/>
                    <a:pt x="209" y="285"/>
                  </a:cubicBezTo>
                  <a:cubicBezTo>
                    <a:pt x="218" y="277"/>
                    <a:pt x="218" y="267"/>
                    <a:pt x="231" y="262"/>
                  </a:cubicBezTo>
                  <a:cubicBezTo>
                    <a:pt x="246" y="255"/>
                    <a:pt x="255" y="258"/>
                    <a:pt x="267" y="245"/>
                  </a:cubicBezTo>
                  <a:cubicBezTo>
                    <a:pt x="267" y="245"/>
                    <a:pt x="268" y="244"/>
                    <a:pt x="269" y="243"/>
                  </a:cubicBezTo>
                  <a:cubicBezTo>
                    <a:pt x="281" y="230"/>
                    <a:pt x="289" y="212"/>
                    <a:pt x="292" y="195"/>
                  </a:cubicBezTo>
                  <a:cubicBezTo>
                    <a:pt x="295" y="178"/>
                    <a:pt x="297" y="160"/>
                    <a:pt x="295" y="143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79"/>
            <p:cNvSpPr/>
            <p:nvPr/>
          </p:nvSpPr>
          <p:spPr bwMode="auto">
            <a:xfrm>
              <a:off x="9356725" y="1698625"/>
              <a:ext cx="1781175" cy="1776413"/>
            </a:xfrm>
            <a:custGeom>
              <a:avLst/>
              <a:gdLst>
                <a:gd name="T0" fmla="*/ 239 w 244"/>
                <a:gd name="T1" fmla="*/ 140 h 243"/>
                <a:gd name="T2" fmla="*/ 216 w 244"/>
                <a:gd name="T3" fmla="*/ 189 h 243"/>
                <a:gd name="T4" fmla="*/ 214 w 244"/>
                <a:gd name="T5" fmla="*/ 191 h 243"/>
                <a:gd name="T6" fmla="*/ 178 w 244"/>
                <a:gd name="T7" fmla="*/ 207 h 243"/>
                <a:gd name="T8" fmla="*/ 156 w 244"/>
                <a:gd name="T9" fmla="*/ 230 h 243"/>
                <a:gd name="T10" fmla="*/ 97 w 244"/>
                <a:gd name="T11" fmla="*/ 234 h 243"/>
                <a:gd name="T12" fmla="*/ 3 w 244"/>
                <a:gd name="T13" fmla="*/ 133 h 243"/>
                <a:gd name="T14" fmla="*/ 1 w 244"/>
                <a:gd name="T15" fmla="*/ 104 h 243"/>
                <a:gd name="T16" fmla="*/ 7 w 244"/>
                <a:gd name="T17" fmla="*/ 81 h 243"/>
                <a:gd name="T18" fmla="*/ 56 w 244"/>
                <a:gd name="T19" fmla="*/ 39 h 243"/>
                <a:gd name="T20" fmla="*/ 118 w 244"/>
                <a:gd name="T21" fmla="*/ 24 h 243"/>
                <a:gd name="T22" fmla="*/ 177 w 244"/>
                <a:gd name="T23" fmla="*/ 9 h 243"/>
                <a:gd name="T24" fmla="*/ 242 w 244"/>
                <a:gd name="T25" fmla="*/ 89 h 243"/>
                <a:gd name="T26" fmla="*/ 239 w 244"/>
                <a:gd name="T27" fmla="*/ 14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243">
                  <a:moveTo>
                    <a:pt x="239" y="140"/>
                  </a:moveTo>
                  <a:cubicBezTo>
                    <a:pt x="236" y="157"/>
                    <a:pt x="228" y="176"/>
                    <a:pt x="216" y="189"/>
                  </a:cubicBezTo>
                  <a:cubicBezTo>
                    <a:pt x="215" y="189"/>
                    <a:pt x="215" y="190"/>
                    <a:pt x="214" y="191"/>
                  </a:cubicBezTo>
                  <a:cubicBezTo>
                    <a:pt x="202" y="203"/>
                    <a:pt x="193" y="201"/>
                    <a:pt x="178" y="207"/>
                  </a:cubicBezTo>
                  <a:cubicBezTo>
                    <a:pt x="165" y="213"/>
                    <a:pt x="166" y="222"/>
                    <a:pt x="156" y="230"/>
                  </a:cubicBezTo>
                  <a:cubicBezTo>
                    <a:pt x="141" y="243"/>
                    <a:pt x="115" y="238"/>
                    <a:pt x="97" y="234"/>
                  </a:cubicBezTo>
                  <a:cubicBezTo>
                    <a:pt x="49" y="223"/>
                    <a:pt x="12" y="180"/>
                    <a:pt x="3" y="133"/>
                  </a:cubicBezTo>
                  <a:cubicBezTo>
                    <a:pt x="1" y="123"/>
                    <a:pt x="0" y="113"/>
                    <a:pt x="1" y="104"/>
                  </a:cubicBezTo>
                  <a:cubicBezTo>
                    <a:pt x="2" y="96"/>
                    <a:pt x="4" y="88"/>
                    <a:pt x="7" y="81"/>
                  </a:cubicBezTo>
                  <a:cubicBezTo>
                    <a:pt x="16" y="61"/>
                    <a:pt x="34" y="44"/>
                    <a:pt x="56" y="39"/>
                  </a:cubicBezTo>
                  <a:cubicBezTo>
                    <a:pt x="80" y="33"/>
                    <a:pt x="98" y="40"/>
                    <a:pt x="118" y="24"/>
                  </a:cubicBezTo>
                  <a:cubicBezTo>
                    <a:pt x="137" y="10"/>
                    <a:pt x="151" y="0"/>
                    <a:pt x="177" y="9"/>
                  </a:cubicBezTo>
                  <a:cubicBezTo>
                    <a:pt x="211" y="20"/>
                    <a:pt x="238" y="54"/>
                    <a:pt x="242" y="89"/>
                  </a:cubicBezTo>
                  <a:cubicBezTo>
                    <a:pt x="244" y="106"/>
                    <a:pt x="242" y="123"/>
                    <a:pt x="239" y="140"/>
                  </a:cubicBezTo>
                  <a:close/>
                </a:path>
              </a:pathLst>
            </a:custGeom>
            <a:solidFill>
              <a:srgbClr val="FB6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80"/>
            <p:cNvSpPr/>
            <p:nvPr/>
          </p:nvSpPr>
          <p:spPr bwMode="auto">
            <a:xfrm>
              <a:off x="9356725" y="2459038"/>
              <a:ext cx="1576388" cy="1016000"/>
            </a:xfrm>
            <a:custGeom>
              <a:avLst/>
              <a:gdLst>
                <a:gd name="T0" fmla="*/ 216 w 216"/>
                <a:gd name="T1" fmla="*/ 85 h 139"/>
                <a:gd name="T2" fmla="*/ 214 w 216"/>
                <a:gd name="T3" fmla="*/ 87 h 139"/>
                <a:gd name="T4" fmla="*/ 178 w 216"/>
                <a:gd name="T5" fmla="*/ 103 h 139"/>
                <a:gd name="T6" fmla="*/ 156 w 216"/>
                <a:gd name="T7" fmla="*/ 126 h 139"/>
                <a:gd name="T8" fmla="*/ 97 w 216"/>
                <a:gd name="T9" fmla="*/ 130 h 139"/>
                <a:gd name="T10" fmla="*/ 3 w 216"/>
                <a:gd name="T11" fmla="*/ 29 h 139"/>
                <a:gd name="T12" fmla="*/ 1 w 216"/>
                <a:gd name="T13" fmla="*/ 0 h 139"/>
                <a:gd name="T14" fmla="*/ 8 w 216"/>
                <a:gd name="T15" fmla="*/ 26 h 139"/>
                <a:gd name="T16" fmla="*/ 87 w 216"/>
                <a:gd name="T17" fmla="*/ 84 h 139"/>
                <a:gd name="T18" fmla="*/ 216 w 216"/>
                <a:gd name="T19" fmla="*/ 8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" h="139">
                  <a:moveTo>
                    <a:pt x="216" y="85"/>
                  </a:moveTo>
                  <a:cubicBezTo>
                    <a:pt x="215" y="85"/>
                    <a:pt x="215" y="86"/>
                    <a:pt x="214" y="87"/>
                  </a:cubicBezTo>
                  <a:cubicBezTo>
                    <a:pt x="202" y="99"/>
                    <a:pt x="193" y="97"/>
                    <a:pt x="178" y="103"/>
                  </a:cubicBezTo>
                  <a:cubicBezTo>
                    <a:pt x="165" y="109"/>
                    <a:pt x="166" y="118"/>
                    <a:pt x="156" y="126"/>
                  </a:cubicBezTo>
                  <a:cubicBezTo>
                    <a:pt x="141" y="139"/>
                    <a:pt x="115" y="134"/>
                    <a:pt x="97" y="130"/>
                  </a:cubicBezTo>
                  <a:cubicBezTo>
                    <a:pt x="49" y="119"/>
                    <a:pt x="12" y="76"/>
                    <a:pt x="3" y="29"/>
                  </a:cubicBezTo>
                  <a:cubicBezTo>
                    <a:pt x="1" y="19"/>
                    <a:pt x="0" y="9"/>
                    <a:pt x="1" y="0"/>
                  </a:cubicBezTo>
                  <a:cubicBezTo>
                    <a:pt x="2" y="9"/>
                    <a:pt x="4" y="18"/>
                    <a:pt x="8" y="26"/>
                  </a:cubicBezTo>
                  <a:cubicBezTo>
                    <a:pt x="24" y="55"/>
                    <a:pt x="56" y="76"/>
                    <a:pt x="87" y="84"/>
                  </a:cubicBezTo>
                  <a:cubicBezTo>
                    <a:pt x="128" y="96"/>
                    <a:pt x="173" y="91"/>
                    <a:pt x="216" y="85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81"/>
            <p:cNvSpPr/>
            <p:nvPr/>
          </p:nvSpPr>
          <p:spPr bwMode="auto">
            <a:xfrm>
              <a:off x="9918700" y="1866900"/>
              <a:ext cx="438150" cy="255588"/>
            </a:xfrm>
            <a:custGeom>
              <a:avLst/>
              <a:gdLst>
                <a:gd name="T0" fmla="*/ 52 w 60"/>
                <a:gd name="T1" fmla="*/ 2 h 35"/>
                <a:gd name="T2" fmla="*/ 31 w 60"/>
                <a:gd name="T3" fmla="*/ 18 h 35"/>
                <a:gd name="T4" fmla="*/ 2 w 60"/>
                <a:gd name="T5" fmla="*/ 24 h 35"/>
                <a:gd name="T6" fmla="*/ 1 w 60"/>
                <a:gd name="T7" fmla="*/ 27 h 35"/>
                <a:gd name="T8" fmla="*/ 59 w 60"/>
                <a:gd name="T9" fmla="*/ 7 h 35"/>
                <a:gd name="T10" fmla="*/ 52 w 60"/>
                <a:gd name="T1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5">
                  <a:moveTo>
                    <a:pt x="52" y="2"/>
                  </a:moveTo>
                  <a:cubicBezTo>
                    <a:pt x="44" y="6"/>
                    <a:pt x="39" y="14"/>
                    <a:pt x="31" y="18"/>
                  </a:cubicBezTo>
                  <a:cubicBezTo>
                    <a:pt x="22" y="22"/>
                    <a:pt x="12" y="23"/>
                    <a:pt x="2" y="24"/>
                  </a:cubicBezTo>
                  <a:cubicBezTo>
                    <a:pt x="1" y="24"/>
                    <a:pt x="0" y="26"/>
                    <a:pt x="1" y="27"/>
                  </a:cubicBezTo>
                  <a:cubicBezTo>
                    <a:pt x="19" y="35"/>
                    <a:pt x="52" y="27"/>
                    <a:pt x="59" y="7"/>
                  </a:cubicBezTo>
                  <a:cubicBezTo>
                    <a:pt x="60" y="3"/>
                    <a:pt x="55" y="0"/>
                    <a:pt x="52" y="2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82"/>
            <p:cNvSpPr/>
            <p:nvPr/>
          </p:nvSpPr>
          <p:spPr bwMode="auto">
            <a:xfrm>
              <a:off x="8969375" y="1414463"/>
              <a:ext cx="1081088" cy="438150"/>
            </a:xfrm>
            <a:custGeom>
              <a:avLst/>
              <a:gdLst>
                <a:gd name="T0" fmla="*/ 45 w 148"/>
                <a:gd name="T1" fmla="*/ 4 h 60"/>
                <a:gd name="T2" fmla="*/ 36 w 148"/>
                <a:gd name="T3" fmla="*/ 7 h 60"/>
                <a:gd name="T4" fmla="*/ 0 w 148"/>
                <a:gd name="T5" fmla="*/ 23 h 60"/>
                <a:gd name="T6" fmla="*/ 35 w 148"/>
                <a:gd name="T7" fmla="*/ 43 h 60"/>
                <a:gd name="T8" fmla="*/ 74 w 148"/>
                <a:gd name="T9" fmla="*/ 56 h 60"/>
                <a:gd name="T10" fmla="*/ 132 w 148"/>
                <a:gd name="T11" fmla="*/ 31 h 60"/>
                <a:gd name="T12" fmla="*/ 45 w 148"/>
                <a:gd name="T13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8" h="60">
                  <a:moveTo>
                    <a:pt x="45" y="4"/>
                  </a:moveTo>
                  <a:cubicBezTo>
                    <a:pt x="42" y="5"/>
                    <a:pt x="38" y="6"/>
                    <a:pt x="36" y="7"/>
                  </a:cubicBezTo>
                  <a:cubicBezTo>
                    <a:pt x="23" y="12"/>
                    <a:pt x="12" y="19"/>
                    <a:pt x="0" y="23"/>
                  </a:cubicBezTo>
                  <a:cubicBezTo>
                    <a:pt x="4" y="22"/>
                    <a:pt x="31" y="41"/>
                    <a:pt x="35" y="43"/>
                  </a:cubicBezTo>
                  <a:cubicBezTo>
                    <a:pt x="47" y="49"/>
                    <a:pt x="61" y="53"/>
                    <a:pt x="74" y="56"/>
                  </a:cubicBezTo>
                  <a:cubicBezTo>
                    <a:pt x="91" y="59"/>
                    <a:pt x="148" y="60"/>
                    <a:pt x="132" y="31"/>
                  </a:cubicBezTo>
                  <a:cubicBezTo>
                    <a:pt x="120" y="9"/>
                    <a:pt x="73" y="0"/>
                    <a:pt x="45" y="4"/>
                  </a:cubicBezTo>
                  <a:close/>
                </a:path>
              </a:pathLst>
            </a:custGeom>
            <a:solidFill>
              <a:srgbClr val="39BF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83"/>
            <p:cNvSpPr/>
            <p:nvPr/>
          </p:nvSpPr>
          <p:spPr bwMode="auto">
            <a:xfrm>
              <a:off x="9356725" y="1589088"/>
              <a:ext cx="708025" cy="227013"/>
            </a:xfrm>
            <a:custGeom>
              <a:avLst/>
              <a:gdLst>
                <a:gd name="T0" fmla="*/ 94 w 97"/>
                <a:gd name="T1" fmla="*/ 25 h 31"/>
                <a:gd name="T2" fmla="*/ 3 w 97"/>
                <a:gd name="T3" fmla="*/ 0 h 31"/>
                <a:gd name="T4" fmla="*/ 2 w 97"/>
                <a:gd name="T5" fmla="*/ 5 h 31"/>
                <a:gd name="T6" fmla="*/ 93 w 97"/>
                <a:gd name="T7" fmla="*/ 30 h 31"/>
                <a:gd name="T8" fmla="*/ 94 w 97"/>
                <a:gd name="T9" fmla="*/ 2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31">
                  <a:moveTo>
                    <a:pt x="94" y="25"/>
                  </a:moveTo>
                  <a:cubicBezTo>
                    <a:pt x="69" y="9"/>
                    <a:pt x="33" y="1"/>
                    <a:pt x="3" y="0"/>
                  </a:cubicBezTo>
                  <a:cubicBezTo>
                    <a:pt x="0" y="0"/>
                    <a:pt x="0" y="4"/>
                    <a:pt x="2" y="5"/>
                  </a:cubicBezTo>
                  <a:cubicBezTo>
                    <a:pt x="35" y="9"/>
                    <a:pt x="62" y="19"/>
                    <a:pt x="93" y="30"/>
                  </a:cubicBezTo>
                  <a:cubicBezTo>
                    <a:pt x="95" y="31"/>
                    <a:pt x="97" y="27"/>
                    <a:pt x="94" y="25"/>
                  </a:cubicBezTo>
                  <a:close/>
                </a:path>
              </a:pathLst>
            </a:custGeom>
            <a:solidFill>
              <a:srgbClr val="2DAD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84"/>
            <p:cNvSpPr/>
            <p:nvPr/>
          </p:nvSpPr>
          <p:spPr bwMode="auto">
            <a:xfrm>
              <a:off x="9955213" y="1304925"/>
              <a:ext cx="241300" cy="760413"/>
            </a:xfrm>
            <a:custGeom>
              <a:avLst/>
              <a:gdLst>
                <a:gd name="T0" fmla="*/ 32 w 33"/>
                <a:gd name="T1" fmla="*/ 98 h 104"/>
                <a:gd name="T2" fmla="*/ 15 w 33"/>
                <a:gd name="T3" fmla="*/ 7 h 104"/>
                <a:gd name="T4" fmla="*/ 4 w 33"/>
                <a:gd name="T5" fmla="*/ 7 h 104"/>
                <a:gd name="T6" fmla="*/ 26 w 33"/>
                <a:gd name="T7" fmla="*/ 101 h 104"/>
                <a:gd name="T8" fmla="*/ 32 w 33"/>
                <a:gd name="T9" fmla="*/ 9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4">
                  <a:moveTo>
                    <a:pt x="32" y="98"/>
                  </a:moveTo>
                  <a:cubicBezTo>
                    <a:pt x="16" y="67"/>
                    <a:pt x="11" y="41"/>
                    <a:pt x="15" y="7"/>
                  </a:cubicBezTo>
                  <a:cubicBezTo>
                    <a:pt x="16" y="0"/>
                    <a:pt x="5" y="0"/>
                    <a:pt x="4" y="7"/>
                  </a:cubicBezTo>
                  <a:cubicBezTo>
                    <a:pt x="0" y="39"/>
                    <a:pt x="8" y="74"/>
                    <a:pt x="26" y="101"/>
                  </a:cubicBezTo>
                  <a:cubicBezTo>
                    <a:pt x="28" y="104"/>
                    <a:pt x="33" y="101"/>
                    <a:pt x="32" y="98"/>
                  </a:cubicBezTo>
                  <a:close/>
                </a:path>
              </a:pathLst>
            </a:custGeom>
            <a:solidFill>
              <a:srgbClr val="783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85"/>
            <p:cNvSpPr/>
            <p:nvPr/>
          </p:nvSpPr>
          <p:spPr bwMode="auto">
            <a:xfrm>
              <a:off x="10766425" y="1998663"/>
              <a:ext cx="239713" cy="819150"/>
            </a:xfrm>
            <a:custGeom>
              <a:avLst/>
              <a:gdLst>
                <a:gd name="T0" fmla="*/ 30 w 33"/>
                <a:gd name="T1" fmla="*/ 52 h 112"/>
                <a:gd name="T2" fmla="*/ 11 w 33"/>
                <a:gd name="T3" fmla="*/ 3 h 112"/>
                <a:gd name="T4" fmla="*/ 1 w 33"/>
                <a:gd name="T5" fmla="*/ 11 h 112"/>
                <a:gd name="T6" fmla="*/ 23 w 33"/>
                <a:gd name="T7" fmla="*/ 53 h 112"/>
                <a:gd name="T8" fmla="*/ 21 w 33"/>
                <a:gd name="T9" fmla="*/ 110 h 112"/>
                <a:gd name="T10" fmla="*/ 24 w 33"/>
                <a:gd name="T11" fmla="*/ 111 h 112"/>
                <a:gd name="T12" fmla="*/ 30 w 33"/>
                <a:gd name="T13" fmla="*/ 5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12">
                  <a:moveTo>
                    <a:pt x="30" y="52"/>
                  </a:moveTo>
                  <a:cubicBezTo>
                    <a:pt x="28" y="35"/>
                    <a:pt x="26" y="13"/>
                    <a:pt x="11" y="3"/>
                  </a:cubicBezTo>
                  <a:cubicBezTo>
                    <a:pt x="5" y="0"/>
                    <a:pt x="0" y="5"/>
                    <a:pt x="1" y="11"/>
                  </a:cubicBezTo>
                  <a:cubicBezTo>
                    <a:pt x="4" y="27"/>
                    <a:pt x="18" y="36"/>
                    <a:pt x="23" y="53"/>
                  </a:cubicBezTo>
                  <a:cubicBezTo>
                    <a:pt x="28" y="72"/>
                    <a:pt x="25" y="90"/>
                    <a:pt x="21" y="110"/>
                  </a:cubicBezTo>
                  <a:cubicBezTo>
                    <a:pt x="21" y="111"/>
                    <a:pt x="23" y="112"/>
                    <a:pt x="24" y="111"/>
                  </a:cubicBezTo>
                  <a:cubicBezTo>
                    <a:pt x="33" y="93"/>
                    <a:pt x="33" y="71"/>
                    <a:pt x="30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Oval 86"/>
            <p:cNvSpPr>
              <a:spLocks noChangeArrowheads="1"/>
            </p:cNvSpPr>
            <p:nvPr/>
          </p:nvSpPr>
          <p:spPr bwMode="auto">
            <a:xfrm>
              <a:off x="10539413" y="1860550"/>
              <a:ext cx="160338" cy="16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679860" y="2639166"/>
            <a:ext cx="1730376" cy="987425"/>
            <a:chOff x="6904037" y="2517775"/>
            <a:chExt cx="1730376" cy="987425"/>
          </a:xfrm>
        </p:grpSpPr>
        <p:sp>
          <p:nvSpPr>
            <p:cNvPr id="45" name="Freeform 87"/>
            <p:cNvSpPr/>
            <p:nvPr/>
          </p:nvSpPr>
          <p:spPr bwMode="auto">
            <a:xfrm>
              <a:off x="6904037" y="3073400"/>
              <a:ext cx="444500" cy="431800"/>
            </a:xfrm>
            <a:custGeom>
              <a:avLst/>
              <a:gdLst>
                <a:gd name="T0" fmla="*/ 54 w 61"/>
                <a:gd name="T1" fmla="*/ 33 h 59"/>
                <a:gd name="T2" fmla="*/ 32 w 61"/>
                <a:gd name="T3" fmla="*/ 38 h 59"/>
                <a:gd name="T4" fmla="*/ 28 w 61"/>
                <a:gd name="T5" fmla="*/ 6 h 59"/>
                <a:gd name="T6" fmla="*/ 0 w 61"/>
                <a:gd name="T7" fmla="*/ 16 h 59"/>
                <a:gd name="T8" fmla="*/ 2 w 61"/>
                <a:gd name="T9" fmla="*/ 17 h 59"/>
                <a:gd name="T10" fmla="*/ 9 w 61"/>
                <a:gd name="T11" fmla="*/ 10 h 59"/>
                <a:gd name="T12" fmla="*/ 25 w 61"/>
                <a:gd name="T13" fmla="*/ 23 h 59"/>
                <a:gd name="T14" fmla="*/ 14 w 61"/>
                <a:gd name="T15" fmla="*/ 49 h 59"/>
                <a:gd name="T16" fmla="*/ 22 w 61"/>
                <a:gd name="T17" fmla="*/ 57 h 59"/>
                <a:gd name="T18" fmla="*/ 43 w 61"/>
                <a:gd name="T19" fmla="*/ 48 h 59"/>
                <a:gd name="T20" fmla="*/ 58 w 61"/>
                <a:gd name="T21" fmla="*/ 42 h 59"/>
                <a:gd name="T22" fmla="*/ 54 w 61"/>
                <a:gd name="T23" fmla="*/ 3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59">
                  <a:moveTo>
                    <a:pt x="54" y="33"/>
                  </a:moveTo>
                  <a:cubicBezTo>
                    <a:pt x="47" y="32"/>
                    <a:pt x="39" y="35"/>
                    <a:pt x="32" y="38"/>
                  </a:cubicBezTo>
                  <a:cubicBezTo>
                    <a:pt x="37" y="27"/>
                    <a:pt x="39" y="14"/>
                    <a:pt x="28" y="6"/>
                  </a:cubicBezTo>
                  <a:cubicBezTo>
                    <a:pt x="19" y="0"/>
                    <a:pt x="0" y="3"/>
                    <a:pt x="0" y="16"/>
                  </a:cubicBezTo>
                  <a:cubicBezTo>
                    <a:pt x="0" y="17"/>
                    <a:pt x="1" y="17"/>
                    <a:pt x="2" y="17"/>
                  </a:cubicBezTo>
                  <a:cubicBezTo>
                    <a:pt x="4" y="15"/>
                    <a:pt x="6" y="11"/>
                    <a:pt x="9" y="10"/>
                  </a:cubicBezTo>
                  <a:cubicBezTo>
                    <a:pt x="20" y="4"/>
                    <a:pt x="26" y="14"/>
                    <a:pt x="25" y="23"/>
                  </a:cubicBezTo>
                  <a:cubicBezTo>
                    <a:pt x="24" y="32"/>
                    <a:pt x="18" y="41"/>
                    <a:pt x="14" y="49"/>
                  </a:cubicBezTo>
                  <a:cubicBezTo>
                    <a:pt x="10" y="54"/>
                    <a:pt x="17" y="59"/>
                    <a:pt x="22" y="57"/>
                  </a:cubicBezTo>
                  <a:cubicBezTo>
                    <a:pt x="29" y="54"/>
                    <a:pt x="36" y="51"/>
                    <a:pt x="43" y="48"/>
                  </a:cubicBezTo>
                  <a:cubicBezTo>
                    <a:pt x="49" y="47"/>
                    <a:pt x="53" y="46"/>
                    <a:pt x="58" y="42"/>
                  </a:cubicBezTo>
                  <a:cubicBezTo>
                    <a:pt x="61" y="38"/>
                    <a:pt x="58" y="33"/>
                    <a:pt x="5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88"/>
            <p:cNvSpPr/>
            <p:nvPr/>
          </p:nvSpPr>
          <p:spPr bwMode="auto">
            <a:xfrm>
              <a:off x="7275512" y="3000375"/>
              <a:ext cx="269875" cy="342900"/>
            </a:xfrm>
            <a:custGeom>
              <a:avLst/>
              <a:gdLst>
                <a:gd name="T0" fmla="*/ 36 w 37"/>
                <a:gd name="T1" fmla="*/ 14 h 47"/>
                <a:gd name="T2" fmla="*/ 35 w 37"/>
                <a:gd name="T3" fmla="*/ 10 h 47"/>
                <a:gd name="T4" fmla="*/ 19 w 37"/>
                <a:gd name="T5" fmla="*/ 13 h 47"/>
                <a:gd name="T6" fmla="*/ 11 w 37"/>
                <a:gd name="T7" fmla="*/ 1 h 47"/>
                <a:gd name="T8" fmla="*/ 8 w 37"/>
                <a:gd name="T9" fmla="*/ 2 h 47"/>
                <a:gd name="T10" fmla="*/ 13 w 37"/>
                <a:gd name="T11" fmla="*/ 16 h 47"/>
                <a:gd name="T12" fmla="*/ 1 w 37"/>
                <a:gd name="T13" fmla="*/ 22 h 47"/>
                <a:gd name="T14" fmla="*/ 3 w 37"/>
                <a:gd name="T15" fmla="*/ 26 h 47"/>
                <a:gd name="T16" fmla="*/ 17 w 37"/>
                <a:gd name="T17" fmla="*/ 24 h 47"/>
                <a:gd name="T18" fmla="*/ 18 w 37"/>
                <a:gd name="T19" fmla="*/ 28 h 47"/>
                <a:gd name="T20" fmla="*/ 24 w 37"/>
                <a:gd name="T21" fmla="*/ 40 h 47"/>
                <a:gd name="T22" fmla="*/ 30 w 37"/>
                <a:gd name="T23" fmla="*/ 46 h 47"/>
                <a:gd name="T24" fmla="*/ 36 w 37"/>
                <a:gd name="T25" fmla="*/ 43 h 47"/>
                <a:gd name="T26" fmla="*/ 36 w 37"/>
                <a:gd name="T27" fmla="*/ 42 h 47"/>
                <a:gd name="T28" fmla="*/ 32 w 37"/>
                <a:gd name="T29" fmla="*/ 36 h 47"/>
                <a:gd name="T30" fmla="*/ 31 w 37"/>
                <a:gd name="T31" fmla="*/ 34 h 47"/>
                <a:gd name="T32" fmla="*/ 28 w 37"/>
                <a:gd name="T33" fmla="*/ 29 h 47"/>
                <a:gd name="T34" fmla="*/ 24 w 37"/>
                <a:gd name="T35" fmla="*/ 21 h 47"/>
                <a:gd name="T36" fmla="*/ 36 w 37"/>
                <a:gd name="T37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47">
                  <a:moveTo>
                    <a:pt x="36" y="14"/>
                  </a:moveTo>
                  <a:cubicBezTo>
                    <a:pt x="36" y="12"/>
                    <a:pt x="36" y="11"/>
                    <a:pt x="35" y="10"/>
                  </a:cubicBezTo>
                  <a:cubicBezTo>
                    <a:pt x="30" y="7"/>
                    <a:pt x="24" y="11"/>
                    <a:pt x="19" y="13"/>
                  </a:cubicBezTo>
                  <a:cubicBezTo>
                    <a:pt x="17" y="9"/>
                    <a:pt x="14" y="5"/>
                    <a:pt x="11" y="1"/>
                  </a:cubicBezTo>
                  <a:cubicBezTo>
                    <a:pt x="10" y="0"/>
                    <a:pt x="8" y="1"/>
                    <a:pt x="8" y="2"/>
                  </a:cubicBezTo>
                  <a:cubicBezTo>
                    <a:pt x="10" y="7"/>
                    <a:pt x="11" y="11"/>
                    <a:pt x="13" y="16"/>
                  </a:cubicBezTo>
                  <a:cubicBezTo>
                    <a:pt x="9" y="18"/>
                    <a:pt x="5" y="19"/>
                    <a:pt x="1" y="22"/>
                  </a:cubicBezTo>
                  <a:cubicBezTo>
                    <a:pt x="0" y="23"/>
                    <a:pt x="1" y="26"/>
                    <a:pt x="3" y="26"/>
                  </a:cubicBezTo>
                  <a:cubicBezTo>
                    <a:pt x="8" y="26"/>
                    <a:pt x="12" y="25"/>
                    <a:pt x="17" y="24"/>
                  </a:cubicBezTo>
                  <a:cubicBezTo>
                    <a:pt x="17" y="25"/>
                    <a:pt x="18" y="26"/>
                    <a:pt x="18" y="28"/>
                  </a:cubicBezTo>
                  <a:cubicBezTo>
                    <a:pt x="20" y="32"/>
                    <a:pt x="23" y="36"/>
                    <a:pt x="24" y="40"/>
                  </a:cubicBezTo>
                  <a:cubicBezTo>
                    <a:pt x="26" y="44"/>
                    <a:pt x="26" y="45"/>
                    <a:pt x="30" y="46"/>
                  </a:cubicBezTo>
                  <a:cubicBezTo>
                    <a:pt x="32" y="47"/>
                    <a:pt x="35" y="45"/>
                    <a:pt x="36" y="43"/>
                  </a:cubicBezTo>
                  <a:cubicBezTo>
                    <a:pt x="36" y="43"/>
                    <a:pt x="36" y="42"/>
                    <a:pt x="36" y="42"/>
                  </a:cubicBezTo>
                  <a:cubicBezTo>
                    <a:pt x="37" y="40"/>
                    <a:pt x="35" y="37"/>
                    <a:pt x="32" y="36"/>
                  </a:cubicBezTo>
                  <a:cubicBezTo>
                    <a:pt x="33" y="36"/>
                    <a:pt x="33" y="35"/>
                    <a:pt x="31" y="34"/>
                  </a:cubicBezTo>
                  <a:cubicBezTo>
                    <a:pt x="30" y="32"/>
                    <a:pt x="29" y="30"/>
                    <a:pt x="28" y="29"/>
                  </a:cubicBezTo>
                  <a:cubicBezTo>
                    <a:pt x="27" y="26"/>
                    <a:pt x="25" y="24"/>
                    <a:pt x="24" y="21"/>
                  </a:cubicBezTo>
                  <a:cubicBezTo>
                    <a:pt x="29" y="20"/>
                    <a:pt x="35" y="19"/>
                    <a:pt x="36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89"/>
            <p:cNvSpPr/>
            <p:nvPr/>
          </p:nvSpPr>
          <p:spPr bwMode="auto">
            <a:xfrm>
              <a:off x="7575550" y="2787650"/>
              <a:ext cx="371475" cy="454025"/>
            </a:xfrm>
            <a:custGeom>
              <a:avLst/>
              <a:gdLst>
                <a:gd name="T0" fmla="*/ 46 w 51"/>
                <a:gd name="T1" fmla="*/ 39 h 62"/>
                <a:gd name="T2" fmla="*/ 36 w 51"/>
                <a:gd name="T3" fmla="*/ 40 h 62"/>
                <a:gd name="T4" fmla="*/ 32 w 51"/>
                <a:gd name="T5" fmla="*/ 8 h 62"/>
                <a:gd name="T6" fmla="*/ 6 w 51"/>
                <a:gd name="T7" fmla="*/ 18 h 62"/>
                <a:gd name="T8" fmla="*/ 9 w 51"/>
                <a:gd name="T9" fmla="*/ 18 h 62"/>
                <a:gd name="T10" fmla="*/ 23 w 51"/>
                <a:gd name="T11" fmla="*/ 12 h 62"/>
                <a:gd name="T12" fmla="*/ 29 w 51"/>
                <a:gd name="T13" fmla="*/ 26 h 62"/>
                <a:gd name="T14" fmla="*/ 16 w 51"/>
                <a:gd name="T15" fmla="*/ 48 h 62"/>
                <a:gd name="T16" fmla="*/ 23 w 51"/>
                <a:gd name="T17" fmla="*/ 60 h 62"/>
                <a:gd name="T18" fmla="*/ 49 w 51"/>
                <a:gd name="T19" fmla="*/ 48 h 62"/>
                <a:gd name="T20" fmla="*/ 46 w 51"/>
                <a:gd name="T2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2">
                  <a:moveTo>
                    <a:pt x="46" y="39"/>
                  </a:moveTo>
                  <a:cubicBezTo>
                    <a:pt x="43" y="38"/>
                    <a:pt x="39" y="39"/>
                    <a:pt x="36" y="40"/>
                  </a:cubicBezTo>
                  <a:cubicBezTo>
                    <a:pt x="41" y="28"/>
                    <a:pt x="42" y="16"/>
                    <a:pt x="32" y="8"/>
                  </a:cubicBezTo>
                  <a:cubicBezTo>
                    <a:pt x="23" y="0"/>
                    <a:pt x="0" y="3"/>
                    <a:pt x="6" y="18"/>
                  </a:cubicBezTo>
                  <a:cubicBezTo>
                    <a:pt x="7" y="20"/>
                    <a:pt x="9" y="19"/>
                    <a:pt x="9" y="18"/>
                  </a:cubicBezTo>
                  <a:cubicBezTo>
                    <a:pt x="10" y="10"/>
                    <a:pt x="18" y="9"/>
                    <a:pt x="23" y="12"/>
                  </a:cubicBezTo>
                  <a:cubicBezTo>
                    <a:pt x="28" y="15"/>
                    <a:pt x="29" y="21"/>
                    <a:pt x="29" y="26"/>
                  </a:cubicBezTo>
                  <a:cubicBezTo>
                    <a:pt x="28" y="35"/>
                    <a:pt x="22" y="42"/>
                    <a:pt x="16" y="48"/>
                  </a:cubicBezTo>
                  <a:cubicBezTo>
                    <a:pt x="11" y="53"/>
                    <a:pt x="16" y="62"/>
                    <a:pt x="23" y="60"/>
                  </a:cubicBezTo>
                  <a:cubicBezTo>
                    <a:pt x="31" y="57"/>
                    <a:pt x="43" y="55"/>
                    <a:pt x="49" y="48"/>
                  </a:cubicBezTo>
                  <a:cubicBezTo>
                    <a:pt x="51" y="45"/>
                    <a:pt x="51" y="39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90"/>
            <p:cNvSpPr/>
            <p:nvPr/>
          </p:nvSpPr>
          <p:spPr bwMode="auto">
            <a:xfrm>
              <a:off x="8020050" y="2722563"/>
              <a:ext cx="176213" cy="109538"/>
            </a:xfrm>
            <a:custGeom>
              <a:avLst/>
              <a:gdLst>
                <a:gd name="T0" fmla="*/ 19 w 24"/>
                <a:gd name="T1" fmla="*/ 1 h 15"/>
                <a:gd name="T2" fmla="*/ 1 w 24"/>
                <a:gd name="T3" fmla="*/ 9 h 15"/>
                <a:gd name="T4" fmla="*/ 4 w 24"/>
                <a:gd name="T5" fmla="*/ 14 h 15"/>
                <a:gd name="T6" fmla="*/ 11 w 24"/>
                <a:gd name="T7" fmla="*/ 12 h 15"/>
                <a:gd name="T8" fmla="*/ 19 w 24"/>
                <a:gd name="T9" fmla="*/ 10 h 15"/>
                <a:gd name="T10" fmla="*/ 19 w 24"/>
                <a:gd name="T11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5">
                  <a:moveTo>
                    <a:pt x="19" y="1"/>
                  </a:moveTo>
                  <a:cubicBezTo>
                    <a:pt x="12" y="0"/>
                    <a:pt x="4" y="3"/>
                    <a:pt x="1" y="9"/>
                  </a:cubicBezTo>
                  <a:cubicBezTo>
                    <a:pt x="0" y="12"/>
                    <a:pt x="1" y="15"/>
                    <a:pt x="4" y="14"/>
                  </a:cubicBezTo>
                  <a:cubicBezTo>
                    <a:pt x="7" y="13"/>
                    <a:pt x="9" y="12"/>
                    <a:pt x="11" y="12"/>
                  </a:cubicBezTo>
                  <a:cubicBezTo>
                    <a:pt x="14" y="11"/>
                    <a:pt x="16" y="11"/>
                    <a:pt x="19" y="10"/>
                  </a:cubicBezTo>
                  <a:cubicBezTo>
                    <a:pt x="23" y="9"/>
                    <a:pt x="24" y="1"/>
                    <a:pt x="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91"/>
            <p:cNvSpPr/>
            <p:nvPr/>
          </p:nvSpPr>
          <p:spPr bwMode="auto">
            <a:xfrm>
              <a:off x="8042275" y="2803525"/>
              <a:ext cx="227013" cy="109538"/>
            </a:xfrm>
            <a:custGeom>
              <a:avLst/>
              <a:gdLst>
                <a:gd name="T0" fmla="*/ 23 w 31"/>
                <a:gd name="T1" fmla="*/ 2 h 15"/>
                <a:gd name="T2" fmla="*/ 2 w 31"/>
                <a:gd name="T3" fmla="*/ 11 h 15"/>
                <a:gd name="T4" fmla="*/ 3 w 31"/>
                <a:gd name="T5" fmla="*/ 15 h 15"/>
                <a:gd name="T6" fmla="*/ 25 w 31"/>
                <a:gd name="T7" fmla="*/ 10 h 15"/>
                <a:gd name="T8" fmla="*/ 23 w 31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5">
                  <a:moveTo>
                    <a:pt x="23" y="2"/>
                  </a:moveTo>
                  <a:cubicBezTo>
                    <a:pt x="16" y="4"/>
                    <a:pt x="8" y="7"/>
                    <a:pt x="2" y="11"/>
                  </a:cubicBezTo>
                  <a:cubicBezTo>
                    <a:pt x="0" y="12"/>
                    <a:pt x="1" y="15"/>
                    <a:pt x="3" y="15"/>
                  </a:cubicBezTo>
                  <a:cubicBezTo>
                    <a:pt x="11" y="15"/>
                    <a:pt x="18" y="13"/>
                    <a:pt x="25" y="10"/>
                  </a:cubicBezTo>
                  <a:cubicBezTo>
                    <a:pt x="31" y="9"/>
                    <a:pt x="28" y="0"/>
                    <a:pt x="2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92"/>
            <p:cNvSpPr/>
            <p:nvPr/>
          </p:nvSpPr>
          <p:spPr bwMode="auto">
            <a:xfrm>
              <a:off x="8297863" y="2517775"/>
              <a:ext cx="241300" cy="395288"/>
            </a:xfrm>
            <a:custGeom>
              <a:avLst/>
              <a:gdLst>
                <a:gd name="T0" fmla="*/ 32 w 33"/>
                <a:gd name="T1" fmla="*/ 21 h 54"/>
                <a:gd name="T2" fmla="*/ 25 w 33"/>
                <a:gd name="T3" fmla="*/ 7 h 54"/>
                <a:gd name="T4" fmla="*/ 1 w 33"/>
                <a:gd name="T5" fmla="*/ 10 h 54"/>
                <a:gd name="T6" fmla="*/ 3 w 33"/>
                <a:gd name="T7" fmla="*/ 11 h 54"/>
                <a:gd name="T8" fmla="*/ 21 w 33"/>
                <a:gd name="T9" fmla="*/ 24 h 54"/>
                <a:gd name="T10" fmla="*/ 18 w 33"/>
                <a:gd name="T11" fmla="*/ 46 h 54"/>
                <a:gd name="T12" fmla="*/ 31 w 33"/>
                <a:gd name="T13" fmla="*/ 42 h 54"/>
                <a:gd name="T14" fmla="*/ 32 w 33"/>
                <a:gd name="T15" fmla="*/ 2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54">
                  <a:moveTo>
                    <a:pt x="32" y="21"/>
                  </a:moveTo>
                  <a:cubicBezTo>
                    <a:pt x="31" y="15"/>
                    <a:pt x="29" y="11"/>
                    <a:pt x="25" y="7"/>
                  </a:cubicBezTo>
                  <a:cubicBezTo>
                    <a:pt x="18" y="1"/>
                    <a:pt x="6" y="0"/>
                    <a:pt x="1" y="10"/>
                  </a:cubicBezTo>
                  <a:cubicBezTo>
                    <a:pt x="0" y="11"/>
                    <a:pt x="2" y="12"/>
                    <a:pt x="3" y="11"/>
                  </a:cubicBezTo>
                  <a:cubicBezTo>
                    <a:pt x="13" y="5"/>
                    <a:pt x="24" y="12"/>
                    <a:pt x="21" y="24"/>
                  </a:cubicBezTo>
                  <a:cubicBezTo>
                    <a:pt x="19" y="32"/>
                    <a:pt x="17" y="38"/>
                    <a:pt x="18" y="46"/>
                  </a:cubicBezTo>
                  <a:cubicBezTo>
                    <a:pt x="19" y="54"/>
                    <a:pt x="33" y="51"/>
                    <a:pt x="31" y="42"/>
                  </a:cubicBezTo>
                  <a:cubicBezTo>
                    <a:pt x="29" y="35"/>
                    <a:pt x="33" y="28"/>
                    <a:pt x="32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93"/>
            <p:cNvSpPr/>
            <p:nvPr/>
          </p:nvSpPr>
          <p:spPr bwMode="auto">
            <a:xfrm>
              <a:off x="8524875" y="2927350"/>
              <a:ext cx="109538" cy="109538"/>
            </a:xfrm>
            <a:custGeom>
              <a:avLst/>
              <a:gdLst>
                <a:gd name="T0" fmla="*/ 7 w 15"/>
                <a:gd name="T1" fmla="*/ 0 h 15"/>
                <a:gd name="T2" fmla="*/ 0 w 15"/>
                <a:gd name="T3" fmla="*/ 7 h 15"/>
                <a:gd name="T4" fmla="*/ 7 w 15"/>
                <a:gd name="T5" fmla="*/ 15 h 15"/>
                <a:gd name="T6" fmla="*/ 15 w 15"/>
                <a:gd name="T7" fmla="*/ 7 h 15"/>
                <a:gd name="T8" fmla="*/ 7 w 1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7" y="0"/>
                  </a:moveTo>
                  <a:cubicBezTo>
                    <a:pt x="4" y="0"/>
                    <a:pt x="0" y="3"/>
                    <a:pt x="0" y="7"/>
                  </a:cubicBezTo>
                  <a:cubicBezTo>
                    <a:pt x="0" y="11"/>
                    <a:pt x="3" y="15"/>
                    <a:pt x="7" y="15"/>
                  </a:cubicBezTo>
                  <a:cubicBezTo>
                    <a:pt x="11" y="15"/>
                    <a:pt x="15" y="11"/>
                    <a:pt x="15" y="7"/>
                  </a:cubicBezTo>
                  <a:cubicBezTo>
                    <a:pt x="15" y="3"/>
                    <a:pt x="12" y="0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06109" y="365253"/>
            <a:ext cx="1249363" cy="1279525"/>
            <a:chOff x="10831513" y="3351213"/>
            <a:chExt cx="1249363" cy="1279525"/>
          </a:xfrm>
        </p:grpSpPr>
        <p:sp>
          <p:nvSpPr>
            <p:cNvPr id="53" name="Freeform 94"/>
            <p:cNvSpPr>
              <a:spLocks noEditPoints="1"/>
            </p:cNvSpPr>
            <p:nvPr/>
          </p:nvSpPr>
          <p:spPr bwMode="auto">
            <a:xfrm>
              <a:off x="11050588" y="3636963"/>
              <a:ext cx="584200" cy="730250"/>
            </a:xfrm>
            <a:custGeom>
              <a:avLst/>
              <a:gdLst>
                <a:gd name="T0" fmla="*/ 73 w 80"/>
                <a:gd name="T1" fmla="*/ 63 h 100"/>
                <a:gd name="T2" fmla="*/ 80 w 80"/>
                <a:gd name="T3" fmla="*/ 4 h 100"/>
                <a:gd name="T4" fmla="*/ 73 w 80"/>
                <a:gd name="T5" fmla="*/ 1 h 100"/>
                <a:gd name="T6" fmla="*/ 26 w 80"/>
                <a:gd name="T7" fmla="*/ 35 h 100"/>
                <a:gd name="T8" fmla="*/ 23 w 80"/>
                <a:gd name="T9" fmla="*/ 37 h 100"/>
                <a:gd name="T10" fmla="*/ 2 w 80"/>
                <a:gd name="T11" fmla="*/ 57 h 100"/>
                <a:gd name="T12" fmla="*/ 4 w 80"/>
                <a:gd name="T13" fmla="*/ 60 h 100"/>
                <a:gd name="T14" fmla="*/ 26 w 80"/>
                <a:gd name="T15" fmla="*/ 41 h 100"/>
                <a:gd name="T16" fmla="*/ 60 w 80"/>
                <a:gd name="T17" fmla="*/ 62 h 100"/>
                <a:gd name="T18" fmla="*/ 64 w 80"/>
                <a:gd name="T19" fmla="*/ 63 h 100"/>
                <a:gd name="T20" fmla="*/ 61 w 80"/>
                <a:gd name="T21" fmla="*/ 77 h 100"/>
                <a:gd name="T22" fmla="*/ 59 w 80"/>
                <a:gd name="T23" fmla="*/ 86 h 100"/>
                <a:gd name="T24" fmla="*/ 58 w 80"/>
                <a:gd name="T25" fmla="*/ 91 h 100"/>
                <a:gd name="T26" fmla="*/ 58 w 80"/>
                <a:gd name="T27" fmla="*/ 91 h 100"/>
                <a:gd name="T28" fmla="*/ 56 w 80"/>
                <a:gd name="T29" fmla="*/ 94 h 100"/>
                <a:gd name="T30" fmla="*/ 58 w 80"/>
                <a:gd name="T31" fmla="*/ 98 h 100"/>
                <a:gd name="T32" fmla="*/ 62 w 80"/>
                <a:gd name="T33" fmla="*/ 99 h 100"/>
                <a:gd name="T34" fmla="*/ 73 w 80"/>
                <a:gd name="T35" fmla="*/ 63 h 100"/>
                <a:gd name="T36" fmla="*/ 32 w 80"/>
                <a:gd name="T37" fmla="*/ 36 h 100"/>
                <a:gd name="T38" fmla="*/ 72 w 80"/>
                <a:gd name="T39" fmla="*/ 10 h 100"/>
                <a:gd name="T40" fmla="*/ 66 w 80"/>
                <a:gd name="T41" fmla="*/ 53 h 100"/>
                <a:gd name="T42" fmla="*/ 66 w 80"/>
                <a:gd name="T43" fmla="*/ 53 h 100"/>
                <a:gd name="T44" fmla="*/ 32 w 80"/>
                <a:gd name="T45" fmla="*/ 3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0" h="100">
                  <a:moveTo>
                    <a:pt x="73" y="63"/>
                  </a:moveTo>
                  <a:cubicBezTo>
                    <a:pt x="76" y="43"/>
                    <a:pt x="79" y="24"/>
                    <a:pt x="80" y="4"/>
                  </a:cubicBezTo>
                  <a:cubicBezTo>
                    <a:pt x="80" y="1"/>
                    <a:pt x="76" y="0"/>
                    <a:pt x="73" y="1"/>
                  </a:cubicBezTo>
                  <a:cubicBezTo>
                    <a:pt x="57" y="13"/>
                    <a:pt x="41" y="23"/>
                    <a:pt x="26" y="35"/>
                  </a:cubicBezTo>
                  <a:cubicBezTo>
                    <a:pt x="24" y="35"/>
                    <a:pt x="23" y="36"/>
                    <a:pt x="23" y="37"/>
                  </a:cubicBezTo>
                  <a:cubicBezTo>
                    <a:pt x="16" y="43"/>
                    <a:pt x="8" y="50"/>
                    <a:pt x="2" y="57"/>
                  </a:cubicBezTo>
                  <a:cubicBezTo>
                    <a:pt x="0" y="59"/>
                    <a:pt x="3" y="61"/>
                    <a:pt x="4" y="60"/>
                  </a:cubicBezTo>
                  <a:cubicBezTo>
                    <a:pt x="11" y="54"/>
                    <a:pt x="19" y="47"/>
                    <a:pt x="26" y="41"/>
                  </a:cubicBezTo>
                  <a:cubicBezTo>
                    <a:pt x="37" y="49"/>
                    <a:pt x="49" y="55"/>
                    <a:pt x="60" y="62"/>
                  </a:cubicBezTo>
                  <a:cubicBezTo>
                    <a:pt x="62" y="63"/>
                    <a:pt x="63" y="63"/>
                    <a:pt x="64" y="63"/>
                  </a:cubicBezTo>
                  <a:cubicBezTo>
                    <a:pt x="63" y="67"/>
                    <a:pt x="62" y="72"/>
                    <a:pt x="61" y="77"/>
                  </a:cubicBezTo>
                  <a:cubicBezTo>
                    <a:pt x="61" y="80"/>
                    <a:pt x="60" y="83"/>
                    <a:pt x="59" y="86"/>
                  </a:cubicBezTo>
                  <a:cubicBezTo>
                    <a:pt x="59" y="88"/>
                    <a:pt x="58" y="89"/>
                    <a:pt x="58" y="91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7" y="91"/>
                    <a:pt x="56" y="93"/>
                    <a:pt x="56" y="94"/>
                  </a:cubicBezTo>
                  <a:cubicBezTo>
                    <a:pt x="56" y="96"/>
                    <a:pt x="56" y="97"/>
                    <a:pt x="58" y="98"/>
                  </a:cubicBezTo>
                  <a:cubicBezTo>
                    <a:pt x="59" y="99"/>
                    <a:pt x="60" y="100"/>
                    <a:pt x="62" y="99"/>
                  </a:cubicBezTo>
                  <a:cubicBezTo>
                    <a:pt x="71" y="94"/>
                    <a:pt x="71" y="72"/>
                    <a:pt x="73" y="63"/>
                  </a:cubicBezTo>
                  <a:close/>
                  <a:moveTo>
                    <a:pt x="32" y="36"/>
                  </a:moveTo>
                  <a:cubicBezTo>
                    <a:pt x="45" y="26"/>
                    <a:pt x="57" y="17"/>
                    <a:pt x="72" y="10"/>
                  </a:cubicBezTo>
                  <a:cubicBezTo>
                    <a:pt x="71" y="25"/>
                    <a:pt x="69" y="39"/>
                    <a:pt x="66" y="53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56" y="46"/>
                    <a:pt x="44" y="40"/>
                    <a:pt x="3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95"/>
            <p:cNvSpPr/>
            <p:nvPr/>
          </p:nvSpPr>
          <p:spPr bwMode="auto">
            <a:xfrm>
              <a:off x="10831513" y="3351213"/>
              <a:ext cx="1249363" cy="1279525"/>
            </a:xfrm>
            <a:custGeom>
              <a:avLst/>
              <a:gdLst>
                <a:gd name="T0" fmla="*/ 158 w 171"/>
                <a:gd name="T1" fmla="*/ 51 h 175"/>
                <a:gd name="T2" fmla="*/ 79 w 171"/>
                <a:gd name="T3" fmla="*/ 3 h 175"/>
                <a:gd name="T4" fmla="*/ 5 w 171"/>
                <a:gd name="T5" fmla="*/ 79 h 175"/>
                <a:gd name="T6" fmla="*/ 19 w 171"/>
                <a:gd name="T7" fmla="*/ 134 h 175"/>
                <a:gd name="T8" fmla="*/ 64 w 171"/>
                <a:gd name="T9" fmla="*/ 164 h 175"/>
                <a:gd name="T10" fmla="*/ 63 w 171"/>
                <a:gd name="T11" fmla="*/ 161 h 175"/>
                <a:gd name="T12" fmla="*/ 19 w 171"/>
                <a:gd name="T13" fmla="*/ 119 h 175"/>
                <a:gd name="T14" fmla="*/ 22 w 171"/>
                <a:gd name="T15" fmla="*/ 55 h 175"/>
                <a:gd name="T16" fmla="*/ 113 w 171"/>
                <a:gd name="T17" fmla="*/ 16 h 175"/>
                <a:gd name="T18" fmla="*/ 153 w 171"/>
                <a:gd name="T19" fmla="*/ 101 h 175"/>
                <a:gd name="T20" fmla="*/ 126 w 171"/>
                <a:gd name="T21" fmla="*/ 144 h 175"/>
                <a:gd name="T22" fmla="*/ 94 w 171"/>
                <a:gd name="T23" fmla="*/ 151 h 175"/>
                <a:gd name="T24" fmla="*/ 59 w 171"/>
                <a:gd name="T25" fmla="*/ 137 h 175"/>
                <a:gd name="T26" fmla="*/ 53 w 171"/>
                <a:gd name="T27" fmla="*/ 139 h 175"/>
                <a:gd name="T28" fmla="*/ 136 w 171"/>
                <a:gd name="T29" fmla="*/ 147 h 175"/>
                <a:gd name="T30" fmla="*/ 158 w 171"/>
                <a:gd name="T31" fmla="*/ 5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1" h="175">
                  <a:moveTo>
                    <a:pt x="158" y="51"/>
                  </a:moveTo>
                  <a:cubicBezTo>
                    <a:pt x="146" y="19"/>
                    <a:pt x="112" y="0"/>
                    <a:pt x="79" y="3"/>
                  </a:cubicBezTo>
                  <a:cubicBezTo>
                    <a:pt x="40" y="6"/>
                    <a:pt x="12" y="42"/>
                    <a:pt x="5" y="79"/>
                  </a:cubicBezTo>
                  <a:cubicBezTo>
                    <a:pt x="0" y="99"/>
                    <a:pt x="8" y="117"/>
                    <a:pt x="19" y="134"/>
                  </a:cubicBezTo>
                  <a:cubicBezTo>
                    <a:pt x="30" y="149"/>
                    <a:pt x="43" y="169"/>
                    <a:pt x="64" y="164"/>
                  </a:cubicBezTo>
                  <a:cubicBezTo>
                    <a:pt x="65" y="164"/>
                    <a:pt x="65" y="161"/>
                    <a:pt x="63" y="161"/>
                  </a:cubicBezTo>
                  <a:cubicBezTo>
                    <a:pt x="45" y="163"/>
                    <a:pt x="27" y="133"/>
                    <a:pt x="19" y="119"/>
                  </a:cubicBezTo>
                  <a:cubicBezTo>
                    <a:pt x="7" y="98"/>
                    <a:pt x="11" y="77"/>
                    <a:pt x="22" y="55"/>
                  </a:cubicBezTo>
                  <a:cubicBezTo>
                    <a:pt x="39" y="20"/>
                    <a:pt x="74" y="0"/>
                    <a:pt x="113" y="16"/>
                  </a:cubicBezTo>
                  <a:cubicBezTo>
                    <a:pt x="147" y="30"/>
                    <a:pt x="161" y="66"/>
                    <a:pt x="153" y="101"/>
                  </a:cubicBezTo>
                  <a:cubicBezTo>
                    <a:pt x="150" y="117"/>
                    <a:pt x="140" y="135"/>
                    <a:pt x="126" y="144"/>
                  </a:cubicBezTo>
                  <a:cubicBezTo>
                    <a:pt x="117" y="150"/>
                    <a:pt x="105" y="151"/>
                    <a:pt x="94" y="151"/>
                  </a:cubicBezTo>
                  <a:cubicBezTo>
                    <a:pt x="80" y="151"/>
                    <a:pt x="68" y="150"/>
                    <a:pt x="59" y="137"/>
                  </a:cubicBezTo>
                  <a:cubicBezTo>
                    <a:pt x="58" y="135"/>
                    <a:pt x="53" y="135"/>
                    <a:pt x="53" y="139"/>
                  </a:cubicBezTo>
                  <a:cubicBezTo>
                    <a:pt x="51" y="175"/>
                    <a:pt x="120" y="162"/>
                    <a:pt x="136" y="147"/>
                  </a:cubicBezTo>
                  <a:cubicBezTo>
                    <a:pt x="162" y="124"/>
                    <a:pt x="171" y="83"/>
                    <a:pt x="158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5" name="Freeform 96"/>
          <p:cNvSpPr/>
          <p:nvPr/>
        </p:nvSpPr>
        <p:spPr bwMode="auto">
          <a:xfrm>
            <a:off x="817881" y="3786625"/>
            <a:ext cx="685800" cy="612775"/>
          </a:xfrm>
          <a:custGeom>
            <a:avLst/>
            <a:gdLst>
              <a:gd name="T0" fmla="*/ 92 w 94"/>
              <a:gd name="T1" fmla="*/ 43 h 84"/>
              <a:gd name="T2" fmla="*/ 48 w 94"/>
              <a:gd name="T3" fmla="*/ 7 h 84"/>
              <a:gd name="T4" fmla="*/ 59 w 94"/>
              <a:gd name="T5" fmla="*/ 1 h 84"/>
              <a:gd name="T6" fmla="*/ 83 w 94"/>
              <a:gd name="T7" fmla="*/ 14 h 84"/>
              <a:gd name="T8" fmla="*/ 92 w 94"/>
              <a:gd name="T9" fmla="*/ 4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84">
                <a:moveTo>
                  <a:pt x="92" y="43"/>
                </a:moveTo>
                <a:cubicBezTo>
                  <a:pt x="84" y="84"/>
                  <a:pt x="0" y="46"/>
                  <a:pt x="48" y="7"/>
                </a:cubicBezTo>
                <a:cubicBezTo>
                  <a:pt x="51" y="4"/>
                  <a:pt x="55" y="2"/>
                  <a:pt x="59" y="1"/>
                </a:cubicBezTo>
                <a:cubicBezTo>
                  <a:pt x="68" y="0"/>
                  <a:pt x="77" y="6"/>
                  <a:pt x="83" y="14"/>
                </a:cubicBezTo>
                <a:cubicBezTo>
                  <a:pt x="90" y="22"/>
                  <a:pt x="94" y="33"/>
                  <a:pt x="92" y="43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Freeform 97"/>
          <p:cNvSpPr/>
          <p:nvPr/>
        </p:nvSpPr>
        <p:spPr bwMode="auto">
          <a:xfrm>
            <a:off x="6478586" y="365253"/>
            <a:ext cx="488950" cy="541338"/>
          </a:xfrm>
          <a:custGeom>
            <a:avLst/>
            <a:gdLst>
              <a:gd name="T0" fmla="*/ 35 w 67"/>
              <a:gd name="T1" fmla="*/ 8 h 74"/>
              <a:gd name="T2" fmla="*/ 13 w 67"/>
              <a:gd name="T3" fmla="*/ 45 h 74"/>
              <a:gd name="T4" fmla="*/ 35 w 67"/>
              <a:gd name="T5" fmla="*/ 8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" h="74">
                <a:moveTo>
                  <a:pt x="35" y="8"/>
                </a:moveTo>
                <a:cubicBezTo>
                  <a:pt x="67" y="19"/>
                  <a:pt x="37" y="74"/>
                  <a:pt x="13" y="45"/>
                </a:cubicBezTo>
                <a:cubicBezTo>
                  <a:pt x="0" y="29"/>
                  <a:pt x="13" y="0"/>
                  <a:pt x="35" y="8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7" name="Freeform 98"/>
          <p:cNvSpPr/>
          <p:nvPr/>
        </p:nvSpPr>
        <p:spPr bwMode="auto">
          <a:xfrm>
            <a:off x="6913879" y="5878703"/>
            <a:ext cx="307975" cy="271463"/>
          </a:xfrm>
          <a:custGeom>
            <a:avLst/>
            <a:gdLst>
              <a:gd name="T0" fmla="*/ 41 w 42"/>
              <a:gd name="T1" fmla="*/ 17 h 37"/>
              <a:gd name="T2" fmla="*/ 16 w 42"/>
              <a:gd name="T3" fmla="*/ 32 h 37"/>
              <a:gd name="T4" fmla="*/ 26 w 42"/>
              <a:gd name="T5" fmla="*/ 2 h 37"/>
              <a:gd name="T6" fmla="*/ 41 w 42"/>
              <a:gd name="T7" fmla="*/ 1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37">
                <a:moveTo>
                  <a:pt x="41" y="17"/>
                </a:moveTo>
                <a:cubicBezTo>
                  <a:pt x="42" y="29"/>
                  <a:pt x="25" y="37"/>
                  <a:pt x="16" y="32"/>
                </a:cubicBezTo>
                <a:cubicBezTo>
                  <a:pt x="0" y="24"/>
                  <a:pt x="10" y="0"/>
                  <a:pt x="26" y="2"/>
                </a:cubicBezTo>
                <a:cubicBezTo>
                  <a:pt x="33" y="2"/>
                  <a:pt x="40" y="9"/>
                  <a:pt x="41" y="17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Freeform 7"/>
          <p:cNvSpPr/>
          <p:nvPr/>
        </p:nvSpPr>
        <p:spPr bwMode="auto">
          <a:xfrm>
            <a:off x="3078014" y="2725922"/>
            <a:ext cx="1653043" cy="611664"/>
          </a:xfrm>
          <a:custGeom>
            <a:avLst/>
            <a:gdLst>
              <a:gd name="T0" fmla="*/ 158 w 160"/>
              <a:gd name="T1" fmla="*/ 35 h 59"/>
              <a:gd name="T2" fmla="*/ 134 w 160"/>
              <a:gd name="T3" fmla="*/ 8 h 59"/>
              <a:gd name="T4" fmla="*/ 112 w 160"/>
              <a:gd name="T5" fmla="*/ 34 h 59"/>
              <a:gd name="T6" fmla="*/ 90 w 160"/>
              <a:gd name="T7" fmla="*/ 3 h 59"/>
              <a:gd name="T8" fmla="*/ 81 w 160"/>
              <a:gd name="T9" fmla="*/ 4 h 59"/>
              <a:gd name="T10" fmla="*/ 57 w 160"/>
              <a:gd name="T11" fmla="*/ 38 h 59"/>
              <a:gd name="T12" fmla="*/ 38 w 160"/>
              <a:gd name="T13" fmla="*/ 17 h 59"/>
              <a:gd name="T14" fmla="*/ 25 w 160"/>
              <a:gd name="T15" fmla="*/ 13 h 59"/>
              <a:gd name="T16" fmla="*/ 1 w 160"/>
              <a:gd name="T17" fmla="*/ 52 h 59"/>
              <a:gd name="T18" fmla="*/ 6 w 160"/>
              <a:gd name="T19" fmla="*/ 56 h 59"/>
              <a:gd name="T20" fmla="*/ 15 w 160"/>
              <a:gd name="T21" fmla="*/ 44 h 59"/>
              <a:gd name="T22" fmla="*/ 32 w 160"/>
              <a:gd name="T23" fmla="*/ 31 h 59"/>
              <a:gd name="T24" fmla="*/ 41 w 160"/>
              <a:gd name="T25" fmla="*/ 42 h 59"/>
              <a:gd name="T26" fmla="*/ 56 w 160"/>
              <a:gd name="T27" fmla="*/ 52 h 59"/>
              <a:gd name="T28" fmla="*/ 64 w 160"/>
              <a:gd name="T29" fmla="*/ 50 h 59"/>
              <a:gd name="T30" fmla="*/ 86 w 160"/>
              <a:gd name="T31" fmla="*/ 15 h 59"/>
              <a:gd name="T32" fmla="*/ 108 w 160"/>
              <a:gd name="T33" fmla="*/ 48 h 59"/>
              <a:gd name="T34" fmla="*/ 117 w 160"/>
              <a:gd name="T35" fmla="*/ 48 h 59"/>
              <a:gd name="T36" fmla="*/ 135 w 160"/>
              <a:gd name="T37" fmla="*/ 24 h 59"/>
              <a:gd name="T38" fmla="*/ 149 w 160"/>
              <a:gd name="T39" fmla="*/ 41 h 59"/>
              <a:gd name="T40" fmla="*/ 158 w 160"/>
              <a:gd name="T41" fmla="*/ 3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60" h="59">
                <a:moveTo>
                  <a:pt x="158" y="35"/>
                </a:moveTo>
                <a:cubicBezTo>
                  <a:pt x="154" y="27"/>
                  <a:pt x="145" y="7"/>
                  <a:pt x="134" y="8"/>
                </a:cubicBezTo>
                <a:cubicBezTo>
                  <a:pt x="126" y="8"/>
                  <a:pt x="118" y="24"/>
                  <a:pt x="112" y="34"/>
                </a:cubicBezTo>
                <a:cubicBezTo>
                  <a:pt x="105" y="24"/>
                  <a:pt x="98" y="13"/>
                  <a:pt x="90" y="3"/>
                </a:cubicBezTo>
                <a:cubicBezTo>
                  <a:pt x="87" y="0"/>
                  <a:pt x="83" y="1"/>
                  <a:pt x="81" y="4"/>
                </a:cubicBezTo>
                <a:cubicBezTo>
                  <a:pt x="73" y="15"/>
                  <a:pt x="66" y="27"/>
                  <a:pt x="57" y="38"/>
                </a:cubicBezTo>
                <a:cubicBezTo>
                  <a:pt x="50" y="32"/>
                  <a:pt x="45" y="23"/>
                  <a:pt x="38" y="17"/>
                </a:cubicBezTo>
                <a:cubicBezTo>
                  <a:pt x="34" y="14"/>
                  <a:pt x="30" y="12"/>
                  <a:pt x="25" y="13"/>
                </a:cubicBezTo>
                <a:cubicBezTo>
                  <a:pt x="14" y="16"/>
                  <a:pt x="5" y="43"/>
                  <a:pt x="1" y="52"/>
                </a:cubicBezTo>
                <a:cubicBezTo>
                  <a:pt x="0" y="55"/>
                  <a:pt x="4" y="59"/>
                  <a:pt x="6" y="56"/>
                </a:cubicBezTo>
                <a:cubicBezTo>
                  <a:pt x="9" y="52"/>
                  <a:pt x="13" y="48"/>
                  <a:pt x="15" y="44"/>
                </a:cubicBezTo>
                <a:cubicBezTo>
                  <a:pt x="20" y="37"/>
                  <a:pt x="23" y="27"/>
                  <a:pt x="32" y="31"/>
                </a:cubicBezTo>
                <a:cubicBezTo>
                  <a:pt x="35" y="32"/>
                  <a:pt x="39" y="39"/>
                  <a:pt x="41" y="42"/>
                </a:cubicBezTo>
                <a:cubicBezTo>
                  <a:pt x="46" y="46"/>
                  <a:pt x="50" y="49"/>
                  <a:pt x="56" y="52"/>
                </a:cubicBezTo>
                <a:cubicBezTo>
                  <a:pt x="58" y="54"/>
                  <a:pt x="62" y="52"/>
                  <a:pt x="64" y="50"/>
                </a:cubicBezTo>
                <a:cubicBezTo>
                  <a:pt x="71" y="38"/>
                  <a:pt x="78" y="27"/>
                  <a:pt x="86" y="15"/>
                </a:cubicBezTo>
                <a:cubicBezTo>
                  <a:pt x="94" y="26"/>
                  <a:pt x="101" y="37"/>
                  <a:pt x="108" y="48"/>
                </a:cubicBezTo>
                <a:cubicBezTo>
                  <a:pt x="110" y="52"/>
                  <a:pt x="115" y="51"/>
                  <a:pt x="117" y="48"/>
                </a:cubicBezTo>
                <a:cubicBezTo>
                  <a:pt x="120" y="43"/>
                  <a:pt x="130" y="25"/>
                  <a:pt x="135" y="24"/>
                </a:cubicBezTo>
                <a:cubicBezTo>
                  <a:pt x="136" y="24"/>
                  <a:pt x="146" y="39"/>
                  <a:pt x="149" y="41"/>
                </a:cubicBezTo>
                <a:cubicBezTo>
                  <a:pt x="154" y="46"/>
                  <a:pt x="160" y="40"/>
                  <a:pt x="158" y="35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9" name="Freeform 11"/>
          <p:cNvSpPr>
            <a:spLocks noEditPoints="1"/>
          </p:cNvSpPr>
          <p:nvPr/>
        </p:nvSpPr>
        <p:spPr bwMode="auto">
          <a:xfrm>
            <a:off x="3953026" y="636331"/>
            <a:ext cx="743288" cy="797486"/>
          </a:xfrm>
          <a:custGeom>
            <a:avLst/>
            <a:gdLst>
              <a:gd name="T0" fmla="*/ 37 w 72"/>
              <a:gd name="T1" fmla="*/ 2 h 77"/>
              <a:gd name="T2" fmla="*/ 1 w 72"/>
              <a:gd name="T3" fmla="*/ 35 h 77"/>
              <a:gd name="T4" fmla="*/ 34 w 72"/>
              <a:gd name="T5" fmla="*/ 67 h 77"/>
              <a:gd name="T6" fmla="*/ 68 w 72"/>
              <a:gd name="T7" fmla="*/ 43 h 77"/>
              <a:gd name="T8" fmla="*/ 37 w 72"/>
              <a:gd name="T9" fmla="*/ 2 h 77"/>
              <a:gd name="T10" fmla="*/ 55 w 72"/>
              <a:gd name="T11" fmla="*/ 41 h 77"/>
              <a:gd name="T12" fmla="*/ 31 w 72"/>
              <a:gd name="T13" fmla="*/ 57 h 77"/>
              <a:gd name="T14" fmla="*/ 29 w 72"/>
              <a:gd name="T15" fmla="*/ 60 h 77"/>
              <a:gd name="T16" fmla="*/ 9 w 72"/>
              <a:gd name="T17" fmla="*/ 37 h 77"/>
              <a:gd name="T18" fmla="*/ 38 w 72"/>
              <a:gd name="T19" fmla="*/ 13 h 77"/>
              <a:gd name="T20" fmla="*/ 55 w 72"/>
              <a:gd name="T21" fmla="*/ 41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2" h="77">
                <a:moveTo>
                  <a:pt x="37" y="2"/>
                </a:moveTo>
                <a:cubicBezTo>
                  <a:pt x="19" y="0"/>
                  <a:pt x="1" y="17"/>
                  <a:pt x="1" y="35"/>
                </a:cubicBezTo>
                <a:cubicBezTo>
                  <a:pt x="0" y="52"/>
                  <a:pt x="16" y="70"/>
                  <a:pt x="34" y="67"/>
                </a:cubicBezTo>
                <a:cubicBezTo>
                  <a:pt x="46" y="77"/>
                  <a:pt x="66" y="55"/>
                  <a:pt x="68" y="43"/>
                </a:cubicBezTo>
                <a:cubicBezTo>
                  <a:pt x="72" y="24"/>
                  <a:pt x="56" y="5"/>
                  <a:pt x="37" y="2"/>
                </a:cubicBezTo>
                <a:close/>
                <a:moveTo>
                  <a:pt x="55" y="41"/>
                </a:moveTo>
                <a:cubicBezTo>
                  <a:pt x="50" y="54"/>
                  <a:pt x="39" y="51"/>
                  <a:pt x="31" y="57"/>
                </a:cubicBezTo>
                <a:cubicBezTo>
                  <a:pt x="30" y="58"/>
                  <a:pt x="30" y="59"/>
                  <a:pt x="29" y="60"/>
                </a:cubicBezTo>
                <a:cubicBezTo>
                  <a:pt x="19" y="56"/>
                  <a:pt x="10" y="49"/>
                  <a:pt x="9" y="37"/>
                </a:cubicBezTo>
                <a:cubicBezTo>
                  <a:pt x="9" y="23"/>
                  <a:pt x="23" y="9"/>
                  <a:pt x="38" y="13"/>
                </a:cubicBezTo>
                <a:cubicBezTo>
                  <a:pt x="50" y="15"/>
                  <a:pt x="60" y="29"/>
                  <a:pt x="55" y="4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0" name="Freeform 13"/>
          <p:cNvSpPr/>
          <p:nvPr/>
        </p:nvSpPr>
        <p:spPr bwMode="auto">
          <a:xfrm>
            <a:off x="2309921" y="3618597"/>
            <a:ext cx="267120" cy="270990"/>
          </a:xfrm>
          <a:custGeom>
            <a:avLst/>
            <a:gdLst>
              <a:gd name="T0" fmla="*/ 18 w 26"/>
              <a:gd name="T1" fmla="*/ 3 h 26"/>
              <a:gd name="T2" fmla="*/ 2 w 26"/>
              <a:gd name="T3" fmla="*/ 7 h 26"/>
              <a:gd name="T4" fmla="*/ 3 w 26"/>
              <a:gd name="T5" fmla="*/ 21 h 26"/>
              <a:gd name="T6" fmla="*/ 4 w 26"/>
              <a:gd name="T7" fmla="*/ 24 h 26"/>
              <a:gd name="T8" fmla="*/ 10 w 26"/>
              <a:gd name="T9" fmla="*/ 26 h 26"/>
              <a:gd name="T10" fmla="*/ 12 w 26"/>
              <a:gd name="T11" fmla="*/ 25 h 26"/>
              <a:gd name="T12" fmla="*/ 23 w 26"/>
              <a:gd name="T13" fmla="*/ 19 h 26"/>
              <a:gd name="T14" fmla="*/ 18 w 26"/>
              <a:gd name="T15" fmla="*/ 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" h="26">
                <a:moveTo>
                  <a:pt x="18" y="3"/>
                </a:moveTo>
                <a:cubicBezTo>
                  <a:pt x="13" y="0"/>
                  <a:pt x="5" y="2"/>
                  <a:pt x="2" y="7"/>
                </a:cubicBezTo>
                <a:cubicBezTo>
                  <a:pt x="0" y="11"/>
                  <a:pt x="0" y="17"/>
                  <a:pt x="3" y="21"/>
                </a:cubicBezTo>
                <a:cubicBezTo>
                  <a:pt x="3" y="22"/>
                  <a:pt x="4" y="23"/>
                  <a:pt x="4" y="24"/>
                </a:cubicBezTo>
                <a:cubicBezTo>
                  <a:pt x="5" y="26"/>
                  <a:pt x="8" y="26"/>
                  <a:pt x="10" y="26"/>
                </a:cubicBezTo>
                <a:cubicBezTo>
                  <a:pt x="11" y="26"/>
                  <a:pt x="11" y="25"/>
                  <a:pt x="12" y="25"/>
                </a:cubicBezTo>
                <a:cubicBezTo>
                  <a:pt x="16" y="25"/>
                  <a:pt x="20" y="23"/>
                  <a:pt x="23" y="19"/>
                </a:cubicBezTo>
                <a:cubicBezTo>
                  <a:pt x="26" y="14"/>
                  <a:pt x="24" y="6"/>
                  <a:pt x="18" y="3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reeform 16"/>
          <p:cNvSpPr/>
          <p:nvPr/>
        </p:nvSpPr>
        <p:spPr bwMode="auto">
          <a:xfrm>
            <a:off x="7994827" y="5124214"/>
            <a:ext cx="247763" cy="247763"/>
          </a:xfrm>
          <a:custGeom>
            <a:avLst/>
            <a:gdLst>
              <a:gd name="T0" fmla="*/ 16 w 24"/>
              <a:gd name="T1" fmla="*/ 2 h 24"/>
              <a:gd name="T2" fmla="*/ 2 w 24"/>
              <a:gd name="T3" fmla="*/ 7 h 24"/>
              <a:gd name="T4" fmla="*/ 6 w 24"/>
              <a:gd name="T5" fmla="*/ 21 h 24"/>
              <a:gd name="T6" fmla="*/ 11 w 24"/>
              <a:gd name="T7" fmla="*/ 24 h 24"/>
              <a:gd name="T8" fmla="*/ 14 w 24"/>
              <a:gd name="T9" fmla="*/ 23 h 24"/>
              <a:gd name="T10" fmla="*/ 23 w 24"/>
              <a:gd name="T11" fmla="*/ 15 h 24"/>
              <a:gd name="T12" fmla="*/ 16 w 24"/>
              <a:gd name="T13" fmla="*/ 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" h="24">
                <a:moveTo>
                  <a:pt x="16" y="2"/>
                </a:moveTo>
                <a:cubicBezTo>
                  <a:pt x="11" y="0"/>
                  <a:pt x="5" y="2"/>
                  <a:pt x="2" y="7"/>
                </a:cubicBezTo>
                <a:cubicBezTo>
                  <a:pt x="0" y="12"/>
                  <a:pt x="1" y="18"/>
                  <a:pt x="6" y="21"/>
                </a:cubicBezTo>
                <a:cubicBezTo>
                  <a:pt x="7" y="23"/>
                  <a:pt x="9" y="24"/>
                  <a:pt x="11" y="24"/>
                </a:cubicBezTo>
                <a:cubicBezTo>
                  <a:pt x="12" y="24"/>
                  <a:pt x="13" y="23"/>
                  <a:pt x="14" y="23"/>
                </a:cubicBezTo>
                <a:cubicBezTo>
                  <a:pt x="18" y="22"/>
                  <a:pt x="22" y="19"/>
                  <a:pt x="23" y="15"/>
                </a:cubicBezTo>
                <a:cubicBezTo>
                  <a:pt x="24" y="10"/>
                  <a:pt x="21" y="4"/>
                  <a:pt x="16" y="2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3" name="Freeform 17"/>
          <p:cNvSpPr/>
          <p:nvPr/>
        </p:nvSpPr>
        <p:spPr bwMode="auto">
          <a:xfrm>
            <a:off x="1647730" y="2944311"/>
            <a:ext cx="185822" cy="228407"/>
          </a:xfrm>
          <a:custGeom>
            <a:avLst/>
            <a:gdLst>
              <a:gd name="T0" fmla="*/ 17 w 18"/>
              <a:gd name="T1" fmla="*/ 11 h 22"/>
              <a:gd name="T2" fmla="*/ 16 w 18"/>
              <a:gd name="T3" fmla="*/ 6 h 22"/>
              <a:gd name="T4" fmla="*/ 13 w 18"/>
              <a:gd name="T5" fmla="*/ 3 h 22"/>
              <a:gd name="T6" fmla="*/ 12 w 18"/>
              <a:gd name="T7" fmla="*/ 2 h 22"/>
              <a:gd name="T8" fmla="*/ 6 w 18"/>
              <a:gd name="T9" fmla="*/ 2 h 22"/>
              <a:gd name="T10" fmla="*/ 5 w 18"/>
              <a:gd name="T11" fmla="*/ 3 h 22"/>
              <a:gd name="T12" fmla="*/ 2 w 18"/>
              <a:gd name="T13" fmla="*/ 6 h 22"/>
              <a:gd name="T14" fmla="*/ 1 w 18"/>
              <a:gd name="T15" fmla="*/ 11 h 22"/>
              <a:gd name="T16" fmla="*/ 3 w 18"/>
              <a:gd name="T17" fmla="*/ 19 h 22"/>
              <a:gd name="T18" fmla="*/ 9 w 18"/>
              <a:gd name="T19" fmla="*/ 22 h 22"/>
              <a:gd name="T20" fmla="*/ 15 w 18"/>
              <a:gd name="T21" fmla="*/ 19 h 22"/>
              <a:gd name="T22" fmla="*/ 17 w 18"/>
              <a:gd name="T23" fmla="*/ 1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22">
                <a:moveTo>
                  <a:pt x="17" y="11"/>
                </a:moveTo>
                <a:cubicBezTo>
                  <a:pt x="17" y="9"/>
                  <a:pt x="17" y="8"/>
                  <a:pt x="16" y="6"/>
                </a:cubicBezTo>
                <a:cubicBezTo>
                  <a:pt x="15" y="5"/>
                  <a:pt x="14" y="4"/>
                  <a:pt x="13" y="3"/>
                </a:cubicBezTo>
                <a:cubicBezTo>
                  <a:pt x="13" y="3"/>
                  <a:pt x="13" y="3"/>
                  <a:pt x="12" y="2"/>
                </a:cubicBezTo>
                <a:cubicBezTo>
                  <a:pt x="11" y="0"/>
                  <a:pt x="7" y="0"/>
                  <a:pt x="6" y="2"/>
                </a:cubicBezTo>
                <a:cubicBezTo>
                  <a:pt x="5" y="3"/>
                  <a:pt x="5" y="3"/>
                  <a:pt x="5" y="3"/>
                </a:cubicBezTo>
                <a:cubicBezTo>
                  <a:pt x="4" y="4"/>
                  <a:pt x="3" y="5"/>
                  <a:pt x="2" y="6"/>
                </a:cubicBezTo>
                <a:cubicBezTo>
                  <a:pt x="1" y="8"/>
                  <a:pt x="1" y="9"/>
                  <a:pt x="1" y="11"/>
                </a:cubicBezTo>
                <a:cubicBezTo>
                  <a:pt x="0" y="14"/>
                  <a:pt x="0" y="17"/>
                  <a:pt x="3" y="19"/>
                </a:cubicBezTo>
                <a:cubicBezTo>
                  <a:pt x="5" y="21"/>
                  <a:pt x="7" y="22"/>
                  <a:pt x="9" y="22"/>
                </a:cubicBezTo>
                <a:cubicBezTo>
                  <a:pt x="11" y="22"/>
                  <a:pt x="14" y="21"/>
                  <a:pt x="15" y="19"/>
                </a:cubicBezTo>
                <a:cubicBezTo>
                  <a:pt x="18" y="17"/>
                  <a:pt x="18" y="14"/>
                  <a:pt x="17" y="1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4" name="Freeform 18"/>
          <p:cNvSpPr/>
          <p:nvPr/>
        </p:nvSpPr>
        <p:spPr bwMode="auto">
          <a:xfrm>
            <a:off x="3397376" y="4175759"/>
            <a:ext cx="270991" cy="205180"/>
          </a:xfrm>
          <a:custGeom>
            <a:avLst/>
            <a:gdLst>
              <a:gd name="T0" fmla="*/ 13 w 26"/>
              <a:gd name="T1" fmla="*/ 0 h 20"/>
              <a:gd name="T2" fmla="*/ 13 w 26"/>
              <a:gd name="T3" fmla="*/ 20 h 20"/>
              <a:gd name="T4" fmla="*/ 13 w 26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" h="20">
                <a:moveTo>
                  <a:pt x="13" y="0"/>
                </a:moveTo>
                <a:cubicBezTo>
                  <a:pt x="0" y="0"/>
                  <a:pt x="0" y="20"/>
                  <a:pt x="13" y="20"/>
                </a:cubicBezTo>
                <a:cubicBezTo>
                  <a:pt x="26" y="20"/>
                  <a:pt x="26" y="0"/>
                  <a:pt x="13" y="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5" name="Freeform 20"/>
          <p:cNvSpPr/>
          <p:nvPr/>
        </p:nvSpPr>
        <p:spPr bwMode="auto">
          <a:xfrm>
            <a:off x="7582493" y="2078665"/>
            <a:ext cx="209050" cy="209050"/>
          </a:xfrm>
          <a:custGeom>
            <a:avLst/>
            <a:gdLst>
              <a:gd name="T0" fmla="*/ 18 w 20"/>
              <a:gd name="T1" fmla="*/ 9 h 20"/>
              <a:gd name="T2" fmla="*/ 14 w 20"/>
              <a:gd name="T3" fmla="*/ 2 h 20"/>
              <a:gd name="T4" fmla="*/ 6 w 20"/>
              <a:gd name="T5" fmla="*/ 2 h 20"/>
              <a:gd name="T6" fmla="*/ 2 w 20"/>
              <a:gd name="T7" fmla="*/ 9 h 20"/>
              <a:gd name="T8" fmla="*/ 10 w 20"/>
              <a:gd name="T9" fmla="*/ 20 h 20"/>
              <a:gd name="T10" fmla="*/ 18 w 20"/>
              <a:gd name="T11" fmla="*/ 9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" h="20">
                <a:moveTo>
                  <a:pt x="18" y="9"/>
                </a:moveTo>
                <a:cubicBezTo>
                  <a:pt x="17" y="6"/>
                  <a:pt x="16" y="4"/>
                  <a:pt x="14" y="2"/>
                </a:cubicBezTo>
                <a:cubicBezTo>
                  <a:pt x="12" y="0"/>
                  <a:pt x="8" y="0"/>
                  <a:pt x="6" y="2"/>
                </a:cubicBezTo>
                <a:cubicBezTo>
                  <a:pt x="4" y="4"/>
                  <a:pt x="3" y="6"/>
                  <a:pt x="2" y="9"/>
                </a:cubicBezTo>
                <a:cubicBezTo>
                  <a:pt x="0" y="14"/>
                  <a:pt x="5" y="20"/>
                  <a:pt x="10" y="20"/>
                </a:cubicBezTo>
                <a:cubicBezTo>
                  <a:pt x="15" y="20"/>
                  <a:pt x="20" y="14"/>
                  <a:pt x="18" y="9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6" name="Freeform 23"/>
          <p:cNvSpPr/>
          <p:nvPr/>
        </p:nvSpPr>
        <p:spPr bwMode="auto">
          <a:xfrm>
            <a:off x="2663049" y="1766331"/>
            <a:ext cx="197437" cy="166467"/>
          </a:xfrm>
          <a:custGeom>
            <a:avLst/>
            <a:gdLst>
              <a:gd name="T0" fmla="*/ 14 w 19"/>
              <a:gd name="T1" fmla="*/ 1 h 16"/>
              <a:gd name="T2" fmla="*/ 13 w 19"/>
              <a:gd name="T3" fmla="*/ 1 h 16"/>
              <a:gd name="T4" fmla="*/ 11 w 19"/>
              <a:gd name="T5" fmla="*/ 2 h 16"/>
              <a:gd name="T6" fmla="*/ 10 w 19"/>
              <a:gd name="T7" fmla="*/ 1 h 16"/>
              <a:gd name="T8" fmla="*/ 8 w 19"/>
              <a:gd name="T9" fmla="*/ 2 h 16"/>
              <a:gd name="T10" fmla="*/ 2 w 19"/>
              <a:gd name="T11" fmla="*/ 3 h 16"/>
              <a:gd name="T12" fmla="*/ 1 w 19"/>
              <a:gd name="T13" fmla="*/ 10 h 16"/>
              <a:gd name="T14" fmla="*/ 13 w 19"/>
              <a:gd name="T15" fmla="*/ 11 h 16"/>
              <a:gd name="T16" fmla="*/ 14 w 19"/>
              <a:gd name="T17" fmla="*/ 9 h 16"/>
              <a:gd name="T18" fmla="*/ 17 w 19"/>
              <a:gd name="T19" fmla="*/ 7 h 16"/>
              <a:gd name="T20" fmla="*/ 14 w 19"/>
              <a:gd name="T21" fmla="*/ 1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" h="16">
                <a:moveTo>
                  <a:pt x="14" y="1"/>
                </a:moveTo>
                <a:cubicBezTo>
                  <a:pt x="14" y="1"/>
                  <a:pt x="13" y="1"/>
                  <a:pt x="13" y="1"/>
                </a:cubicBezTo>
                <a:cubicBezTo>
                  <a:pt x="12" y="1"/>
                  <a:pt x="12" y="2"/>
                  <a:pt x="11" y="2"/>
                </a:cubicBezTo>
                <a:cubicBezTo>
                  <a:pt x="11" y="2"/>
                  <a:pt x="10" y="1"/>
                  <a:pt x="10" y="1"/>
                </a:cubicBezTo>
                <a:cubicBezTo>
                  <a:pt x="9" y="1"/>
                  <a:pt x="8" y="2"/>
                  <a:pt x="8" y="2"/>
                </a:cubicBezTo>
                <a:cubicBezTo>
                  <a:pt x="6" y="2"/>
                  <a:pt x="4" y="2"/>
                  <a:pt x="2" y="3"/>
                </a:cubicBezTo>
                <a:cubicBezTo>
                  <a:pt x="1" y="5"/>
                  <a:pt x="0" y="8"/>
                  <a:pt x="1" y="10"/>
                </a:cubicBezTo>
                <a:cubicBezTo>
                  <a:pt x="3" y="15"/>
                  <a:pt x="10" y="16"/>
                  <a:pt x="13" y="11"/>
                </a:cubicBezTo>
                <a:cubicBezTo>
                  <a:pt x="13" y="10"/>
                  <a:pt x="14" y="10"/>
                  <a:pt x="14" y="9"/>
                </a:cubicBezTo>
                <a:cubicBezTo>
                  <a:pt x="15" y="8"/>
                  <a:pt x="16" y="7"/>
                  <a:pt x="17" y="7"/>
                </a:cubicBezTo>
                <a:cubicBezTo>
                  <a:pt x="19" y="5"/>
                  <a:pt x="18" y="0"/>
                  <a:pt x="14" y="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67" name="组合 66"/>
          <p:cNvGrpSpPr/>
          <p:nvPr/>
        </p:nvGrpSpPr>
        <p:grpSpPr>
          <a:xfrm>
            <a:off x="8035433" y="-460517"/>
            <a:ext cx="2959100" cy="2717801"/>
            <a:chOff x="10090151" y="-4763"/>
            <a:chExt cx="2959100" cy="2717801"/>
          </a:xfrm>
        </p:grpSpPr>
        <p:sp>
          <p:nvSpPr>
            <p:cNvPr id="68" name="Freeform 42"/>
            <p:cNvSpPr/>
            <p:nvPr/>
          </p:nvSpPr>
          <p:spPr bwMode="auto">
            <a:xfrm>
              <a:off x="10617201" y="1025525"/>
              <a:ext cx="2325688" cy="1654175"/>
            </a:xfrm>
            <a:custGeom>
              <a:avLst/>
              <a:gdLst>
                <a:gd name="T0" fmla="*/ 543 w 547"/>
                <a:gd name="T1" fmla="*/ 22 h 389"/>
                <a:gd name="T2" fmla="*/ 535 w 547"/>
                <a:gd name="T3" fmla="*/ 12 h 389"/>
                <a:gd name="T4" fmla="*/ 520 w 547"/>
                <a:gd name="T5" fmla="*/ 1 h 389"/>
                <a:gd name="T6" fmla="*/ 506 w 547"/>
                <a:gd name="T7" fmla="*/ 5 h 389"/>
                <a:gd name="T8" fmla="*/ 491 w 547"/>
                <a:gd name="T9" fmla="*/ 15 h 389"/>
                <a:gd name="T10" fmla="*/ 470 w 547"/>
                <a:gd name="T11" fmla="*/ 22 h 389"/>
                <a:gd name="T12" fmla="*/ 457 w 547"/>
                <a:gd name="T13" fmla="*/ 34 h 389"/>
                <a:gd name="T14" fmla="*/ 455 w 547"/>
                <a:gd name="T15" fmla="*/ 35 h 389"/>
                <a:gd name="T16" fmla="*/ 453 w 547"/>
                <a:gd name="T17" fmla="*/ 36 h 389"/>
                <a:gd name="T18" fmla="*/ 250 w 547"/>
                <a:gd name="T19" fmla="*/ 179 h 389"/>
                <a:gd name="T20" fmla="*/ 157 w 547"/>
                <a:gd name="T21" fmla="*/ 241 h 389"/>
                <a:gd name="T22" fmla="*/ 129 w 547"/>
                <a:gd name="T23" fmla="*/ 261 h 389"/>
                <a:gd name="T24" fmla="*/ 47 w 547"/>
                <a:gd name="T25" fmla="*/ 324 h 389"/>
                <a:gd name="T26" fmla="*/ 47 w 547"/>
                <a:gd name="T27" fmla="*/ 324 h 389"/>
                <a:gd name="T28" fmla="*/ 47 w 547"/>
                <a:gd name="T29" fmla="*/ 324 h 389"/>
                <a:gd name="T30" fmla="*/ 47 w 547"/>
                <a:gd name="T31" fmla="*/ 324 h 389"/>
                <a:gd name="T32" fmla="*/ 47 w 547"/>
                <a:gd name="T33" fmla="*/ 324 h 389"/>
                <a:gd name="T34" fmla="*/ 12 w 547"/>
                <a:gd name="T35" fmla="*/ 365 h 389"/>
                <a:gd name="T36" fmla="*/ 6 w 547"/>
                <a:gd name="T37" fmla="*/ 375 h 389"/>
                <a:gd name="T38" fmla="*/ 3 w 547"/>
                <a:gd name="T39" fmla="*/ 388 h 389"/>
                <a:gd name="T40" fmla="*/ 3 w 547"/>
                <a:gd name="T41" fmla="*/ 389 h 389"/>
                <a:gd name="T42" fmla="*/ 27 w 547"/>
                <a:gd name="T43" fmla="*/ 381 h 389"/>
                <a:gd name="T44" fmla="*/ 74 w 547"/>
                <a:gd name="T45" fmla="*/ 364 h 389"/>
                <a:gd name="T46" fmla="*/ 74 w 547"/>
                <a:gd name="T47" fmla="*/ 364 h 389"/>
                <a:gd name="T48" fmla="*/ 176 w 547"/>
                <a:gd name="T49" fmla="*/ 299 h 389"/>
                <a:gd name="T50" fmla="*/ 343 w 547"/>
                <a:gd name="T51" fmla="*/ 183 h 389"/>
                <a:gd name="T52" fmla="*/ 474 w 547"/>
                <a:gd name="T53" fmla="*/ 92 h 389"/>
                <a:gd name="T54" fmla="*/ 495 w 547"/>
                <a:gd name="T55" fmla="*/ 78 h 389"/>
                <a:gd name="T56" fmla="*/ 495 w 547"/>
                <a:gd name="T57" fmla="*/ 78 h 389"/>
                <a:gd name="T58" fmla="*/ 505 w 547"/>
                <a:gd name="T59" fmla="*/ 69 h 389"/>
                <a:gd name="T60" fmla="*/ 521 w 547"/>
                <a:gd name="T61" fmla="*/ 58 h 389"/>
                <a:gd name="T62" fmla="*/ 521 w 547"/>
                <a:gd name="T63" fmla="*/ 56 h 389"/>
                <a:gd name="T64" fmla="*/ 521 w 547"/>
                <a:gd name="T65" fmla="*/ 53 h 389"/>
                <a:gd name="T66" fmla="*/ 541 w 547"/>
                <a:gd name="T67" fmla="*/ 38 h 389"/>
                <a:gd name="T68" fmla="*/ 546 w 547"/>
                <a:gd name="T69" fmla="*/ 28 h 389"/>
                <a:gd name="T70" fmla="*/ 543 w 547"/>
                <a:gd name="T71" fmla="*/ 22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7" h="389">
                  <a:moveTo>
                    <a:pt x="543" y="22"/>
                  </a:moveTo>
                  <a:cubicBezTo>
                    <a:pt x="540" y="19"/>
                    <a:pt x="537" y="15"/>
                    <a:pt x="535" y="12"/>
                  </a:cubicBezTo>
                  <a:cubicBezTo>
                    <a:pt x="531" y="7"/>
                    <a:pt x="526" y="2"/>
                    <a:pt x="520" y="1"/>
                  </a:cubicBezTo>
                  <a:cubicBezTo>
                    <a:pt x="515" y="0"/>
                    <a:pt x="510" y="2"/>
                    <a:pt x="506" y="5"/>
                  </a:cubicBezTo>
                  <a:cubicBezTo>
                    <a:pt x="500" y="8"/>
                    <a:pt x="494" y="11"/>
                    <a:pt x="491" y="15"/>
                  </a:cubicBezTo>
                  <a:cubicBezTo>
                    <a:pt x="482" y="12"/>
                    <a:pt x="477" y="17"/>
                    <a:pt x="470" y="22"/>
                  </a:cubicBezTo>
                  <a:cubicBezTo>
                    <a:pt x="469" y="23"/>
                    <a:pt x="462" y="30"/>
                    <a:pt x="457" y="34"/>
                  </a:cubicBezTo>
                  <a:cubicBezTo>
                    <a:pt x="457" y="34"/>
                    <a:pt x="456" y="34"/>
                    <a:pt x="455" y="35"/>
                  </a:cubicBezTo>
                  <a:cubicBezTo>
                    <a:pt x="455" y="35"/>
                    <a:pt x="454" y="35"/>
                    <a:pt x="453" y="36"/>
                  </a:cubicBezTo>
                  <a:cubicBezTo>
                    <a:pt x="381" y="77"/>
                    <a:pt x="317" y="130"/>
                    <a:pt x="250" y="179"/>
                  </a:cubicBezTo>
                  <a:cubicBezTo>
                    <a:pt x="220" y="201"/>
                    <a:pt x="189" y="222"/>
                    <a:pt x="157" y="241"/>
                  </a:cubicBezTo>
                  <a:cubicBezTo>
                    <a:pt x="148" y="248"/>
                    <a:pt x="138" y="254"/>
                    <a:pt x="129" y="261"/>
                  </a:cubicBezTo>
                  <a:cubicBezTo>
                    <a:pt x="101" y="282"/>
                    <a:pt x="74" y="303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33" y="331"/>
                    <a:pt x="21" y="351"/>
                    <a:pt x="12" y="365"/>
                  </a:cubicBezTo>
                  <a:cubicBezTo>
                    <a:pt x="10" y="369"/>
                    <a:pt x="7" y="373"/>
                    <a:pt x="6" y="375"/>
                  </a:cubicBezTo>
                  <a:cubicBezTo>
                    <a:pt x="3" y="379"/>
                    <a:pt x="0" y="384"/>
                    <a:pt x="3" y="388"/>
                  </a:cubicBezTo>
                  <a:cubicBezTo>
                    <a:pt x="3" y="388"/>
                    <a:pt x="3" y="389"/>
                    <a:pt x="3" y="389"/>
                  </a:cubicBezTo>
                  <a:cubicBezTo>
                    <a:pt x="11" y="386"/>
                    <a:pt x="19" y="383"/>
                    <a:pt x="27" y="381"/>
                  </a:cubicBezTo>
                  <a:cubicBezTo>
                    <a:pt x="43" y="376"/>
                    <a:pt x="59" y="372"/>
                    <a:pt x="74" y="364"/>
                  </a:cubicBezTo>
                  <a:cubicBezTo>
                    <a:pt x="74" y="364"/>
                    <a:pt x="74" y="364"/>
                    <a:pt x="74" y="364"/>
                  </a:cubicBezTo>
                  <a:cubicBezTo>
                    <a:pt x="110" y="346"/>
                    <a:pt x="143" y="321"/>
                    <a:pt x="176" y="299"/>
                  </a:cubicBezTo>
                  <a:cubicBezTo>
                    <a:pt x="232" y="261"/>
                    <a:pt x="287" y="222"/>
                    <a:pt x="343" y="183"/>
                  </a:cubicBezTo>
                  <a:cubicBezTo>
                    <a:pt x="386" y="153"/>
                    <a:pt x="430" y="122"/>
                    <a:pt x="474" y="92"/>
                  </a:cubicBezTo>
                  <a:cubicBezTo>
                    <a:pt x="475" y="91"/>
                    <a:pt x="495" y="77"/>
                    <a:pt x="495" y="78"/>
                  </a:cubicBezTo>
                  <a:cubicBezTo>
                    <a:pt x="495" y="78"/>
                    <a:pt x="495" y="78"/>
                    <a:pt x="495" y="78"/>
                  </a:cubicBezTo>
                  <a:cubicBezTo>
                    <a:pt x="499" y="75"/>
                    <a:pt x="502" y="72"/>
                    <a:pt x="505" y="69"/>
                  </a:cubicBezTo>
                  <a:cubicBezTo>
                    <a:pt x="507" y="68"/>
                    <a:pt x="520" y="57"/>
                    <a:pt x="521" y="58"/>
                  </a:cubicBezTo>
                  <a:cubicBezTo>
                    <a:pt x="521" y="57"/>
                    <a:pt x="521" y="57"/>
                    <a:pt x="521" y="56"/>
                  </a:cubicBezTo>
                  <a:cubicBezTo>
                    <a:pt x="521" y="55"/>
                    <a:pt x="521" y="54"/>
                    <a:pt x="521" y="53"/>
                  </a:cubicBezTo>
                  <a:cubicBezTo>
                    <a:pt x="529" y="49"/>
                    <a:pt x="535" y="44"/>
                    <a:pt x="541" y="38"/>
                  </a:cubicBezTo>
                  <a:cubicBezTo>
                    <a:pt x="544" y="35"/>
                    <a:pt x="547" y="32"/>
                    <a:pt x="546" y="28"/>
                  </a:cubicBezTo>
                  <a:cubicBezTo>
                    <a:pt x="546" y="26"/>
                    <a:pt x="544" y="24"/>
                    <a:pt x="543" y="22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43"/>
            <p:cNvSpPr/>
            <p:nvPr/>
          </p:nvSpPr>
          <p:spPr bwMode="auto">
            <a:xfrm>
              <a:off x="10523538" y="719138"/>
              <a:ext cx="2441575" cy="1466850"/>
            </a:xfrm>
            <a:custGeom>
              <a:avLst/>
              <a:gdLst>
                <a:gd name="T0" fmla="*/ 570 w 574"/>
                <a:gd name="T1" fmla="*/ 24 h 345"/>
                <a:gd name="T2" fmla="*/ 563 w 574"/>
                <a:gd name="T3" fmla="*/ 13 h 345"/>
                <a:gd name="T4" fmla="*/ 549 w 574"/>
                <a:gd name="T5" fmla="*/ 1 h 345"/>
                <a:gd name="T6" fmla="*/ 535 w 574"/>
                <a:gd name="T7" fmla="*/ 4 h 345"/>
                <a:gd name="T8" fmla="*/ 519 w 574"/>
                <a:gd name="T9" fmla="*/ 12 h 345"/>
                <a:gd name="T10" fmla="*/ 498 w 574"/>
                <a:gd name="T11" fmla="*/ 18 h 345"/>
                <a:gd name="T12" fmla="*/ 484 w 574"/>
                <a:gd name="T13" fmla="*/ 29 h 345"/>
                <a:gd name="T14" fmla="*/ 482 w 574"/>
                <a:gd name="T15" fmla="*/ 29 h 345"/>
                <a:gd name="T16" fmla="*/ 480 w 574"/>
                <a:gd name="T17" fmla="*/ 30 h 345"/>
                <a:gd name="T18" fmla="*/ 285 w 574"/>
                <a:gd name="T19" fmla="*/ 144 h 345"/>
                <a:gd name="T20" fmla="*/ 266 w 574"/>
                <a:gd name="T21" fmla="*/ 156 h 345"/>
                <a:gd name="T22" fmla="*/ 227 w 574"/>
                <a:gd name="T23" fmla="*/ 179 h 345"/>
                <a:gd name="T24" fmla="*/ 168 w 574"/>
                <a:gd name="T25" fmla="*/ 211 h 345"/>
                <a:gd name="T26" fmla="*/ 109 w 574"/>
                <a:gd name="T27" fmla="*/ 247 h 345"/>
                <a:gd name="T28" fmla="*/ 51 w 574"/>
                <a:gd name="T29" fmla="*/ 284 h 345"/>
                <a:gd name="T30" fmla="*/ 51 w 574"/>
                <a:gd name="T31" fmla="*/ 285 h 345"/>
                <a:gd name="T32" fmla="*/ 13 w 574"/>
                <a:gd name="T33" fmla="*/ 323 h 345"/>
                <a:gd name="T34" fmla="*/ 6 w 574"/>
                <a:gd name="T35" fmla="*/ 332 h 345"/>
                <a:gd name="T36" fmla="*/ 2 w 574"/>
                <a:gd name="T37" fmla="*/ 345 h 345"/>
                <a:gd name="T38" fmla="*/ 2 w 574"/>
                <a:gd name="T39" fmla="*/ 345 h 345"/>
                <a:gd name="T40" fmla="*/ 27 w 574"/>
                <a:gd name="T41" fmla="*/ 339 h 345"/>
                <a:gd name="T42" fmla="*/ 76 w 574"/>
                <a:gd name="T43" fmla="*/ 326 h 345"/>
                <a:gd name="T44" fmla="*/ 76 w 574"/>
                <a:gd name="T45" fmla="*/ 327 h 345"/>
                <a:gd name="T46" fmla="*/ 182 w 574"/>
                <a:gd name="T47" fmla="*/ 270 h 345"/>
                <a:gd name="T48" fmla="*/ 358 w 574"/>
                <a:gd name="T49" fmla="*/ 168 h 345"/>
                <a:gd name="T50" fmla="*/ 496 w 574"/>
                <a:gd name="T51" fmla="*/ 88 h 345"/>
                <a:gd name="T52" fmla="*/ 518 w 574"/>
                <a:gd name="T53" fmla="*/ 76 h 345"/>
                <a:gd name="T54" fmla="*/ 518 w 574"/>
                <a:gd name="T55" fmla="*/ 75 h 345"/>
                <a:gd name="T56" fmla="*/ 529 w 574"/>
                <a:gd name="T57" fmla="*/ 68 h 345"/>
                <a:gd name="T58" fmla="*/ 545 w 574"/>
                <a:gd name="T59" fmla="*/ 58 h 345"/>
                <a:gd name="T60" fmla="*/ 546 w 574"/>
                <a:gd name="T61" fmla="*/ 56 h 345"/>
                <a:gd name="T62" fmla="*/ 546 w 574"/>
                <a:gd name="T63" fmla="*/ 53 h 345"/>
                <a:gd name="T64" fmla="*/ 568 w 574"/>
                <a:gd name="T65" fmla="*/ 39 h 345"/>
                <a:gd name="T66" fmla="*/ 573 w 574"/>
                <a:gd name="T67" fmla="*/ 30 h 345"/>
                <a:gd name="T68" fmla="*/ 570 w 574"/>
                <a:gd name="T69" fmla="*/ 24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4" h="345">
                  <a:moveTo>
                    <a:pt x="570" y="24"/>
                  </a:moveTo>
                  <a:cubicBezTo>
                    <a:pt x="568" y="20"/>
                    <a:pt x="565" y="17"/>
                    <a:pt x="563" y="13"/>
                  </a:cubicBezTo>
                  <a:cubicBezTo>
                    <a:pt x="559" y="8"/>
                    <a:pt x="555" y="2"/>
                    <a:pt x="549" y="1"/>
                  </a:cubicBezTo>
                  <a:cubicBezTo>
                    <a:pt x="544" y="0"/>
                    <a:pt x="539" y="2"/>
                    <a:pt x="535" y="4"/>
                  </a:cubicBezTo>
                  <a:cubicBezTo>
                    <a:pt x="529" y="6"/>
                    <a:pt x="522" y="9"/>
                    <a:pt x="519" y="12"/>
                  </a:cubicBezTo>
                  <a:cubicBezTo>
                    <a:pt x="511" y="9"/>
                    <a:pt x="505" y="14"/>
                    <a:pt x="498" y="18"/>
                  </a:cubicBezTo>
                  <a:cubicBezTo>
                    <a:pt x="496" y="19"/>
                    <a:pt x="489" y="25"/>
                    <a:pt x="484" y="29"/>
                  </a:cubicBezTo>
                  <a:cubicBezTo>
                    <a:pt x="484" y="29"/>
                    <a:pt x="483" y="29"/>
                    <a:pt x="482" y="29"/>
                  </a:cubicBezTo>
                  <a:cubicBezTo>
                    <a:pt x="481" y="29"/>
                    <a:pt x="480" y="30"/>
                    <a:pt x="480" y="30"/>
                  </a:cubicBezTo>
                  <a:cubicBezTo>
                    <a:pt x="412" y="62"/>
                    <a:pt x="349" y="104"/>
                    <a:pt x="285" y="144"/>
                  </a:cubicBezTo>
                  <a:cubicBezTo>
                    <a:pt x="279" y="148"/>
                    <a:pt x="272" y="152"/>
                    <a:pt x="266" y="156"/>
                  </a:cubicBezTo>
                  <a:cubicBezTo>
                    <a:pt x="253" y="164"/>
                    <a:pt x="240" y="171"/>
                    <a:pt x="227" y="179"/>
                  </a:cubicBezTo>
                  <a:cubicBezTo>
                    <a:pt x="208" y="190"/>
                    <a:pt x="188" y="201"/>
                    <a:pt x="168" y="211"/>
                  </a:cubicBezTo>
                  <a:cubicBezTo>
                    <a:pt x="148" y="222"/>
                    <a:pt x="129" y="234"/>
                    <a:pt x="109" y="247"/>
                  </a:cubicBezTo>
                  <a:cubicBezTo>
                    <a:pt x="90" y="259"/>
                    <a:pt x="70" y="272"/>
                    <a:pt x="51" y="284"/>
                  </a:cubicBezTo>
                  <a:cubicBezTo>
                    <a:pt x="51" y="284"/>
                    <a:pt x="51" y="284"/>
                    <a:pt x="51" y="285"/>
                  </a:cubicBezTo>
                  <a:cubicBezTo>
                    <a:pt x="37" y="290"/>
                    <a:pt x="23" y="309"/>
                    <a:pt x="13" y="323"/>
                  </a:cubicBezTo>
                  <a:cubicBezTo>
                    <a:pt x="11" y="326"/>
                    <a:pt x="8" y="329"/>
                    <a:pt x="6" y="332"/>
                  </a:cubicBezTo>
                  <a:cubicBezTo>
                    <a:pt x="3" y="336"/>
                    <a:pt x="0" y="341"/>
                    <a:pt x="2" y="345"/>
                  </a:cubicBezTo>
                  <a:cubicBezTo>
                    <a:pt x="2" y="345"/>
                    <a:pt x="2" y="345"/>
                    <a:pt x="2" y="345"/>
                  </a:cubicBezTo>
                  <a:cubicBezTo>
                    <a:pt x="11" y="343"/>
                    <a:pt x="19" y="341"/>
                    <a:pt x="27" y="339"/>
                  </a:cubicBezTo>
                  <a:cubicBezTo>
                    <a:pt x="43" y="336"/>
                    <a:pt x="60" y="333"/>
                    <a:pt x="76" y="326"/>
                  </a:cubicBezTo>
                  <a:cubicBezTo>
                    <a:pt x="76" y="326"/>
                    <a:pt x="76" y="326"/>
                    <a:pt x="76" y="327"/>
                  </a:cubicBezTo>
                  <a:cubicBezTo>
                    <a:pt x="112" y="311"/>
                    <a:pt x="147" y="289"/>
                    <a:pt x="182" y="270"/>
                  </a:cubicBezTo>
                  <a:cubicBezTo>
                    <a:pt x="241" y="236"/>
                    <a:pt x="299" y="202"/>
                    <a:pt x="358" y="168"/>
                  </a:cubicBezTo>
                  <a:cubicBezTo>
                    <a:pt x="404" y="141"/>
                    <a:pt x="450" y="114"/>
                    <a:pt x="496" y="88"/>
                  </a:cubicBezTo>
                  <a:cubicBezTo>
                    <a:pt x="497" y="87"/>
                    <a:pt x="518" y="75"/>
                    <a:pt x="518" y="76"/>
                  </a:cubicBezTo>
                  <a:cubicBezTo>
                    <a:pt x="518" y="76"/>
                    <a:pt x="518" y="76"/>
                    <a:pt x="518" y="75"/>
                  </a:cubicBezTo>
                  <a:cubicBezTo>
                    <a:pt x="522" y="73"/>
                    <a:pt x="525" y="71"/>
                    <a:pt x="529" y="68"/>
                  </a:cubicBezTo>
                  <a:cubicBezTo>
                    <a:pt x="531" y="67"/>
                    <a:pt x="545" y="57"/>
                    <a:pt x="545" y="58"/>
                  </a:cubicBezTo>
                  <a:cubicBezTo>
                    <a:pt x="546" y="57"/>
                    <a:pt x="546" y="56"/>
                    <a:pt x="546" y="56"/>
                  </a:cubicBezTo>
                  <a:cubicBezTo>
                    <a:pt x="546" y="55"/>
                    <a:pt x="546" y="54"/>
                    <a:pt x="546" y="53"/>
                  </a:cubicBezTo>
                  <a:cubicBezTo>
                    <a:pt x="554" y="49"/>
                    <a:pt x="561" y="45"/>
                    <a:pt x="568" y="39"/>
                  </a:cubicBezTo>
                  <a:cubicBezTo>
                    <a:pt x="571" y="37"/>
                    <a:pt x="574" y="34"/>
                    <a:pt x="573" y="30"/>
                  </a:cubicBezTo>
                  <a:cubicBezTo>
                    <a:pt x="573" y="28"/>
                    <a:pt x="572" y="26"/>
                    <a:pt x="570" y="24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44"/>
            <p:cNvSpPr/>
            <p:nvPr/>
          </p:nvSpPr>
          <p:spPr bwMode="auto">
            <a:xfrm>
              <a:off x="10090151" y="-4763"/>
              <a:ext cx="1930400" cy="2097088"/>
            </a:xfrm>
            <a:custGeom>
              <a:avLst/>
              <a:gdLst>
                <a:gd name="T0" fmla="*/ 289 w 454"/>
                <a:gd name="T1" fmla="*/ 217 h 493"/>
                <a:gd name="T2" fmla="*/ 397 w 454"/>
                <a:gd name="T3" fmla="*/ 99 h 493"/>
                <a:gd name="T4" fmla="*/ 414 w 454"/>
                <a:gd name="T5" fmla="*/ 81 h 493"/>
                <a:gd name="T6" fmla="*/ 414 w 454"/>
                <a:gd name="T7" fmla="*/ 80 h 493"/>
                <a:gd name="T8" fmla="*/ 422 w 454"/>
                <a:gd name="T9" fmla="*/ 70 h 493"/>
                <a:gd name="T10" fmla="*/ 435 w 454"/>
                <a:gd name="T11" fmla="*/ 55 h 493"/>
                <a:gd name="T12" fmla="*/ 435 w 454"/>
                <a:gd name="T13" fmla="*/ 53 h 493"/>
                <a:gd name="T14" fmla="*/ 434 w 454"/>
                <a:gd name="T15" fmla="*/ 50 h 493"/>
                <a:gd name="T16" fmla="*/ 450 w 454"/>
                <a:gd name="T17" fmla="*/ 31 h 493"/>
                <a:gd name="T18" fmla="*/ 453 w 454"/>
                <a:gd name="T19" fmla="*/ 20 h 493"/>
                <a:gd name="T20" fmla="*/ 448 w 454"/>
                <a:gd name="T21" fmla="*/ 15 h 493"/>
                <a:gd name="T22" fmla="*/ 438 w 454"/>
                <a:gd name="T23" fmla="*/ 7 h 493"/>
                <a:gd name="T24" fmla="*/ 421 w 454"/>
                <a:gd name="T25" fmla="*/ 0 h 493"/>
                <a:gd name="T26" fmla="*/ 408 w 454"/>
                <a:gd name="T27" fmla="*/ 7 h 493"/>
                <a:gd name="T28" fmla="*/ 396 w 454"/>
                <a:gd name="T29" fmla="*/ 20 h 493"/>
                <a:gd name="T30" fmla="*/ 378 w 454"/>
                <a:gd name="T31" fmla="*/ 31 h 493"/>
                <a:gd name="T32" fmla="*/ 368 w 454"/>
                <a:gd name="T33" fmla="*/ 46 h 493"/>
                <a:gd name="T34" fmla="*/ 366 w 454"/>
                <a:gd name="T35" fmla="*/ 47 h 493"/>
                <a:gd name="T36" fmla="*/ 364 w 454"/>
                <a:gd name="T37" fmla="*/ 49 h 493"/>
                <a:gd name="T38" fmla="*/ 332 w 454"/>
                <a:gd name="T39" fmla="*/ 80 h 493"/>
                <a:gd name="T40" fmla="*/ 316 w 454"/>
                <a:gd name="T41" fmla="*/ 97 h 493"/>
                <a:gd name="T42" fmla="*/ 286 w 454"/>
                <a:gd name="T43" fmla="*/ 130 h 493"/>
                <a:gd name="T44" fmla="*/ 256 w 454"/>
                <a:gd name="T45" fmla="*/ 164 h 493"/>
                <a:gd name="T46" fmla="*/ 120 w 454"/>
                <a:gd name="T47" fmla="*/ 314 h 493"/>
                <a:gd name="T48" fmla="*/ 75 w 454"/>
                <a:gd name="T49" fmla="*/ 367 h 493"/>
                <a:gd name="T50" fmla="*/ 31 w 454"/>
                <a:gd name="T51" fmla="*/ 420 h 493"/>
                <a:gd name="T52" fmla="*/ 31 w 454"/>
                <a:gd name="T53" fmla="*/ 420 h 493"/>
                <a:gd name="T54" fmla="*/ 32 w 454"/>
                <a:gd name="T55" fmla="*/ 420 h 493"/>
                <a:gd name="T56" fmla="*/ 6 w 454"/>
                <a:gd name="T57" fmla="*/ 468 h 493"/>
                <a:gd name="T58" fmla="*/ 3 w 454"/>
                <a:gd name="T59" fmla="*/ 479 h 493"/>
                <a:gd name="T60" fmla="*/ 2 w 454"/>
                <a:gd name="T61" fmla="*/ 492 h 493"/>
                <a:gd name="T62" fmla="*/ 3 w 454"/>
                <a:gd name="T63" fmla="*/ 493 h 493"/>
                <a:gd name="T64" fmla="*/ 25 w 454"/>
                <a:gd name="T65" fmla="*/ 479 h 493"/>
                <a:gd name="T66" fmla="*/ 67 w 454"/>
                <a:gd name="T67" fmla="*/ 452 h 493"/>
                <a:gd name="T68" fmla="*/ 67 w 454"/>
                <a:gd name="T69" fmla="*/ 453 h 493"/>
                <a:gd name="T70" fmla="*/ 152 w 454"/>
                <a:gd name="T71" fmla="*/ 367 h 493"/>
                <a:gd name="T72" fmla="*/ 289 w 454"/>
                <a:gd name="T73" fmla="*/ 21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4" h="493">
                  <a:moveTo>
                    <a:pt x="289" y="217"/>
                  </a:moveTo>
                  <a:cubicBezTo>
                    <a:pt x="325" y="178"/>
                    <a:pt x="360" y="138"/>
                    <a:pt x="397" y="99"/>
                  </a:cubicBezTo>
                  <a:cubicBezTo>
                    <a:pt x="398" y="98"/>
                    <a:pt x="414" y="80"/>
                    <a:pt x="414" y="81"/>
                  </a:cubicBezTo>
                  <a:cubicBezTo>
                    <a:pt x="414" y="81"/>
                    <a:pt x="414" y="81"/>
                    <a:pt x="414" y="80"/>
                  </a:cubicBezTo>
                  <a:cubicBezTo>
                    <a:pt x="417" y="77"/>
                    <a:pt x="420" y="74"/>
                    <a:pt x="422" y="70"/>
                  </a:cubicBezTo>
                  <a:cubicBezTo>
                    <a:pt x="423" y="69"/>
                    <a:pt x="434" y="55"/>
                    <a:pt x="435" y="55"/>
                  </a:cubicBezTo>
                  <a:cubicBezTo>
                    <a:pt x="435" y="55"/>
                    <a:pt x="435" y="54"/>
                    <a:pt x="435" y="53"/>
                  </a:cubicBezTo>
                  <a:cubicBezTo>
                    <a:pt x="435" y="52"/>
                    <a:pt x="434" y="51"/>
                    <a:pt x="434" y="50"/>
                  </a:cubicBezTo>
                  <a:cubicBezTo>
                    <a:pt x="440" y="45"/>
                    <a:pt x="446" y="38"/>
                    <a:pt x="450" y="31"/>
                  </a:cubicBezTo>
                  <a:cubicBezTo>
                    <a:pt x="453" y="28"/>
                    <a:pt x="454" y="24"/>
                    <a:pt x="453" y="20"/>
                  </a:cubicBezTo>
                  <a:cubicBezTo>
                    <a:pt x="452" y="18"/>
                    <a:pt x="450" y="17"/>
                    <a:pt x="448" y="15"/>
                  </a:cubicBezTo>
                  <a:cubicBezTo>
                    <a:pt x="445" y="13"/>
                    <a:pt x="442" y="10"/>
                    <a:pt x="438" y="7"/>
                  </a:cubicBezTo>
                  <a:cubicBezTo>
                    <a:pt x="433" y="4"/>
                    <a:pt x="428" y="0"/>
                    <a:pt x="421" y="0"/>
                  </a:cubicBezTo>
                  <a:cubicBezTo>
                    <a:pt x="416" y="0"/>
                    <a:pt x="412" y="4"/>
                    <a:pt x="408" y="7"/>
                  </a:cubicBezTo>
                  <a:cubicBezTo>
                    <a:pt x="404" y="11"/>
                    <a:pt x="398" y="15"/>
                    <a:pt x="396" y="20"/>
                  </a:cubicBezTo>
                  <a:cubicBezTo>
                    <a:pt x="387" y="19"/>
                    <a:pt x="383" y="25"/>
                    <a:pt x="378" y="31"/>
                  </a:cubicBezTo>
                  <a:cubicBezTo>
                    <a:pt x="376" y="33"/>
                    <a:pt x="371" y="41"/>
                    <a:pt x="368" y="46"/>
                  </a:cubicBezTo>
                  <a:cubicBezTo>
                    <a:pt x="367" y="46"/>
                    <a:pt x="366" y="47"/>
                    <a:pt x="366" y="47"/>
                  </a:cubicBezTo>
                  <a:cubicBezTo>
                    <a:pt x="365" y="48"/>
                    <a:pt x="364" y="48"/>
                    <a:pt x="364" y="49"/>
                  </a:cubicBezTo>
                  <a:cubicBezTo>
                    <a:pt x="353" y="59"/>
                    <a:pt x="342" y="70"/>
                    <a:pt x="332" y="80"/>
                  </a:cubicBezTo>
                  <a:cubicBezTo>
                    <a:pt x="326" y="86"/>
                    <a:pt x="321" y="91"/>
                    <a:pt x="316" y="97"/>
                  </a:cubicBezTo>
                  <a:cubicBezTo>
                    <a:pt x="306" y="108"/>
                    <a:pt x="296" y="119"/>
                    <a:pt x="286" y="130"/>
                  </a:cubicBezTo>
                  <a:cubicBezTo>
                    <a:pt x="276" y="141"/>
                    <a:pt x="266" y="153"/>
                    <a:pt x="256" y="164"/>
                  </a:cubicBezTo>
                  <a:cubicBezTo>
                    <a:pt x="212" y="216"/>
                    <a:pt x="169" y="268"/>
                    <a:pt x="120" y="314"/>
                  </a:cubicBezTo>
                  <a:cubicBezTo>
                    <a:pt x="105" y="332"/>
                    <a:pt x="90" y="349"/>
                    <a:pt x="75" y="367"/>
                  </a:cubicBezTo>
                  <a:cubicBezTo>
                    <a:pt x="60" y="384"/>
                    <a:pt x="46" y="402"/>
                    <a:pt x="31" y="420"/>
                  </a:cubicBezTo>
                  <a:cubicBezTo>
                    <a:pt x="31" y="420"/>
                    <a:pt x="31" y="420"/>
                    <a:pt x="31" y="420"/>
                  </a:cubicBezTo>
                  <a:cubicBezTo>
                    <a:pt x="31" y="420"/>
                    <a:pt x="31" y="420"/>
                    <a:pt x="32" y="420"/>
                  </a:cubicBezTo>
                  <a:cubicBezTo>
                    <a:pt x="19" y="430"/>
                    <a:pt x="12" y="452"/>
                    <a:pt x="6" y="468"/>
                  </a:cubicBezTo>
                  <a:cubicBezTo>
                    <a:pt x="5" y="472"/>
                    <a:pt x="4" y="476"/>
                    <a:pt x="3" y="479"/>
                  </a:cubicBezTo>
                  <a:cubicBezTo>
                    <a:pt x="1" y="483"/>
                    <a:pt x="0" y="489"/>
                    <a:pt x="2" y="492"/>
                  </a:cubicBezTo>
                  <a:cubicBezTo>
                    <a:pt x="3" y="492"/>
                    <a:pt x="3" y="492"/>
                    <a:pt x="3" y="493"/>
                  </a:cubicBezTo>
                  <a:cubicBezTo>
                    <a:pt x="10" y="488"/>
                    <a:pt x="17" y="484"/>
                    <a:pt x="25" y="479"/>
                  </a:cubicBezTo>
                  <a:cubicBezTo>
                    <a:pt x="39" y="471"/>
                    <a:pt x="54" y="463"/>
                    <a:pt x="67" y="452"/>
                  </a:cubicBezTo>
                  <a:cubicBezTo>
                    <a:pt x="67" y="452"/>
                    <a:pt x="67" y="453"/>
                    <a:pt x="67" y="453"/>
                  </a:cubicBezTo>
                  <a:cubicBezTo>
                    <a:pt x="98" y="427"/>
                    <a:pt x="124" y="396"/>
                    <a:pt x="152" y="367"/>
                  </a:cubicBezTo>
                  <a:cubicBezTo>
                    <a:pt x="198" y="317"/>
                    <a:pt x="243" y="267"/>
                    <a:pt x="289" y="217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45"/>
            <p:cNvSpPr/>
            <p:nvPr/>
          </p:nvSpPr>
          <p:spPr bwMode="auto">
            <a:xfrm>
              <a:off x="12760326" y="1058863"/>
              <a:ext cx="268288" cy="238125"/>
            </a:xfrm>
            <a:custGeom>
              <a:avLst/>
              <a:gdLst>
                <a:gd name="T0" fmla="*/ 22 w 63"/>
                <a:gd name="T1" fmla="*/ 5 h 56"/>
                <a:gd name="T2" fmla="*/ 36 w 63"/>
                <a:gd name="T3" fmla="*/ 1 h 56"/>
                <a:gd name="T4" fmla="*/ 51 w 63"/>
                <a:gd name="T5" fmla="*/ 12 h 56"/>
                <a:gd name="T6" fmla="*/ 59 w 63"/>
                <a:gd name="T7" fmla="*/ 22 h 56"/>
                <a:gd name="T8" fmla="*/ 62 w 63"/>
                <a:gd name="T9" fmla="*/ 28 h 56"/>
                <a:gd name="T10" fmla="*/ 57 w 63"/>
                <a:gd name="T11" fmla="*/ 38 h 56"/>
                <a:gd name="T12" fmla="*/ 32 w 63"/>
                <a:gd name="T13" fmla="*/ 56 h 56"/>
                <a:gd name="T14" fmla="*/ 6 w 63"/>
                <a:gd name="T15" fmla="*/ 25 h 56"/>
                <a:gd name="T16" fmla="*/ 22 w 63"/>
                <a:gd name="T17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56">
                  <a:moveTo>
                    <a:pt x="22" y="5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7" y="7"/>
                    <a:pt x="51" y="12"/>
                  </a:cubicBezTo>
                  <a:cubicBezTo>
                    <a:pt x="53" y="15"/>
                    <a:pt x="56" y="19"/>
                    <a:pt x="59" y="22"/>
                  </a:cubicBezTo>
                  <a:cubicBezTo>
                    <a:pt x="60" y="24"/>
                    <a:pt x="62" y="26"/>
                    <a:pt x="62" y="28"/>
                  </a:cubicBezTo>
                  <a:cubicBezTo>
                    <a:pt x="63" y="32"/>
                    <a:pt x="60" y="35"/>
                    <a:pt x="57" y="38"/>
                  </a:cubicBezTo>
                  <a:cubicBezTo>
                    <a:pt x="50" y="45"/>
                    <a:pt x="42" y="51"/>
                    <a:pt x="32" y="56"/>
                  </a:cubicBezTo>
                  <a:cubicBezTo>
                    <a:pt x="34" y="55"/>
                    <a:pt x="8" y="28"/>
                    <a:pt x="6" y="25"/>
                  </a:cubicBezTo>
                  <a:cubicBezTo>
                    <a:pt x="0" y="15"/>
                    <a:pt x="13" y="10"/>
                    <a:pt x="22" y="5"/>
                  </a:cubicBezTo>
                  <a:close/>
                </a:path>
              </a:pathLst>
            </a:custGeom>
            <a:solidFill>
              <a:srgbClr val="F57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46"/>
            <p:cNvSpPr/>
            <p:nvPr/>
          </p:nvSpPr>
          <p:spPr bwMode="auto">
            <a:xfrm>
              <a:off x="10702926" y="2365375"/>
              <a:ext cx="357188" cy="347663"/>
            </a:xfrm>
            <a:custGeom>
              <a:avLst/>
              <a:gdLst>
                <a:gd name="T0" fmla="*/ 79 w 84"/>
                <a:gd name="T1" fmla="*/ 54 h 82"/>
                <a:gd name="T2" fmla="*/ 27 w 84"/>
                <a:gd name="T3" fmla="*/ 74 h 82"/>
                <a:gd name="T4" fmla="*/ 3 w 84"/>
                <a:gd name="T5" fmla="*/ 82 h 82"/>
                <a:gd name="T6" fmla="*/ 3 w 84"/>
                <a:gd name="T7" fmla="*/ 81 h 82"/>
                <a:gd name="T8" fmla="*/ 6 w 84"/>
                <a:gd name="T9" fmla="*/ 68 h 82"/>
                <a:gd name="T10" fmla="*/ 12 w 84"/>
                <a:gd name="T11" fmla="*/ 58 h 82"/>
                <a:gd name="T12" fmla="*/ 72 w 84"/>
                <a:gd name="T13" fmla="*/ 21 h 82"/>
                <a:gd name="T14" fmla="*/ 84 w 84"/>
                <a:gd name="T15" fmla="*/ 48 h 82"/>
                <a:gd name="T16" fmla="*/ 82 w 84"/>
                <a:gd name="T17" fmla="*/ 52 h 82"/>
                <a:gd name="T18" fmla="*/ 79 w 84"/>
                <a:gd name="T19" fmla="*/ 5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82">
                  <a:moveTo>
                    <a:pt x="79" y="54"/>
                  </a:moveTo>
                  <a:cubicBezTo>
                    <a:pt x="63" y="64"/>
                    <a:pt x="45" y="68"/>
                    <a:pt x="27" y="74"/>
                  </a:cubicBezTo>
                  <a:cubicBezTo>
                    <a:pt x="19" y="76"/>
                    <a:pt x="11" y="79"/>
                    <a:pt x="3" y="82"/>
                  </a:cubicBezTo>
                  <a:cubicBezTo>
                    <a:pt x="3" y="82"/>
                    <a:pt x="3" y="81"/>
                    <a:pt x="3" y="81"/>
                  </a:cubicBezTo>
                  <a:cubicBezTo>
                    <a:pt x="0" y="77"/>
                    <a:pt x="3" y="72"/>
                    <a:pt x="6" y="68"/>
                  </a:cubicBezTo>
                  <a:cubicBezTo>
                    <a:pt x="7" y="66"/>
                    <a:pt x="10" y="62"/>
                    <a:pt x="12" y="58"/>
                  </a:cubicBezTo>
                  <a:cubicBezTo>
                    <a:pt x="26" y="36"/>
                    <a:pt x="48" y="0"/>
                    <a:pt x="72" y="21"/>
                  </a:cubicBezTo>
                  <a:cubicBezTo>
                    <a:pt x="80" y="27"/>
                    <a:pt x="84" y="38"/>
                    <a:pt x="84" y="48"/>
                  </a:cubicBezTo>
                  <a:cubicBezTo>
                    <a:pt x="83" y="50"/>
                    <a:pt x="83" y="51"/>
                    <a:pt x="82" y="52"/>
                  </a:cubicBezTo>
                  <a:cubicBezTo>
                    <a:pt x="82" y="53"/>
                    <a:pt x="81" y="54"/>
                    <a:pt x="79" y="54"/>
                  </a:cubicBezTo>
                  <a:close/>
                </a:path>
              </a:pathLst>
            </a:custGeom>
            <a:solidFill>
              <a:srgbClr val="EDD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47"/>
            <p:cNvSpPr/>
            <p:nvPr/>
          </p:nvSpPr>
          <p:spPr bwMode="auto">
            <a:xfrm>
              <a:off x="10902951" y="1203325"/>
              <a:ext cx="1905000" cy="1403350"/>
            </a:xfrm>
            <a:custGeom>
              <a:avLst/>
              <a:gdLst>
                <a:gd name="T0" fmla="*/ 408 w 448"/>
                <a:gd name="T1" fmla="*/ 1 h 330"/>
                <a:gd name="T2" fmla="*/ 413 w 448"/>
                <a:gd name="T3" fmla="*/ 0 h 330"/>
                <a:gd name="T4" fmla="*/ 419 w 448"/>
                <a:gd name="T5" fmla="*/ 5 h 330"/>
                <a:gd name="T6" fmla="*/ 448 w 448"/>
                <a:gd name="T7" fmla="*/ 44 h 330"/>
                <a:gd name="T8" fmla="*/ 427 w 448"/>
                <a:gd name="T9" fmla="*/ 58 h 330"/>
                <a:gd name="T10" fmla="*/ 296 w 448"/>
                <a:gd name="T11" fmla="*/ 149 h 330"/>
                <a:gd name="T12" fmla="*/ 129 w 448"/>
                <a:gd name="T13" fmla="*/ 265 h 330"/>
                <a:gd name="T14" fmla="*/ 27 w 448"/>
                <a:gd name="T15" fmla="*/ 330 h 330"/>
                <a:gd name="T16" fmla="*/ 26 w 448"/>
                <a:gd name="T17" fmla="*/ 314 h 330"/>
                <a:gd name="T18" fmla="*/ 15 w 448"/>
                <a:gd name="T19" fmla="*/ 309 h 330"/>
                <a:gd name="T20" fmla="*/ 19 w 448"/>
                <a:gd name="T21" fmla="*/ 302 h 330"/>
                <a:gd name="T22" fmla="*/ 17 w 448"/>
                <a:gd name="T23" fmla="*/ 294 h 330"/>
                <a:gd name="T24" fmla="*/ 0 w 448"/>
                <a:gd name="T25" fmla="*/ 290 h 330"/>
                <a:gd name="T26" fmla="*/ 110 w 448"/>
                <a:gd name="T27" fmla="*/ 207 h 330"/>
                <a:gd name="T28" fmla="*/ 406 w 448"/>
                <a:gd name="T29" fmla="*/ 2 h 330"/>
                <a:gd name="T30" fmla="*/ 408 w 448"/>
                <a:gd name="T31" fmla="*/ 1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8" h="330">
                  <a:moveTo>
                    <a:pt x="408" y="1"/>
                  </a:moveTo>
                  <a:cubicBezTo>
                    <a:pt x="410" y="0"/>
                    <a:pt x="411" y="0"/>
                    <a:pt x="413" y="0"/>
                  </a:cubicBezTo>
                  <a:cubicBezTo>
                    <a:pt x="415" y="0"/>
                    <a:pt x="417" y="3"/>
                    <a:pt x="419" y="5"/>
                  </a:cubicBezTo>
                  <a:cubicBezTo>
                    <a:pt x="428" y="18"/>
                    <a:pt x="439" y="32"/>
                    <a:pt x="448" y="44"/>
                  </a:cubicBezTo>
                  <a:cubicBezTo>
                    <a:pt x="448" y="43"/>
                    <a:pt x="428" y="57"/>
                    <a:pt x="427" y="58"/>
                  </a:cubicBezTo>
                  <a:cubicBezTo>
                    <a:pt x="383" y="88"/>
                    <a:pt x="339" y="119"/>
                    <a:pt x="296" y="149"/>
                  </a:cubicBezTo>
                  <a:cubicBezTo>
                    <a:pt x="240" y="188"/>
                    <a:pt x="185" y="227"/>
                    <a:pt x="129" y="265"/>
                  </a:cubicBezTo>
                  <a:cubicBezTo>
                    <a:pt x="96" y="287"/>
                    <a:pt x="63" y="312"/>
                    <a:pt x="27" y="330"/>
                  </a:cubicBezTo>
                  <a:cubicBezTo>
                    <a:pt x="28" y="324"/>
                    <a:pt x="30" y="319"/>
                    <a:pt x="26" y="314"/>
                  </a:cubicBezTo>
                  <a:cubicBezTo>
                    <a:pt x="24" y="310"/>
                    <a:pt x="19" y="308"/>
                    <a:pt x="15" y="309"/>
                  </a:cubicBezTo>
                  <a:cubicBezTo>
                    <a:pt x="16" y="306"/>
                    <a:pt x="18" y="304"/>
                    <a:pt x="19" y="302"/>
                  </a:cubicBezTo>
                  <a:cubicBezTo>
                    <a:pt x="19" y="299"/>
                    <a:pt x="19" y="296"/>
                    <a:pt x="17" y="294"/>
                  </a:cubicBezTo>
                  <a:cubicBezTo>
                    <a:pt x="13" y="290"/>
                    <a:pt x="5" y="293"/>
                    <a:pt x="0" y="290"/>
                  </a:cubicBezTo>
                  <a:cubicBezTo>
                    <a:pt x="36" y="262"/>
                    <a:pt x="72" y="234"/>
                    <a:pt x="110" y="207"/>
                  </a:cubicBezTo>
                  <a:cubicBezTo>
                    <a:pt x="213" y="146"/>
                    <a:pt x="302" y="62"/>
                    <a:pt x="406" y="2"/>
                  </a:cubicBezTo>
                  <a:cubicBezTo>
                    <a:pt x="407" y="1"/>
                    <a:pt x="408" y="1"/>
                    <a:pt x="408" y="1"/>
                  </a:cubicBezTo>
                  <a:close/>
                </a:path>
              </a:pathLst>
            </a:custGeom>
            <a:solidFill>
              <a:srgbClr val="E0D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48"/>
            <p:cNvSpPr/>
            <p:nvPr/>
          </p:nvSpPr>
          <p:spPr bwMode="auto">
            <a:xfrm>
              <a:off x="10902951" y="1203325"/>
              <a:ext cx="1839913" cy="1246188"/>
            </a:xfrm>
            <a:custGeom>
              <a:avLst/>
              <a:gdLst>
                <a:gd name="T0" fmla="*/ 116 w 433"/>
                <a:gd name="T1" fmla="*/ 218 h 293"/>
                <a:gd name="T2" fmla="*/ 270 w 433"/>
                <a:gd name="T3" fmla="*/ 111 h 293"/>
                <a:gd name="T4" fmla="*/ 346 w 433"/>
                <a:gd name="T5" fmla="*/ 55 h 293"/>
                <a:gd name="T6" fmla="*/ 393 w 433"/>
                <a:gd name="T7" fmla="*/ 27 h 293"/>
                <a:gd name="T8" fmla="*/ 413 w 433"/>
                <a:gd name="T9" fmla="*/ 0 h 293"/>
                <a:gd name="T10" fmla="*/ 408 w 433"/>
                <a:gd name="T11" fmla="*/ 1 h 293"/>
                <a:gd name="T12" fmla="*/ 406 w 433"/>
                <a:gd name="T13" fmla="*/ 2 h 293"/>
                <a:gd name="T14" fmla="*/ 110 w 433"/>
                <a:gd name="T15" fmla="*/ 207 h 293"/>
                <a:gd name="T16" fmla="*/ 0 w 433"/>
                <a:gd name="T17" fmla="*/ 290 h 293"/>
                <a:gd name="T18" fmla="*/ 16 w 433"/>
                <a:gd name="T19" fmla="*/ 293 h 293"/>
                <a:gd name="T20" fmla="*/ 116 w 433"/>
                <a:gd name="T21" fmla="*/ 21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3" h="293">
                  <a:moveTo>
                    <a:pt x="116" y="218"/>
                  </a:moveTo>
                  <a:cubicBezTo>
                    <a:pt x="167" y="182"/>
                    <a:pt x="220" y="148"/>
                    <a:pt x="270" y="111"/>
                  </a:cubicBezTo>
                  <a:cubicBezTo>
                    <a:pt x="295" y="92"/>
                    <a:pt x="320" y="73"/>
                    <a:pt x="346" y="55"/>
                  </a:cubicBezTo>
                  <a:cubicBezTo>
                    <a:pt x="361" y="45"/>
                    <a:pt x="378" y="37"/>
                    <a:pt x="393" y="27"/>
                  </a:cubicBezTo>
                  <a:cubicBezTo>
                    <a:pt x="398" y="24"/>
                    <a:pt x="433" y="4"/>
                    <a:pt x="413" y="0"/>
                  </a:cubicBezTo>
                  <a:cubicBezTo>
                    <a:pt x="411" y="0"/>
                    <a:pt x="410" y="0"/>
                    <a:pt x="408" y="1"/>
                  </a:cubicBezTo>
                  <a:cubicBezTo>
                    <a:pt x="408" y="1"/>
                    <a:pt x="407" y="1"/>
                    <a:pt x="406" y="2"/>
                  </a:cubicBezTo>
                  <a:cubicBezTo>
                    <a:pt x="302" y="62"/>
                    <a:pt x="213" y="146"/>
                    <a:pt x="110" y="207"/>
                  </a:cubicBezTo>
                  <a:cubicBezTo>
                    <a:pt x="72" y="234"/>
                    <a:pt x="36" y="262"/>
                    <a:pt x="0" y="290"/>
                  </a:cubicBezTo>
                  <a:cubicBezTo>
                    <a:pt x="4" y="293"/>
                    <a:pt x="11" y="290"/>
                    <a:pt x="16" y="293"/>
                  </a:cubicBezTo>
                  <a:cubicBezTo>
                    <a:pt x="49" y="267"/>
                    <a:pt x="82" y="242"/>
                    <a:pt x="116" y="218"/>
                  </a:cubicBezTo>
                  <a:close/>
                </a:path>
              </a:pathLst>
            </a:custGeom>
            <a:solidFill>
              <a:srgbClr val="CFC1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49"/>
            <p:cNvSpPr/>
            <p:nvPr/>
          </p:nvSpPr>
          <p:spPr bwMode="auto">
            <a:xfrm>
              <a:off x="10702926" y="2611438"/>
              <a:ext cx="114300" cy="101600"/>
            </a:xfrm>
            <a:custGeom>
              <a:avLst/>
              <a:gdLst>
                <a:gd name="T0" fmla="*/ 27 w 27"/>
                <a:gd name="T1" fmla="*/ 16 h 24"/>
                <a:gd name="T2" fmla="*/ 3 w 27"/>
                <a:gd name="T3" fmla="*/ 24 h 24"/>
                <a:gd name="T4" fmla="*/ 3 w 27"/>
                <a:gd name="T5" fmla="*/ 23 h 24"/>
                <a:gd name="T6" fmla="*/ 6 w 27"/>
                <a:gd name="T7" fmla="*/ 10 h 24"/>
                <a:gd name="T8" fmla="*/ 12 w 27"/>
                <a:gd name="T9" fmla="*/ 0 h 24"/>
                <a:gd name="T10" fmla="*/ 20 w 27"/>
                <a:gd name="T11" fmla="*/ 7 h 24"/>
                <a:gd name="T12" fmla="*/ 27 w 27"/>
                <a:gd name="T13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4">
                  <a:moveTo>
                    <a:pt x="27" y="16"/>
                  </a:moveTo>
                  <a:cubicBezTo>
                    <a:pt x="19" y="18"/>
                    <a:pt x="11" y="21"/>
                    <a:pt x="3" y="24"/>
                  </a:cubicBezTo>
                  <a:cubicBezTo>
                    <a:pt x="3" y="24"/>
                    <a:pt x="3" y="23"/>
                    <a:pt x="3" y="23"/>
                  </a:cubicBezTo>
                  <a:cubicBezTo>
                    <a:pt x="0" y="19"/>
                    <a:pt x="3" y="14"/>
                    <a:pt x="6" y="10"/>
                  </a:cubicBezTo>
                  <a:cubicBezTo>
                    <a:pt x="7" y="8"/>
                    <a:pt x="10" y="4"/>
                    <a:pt x="12" y="0"/>
                  </a:cubicBezTo>
                  <a:cubicBezTo>
                    <a:pt x="15" y="2"/>
                    <a:pt x="18" y="4"/>
                    <a:pt x="20" y="7"/>
                  </a:cubicBezTo>
                  <a:cubicBezTo>
                    <a:pt x="23" y="9"/>
                    <a:pt x="25" y="12"/>
                    <a:pt x="27" y="16"/>
                  </a:cubicBezTo>
                  <a:close/>
                </a:path>
              </a:pathLst>
            </a:custGeom>
            <a:solidFill>
              <a:srgbClr val="B5A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50"/>
            <p:cNvSpPr/>
            <p:nvPr/>
          </p:nvSpPr>
          <p:spPr bwMode="auto">
            <a:xfrm>
              <a:off x="12623801" y="1109663"/>
              <a:ext cx="298450" cy="298450"/>
            </a:xfrm>
            <a:custGeom>
              <a:avLst/>
              <a:gdLst>
                <a:gd name="T0" fmla="*/ 40 w 70"/>
                <a:gd name="T1" fmla="*/ 68 h 70"/>
                <a:gd name="T2" fmla="*/ 31 w 70"/>
                <a:gd name="T3" fmla="*/ 70 h 70"/>
                <a:gd name="T4" fmla="*/ 20 w 70"/>
                <a:gd name="T5" fmla="*/ 43 h 70"/>
                <a:gd name="T6" fmla="*/ 0 w 70"/>
                <a:gd name="T7" fmla="*/ 26 h 70"/>
                <a:gd name="T8" fmla="*/ 18 w 70"/>
                <a:gd name="T9" fmla="*/ 10 h 70"/>
                <a:gd name="T10" fmla="*/ 39 w 70"/>
                <a:gd name="T11" fmla="*/ 3 h 70"/>
                <a:gd name="T12" fmla="*/ 41 w 70"/>
                <a:gd name="T13" fmla="*/ 4 h 70"/>
                <a:gd name="T14" fmla="*/ 50 w 70"/>
                <a:gd name="T15" fmla="*/ 11 h 70"/>
                <a:gd name="T16" fmla="*/ 64 w 70"/>
                <a:gd name="T17" fmla="*/ 26 h 70"/>
                <a:gd name="T18" fmla="*/ 69 w 70"/>
                <a:gd name="T19" fmla="*/ 44 h 70"/>
                <a:gd name="T20" fmla="*/ 69 w 70"/>
                <a:gd name="T21" fmla="*/ 46 h 70"/>
                <a:gd name="T22" fmla="*/ 53 w 70"/>
                <a:gd name="T23" fmla="*/ 57 h 70"/>
                <a:gd name="T24" fmla="*/ 40 w 70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4" y="5"/>
                    <a:pt x="47" y="8"/>
                    <a:pt x="50" y="11"/>
                  </a:cubicBezTo>
                  <a:cubicBezTo>
                    <a:pt x="55" y="16"/>
                    <a:pt x="60" y="20"/>
                    <a:pt x="64" y="26"/>
                  </a:cubicBezTo>
                  <a:cubicBezTo>
                    <a:pt x="68" y="31"/>
                    <a:pt x="70" y="38"/>
                    <a:pt x="69" y="44"/>
                  </a:cubicBezTo>
                  <a:cubicBezTo>
                    <a:pt x="69" y="45"/>
                    <a:pt x="69" y="45"/>
                    <a:pt x="69" y="46"/>
                  </a:cubicBezTo>
                  <a:cubicBezTo>
                    <a:pt x="68" y="45"/>
                    <a:pt x="55" y="56"/>
                    <a:pt x="53" y="57"/>
                  </a:cubicBezTo>
                  <a:cubicBezTo>
                    <a:pt x="49" y="61"/>
                    <a:pt x="45" y="65"/>
                    <a:pt x="40" y="68"/>
                  </a:cubicBezTo>
                  <a:close/>
                </a:path>
              </a:pathLst>
            </a:custGeom>
            <a:solidFill>
              <a:srgbClr val="D4D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51"/>
            <p:cNvSpPr/>
            <p:nvPr/>
          </p:nvSpPr>
          <p:spPr bwMode="auto">
            <a:xfrm>
              <a:off x="12623801" y="1109663"/>
              <a:ext cx="174625" cy="298450"/>
            </a:xfrm>
            <a:custGeom>
              <a:avLst/>
              <a:gdLst>
                <a:gd name="T0" fmla="*/ 40 w 41"/>
                <a:gd name="T1" fmla="*/ 68 h 70"/>
                <a:gd name="T2" fmla="*/ 31 w 41"/>
                <a:gd name="T3" fmla="*/ 70 h 70"/>
                <a:gd name="T4" fmla="*/ 20 w 41"/>
                <a:gd name="T5" fmla="*/ 43 h 70"/>
                <a:gd name="T6" fmla="*/ 0 w 41"/>
                <a:gd name="T7" fmla="*/ 26 h 70"/>
                <a:gd name="T8" fmla="*/ 18 w 41"/>
                <a:gd name="T9" fmla="*/ 10 h 70"/>
                <a:gd name="T10" fmla="*/ 39 w 41"/>
                <a:gd name="T11" fmla="*/ 3 h 70"/>
                <a:gd name="T12" fmla="*/ 41 w 41"/>
                <a:gd name="T13" fmla="*/ 4 h 70"/>
                <a:gd name="T14" fmla="*/ 40 w 41"/>
                <a:gd name="T15" fmla="*/ 6 h 70"/>
                <a:gd name="T16" fmla="*/ 22 w 41"/>
                <a:gd name="T17" fmla="*/ 24 h 70"/>
                <a:gd name="T18" fmla="*/ 23 w 41"/>
                <a:gd name="T19" fmla="*/ 27 h 70"/>
                <a:gd name="T20" fmla="*/ 37 w 41"/>
                <a:gd name="T21" fmla="*/ 54 h 70"/>
                <a:gd name="T22" fmla="*/ 40 w 41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1" y="4"/>
                    <a:pt x="40" y="5"/>
                    <a:pt x="40" y="6"/>
                  </a:cubicBezTo>
                  <a:cubicBezTo>
                    <a:pt x="38" y="13"/>
                    <a:pt x="24" y="16"/>
                    <a:pt x="22" y="24"/>
                  </a:cubicBezTo>
                  <a:cubicBezTo>
                    <a:pt x="22" y="25"/>
                    <a:pt x="22" y="26"/>
                    <a:pt x="23" y="27"/>
                  </a:cubicBezTo>
                  <a:cubicBezTo>
                    <a:pt x="28" y="36"/>
                    <a:pt x="32" y="45"/>
                    <a:pt x="37" y="54"/>
                  </a:cubicBezTo>
                  <a:cubicBezTo>
                    <a:pt x="39" y="58"/>
                    <a:pt x="41" y="63"/>
                    <a:pt x="40" y="68"/>
                  </a:cubicBezTo>
                  <a:close/>
                </a:path>
              </a:pathLst>
            </a:custGeom>
            <a:solidFill>
              <a:srgbClr val="ABA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52"/>
            <p:cNvSpPr/>
            <p:nvPr/>
          </p:nvSpPr>
          <p:spPr bwMode="auto">
            <a:xfrm>
              <a:off x="12790488" y="752475"/>
              <a:ext cx="258763" cy="233363"/>
            </a:xfrm>
            <a:custGeom>
              <a:avLst/>
              <a:gdLst>
                <a:gd name="T0" fmla="*/ 22 w 61"/>
                <a:gd name="T1" fmla="*/ 4 h 55"/>
                <a:gd name="T2" fmla="*/ 36 w 61"/>
                <a:gd name="T3" fmla="*/ 1 h 55"/>
                <a:gd name="T4" fmla="*/ 50 w 61"/>
                <a:gd name="T5" fmla="*/ 13 h 55"/>
                <a:gd name="T6" fmla="*/ 57 w 61"/>
                <a:gd name="T7" fmla="*/ 24 h 55"/>
                <a:gd name="T8" fmla="*/ 60 w 61"/>
                <a:gd name="T9" fmla="*/ 30 h 55"/>
                <a:gd name="T10" fmla="*/ 55 w 61"/>
                <a:gd name="T11" fmla="*/ 39 h 55"/>
                <a:gd name="T12" fmla="*/ 28 w 61"/>
                <a:gd name="T13" fmla="*/ 55 h 55"/>
                <a:gd name="T14" fmla="*/ 4 w 61"/>
                <a:gd name="T15" fmla="*/ 22 h 55"/>
                <a:gd name="T16" fmla="*/ 22 w 61"/>
                <a:gd name="T17" fmla="*/ 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5">
                  <a:moveTo>
                    <a:pt x="22" y="4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6" y="8"/>
                    <a:pt x="50" y="13"/>
                  </a:cubicBezTo>
                  <a:cubicBezTo>
                    <a:pt x="52" y="17"/>
                    <a:pt x="55" y="20"/>
                    <a:pt x="57" y="24"/>
                  </a:cubicBezTo>
                  <a:cubicBezTo>
                    <a:pt x="59" y="26"/>
                    <a:pt x="60" y="28"/>
                    <a:pt x="60" y="30"/>
                  </a:cubicBezTo>
                  <a:cubicBezTo>
                    <a:pt x="61" y="34"/>
                    <a:pt x="58" y="37"/>
                    <a:pt x="55" y="39"/>
                  </a:cubicBezTo>
                  <a:cubicBezTo>
                    <a:pt x="47" y="46"/>
                    <a:pt x="38" y="51"/>
                    <a:pt x="28" y="55"/>
                  </a:cubicBezTo>
                  <a:cubicBezTo>
                    <a:pt x="29" y="55"/>
                    <a:pt x="6" y="25"/>
                    <a:pt x="4" y="22"/>
                  </a:cubicBezTo>
                  <a:cubicBezTo>
                    <a:pt x="0" y="12"/>
                    <a:pt x="12" y="8"/>
                    <a:pt x="22" y="4"/>
                  </a:cubicBezTo>
                  <a:close/>
                </a:path>
              </a:pathLst>
            </a:custGeom>
            <a:solidFill>
              <a:srgbClr val="F599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53"/>
            <p:cNvSpPr/>
            <p:nvPr/>
          </p:nvSpPr>
          <p:spPr bwMode="auto">
            <a:xfrm>
              <a:off x="10609263" y="1887538"/>
              <a:ext cx="369888" cy="331788"/>
            </a:xfrm>
            <a:custGeom>
              <a:avLst/>
              <a:gdLst>
                <a:gd name="T0" fmla="*/ 81 w 87"/>
                <a:gd name="T1" fmla="*/ 57 h 78"/>
                <a:gd name="T2" fmla="*/ 27 w 87"/>
                <a:gd name="T3" fmla="*/ 72 h 78"/>
                <a:gd name="T4" fmla="*/ 2 w 87"/>
                <a:gd name="T5" fmla="*/ 78 h 78"/>
                <a:gd name="T6" fmla="*/ 2 w 87"/>
                <a:gd name="T7" fmla="*/ 78 h 78"/>
                <a:gd name="T8" fmla="*/ 6 w 87"/>
                <a:gd name="T9" fmla="*/ 65 h 78"/>
                <a:gd name="T10" fmla="*/ 13 w 87"/>
                <a:gd name="T11" fmla="*/ 56 h 78"/>
                <a:gd name="T12" fmla="*/ 77 w 87"/>
                <a:gd name="T13" fmla="*/ 23 h 78"/>
                <a:gd name="T14" fmla="*/ 85 w 87"/>
                <a:gd name="T15" fmla="*/ 51 h 78"/>
                <a:gd name="T16" fmla="*/ 84 w 87"/>
                <a:gd name="T17" fmla="*/ 55 h 78"/>
                <a:gd name="T18" fmla="*/ 81 w 87"/>
                <a:gd name="T19" fmla="*/ 5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78">
                  <a:moveTo>
                    <a:pt x="81" y="57"/>
                  </a:moveTo>
                  <a:cubicBezTo>
                    <a:pt x="63" y="65"/>
                    <a:pt x="45" y="68"/>
                    <a:pt x="27" y="72"/>
                  </a:cubicBezTo>
                  <a:cubicBezTo>
                    <a:pt x="19" y="74"/>
                    <a:pt x="11" y="76"/>
                    <a:pt x="2" y="78"/>
                  </a:cubicBezTo>
                  <a:cubicBezTo>
                    <a:pt x="2" y="78"/>
                    <a:pt x="2" y="78"/>
                    <a:pt x="2" y="78"/>
                  </a:cubicBezTo>
                  <a:cubicBezTo>
                    <a:pt x="0" y="74"/>
                    <a:pt x="3" y="69"/>
                    <a:pt x="6" y="65"/>
                  </a:cubicBezTo>
                  <a:cubicBezTo>
                    <a:pt x="8" y="62"/>
                    <a:pt x="11" y="59"/>
                    <a:pt x="13" y="56"/>
                  </a:cubicBezTo>
                  <a:cubicBezTo>
                    <a:pt x="29" y="34"/>
                    <a:pt x="54" y="0"/>
                    <a:pt x="77" y="23"/>
                  </a:cubicBezTo>
                  <a:cubicBezTo>
                    <a:pt x="84" y="30"/>
                    <a:pt x="87" y="41"/>
                    <a:pt x="85" y="51"/>
                  </a:cubicBezTo>
                  <a:cubicBezTo>
                    <a:pt x="85" y="53"/>
                    <a:pt x="85" y="54"/>
                    <a:pt x="84" y="55"/>
                  </a:cubicBezTo>
                  <a:cubicBezTo>
                    <a:pt x="83" y="56"/>
                    <a:pt x="82" y="57"/>
                    <a:pt x="81" y="57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54"/>
            <p:cNvSpPr/>
            <p:nvPr/>
          </p:nvSpPr>
          <p:spPr bwMode="auto">
            <a:xfrm>
              <a:off x="10826751" y="871538"/>
              <a:ext cx="1984375" cy="1271588"/>
            </a:xfrm>
            <a:custGeom>
              <a:avLst/>
              <a:gdLst>
                <a:gd name="T0" fmla="*/ 431 w 467"/>
                <a:gd name="T1" fmla="*/ 1 h 299"/>
                <a:gd name="T2" fmla="*/ 436 w 467"/>
                <a:gd name="T3" fmla="*/ 1 h 299"/>
                <a:gd name="T4" fmla="*/ 441 w 467"/>
                <a:gd name="T5" fmla="*/ 6 h 299"/>
                <a:gd name="T6" fmla="*/ 467 w 467"/>
                <a:gd name="T7" fmla="*/ 48 h 299"/>
                <a:gd name="T8" fmla="*/ 445 w 467"/>
                <a:gd name="T9" fmla="*/ 60 h 299"/>
                <a:gd name="T10" fmla="*/ 307 w 467"/>
                <a:gd name="T11" fmla="*/ 140 h 299"/>
                <a:gd name="T12" fmla="*/ 131 w 467"/>
                <a:gd name="T13" fmla="*/ 242 h 299"/>
                <a:gd name="T14" fmla="*/ 25 w 467"/>
                <a:gd name="T15" fmla="*/ 299 h 299"/>
                <a:gd name="T16" fmla="*/ 25 w 467"/>
                <a:gd name="T17" fmla="*/ 282 h 299"/>
                <a:gd name="T18" fmla="*/ 14 w 467"/>
                <a:gd name="T19" fmla="*/ 276 h 299"/>
                <a:gd name="T20" fmla="*/ 18 w 467"/>
                <a:gd name="T21" fmla="*/ 269 h 299"/>
                <a:gd name="T22" fmla="*/ 17 w 467"/>
                <a:gd name="T23" fmla="*/ 262 h 299"/>
                <a:gd name="T24" fmla="*/ 0 w 467"/>
                <a:gd name="T25" fmla="*/ 256 h 299"/>
                <a:gd name="T26" fmla="*/ 117 w 467"/>
                <a:gd name="T27" fmla="*/ 183 h 299"/>
                <a:gd name="T28" fmla="*/ 429 w 467"/>
                <a:gd name="T29" fmla="*/ 2 h 299"/>
                <a:gd name="T30" fmla="*/ 431 w 467"/>
                <a:gd name="T31" fmla="*/ 1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7" h="299">
                  <a:moveTo>
                    <a:pt x="431" y="1"/>
                  </a:moveTo>
                  <a:cubicBezTo>
                    <a:pt x="433" y="1"/>
                    <a:pt x="434" y="0"/>
                    <a:pt x="436" y="1"/>
                  </a:cubicBezTo>
                  <a:cubicBezTo>
                    <a:pt x="438" y="1"/>
                    <a:pt x="440" y="4"/>
                    <a:pt x="441" y="6"/>
                  </a:cubicBezTo>
                  <a:cubicBezTo>
                    <a:pt x="450" y="20"/>
                    <a:pt x="459" y="35"/>
                    <a:pt x="467" y="48"/>
                  </a:cubicBezTo>
                  <a:cubicBezTo>
                    <a:pt x="467" y="47"/>
                    <a:pt x="446" y="59"/>
                    <a:pt x="445" y="60"/>
                  </a:cubicBezTo>
                  <a:cubicBezTo>
                    <a:pt x="399" y="86"/>
                    <a:pt x="353" y="113"/>
                    <a:pt x="307" y="140"/>
                  </a:cubicBezTo>
                  <a:cubicBezTo>
                    <a:pt x="248" y="174"/>
                    <a:pt x="190" y="208"/>
                    <a:pt x="131" y="242"/>
                  </a:cubicBezTo>
                  <a:cubicBezTo>
                    <a:pt x="96" y="261"/>
                    <a:pt x="61" y="283"/>
                    <a:pt x="25" y="299"/>
                  </a:cubicBezTo>
                  <a:cubicBezTo>
                    <a:pt x="25" y="293"/>
                    <a:pt x="28" y="288"/>
                    <a:pt x="25" y="282"/>
                  </a:cubicBezTo>
                  <a:cubicBezTo>
                    <a:pt x="22" y="278"/>
                    <a:pt x="18" y="276"/>
                    <a:pt x="14" y="276"/>
                  </a:cubicBezTo>
                  <a:cubicBezTo>
                    <a:pt x="15" y="274"/>
                    <a:pt x="17" y="272"/>
                    <a:pt x="18" y="269"/>
                  </a:cubicBezTo>
                  <a:cubicBezTo>
                    <a:pt x="19" y="267"/>
                    <a:pt x="19" y="264"/>
                    <a:pt x="17" y="262"/>
                  </a:cubicBezTo>
                  <a:cubicBezTo>
                    <a:pt x="13" y="257"/>
                    <a:pt x="5" y="259"/>
                    <a:pt x="0" y="256"/>
                  </a:cubicBezTo>
                  <a:cubicBezTo>
                    <a:pt x="39" y="231"/>
                    <a:pt x="77" y="206"/>
                    <a:pt x="117" y="183"/>
                  </a:cubicBezTo>
                  <a:cubicBezTo>
                    <a:pt x="225" y="130"/>
                    <a:pt x="320" y="54"/>
                    <a:pt x="429" y="2"/>
                  </a:cubicBezTo>
                  <a:cubicBezTo>
                    <a:pt x="429" y="2"/>
                    <a:pt x="430" y="1"/>
                    <a:pt x="431" y="1"/>
                  </a:cubicBezTo>
                  <a:close/>
                </a:path>
              </a:pathLst>
            </a:custGeom>
            <a:solidFill>
              <a:srgbClr val="86E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55"/>
            <p:cNvSpPr/>
            <p:nvPr/>
          </p:nvSpPr>
          <p:spPr bwMode="auto">
            <a:xfrm>
              <a:off x="10826751" y="871538"/>
              <a:ext cx="1933575" cy="1109663"/>
            </a:xfrm>
            <a:custGeom>
              <a:avLst/>
              <a:gdLst>
                <a:gd name="T0" fmla="*/ 122 w 455"/>
                <a:gd name="T1" fmla="*/ 194 h 261"/>
                <a:gd name="T2" fmla="*/ 284 w 455"/>
                <a:gd name="T3" fmla="*/ 99 h 261"/>
                <a:gd name="T4" fmla="*/ 364 w 455"/>
                <a:gd name="T5" fmla="*/ 50 h 261"/>
                <a:gd name="T6" fmla="*/ 414 w 455"/>
                <a:gd name="T7" fmla="*/ 26 h 261"/>
                <a:gd name="T8" fmla="*/ 436 w 455"/>
                <a:gd name="T9" fmla="*/ 1 h 261"/>
                <a:gd name="T10" fmla="*/ 431 w 455"/>
                <a:gd name="T11" fmla="*/ 1 h 261"/>
                <a:gd name="T12" fmla="*/ 429 w 455"/>
                <a:gd name="T13" fmla="*/ 2 h 261"/>
                <a:gd name="T14" fmla="*/ 117 w 455"/>
                <a:gd name="T15" fmla="*/ 183 h 261"/>
                <a:gd name="T16" fmla="*/ 0 w 455"/>
                <a:gd name="T17" fmla="*/ 256 h 261"/>
                <a:gd name="T18" fmla="*/ 16 w 455"/>
                <a:gd name="T19" fmla="*/ 261 h 261"/>
                <a:gd name="T20" fmla="*/ 122 w 455"/>
                <a:gd name="T21" fmla="*/ 19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5" h="261">
                  <a:moveTo>
                    <a:pt x="122" y="194"/>
                  </a:moveTo>
                  <a:cubicBezTo>
                    <a:pt x="176" y="162"/>
                    <a:pt x="231" y="133"/>
                    <a:pt x="284" y="99"/>
                  </a:cubicBezTo>
                  <a:cubicBezTo>
                    <a:pt x="311" y="83"/>
                    <a:pt x="337" y="66"/>
                    <a:pt x="364" y="50"/>
                  </a:cubicBezTo>
                  <a:cubicBezTo>
                    <a:pt x="380" y="41"/>
                    <a:pt x="398" y="35"/>
                    <a:pt x="414" y="26"/>
                  </a:cubicBezTo>
                  <a:cubicBezTo>
                    <a:pt x="419" y="24"/>
                    <a:pt x="455" y="6"/>
                    <a:pt x="436" y="1"/>
                  </a:cubicBezTo>
                  <a:cubicBezTo>
                    <a:pt x="434" y="0"/>
                    <a:pt x="433" y="1"/>
                    <a:pt x="431" y="1"/>
                  </a:cubicBezTo>
                  <a:cubicBezTo>
                    <a:pt x="430" y="1"/>
                    <a:pt x="429" y="2"/>
                    <a:pt x="429" y="2"/>
                  </a:cubicBezTo>
                  <a:cubicBezTo>
                    <a:pt x="320" y="54"/>
                    <a:pt x="225" y="130"/>
                    <a:pt x="117" y="183"/>
                  </a:cubicBezTo>
                  <a:cubicBezTo>
                    <a:pt x="77" y="206"/>
                    <a:pt x="39" y="231"/>
                    <a:pt x="0" y="256"/>
                  </a:cubicBezTo>
                  <a:cubicBezTo>
                    <a:pt x="4" y="259"/>
                    <a:pt x="12" y="258"/>
                    <a:pt x="16" y="261"/>
                  </a:cubicBezTo>
                  <a:cubicBezTo>
                    <a:pt x="51" y="238"/>
                    <a:pt x="86" y="215"/>
                    <a:pt x="122" y="194"/>
                  </a:cubicBezTo>
                  <a:close/>
                </a:path>
              </a:pathLst>
            </a:custGeom>
            <a:solidFill>
              <a:srgbClr val="79C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56"/>
            <p:cNvSpPr/>
            <p:nvPr/>
          </p:nvSpPr>
          <p:spPr bwMode="auto">
            <a:xfrm>
              <a:off x="10609263" y="2125663"/>
              <a:ext cx="114300" cy="93663"/>
            </a:xfrm>
            <a:custGeom>
              <a:avLst/>
              <a:gdLst>
                <a:gd name="T0" fmla="*/ 27 w 27"/>
                <a:gd name="T1" fmla="*/ 16 h 22"/>
                <a:gd name="T2" fmla="*/ 2 w 27"/>
                <a:gd name="T3" fmla="*/ 22 h 22"/>
                <a:gd name="T4" fmla="*/ 2 w 27"/>
                <a:gd name="T5" fmla="*/ 22 h 22"/>
                <a:gd name="T6" fmla="*/ 6 w 27"/>
                <a:gd name="T7" fmla="*/ 9 h 22"/>
                <a:gd name="T8" fmla="*/ 13 w 27"/>
                <a:gd name="T9" fmla="*/ 0 h 22"/>
                <a:gd name="T10" fmla="*/ 21 w 27"/>
                <a:gd name="T11" fmla="*/ 7 h 22"/>
                <a:gd name="T12" fmla="*/ 27 w 27"/>
                <a:gd name="T13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2">
                  <a:moveTo>
                    <a:pt x="27" y="16"/>
                  </a:moveTo>
                  <a:cubicBezTo>
                    <a:pt x="19" y="18"/>
                    <a:pt x="11" y="20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8"/>
                    <a:pt x="3" y="13"/>
                    <a:pt x="6" y="9"/>
                  </a:cubicBezTo>
                  <a:cubicBezTo>
                    <a:pt x="8" y="6"/>
                    <a:pt x="11" y="3"/>
                    <a:pt x="13" y="0"/>
                  </a:cubicBezTo>
                  <a:cubicBezTo>
                    <a:pt x="16" y="1"/>
                    <a:pt x="18" y="4"/>
                    <a:pt x="21" y="7"/>
                  </a:cubicBezTo>
                  <a:cubicBezTo>
                    <a:pt x="23" y="10"/>
                    <a:pt x="26" y="13"/>
                    <a:pt x="27" y="16"/>
                  </a:cubicBezTo>
                  <a:close/>
                </a:path>
              </a:pathLst>
            </a:custGeom>
            <a:solidFill>
              <a:srgbClr val="69B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57"/>
            <p:cNvSpPr/>
            <p:nvPr/>
          </p:nvSpPr>
          <p:spPr bwMode="auto">
            <a:xfrm>
              <a:off x="12641263" y="790575"/>
              <a:ext cx="293688" cy="298450"/>
            </a:xfrm>
            <a:custGeom>
              <a:avLst/>
              <a:gdLst>
                <a:gd name="T0" fmla="*/ 36 w 69"/>
                <a:gd name="T1" fmla="*/ 68 h 70"/>
                <a:gd name="T2" fmla="*/ 27 w 69"/>
                <a:gd name="T3" fmla="*/ 70 h 70"/>
                <a:gd name="T4" fmla="*/ 19 w 69"/>
                <a:gd name="T5" fmla="*/ 42 h 70"/>
                <a:gd name="T6" fmla="*/ 0 w 69"/>
                <a:gd name="T7" fmla="*/ 23 h 70"/>
                <a:gd name="T8" fmla="*/ 20 w 69"/>
                <a:gd name="T9" fmla="*/ 9 h 70"/>
                <a:gd name="T10" fmla="*/ 42 w 69"/>
                <a:gd name="T11" fmla="*/ 4 h 70"/>
                <a:gd name="T12" fmla="*/ 43 w 69"/>
                <a:gd name="T13" fmla="*/ 4 h 70"/>
                <a:gd name="T14" fmla="*/ 52 w 69"/>
                <a:gd name="T15" fmla="*/ 12 h 70"/>
                <a:gd name="T16" fmla="*/ 64 w 69"/>
                <a:gd name="T17" fmla="*/ 29 h 70"/>
                <a:gd name="T18" fmla="*/ 68 w 69"/>
                <a:gd name="T19" fmla="*/ 47 h 70"/>
                <a:gd name="T20" fmla="*/ 67 w 69"/>
                <a:gd name="T21" fmla="*/ 49 h 70"/>
                <a:gd name="T22" fmla="*/ 51 w 69"/>
                <a:gd name="T23" fmla="*/ 59 h 70"/>
                <a:gd name="T24" fmla="*/ 36 w 69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6" y="6"/>
                    <a:pt x="49" y="9"/>
                    <a:pt x="52" y="12"/>
                  </a:cubicBezTo>
                  <a:cubicBezTo>
                    <a:pt x="56" y="17"/>
                    <a:pt x="61" y="22"/>
                    <a:pt x="64" y="29"/>
                  </a:cubicBezTo>
                  <a:cubicBezTo>
                    <a:pt x="67" y="34"/>
                    <a:pt x="69" y="41"/>
                    <a:pt x="68" y="47"/>
                  </a:cubicBezTo>
                  <a:cubicBezTo>
                    <a:pt x="68" y="47"/>
                    <a:pt x="68" y="48"/>
                    <a:pt x="67" y="49"/>
                  </a:cubicBezTo>
                  <a:cubicBezTo>
                    <a:pt x="67" y="48"/>
                    <a:pt x="53" y="58"/>
                    <a:pt x="51" y="59"/>
                  </a:cubicBezTo>
                  <a:cubicBezTo>
                    <a:pt x="46" y="62"/>
                    <a:pt x="42" y="66"/>
                    <a:pt x="36" y="68"/>
                  </a:cubicBezTo>
                  <a:close/>
                </a:path>
              </a:pathLst>
            </a:custGeom>
            <a:solidFill>
              <a:srgbClr val="C8D4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58"/>
            <p:cNvSpPr/>
            <p:nvPr/>
          </p:nvSpPr>
          <p:spPr bwMode="auto">
            <a:xfrm>
              <a:off x="12641263" y="790575"/>
              <a:ext cx="182563" cy="298450"/>
            </a:xfrm>
            <a:custGeom>
              <a:avLst/>
              <a:gdLst>
                <a:gd name="T0" fmla="*/ 36 w 43"/>
                <a:gd name="T1" fmla="*/ 68 h 70"/>
                <a:gd name="T2" fmla="*/ 27 w 43"/>
                <a:gd name="T3" fmla="*/ 70 h 70"/>
                <a:gd name="T4" fmla="*/ 19 w 43"/>
                <a:gd name="T5" fmla="*/ 42 h 70"/>
                <a:gd name="T6" fmla="*/ 0 w 43"/>
                <a:gd name="T7" fmla="*/ 23 h 70"/>
                <a:gd name="T8" fmla="*/ 20 w 43"/>
                <a:gd name="T9" fmla="*/ 9 h 70"/>
                <a:gd name="T10" fmla="*/ 42 w 43"/>
                <a:gd name="T11" fmla="*/ 4 h 70"/>
                <a:gd name="T12" fmla="*/ 43 w 43"/>
                <a:gd name="T13" fmla="*/ 4 h 70"/>
                <a:gd name="T14" fmla="*/ 42 w 43"/>
                <a:gd name="T15" fmla="*/ 7 h 70"/>
                <a:gd name="T16" fmla="*/ 23 w 43"/>
                <a:gd name="T17" fmla="*/ 23 h 70"/>
                <a:gd name="T18" fmla="*/ 23 w 43"/>
                <a:gd name="T19" fmla="*/ 26 h 70"/>
                <a:gd name="T20" fmla="*/ 35 w 43"/>
                <a:gd name="T21" fmla="*/ 54 h 70"/>
                <a:gd name="T22" fmla="*/ 36 w 43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3" y="5"/>
                    <a:pt x="42" y="6"/>
                    <a:pt x="42" y="7"/>
                  </a:cubicBezTo>
                  <a:cubicBezTo>
                    <a:pt x="39" y="14"/>
                    <a:pt x="25" y="15"/>
                    <a:pt x="23" y="23"/>
                  </a:cubicBezTo>
                  <a:cubicBezTo>
                    <a:pt x="22" y="24"/>
                    <a:pt x="23" y="25"/>
                    <a:pt x="23" y="26"/>
                  </a:cubicBezTo>
                  <a:cubicBezTo>
                    <a:pt x="27" y="36"/>
                    <a:pt x="31" y="45"/>
                    <a:pt x="35" y="54"/>
                  </a:cubicBezTo>
                  <a:cubicBezTo>
                    <a:pt x="37" y="59"/>
                    <a:pt x="39" y="64"/>
                    <a:pt x="36" y="68"/>
                  </a:cubicBezTo>
                  <a:close/>
                </a:path>
              </a:pathLst>
            </a:custGeom>
            <a:solidFill>
              <a:srgbClr val="A1A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59"/>
            <p:cNvSpPr/>
            <p:nvPr/>
          </p:nvSpPr>
          <p:spPr bwMode="auto">
            <a:xfrm>
              <a:off x="11833226" y="30163"/>
              <a:ext cx="273050" cy="228600"/>
            </a:xfrm>
            <a:custGeom>
              <a:avLst/>
              <a:gdLst>
                <a:gd name="T0" fmla="*/ 18 w 64"/>
                <a:gd name="T1" fmla="*/ 7 h 54"/>
                <a:gd name="T2" fmla="*/ 31 w 64"/>
                <a:gd name="T3" fmla="*/ 0 h 54"/>
                <a:gd name="T4" fmla="*/ 48 w 64"/>
                <a:gd name="T5" fmla="*/ 7 h 54"/>
                <a:gd name="T6" fmla="*/ 58 w 64"/>
                <a:gd name="T7" fmla="*/ 15 h 54"/>
                <a:gd name="T8" fmla="*/ 63 w 64"/>
                <a:gd name="T9" fmla="*/ 20 h 54"/>
                <a:gd name="T10" fmla="*/ 60 w 64"/>
                <a:gd name="T11" fmla="*/ 31 h 54"/>
                <a:gd name="T12" fmla="*/ 40 w 64"/>
                <a:gd name="T13" fmla="*/ 54 h 54"/>
                <a:gd name="T14" fmla="*/ 8 w 64"/>
                <a:gd name="T15" fmla="*/ 30 h 54"/>
                <a:gd name="T16" fmla="*/ 18 w 64"/>
                <a:gd name="T17" fmla="*/ 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54">
                  <a:moveTo>
                    <a:pt x="18" y="7"/>
                  </a:moveTo>
                  <a:cubicBezTo>
                    <a:pt x="22" y="4"/>
                    <a:pt x="26" y="0"/>
                    <a:pt x="31" y="0"/>
                  </a:cubicBezTo>
                  <a:cubicBezTo>
                    <a:pt x="38" y="0"/>
                    <a:pt x="43" y="4"/>
                    <a:pt x="48" y="7"/>
                  </a:cubicBezTo>
                  <a:cubicBezTo>
                    <a:pt x="52" y="10"/>
                    <a:pt x="55" y="13"/>
                    <a:pt x="58" y="15"/>
                  </a:cubicBezTo>
                  <a:cubicBezTo>
                    <a:pt x="60" y="17"/>
                    <a:pt x="62" y="18"/>
                    <a:pt x="63" y="20"/>
                  </a:cubicBezTo>
                  <a:cubicBezTo>
                    <a:pt x="64" y="24"/>
                    <a:pt x="63" y="28"/>
                    <a:pt x="60" y="31"/>
                  </a:cubicBezTo>
                  <a:cubicBezTo>
                    <a:pt x="55" y="40"/>
                    <a:pt x="48" y="48"/>
                    <a:pt x="40" y="54"/>
                  </a:cubicBezTo>
                  <a:cubicBezTo>
                    <a:pt x="41" y="53"/>
                    <a:pt x="10" y="32"/>
                    <a:pt x="8" y="30"/>
                  </a:cubicBezTo>
                  <a:cubicBezTo>
                    <a:pt x="0" y="22"/>
                    <a:pt x="11" y="14"/>
                    <a:pt x="18" y="7"/>
                  </a:cubicBezTo>
                  <a:close/>
                </a:path>
              </a:pathLst>
            </a:custGeom>
            <a:solidFill>
              <a:srgbClr val="95C7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60"/>
            <p:cNvSpPr/>
            <p:nvPr/>
          </p:nvSpPr>
          <p:spPr bwMode="auto">
            <a:xfrm>
              <a:off x="10175876" y="1743075"/>
              <a:ext cx="314325" cy="382588"/>
            </a:xfrm>
            <a:custGeom>
              <a:avLst/>
              <a:gdLst>
                <a:gd name="T0" fmla="*/ 71 w 74"/>
                <a:gd name="T1" fmla="*/ 46 h 90"/>
                <a:gd name="T2" fmla="*/ 25 w 74"/>
                <a:gd name="T3" fmla="*/ 76 h 90"/>
                <a:gd name="T4" fmla="*/ 3 w 74"/>
                <a:gd name="T5" fmla="*/ 90 h 90"/>
                <a:gd name="T6" fmla="*/ 2 w 74"/>
                <a:gd name="T7" fmla="*/ 89 h 90"/>
                <a:gd name="T8" fmla="*/ 3 w 74"/>
                <a:gd name="T9" fmla="*/ 76 h 90"/>
                <a:gd name="T10" fmla="*/ 6 w 74"/>
                <a:gd name="T11" fmla="*/ 65 h 90"/>
                <a:gd name="T12" fmla="*/ 57 w 74"/>
                <a:gd name="T13" fmla="*/ 15 h 90"/>
                <a:gd name="T14" fmla="*/ 74 w 74"/>
                <a:gd name="T15" fmla="*/ 39 h 90"/>
                <a:gd name="T16" fmla="*/ 74 w 74"/>
                <a:gd name="T17" fmla="*/ 43 h 90"/>
                <a:gd name="T18" fmla="*/ 71 w 74"/>
                <a:gd name="T19" fmla="*/ 4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90">
                  <a:moveTo>
                    <a:pt x="71" y="46"/>
                  </a:moveTo>
                  <a:cubicBezTo>
                    <a:pt x="57" y="59"/>
                    <a:pt x="41" y="67"/>
                    <a:pt x="25" y="76"/>
                  </a:cubicBezTo>
                  <a:cubicBezTo>
                    <a:pt x="17" y="81"/>
                    <a:pt x="10" y="85"/>
                    <a:pt x="3" y="90"/>
                  </a:cubicBezTo>
                  <a:cubicBezTo>
                    <a:pt x="3" y="89"/>
                    <a:pt x="3" y="89"/>
                    <a:pt x="2" y="89"/>
                  </a:cubicBezTo>
                  <a:cubicBezTo>
                    <a:pt x="0" y="86"/>
                    <a:pt x="1" y="80"/>
                    <a:pt x="3" y="76"/>
                  </a:cubicBezTo>
                  <a:cubicBezTo>
                    <a:pt x="4" y="73"/>
                    <a:pt x="5" y="69"/>
                    <a:pt x="6" y="65"/>
                  </a:cubicBezTo>
                  <a:cubicBezTo>
                    <a:pt x="15" y="40"/>
                    <a:pt x="29" y="0"/>
                    <a:pt x="57" y="15"/>
                  </a:cubicBezTo>
                  <a:cubicBezTo>
                    <a:pt x="66" y="19"/>
                    <a:pt x="73" y="29"/>
                    <a:pt x="74" y="39"/>
                  </a:cubicBezTo>
                  <a:cubicBezTo>
                    <a:pt x="74" y="40"/>
                    <a:pt x="74" y="42"/>
                    <a:pt x="74" y="43"/>
                  </a:cubicBezTo>
                  <a:cubicBezTo>
                    <a:pt x="73" y="44"/>
                    <a:pt x="72" y="45"/>
                    <a:pt x="71" y="46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61"/>
            <p:cNvSpPr/>
            <p:nvPr/>
          </p:nvSpPr>
          <p:spPr bwMode="auto">
            <a:xfrm>
              <a:off x="10307638" y="220663"/>
              <a:ext cx="1628775" cy="1735138"/>
            </a:xfrm>
            <a:custGeom>
              <a:avLst/>
              <a:gdLst>
                <a:gd name="T0" fmla="*/ 335 w 383"/>
                <a:gd name="T1" fmla="*/ 2 h 408"/>
                <a:gd name="T2" fmla="*/ 339 w 383"/>
                <a:gd name="T3" fmla="*/ 0 h 408"/>
                <a:gd name="T4" fmla="*/ 346 w 383"/>
                <a:gd name="T5" fmla="*/ 4 h 408"/>
                <a:gd name="T6" fmla="*/ 383 w 383"/>
                <a:gd name="T7" fmla="*/ 36 h 408"/>
                <a:gd name="T8" fmla="*/ 366 w 383"/>
                <a:gd name="T9" fmla="*/ 54 h 408"/>
                <a:gd name="T10" fmla="*/ 258 w 383"/>
                <a:gd name="T11" fmla="*/ 172 h 408"/>
                <a:gd name="T12" fmla="*/ 121 w 383"/>
                <a:gd name="T13" fmla="*/ 322 h 408"/>
                <a:gd name="T14" fmla="*/ 36 w 383"/>
                <a:gd name="T15" fmla="*/ 408 h 408"/>
                <a:gd name="T16" fmla="*/ 31 w 383"/>
                <a:gd name="T17" fmla="*/ 392 h 408"/>
                <a:gd name="T18" fmla="*/ 19 w 383"/>
                <a:gd name="T19" fmla="*/ 390 h 408"/>
                <a:gd name="T20" fmla="*/ 21 w 383"/>
                <a:gd name="T21" fmla="*/ 382 h 408"/>
                <a:gd name="T22" fmla="*/ 18 w 383"/>
                <a:gd name="T23" fmla="*/ 375 h 408"/>
                <a:gd name="T24" fmla="*/ 0 w 383"/>
                <a:gd name="T25" fmla="*/ 375 h 408"/>
                <a:gd name="T26" fmla="*/ 89 w 383"/>
                <a:gd name="T27" fmla="*/ 269 h 408"/>
                <a:gd name="T28" fmla="*/ 333 w 383"/>
                <a:gd name="T29" fmla="*/ 4 h 408"/>
                <a:gd name="T30" fmla="*/ 335 w 383"/>
                <a:gd name="T31" fmla="*/ 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3" h="408">
                  <a:moveTo>
                    <a:pt x="335" y="2"/>
                  </a:moveTo>
                  <a:cubicBezTo>
                    <a:pt x="336" y="1"/>
                    <a:pt x="337" y="0"/>
                    <a:pt x="339" y="0"/>
                  </a:cubicBezTo>
                  <a:cubicBezTo>
                    <a:pt x="342" y="0"/>
                    <a:pt x="344" y="2"/>
                    <a:pt x="346" y="4"/>
                  </a:cubicBezTo>
                  <a:cubicBezTo>
                    <a:pt x="358" y="14"/>
                    <a:pt x="372" y="26"/>
                    <a:pt x="383" y="36"/>
                  </a:cubicBezTo>
                  <a:cubicBezTo>
                    <a:pt x="383" y="35"/>
                    <a:pt x="367" y="53"/>
                    <a:pt x="366" y="54"/>
                  </a:cubicBezTo>
                  <a:cubicBezTo>
                    <a:pt x="329" y="93"/>
                    <a:pt x="294" y="133"/>
                    <a:pt x="258" y="172"/>
                  </a:cubicBezTo>
                  <a:cubicBezTo>
                    <a:pt x="212" y="222"/>
                    <a:pt x="167" y="272"/>
                    <a:pt x="121" y="322"/>
                  </a:cubicBezTo>
                  <a:cubicBezTo>
                    <a:pt x="93" y="351"/>
                    <a:pt x="67" y="382"/>
                    <a:pt x="36" y="408"/>
                  </a:cubicBezTo>
                  <a:cubicBezTo>
                    <a:pt x="35" y="402"/>
                    <a:pt x="37" y="396"/>
                    <a:pt x="31" y="392"/>
                  </a:cubicBezTo>
                  <a:cubicBezTo>
                    <a:pt x="28" y="389"/>
                    <a:pt x="23" y="388"/>
                    <a:pt x="19" y="390"/>
                  </a:cubicBezTo>
                  <a:cubicBezTo>
                    <a:pt x="20" y="387"/>
                    <a:pt x="21" y="385"/>
                    <a:pt x="21" y="382"/>
                  </a:cubicBezTo>
                  <a:cubicBezTo>
                    <a:pt x="21" y="379"/>
                    <a:pt x="20" y="376"/>
                    <a:pt x="18" y="375"/>
                  </a:cubicBezTo>
                  <a:cubicBezTo>
                    <a:pt x="13" y="372"/>
                    <a:pt x="6" y="376"/>
                    <a:pt x="0" y="375"/>
                  </a:cubicBezTo>
                  <a:cubicBezTo>
                    <a:pt x="29" y="339"/>
                    <a:pt x="59" y="304"/>
                    <a:pt x="89" y="269"/>
                  </a:cubicBezTo>
                  <a:cubicBezTo>
                    <a:pt x="177" y="187"/>
                    <a:pt x="245" y="86"/>
                    <a:pt x="333" y="4"/>
                  </a:cubicBezTo>
                  <a:cubicBezTo>
                    <a:pt x="333" y="3"/>
                    <a:pt x="334" y="3"/>
                    <a:pt x="335" y="2"/>
                  </a:cubicBezTo>
                  <a:close/>
                </a:path>
              </a:pathLst>
            </a:custGeom>
            <a:solidFill>
              <a:srgbClr val="E057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62"/>
            <p:cNvSpPr/>
            <p:nvPr/>
          </p:nvSpPr>
          <p:spPr bwMode="auto">
            <a:xfrm>
              <a:off x="10307638" y="220663"/>
              <a:ext cx="1530350" cy="1600200"/>
            </a:xfrm>
            <a:custGeom>
              <a:avLst/>
              <a:gdLst>
                <a:gd name="T0" fmla="*/ 98 w 360"/>
                <a:gd name="T1" fmla="*/ 278 h 376"/>
                <a:gd name="T2" fmla="*/ 224 w 360"/>
                <a:gd name="T3" fmla="*/ 140 h 376"/>
                <a:gd name="T4" fmla="*/ 286 w 360"/>
                <a:gd name="T5" fmla="*/ 69 h 376"/>
                <a:gd name="T6" fmla="*/ 326 w 360"/>
                <a:gd name="T7" fmla="*/ 31 h 376"/>
                <a:gd name="T8" fmla="*/ 339 w 360"/>
                <a:gd name="T9" fmla="*/ 0 h 376"/>
                <a:gd name="T10" fmla="*/ 335 w 360"/>
                <a:gd name="T11" fmla="*/ 2 h 376"/>
                <a:gd name="T12" fmla="*/ 333 w 360"/>
                <a:gd name="T13" fmla="*/ 4 h 376"/>
                <a:gd name="T14" fmla="*/ 89 w 360"/>
                <a:gd name="T15" fmla="*/ 269 h 376"/>
                <a:gd name="T16" fmla="*/ 0 w 360"/>
                <a:gd name="T17" fmla="*/ 375 h 376"/>
                <a:gd name="T18" fmla="*/ 17 w 360"/>
                <a:gd name="T19" fmla="*/ 374 h 376"/>
                <a:gd name="T20" fmla="*/ 98 w 360"/>
                <a:gd name="T21" fmla="*/ 27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376">
                  <a:moveTo>
                    <a:pt x="98" y="278"/>
                  </a:moveTo>
                  <a:cubicBezTo>
                    <a:pt x="140" y="232"/>
                    <a:pt x="183" y="188"/>
                    <a:pt x="224" y="140"/>
                  </a:cubicBezTo>
                  <a:cubicBezTo>
                    <a:pt x="244" y="116"/>
                    <a:pt x="265" y="92"/>
                    <a:pt x="286" y="69"/>
                  </a:cubicBezTo>
                  <a:cubicBezTo>
                    <a:pt x="298" y="56"/>
                    <a:pt x="313" y="44"/>
                    <a:pt x="326" y="31"/>
                  </a:cubicBezTo>
                  <a:cubicBezTo>
                    <a:pt x="330" y="28"/>
                    <a:pt x="360" y="0"/>
                    <a:pt x="339" y="0"/>
                  </a:cubicBezTo>
                  <a:cubicBezTo>
                    <a:pt x="337" y="0"/>
                    <a:pt x="336" y="1"/>
                    <a:pt x="335" y="2"/>
                  </a:cubicBezTo>
                  <a:cubicBezTo>
                    <a:pt x="334" y="3"/>
                    <a:pt x="333" y="3"/>
                    <a:pt x="333" y="4"/>
                  </a:cubicBezTo>
                  <a:cubicBezTo>
                    <a:pt x="245" y="86"/>
                    <a:pt x="177" y="187"/>
                    <a:pt x="89" y="269"/>
                  </a:cubicBezTo>
                  <a:cubicBezTo>
                    <a:pt x="59" y="304"/>
                    <a:pt x="29" y="339"/>
                    <a:pt x="0" y="375"/>
                  </a:cubicBezTo>
                  <a:cubicBezTo>
                    <a:pt x="5" y="376"/>
                    <a:pt x="12" y="372"/>
                    <a:pt x="17" y="374"/>
                  </a:cubicBezTo>
                  <a:cubicBezTo>
                    <a:pt x="43" y="342"/>
                    <a:pt x="70" y="310"/>
                    <a:pt x="98" y="278"/>
                  </a:cubicBezTo>
                  <a:close/>
                </a:path>
              </a:pathLst>
            </a:custGeom>
            <a:solidFill>
              <a:srgbClr val="CF4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63"/>
            <p:cNvSpPr/>
            <p:nvPr/>
          </p:nvSpPr>
          <p:spPr bwMode="auto">
            <a:xfrm>
              <a:off x="10175876" y="2020888"/>
              <a:ext cx="106363" cy="104775"/>
            </a:xfrm>
            <a:custGeom>
              <a:avLst/>
              <a:gdLst>
                <a:gd name="T0" fmla="*/ 25 w 25"/>
                <a:gd name="T1" fmla="*/ 11 h 25"/>
                <a:gd name="T2" fmla="*/ 3 w 25"/>
                <a:gd name="T3" fmla="*/ 25 h 25"/>
                <a:gd name="T4" fmla="*/ 2 w 25"/>
                <a:gd name="T5" fmla="*/ 24 h 25"/>
                <a:gd name="T6" fmla="*/ 3 w 25"/>
                <a:gd name="T7" fmla="*/ 11 h 25"/>
                <a:gd name="T8" fmla="*/ 6 w 25"/>
                <a:gd name="T9" fmla="*/ 0 h 25"/>
                <a:gd name="T10" fmla="*/ 16 w 25"/>
                <a:gd name="T11" fmla="*/ 4 h 25"/>
                <a:gd name="T12" fmla="*/ 25 w 25"/>
                <a:gd name="T13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5">
                  <a:moveTo>
                    <a:pt x="25" y="11"/>
                  </a:moveTo>
                  <a:cubicBezTo>
                    <a:pt x="17" y="16"/>
                    <a:pt x="10" y="20"/>
                    <a:pt x="3" y="25"/>
                  </a:cubicBezTo>
                  <a:cubicBezTo>
                    <a:pt x="3" y="24"/>
                    <a:pt x="3" y="24"/>
                    <a:pt x="2" y="24"/>
                  </a:cubicBezTo>
                  <a:cubicBezTo>
                    <a:pt x="0" y="21"/>
                    <a:pt x="1" y="15"/>
                    <a:pt x="3" y="11"/>
                  </a:cubicBezTo>
                  <a:cubicBezTo>
                    <a:pt x="4" y="8"/>
                    <a:pt x="5" y="4"/>
                    <a:pt x="6" y="0"/>
                  </a:cubicBezTo>
                  <a:cubicBezTo>
                    <a:pt x="10" y="1"/>
                    <a:pt x="13" y="2"/>
                    <a:pt x="16" y="4"/>
                  </a:cubicBezTo>
                  <a:cubicBezTo>
                    <a:pt x="19" y="6"/>
                    <a:pt x="22" y="9"/>
                    <a:pt x="25" y="11"/>
                  </a:cubicBezTo>
                  <a:close/>
                </a:path>
              </a:pathLst>
            </a:custGeom>
            <a:solidFill>
              <a:srgbClr val="B53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64"/>
            <p:cNvSpPr/>
            <p:nvPr/>
          </p:nvSpPr>
          <p:spPr bwMode="auto">
            <a:xfrm>
              <a:off x="11718926" y="111125"/>
              <a:ext cx="306388" cy="292100"/>
            </a:xfrm>
            <a:custGeom>
              <a:avLst/>
              <a:gdLst>
                <a:gd name="T0" fmla="*/ 48 w 72"/>
                <a:gd name="T1" fmla="*/ 64 h 69"/>
                <a:gd name="T2" fmla="*/ 40 w 72"/>
                <a:gd name="T3" fmla="*/ 69 h 69"/>
                <a:gd name="T4" fmla="*/ 23 w 72"/>
                <a:gd name="T5" fmla="*/ 44 h 69"/>
                <a:gd name="T6" fmla="*/ 0 w 72"/>
                <a:gd name="T7" fmla="*/ 32 h 69"/>
                <a:gd name="T8" fmla="*/ 15 w 72"/>
                <a:gd name="T9" fmla="*/ 12 h 69"/>
                <a:gd name="T10" fmla="*/ 34 w 72"/>
                <a:gd name="T11" fmla="*/ 1 h 69"/>
                <a:gd name="T12" fmla="*/ 35 w 72"/>
                <a:gd name="T13" fmla="*/ 1 h 69"/>
                <a:gd name="T14" fmla="*/ 46 w 72"/>
                <a:gd name="T15" fmla="*/ 6 h 69"/>
                <a:gd name="T16" fmla="*/ 63 w 72"/>
                <a:gd name="T17" fmla="*/ 18 h 69"/>
                <a:gd name="T18" fmla="*/ 72 w 72"/>
                <a:gd name="T19" fmla="*/ 34 h 69"/>
                <a:gd name="T20" fmla="*/ 72 w 72"/>
                <a:gd name="T21" fmla="*/ 36 h 69"/>
                <a:gd name="T22" fmla="*/ 59 w 72"/>
                <a:gd name="T23" fmla="*/ 51 h 69"/>
                <a:gd name="T24" fmla="*/ 48 w 72"/>
                <a:gd name="T25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9" y="2"/>
                    <a:pt x="42" y="4"/>
                    <a:pt x="46" y="6"/>
                  </a:cubicBezTo>
                  <a:cubicBezTo>
                    <a:pt x="52" y="10"/>
                    <a:pt x="58" y="13"/>
                    <a:pt x="63" y="18"/>
                  </a:cubicBezTo>
                  <a:cubicBezTo>
                    <a:pt x="67" y="22"/>
                    <a:pt x="71" y="28"/>
                    <a:pt x="72" y="34"/>
                  </a:cubicBezTo>
                  <a:cubicBezTo>
                    <a:pt x="72" y="35"/>
                    <a:pt x="72" y="36"/>
                    <a:pt x="72" y="36"/>
                  </a:cubicBezTo>
                  <a:cubicBezTo>
                    <a:pt x="71" y="36"/>
                    <a:pt x="60" y="50"/>
                    <a:pt x="59" y="51"/>
                  </a:cubicBezTo>
                  <a:cubicBezTo>
                    <a:pt x="56" y="56"/>
                    <a:pt x="53" y="61"/>
                    <a:pt x="48" y="64"/>
                  </a:cubicBezTo>
                  <a:close/>
                </a:path>
              </a:pathLst>
            </a:custGeom>
            <a:solidFill>
              <a:srgbClr val="D4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65"/>
            <p:cNvSpPr/>
            <p:nvPr/>
          </p:nvSpPr>
          <p:spPr bwMode="auto">
            <a:xfrm>
              <a:off x="11718926" y="111125"/>
              <a:ext cx="207963" cy="292100"/>
            </a:xfrm>
            <a:custGeom>
              <a:avLst/>
              <a:gdLst>
                <a:gd name="T0" fmla="*/ 48 w 49"/>
                <a:gd name="T1" fmla="*/ 64 h 69"/>
                <a:gd name="T2" fmla="*/ 40 w 49"/>
                <a:gd name="T3" fmla="*/ 69 h 69"/>
                <a:gd name="T4" fmla="*/ 23 w 49"/>
                <a:gd name="T5" fmla="*/ 44 h 69"/>
                <a:gd name="T6" fmla="*/ 0 w 49"/>
                <a:gd name="T7" fmla="*/ 32 h 69"/>
                <a:gd name="T8" fmla="*/ 15 w 49"/>
                <a:gd name="T9" fmla="*/ 12 h 69"/>
                <a:gd name="T10" fmla="*/ 34 w 49"/>
                <a:gd name="T11" fmla="*/ 1 h 69"/>
                <a:gd name="T12" fmla="*/ 35 w 49"/>
                <a:gd name="T13" fmla="*/ 1 h 69"/>
                <a:gd name="T14" fmla="*/ 35 w 49"/>
                <a:gd name="T15" fmla="*/ 4 h 69"/>
                <a:gd name="T16" fmla="*/ 21 w 49"/>
                <a:gd name="T17" fmla="*/ 25 h 69"/>
                <a:gd name="T18" fmla="*/ 23 w 49"/>
                <a:gd name="T19" fmla="*/ 28 h 69"/>
                <a:gd name="T20" fmla="*/ 43 w 49"/>
                <a:gd name="T21" fmla="*/ 51 h 69"/>
                <a:gd name="T22" fmla="*/ 48 w 49"/>
                <a:gd name="T23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5" y="2"/>
                    <a:pt x="35" y="3"/>
                    <a:pt x="35" y="4"/>
                  </a:cubicBezTo>
                  <a:cubicBezTo>
                    <a:pt x="34" y="11"/>
                    <a:pt x="21" y="17"/>
                    <a:pt x="21" y="25"/>
                  </a:cubicBezTo>
                  <a:cubicBezTo>
                    <a:pt x="21" y="26"/>
                    <a:pt x="22" y="27"/>
                    <a:pt x="23" y="28"/>
                  </a:cubicBezTo>
                  <a:cubicBezTo>
                    <a:pt x="29" y="36"/>
                    <a:pt x="36" y="44"/>
                    <a:pt x="43" y="51"/>
                  </a:cubicBezTo>
                  <a:cubicBezTo>
                    <a:pt x="46" y="55"/>
                    <a:pt x="49" y="59"/>
                    <a:pt x="48" y="64"/>
                  </a:cubicBezTo>
                  <a:close/>
                </a:path>
              </a:pathLst>
            </a:custGeom>
            <a:solidFill>
              <a:srgbClr val="AB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5"/>
          <p:cNvSpPr>
            <a:spLocks noEditPoints="1"/>
          </p:cNvSpPr>
          <p:nvPr/>
        </p:nvSpPr>
        <p:spPr bwMode="auto">
          <a:xfrm>
            <a:off x="4901679" y="2393479"/>
            <a:ext cx="3695700" cy="3698875"/>
          </a:xfrm>
          <a:custGeom>
            <a:avLst/>
            <a:gdLst>
              <a:gd name="T0" fmla="*/ 445 w 872"/>
              <a:gd name="T1" fmla="*/ 872 h 872"/>
              <a:gd name="T2" fmla="*/ 481 w 872"/>
              <a:gd name="T3" fmla="*/ 870 h 872"/>
              <a:gd name="T4" fmla="*/ 506 w 872"/>
              <a:gd name="T5" fmla="*/ 865 h 872"/>
              <a:gd name="T6" fmla="*/ 528 w 872"/>
              <a:gd name="T7" fmla="*/ 859 h 872"/>
              <a:gd name="T8" fmla="*/ 539 w 872"/>
              <a:gd name="T9" fmla="*/ 856 h 872"/>
              <a:gd name="T10" fmla="*/ 561 w 872"/>
              <a:gd name="T11" fmla="*/ 852 h 872"/>
              <a:gd name="T12" fmla="*/ 586 w 872"/>
              <a:gd name="T13" fmla="*/ 845 h 872"/>
              <a:gd name="T14" fmla="*/ 269 w 872"/>
              <a:gd name="T15" fmla="*/ 839 h 872"/>
              <a:gd name="T16" fmla="*/ 249 w 872"/>
              <a:gd name="T17" fmla="*/ 828 h 872"/>
              <a:gd name="T18" fmla="*/ 227 w 872"/>
              <a:gd name="T19" fmla="*/ 815 h 872"/>
              <a:gd name="T20" fmla="*/ 196 w 872"/>
              <a:gd name="T21" fmla="*/ 797 h 872"/>
              <a:gd name="T22" fmla="*/ 174 w 872"/>
              <a:gd name="T23" fmla="*/ 783 h 872"/>
              <a:gd name="T24" fmla="*/ 156 w 872"/>
              <a:gd name="T25" fmla="*/ 770 h 872"/>
              <a:gd name="T26" fmla="*/ 147 w 872"/>
              <a:gd name="T27" fmla="*/ 762 h 872"/>
              <a:gd name="T28" fmla="*/ 130 w 872"/>
              <a:gd name="T29" fmla="*/ 746 h 872"/>
              <a:gd name="T30" fmla="*/ 745 w 872"/>
              <a:gd name="T31" fmla="*/ 742 h 872"/>
              <a:gd name="T32" fmla="*/ 763 w 872"/>
              <a:gd name="T33" fmla="*/ 724 h 872"/>
              <a:gd name="T34" fmla="*/ 786 w 872"/>
              <a:gd name="T35" fmla="*/ 696 h 872"/>
              <a:gd name="T36" fmla="*/ 799 w 872"/>
              <a:gd name="T37" fmla="*/ 674 h 872"/>
              <a:gd name="T38" fmla="*/ 810 w 872"/>
              <a:gd name="T39" fmla="*/ 654 h 872"/>
              <a:gd name="T40" fmla="*/ 815 w 872"/>
              <a:gd name="T41" fmla="*/ 644 h 872"/>
              <a:gd name="T42" fmla="*/ 827 w 872"/>
              <a:gd name="T43" fmla="*/ 625 h 872"/>
              <a:gd name="T44" fmla="*/ 838 w 872"/>
              <a:gd name="T45" fmla="*/ 603 h 872"/>
              <a:gd name="T46" fmla="*/ 27 w 872"/>
              <a:gd name="T47" fmla="*/ 586 h 872"/>
              <a:gd name="T48" fmla="*/ 20 w 872"/>
              <a:gd name="T49" fmla="*/ 563 h 872"/>
              <a:gd name="T50" fmla="*/ 15 w 872"/>
              <a:gd name="T51" fmla="*/ 539 h 872"/>
              <a:gd name="T52" fmla="*/ 8 w 872"/>
              <a:gd name="T53" fmla="*/ 503 h 872"/>
              <a:gd name="T54" fmla="*/ 3 w 872"/>
              <a:gd name="T55" fmla="*/ 478 h 872"/>
              <a:gd name="T56" fmla="*/ 0 w 872"/>
              <a:gd name="T57" fmla="*/ 456 h 872"/>
              <a:gd name="T58" fmla="*/ 0 w 872"/>
              <a:gd name="T59" fmla="*/ 444 h 872"/>
              <a:gd name="T60" fmla="*/ 870 w 872"/>
              <a:gd name="T61" fmla="*/ 424 h 872"/>
              <a:gd name="T62" fmla="*/ 867 w 872"/>
              <a:gd name="T63" fmla="*/ 402 h 872"/>
              <a:gd name="T64" fmla="*/ 866 w 872"/>
              <a:gd name="T65" fmla="*/ 390 h 872"/>
              <a:gd name="T66" fmla="*/ 864 w 872"/>
              <a:gd name="T67" fmla="*/ 367 h 872"/>
              <a:gd name="T68" fmla="*/ 10 w 872"/>
              <a:gd name="T69" fmla="*/ 350 h 872"/>
              <a:gd name="T70" fmla="*/ 17 w 872"/>
              <a:gd name="T71" fmla="*/ 326 h 872"/>
              <a:gd name="T72" fmla="*/ 27 w 872"/>
              <a:gd name="T73" fmla="*/ 291 h 872"/>
              <a:gd name="T74" fmla="*/ 35 w 872"/>
              <a:gd name="T75" fmla="*/ 267 h 872"/>
              <a:gd name="T76" fmla="*/ 43 w 872"/>
              <a:gd name="T77" fmla="*/ 246 h 872"/>
              <a:gd name="T78" fmla="*/ 49 w 872"/>
              <a:gd name="T79" fmla="*/ 235 h 872"/>
              <a:gd name="T80" fmla="*/ 61 w 872"/>
              <a:gd name="T81" fmla="*/ 216 h 872"/>
              <a:gd name="T82" fmla="*/ 75 w 872"/>
              <a:gd name="T83" fmla="*/ 196 h 872"/>
              <a:gd name="T84" fmla="*/ 793 w 872"/>
              <a:gd name="T85" fmla="*/ 191 h 872"/>
              <a:gd name="T86" fmla="*/ 780 w 872"/>
              <a:gd name="T87" fmla="*/ 171 h 872"/>
              <a:gd name="T88" fmla="*/ 765 w 872"/>
              <a:gd name="T89" fmla="*/ 150 h 872"/>
              <a:gd name="T90" fmla="*/ 740 w 872"/>
              <a:gd name="T91" fmla="*/ 124 h 872"/>
              <a:gd name="T92" fmla="*/ 720 w 872"/>
              <a:gd name="T93" fmla="*/ 108 h 872"/>
              <a:gd name="T94" fmla="*/ 702 w 872"/>
              <a:gd name="T95" fmla="*/ 95 h 872"/>
              <a:gd name="T96" fmla="*/ 693 w 872"/>
              <a:gd name="T97" fmla="*/ 88 h 872"/>
              <a:gd name="T98" fmla="*/ 674 w 872"/>
              <a:gd name="T99" fmla="*/ 74 h 872"/>
              <a:gd name="T100" fmla="*/ 212 w 872"/>
              <a:gd name="T101" fmla="*/ 65 h 872"/>
              <a:gd name="T102" fmla="*/ 234 w 872"/>
              <a:gd name="T103" fmla="*/ 53 h 872"/>
              <a:gd name="T104" fmla="*/ 266 w 872"/>
              <a:gd name="T105" fmla="*/ 37 h 872"/>
              <a:gd name="T106" fmla="*/ 289 w 872"/>
              <a:gd name="T107" fmla="*/ 27 h 872"/>
              <a:gd name="T108" fmla="*/ 310 w 872"/>
              <a:gd name="T109" fmla="*/ 18 h 872"/>
              <a:gd name="T110" fmla="*/ 322 w 872"/>
              <a:gd name="T111" fmla="*/ 15 h 872"/>
              <a:gd name="T112" fmla="*/ 344 w 872"/>
              <a:gd name="T113" fmla="*/ 11 h 872"/>
              <a:gd name="T114" fmla="*/ 369 w 872"/>
              <a:gd name="T115" fmla="*/ 8 h 872"/>
              <a:gd name="T116" fmla="*/ 495 w 872"/>
              <a:gd name="T117" fmla="*/ 7 h 872"/>
              <a:gd name="T118" fmla="*/ 473 w 872"/>
              <a:gd name="T119" fmla="*/ 3 h 872"/>
              <a:gd name="T120" fmla="*/ 448 w 872"/>
              <a:gd name="T121" fmla="*/ 0 h 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72" h="872">
                <a:moveTo>
                  <a:pt x="433" y="872"/>
                </a:moveTo>
                <a:cubicBezTo>
                  <a:pt x="433" y="872"/>
                  <a:pt x="433" y="872"/>
                  <a:pt x="433" y="872"/>
                </a:cubicBezTo>
                <a:cubicBezTo>
                  <a:pt x="429" y="872"/>
                  <a:pt x="425" y="872"/>
                  <a:pt x="421" y="872"/>
                </a:cubicBezTo>
                <a:cubicBezTo>
                  <a:pt x="420" y="872"/>
                  <a:pt x="419" y="871"/>
                  <a:pt x="419" y="870"/>
                </a:cubicBezTo>
                <a:cubicBezTo>
                  <a:pt x="419" y="869"/>
                  <a:pt x="420" y="869"/>
                  <a:pt x="421" y="869"/>
                </a:cubicBezTo>
                <a:cubicBezTo>
                  <a:pt x="425" y="869"/>
                  <a:pt x="429" y="869"/>
                  <a:pt x="433" y="869"/>
                </a:cubicBezTo>
                <a:cubicBezTo>
                  <a:pt x="434" y="869"/>
                  <a:pt x="434" y="870"/>
                  <a:pt x="434" y="870"/>
                </a:cubicBezTo>
                <a:cubicBezTo>
                  <a:pt x="434" y="871"/>
                  <a:pt x="434" y="872"/>
                  <a:pt x="433" y="872"/>
                </a:cubicBezTo>
                <a:close/>
                <a:moveTo>
                  <a:pt x="445" y="872"/>
                </a:moveTo>
                <a:cubicBezTo>
                  <a:pt x="444" y="872"/>
                  <a:pt x="443" y="871"/>
                  <a:pt x="443" y="870"/>
                </a:cubicBezTo>
                <a:cubicBezTo>
                  <a:pt x="443" y="870"/>
                  <a:pt x="444" y="869"/>
                  <a:pt x="445" y="869"/>
                </a:cubicBezTo>
                <a:cubicBezTo>
                  <a:pt x="449" y="869"/>
                  <a:pt x="453" y="869"/>
                  <a:pt x="457" y="868"/>
                </a:cubicBezTo>
                <a:cubicBezTo>
                  <a:pt x="458" y="868"/>
                  <a:pt x="458" y="869"/>
                  <a:pt x="458" y="870"/>
                </a:cubicBezTo>
                <a:cubicBezTo>
                  <a:pt x="458" y="871"/>
                  <a:pt x="458" y="871"/>
                  <a:pt x="457" y="871"/>
                </a:cubicBezTo>
                <a:cubicBezTo>
                  <a:pt x="453" y="872"/>
                  <a:pt x="449" y="872"/>
                  <a:pt x="445" y="872"/>
                </a:cubicBezTo>
                <a:cubicBezTo>
                  <a:pt x="445" y="872"/>
                  <a:pt x="445" y="872"/>
                  <a:pt x="445" y="872"/>
                </a:cubicBezTo>
                <a:close/>
                <a:moveTo>
                  <a:pt x="409" y="871"/>
                </a:moveTo>
                <a:cubicBezTo>
                  <a:pt x="409" y="871"/>
                  <a:pt x="409" y="871"/>
                  <a:pt x="409" y="871"/>
                </a:cubicBezTo>
                <a:cubicBezTo>
                  <a:pt x="405" y="871"/>
                  <a:pt x="401" y="871"/>
                  <a:pt x="397" y="870"/>
                </a:cubicBezTo>
                <a:cubicBezTo>
                  <a:pt x="396" y="870"/>
                  <a:pt x="395" y="869"/>
                  <a:pt x="395" y="869"/>
                </a:cubicBezTo>
                <a:cubicBezTo>
                  <a:pt x="395" y="868"/>
                  <a:pt x="396" y="867"/>
                  <a:pt x="397" y="867"/>
                </a:cubicBezTo>
                <a:cubicBezTo>
                  <a:pt x="401" y="868"/>
                  <a:pt x="405" y="868"/>
                  <a:pt x="409" y="868"/>
                </a:cubicBezTo>
                <a:cubicBezTo>
                  <a:pt x="410" y="868"/>
                  <a:pt x="410" y="869"/>
                  <a:pt x="410" y="870"/>
                </a:cubicBezTo>
                <a:cubicBezTo>
                  <a:pt x="410" y="871"/>
                  <a:pt x="410" y="871"/>
                  <a:pt x="409" y="871"/>
                </a:cubicBezTo>
                <a:close/>
                <a:moveTo>
                  <a:pt x="469" y="871"/>
                </a:moveTo>
                <a:cubicBezTo>
                  <a:pt x="468" y="871"/>
                  <a:pt x="467" y="870"/>
                  <a:pt x="467" y="869"/>
                </a:cubicBezTo>
                <a:cubicBezTo>
                  <a:pt x="467" y="868"/>
                  <a:pt x="468" y="868"/>
                  <a:pt x="469" y="868"/>
                </a:cubicBezTo>
                <a:cubicBezTo>
                  <a:pt x="473" y="867"/>
                  <a:pt x="477" y="867"/>
                  <a:pt x="481" y="867"/>
                </a:cubicBezTo>
                <a:cubicBezTo>
                  <a:pt x="481" y="867"/>
                  <a:pt x="482" y="867"/>
                  <a:pt x="482" y="868"/>
                </a:cubicBezTo>
                <a:cubicBezTo>
                  <a:pt x="482" y="869"/>
                  <a:pt x="482" y="870"/>
                  <a:pt x="481" y="870"/>
                </a:cubicBezTo>
                <a:cubicBezTo>
                  <a:pt x="477" y="870"/>
                  <a:pt x="473" y="870"/>
                  <a:pt x="469" y="871"/>
                </a:cubicBezTo>
                <a:cubicBezTo>
                  <a:pt x="469" y="871"/>
                  <a:pt x="469" y="871"/>
                  <a:pt x="469" y="871"/>
                </a:cubicBezTo>
                <a:close/>
                <a:moveTo>
                  <a:pt x="385" y="869"/>
                </a:moveTo>
                <a:cubicBezTo>
                  <a:pt x="385" y="869"/>
                  <a:pt x="385" y="869"/>
                  <a:pt x="385" y="869"/>
                </a:cubicBezTo>
                <a:cubicBezTo>
                  <a:pt x="381" y="869"/>
                  <a:pt x="377" y="868"/>
                  <a:pt x="373" y="867"/>
                </a:cubicBezTo>
                <a:cubicBezTo>
                  <a:pt x="372" y="867"/>
                  <a:pt x="371" y="867"/>
                  <a:pt x="372" y="866"/>
                </a:cubicBezTo>
                <a:cubicBezTo>
                  <a:pt x="372" y="865"/>
                  <a:pt x="372" y="864"/>
                  <a:pt x="373" y="864"/>
                </a:cubicBezTo>
                <a:cubicBezTo>
                  <a:pt x="377" y="865"/>
                  <a:pt x="381" y="866"/>
                  <a:pt x="385" y="866"/>
                </a:cubicBezTo>
                <a:cubicBezTo>
                  <a:pt x="386" y="866"/>
                  <a:pt x="387" y="867"/>
                  <a:pt x="386" y="868"/>
                </a:cubicBezTo>
                <a:cubicBezTo>
                  <a:pt x="386" y="868"/>
                  <a:pt x="386" y="869"/>
                  <a:pt x="385" y="869"/>
                </a:cubicBezTo>
                <a:close/>
                <a:moveTo>
                  <a:pt x="493" y="868"/>
                </a:moveTo>
                <a:cubicBezTo>
                  <a:pt x="492" y="868"/>
                  <a:pt x="491" y="868"/>
                  <a:pt x="491" y="867"/>
                </a:cubicBezTo>
                <a:cubicBezTo>
                  <a:pt x="491" y="866"/>
                  <a:pt x="492" y="865"/>
                  <a:pt x="492" y="865"/>
                </a:cubicBezTo>
                <a:cubicBezTo>
                  <a:pt x="496" y="865"/>
                  <a:pt x="500" y="864"/>
                  <a:pt x="504" y="864"/>
                </a:cubicBezTo>
                <a:cubicBezTo>
                  <a:pt x="505" y="863"/>
                  <a:pt x="506" y="864"/>
                  <a:pt x="506" y="865"/>
                </a:cubicBezTo>
                <a:cubicBezTo>
                  <a:pt x="506" y="866"/>
                  <a:pt x="506" y="866"/>
                  <a:pt x="505" y="866"/>
                </a:cubicBezTo>
                <a:cubicBezTo>
                  <a:pt x="501" y="867"/>
                  <a:pt x="497" y="868"/>
                  <a:pt x="493" y="868"/>
                </a:cubicBezTo>
                <a:cubicBezTo>
                  <a:pt x="493" y="868"/>
                  <a:pt x="493" y="868"/>
                  <a:pt x="493" y="868"/>
                </a:cubicBezTo>
                <a:close/>
                <a:moveTo>
                  <a:pt x="361" y="866"/>
                </a:moveTo>
                <a:cubicBezTo>
                  <a:pt x="361" y="866"/>
                  <a:pt x="361" y="866"/>
                  <a:pt x="361" y="866"/>
                </a:cubicBezTo>
                <a:cubicBezTo>
                  <a:pt x="357" y="865"/>
                  <a:pt x="353" y="864"/>
                  <a:pt x="349" y="863"/>
                </a:cubicBezTo>
                <a:cubicBezTo>
                  <a:pt x="348" y="863"/>
                  <a:pt x="348" y="862"/>
                  <a:pt x="348" y="862"/>
                </a:cubicBezTo>
                <a:cubicBezTo>
                  <a:pt x="348" y="861"/>
                  <a:pt x="349" y="860"/>
                  <a:pt x="350" y="860"/>
                </a:cubicBezTo>
                <a:cubicBezTo>
                  <a:pt x="354" y="861"/>
                  <a:pt x="358" y="862"/>
                  <a:pt x="361" y="863"/>
                </a:cubicBezTo>
                <a:cubicBezTo>
                  <a:pt x="362" y="863"/>
                  <a:pt x="363" y="864"/>
                  <a:pt x="363" y="864"/>
                </a:cubicBezTo>
                <a:cubicBezTo>
                  <a:pt x="363" y="865"/>
                  <a:pt x="362" y="866"/>
                  <a:pt x="361" y="866"/>
                </a:cubicBezTo>
                <a:close/>
                <a:moveTo>
                  <a:pt x="516" y="864"/>
                </a:moveTo>
                <a:cubicBezTo>
                  <a:pt x="516" y="864"/>
                  <a:pt x="515" y="864"/>
                  <a:pt x="515" y="863"/>
                </a:cubicBezTo>
                <a:cubicBezTo>
                  <a:pt x="515" y="862"/>
                  <a:pt x="515" y="862"/>
                  <a:pt x="516" y="861"/>
                </a:cubicBezTo>
                <a:cubicBezTo>
                  <a:pt x="520" y="861"/>
                  <a:pt x="524" y="860"/>
                  <a:pt x="528" y="859"/>
                </a:cubicBezTo>
                <a:cubicBezTo>
                  <a:pt x="529" y="859"/>
                  <a:pt x="529" y="859"/>
                  <a:pt x="530" y="860"/>
                </a:cubicBezTo>
                <a:cubicBezTo>
                  <a:pt x="530" y="861"/>
                  <a:pt x="529" y="862"/>
                  <a:pt x="528" y="862"/>
                </a:cubicBezTo>
                <a:cubicBezTo>
                  <a:pt x="525" y="863"/>
                  <a:pt x="521" y="864"/>
                  <a:pt x="517" y="864"/>
                </a:cubicBezTo>
                <a:cubicBezTo>
                  <a:pt x="517" y="864"/>
                  <a:pt x="516" y="864"/>
                  <a:pt x="516" y="864"/>
                </a:cubicBezTo>
                <a:close/>
                <a:moveTo>
                  <a:pt x="338" y="861"/>
                </a:moveTo>
                <a:cubicBezTo>
                  <a:pt x="338" y="861"/>
                  <a:pt x="337" y="861"/>
                  <a:pt x="337" y="861"/>
                </a:cubicBezTo>
                <a:cubicBezTo>
                  <a:pt x="333" y="860"/>
                  <a:pt x="330" y="859"/>
                  <a:pt x="326" y="858"/>
                </a:cubicBezTo>
                <a:cubicBezTo>
                  <a:pt x="325" y="858"/>
                  <a:pt x="324" y="857"/>
                  <a:pt x="325" y="856"/>
                </a:cubicBezTo>
                <a:cubicBezTo>
                  <a:pt x="325" y="855"/>
                  <a:pt x="326" y="855"/>
                  <a:pt x="326" y="855"/>
                </a:cubicBezTo>
                <a:cubicBezTo>
                  <a:pt x="330" y="856"/>
                  <a:pt x="334" y="857"/>
                  <a:pt x="338" y="858"/>
                </a:cubicBezTo>
                <a:cubicBezTo>
                  <a:pt x="339" y="858"/>
                  <a:pt x="339" y="859"/>
                  <a:pt x="339" y="860"/>
                </a:cubicBezTo>
                <a:cubicBezTo>
                  <a:pt x="339" y="860"/>
                  <a:pt x="338" y="861"/>
                  <a:pt x="338" y="861"/>
                </a:cubicBezTo>
                <a:close/>
                <a:moveTo>
                  <a:pt x="540" y="859"/>
                </a:moveTo>
                <a:cubicBezTo>
                  <a:pt x="539" y="859"/>
                  <a:pt x="539" y="859"/>
                  <a:pt x="538" y="858"/>
                </a:cubicBezTo>
                <a:cubicBezTo>
                  <a:pt x="538" y="857"/>
                  <a:pt x="539" y="857"/>
                  <a:pt x="539" y="856"/>
                </a:cubicBezTo>
                <a:cubicBezTo>
                  <a:pt x="543" y="855"/>
                  <a:pt x="547" y="854"/>
                  <a:pt x="551" y="853"/>
                </a:cubicBezTo>
                <a:cubicBezTo>
                  <a:pt x="552" y="853"/>
                  <a:pt x="553" y="854"/>
                  <a:pt x="553" y="854"/>
                </a:cubicBezTo>
                <a:cubicBezTo>
                  <a:pt x="553" y="855"/>
                  <a:pt x="553" y="856"/>
                  <a:pt x="552" y="856"/>
                </a:cubicBezTo>
                <a:cubicBezTo>
                  <a:pt x="548" y="857"/>
                  <a:pt x="544" y="858"/>
                  <a:pt x="540" y="859"/>
                </a:cubicBezTo>
                <a:cubicBezTo>
                  <a:pt x="540" y="859"/>
                  <a:pt x="540" y="859"/>
                  <a:pt x="540" y="859"/>
                </a:cubicBezTo>
                <a:close/>
                <a:moveTo>
                  <a:pt x="314" y="855"/>
                </a:moveTo>
                <a:cubicBezTo>
                  <a:pt x="314" y="855"/>
                  <a:pt x="314" y="855"/>
                  <a:pt x="314" y="855"/>
                </a:cubicBezTo>
                <a:cubicBezTo>
                  <a:pt x="310" y="854"/>
                  <a:pt x="306" y="852"/>
                  <a:pt x="303" y="851"/>
                </a:cubicBezTo>
                <a:cubicBezTo>
                  <a:pt x="302" y="851"/>
                  <a:pt x="301" y="850"/>
                  <a:pt x="302" y="849"/>
                </a:cubicBezTo>
                <a:cubicBezTo>
                  <a:pt x="302" y="849"/>
                  <a:pt x="303" y="848"/>
                  <a:pt x="303" y="848"/>
                </a:cubicBezTo>
                <a:cubicBezTo>
                  <a:pt x="307" y="850"/>
                  <a:pt x="311" y="851"/>
                  <a:pt x="315" y="852"/>
                </a:cubicBezTo>
                <a:cubicBezTo>
                  <a:pt x="316" y="852"/>
                  <a:pt x="316" y="853"/>
                  <a:pt x="316" y="854"/>
                </a:cubicBezTo>
                <a:cubicBezTo>
                  <a:pt x="316" y="854"/>
                  <a:pt x="315" y="855"/>
                  <a:pt x="314" y="855"/>
                </a:cubicBezTo>
                <a:close/>
                <a:moveTo>
                  <a:pt x="563" y="853"/>
                </a:moveTo>
                <a:cubicBezTo>
                  <a:pt x="562" y="853"/>
                  <a:pt x="562" y="853"/>
                  <a:pt x="561" y="852"/>
                </a:cubicBezTo>
                <a:cubicBezTo>
                  <a:pt x="561" y="851"/>
                  <a:pt x="562" y="850"/>
                  <a:pt x="562" y="850"/>
                </a:cubicBezTo>
                <a:cubicBezTo>
                  <a:pt x="566" y="849"/>
                  <a:pt x="570" y="848"/>
                  <a:pt x="574" y="846"/>
                </a:cubicBezTo>
                <a:cubicBezTo>
                  <a:pt x="575" y="846"/>
                  <a:pt x="576" y="847"/>
                  <a:pt x="576" y="847"/>
                </a:cubicBezTo>
                <a:cubicBezTo>
                  <a:pt x="576" y="848"/>
                  <a:pt x="576" y="849"/>
                  <a:pt x="575" y="849"/>
                </a:cubicBezTo>
                <a:cubicBezTo>
                  <a:pt x="571" y="850"/>
                  <a:pt x="567" y="852"/>
                  <a:pt x="563" y="853"/>
                </a:cubicBezTo>
                <a:cubicBezTo>
                  <a:pt x="563" y="853"/>
                  <a:pt x="563" y="853"/>
                  <a:pt x="563" y="853"/>
                </a:cubicBezTo>
                <a:close/>
                <a:moveTo>
                  <a:pt x="292" y="847"/>
                </a:moveTo>
                <a:cubicBezTo>
                  <a:pt x="291" y="847"/>
                  <a:pt x="291" y="847"/>
                  <a:pt x="291" y="847"/>
                </a:cubicBezTo>
                <a:cubicBezTo>
                  <a:pt x="287" y="846"/>
                  <a:pt x="284" y="845"/>
                  <a:pt x="280" y="843"/>
                </a:cubicBezTo>
                <a:cubicBezTo>
                  <a:pt x="279" y="843"/>
                  <a:pt x="279" y="842"/>
                  <a:pt x="279" y="841"/>
                </a:cubicBezTo>
                <a:cubicBezTo>
                  <a:pt x="279" y="841"/>
                  <a:pt x="280" y="840"/>
                  <a:pt x="281" y="840"/>
                </a:cubicBezTo>
                <a:cubicBezTo>
                  <a:pt x="285" y="842"/>
                  <a:pt x="288" y="843"/>
                  <a:pt x="292" y="845"/>
                </a:cubicBezTo>
                <a:cubicBezTo>
                  <a:pt x="293" y="845"/>
                  <a:pt x="293" y="846"/>
                  <a:pt x="293" y="846"/>
                </a:cubicBezTo>
                <a:cubicBezTo>
                  <a:pt x="293" y="847"/>
                  <a:pt x="292" y="847"/>
                  <a:pt x="292" y="847"/>
                </a:cubicBezTo>
                <a:close/>
                <a:moveTo>
                  <a:pt x="586" y="845"/>
                </a:moveTo>
                <a:cubicBezTo>
                  <a:pt x="585" y="845"/>
                  <a:pt x="584" y="845"/>
                  <a:pt x="584" y="844"/>
                </a:cubicBezTo>
                <a:cubicBezTo>
                  <a:pt x="584" y="844"/>
                  <a:pt x="584" y="843"/>
                  <a:pt x="585" y="842"/>
                </a:cubicBezTo>
                <a:cubicBezTo>
                  <a:pt x="589" y="841"/>
                  <a:pt x="593" y="840"/>
                  <a:pt x="596" y="838"/>
                </a:cubicBezTo>
                <a:cubicBezTo>
                  <a:pt x="597" y="838"/>
                  <a:pt x="598" y="838"/>
                  <a:pt x="598" y="839"/>
                </a:cubicBezTo>
                <a:cubicBezTo>
                  <a:pt x="599" y="840"/>
                  <a:pt x="598" y="841"/>
                  <a:pt x="597" y="841"/>
                </a:cubicBezTo>
                <a:cubicBezTo>
                  <a:pt x="594" y="842"/>
                  <a:pt x="590" y="844"/>
                  <a:pt x="586" y="845"/>
                </a:cubicBezTo>
                <a:cubicBezTo>
                  <a:pt x="586" y="845"/>
                  <a:pt x="586" y="845"/>
                  <a:pt x="586" y="845"/>
                </a:cubicBezTo>
                <a:close/>
                <a:moveTo>
                  <a:pt x="269" y="839"/>
                </a:moveTo>
                <a:cubicBezTo>
                  <a:pt x="269" y="839"/>
                  <a:pt x="269" y="839"/>
                  <a:pt x="269" y="839"/>
                </a:cubicBezTo>
                <a:cubicBezTo>
                  <a:pt x="265" y="837"/>
                  <a:pt x="261" y="836"/>
                  <a:pt x="257" y="834"/>
                </a:cubicBezTo>
                <a:cubicBezTo>
                  <a:pt x="257" y="834"/>
                  <a:pt x="256" y="833"/>
                  <a:pt x="257" y="832"/>
                </a:cubicBezTo>
                <a:cubicBezTo>
                  <a:pt x="257" y="831"/>
                  <a:pt x="258" y="831"/>
                  <a:pt x="259" y="831"/>
                </a:cubicBezTo>
                <a:cubicBezTo>
                  <a:pt x="262" y="833"/>
                  <a:pt x="266" y="834"/>
                  <a:pt x="270" y="836"/>
                </a:cubicBezTo>
                <a:cubicBezTo>
                  <a:pt x="270" y="836"/>
                  <a:pt x="271" y="837"/>
                  <a:pt x="270" y="838"/>
                </a:cubicBezTo>
                <a:cubicBezTo>
                  <a:pt x="270" y="839"/>
                  <a:pt x="270" y="839"/>
                  <a:pt x="269" y="839"/>
                </a:cubicBezTo>
                <a:close/>
                <a:moveTo>
                  <a:pt x="608" y="836"/>
                </a:moveTo>
                <a:cubicBezTo>
                  <a:pt x="607" y="836"/>
                  <a:pt x="607" y="836"/>
                  <a:pt x="607" y="836"/>
                </a:cubicBezTo>
                <a:cubicBezTo>
                  <a:pt x="606" y="835"/>
                  <a:pt x="607" y="834"/>
                  <a:pt x="607" y="834"/>
                </a:cubicBezTo>
                <a:cubicBezTo>
                  <a:pt x="611" y="832"/>
                  <a:pt x="615" y="830"/>
                  <a:pt x="618" y="829"/>
                </a:cubicBezTo>
                <a:cubicBezTo>
                  <a:pt x="619" y="828"/>
                  <a:pt x="620" y="829"/>
                  <a:pt x="620" y="829"/>
                </a:cubicBezTo>
                <a:cubicBezTo>
                  <a:pt x="621" y="830"/>
                  <a:pt x="620" y="831"/>
                  <a:pt x="619" y="831"/>
                </a:cubicBezTo>
                <a:cubicBezTo>
                  <a:pt x="616" y="833"/>
                  <a:pt x="612" y="835"/>
                  <a:pt x="608" y="836"/>
                </a:cubicBezTo>
                <a:cubicBezTo>
                  <a:pt x="608" y="836"/>
                  <a:pt x="608" y="836"/>
                  <a:pt x="608" y="836"/>
                </a:cubicBezTo>
                <a:close/>
                <a:moveTo>
                  <a:pt x="247" y="829"/>
                </a:moveTo>
                <a:cubicBezTo>
                  <a:pt x="247" y="829"/>
                  <a:pt x="247" y="829"/>
                  <a:pt x="247" y="829"/>
                </a:cubicBezTo>
                <a:cubicBezTo>
                  <a:pt x="243" y="827"/>
                  <a:pt x="239" y="825"/>
                  <a:pt x="236" y="824"/>
                </a:cubicBezTo>
                <a:cubicBezTo>
                  <a:pt x="235" y="823"/>
                  <a:pt x="235" y="822"/>
                  <a:pt x="235" y="821"/>
                </a:cubicBezTo>
                <a:cubicBezTo>
                  <a:pt x="235" y="821"/>
                  <a:pt x="236" y="820"/>
                  <a:pt x="237" y="821"/>
                </a:cubicBezTo>
                <a:cubicBezTo>
                  <a:pt x="241" y="823"/>
                  <a:pt x="244" y="824"/>
                  <a:pt x="248" y="826"/>
                </a:cubicBezTo>
                <a:cubicBezTo>
                  <a:pt x="249" y="827"/>
                  <a:pt x="249" y="827"/>
                  <a:pt x="249" y="828"/>
                </a:cubicBezTo>
                <a:cubicBezTo>
                  <a:pt x="248" y="829"/>
                  <a:pt x="248" y="829"/>
                  <a:pt x="247" y="829"/>
                </a:cubicBezTo>
                <a:close/>
                <a:moveTo>
                  <a:pt x="630" y="826"/>
                </a:moveTo>
                <a:cubicBezTo>
                  <a:pt x="629" y="826"/>
                  <a:pt x="629" y="826"/>
                  <a:pt x="628" y="825"/>
                </a:cubicBezTo>
                <a:cubicBezTo>
                  <a:pt x="628" y="825"/>
                  <a:pt x="628" y="824"/>
                  <a:pt x="629" y="823"/>
                </a:cubicBezTo>
                <a:cubicBezTo>
                  <a:pt x="632" y="822"/>
                  <a:pt x="636" y="820"/>
                  <a:pt x="640" y="818"/>
                </a:cubicBezTo>
                <a:cubicBezTo>
                  <a:pt x="640" y="818"/>
                  <a:pt x="641" y="818"/>
                  <a:pt x="642" y="819"/>
                </a:cubicBezTo>
                <a:cubicBezTo>
                  <a:pt x="642" y="819"/>
                  <a:pt x="642" y="820"/>
                  <a:pt x="641" y="821"/>
                </a:cubicBezTo>
                <a:cubicBezTo>
                  <a:pt x="637" y="823"/>
                  <a:pt x="634" y="824"/>
                  <a:pt x="630" y="826"/>
                </a:cubicBezTo>
                <a:cubicBezTo>
                  <a:pt x="630" y="826"/>
                  <a:pt x="630" y="826"/>
                  <a:pt x="630" y="826"/>
                </a:cubicBezTo>
                <a:close/>
                <a:moveTo>
                  <a:pt x="226" y="818"/>
                </a:moveTo>
                <a:cubicBezTo>
                  <a:pt x="226" y="818"/>
                  <a:pt x="225" y="818"/>
                  <a:pt x="225" y="818"/>
                </a:cubicBezTo>
                <a:cubicBezTo>
                  <a:pt x="222" y="816"/>
                  <a:pt x="218" y="814"/>
                  <a:pt x="215" y="812"/>
                </a:cubicBezTo>
                <a:cubicBezTo>
                  <a:pt x="214" y="811"/>
                  <a:pt x="214" y="811"/>
                  <a:pt x="214" y="810"/>
                </a:cubicBezTo>
                <a:cubicBezTo>
                  <a:pt x="214" y="809"/>
                  <a:pt x="215" y="809"/>
                  <a:pt x="216" y="809"/>
                </a:cubicBezTo>
                <a:cubicBezTo>
                  <a:pt x="220" y="811"/>
                  <a:pt x="223" y="813"/>
                  <a:pt x="227" y="815"/>
                </a:cubicBezTo>
                <a:cubicBezTo>
                  <a:pt x="227" y="816"/>
                  <a:pt x="228" y="817"/>
                  <a:pt x="227" y="817"/>
                </a:cubicBezTo>
                <a:cubicBezTo>
                  <a:pt x="227" y="818"/>
                  <a:pt x="226" y="818"/>
                  <a:pt x="226" y="818"/>
                </a:cubicBezTo>
                <a:close/>
                <a:moveTo>
                  <a:pt x="651" y="815"/>
                </a:moveTo>
                <a:cubicBezTo>
                  <a:pt x="650" y="815"/>
                  <a:pt x="650" y="815"/>
                  <a:pt x="649" y="814"/>
                </a:cubicBezTo>
                <a:cubicBezTo>
                  <a:pt x="649" y="814"/>
                  <a:pt x="649" y="813"/>
                  <a:pt x="650" y="812"/>
                </a:cubicBezTo>
                <a:cubicBezTo>
                  <a:pt x="653" y="810"/>
                  <a:pt x="657" y="808"/>
                  <a:pt x="660" y="806"/>
                </a:cubicBezTo>
                <a:cubicBezTo>
                  <a:pt x="661" y="806"/>
                  <a:pt x="662" y="806"/>
                  <a:pt x="662" y="807"/>
                </a:cubicBezTo>
                <a:cubicBezTo>
                  <a:pt x="663" y="807"/>
                  <a:pt x="662" y="808"/>
                  <a:pt x="662" y="809"/>
                </a:cubicBezTo>
                <a:cubicBezTo>
                  <a:pt x="658" y="811"/>
                  <a:pt x="655" y="813"/>
                  <a:pt x="651" y="815"/>
                </a:cubicBezTo>
                <a:cubicBezTo>
                  <a:pt x="651" y="815"/>
                  <a:pt x="651" y="815"/>
                  <a:pt x="651" y="815"/>
                </a:cubicBezTo>
                <a:close/>
                <a:moveTo>
                  <a:pt x="205" y="806"/>
                </a:moveTo>
                <a:cubicBezTo>
                  <a:pt x="205" y="806"/>
                  <a:pt x="205" y="806"/>
                  <a:pt x="204" y="806"/>
                </a:cubicBezTo>
                <a:cubicBezTo>
                  <a:pt x="201" y="803"/>
                  <a:pt x="198" y="801"/>
                  <a:pt x="194" y="799"/>
                </a:cubicBezTo>
                <a:cubicBezTo>
                  <a:pt x="193" y="799"/>
                  <a:pt x="193" y="798"/>
                  <a:pt x="194" y="797"/>
                </a:cubicBezTo>
                <a:cubicBezTo>
                  <a:pt x="194" y="796"/>
                  <a:pt x="195" y="796"/>
                  <a:pt x="196" y="797"/>
                </a:cubicBezTo>
                <a:cubicBezTo>
                  <a:pt x="199" y="799"/>
                  <a:pt x="203" y="801"/>
                  <a:pt x="206" y="803"/>
                </a:cubicBezTo>
                <a:cubicBezTo>
                  <a:pt x="207" y="803"/>
                  <a:pt x="207" y="804"/>
                  <a:pt x="206" y="805"/>
                </a:cubicBezTo>
                <a:cubicBezTo>
                  <a:pt x="206" y="806"/>
                  <a:pt x="206" y="806"/>
                  <a:pt x="205" y="806"/>
                </a:cubicBezTo>
                <a:close/>
                <a:moveTo>
                  <a:pt x="671" y="803"/>
                </a:moveTo>
                <a:cubicBezTo>
                  <a:pt x="671" y="803"/>
                  <a:pt x="670" y="802"/>
                  <a:pt x="670" y="802"/>
                </a:cubicBezTo>
                <a:cubicBezTo>
                  <a:pt x="669" y="801"/>
                  <a:pt x="670" y="800"/>
                  <a:pt x="670" y="800"/>
                </a:cubicBezTo>
                <a:cubicBezTo>
                  <a:pt x="674" y="798"/>
                  <a:pt x="677" y="795"/>
                  <a:pt x="680" y="793"/>
                </a:cubicBezTo>
                <a:cubicBezTo>
                  <a:pt x="681" y="793"/>
                  <a:pt x="682" y="793"/>
                  <a:pt x="682" y="794"/>
                </a:cubicBezTo>
                <a:cubicBezTo>
                  <a:pt x="683" y="794"/>
                  <a:pt x="683" y="795"/>
                  <a:pt x="682" y="796"/>
                </a:cubicBezTo>
                <a:cubicBezTo>
                  <a:pt x="679" y="798"/>
                  <a:pt x="675" y="800"/>
                  <a:pt x="672" y="802"/>
                </a:cubicBezTo>
                <a:cubicBezTo>
                  <a:pt x="672" y="802"/>
                  <a:pt x="671" y="803"/>
                  <a:pt x="671" y="803"/>
                </a:cubicBezTo>
                <a:close/>
                <a:moveTo>
                  <a:pt x="185" y="793"/>
                </a:moveTo>
                <a:cubicBezTo>
                  <a:pt x="185" y="793"/>
                  <a:pt x="185" y="792"/>
                  <a:pt x="184" y="792"/>
                </a:cubicBezTo>
                <a:cubicBezTo>
                  <a:pt x="181" y="790"/>
                  <a:pt x="178" y="788"/>
                  <a:pt x="175" y="785"/>
                </a:cubicBezTo>
                <a:cubicBezTo>
                  <a:pt x="174" y="785"/>
                  <a:pt x="174" y="784"/>
                  <a:pt x="174" y="783"/>
                </a:cubicBezTo>
                <a:cubicBezTo>
                  <a:pt x="175" y="782"/>
                  <a:pt x="176" y="782"/>
                  <a:pt x="176" y="783"/>
                </a:cubicBezTo>
                <a:cubicBezTo>
                  <a:pt x="179" y="785"/>
                  <a:pt x="183" y="787"/>
                  <a:pt x="186" y="790"/>
                </a:cubicBezTo>
                <a:cubicBezTo>
                  <a:pt x="187" y="790"/>
                  <a:pt x="187" y="791"/>
                  <a:pt x="186" y="792"/>
                </a:cubicBezTo>
                <a:cubicBezTo>
                  <a:pt x="186" y="792"/>
                  <a:pt x="186" y="793"/>
                  <a:pt x="185" y="793"/>
                </a:cubicBezTo>
                <a:close/>
                <a:moveTo>
                  <a:pt x="691" y="789"/>
                </a:moveTo>
                <a:cubicBezTo>
                  <a:pt x="690" y="789"/>
                  <a:pt x="690" y="789"/>
                  <a:pt x="690" y="788"/>
                </a:cubicBezTo>
                <a:cubicBezTo>
                  <a:pt x="689" y="788"/>
                  <a:pt x="689" y="787"/>
                  <a:pt x="690" y="786"/>
                </a:cubicBezTo>
                <a:cubicBezTo>
                  <a:pt x="693" y="784"/>
                  <a:pt x="696" y="782"/>
                  <a:pt x="700" y="779"/>
                </a:cubicBezTo>
                <a:cubicBezTo>
                  <a:pt x="700" y="779"/>
                  <a:pt x="701" y="779"/>
                  <a:pt x="702" y="779"/>
                </a:cubicBezTo>
                <a:cubicBezTo>
                  <a:pt x="702" y="780"/>
                  <a:pt x="702" y="781"/>
                  <a:pt x="701" y="782"/>
                </a:cubicBezTo>
                <a:cubicBezTo>
                  <a:pt x="698" y="784"/>
                  <a:pt x="695" y="786"/>
                  <a:pt x="692" y="789"/>
                </a:cubicBezTo>
                <a:cubicBezTo>
                  <a:pt x="692" y="789"/>
                  <a:pt x="691" y="789"/>
                  <a:pt x="691" y="789"/>
                </a:cubicBezTo>
                <a:close/>
                <a:moveTo>
                  <a:pt x="166" y="778"/>
                </a:moveTo>
                <a:cubicBezTo>
                  <a:pt x="166" y="778"/>
                  <a:pt x="165" y="778"/>
                  <a:pt x="165" y="778"/>
                </a:cubicBezTo>
                <a:cubicBezTo>
                  <a:pt x="162" y="775"/>
                  <a:pt x="159" y="773"/>
                  <a:pt x="156" y="770"/>
                </a:cubicBezTo>
                <a:cubicBezTo>
                  <a:pt x="155" y="770"/>
                  <a:pt x="155" y="769"/>
                  <a:pt x="155" y="768"/>
                </a:cubicBezTo>
                <a:cubicBezTo>
                  <a:pt x="156" y="767"/>
                  <a:pt x="157" y="767"/>
                  <a:pt x="158" y="768"/>
                </a:cubicBezTo>
                <a:cubicBezTo>
                  <a:pt x="161" y="770"/>
                  <a:pt x="164" y="773"/>
                  <a:pt x="167" y="775"/>
                </a:cubicBezTo>
                <a:cubicBezTo>
                  <a:pt x="167" y="776"/>
                  <a:pt x="168" y="777"/>
                  <a:pt x="167" y="778"/>
                </a:cubicBezTo>
                <a:cubicBezTo>
                  <a:pt x="167" y="778"/>
                  <a:pt x="166" y="778"/>
                  <a:pt x="166" y="778"/>
                </a:cubicBezTo>
                <a:close/>
                <a:moveTo>
                  <a:pt x="710" y="774"/>
                </a:moveTo>
                <a:cubicBezTo>
                  <a:pt x="709" y="774"/>
                  <a:pt x="709" y="774"/>
                  <a:pt x="709" y="774"/>
                </a:cubicBezTo>
                <a:cubicBezTo>
                  <a:pt x="708" y="773"/>
                  <a:pt x="708" y="772"/>
                  <a:pt x="709" y="772"/>
                </a:cubicBezTo>
                <a:cubicBezTo>
                  <a:pt x="712" y="769"/>
                  <a:pt x="715" y="767"/>
                  <a:pt x="718" y="764"/>
                </a:cubicBezTo>
                <a:cubicBezTo>
                  <a:pt x="719" y="764"/>
                  <a:pt x="720" y="764"/>
                  <a:pt x="720" y="764"/>
                </a:cubicBezTo>
                <a:cubicBezTo>
                  <a:pt x="721" y="765"/>
                  <a:pt x="721" y="766"/>
                  <a:pt x="720" y="766"/>
                </a:cubicBezTo>
                <a:cubicBezTo>
                  <a:pt x="717" y="769"/>
                  <a:pt x="714" y="772"/>
                  <a:pt x="711" y="774"/>
                </a:cubicBezTo>
                <a:cubicBezTo>
                  <a:pt x="711" y="774"/>
                  <a:pt x="710" y="774"/>
                  <a:pt x="710" y="774"/>
                </a:cubicBezTo>
                <a:close/>
                <a:moveTo>
                  <a:pt x="147" y="763"/>
                </a:moveTo>
                <a:cubicBezTo>
                  <a:pt x="147" y="763"/>
                  <a:pt x="147" y="763"/>
                  <a:pt x="147" y="762"/>
                </a:cubicBezTo>
                <a:cubicBezTo>
                  <a:pt x="143" y="760"/>
                  <a:pt x="141" y="757"/>
                  <a:pt x="138" y="754"/>
                </a:cubicBezTo>
                <a:cubicBezTo>
                  <a:pt x="137" y="754"/>
                  <a:pt x="137" y="753"/>
                  <a:pt x="138" y="752"/>
                </a:cubicBezTo>
                <a:cubicBezTo>
                  <a:pt x="138" y="751"/>
                  <a:pt x="139" y="751"/>
                  <a:pt x="140" y="752"/>
                </a:cubicBezTo>
                <a:cubicBezTo>
                  <a:pt x="143" y="755"/>
                  <a:pt x="146" y="757"/>
                  <a:pt x="148" y="760"/>
                </a:cubicBezTo>
                <a:cubicBezTo>
                  <a:pt x="149" y="761"/>
                  <a:pt x="149" y="762"/>
                  <a:pt x="149" y="762"/>
                </a:cubicBezTo>
                <a:cubicBezTo>
                  <a:pt x="148" y="763"/>
                  <a:pt x="148" y="763"/>
                  <a:pt x="147" y="763"/>
                </a:cubicBezTo>
                <a:close/>
                <a:moveTo>
                  <a:pt x="728" y="759"/>
                </a:moveTo>
                <a:cubicBezTo>
                  <a:pt x="728" y="759"/>
                  <a:pt x="727" y="759"/>
                  <a:pt x="727" y="758"/>
                </a:cubicBezTo>
                <a:cubicBezTo>
                  <a:pt x="726" y="758"/>
                  <a:pt x="726" y="757"/>
                  <a:pt x="727" y="756"/>
                </a:cubicBezTo>
                <a:cubicBezTo>
                  <a:pt x="730" y="753"/>
                  <a:pt x="733" y="751"/>
                  <a:pt x="736" y="748"/>
                </a:cubicBezTo>
                <a:cubicBezTo>
                  <a:pt x="736" y="747"/>
                  <a:pt x="737" y="747"/>
                  <a:pt x="738" y="748"/>
                </a:cubicBezTo>
                <a:cubicBezTo>
                  <a:pt x="738" y="749"/>
                  <a:pt x="738" y="750"/>
                  <a:pt x="738" y="750"/>
                </a:cubicBezTo>
                <a:cubicBezTo>
                  <a:pt x="735" y="753"/>
                  <a:pt x="732" y="756"/>
                  <a:pt x="729" y="758"/>
                </a:cubicBezTo>
                <a:cubicBezTo>
                  <a:pt x="729" y="759"/>
                  <a:pt x="728" y="759"/>
                  <a:pt x="728" y="759"/>
                </a:cubicBezTo>
                <a:close/>
                <a:moveTo>
                  <a:pt x="130" y="746"/>
                </a:moveTo>
                <a:cubicBezTo>
                  <a:pt x="130" y="746"/>
                  <a:pt x="129" y="746"/>
                  <a:pt x="129" y="746"/>
                </a:cubicBezTo>
                <a:cubicBezTo>
                  <a:pt x="126" y="743"/>
                  <a:pt x="123" y="740"/>
                  <a:pt x="120" y="737"/>
                </a:cubicBezTo>
                <a:cubicBezTo>
                  <a:pt x="120" y="737"/>
                  <a:pt x="120" y="736"/>
                  <a:pt x="121" y="735"/>
                </a:cubicBezTo>
                <a:cubicBezTo>
                  <a:pt x="121" y="735"/>
                  <a:pt x="122" y="735"/>
                  <a:pt x="123" y="735"/>
                </a:cubicBezTo>
                <a:cubicBezTo>
                  <a:pt x="125" y="738"/>
                  <a:pt x="128" y="741"/>
                  <a:pt x="131" y="744"/>
                </a:cubicBezTo>
                <a:cubicBezTo>
                  <a:pt x="132" y="744"/>
                  <a:pt x="132" y="745"/>
                  <a:pt x="131" y="746"/>
                </a:cubicBezTo>
                <a:cubicBezTo>
                  <a:pt x="131" y="746"/>
                  <a:pt x="130" y="746"/>
                  <a:pt x="130" y="746"/>
                </a:cubicBezTo>
                <a:close/>
                <a:moveTo>
                  <a:pt x="745" y="742"/>
                </a:moveTo>
                <a:cubicBezTo>
                  <a:pt x="745" y="742"/>
                  <a:pt x="745" y="742"/>
                  <a:pt x="744" y="742"/>
                </a:cubicBezTo>
                <a:cubicBezTo>
                  <a:pt x="744" y="741"/>
                  <a:pt x="744" y="740"/>
                  <a:pt x="744" y="740"/>
                </a:cubicBezTo>
                <a:cubicBezTo>
                  <a:pt x="747" y="737"/>
                  <a:pt x="750" y="734"/>
                  <a:pt x="753" y="731"/>
                </a:cubicBezTo>
                <a:cubicBezTo>
                  <a:pt x="753" y="730"/>
                  <a:pt x="754" y="730"/>
                  <a:pt x="755" y="731"/>
                </a:cubicBezTo>
                <a:cubicBezTo>
                  <a:pt x="755" y="731"/>
                  <a:pt x="755" y="732"/>
                  <a:pt x="755" y="733"/>
                </a:cubicBezTo>
                <a:cubicBezTo>
                  <a:pt x="752" y="736"/>
                  <a:pt x="749" y="739"/>
                  <a:pt x="746" y="742"/>
                </a:cubicBezTo>
                <a:cubicBezTo>
                  <a:pt x="746" y="742"/>
                  <a:pt x="746" y="742"/>
                  <a:pt x="745" y="742"/>
                </a:cubicBezTo>
                <a:close/>
                <a:moveTo>
                  <a:pt x="113" y="729"/>
                </a:moveTo>
                <a:cubicBezTo>
                  <a:pt x="113" y="729"/>
                  <a:pt x="113" y="729"/>
                  <a:pt x="112" y="728"/>
                </a:cubicBezTo>
                <a:cubicBezTo>
                  <a:pt x="110" y="725"/>
                  <a:pt x="107" y="722"/>
                  <a:pt x="104" y="719"/>
                </a:cubicBezTo>
                <a:cubicBezTo>
                  <a:pt x="104" y="719"/>
                  <a:pt x="104" y="718"/>
                  <a:pt x="105" y="717"/>
                </a:cubicBezTo>
                <a:cubicBezTo>
                  <a:pt x="105" y="717"/>
                  <a:pt x="106" y="717"/>
                  <a:pt x="107" y="717"/>
                </a:cubicBezTo>
                <a:cubicBezTo>
                  <a:pt x="109" y="721"/>
                  <a:pt x="112" y="723"/>
                  <a:pt x="115" y="726"/>
                </a:cubicBezTo>
                <a:cubicBezTo>
                  <a:pt x="115" y="727"/>
                  <a:pt x="115" y="728"/>
                  <a:pt x="114" y="729"/>
                </a:cubicBezTo>
                <a:cubicBezTo>
                  <a:pt x="114" y="729"/>
                  <a:pt x="114" y="729"/>
                  <a:pt x="113" y="729"/>
                </a:cubicBezTo>
                <a:close/>
                <a:moveTo>
                  <a:pt x="762" y="725"/>
                </a:moveTo>
                <a:cubicBezTo>
                  <a:pt x="761" y="725"/>
                  <a:pt x="761" y="724"/>
                  <a:pt x="761" y="724"/>
                </a:cubicBezTo>
                <a:cubicBezTo>
                  <a:pt x="760" y="724"/>
                  <a:pt x="760" y="723"/>
                  <a:pt x="761" y="722"/>
                </a:cubicBezTo>
                <a:cubicBezTo>
                  <a:pt x="763" y="719"/>
                  <a:pt x="766" y="716"/>
                  <a:pt x="768" y="713"/>
                </a:cubicBezTo>
                <a:cubicBezTo>
                  <a:pt x="769" y="712"/>
                  <a:pt x="770" y="712"/>
                  <a:pt x="770" y="713"/>
                </a:cubicBezTo>
                <a:cubicBezTo>
                  <a:pt x="771" y="713"/>
                  <a:pt x="771" y="714"/>
                  <a:pt x="771" y="715"/>
                </a:cubicBezTo>
                <a:cubicBezTo>
                  <a:pt x="768" y="718"/>
                  <a:pt x="765" y="721"/>
                  <a:pt x="763" y="724"/>
                </a:cubicBezTo>
                <a:cubicBezTo>
                  <a:pt x="763" y="724"/>
                  <a:pt x="762" y="725"/>
                  <a:pt x="762" y="725"/>
                </a:cubicBezTo>
                <a:close/>
                <a:moveTo>
                  <a:pt x="98" y="711"/>
                </a:moveTo>
                <a:cubicBezTo>
                  <a:pt x="97" y="711"/>
                  <a:pt x="97" y="711"/>
                  <a:pt x="97" y="710"/>
                </a:cubicBezTo>
                <a:cubicBezTo>
                  <a:pt x="94" y="707"/>
                  <a:pt x="92" y="704"/>
                  <a:pt x="89" y="701"/>
                </a:cubicBezTo>
                <a:cubicBezTo>
                  <a:pt x="89" y="700"/>
                  <a:pt x="89" y="699"/>
                  <a:pt x="89" y="699"/>
                </a:cubicBezTo>
                <a:cubicBezTo>
                  <a:pt x="90" y="698"/>
                  <a:pt x="91" y="698"/>
                  <a:pt x="92" y="699"/>
                </a:cubicBezTo>
                <a:cubicBezTo>
                  <a:pt x="94" y="702"/>
                  <a:pt x="96" y="705"/>
                  <a:pt x="99" y="708"/>
                </a:cubicBezTo>
                <a:cubicBezTo>
                  <a:pt x="99" y="709"/>
                  <a:pt x="99" y="710"/>
                  <a:pt x="99" y="710"/>
                </a:cubicBezTo>
                <a:cubicBezTo>
                  <a:pt x="98" y="711"/>
                  <a:pt x="98" y="711"/>
                  <a:pt x="98" y="711"/>
                </a:cubicBezTo>
                <a:close/>
                <a:moveTo>
                  <a:pt x="777" y="706"/>
                </a:moveTo>
                <a:cubicBezTo>
                  <a:pt x="777" y="706"/>
                  <a:pt x="776" y="706"/>
                  <a:pt x="776" y="706"/>
                </a:cubicBezTo>
                <a:cubicBezTo>
                  <a:pt x="775" y="705"/>
                  <a:pt x="775" y="704"/>
                  <a:pt x="776" y="704"/>
                </a:cubicBezTo>
                <a:cubicBezTo>
                  <a:pt x="778" y="701"/>
                  <a:pt x="781" y="697"/>
                  <a:pt x="783" y="694"/>
                </a:cubicBezTo>
                <a:cubicBezTo>
                  <a:pt x="784" y="693"/>
                  <a:pt x="785" y="693"/>
                  <a:pt x="785" y="694"/>
                </a:cubicBezTo>
                <a:cubicBezTo>
                  <a:pt x="786" y="694"/>
                  <a:pt x="786" y="695"/>
                  <a:pt x="786" y="696"/>
                </a:cubicBezTo>
                <a:cubicBezTo>
                  <a:pt x="783" y="699"/>
                  <a:pt x="781" y="702"/>
                  <a:pt x="778" y="706"/>
                </a:cubicBezTo>
                <a:cubicBezTo>
                  <a:pt x="778" y="706"/>
                  <a:pt x="777" y="706"/>
                  <a:pt x="777" y="706"/>
                </a:cubicBezTo>
                <a:close/>
                <a:moveTo>
                  <a:pt x="83" y="692"/>
                </a:moveTo>
                <a:cubicBezTo>
                  <a:pt x="83" y="692"/>
                  <a:pt x="82" y="691"/>
                  <a:pt x="82" y="691"/>
                </a:cubicBezTo>
                <a:cubicBezTo>
                  <a:pt x="80" y="688"/>
                  <a:pt x="77" y="685"/>
                  <a:pt x="75" y="681"/>
                </a:cubicBezTo>
                <a:cubicBezTo>
                  <a:pt x="75" y="681"/>
                  <a:pt x="75" y="680"/>
                  <a:pt x="76" y="679"/>
                </a:cubicBezTo>
                <a:cubicBezTo>
                  <a:pt x="76" y="679"/>
                  <a:pt x="77" y="679"/>
                  <a:pt x="78" y="680"/>
                </a:cubicBezTo>
                <a:cubicBezTo>
                  <a:pt x="80" y="683"/>
                  <a:pt x="82" y="686"/>
                  <a:pt x="84" y="689"/>
                </a:cubicBezTo>
                <a:cubicBezTo>
                  <a:pt x="85" y="690"/>
                  <a:pt x="85" y="691"/>
                  <a:pt x="84" y="691"/>
                </a:cubicBezTo>
                <a:cubicBezTo>
                  <a:pt x="84" y="692"/>
                  <a:pt x="84" y="692"/>
                  <a:pt x="83" y="692"/>
                </a:cubicBezTo>
                <a:close/>
                <a:moveTo>
                  <a:pt x="791" y="687"/>
                </a:moveTo>
                <a:cubicBezTo>
                  <a:pt x="791" y="687"/>
                  <a:pt x="791" y="687"/>
                  <a:pt x="791" y="687"/>
                </a:cubicBezTo>
                <a:cubicBezTo>
                  <a:pt x="790" y="686"/>
                  <a:pt x="790" y="685"/>
                  <a:pt x="790" y="684"/>
                </a:cubicBezTo>
                <a:cubicBezTo>
                  <a:pt x="792" y="681"/>
                  <a:pt x="795" y="678"/>
                  <a:pt x="797" y="675"/>
                </a:cubicBezTo>
                <a:cubicBezTo>
                  <a:pt x="797" y="674"/>
                  <a:pt x="798" y="674"/>
                  <a:pt x="799" y="674"/>
                </a:cubicBezTo>
                <a:cubicBezTo>
                  <a:pt x="800" y="675"/>
                  <a:pt x="800" y="676"/>
                  <a:pt x="799" y="676"/>
                </a:cubicBezTo>
                <a:cubicBezTo>
                  <a:pt x="797" y="680"/>
                  <a:pt x="795" y="683"/>
                  <a:pt x="793" y="686"/>
                </a:cubicBezTo>
                <a:cubicBezTo>
                  <a:pt x="792" y="687"/>
                  <a:pt x="792" y="687"/>
                  <a:pt x="791" y="687"/>
                </a:cubicBezTo>
                <a:close/>
                <a:moveTo>
                  <a:pt x="70" y="672"/>
                </a:moveTo>
                <a:cubicBezTo>
                  <a:pt x="69" y="672"/>
                  <a:pt x="69" y="672"/>
                  <a:pt x="68" y="671"/>
                </a:cubicBezTo>
                <a:cubicBezTo>
                  <a:pt x="66" y="668"/>
                  <a:pt x="64" y="664"/>
                  <a:pt x="62" y="661"/>
                </a:cubicBezTo>
                <a:cubicBezTo>
                  <a:pt x="62" y="660"/>
                  <a:pt x="62" y="659"/>
                  <a:pt x="63" y="659"/>
                </a:cubicBezTo>
                <a:cubicBezTo>
                  <a:pt x="63" y="659"/>
                  <a:pt x="64" y="659"/>
                  <a:pt x="65" y="659"/>
                </a:cubicBezTo>
                <a:cubicBezTo>
                  <a:pt x="67" y="663"/>
                  <a:pt x="69" y="666"/>
                  <a:pt x="71" y="670"/>
                </a:cubicBezTo>
                <a:cubicBezTo>
                  <a:pt x="71" y="670"/>
                  <a:pt x="71" y="671"/>
                  <a:pt x="71" y="672"/>
                </a:cubicBezTo>
                <a:cubicBezTo>
                  <a:pt x="70" y="672"/>
                  <a:pt x="70" y="672"/>
                  <a:pt x="70" y="672"/>
                </a:cubicBezTo>
                <a:close/>
                <a:moveTo>
                  <a:pt x="805" y="667"/>
                </a:moveTo>
                <a:cubicBezTo>
                  <a:pt x="804" y="667"/>
                  <a:pt x="804" y="667"/>
                  <a:pt x="804" y="667"/>
                </a:cubicBezTo>
                <a:cubicBezTo>
                  <a:pt x="803" y="666"/>
                  <a:pt x="803" y="665"/>
                  <a:pt x="803" y="665"/>
                </a:cubicBezTo>
                <a:cubicBezTo>
                  <a:pt x="805" y="661"/>
                  <a:pt x="808" y="658"/>
                  <a:pt x="810" y="654"/>
                </a:cubicBezTo>
                <a:cubicBezTo>
                  <a:pt x="810" y="654"/>
                  <a:pt x="811" y="653"/>
                  <a:pt x="812" y="654"/>
                </a:cubicBezTo>
                <a:cubicBezTo>
                  <a:pt x="812" y="654"/>
                  <a:pt x="813" y="655"/>
                  <a:pt x="812" y="656"/>
                </a:cubicBezTo>
                <a:cubicBezTo>
                  <a:pt x="810" y="659"/>
                  <a:pt x="808" y="663"/>
                  <a:pt x="806" y="666"/>
                </a:cubicBezTo>
                <a:cubicBezTo>
                  <a:pt x="806" y="667"/>
                  <a:pt x="805" y="667"/>
                  <a:pt x="805" y="667"/>
                </a:cubicBezTo>
                <a:close/>
                <a:moveTo>
                  <a:pt x="57" y="651"/>
                </a:moveTo>
                <a:cubicBezTo>
                  <a:pt x="57" y="651"/>
                  <a:pt x="56" y="651"/>
                  <a:pt x="56" y="651"/>
                </a:cubicBezTo>
                <a:cubicBezTo>
                  <a:pt x="54" y="647"/>
                  <a:pt x="52" y="644"/>
                  <a:pt x="50" y="640"/>
                </a:cubicBezTo>
                <a:cubicBezTo>
                  <a:pt x="50" y="639"/>
                  <a:pt x="50" y="638"/>
                  <a:pt x="51" y="638"/>
                </a:cubicBezTo>
                <a:cubicBezTo>
                  <a:pt x="52" y="638"/>
                  <a:pt x="53" y="638"/>
                  <a:pt x="53" y="639"/>
                </a:cubicBezTo>
                <a:cubicBezTo>
                  <a:pt x="55" y="642"/>
                  <a:pt x="57" y="646"/>
                  <a:pt x="59" y="649"/>
                </a:cubicBezTo>
                <a:cubicBezTo>
                  <a:pt x="59" y="650"/>
                  <a:pt x="59" y="651"/>
                  <a:pt x="58" y="651"/>
                </a:cubicBezTo>
                <a:cubicBezTo>
                  <a:pt x="58" y="651"/>
                  <a:pt x="58" y="651"/>
                  <a:pt x="57" y="651"/>
                </a:cubicBezTo>
                <a:close/>
                <a:moveTo>
                  <a:pt x="817" y="646"/>
                </a:moveTo>
                <a:cubicBezTo>
                  <a:pt x="817" y="646"/>
                  <a:pt x="816" y="646"/>
                  <a:pt x="816" y="646"/>
                </a:cubicBezTo>
                <a:cubicBezTo>
                  <a:pt x="815" y="645"/>
                  <a:pt x="815" y="645"/>
                  <a:pt x="815" y="644"/>
                </a:cubicBezTo>
                <a:cubicBezTo>
                  <a:pt x="817" y="640"/>
                  <a:pt x="819" y="637"/>
                  <a:pt x="821" y="633"/>
                </a:cubicBezTo>
                <a:cubicBezTo>
                  <a:pt x="821" y="633"/>
                  <a:pt x="822" y="632"/>
                  <a:pt x="823" y="633"/>
                </a:cubicBezTo>
                <a:cubicBezTo>
                  <a:pt x="824" y="633"/>
                  <a:pt x="824" y="634"/>
                  <a:pt x="824" y="635"/>
                </a:cubicBezTo>
                <a:cubicBezTo>
                  <a:pt x="822" y="638"/>
                  <a:pt x="820" y="642"/>
                  <a:pt x="818" y="645"/>
                </a:cubicBezTo>
                <a:cubicBezTo>
                  <a:pt x="818" y="646"/>
                  <a:pt x="817" y="646"/>
                  <a:pt x="817" y="646"/>
                </a:cubicBezTo>
                <a:close/>
                <a:moveTo>
                  <a:pt x="46" y="630"/>
                </a:moveTo>
                <a:cubicBezTo>
                  <a:pt x="46" y="630"/>
                  <a:pt x="45" y="630"/>
                  <a:pt x="45" y="629"/>
                </a:cubicBezTo>
                <a:cubicBezTo>
                  <a:pt x="43" y="626"/>
                  <a:pt x="41" y="622"/>
                  <a:pt x="40" y="619"/>
                </a:cubicBezTo>
                <a:cubicBezTo>
                  <a:pt x="39" y="618"/>
                  <a:pt x="40" y="617"/>
                  <a:pt x="40" y="617"/>
                </a:cubicBezTo>
                <a:cubicBezTo>
                  <a:pt x="41" y="616"/>
                  <a:pt x="42" y="617"/>
                  <a:pt x="42" y="617"/>
                </a:cubicBezTo>
                <a:cubicBezTo>
                  <a:pt x="44" y="621"/>
                  <a:pt x="46" y="625"/>
                  <a:pt x="47" y="628"/>
                </a:cubicBezTo>
                <a:cubicBezTo>
                  <a:pt x="48" y="629"/>
                  <a:pt x="48" y="630"/>
                  <a:pt x="47" y="630"/>
                </a:cubicBezTo>
                <a:cubicBezTo>
                  <a:pt x="47" y="630"/>
                  <a:pt x="46" y="630"/>
                  <a:pt x="46" y="630"/>
                </a:cubicBezTo>
                <a:close/>
                <a:moveTo>
                  <a:pt x="828" y="625"/>
                </a:moveTo>
                <a:cubicBezTo>
                  <a:pt x="828" y="625"/>
                  <a:pt x="827" y="625"/>
                  <a:pt x="827" y="625"/>
                </a:cubicBezTo>
                <a:cubicBezTo>
                  <a:pt x="826" y="624"/>
                  <a:pt x="826" y="623"/>
                  <a:pt x="826" y="623"/>
                </a:cubicBezTo>
                <a:cubicBezTo>
                  <a:pt x="828" y="619"/>
                  <a:pt x="830" y="615"/>
                  <a:pt x="831" y="612"/>
                </a:cubicBezTo>
                <a:cubicBezTo>
                  <a:pt x="832" y="611"/>
                  <a:pt x="833" y="611"/>
                  <a:pt x="833" y="611"/>
                </a:cubicBezTo>
                <a:cubicBezTo>
                  <a:pt x="834" y="611"/>
                  <a:pt x="834" y="612"/>
                  <a:pt x="834" y="613"/>
                </a:cubicBezTo>
                <a:cubicBezTo>
                  <a:pt x="833" y="617"/>
                  <a:pt x="831" y="620"/>
                  <a:pt x="829" y="624"/>
                </a:cubicBezTo>
                <a:cubicBezTo>
                  <a:pt x="829" y="624"/>
                  <a:pt x="828" y="625"/>
                  <a:pt x="828" y="625"/>
                </a:cubicBezTo>
                <a:close/>
                <a:moveTo>
                  <a:pt x="36" y="609"/>
                </a:moveTo>
                <a:cubicBezTo>
                  <a:pt x="36" y="609"/>
                  <a:pt x="35" y="608"/>
                  <a:pt x="35" y="608"/>
                </a:cubicBezTo>
                <a:cubicBezTo>
                  <a:pt x="33" y="604"/>
                  <a:pt x="32" y="600"/>
                  <a:pt x="30" y="597"/>
                </a:cubicBezTo>
                <a:cubicBezTo>
                  <a:pt x="30" y="596"/>
                  <a:pt x="30" y="595"/>
                  <a:pt x="31" y="595"/>
                </a:cubicBezTo>
                <a:cubicBezTo>
                  <a:pt x="32" y="594"/>
                  <a:pt x="33" y="595"/>
                  <a:pt x="33" y="595"/>
                </a:cubicBezTo>
                <a:cubicBezTo>
                  <a:pt x="34" y="599"/>
                  <a:pt x="36" y="603"/>
                  <a:pt x="37" y="606"/>
                </a:cubicBezTo>
                <a:cubicBezTo>
                  <a:pt x="38" y="607"/>
                  <a:pt x="37" y="608"/>
                  <a:pt x="37" y="608"/>
                </a:cubicBezTo>
                <a:cubicBezTo>
                  <a:pt x="37" y="609"/>
                  <a:pt x="36" y="609"/>
                  <a:pt x="36" y="609"/>
                </a:cubicBezTo>
                <a:close/>
                <a:moveTo>
                  <a:pt x="838" y="603"/>
                </a:moveTo>
                <a:cubicBezTo>
                  <a:pt x="837" y="603"/>
                  <a:pt x="837" y="603"/>
                  <a:pt x="837" y="603"/>
                </a:cubicBezTo>
                <a:cubicBezTo>
                  <a:pt x="836" y="602"/>
                  <a:pt x="836" y="601"/>
                  <a:pt x="836" y="601"/>
                </a:cubicBezTo>
                <a:cubicBezTo>
                  <a:pt x="838" y="597"/>
                  <a:pt x="839" y="593"/>
                  <a:pt x="841" y="589"/>
                </a:cubicBezTo>
                <a:cubicBezTo>
                  <a:pt x="841" y="589"/>
                  <a:pt x="842" y="588"/>
                  <a:pt x="842" y="589"/>
                </a:cubicBezTo>
                <a:cubicBezTo>
                  <a:pt x="843" y="589"/>
                  <a:pt x="844" y="590"/>
                  <a:pt x="843" y="591"/>
                </a:cubicBezTo>
                <a:cubicBezTo>
                  <a:pt x="842" y="594"/>
                  <a:pt x="840" y="598"/>
                  <a:pt x="839" y="602"/>
                </a:cubicBezTo>
                <a:cubicBezTo>
                  <a:pt x="839" y="602"/>
                  <a:pt x="838" y="603"/>
                  <a:pt x="838" y="603"/>
                </a:cubicBezTo>
                <a:close/>
                <a:moveTo>
                  <a:pt x="27" y="586"/>
                </a:moveTo>
                <a:cubicBezTo>
                  <a:pt x="27" y="586"/>
                  <a:pt x="26" y="586"/>
                  <a:pt x="26" y="585"/>
                </a:cubicBezTo>
                <a:cubicBezTo>
                  <a:pt x="25" y="582"/>
                  <a:pt x="23" y="578"/>
                  <a:pt x="22" y="574"/>
                </a:cubicBezTo>
                <a:cubicBezTo>
                  <a:pt x="22" y="573"/>
                  <a:pt x="22" y="572"/>
                  <a:pt x="23" y="572"/>
                </a:cubicBezTo>
                <a:cubicBezTo>
                  <a:pt x="24" y="572"/>
                  <a:pt x="24" y="572"/>
                  <a:pt x="25" y="573"/>
                </a:cubicBezTo>
                <a:cubicBezTo>
                  <a:pt x="26" y="577"/>
                  <a:pt x="27" y="581"/>
                  <a:pt x="29" y="584"/>
                </a:cubicBezTo>
                <a:cubicBezTo>
                  <a:pt x="29" y="585"/>
                  <a:pt x="29" y="586"/>
                  <a:pt x="28" y="586"/>
                </a:cubicBezTo>
                <a:cubicBezTo>
                  <a:pt x="28" y="586"/>
                  <a:pt x="27" y="586"/>
                  <a:pt x="27" y="586"/>
                </a:cubicBezTo>
                <a:close/>
                <a:moveTo>
                  <a:pt x="846" y="580"/>
                </a:moveTo>
                <a:cubicBezTo>
                  <a:pt x="846" y="580"/>
                  <a:pt x="846" y="580"/>
                  <a:pt x="846" y="580"/>
                </a:cubicBezTo>
                <a:cubicBezTo>
                  <a:pt x="845" y="580"/>
                  <a:pt x="844" y="579"/>
                  <a:pt x="845" y="578"/>
                </a:cubicBezTo>
                <a:cubicBezTo>
                  <a:pt x="846" y="574"/>
                  <a:pt x="847" y="571"/>
                  <a:pt x="848" y="567"/>
                </a:cubicBezTo>
                <a:cubicBezTo>
                  <a:pt x="849" y="566"/>
                  <a:pt x="850" y="566"/>
                  <a:pt x="850" y="566"/>
                </a:cubicBezTo>
                <a:cubicBezTo>
                  <a:pt x="851" y="566"/>
                  <a:pt x="852" y="567"/>
                  <a:pt x="851" y="568"/>
                </a:cubicBezTo>
                <a:cubicBezTo>
                  <a:pt x="850" y="572"/>
                  <a:pt x="849" y="575"/>
                  <a:pt x="847" y="579"/>
                </a:cubicBezTo>
                <a:cubicBezTo>
                  <a:pt x="847" y="580"/>
                  <a:pt x="847" y="580"/>
                  <a:pt x="846" y="580"/>
                </a:cubicBezTo>
                <a:close/>
                <a:moveTo>
                  <a:pt x="20" y="564"/>
                </a:moveTo>
                <a:cubicBezTo>
                  <a:pt x="19" y="564"/>
                  <a:pt x="18" y="563"/>
                  <a:pt x="18" y="562"/>
                </a:cubicBezTo>
                <a:cubicBezTo>
                  <a:pt x="17" y="559"/>
                  <a:pt x="16" y="555"/>
                  <a:pt x="15" y="551"/>
                </a:cubicBezTo>
                <a:cubicBezTo>
                  <a:pt x="15" y="550"/>
                  <a:pt x="15" y="549"/>
                  <a:pt x="16" y="549"/>
                </a:cubicBezTo>
                <a:cubicBezTo>
                  <a:pt x="17" y="549"/>
                  <a:pt x="18" y="549"/>
                  <a:pt x="18" y="550"/>
                </a:cubicBezTo>
                <a:cubicBezTo>
                  <a:pt x="19" y="554"/>
                  <a:pt x="20" y="558"/>
                  <a:pt x="21" y="562"/>
                </a:cubicBezTo>
                <a:cubicBezTo>
                  <a:pt x="21" y="562"/>
                  <a:pt x="21" y="563"/>
                  <a:pt x="20" y="563"/>
                </a:cubicBezTo>
                <a:cubicBezTo>
                  <a:pt x="20" y="564"/>
                  <a:pt x="20" y="564"/>
                  <a:pt x="20" y="564"/>
                </a:cubicBezTo>
                <a:close/>
                <a:moveTo>
                  <a:pt x="853" y="557"/>
                </a:moveTo>
                <a:cubicBezTo>
                  <a:pt x="853" y="557"/>
                  <a:pt x="853" y="557"/>
                  <a:pt x="853" y="557"/>
                </a:cubicBezTo>
                <a:cubicBezTo>
                  <a:pt x="852" y="557"/>
                  <a:pt x="852" y="556"/>
                  <a:pt x="852" y="555"/>
                </a:cubicBezTo>
                <a:cubicBezTo>
                  <a:pt x="853" y="552"/>
                  <a:pt x="854" y="548"/>
                  <a:pt x="855" y="544"/>
                </a:cubicBezTo>
                <a:cubicBezTo>
                  <a:pt x="855" y="543"/>
                  <a:pt x="856" y="543"/>
                  <a:pt x="857" y="543"/>
                </a:cubicBezTo>
                <a:cubicBezTo>
                  <a:pt x="858" y="543"/>
                  <a:pt x="858" y="544"/>
                  <a:pt x="858" y="545"/>
                </a:cubicBezTo>
                <a:cubicBezTo>
                  <a:pt x="857" y="548"/>
                  <a:pt x="856" y="552"/>
                  <a:pt x="855" y="556"/>
                </a:cubicBezTo>
                <a:cubicBezTo>
                  <a:pt x="855" y="557"/>
                  <a:pt x="854" y="557"/>
                  <a:pt x="853" y="557"/>
                </a:cubicBezTo>
                <a:close/>
                <a:moveTo>
                  <a:pt x="13" y="540"/>
                </a:moveTo>
                <a:cubicBezTo>
                  <a:pt x="13" y="540"/>
                  <a:pt x="12" y="540"/>
                  <a:pt x="12" y="539"/>
                </a:cubicBezTo>
                <a:cubicBezTo>
                  <a:pt x="11" y="535"/>
                  <a:pt x="10" y="531"/>
                  <a:pt x="9" y="527"/>
                </a:cubicBezTo>
                <a:cubicBezTo>
                  <a:pt x="9" y="527"/>
                  <a:pt x="10" y="526"/>
                  <a:pt x="10" y="526"/>
                </a:cubicBezTo>
                <a:cubicBezTo>
                  <a:pt x="11" y="526"/>
                  <a:pt x="12" y="526"/>
                  <a:pt x="12" y="527"/>
                </a:cubicBezTo>
                <a:cubicBezTo>
                  <a:pt x="13" y="531"/>
                  <a:pt x="14" y="535"/>
                  <a:pt x="15" y="539"/>
                </a:cubicBezTo>
                <a:cubicBezTo>
                  <a:pt x="15" y="539"/>
                  <a:pt x="15" y="540"/>
                  <a:pt x="14" y="540"/>
                </a:cubicBezTo>
                <a:cubicBezTo>
                  <a:pt x="14" y="540"/>
                  <a:pt x="14" y="540"/>
                  <a:pt x="13" y="540"/>
                </a:cubicBezTo>
                <a:close/>
                <a:moveTo>
                  <a:pt x="859" y="534"/>
                </a:moveTo>
                <a:cubicBezTo>
                  <a:pt x="859" y="534"/>
                  <a:pt x="859" y="534"/>
                  <a:pt x="859" y="534"/>
                </a:cubicBezTo>
                <a:cubicBezTo>
                  <a:pt x="858" y="534"/>
                  <a:pt x="858" y="533"/>
                  <a:pt x="858" y="532"/>
                </a:cubicBezTo>
                <a:cubicBezTo>
                  <a:pt x="859" y="528"/>
                  <a:pt x="860" y="524"/>
                  <a:pt x="860" y="521"/>
                </a:cubicBezTo>
                <a:cubicBezTo>
                  <a:pt x="860" y="520"/>
                  <a:pt x="861" y="519"/>
                  <a:pt x="862" y="519"/>
                </a:cubicBezTo>
                <a:cubicBezTo>
                  <a:pt x="863" y="519"/>
                  <a:pt x="863" y="520"/>
                  <a:pt x="863" y="521"/>
                </a:cubicBezTo>
                <a:cubicBezTo>
                  <a:pt x="862" y="525"/>
                  <a:pt x="862" y="529"/>
                  <a:pt x="861" y="533"/>
                </a:cubicBezTo>
                <a:cubicBezTo>
                  <a:pt x="861" y="534"/>
                  <a:pt x="860" y="534"/>
                  <a:pt x="859" y="534"/>
                </a:cubicBezTo>
                <a:close/>
                <a:moveTo>
                  <a:pt x="8" y="517"/>
                </a:moveTo>
                <a:cubicBezTo>
                  <a:pt x="8" y="517"/>
                  <a:pt x="7" y="516"/>
                  <a:pt x="7" y="516"/>
                </a:cubicBezTo>
                <a:cubicBezTo>
                  <a:pt x="6" y="512"/>
                  <a:pt x="6" y="508"/>
                  <a:pt x="5" y="504"/>
                </a:cubicBezTo>
                <a:cubicBezTo>
                  <a:pt x="5" y="503"/>
                  <a:pt x="5" y="502"/>
                  <a:pt x="6" y="502"/>
                </a:cubicBezTo>
                <a:cubicBezTo>
                  <a:pt x="7" y="502"/>
                  <a:pt x="8" y="503"/>
                  <a:pt x="8" y="503"/>
                </a:cubicBezTo>
                <a:cubicBezTo>
                  <a:pt x="8" y="507"/>
                  <a:pt x="9" y="511"/>
                  <a:pt x="10" y="515"/>
                </a:cubicBezTo>
                <a:cubicBezTo>
                  <a:pt x="10" y="516"/>
                  <a:pt x="9" y="517"/>
                  <a:pt x="9" y="517"/>
                </a:cubicBezTo>
                <a:cubicBezTo>
                  <a:pt x="9" y="517"/>
                  <a:pt x="8" y="517"/>
                  <a:pt x="8" y="517"/>
                </a:cubicBezTo>
                <a:close/>
                <a:moveTo>
                  <a:pt x="864" y="510"/>
                </a:moveTo>
                <a:cubicBezTo>
                  <a:pt x="864" y="510"/>
                  <a:pt x="864" y="510"/>
                  <a:pt x="864" y="510"/>
                </a:cubicBezTo>
                <a:cubicBezTo>
                  <a:pt x="863" y="510"/>
                  <a:pt x="862" y="510"/>
                  <a:pt x="862" y="509"/>
                </a:cubicBezTo>
                <a:cubicBezTo>
                  <a:pt x="863" y="505"/>
                  <a:pt x="864" y="501"/>
                  <a:pt x="864" y="497"/>
                </a:cubicBezTo>
                <a:cubicBezTo>
                  <a:pt x="864" y="496"/>
                  <a:pt x="865" y="496"/>
                  <a:pt x="866" y="496"/>
                </a:cubicBezTo>
                <a:cubicBezTo>
                  <a:pt x="867" y="496"/>
                  <a:pt x="867" y="497"/>
                  <a:pt x="867" y="497"/>
                </a:cubicBezTo>
                <a:cubicBezTo>
                  <a:pt x="867" y="501"/>
                  <a:pt x="866" y="505"/>
                  <a:pt x="865" y="509"/>
                </a:cubicBezTo>
                <a:cubicBezTo>
                  <a:pt x="865" y="510"/>
                  <a:pt x="865" y="510"/>
                  <a:pt x="864" y="510"/>
                </a:cubicBezTo>
                <a:close/>
                <a:moveTo>
                  <a:pt x="5" y="493"/>
                </a:moveTo>
                <a:cubicBezTo>
                  <a:pt x="4" y="493"/>
                  <a:pt x="3" y="493"/>
                  <a:pt x="3" y="492"/>
                </a:cubicBezTo>
                <a:cubicBezTo>
                  <a:pt x="3" y="488"/>
                  <a:pt x="2" y="484"/>
                  <a:pt x="2" y="480"/>
                </a:cubicBezTo>
                <a:cubicBezTo>
                  <a:pt x="2" y="479"/>
                  <a:pt x="2" y="478"/>
                  <a:pt x="3" y="478"/>
                </a:cubicBezTo>
                <a:cubicBezTo>
                  <a:pt x="4" y="478"/>
                  <a:pt x="5" y="479"/>
                  <a:pt x="5" y="480"/>
                </a:cubicBezTo>
                <a:cubicBezTo>
                  <a:pt x="5" y="484"/>
                  <a:pt x="6" y="488"/>
                  <a:pt x="6" y="492"/>
                </a:cubicBezTo>
                <a:cubicBezTo>
                  <a:pt x="6" y="492"/>
                  <a:pt x="6" y="493"/>
                  <a:pt x="5" y="493"/>
                </a:cubicBezTo>
                <a:cubicBezTo>
                  <a:pt x="5" y="493"/>
                  <a:pt x="5" y="493"/>
                  <a:pt x="5" y="493"/>
                </a:cubicBezTo>
                <a:close/>
                <a:moveTo>
                  <a:pt x="867" y="487"/>
                </a:moveTo>
                <a:cubicBezTo>
                  <a:pt x="867" y="487"/>
                  <a:pt x="867" y="487"/>
                  <a:pt x="867" y="487"/>
                </a:cubicBezTo>
                <a:cubicBezTo>
                  <a:pt x="866" y="487"/>
                  <a:pt x="866" y="486"/>
                  <a:pt x="866" y="485"/>
                </a:cubicBezTo>
                <a:cubicBezTo>
                  <a:pt x="866" y="481"/>
                  <a:pt x="867" y="477"/>
                  <a:pt x="867" y="473"/>
                </a:cubicBezTo>
                <a:cubicBezTo>
                  <a:pt x="867" y="472"/>
                  <a:pt x="868" y="472"/>
                  <a:pt x="869" y="472"/>
                </a:cubicBezTo>
                <a:cubicBezTo>
                  <a:pt x="869" y="472"/>
                  <a:pt x="870" y="473"/>
                  <a:pt x="870" y="473"/>
                </a:cubicBezTo>
                <a:cubicBezTo>
                  <a:pt x="870" y="477"/>
                  <a:pt x="869" y="481"/>
                  <a:pt x="869" y="485"/>
                </a:cubicBezTo>
                <a:cubicBezTo>
                  <a:pt x="869" y="486"/>
                  <a:pt x="868" y="487"/>
                  <a:pt x="867" y="487"/>
                </a:cubicBezTo>
                <a:close/>
                <a:moveTo>
                  <a:pt x="2" y="469"/>
                </a:moveTo>
                <a:cubicBezTo>
                  <a:pt x="1" y="469"/>
                  <a:pt x="1" y="469"/>
                  <a:pt x="1" y="468"/>
                </a:cubicBezTo>
                <a:cubicBezTo>
                  <a:pt x="0" y="464"/>
                  <a:pt x="0" y="460"/>
                  <a:pt x="0" y="456"/>
                </a:cubicBezTo>
                <a:cubicBezTo>
                  <a:pt x="0" y="455"/>
                  <a:pt x="1" y="454"/>
                  <a:pt x="2" y="454"/>
                </a:cubicBezTo>
                <a:cubicBezTo>
                  <a:pt x="2" y="454"/>
                  <a:pt x="3" y="455"/>
                  <a:pt x="3" y="456"/>
                </a:cubicBezTo>
                <a:cubicBezTo>
                  <a:pt x="3" y="460"/>
                  <a:pt x="3" y="464"/>
                  <a:pt x="4" y="468"/>
                </a:cubicBezTo>
                <a:cubicBezTo>
                  <a:pt x="4" y="469"/>
                  <a:pt x="3" y="469"/>
                  <a:pt x="2" y="469"/>
                </a:cubicBezTo>
                <a:cubicBezTo>
                  <a:pt x="2" y="469"/>
                  <a:pt x="2" y="469"/>
                  <a:pt x="2" y="469"/>
                </a:cubicBezTo>
                <a:close/>
                <a:moveTo>
                  <a:pt x="869" y="463"/>
                </a:moveTo>
                <a:cubicBezTo>
                  <a:pt x="869" y="463"/>
                  <a:pt x="869" y="463"/>
                  <a:pt x="869" y="463"/>
                </a:cubicBezTo>
                <a:cubicBezTo>
                  <a:pt x="868" y="463"/>
                  <a:pt x="868" y="462"/>
                  <a:pt x="868" y="461"/>
                </a:cubicBezTo>
                <a:cubicBezTo>
                  <a:pt x="868" y="457"/>
                  <a:pt x="868" y="453"/>
                  <a:pt x="868" y="449"/>
                </a:cubicBezTo>
                <a:cubicBezTo>
                  <a:pt x="868" y="448"/>
                  <a:pt x="869" y="448"/>
                  <a:pt x="870" y="448"/>
                </a:cubicBezTo>
                <a:cubicBezTo>
                  <a:pt x="871" y="448"/>
                  <a:pt x="871" y="449"/>
                  <a:pt x="871" y="449"/>
                </a:cubicBezTo>
                <a:cubicBezTo>
                  <a:pt x="871" y="453"/>
                  <a:pt x="871" y="457"/>
                  <a:pt x="871" y="461"/>
                </a:cubicBezTo>
                <a:cubicBezTo>
                  <a:pt x="871" y="462"/>
                  <a:pt x="870" y="463"/>
                  <a:pt x="869" y="463"/>
                </a:cubicBezTo>
                <a:close/>
                <a:moveTo>
                  <a:pt x="1" y="445"/>
                </a:moveTo>
                <a:cubicBezTo>
                  <a:pt x="0" y="445"/>
                  <a:pt x="0" y="445"/>
                  <a:pt x="0" y="444"/>
                </a:cubicBezTo>
                <a:cubicBezTo>
                  <a:pt x="0" y="441"/>
                  <a:pt x="0" y="439"/>
                  <a:pt x="0" y="436"/>
                </a:cubicBezTo>
                <a:cubicBezTo>
                  <a:pt x="0" y="435"/>
                  <a:pt x="0" y="433"/>
                  <a:pt x="0" y="432"/>
                </a:cubicBezTo>
                <a:cubicBezTo>
                  <a:pt x="0" y="431"/>
                  <a:pt x="0" y="430"/>
                  <a:pt x="1" y="430"/>
                </a:cubicBezTo>
                <a:cubicBezTo>
                  <a:pt x="1" y="430"/>
                  <a:pt x="1" y="430"/>
                  <a:pt x="1" y="430"/>
                </a:cubicBezTo>
                <a:cubicBezTo>
                  <a:pt x="2" y="430"/>
                  <a:pt x="3" y="431"/>
                  <a:pt x="3" y="432"/>
                </a:cubicBezTo>
                <a:cubicBezTo>
                  <a:pt x="3" y="433"/>
                  <a:pt x="3" y="435"/>
                  <a:pt x="3" y="436"/>
                </a:cubicBezTo>
                <a:cubicBezTo>
                  <a:pt x="3" y="439"/>
                  <a:pt x="3" y="441"/>
                  <a:pt x="3" y="444"/>
                </a:cubicBezTo>
                <a:cubicBezTo>
                  <a:pt x="3" y="445"/>
                  <a:pt x="2" y="445"/>
                  <a:pt x="1" y="445"/>
                </a:cubicBezTo>
                <a:cubicBezTo>
                  <a:pt x="1" y="445"/>
                  <a:pt x="1" y="445"/>
                  <a:pt x="1" y="445"/>
                </a:cubicBezTo>
                <a:close/>
                <a:moveTo>
                  <a:pt x="870" y="439"/>
                </a:moveTo>
                <a:cubicBezTo>
                  <a:pt x="870" y="439"/>
                  <a:pt x="870" y="439"/>
                  <a:pt x="870" y="439"/>
                </a:cubicBezTo>
                <a:cubicBezTo>
                  <a:pt x="869" y="439"/>
                  <a:pt x="869" y="438"/>
                  <a:pt x="869" y="437"/>
                </a:cubicBezTo>
                <a:cubicBezTo>
                  <a:pt x="869" y="436"/>
                  <a:pt x="869" y="436"/>
                  <a:pt x="869" y="436"/>
                </a:cubicBezTo>
                <a:cubicBezTo>
                  <a:pt x="869" y="432"/>
                  <a:pt x="868" y="429"/>
                  <a:pt x="868" y="425"/>
                </a:cubicBezTo>
                <a:cubicBezTo>
                  <a:pt x="868" y="425"/>
                  <a:pt x="869" y="424"/>
                  <a:pt x="870" y="424"/>
                </a:cubicBezTo>
                <a:cubicBezTo>
                  <a:pt x="871" y="424"/>
                  <a:pt x="871" y="424"/>
                  <a:pt x="871" y="425"/>
                </a:cubicBezTo>
                <a:cubicBezTo>
                  <a:pt x="871" y="429"/>
                  <a:pt x="872" y="432"/>
                  <a:pt x="872" y="436"/>
                </a:cubicBezTo>
                <a:cubicBezTo>
                  <a:pt x="872" y="437"/>
                  <a:pt x="872" y="437"/>
                  <a:pt x="872" y="437"/>
                </a:cubicBezTo>
                <a:cubicBezTo>
                  <a:pt x="872" y="438"/>
                  <a:pt x="871" y="439"/>
                  <a:pt x="870" y="439"/>
                </a:cubicBezTo>
                <a:close/>
                <a:moveTo>
                  <a:pt x="1" y="421"/>
                </a:moveTo>
                <a:cubicBezTo>
                  <a:pt x="1" y="421"/>
                  <a:pt x="1" y="421"/>
                  <a:pt x="1" y="421"/>
                </a:cubicBezTo>
                <a:cubicBezTo>
                  <a:pt x="1" y="421"/>
                  <a:pt x="0" y="421"/>
                  <a:pt x="0" y="420"/>
                </a:cubicBezTo>
                <a:cubicBezTo>
                  <a:pt x="0" y="416"/>
                  <a:pt x="0" y="412"/>
                  <a:pt x="1" y="408"/>
                </a:cubicBezTo>
                <a:cubicBezTo>
                  <a:pt x="1" y="407"/>
                  <a:pt x="1" y="406"/>
                  <a:pt x="2" y="406"/>
                </a:cubicBezTo>
                <a:cubicBezTo>
                  <a:pt x="3" y="406"/>
                  <a:pt x="4" y="407"/>
                  <a:pt x="4" y="408"/>
                </a:cubicBezTo>
                <a:cubicBezTo>
                  <a:pt x="3" y="412"/>
                  <a:pt x="3" y="416"/>
                  <a:pt x="3" y="420"/>
                </a:cubicBezTo>
                <a:cubicBezTo>
                  <a:pt x="3" y="421"/>
                  <a:pt x="2" y="421"/>
                  <a:pt x="1" y="421"/>
                </a:cubicBezTo>
                <a:close/>
                <a:moveTo>
                  <a:pt x="869" y="415"/>
                </a:moveTo>
                <a:cubicBezTo>
                  <a:pt x="869" y="415"/>
                  <a:pt x="868" y="414"/>
                  <a:pt x="868" y="413"/>
                </a:cubicBezTo>
                <a:cubicBezTo>
                  <a:pt x="868" y="409"/>
                  <a:pt x="867" y="405"/>
                  <a:pt x="867" y="402"/>
                </a:cubicBezTo>
                <a:cubicBezTo>
                  <a:pt x="867" y="401"/>
                  <a:pt x="868" y="400"/>
                  <a:pt x="869" y="400"/>
                </a:cubicBezTo>
                <a:cubicBezTo>
                  <a:pt x="869" y="400"/>
                  <a:pt x="870" y="400"/>
                  <a:pt x="870" y="401"/>
                </a:cubicBezTo>
                <a:cubicBezTo>
                  <a:pt x="870" y="405"/>
                  <a:pt x="871" y="409"/>
                  <a:pt x="871" y="413"/>
                </a:cubicBezTo>
                <a:cubicBezTo>
                  <a:pt x="871" y="414"/>
                  <a:pt x="870" y="415"/>
                  <a:pt x="870" y="415"/>
                </a:cubicBezTo>
                <a:cubicBezTo>
                  <a:pt x="869" y="415"/>
                  <a:pt x="869" y="415"/>
                  <a:pt x="869" y="415"/>
                </a:cubicBezTo>
                <a:close/>
                <a:moveTo>
                  <a:pt x="3" y="397"/>
                </a:moveTo>
                <a:cubicBezTo>
                  <a:pt x="3" y="397"/>
                  <a:pt x="3" y="397"/>
                  <a:pt x="3" y="397"/>
                </a:cubicBezTo>
                <a:cubicBezTo>
                  <a:pt x="2" y="397"/>
                  <a:pt x="1" y="397"/>
                  <a:pt x="1" y="396"/>
                </a:cubicBezTo>
                <a:cubicBezTo>
                  <a:pt x="2" y="392"/>
                  <a:pt x="2" y="388"/>
                  <a:pt x="3" y="384"/>
                </a:cubicBezTo>
                <a:cubicBezTo>
                  <a:pt x="3" y="383"/>
                  <a:pt x="4" y="382"/>
                  <a:pt x="4" y="383"/>
                </a:cubicBezTo>
                <a:cubicBezTo>
                  <a:pt x="5" y="383"/>
                  <a:pt x="6" y="383"/>
                  <a:pt x="6" y="384"/>
                </a:cubicBezTo>
                <a:cubicBezTo>
                  <a:pt x="5" y="388"/>
                  <a:pt x="5" y="392"/>
                  <a:pt x="4" y="396"/>
                </a:cubicBezTo>
                <a:cubicBezTo>
                  <a:pt x="4" y="397"/>
                  <a:pt x="4" y="397"/>
                  <a:pt x="3" y="397"/>
                </a:cubicBezTo>
                <a:close/>
                <a:moveTo>
                  <a:pt x="868" y="391"/>
                </a:moveTo>
                <a:cubicBezTo>
                  <a:pt x="867" y="391"/>
                  <a:pt x="866" y="390"/>
                  <a:pt x="866" y="390"/>
                </a:cubicBezTo>
                <a:cubicBezTo>
                  <a:pt x="866" y="386"/>
                  <a:pt x="865" y="382"/>
                  <a:pt x="865" y="378"/>
                </a:cubicBezTo>
                <a:cubicBezTo>
                  <a:pt x="865" y="377"/>
                  <a:pt x="865" y="376"/>
                  <a:pt x="866" y="376"/>
                </a:cubicBezTo>
                <a:cubicBezTo>
                  <a:pt x="867" y="376"/>
                  <a:pt x="868" y="377"/>
                  <a:pt x="868" y="377"/>
                </a:cubicBezTo>
                <a:cubicBezTo>
                  <a:pt x="868" y="381"/>
                  <a:pt x="869" y="385"/>
                  <a:pt x="869" y="389"/>
                </a:cubicBezTo>
                <a:cubicBezTo>
                  <a:pt x="869" y="390"/>
                  <a:pt x="869" y="391"/>
                  <a:pt x="868" y="391"/>
                </a:cubicBezTo>
                <a:cubicBezTo>
                  <a:pt x="868" y="391"/>
                  <a:pt x="868" y="391"/>
                  <a:pt x="868" y="391"/>
                </a:cubicBezTo>
                <a:close/>
                <a:moveTo>
                  <a:pt x="6" y="374"/>
                </a:moveTo>
                <a:cubicBezTo>
                  <a:pt x="6" y="374"/>
                  <a:pt x="6" y="374"/>
                  <a:pt x="6" y="374"/>
                </a:cubicBezTo>
                <a:cubicBezTo>
                  <a:pt x="5" y="373"/>
                  <a:pt x="4" y="373"/>
                  <a:pt x="4" y="372"/>
                </a:cubicBezTo>
                <a:cubicBezTo>
                  <a:pt x="5" y="368"/>
                  <a:pt x="6" y="364"/>
                  <a:pt x="6" y="360"/>
                </a:cubicBezTo>
                <a:cubicBezTo>
                  <a:pt x="6" y="359"/>
                  <a:pt x="7" y="359"/>
                  <a:pt x="8" y="359"/>
                </a:cubicBezTo>
                <a:cubicBezTo>
                  <a:pt x="9" y="359"/>
                  <a:pt x="9" y="360"/>
                  <a:pt x="9" y="361"/>
                </a:cubicBezTo>
                <a:cubicBezTo>
                  <a:pt x="8" y="364"/>
                  <a:pt x="8" y="368"/>
                  <a:pt x="7" y="372"/>
                </a:cubicBezTo>
                <a:cubicBezTo>
                  <a:pt x="7" y="373"/>
                  <a:pt x="7" y="374"/>
                  <a:pt x="6" y="374"/>
                </a:cubicBezTo>
                <a:close/>
                <a:moveTo>
                  <a:pt x="864" y="367"/>
                </a:moveTo>
                <a:cubicBezTo>
                  <a:pt x="864" y="367"/>
                  <a:pt x="863" y="367"/>
                  <a:pt x="863" y="366"/>
                </a:cubicBezTo>
                <a:cubicBezTo>
                  <a:pt x="862" y="362"/>
                  <a:pt x="862" y="358"/>
                  <a:pt x="861" y="354"/>
                </a:cubicBezTo>
                <a:cubicBezTo>
                  <a:pt x="861" y="353"/>
                  <a:pt x="861" y="353"/>
                  <a:pt x="862" y="352"/>
                </a:cubicBezTo>
                <a:cubicBezTo>
                  <a:pt x="863" y="352"/>
                  <a:pt x="864" y="353"/>
                  <a:pt x="864" y="354"/>
                </a:cubicBezTo>
                <a:cubicBezTo>
                  <a:pt x="865" y="358"/>
                  <a:pt x="865" y="361"/>
                  <a:pt x="866" y="365"/>
                </a:cubicBezTo>
                <a:cubicBezTo>
                  <a:pt x="866" y="366"/>
                  <a:pt x="865" y="367"/>
                  <a:pt x="865" y="367"/>
                </a:cubicBezTo>
                <a:cubicBezTo>
                  <a:pt x="865" y="367"/>
                  <a:pt x="864" y="367"/>
                  <a:pt x="864" y="367"/>
                </a:cubicBezTo>
                <a:close/>
                <a:moveTo>
                  <a:pt x="10" y="350"/>
                </a:moveTo>
                <a:cubicBezTo>
                  <a:pt x="10" y="350"/>
                  <a:pt x="10" y="350"/>
                  <a:pt x="10" y="350"/>
                </a:cubicBezTo>
                <a:cubicBezTo>
                  <a:pt x="9" y="350"/>
                  <a:pt x="8" y="349"/>
                  <a:pt x="8" y="348"/>
                </a:cubicBezTo>
                <a:cubicBezTo>
                  <a:pt x="9" y="344"/>
                  <a:pt x="10" y="340"/>
                  <a:pt x="11" y="336"/>
                </a:cubicBezTo>
                <a:cubicBezTo>
                  <a:pt x="11" y="336"/>
                  <a:pt x="12" y="335"/>
                  <a:pt x="13" y="335"/>
                </a:cubicBezTo>
                <a:cubicBezTo>
                  <a:pt x="14" y="335"/>
                  <a:pt x="14" y="336"/>
                  <a:pt x="14" y="337"/>
                </a:cubicBezTo>
                <a:cubicBezTo>
                  <a:pt x="13" y="341"/>
                  <a:pt x="12" y="345"/>
                  <a:pt x="11" y="349"/>
                </a:cubicBezTo>
                <a:cubicBezTo>
                  <a:pt x="11" y="350"/>
                  <a:pt x="11" y="350"/>
                  <a:pt x="10" y="350"/>
                </a:cubicBezTo>
                <a:close/>
                <a:moveTo>
                  <a:pt x="860" y="344"/>
                </a:moveTo>
                <a:cubicBezTo>
                  <a:pt x="859" y="344"/>
                  <a:pt x="859" y="343"/>
                  <a:pt x="858" y="342"/>
                </a:cubicBezTo>
                <a:cubicBezTo>
                  <a:pt x="858" y="339"/>
                  <a:pt x="857" y="335"/>
                  <a:pt x="856" y="331"/>
                </a:cubicBezTo>
                <a:cubicBezTo>
                  <a:pt x="855" y="330"/>
                  <a:pt x="856" y="329"/>
                  <a:pt x="857" y="329"/>
                </a:cubicBezTo>
                <a:cubicBezTo>
                  <a:pt x="858" y="329"/>
                  <a:pt x="858" y="329"/>
                  <a:pt x="859" y="330"/>
                </a:cubicBezTo>
                <a:cubicBezTo>
                  <a:pt x="860" y="334"/>
                  <a:pt x="860" y="338"/>
                  <a:pt x="861" y="342"/>
                </a:cubicBezTo>
                <a:cubicBezTo>
                  <a:pt x="862" y="343"/>
                  <a:pt x="861" y="343"/>
                  <a:pt x="860" y="344"/>
                </a:cubicBezTo>
                <a:cubicBezTo>
                  <a:pt x="860" y="344"/>
                  <a:pt x="860" y="344"/>
                  <a:pt x="860" y="344"/>
                </a:cubicBezTo>
                <a:close/>
                <a:moveTo>
                  <a:pt x="15" y="327"/>
                </a:moveTo>
                <a:cubicBezTo>
                  <a:pt x="15" y="327"/>
                  <a:pt x="15" y="327"/>
                  <a:pt x="15" y="327"/>
                </a:cubicBezTo>
                <a:cubicBezTo>
                  <a:pt x="14" y="326"/>
                  <a:pt x="14" y="326"/>
                  <a:pt x="14" y="325"/>
                </a:cubicBezTo>
                <a:cubicBezTo>
                  <a:pt x="15" y="321"/>
                  <a:pt x="16" y="317"/>
                  <a:pt x="17" y="313"/>
                </a:cubicBezTo>
                <a:cubicBezTo>
                  <a:pt x="17" y="312"/>
                  <a:pt x="18" y="312"/>
                  <a:pt x="19" y="312"/>
                </a:cubicBezTo>
                <a:cubicBezTo>
                  <a:pt x="20" y="312"/>
                  <a:pt x="20" y="313"/>
                  <a:pt x="20" y="314"/>
                </a:cubicBezTo>
                <a:cubicBezTo>
                  <a:pt x="19" y="318"/>
                  <a:pt x="18" y="322"/>
                  <a:pt x="17" y="326"/>
                </a:cubicBezTo>
                <a:cubicBezTo>
                  <a:pt x="17" y="326"/>
                  <a:pt x="16" y="327"/>
                  <a:pt x="15" y="327"/>
                </a:cubicBezTo>
                <a:close/>
                <a:moveTo>
                  <a:pt x="854" y="320"/>
                </a:moveTo>
                <a:cubicBezTo>
                  <a:pt x="853" y="320"/>
                  <a:pt x="853" y="320"/>
                  <a:pt x="853" y="319"/>
                </a:cubicBezTo>
                <a:cubicBezTo>
                  <a:pt x="852" y="315"/>
                  <a:pt x="850" y="312"/>
                  <a:pt x="849" y="308"/>
                </a:cubicBezTo>
                <a:cubicBezTo>
                  <a:pt x="849" y="307"/>
                  <a:pt x="849" y="306"/>
                  <a:pt x="850" y="306"/>
                </a:cubicBezTo>
                <a:cubicBezTo>
                  <a:pt x="851" y="306"/>
                  <a:pt x="852" y="306"/>
                  <a:pt x="852" y="307"/>
                </a:cubicBezTo>
                <a:cubicBezTo>
                  <a:pt x="853" y="311"/>
                  <a:pt x="854" y="315"/>
                  <a:pt x="855" y="318"/>
                </a:cubicBezTo>
                <a:cubicBezTo>
                  <a:pt x="856" y="319"/>
                  <a:pt x="855" y="320"/>
                  <a:pt x="854" y="320"/>
                </a:cubicBezTo>
                <a:cubicBezTo>
                  <a:pt x="854" y="320"/>
                  <a:pt x="854" y="320"/>
                  <a:pt x="854" y="320"/>
                </a:cubicBezTo>
                <a:close/>
                <a:moveTo>
                  <a:pt x="22" y="304"/>
                </a:moveTo>
                <a:cubicBezTo>
                  <a:pt x="22" y="304"/>
                  <a:pt x="22" y="304"/>
                  <a:pt x="22" y="304"/>
                </a:cubicBezTo>
                <a:cubicBezTo>
                  <a:pt x="21" y="303"/>
                  <a:pt x="20" y="302"/>
                  <a:pt x="21" y="302"/>
                </a:cubicBezTo>
                <a:cubicBezTo>
                  <a:pt x="22" y="298"/>
                  <a:pt x="23" y="294"/>
                  <a:pt x="25" y="290"/>
                </a:cubicBezTo>
                <a:cubicBezTo>
                  <a:pt x="25" y="289"/>
                  <a:pt x="26" y="289"/>
                  <a:pt x="27" y="289"/>
                </a:cubicBezTo>
                <a:cubicBezTo>
                  <a:pt x="27" y="290"/>
                  <a:pt x="28" y="290"/>
                  <a:pt x="27" y="291"/>
                </a:cubicBezTo>
                <a:cubicBezTo>
                  <a:pt x="26" y="295"/>
                  <a:pt x="25" y="299"/>
                  <a:pt x="24" y="303"/>
                </a:cubicBezTo>
                <a:cubicBezTo>
                  <a:pt x="23" y="303"/>
                  <a:pt x="23" y="304"/>
                  <a:pt x="22" y="304"/>
                </a:cubicBezTo>
                <a:close/>
                <a:moveTo>
                  <a:pt x="847" y="297"/>
                </a:moveTo>
                <a:cubicBezTo>
                  <a:pt x="846" y="297"/>
                  <a:pt x="846" y="297"/>
                  <a:pt x="846" y="296"/>
                </a:cubicBezTo>
                <a:cubicBezTo>
                  <a:pt x="844" y="293"/>
                  <a:pt x="843" y="289"/>
                  <a:pt x="842" y="285"/>
                </a:cubicBezTo>
                <a:cubicBezTo>
                  <a:pt x="841" y="284"/>
                  <a:pt x="842" y="283"/>
                  <a:pt x="842" y="283"/>
                </a:cubicBezTo>
                <a:cubicBezTo>
                  <a:pt x="843" y="283"/>
                  <a:pt x="844" y="283"/>
                  <a:pt x="844" y="284"/>
                </a:cubicBezTo>
                <a:cubicBezTo>
                  <a:pt x="846" y="288"/>
                  <a:pt x="847" y="292"/>
                  <a:pt x="848" y="295"/>
                </a:cubicBezTo>
                <a:cubicBezTo>
                  <a:pt x="849" y="296"/>
                  <a:pt x="848" y="297"/>
                  <a:pt x="847" y="297"/>
                </a:cubicBezTo>
                <a:cubicBezTo>
                  <a:pt x="847" y="297"/>
                  <a:pt x="847" y="297"/>
                  <a:pt x="847" y="297"/>
                </a:cubicBezTo>
                <a:close/>
                <a:moveTo>
                  <a:pt x="30" y="281"/>
                </a:moveTo>
                <a:cubicBezTo>
                  <a:pt x="30" y="281"/>
                  <a:pt x="30" y="281"/>
                  <a:pt x="30" y="281"/>
                </a:cubicBezTo>
                <a:cubicBezTo>
                  <a:pt x="29" y="281"/>
                  <a:pt x="28" y="280"/>
                  <a:pt x="29" y="279"/>
                </a:cubicBezTo>
                <a:cubicBezTo>
                  <a:pt x="30" y="275"/>
                  <a:pt x="32" y="271"/>
                  <a:pt x="33" y="268"/>
                </a:cubicBezTo>
                <a:cubicBezTo>
                  <a:pt x="34" y="267"/>
                  <a:pt x="35" y="267"/>
                  <a:pt x="35" y="267"/>
                </a:cubicBezTo>
                <a:cubicBezTo>
                  <a:pt x="36" y="267"/>
                  <a:pt x="36" y="268"/>
                  <a:pt x="36" y="269"/>
                </a:cubicBezTo>
                <a:cubicBezTo>
                  <a:pt x="35" y="273"/>
                  <a:pt x="33" y="276"/>
                  <a:pt x="32" y="280"/>
                </a:cubicBezTo>
                <a:cubicBezTo>
                  <a:pt x="31" y="281"/>
                  <a:pt x="31" y="281"/>
                  <a:pt x="30" y="281"/>
                </a:cubicBezTo>
                <a:close/>
                <a:moveTo>
                  <a:pt x="839" y="275"/>
                </a:moveTo>
                <a:cubicBezTo>
                  <a:pt x="838" y="275"/>
                  <a:pt x="837" y="275"/>
                  <a:pt x="837" y="274"/>
                </a:cubicBezTo>
                <a:cubicBezTo>
                  <a:pt x="836" y="270"/>
                  <a:pt x="834" y="267"/>
                  <a:pt x="833" y="263"/>
                </a:cubicBezTo>
                <a:cubicBezTo>
                  <a:pt x="832" y="262"/>
                  <a:pt x="833" y="261"/>
                  <a:pt x="833" y="261"/>
                </a:cubicBezTo>
                <a:cubicBezTo>
                  <a:pt x="834" y="261"/>
                  <a:pt x="835" y="261"/>
                  <a:pt x="835" y="262"/>
                </a:cubicBezTo>
                <a:cubicBezTo>
                  <a:pt x="837" y="265"/>
                  <a:pt x="838" y="269"/>
                  <a:pt x="840" y="273"/>
                </a:cubicBezTo>
                <a:cubicBezTo>
                  <a:pt x="840" y="274"/>
                  <a:pt x="840" y="275"/>
                  <a:pt x="839" y="275"/>
                </a:cubicBezTo>
                <a:cubicBezTo>
                  <a:pt x="839" y="275"/>
                  <a:pt x="839" y="275"/>
                  <a:pt x="839" y="275"/>
                </a:cubicBezTo>
                <a:close/>
                <a:moveTo>
                  <a:pt x="39" y="259"/>
                </a:moveTo>
                <a:cubicBezTo>
                  <a:pt x="39" y="259"/>
                  <a:pt x="39" y="259"/>
                  <a:pt x="39" y="259"/>
                </a:cubicBezTo>
                <a:cubicBezTo>
                  <a:pt x="38" y="258"/>
                  <a:pt x="38" y="257"/>
                  <a:pt x="38" y="257"/>
                </a:cubicBezTo>
                <a:cubicBezTo>
                  <a:pt x="40" y="253"/>
                  <a:pt x="41" y="249"/>
                  <a:pt x="43" y="246"/>
                </a:cubicBezTo>
                <a:cubicBezTo>
                  <a:pt x="44" y="245"/>
                  <a:pt x="45" y="245"/>
                  <a:pt x="45" y="245"/>
                </a:cubicBezTo>
                <a:cubicBezTo>
                  <a:pt x="46" y="245"/>
                  <a:pt x="46" y="246"/>
                  <a:pt x="46" y="247"/>
                </a:cubicBezTo>
                <a:cubicBezTo>
                  <a:pt x="44" y="251"/>
                  <a:pt x="43" y="254"/>
                  <a:pt x="41" y="258"/>
                </a:cubicBezTo>
                <a:cubicBezTo>
                  <a:pt x="41" y="258"/>
                  <a:pt x="40" y="259"/>
                  <a:pt x="39" y="259"/>
                </a:cubicBezTo>
                <a:close/>
                <a:moveTo>
                  <a:pt x="829" y="253"/>
                </a:moveTo>
                <a:cubicBezTo>
                  <a:pt x="828" y="253"/>
                  <a:pt x="828" y="253"/>
                  <a:pt x="828" y="252"/>
                </a:cubicBezTo>
                <a:cubicBezTo>
                  <a:pt x="826" y="249"/>
                  <a:pt x="824" y="245"/>
                  <a:pt x="822" y="241"/>
                </a:cubicBezTo>
                <a:cubicBezTo>
                  <a:pt x="822" y="241"/>
                  <a:pt x="822" y="240"/>
                  <a:pt x="823" y="239"/>
                </a:cubicBezTo>
                <a:cubicBezTo>
                  <a:pt x="824" y="239"/>
                  <a:pt x="825" y="239"/>
                  <a:pt x="825" y="240"/>
                </a:cubicBezTo>
                <a:cubicBezTo>
                  <a:pt x="827" y="244"/>
                  <a:pt x="829" y="247"/>
                  <a:pt x="830" y="251"/>
                </a:cubicBezTo>
                <a:cubicBezTo>
                  <a:pt x="831" y="252"/>
                  <a:pt x="830" y="253"/>
                  <a:pt x="830" y="253"/>
                </a:cubicBezTo>
                <a:cubicBezTo>
                  <a:pt x="829" y="253"/>
                  <a:pt x="829" y="253"/>
                  <a:pt x="829" y="253"/>
                </a:cubicBezTo>
                <a:close/>
                <a:moveTo>
                  <a:pt x="50" y="237"/>
                </a:moveTo>
                <a:cubicBezTo>
                  <a:pt x="50" y="237"/>
                  <a:pt x="50" y="237"/>
                  <a:pt x="49" y="237"/>
                </a:cubicBezTo>
                <a:cubicBezTo>
                  <a:pt x="49" y="237"/>
                  <a:pt x="48" y="236"/>
                  <a:pt x="49" y="235"/>
                </a:cubicBezTo>
                <a:cubicBezTo>
                  <a:pt x="51" y="231"/>
                  <a:pt x="52" y="228"/>
                  <a:pt x="54" y="224"/>
                </a:cubicBezTo>
                <a:cubicBezTo>
                  <a:pt x="55" y="224"/>
                  <a:pt x="56" y="223"/>
                  <a:pt x="56" y="224"/>
                </a:cubicBezTo>
                <a:cubicBezTo>
                  <a:pt x="57" y="224"/>
                  <a:pt x="57" y="225"/>
                  <a:pt x="57" y="226"/>
                </a:cubicBezTo>
                <a:cubicBezTo>
                  <a:pt x="55" y="229"/>
                  <a:pt x="53" y="233"/>
                  <a:pt x="51" y="236"/>
                </a:cubicBezTo>
                <a:cubicBezTo>
                  <a:pt x="51" y="237"/>
                  <a:pt x="51" y="237"/>
                  <a:pt x="50" y="237"/>
                </a:cubicBezTo>
                <a:close/>
                <a:moveTo>
                  <a:pt x="818" y="232"/>
                </a:moveTo>
                <a:cubicBezTo>
                  <a:pt x="818" y="232"/>
                  <a:pt x="817" y="231"/>
                  <a:pt x="817" y="231"/>
                </a:cubicBezTo>
                <a:cubicBezTo>
                  <a:pt x="815" y="227"/>
                  <a:pt x="813" y="224"/>
                  <a:pt x="811" y="220"/>
                </a:cubicBezTo>
                <a:cubicBezTo>
                  <a:pt x="811" y="220"/>
                  <a:pt x="811" y="219"/>
                  <a:pt x="812" y="218"/>
                </a:cubicBezTo>
                <a:cubicBezTo>
                  <a:pt x="812" y="218"/>
                  <a:pt x="813" y="218"/>
                  <a:pt x="814" y="219"/>
                </a:cubicBezTo>
                <a:cubicBezTo>
                  <a:pt x="816" y="222"/>
                  <a:pt x="818" y="226"/>
                  <a:pt x="820" y="229"/>
                </a:cubicBezTo>
                <a:cubicBezTo>
                  <a:pt x="820" y="230"/>
                  <a:pt x="820" y="231"/>
                  <a:pt x="819" y="231"/>
                </a:cubicBezTo>
                <a:cubicBezTo>
                  <a:pt x="819" y="232"/>
                  <a:pt x="819" y="232"/>
                  <a:pt x="818" y="232"/>
                </a:cubicBezTo>
                <a:close/>
                <a:moveTo>
                  <a:pt x="62" y="216"/>
                </a:moveTo>
                <a:cubicBezTo>
                  <a:pt x="61" y="216"/>
                  <a:pt x="61" y="216"/>
                  <a:pt x="61" y="216"/>
                </a:cubicBezTo>
                <a:cubicBezTo>
                  <a:pt x="60" y="215"/>
                  <a:pt x="60" y="215"/>
                  <a:pt x="60" y="214"/>
                </a:cubicBezTo>
                <a:cubicBezTo>
                  <a:pt x="62" y="210"/>
                  <a:pt x="65" y="207"/>
                  <a:pt x="67" y="204"/>
                </a:cubicBezTo>
                <a:cubicBezTo>
                  <a:pt x="67" y="203"/>
                  <a:pt x="68" y="203"/>
                  <a:pt x="69" y="203"/>
                </a:cubicBezTo>
                <a:cubicBezTo>
                  <a:pt x="69" y="204"/>
                  <a:pt x="70" y="204"/>
                  <a:pt x="69" y="205"/>
                </a:cubicBezTo>
                <a:cubicBezTo>
                  <a:pt x="67" y="209"/>
                  <a:pt x="65" y="212"/>
                  <a:pt x="63" y="215"/>
                </a:cubicBezTo>
                <a:cubicBezTo>
                  <a:pt x="63" y="216"/>
                  <a:pt x="62" y="216"/>
                  <a:pt x="62" y="216"/>
                </a:cubicBezTo>
                <a:close/>
                <a:moveTo>
                  <a:pt x="806" y="211"/>
                </a:moveTo>
                <a:cubicBezTo>
                  <a:pt x="806" y="211"/>
                  <a:pt x="805" y="211"/>
                  <a:pt x="805" y="210"/>
                </a:cubicBezTo>
                <a:cubicBezTo>
                  <a:pt x="803" y="207"/>
                  <a:pt x="801" y="203"/>
                  <a:pt x="799" y="200"/>
                </a:cubicBezTo>
                <a:cubicBezTo>
                  <a:pt x="798" y="199"/>
                  <a:pt x="798" y="198"/>
                  <a:pt x="799" y="198"/>
                </a:cubicBezTo>
                <a:cubicBezTo>
                  <a:pt x="800" y="198"/>
                  <a:pt x="801" y="198"/>
                  <a:pt x="801" y="198"/>
                </a:cubicBezTo>
                <a:cubicBezTo>
                  <a:pt x="803" y="202"/>
                  <a:pt x="806" y="205"/>
                  <a:pt x="808" y="209"/>
                </a:cubicBezTo>
                <a:cubicBezTo>
                  <a:pt x="808" y="209"/>
                  <a:pt x="808" y="210"/>
                  <a:pt x="807" y="211"/>
                </a:cubicBezTo>
                <a:cubicBezTo>
                  <a:pt x="807" y="211"/>
                  <a:pt x="807" y="211"/>
                  <a:pt x="806" y="211"/>
                </a:cubicBezTo>
                <a:close/>
                <a:moveTo>
                  <a:pt x="75" y="196"/>
                </a:moveTo>
                <a:cubicBezTo>
                  <a:pt x="74" y="196"/>
                  <a:pt x="74" y="196"/>
                  <a:pt x="74" y="196"/>
                </a:cubicBezTo>
                <a:cubicBezTo>
                  <a:pt x="73" y="195"/>
                  <a:pt x="73" y="194"/>
                  <a:pt x="73" y="193"/>
                </a:cubicBezTo>
                <a:cubicBezTo>
                  <a:pt x="76" y="190"/>
                  <a:pt x="78" y="187"/>
                  <a:pt x="80" y="184"/>
                </a:cubicBezTo>
                <a:cubicBezTo>
                  <a:pt x="81" y="183"/>
                  <a:pt x="82" y="183"/>
                  <a:pt x="82" y="183"/>
                </a:cubicBezTo>
                <a:cubicBezTo>
                  <a:pt x="83" y="184"/>
                  <a:pt x="83" y="185"/>
                  <a:pt x="83" y="185"/>
                </a:cubicBezTo>
                <a:cubicBezTo>
                  <a:pt x="80" y="189"/>
                  <a:pt x="78" y="192"/>
                  <a:pt x="76" y="195"/>
                </a:cubicBezTo>
                <a:cubicBezTo>
                  <a:pt x="75" y="196"/>
                  <a:pt x="75" y="196"/>
                  <a:pt x="75" y="196"/>
                </a:cubicBezTo>
                <a:close/>
                <a:moveTo>
                  <a:pt x="793" y="191"/>
                </a:moveTo>
                <a:cubicBezTo>
                  <a:pt x="793" y="191"/>
                  <a:pt x="792" y="191"/>
                  <a:pt x="792" y="190"/>
                </a:cubicBezTo>
                <a:cubicBezTo>
                  <a:pt x="790" y="187"/>
                  <a:pt x="787" y="184"/>
                  <a:pt x="785" y="180"/>
                </a:cubicBezTo>
                <a:cubicBezTo>
                  <a:pt x="785" y="180"/>
                  <a:pt x="785" y="179"/>
                  <a:pt x="785" y="178"/>
                </a:cubicBezTo>
                <a:cubicBezTo>
                  <a:pt x="786" y="178"/>
                  <a:pt x="787" y="178"/>
                  <a:pt x="788" y="179"/>
                </a:cubicBezTo>
                <a:cubicBezTo>
                  <a:pt x="790" y="182"/>
                  <a:pt x="792" y="185"/>
                  <a:pt x="794" y="188"/>
                </a:cubicBezTo>
                <a:cubicBezTo>
                  <a:pt x="795" y="189"/>
                  <a:pt x="795" y="190"/>
                  <a:pt x="794" y="191"/>
                </a:cubicBezTo>
                <a:cubicBezTo>
                  <a:pt x="794" y="191"/>
                  <a:pt x="794" y="191"/>
                  <a:pt x="793" y="191"/>
                </a:cubicBezTo>
                <a:close/>
                <a:moveTo>
                  <a:pt x="88" y="176"/>
                </a:moveTo>
                <a:cubicBezTo>
                  <a:pt x="88" y="176"/>
                  <a:pt x="88" y="176"/>
                  <a:pt x="88" y="176"/>
                </a:cubicBezTo>
                <a:cubicBezTo>
                  <a:pt x="87" y="175"/>
                  <a:pt x="87" y="174"/>
                  <a:pt x="87" y="174"/>
                </a:cubicBezTo>
                <a:cubicBezTo>
                  <a:pt x="90" y="171"/>
                  <a:pt x="92" y="167"/>
                  <a:pt x="95" y="164"/>
                </a:cubicBezTo>
                <a:cubicBezTo>
                  <a:pt x="95" y="164"/>
                  <a:pt x="96" y="164"/>
                  <a:pt x="97" y="164"/>
                </a:cubicBezTo>
                <a:cubicBezTo>
                  <a:pt x="97" y="165"/>
                  <a:pt x="97" y="166"/>
                  <a:pt x="97" y="166"/>
                </a:cubicBezTo>
                <a:cubicBezTo>
                  <a:pt x="94" y="169"/>
                  <a:pt x="92" y="172"/>
                  <a:pt x="90" y="176"/>
                </a:cubicBezTo>
                <a:cubicBezTo>
                  <a:pt x="89" y="176"/>
                  <a:pt x="89" y="176"/>
                  <a:pt x="88" y="176"/>
                </a:cubicBezTo>
                <a:close/>
                <a:moveTo>
                  <a:pt x="779" y="171"/>
                </a:moveTo>
                <a:cubicBezTo>
                  <a:pt x="779" y="171"/>
                  <a:pt x="778" y="171"/>
                  <a:pt x="778" y="171"/>
                </a:cubicBezTo>
                <a:cubicBezTo>
                  <a:pt x="775" y="168"/>
                  <a:pt x="773" y="165"/>
                  <a:pt x="770" y="162"/>
                </a:cubicBezTo>
                <a:cubicBezTo>
                  <a:pt x="770" y="161"/>
                  <a:pt x="770" y="160"/>
                  <a:pt x="771" y="159"/>
                </a:cubicBezTo>
                <a:cubicBezTo>
                  <a:pt x="771" y="159"/>
                  <a:pt x="772" y="159"/>
                  <a:pt x="773" y="160"/>
                </a:cubicBezTo>
                <a:cubicBezTo>
                  <a:pt x="775" y="163"/>
                  <a:pt x="778" y="166"/>
                  <a:pt x="780" y="169"/>
                </a:cubicBezTo>
                <a:cubicBezTo>
                  <a:pt x="781" y="170"/>
                  <a:pt x="781" y="171"/>
                  <a:pt x="780" y="171"/>
                </a:cubicBezTo>
                <a:cubicBezTo>
                  <a:pt x="780" y="171"/>
                  <a:pt x="779" y="171"/>
                  <a:pt x="779" y="171"/>
                </a:cubicBezTo>
                <a:close/>
                <a:moveTo>
                  <a:pt x="103" y="157"/>
                </a:moveTo>
                <a:cubicBezTo>
                  <a:pt x="103" y="157"/>
                  <a:pt x="103" y="157"/>
                  <a:pt x="102" y="157"/>
                </a:cubicBezTo>
                <a:cubicBezTo>
                  <a:pt x="102" y="157"/>
                  <a:pt x="102" y="156"/>
                  <a:pt x="102" y="155"/>
                </a:cubicBezTo>
                <a:cubicBezTo>
                  <a:pt x="105" y="152"/>
                  <a:pt x="107" y="149"/>
                  <a:pt x="110" y="146"/>
                </a:cubicBezTo>
                <a:cubicBezTo>
                  <a:pt x="111" y="145"/>
                  <a:pt x="112" y="145"/>
                  <a:pt x="112" y="146"/>
                </a:cubicBezTo>
                <a:cubicBezTo>
                  <a:pt x="113" y="146"/>
                  <a:pt x="113" y="147"/>
                  <a:pt x="112" y="148"/>
                </a:cubicBezTo>
                <a:cubicBezTo>
                  <a:pt x="110" y="151"/>
                  <a:pt x="107" y="154"/>
                  <a:pt x="105" y="157"/>
                </a:cubicBezTo>
                <a:cubicBezTo>
                  <a:pt x="104" y="157"/>
                  <a:pt x="104" y="157"/>
                  <a:pt x="103" y="157"/>
                </a:cubicBezTo>
                <a:close/>
                <a:moveTo>
                  <a:pt x="764" y="153"/>
                </a:moveTo>
                <a:cubicBezTo>
                  <a:pt x="763" y="153"/>
                  <a:pt x="763" y="153"/>
                  <a:pt x="763" y="152"/>
                </a:cubicBezTo>
                <a:cubicBezTo>
                  <a:pt x="760" y="149"/>
                  <a:pt x="757" y="146"/>
                  <a:pt x="755" y="144"/>
                </a:cubicBezTo>
                <a:cubicBezTo>
                  <a:pt x="754" y="143"/>
                  <a:pt x="754" y="142"/>
                  <a:pt x="755" y="141"/>
                </a:cubicBezTo>
                <a:cubicBezTo>
                  <a:pt x="756" y="141"/>
                  <a:pt x="756" y="141"/>
                  <a:pt x="757" y="141"/>
                </a:cubicBezTo>
                <a:cubicBezTo>
                  <a:pt x="760" y="144"/>
                  <a:pt x="762" y="147"/>
                  <a:pt x="765" y="150"/>
                </a:cubicBezTo>
                <a:cubicBezTo>
                  <a:pt x="766" y="151"/>
                  <a:pt x="765" y="152"/>
                  <a:pt x="765" y="153"/>
                </a:cubicBezTo>
                <a:cubicBezTo>
                  <a:pt x="765" y="153"/>
                  <a:pt x="764" y="153"/>
                  <a:pt x="764" y="153"/>
                </a:cubicBezTo>
                <a:close/>
                <a:moveTo>
                  <a:pt x="119" y="140"/>
                </a:moveTo>
                <a:cubicBezTo>
                  <a:pt x="119" y="140"/>
                  <a:pt x="119" y="139"/>
                  <a:pt x="118" y="139"/>
                </a:cubicBezTo>
                <a:cubicBezTo>
                  <a:pt x="118" y="139"/>
                  <a:pt x="118" y="138"/>
                  <a:pt x="118" y="137"/>
                </a:cubicBezTo>
                <a:cubicBezTo>
                  <a:pt x="121" y="134"/>
                  <a:pt x="124" y="131"/>
                  <a:pt x="127" y="128"/>
                </a:cubicBezTo>
                <a:cubicBezTo>
                  <a:pt x="127" y="128"/>
                  <a:pt x="128" y="128"/>
                  <a:pt x="129" y="128"/>
                </a:cubicBezTo>
                <a:cubicBezTo>
                  <a:pt x="129" y="129"/>
                  <a:pt x="129" y="130"/>
                  <a:pt x="129" y="130"/>
                </a:cubicBezTo>
                <a:cubicBezTo>
                  <a:pt x="126" y="133"/>
                  <a:pt x="123" y="136"/>
                  <a:pt x="120" y="139"/>
                </a:cubicBezTo>
                <a:cubicBezTo>
                  <a:pt x="120" y="139"/>
                  <a:pt x="120" y="140"/>
                  <a:pt x="119" y="140"/>
                </a:cubicBezTo>
                <a:close/>
                <a:moveTo>
                  <a:pt x="748" y="135"/>
                </a:moveTo>
                <a:cubicBezTo>
                  <a:pt x="747" y="135"/>
                  <a:pt x="747" y="135"/>
                  <a:pt x="747" y="135"/>
                </a:cubicBezTo>
                <a:cubicBezTo>
                  <a:pt x="744" y="132"/>
                  <a:pt x="741" y="129"/>
                  <a:pt x="738" y="126"/>
                </a:cubicBezTo>
                <a:cubicBezTo>
                  <a:pt x="738" y="126"/>
                  <a:pt x="738" y="125"/>
                  <a:pt x="738" y="124"/>
                </a:cubicBezTo>
                <a:cubicBezTo>
                  <a:pt x="739" y="124"/>
                  <a:pt x="740" y="124"/>
                  <a:pt x="740" y="124"/>
                </a:cubicBezTo>
                <a:cubicBezTo>
                  <a:pt x="743" y="127"/>
                  <a:pt x="746" y="130"/>
                  <a:pt x="749" y="133"/>
                </a:cubicBezTo>
                <a:cubicBezTo>
                  <a:pt x="749" y="133"/>
                  <a:pt x="749" y="134"/>
                  <a:pt x="749" y="135"/>
                </a:cubicBezTo>
                <a:cubicBezTo>
                  <a:pt x="748" y="135"/>
                  <a:pt x="748" y="135"/>
                  <a:pt x="748" y="135"/>
                </a:cubicBezTo>
                <a:close/>
                <a:moveTo>
                  <a:pt x="136" y="123"/>
                </a:moveTo>
                <a:cubicBezTo>
                  <a:pt x="136" y="123"/>
                  <a:pt x="136" y="122"/>
                  <a:pt x="135" y="122"/>
                </a:cubicBezTo>
                <a:cubicBezTo>
                  <a:pt x="135" y="121"/>
                  <a:pt x="135" y="121"/>
                  <a:pt x="135" y="120"/>
                </a:cubicBezTo>
                <a:cubicBezTo>
                  <a:pt x="138" y="117"/>
                  <a:pt x="141" y="114"/>
                  <a:pt x="144" y="112"/>
                </a:cubicBezTo>
                <a:cubicBezTo>
                  <a:pt x="145" y="111"/>
                  <a:pt x="146" y="111"/>
                  <a:pt x="146" y="112"/>
                </a:cubicBezTo>
                <a:cubicBezTo>
                  <a:pt x="147" y="113"/>
                  <a:pt x="147" y="113"/>
                  <a:pt x="146" y="114"/>
                </a:cubicBezTo>
                <a:cubicBezTo>
                  <a:pt x="143" y="117"/>
                  <a:pt x="140" y="119"/>
                  <a:pt x="137" y="122"/>
                </a:cubicBezTo>
                <a:cubicBezTo>
                  <a:pt x="137" y="122"/>
                  <a:pt x="137" y="123"/>
                  <a:pt x="136" y="123"/>
                </a:cubicBezTo>
                <a:close/>
                <a:moveTo>
                  <a:pt x="731" y="118"/>
                </a:moveTo>
                <a:cubicBezTo>
                  <a:pt x="730" y="118"/>
                  <a:pt x="730" y="118"/>
                  <a:pt x="730" y="118"/>
                </a:cubicBezTo>
                <a:cubicBezTo>
                  <a:pt x="727" y="115"/>
                  <a:pt x="724" y="113"/>
                  <a:pt x="721" y="110"/>
                </a:cubicBezTo>
                <a:cubicBezTo>
                  <a:pt x="720" y="110"/>
                  <a:pt x="720" y="109"/>
                  <a:pt x="720" y="108"/>
                </a:cubicBezTo>
                <a:cubicBezTo>
                  <a:pt x="721" y="107"/>
                  <a:pt x="722" y="107"/>
                  <a:pt x="723" y="108"/>
                </a:cubicBezTo>
                <a:cubicBezTo>
                  <a:pt x="726" y="110"/>
                  <a:pt x="729" y="113"/>
                  <a:pt x="732" y="116"/>
                </a:cubicBezTo>
                <a:cubicBezTo>
                  <a:pt x="732" y="116"/>
                  <a:pt x="732" y="117"/>
                  <a:pt x="732" y="118"/>
                </a:cubicBezTo>
                <a:cubicBezTo>
                  <a:pt x="731" y="118"/>
                  <a:pt x="731" y="118"/>
                  <a:pt x="731" y="118"/>
                </a:cubicBezTo>
                <a:close/>
                <a:moveTo>
                  <a:pt x="154" y="107"/>
                </a:moveTo>
                <a:cubicBezTo>
                  <a:pt x="154" y="107"/>
                  <a:pt x="153" y="106"/>
                  <a:pt x="153" y="106"/>
                </a:cubicBezTo>
                <a:cubicBezTo>
                  <a:pt x="152" y="105"/>
                  <a:pt x="153" y="104"/>
                  <a:pt x="153" y="104"/>
                </a:cubicBezTo>
                <a:cubicBezTo>
                  <a:pt x="156" y="101"/>
                  <a:pt x="159" y="99"/>
                  <a:pt x="162" y="96"/>
                </a:cubicBezTo>
                <a:cubicBezTo>
                  <a:pt x="163" y="96"/>
                  <a:pt x="164" y="96"/>
                  <a:pt x="165" y="96"/>
                </a:cubicBezTo>
                <a:cubicBezTo>
                  <a:pt x="165" y="97"/>
                  <a:pt x="165" y="98"/>
                  <a:pt x="164" y="99"/>
                </a:cubicBezTo>
                <a:cubicBezTo>
                  <a:pt x="161" y="101"/>
                  <a:pt x="158" y="104"/>
                  <a:pt x="155" y="106"/>
                </a:cubicBezTo>
                <a:cubicBezTo>
                  <a:pt x="155" y="106"/>
                  <a:pt x="154" y="107"/>
                  <a:pt x="154" y="107"/>
                </a:cubicBezTo>
                <a:close/>
                <a:moveTo>
                  <a:pt x="712" y="103"/>
                </a:moveTo>
                <a:cubicBezTo>
                  <a:pt x="712" y="103"/>
                  <a:pt x="712" y="103"/>
                  <a:pt x="712" y="102"/>
                </a:cubicBezTo>
                <a:cubicBezTo>
                  <a:pt x="708" y="100"/>
                  <a:pt x="705" y="97"/>
                  <a:pt x="702" y="95"/>
                </a:cubicBezTo>
                <a:cubicBezTo>
                  <a:pt x="702" y="94"/>
                  <a:pt x="701" y="93"/>
                  <a:pt x="702" y="93"/>
                </a:cubicBezTo>
                <a:cubicBezTo>
                  <a:pt x="702" y="92"/>
                  <a:pt x="703" y="92"/>
                  <a:pt x="704" y="92"/>
                </a:cubicBezTo>
                <a:cubicBezTo>
                  <a:pt x="707" y="95"/>
                  <a:pt x="710" y="97"/>
                  <a:pt x="713" y="100"/>
                </a:cubicBezTo>
                <a:cubicBezTo>
                  <a:pt x="714" y="101"/>
                  <a:pt x="714" y="102"/>
                  <a:pt x="714" y="102"/>
                </a:cubicBezTo>
                <a:cubicBezTo>
                  <a:pt x="713" y="103"/>
                  <a:pt x="713" y="103"/>
                  <a:pt x="712" y="103"/>
                </a:cubicBezTo>
                <a:close/>
                <a:moveTo>
                  <a:pt x="173" y="91"/>
                </a:moveTo>
                <a:cubicBezTo>
                  <a:pt x="172" y="91"/>
                  <a:pt x="172" y="91"/>
                  <a:pt x="172" y="91"/>
                </a:cubicBezTo>
                <a:cubicBezTo>
                  <a:pt x="171" y="90"/>
                  <a:pt x="171" y="89"/>
                  <a:pt x="172" y="89"/>
                </a:cubicBezTo>
                <a:cubicBezTo>
                  <a:pt x="175" y="86"/>
                  <a:pt x="178" y="84"/>
                  <a:pt x="182" y="82"/>
                </a:cubicBezTo>
                <a:cubicBezTo>
                  <a:pt x="182" y="81"/>
                  <a:pt x="183" y="81"/>
                  <a:pt x="184" y="82"/>
                </a:cubicBezTo>
                <a:cubicBezTo>
                  <a:pt x="184" y="83"/>
                  <a:pt x="184" y="84"/>
                  <a:pt x="183" y="84"/>
                </a:cubicBezTo>
                <a:cubicBezTo>
                  <a:pt x="180" y="86"/>
                  <a:pt x="177" y="89"/>
                  <a:pt x="174" y="91"/>
                </a:cubicBezTo>
                <a:cubicBezTo>
                  <a:pt x="173" y="91"/>
                  <a:pt x="173" y="91"/>
                  <a:pt x="173" y="91"/>
                </a:cubicBezTo>
                <a:close/>
                <a:moveTo>
                  <a:pt x="694" y="88"/>
                </a:moveTo>
                <a:cubicBezTo>
                  <a:pt x="693" y="88"/>
                  <a:pt x="693" y="88"/>
                  <a:pt x="693" y="88"/>
                </a:cubicBezTo>
                <a:cubicBezTo>
                  <a:pt x="689" y="85"/>
                  <a:pt x="686" y="83"/>
                  <a:pt x="683" y="81"/>
                </a:cubicBezTo>
                <a:cubicBezTo>
                  <a:pt x="682" y="80"/>
                  <a:pt x="682" y="79"/>
                  <a:pt x="683" y="79"/>
                </a:cubicBezTo>
                <a:cubicBezTo>
                  <a:pt x="683" y="78"/>
                  <a:pt x="684" y="78"/>
                  <a:pt x="685" y="78"/>
                </a:cubicBezTo>
                <a:cubicBezTo>
                  <a:pt x="688" y="80"/>
                  <a:pt x="691" y="83"/>
                  <a:pt x="694" y="85"/>
                </a:cubicBezTo>
                <a:cubicBezTo>
                  <a:pt x="695" y="86"/>
                  <a:pt x="695" y="87"/>
                  <a:pt x="695" y="87"/>
                </a:cubicBezTo>
                <a:cubicBezTo>
                  <a:pt x="694" y="88"/>
                  <a:pt x="694" y="88"/>
                  <a:pt x="694" y="88"/>
                </a:cubicBezTo>
                <a:close/>
                <a:moveTo>
                  <a:pt x="192" y="78"/>
                </a:moveTo>
                <a:cubicBezTo>
                  <a:pt x="192" y="78"/>
                  <a:pt x="191" y="77"/>
                  <a:pt x="191" y="77"/>
                </a:cubicBezTo>
                <a:cubicBezTo>
                  <a:pt x="191" y="76"/>
                  <a:pt x="191" y="75"/>
                  <a:pt x="191" y="75"/>
                </a:cubicBezTo>
                <a:cubicBezTo>
                  <a:pt x="195" y="73"/>
                  <a:pt x="198" y="70"/>
                  <a:pt x="201" y="68"/>
                </a:cubicBezTo>
                <a:cubicBezTo>
                  <a:pt x="202" y="68"/>
                  <a:pt x="203" y="68"/>
                  <a:pt x="204" y="69"/>
                </a:cubicBezTo>
                <a:cubicBezTo>
                  <a:pt x="204" y="69"/>
                  <a:pt x="204" y="70"/>
                  <a:pt x="203" y="71"/>
                </a:cubicBezTo>
                <a:cubicBezTo>
                  <a:pt x="200" y="73"/>
                  <a:pt x="196" y="75"/>
                  <a:pt x="193" y="77"/>
                </a:cubicBezTo>
                <a:cubicBezTo>
                  <a:pt x="193" y="77"/>
                  <a:pt x="193" y="78"/>
                  <a:pt x="192" y="78"/>
                </a:cubicBezTo>
                <a:close/>
                <a:moveTo>
                  <a:pt x="674" y="74"/>
                </a:moveTo>
                <a:cubicBezTo>
                  <a:pt x="674" y="74"/>
                  <a:pt x="673" y="74"/>
                  <a:pt x="673" y="74"/>
                </a:cubicBezTo>
                <a:cubicBezTo>
                  <a:pt x="670" y="72"/>
                  <a:pt x="666" y="70"/>
                  <a:pt x="663" y="67"/>
                </a:cubicBezTo>
                <a:cubicBezTo>
                  <a:pt x="662" y="67"/>
                  <a:pt x="662" y="66"/>
                  <a:pt x="662" y="65"/>
                </a:cubicBezTo>
                <a:cubicBezTo>
                  <a:pt x="663" y="65"/>
                  <a:pt x="664" y="64"/>
                  <a:pt x="665" y="65"/>
                </a:cubicBezTo>
                <a:cubicBezTo>
                  <a:pt x="668" y="67"/>
                  <a:pt x="671" y="69"/>
                  <a:pt x="675" y="71"/>
                </a:cubicBezTo>
                <a:cubicBezTo>
                  <a:pt x="675" y="72"/>
                  <a:pt x="676" y="73"/>
                  <a:pt x="675" y="73"/>
                </a:cubicBezTo>
                <a:cubicBezTo>
                  <a:pt x="675" y="74"/>
                  <a:pt x="674" y="74"/>
                  <a:pt x="674" y="74"/>
                </a:cubicBezTo>
                <a:close/>
                <a:moveTo>
                  <a:pt x="212" y="65"/>
                </a:moveTo>
                <a:cubicBezTo>
                  <a:pt x="212" y="65"/>
                  <a:pt x="211" y="64"/>
                  <a:pt x="211" y="64"/>
                </a:cubicBezTo>
                <a:cubicBezTo>
                  <a:pt x="211" y="63"/>
                  <a:pt x="211" y="62"/>
                  <a:pt x="212" y="62"/>
                </a:cubicBezTo>
                <a:cubicBezTo>
                  <a:pt x="215" y="60"/>
                  <a:pt x="219" y="58"/>
                  <a:pt x="222" y="56"/>
                </a:cubicBezTo>
                <a:cubicBezTo>
                  <a:pt x="223" y="55"/>
                  <a:pt x="224" y="56"/>
                  <a:pt x="224" y="56"/>
                </a:cubicBezTo>
                <a:cubicBezTo>
                  <a:pt x="225" y="57"/>
                  <a:pt x="224" y="58"/>
                  <a:pt x="224" y="58"/>
                </a:cubicBezTo>
                <a:cubicBezTo>
                  <a:pt x="220" y="60"/>
                  <a:pt x="217" y="62"/>
                  <a:pt x="213" y="64"/>
                </a:cubicBezTo>
                <a:cubicBezTo>
                  <a:pt x="213" y="65"/>
                  <a:pt x="213" y="65"/>
                  <a:pt x="212" y="65"/>
                </a:cubicBezTo>
                <a:close/>
                <a:moveTo>
                  <a:pt x="653" y="62"/>
                </a:moveTo>
                <a:cubicBezTo>
                  <a:pt x="653" y="62"/>
                  <a:pt x="653" y="61"/>
                  <a:pt x="653" y="61"/>
                </a:cubicBezTo>
                <a:cubicBezTo>
                  <a:pt x="649" y="59"/>
                  <a:pt x="646" y="57"/>
                  <a:pt x="642" y="55"/>
                </a:cubicBezTo>
                <a:cubicBezTo>
                  <a:pt x="642" y="55"/>
                  <a:pt x="641" y="54"/>
                  <a:pt x="642" y="53"/>
                </a:cubicBezTo>
                <a:cubicBezTo>
                  <a:pt x="642" y="53"/>
                  <a:pt x="643" y="52"/>
                  <a:pt x="644" y="53"/>
                </a:cubicBezTo>
                <a:cubicBezTo>
                  <a:pt x="647" y="55"/>
                  <a:pt x="651" y="57"/>
                  <a:pt x="654" y="59"/>
                </a:cubicBezTo>
                <a:cubicBezTo>
                  <a:pt x="655" y="59"/>
                  <a:pt x="655" y="60"/>
                  <a:pt x="655" y="61"/>
                </a:cubicBezTo>
                <a:cubicBezTo>
                  <a:pt x="654" y="61"/>
                  <a:pt x="654" y="62"/>
                  <a:pt x="653" y="62"/>
                </a:cubicBezTo>
                <a:close/>
                <a:moveTo>
                  <a:pt x="233" y="53"/>
                </a:moveTo>
                <a:cubicBezTo>
                  <a:pt x="233" y="53"/>
                  <a:pt x="232" y="53"/>
                  <a:pt x="232" y="52"/>
                </a:cubicBezTo>
                <a:cubicBezTo>
                  <a:pt x="232" y="51"/>
                  <a:pt x="232" y="50"/>
                  <a:pt x="233" y="50"/>
                </a:cubicBezTo>
                <a:cubicBezTo>
                  <a:pt x="236" y="48"/>
                  <a:pt x="240" y="46"/>
                  <a:pt x="243" y="45"/>
                </a:cubicBezTo>
                <a:cubicBezTo>
                  <a:pt x="244" y="44"/>
                  <a:pt x="245" y="45"/>
                  <a:pt x="245" y="45"/>
                </a:cubicBezTo>
                <a:cubicBezTo>
                  <a:pt x="246" y="46"/>
                  <a:pt x="245" y="47"/>
                  <a:pt x="245" y="47"/>
                </a:cubicBezTo>
                <a:cubicBezTo>
                  <a:pt x="241" y="49"/>
                  <a:pt x="238" y="51"/>
                  <a:pt x="234" y="53"/>
                </a:cubicBezTo>
                <a:cubicBezTo>
                  <a:pt x="234" y="53"/>
                  <a:pt x="234" y="53"/>
                  <a:pt x="233" y="53"/>
                </a:cubicBezTo>
                <a:close/>
                <a:moveTo>
                  <a:pt x="632" y="50"/>
                </a:moveTo>
                <a:cubicBezTo>
                  <a:pt x="632" y="50"/>
                  <a:pt x="632" y="50"/>
                  <a:pt x="632" y="50"/>
                </a:cubicBezTo>
                <a:cubicBezTo>
                  <a:pt x="628" y="48"/>
                  <a:pt x="624" y="46"/>
                  <a:pt x="621" y="45"/>
                </a:cubicBezTo>
                <a:cubicBezTo>
                  <a:pt x="620" y="44"/>
                  <a:pt x="620" y="43"/>
                  <a:pt x="620" y="43"/>
                </a:cubicBezTo>
                <a:cubicBezTo>
                  <a:pt x="621" y="42"/>
                  <a:pt x="621" y="42"/>
                  <a:pt x="622" y="42"/>
                </a:cubicBezTo>
                <a:cubicBezTo>
                  <a:pt x="626" y="44"/>
                  <a:pt x="629" y="45"/>
                  <a:pt x="633" y="47"/>
                </a:cubicBezTo>
                <a:cubicBezTo>
                  <a:pt x="634" y="48"/>
                  <a:pt x="634" y="48"/>
                  <a:pt x="634" y="49"/>
                </a:cubicBezTo>
                <a:cubicBezTo>
                  <a:pt x="633" y="50"/>
                  <a:pt x="633" y="50"/>
                  <a:pt x="632" y="50"/>
                </a:cubicBezTo>
                <a:close/>
                <a:moveTo>
                  <a:pt x="255" y="42"/>
                </a:moveTo>
                <a:cubicBezTo>
                  <a:pt x="254" y="42"/>
                  <a:pt x="254" y="42"/>
                  <a:pt x="253" y="41"/>
                </a:cubicBezTo>
                <a:cubicBezTo>
                  <a:pt x="253" y="41"/>
                  <a:pt x="253" y="40"/>
                  <a:pt x="254" y="39"/>
                </a:cubicBezTo>
                <a:cubicBezTo>
                  <a:pt x="258" y="38"/>
                  <a:pt x="261" y="36"/>
                  <a:pt x="265" y="35"/>
                </a:cubicBezTo>
                <a:cubicBezTo>
                  <a:pt x="266" y="34"/>
                  <a:pt x="267" y="35"/>
                  <a:pt x="267" y="35"/>
                </a:cubicBezTo>
                <a:cubicBezTo>
                  <a:pt x="267" y="36"/>
                  <a:pt x="267" y="37"/>
                  <a:pt x="266" y="37"/>
                </a:cubicBezTo>
                <a:cubicBezTo>
                  <a:pt x="263" y="39"/>
                  <a:pt x="259" y="41"/>
                  <a:pt x="255" y="42"/>
                </a:cubicBezTo>
                <a:cubicBezTo>
                  <a:pt x="255" y="42"/>
                  <a:pt x="255" y="42"/>
                  <a:pt x="255" y="42"/>
                </a:cubicBezTo>
                <a:close/>
                <a:moveTo>
                  <a:pt x="611" y="40"/>
                </a:moveTo>
                <a:cubicBezTo>
                  <a:pt x="610" y="40"/>
                  <a:pt x="610" y="40"/>
                  <a:pt x="610" y="40"/>
                </a:cubicBezTo>
                <a:cubicBezTo>
                  <a:pt x="606" y="38"/>
                  <a:pt x="603" y="36"/>
                  <a:pt x="599" y="35"/>
                </a:cubicBezTo>
                <a:cubicBezTo>
                  <a:pt x="598" y="35"/>
                  <a:pt x="598" y="34"/>
                  <a:pt x="598" y="33"/>
                </a:cubicBezTo>
                <a:cubicBezTo>
                  <a:pt x="598" y="32"/>
                  <a:pt x="599" y="32"/>
                  <a:pt x="600" y="32"/>
                </a:cubicBezTo>
                <a:cubicBezTo>
                  <a:pt x="604" y="34"/>
                  <a:pt x="608" y="35"/>
                  <a:pt x="611" y="37"/>
                </a:cubicBezTo>
                <a:cubicBezTo>
                  <a:pt x="612" y="37"/>
                  <a:pt x="612" y="38"/>
                  <a:pt x="612" y="39"/>
                </a:cubicBezTo>
                <a:cubicBezTo>
                  <a:pt x="612" y="39"/>
                  <a:pt x="611" y="40"/>
                  <a:pt x="611" y="40"/>
                </a:cubicBezTo>
                <a:close/>
                <a:moveTo>
                  <a:pt x="277" y="33"/>
                </a:moveTo>
                <a:cubicBezTo>
                  <a:pt x="276" y="33"/>
                  <a:pt x="276" y="33"/>
                  <a:pt x="275" y="32"/>
                </a:cubicBezTo>
                <a:cubicBezTo>
                  <a:pt x="275" y="31"/>
                  <a:pt x="275" y="30"/>
                  <a:pt x="276" y="30"/>
                </a:cubicBezTo>
                <a:cubicBezTo>
                  <a:pt x="280" y="29"/>
                  <a:pt x="284" y="27"/>
                  <a:pt x="288" y="26"/>
                </a:cubicBezTo>
                <a:cubicBezTo>
                  <a:pt x="288" y="26"/>
                  <a:pt x="289" y="26"/>
                  <a:pt x="289" y="27"/>
                </a:cubicBezTo>
                <a:cubicBezTo>
                  <a:pt x="290" y="27"/>
                  <a:pt x="289" y="28"/>
                  <a:pt x="289" y="29"/>
                </a:cubicBezTo>
                <a:cubicBezTo>
                  <a:pt x="285" y="30"/>
                  <a:pt x="281" y="31"/>
                  <a:pt x="277" y="33"/>
                </a:cubicBezTo>
                <a:cubicBezTo>
                  <a:pt x="277" y="33"/>
                  <a:pt x="277" y="33"/>
                  <a:pt x="277" y="33"/>
                </a:cubicBezTo>
                <a:close/>
                <a:moveTo>
                  <a:pt x="588" y="31"/>
                </a:moveTo>
                <a:cubicBezTo>
                  <a:pt x="588" y="31"/>
                  <a:pt x="588" y="31"/>
                  <a:pt x="588" y="31"/>
                </a:cubicBezTo>
                <a:cubicBezTo>
                  <a:pt x="584" y="29"/>
                  <a:pt x="580" y="28"/>
                  <a:pt x="576" y="26"/>
                </a:cubicBezTo>
                <a:cubicBezTo>
                  <a:pt x="576" y="26"/>
                  <a:pt x="575" y="25"/>
                  <a:pt x="576" y="25"/>
                </a:cubicBezTo>
                <a:cubicBezTo>
                  <a:pt x="576" y="24"/>
                  <a:pt x="577" y="23"/>
                  <a:pt x="577" y="24"/>
                </a:cubicBezTo>
                <a:cubicBezTo>
                  <a:pt x="581" y="25"/>
                  <a:pt x="585" y="26"/>
                  <a:pt x="589" y="28"/>
                </a:cubicBezTo>
                <a:cubicBezTo>
                  <a:pt x="590" y="28"/>
                  <a:pt x="590" y="29"/>
                  <a:pt x="590" y="30"/>
                </a:cubicBezTo>
                <a:cubicBezTo>
                  <a:pt x="589" y="30"/>
                  <a:pt x="589" y="31"/>
                  <a:pt x="588" y="31"/>
                </a:cubicBezTo>
                <a:close/>
                <a:moveTo>
                  <a:pt x="299" y="25"/>
                </a:moveTo>
                <a:cubicBezTo>
                  <a:pt x="299" y="25"/>
                  <a:pt x="298" y="24"/>
                  <a:pt x="298" y="24"/>
                </a:cubicBezTo>
                <a:cubicBezTo>
                  <a:pt x="298" y="23"/>
                  <a:pt x="298" y="22"/>
                  <a:pt x="299" y="22"/>
                </a:cubicBezTo>
                <a:cubicBezTo>
                  <a:pt x="303" y="21"/>
                  <a:pt x="307" y="19"/>
                  <a:pt x="310" y="18"/>
                </a:cubicBezTo>
                <a:cubicBezTo>
                  <a:pt x="311" y="18"/>
                  <a:pt x="312" y="18"/>
                  <a:pt x="312" y="19"/>
                </a:cubicBezTo>
                <a:cubicBezTo>
                  <a:pt x="312" y="20"/>
                  <a:pt x="312" y="21"/>
                  <a:pt x="311" y="21"/>
                </a:cubicBezTo>
                <a:cubicBezTo>
                  <a:pt x="307" y="22"/>
                  <a:pt x="304" y="23"/>
                  <a:pt x="300" y="25"/>
                </a:cubicBezTo>
                <a:cubicBezTo>
                  <a:pt x="300" y="25"/>
                  <a:pt x="300" y="25"/>
                  <a:pt x="299" y="25"/>
                </a:cubicBezTo>
                <a:close/>
                <a:moveTo>
                  <a:pt x="566" y="23"/>
                </a:moveTo>
                <a:cubicBezTo>
                  <a:pt x="565" y="23"/>
                  <a:pt x="565" y="23"/>
                  <a:pt x="565" y="23"/>
                </a:cubicBezTo>
                <a:cubicBezTo>
                  <a:pt x="561" y="22"/>
                  <a:pt x="557" y="20"/>
                  <a:pt x="554" y="19"/>
                </a:cubicBezTo>
                <a:cubicBezTo>
                  <a:pt x="553" y="19"/>
                  <a:pt x="552" y="18"/>
                  <a:pt x="553" y="17"/>
                </a:cubicBezTo>
                <a:cubicBezTo>
                  <a:pt x="553" y="17"/>
                  <a:pt x="554" y="16"/>
                  <a:pt x="554" y="16"/>
                </a:cubicBezTo>
                <a:cubicBezTo>
                  <a:pt x="558" y="18"/>
                  <a:pt x="562" y="19"/>
                  <a:pt x="566" y="20"/>
                </a:cubicBezTo>
                <a:cubicBezTo>
                  <a:pt x="567" y="20"/>
                  <a:pt x="567" y="21"/>
                  <a:pt x="567" y="22"/>
                </a:cubicBezTo>
                <a:cubicBezTo>
                  <a:pt x="567" y="22"/>
                  <a:pt x="566" y="23"/>
                  <a:pt x="566" y="23"/>
                </a:cubicBezTo>
                <a:close/>
                <a:moveTo>
                  <a:pt x="322" y="18"/>
                </a:moveTo>
                <a:cubicBezTo>
                  <a:pt x="322" y="18"/>
                  <a:pt x="321" y="17"/>
                  <a:pt x="321" y="17"/>
                </a:cubicBezTo>
                <a:cubicBezTo>
                  <a:pt x="321" y="16"/>
                  <a:pt x="321" y="15"/>
                  <a:pt x="322" y="15"/>
                </a:cubicBezTo>
                <a:cubicBezTo>
                  <a:pt x="326" y="14"/>
                  <a:pt x="330" y="13"/>
                  <a:pt x="334" y="12"/>
                </a:cubicBezTo>
                <a:cubicBezTo>
                  <a:pt x="334" y="12"/>
                  <a:pt x="335" y="12"/>
                  <a:pt x="335" y="13"/>
                </a:cubicBezTo>
                <a:cubicBezTo>
                  <a:pt x="336" y="14"/>
                  <a:pt x="335" y="15"/>
                  <a:pt x="334" y="15"/>
                </a:cubicBezTo>
                <a:cubicBezTo>
                  <a:pt x="330" y="16"/>
                  <a:pt x="327" y="17"/>
                  <a:pt x="323" y="18"/>
                </a:cubicBezTo>
                <a:cubicBezTo>
                  <a:pt x="323" y="18"/>
                  <a:pt x="322" y="18"/>
                  <a:pt x="322" y="18"/>
                </a:cubicBezTo>
                <a:close/>
                <a:moveTo>
                  <a:pt x="542" y="16"/>
                </a:moveTo>
                <a:cubicBezTo>
                  <a:pt x="542" y="16"/>
                  <a:pt x="542" y="16"/>
                  <a:pt x="542" y="16"/>
                </a:cubicBezTo>
                <a:cubicBezTo>
                  <a:pt x="538" y="15"/>
                  <a:pt x="534" y="14"/>
                  <a:pt x="530" y="13"/>
                </a:cubicBezTo>
                <a:cubicBezTo>
                  <a:pt x="530" y="13"/>
                  <a:pt x="529" y="12"/>
                  <a:pt x="529" y="12"/>
                </a:cubicBezTo>
                <a:cubicBezTo>
                  <a:pt x="530" y="11"/>
                  <a:pt x="530" y="10"/>
                  <a:pt x="531" y="11"/>
                </a:cubicBezTo>
                <a:cubicBezTo>
                  <a:pt x="535" y="11"/>
                  <a:pt x="539" y="12"/>
                  <a:pt x="543" y="13"/>
                </a:cubicBezTo>
                <a:cubicBezTo>
                  <a:pt x="544" y="14"/>
                  <a:pt x="544" y="14"/>
                  <a:pt x="544" y="15"/>
                </a:cubicBezTo>
                <a:cubicBezTo>
                  <a:pt x="544" y="16"/>
                  <a:pt x="543" y="16"/>
                  <a:pt x="542" y="16"/>
                </a:cubicBezTo>
                <a:close/>
                <a:moveTo>
                  <a:pt x="346" y="12"/>
                </a:moveTo>
                <a:cubicBezTo>
                  <a:pt x="345" y="12"/>
                  <a:pt x="344" y="12"/>
                  <a:pt x="344" y="11"/>
                </a:cubicBezTo>
                <a:cubicBezTo>
                  <a:pt x="344" y="10"/>
                  <a:pt x="345" y="10"/>
                  <a:pt x="345" y="9"/>
                </a:cubicBezTo>
                <a:cubicBezTo>
                  <a:pt x="349" y="9"/>
                  <a:pt x="353" y="8"/>
                  <a:pt x="357" y="7"/>
                </a:cubicBezTo>
                <a:cubicBezTo>
                  <a:pt x="358" y="7"/>
                  <a:pt x="359" y="7"/>
                  <a:pt x="359" y="8"/>
                </a:cubicBezTo>
                <a:cubicBezTo>
                  <a:pt x="359" y="9"/>
                  <a:pt x="359" y="10"/>
                  <a:pt x="358" y="10"/>
                </a:cubicBezTo>
                <a:cubicBezTo>
                  <a:pt x="354" y="11"/>
                  <a:pt x="350" y="11"/>
                  <a:pt x="346" y="12"/>
                </a:cubicBezTo>
                <a:cubicBezTo>
                  <a:pt x="346" y="12"/>
                  <a:pt x="346" y="12"/>
                  <a:pt x="346" y="12"/>
                </a:cubicBezTo>
                <a:close/>
                <a:moveTo>
                  <a:pt x="519" y="11"/>
                </a:moveTo>
                <a:cubicBezTo>
                  <a:pt x="519" y="11"/>
                  <a:pt x="519" y="11"/>
                  <a:pt x="519" y="11"/>
                </a:cubicBezTo>
                <a:cubicBezTo>
                  <a:pt x="515" y="10"/>
                  <a:pt x="511" y="10"/>
                  <a:pt x="507" y="9"/>
                </a:cubicBezTo>
                <a:cubicBezTo>
                  <a:pt x="506" y="9"/>
                  <a:pt x="506" y="8"/>
                  <a:pt x="506" y="7"/>
                </a:cubicBezTo>
                <a:cubicBezTo>
                  <a:pt x="506" y="6"/>
                  <a:pt x="507" y="6"/>
                  <a:pt x="507" y="6"/>
                </a:cubicBezTo>
                <a:cubicBezTo>
                  <a:pt x="511" y="7"/>
                  <a:pt x="515" y="7"/>
                  <a:pt x="519" y="8"/>
                </a:cubicBezTo>
                <a:cubicBezTo>
                  <a:pt x="520" y="8"/>
                  <a:pt x="521" y="9"/>
                  <a:pt x="521" y="10"/>
                </a:cubicBezTo>
                <a:cubicBezTo>
                  <a:pt x="520" y="11"/>
                  <a:pt x="520" y="11"/>
                  <a:pt x="519" y="11"/>
                </a:cubicBezTo>
                <a:close/>
                <a:moveTo>
                  <a:pt x="369" y="8"/>
                </a:moveTo>
                <a:cubicBezTo>
                  <a:pt x="369" y="8"/>
                  <a:pt x="368" y="8"/>
                  <a:pt x="368" y="7"/>
                </a:cubicBezTo>
                <a:cubicBezTo>
                  <a:pt x="368" y="6"/>
                  <a:pt x="368" y="5"/>
                  <a:pt x="369" y="5"/>
                </a:cubicBezTo>
                <a:cubicBezTo>
                  <a:pt x="373" y="4"/>
                  <a:pt x="377" y="4"/>
                  <a:pt x="381" y="3"/>
                </a:cubicBezTo>
                <a:cubicBezTo>
                  <a:pt x="382" y="3"/>
                  <a:pt x="383" y="4"/>
                  <a:pt x="383" y="5"/>
                </a:cubicBezTo>
                <a:cubicBezTo>
                  <a:pt x="383" y="6"/>
                  <a:pt x="382" y="6"/>
                  <a:pt x="381" y="6"/>
                </a:cubicBezTo>
                <a:cubicBezTo>
                  <a:pt x="377" y="7"/>
                  <a:pt x="373" y="7"/>
                  <a:pt x="370" y="8"/>
                </a:cubicBezTo>
                <a:cubicBezTo>
                  <a:pt x="369" y="8"/>
                  <a:pt x="369" y="8"/>
                  <a:pt x="369" y="8"/>
                </a:cubicBezTo>
                <a:close/>
                <a:moveTo>
                  <a:pt x="495" y="7"/>
                </a:moveTo>
                <a:cubicBezTo>
                  <a:pt x="495" y="7"/>
                  <a:pt x="495" y="7"/>
                  <a:pt x="495" y="7"/>
                </a:cubicBezTo>
                <a:cubicBezTo>
                  <a:pt x="491" y="7"/>
                  <a:pt x="487" y="6"/>
                  <a:pt x="483" y="6"/>
                </a:cubicBezTo>
                <a:cubicBezTo>
                  <a:pt x="482" y="6"/>
                  <a:pt x="482" y="5"/>
                  <a:pt x="482" y="4"/>
                </a:cubicBezTo>
                <a:cubicBezTo>
                  <a:pt x="482" y="3"/>
                  <a:pt x="483" y="3"/>
                  <a:pt x="484" y="3"/>
                </a:cubicBezTo>
                <a:cubicBezTo>
                  <a:pt x="488" y="3"/>
                  <a:pt x="492" y="4"/>
                  <a:pt x="496" y="4"/>
                </a:cubicBezTo>
                <a:cubicBezTo>
                  <a:pt x="496" y="4"/>
                  <a:pt x="497" y="5"/>
                  <a:pt x="497" y="6"/>
                </a:cubicBezTo>
                <a:cubicBezTo>
                  <a:pt x="497" y="7"/>
                  <a:pt x="496" y="7"/>
                  <a:pt x="495" y="7"/>
                </a:cubicBezTo>
                <a:close/>
                <a:moveTo>
                  <a:pt x="393" y="5"/>
                </a:moveTo>
                <a:cubicBezTo>
                  <a:pt x="392" y="5"/>
                  <a:pt x="392" y="5"/>
                  <a:pt x="392" y="4"/>
                </a:cubicBezTo>
                <a:cubicBezTo>
                  <a:pt x="392" y="3"/>
                  <a:pt x="392" y="2"/>
                  <a:pt x="393" y="2"/>
                </a:cubicBezTo>
                <a:cubicBezTo>
                  <a:pt x="397" y="2"/>
                  <a:pt x="401" y="1"/>
                  <a:pt x="405" y="1"/>
                </a:cubicBezTo>
                <a:cubicBezTo>
                  <a:pt x="406" y="1"/>
                  <a:pt x="406" y="2"/>
                  <a:pt x="407" y="2"/>
                </a:cubicBezTo>
                <a:cubicBezTo>
                  <a:pt x="407" y="3"/>
                  <a:pt x="406" y="4"/>
                  <a:pt x="405" y="4"/>
                </a:cubicBezTo>
                <a:cubicBezTo>
                  <a:pt x="401" y="4"/>
                  <a:pt x="397" y="5"/>
                  <a:pt x="393" y="5"/>
                </a:cubicBezTo>
                <a:cubicBezTo>
                  <a:pt x="393" y="5"/>
                  <a:pt x="393" y="5"/>
                  <a:pt x="393" y="5"/>
                </a:cubicBezTo>
                <a:close/>
                <a:moveTo>
                  <a:pt x="472" y="5"/>
                </a:moveTo>
                <a:cubicBezTo>
                  <a:pt x="471" y="5"/>
                  <a:pt x="471" y="5"/>
                  <a:pt x="471" y="4"/>
                </a:cubicBezTo>
                <a:cubicBezTo>
                  <a:pt x="467" y="4"/>
                  <a:pt x="463" y="4"/>
                  <a:pt x="459" y="4"/>
                </a:cubicBezTo>
                <a:cubicBezTo>
                  <a:pt x="459" y="4"/>
                  <a:pt x="458" y="3"/>
                  <a:pt x="458" y="2"/>
                </a:cubicBezTo>
                <a:cubicBezTo>
                  <a:pt x="458" y="1"/>
                  <a:pt x="459" y="1"/>
                  <a:pt x="460" y="1"/>
                </a:cubicBezTo>
                <a:cubicBezTo>
                  <a:pt x="464" y="1"/>
                  <a:pt x="468" y="1"/>
                  <a:pt x="472" y="2"/>
                </a:cubicBezTo>
                <a:cubicBezTo>
                  <a:pt x="472" y="2"/>
                  <a:pt x="473" y="2"/>
                  <a:pt x="473" y="3"/>
                </a:cubicBezTo>
                <a:cubicBezTo>
                  <a:pt x="473" y="4"/>
                  <a:pt x="472" y="5"/>
                  <a:pt x="472" y="5"/>
                </a:cubicBezTo>
                <a:close/>
                <a:moveTo>
                  <a:pt x="417" y="3"/>
                </a:moveTo>
                <a:cubicBezTo>
                  <a:pt x="416" y="3"/>
                  <a:pt x="416" y="3"/>
                  <a:pt x="416" y="2"/>
                </a:cubicBezTo>
                <a:cubicBezTo>
                  <a:pt x="416" y="1"/>
                  <a:pt x="416" y="0"/>
                  <a:pt x="417" y="0"/>
                </a:cubicBezTo>
                <a:cubicBezTo>
                  <a:pt x="421" y="0"/>
                  <a:pt x="425" y="0"/>
                  <a:pt x="429" y="0"/>
                </a:cubicBezTo>
                <a:cubicBezTo>
                  <a:pt x="430" y="0"/>
                  <a:pt x="430" y="1"/>
                  <a:pt x="431" y="2"/>
                </a:cubicBezTo>
                <a:cubicBezTo>
                  <a:pt x="431" y="2"/>
                  <a:pt x="430" y="3"/>
                  <a:pt x="429" y="3"/>
                </a:cubicBezTo>
                <a:cubicBezTo>
                  <a:pt x="425" y="3"/>
                  <a:pt x="421" y="3"/>
                  <a:pt x="417" y="3"/>
                </a:cubicBezTo>
                <a:cubicBezTo>
                  <a:pt x="417" y="3"/>
                  <a:pt x="417" y="3"/>
                  <a:pt x="417" y="3"/>
                </a:cubicBezTo>
                <a:close/>
                <a:moveTo>
                  <a:pt x="448" y="3"/>
                </a:moveTo>
                <a:cubicBezTo>
                  <a:pt x="448" y="3"/>
                  <a:pt x="448" y="3"/>
                  <a:pt x="448" y="3"/>
                </a:cubicBezTo>
                <a:cubicBezTo>
                  <a:pt x="444" y="3"/>
                  <a:pt x="440" y="3"/>
                  <a:pt x="436" y="3"/>
                </a:cubicBezTo>
                <a:cubicBezTo>
                  <a:pt x="435" y="3"/>
                  <a:pt x="434" y="2"/>
                  <a:pt x="434" y="2"/>
                </a:cubicBezTo>
                <a:cubicBezTo>
                  <a:pt x="434" y="1"/>
                  <a:pt x="435" y="0"/>
                  <a:pt x="436" y="0"/>
                </a:cubicBezTo>
                <a:cubicBezTo>
                  <a:pt x="440" y="0"/>
                  <a:pt x="444" y="0"/>
                  <a:pt x="448" y="0"/>
                </a:cubicBezTo>
                <a:cubicBezTo>
                  <a:pt x="448" y="0"/>
                  <a:pt x="449" y="1"/>
                  <a:pt x="449" y="2"/>
                </a:cubicBezTo>
                <a:cubicBezTo>
                  <a:pt x="449" y="3"/>
                  <a:pt x="448" y="3"/>
                  <a:pt x="448" y="3"/>
                </a:cubicBezTo>
                <a:close/>
              </a:path>
            </a:pathLst>
          </a:custGeom>
          <a:solidFill>
            <a:srgbClr val="BCBE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7741716" y="5633566"/>
            <a:ext cx="220662" cy="2206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7962379" y="5235104"/>
            <a:ext cx="393700" cy="39846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8208441" y="4582641"/>
            <a:ext cx="563562" cy="563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8157641" y="3636491"/>
            <a:ext cx="749300" cy="7508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754416" y="2634779"/>
            <a:ext cx="911225" cy="9159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Oval 11"/>
          <p:cNvSpPr>
            <a:spLocks noChangeArrowheads="1"/>
          </p:cNvSpPr>
          <p:nvPr/>
        </p:nvSpPr>
        <p:spPr bwMode="auto">
          <a:xfrm>
            <a:off x="6627291" y="1828329"/>
            <a:ext cx="1139825" cy="114141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5028679" y="1837854"/>
            <a:ext cx="1370012" cy="13700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Oval 13"/>
          <p:cNvSpPr>
            <a:spLocks noChangeArrowheads="1"/>
          </p:cNvSpPr>
          <p:nvPr/>
        </p:nvSpPr>
        <p:spPr bwMode="auto">
          <a:xfrm>
            <a:off x="1149157" y="2601138"/>
            <a:ext cx="388937" cy="3905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Oval 14"/>
          <p:cNvSpPr>
            <a:spLocks noChangeArrowheads="1"/>
          </p:cNvSpPr>
          <p:nvPr/>
        </p:nvSpPr>
        <p:spPr bwMode="auto">
          <a:xfrm>
            <a:off x="1161857" y="3967976"/>
            <a:ext cx="388937" cy="3905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Oval 15"/>
          <p:cNvSpPr>
            <a:spLocks noChangeArrowheads="1"/>
          </p:cNvSpPr>
          <p:nvPr/>
        </p:nvSpPr>
        <p:spPr bwMode="auto">
          <a:xfrm>
            <a:off x="1152332" y="3326626"/>
            <a:ext cx="385762" cy="3905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Oval 16"/>
          <p:cNvSpPr>
            <a:spLocks noChangeArrowheads="1"/>
          </p:cNvSpPr>
          <p:nvPr/>
        </p:nvSpPr>
        <p:spPr bwMode="auto">
          <a:xfrm>
            <a:off x="1157095" y="4629963"/>
            <a:ext cx="385762" cy="3905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8400256" y="5373216"/>
            <a:ext cx="2622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570103" y="2546182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570103" y="3265015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570103" y="391112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570103" y="4582641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8859390" y="4572034"/>
            <a:ext cx="2622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949803" y="3703469"/>
            <a:ext cx="2622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724379" y="2769006"/>
            <a:ext cx="2622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7819577" y="1869028"/>
            <a:ext cx="26228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496418" y="2199696"/>
            <a:ext cx="455566" cy="64632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en-US" altLang="zh-CN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Impact" panose="020B0806030902050204"/>
              </a:rPr>
              <a:t>1</a:t>
            </a:r>
            <a:endParaRPr kumimoji="1"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Impact" panose="020B0806030902050204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969420" y="2070315"/>
            <a:ext cx="455566" cy="646327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en-US" altLang="zh-CN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Impact" panose="020B0806030902050204"/>
              </a:rPr>
              <a:t>2</a:t>
            </a:r>
            <a:endParaRPr kumimoji="1"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Impact" panose="020B0806030902050204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039532" y="2846023"/>
            <a:ext cx="394652" cy="523216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Impact" panose="020B0806030902050204"/>
              </a:rPr>
              <a:t>3</a:t>
            </a:r>
            <a:endParaRPr kumimoji="1"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Impact" panose="020B0806030902050204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364621" y="3840496"/>
            <a:ext cx="335340" cy="40010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en-US" altLang="zh-CN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Impact" panose="020B0806030902050204"/>
              </a:rPr>
              <a:t>4</a:t>
            </a:r>
            <a:endParaRPr kumimoji="1"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Impact" panose="020B0806030902050204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8350260" y="4705887"/>
            <a:ext cx="304884" cy="338550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en-US" altLang="zh-CN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Impact" panose="020B0806030902050204"/>
              </a:rPr>
              <a:t>5</a:t>
            </a:r>
            <a:endParaRPr kumimoji="1" lang="zh-CN" altLang="en-US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Impact" panose="020B0806030902050204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8027110" y="5301510"/>
            <a:ext cx="274426" cy="276995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Impact" panose="020B0806030902050204"/>
              </a:rPr>
              <a:t>6</a:t>
            </a:r>
            <a:endParaRPr kumimoji="1"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Impact" panose="020B080603090205020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4552950" y="1484313"/>
            <a:ext cx="3108325" cy="3694113"/>
            <a:chOff x="4552950" y="1484313"/>
            <a:chExt cx="3108325" cy="3694113"/>
          </a:xfrm>
        </p:grpSpPr>
        <p:sp>
          <p:nvSpPr>
            <p:cNvPr id="9" name="Freeform 502"/>
            <p:cNvSpPr/>
            <p:nvPr/>
          </p:nvSpPr>
          <p:spPr bwMode="auto">
            <a:xfrm>
              <a:off x="6875463" y="3460750"/>
              <a:ext cx="742950" cy="720725"/>
            </a:xfrm>
            <a:custGeom>
              <a:avLst/>
              <a:gdLst>
                <a:gd name="T0" fmla="*/ 175 w 175"/>
                <a:gd name="T1" fmla="*/ 102 h 170"/>
                <a:gd name="T2" fmla="*/ 175 w 175"/>
                <a:gd name="T3" fmla="*/ 102 h 170"/>
                <a:gd name="T4" fmla="*/ 153 w 175"/>
                <a:gd name="T5" fmla="*/ 42 h 170"/>
                <a:gd name="T6" fmla="*/ 131 w 175"/>
                <a:gd name="T7" fmla="*/ 30 h 170"/>
                <a:gd name="T8" fmla="*/ 131 w 175"/>
                <a:gd name="T9" fmla="*/ 30 h 170"/>
                <a:gd name="T10" fmla="*/ 130 w 175"/>
                <a:gd name="T11" fmla="*/ 30 h 170"/>
                <a:gd name="T12" fmla="*/ 0 w 175"/>
                <a:gd name="T13" fmla="*/ 0 h 170"/>
                <a:gd name="T14" fmla="*/ 15 w 175"/>
                <a:gd name="T15" fmla="*/ 170 h 170"/>
                <a:gd name="T16" fmla="*/ 175 w 175"/>
                <a:gd name="T17" fmla="*/ 170 h 170"/>
                <a:gd name="T18" fmla="*/ 175 w 175"/>
                <a:gd name="T19" fmla="*/ 10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5" h="170">
                  <a:moveTo>
                    <a:pt x="175" y="102"/>
                  </a:moveTo>
                  <a:cubicBezTo>
                    <a:pt x="175" y="102"/>
                    <a:pt x="175" y="102"/>
                    <a:pt x="175" y="102"/>
                  </a:cubicBezTo>
                  <a:cubicBezTo>
                    <a:pt x="175" y="69"/>
                    <a:pt x="164" y="52"/>
                    <a:pt x="153" y="42"/>
                  </a:cubicBezTo>
                  <a:cubicBezTo>
                    <a:pt x="142" y="32"/>
                    <a:pt x="131" y="30"/>
                    <a:pt x="131" y="30"/>
                  </a:cubicBezTo>
                  <a:cubicBezTo>
                    <a:pt x="131" y="30"/>
                    <a:pt x="131" y="30"/>
                    <a:pt x="131" y="30"/>
                  </a:cubicBezTo>
                  <a:cubicBezTo>
                    <a:pt x="130" y="30"/>
                    <a:pt x="130" y="30"/>
                    <a:pt x="130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" y="52"/>
                    <a:pt x="12" y="108"/>
                    <a:pt x="15" y="170"/>
                  </a:cubicBezTo>
                  <a:cubicBezTo>
                    <a:pt x="175" y="170"/>
                    <a:pt x="175" y="170"/>
                    <a:pt x="175" y="170"/>
                  </a:cubicBezTo>
                  <a:cubicBezTo>
                    <a:pt x="175" y="163"/>
                    <a:pt x="175" y="145"/>
                    <a:pt x="175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503"/>
            <p:cNvSpPr>
              <a:spLocks noEditPoints="1"/>
            </p:cNvSpPr>
            <p:nvPr/>
          </p:nvSpPr>
          <p:spPr bwMode="auto">
            <a:xfrm>
              <a:off x="4552950" y="1484313"/>
              <a:ext cx="3108325" cy="3694113"/>
            </a:xfrm>
            <a:custGeom>
              <a:avLst/>
              <a:gdLst>
                <a:gd name="T0" fmla="*/ 681 w 733"/>
                <a:gd name="T1" fmla="*/ 486 h 871"/>
                <a:gd name="T2" fmla="*/ 480 w 733"/>
                <a:gd name="T3" fmla="*/ 202 h 871"/>
                <a:gd name="T4" fmla="*/ 353 w 733"/>
                <a:gd name="T5" fmla="*/ 2 h 871"/>
                <a:gd name="T6" fmla="*/ 164 w 733"/>
                <a:gd name="T7" fmla="*/ 460 h 871"/>
                <a:gd name="T8" fmla="*/ 26 w 733"/>
                <a:gd name="T9" fmla="*/ 499 h 871"/>
                <a:gd name="T10" fmla="*/ 0 w 733"/>
                <a:gd name="T11" fmla="*/ 641 h 871"/>
                <a:gd name="T12" fmla="*/ 148 w 733"/>
                <a:gd name="T13" fmla="*/ 646 h 871"/>
                <a:gd name="T14" fmla="*/ 147 w 733"/>
                <a:gd name="T15" fmla="*/ 714 h 871"/>
                <a:gd name="T16" fmla="*/ 187 w 733"/>
                <a:gd name="T17" fmla="*/ 866 h 871"/>
                <a:gd name="T18" fmla="*/ 192 w 733"/>
                <a:gd name="T19" fmla="*/ 871 h 871"/>
                <a:gd name="T20" fmla="*/ 523 w 733"/>
                <a:gd name="T21" fmla="*/ 870 h 871"/>
                <a:gd name="T22" fmla="*/ 524 w 733"/>
                <a:gd name="T23" fmla="*/ 823 h 871"/>
                <a:gd name="T24" fmla="*/ 565 w 733"/>
                <a:gd name="T25" fmla="*/ 713 h 871"/>
                <a:gd name="T26" fmla="*/ 563 w 733"/>
                <a:gd name="T27" fmla="*/ 646 h 871"/>
                <a:gd name="T28" fmla="*/ 731 w 733"/>
                <a:gd name="T29" fmla="*/ 645 h 871"/>
                <a:gd name="T30" fmla="*/ 733 w 733"/>
                <a:gd name="T31" fmla="*/ 640 h 871"/>
                <a:gd name="T32" fmla="*/ 733 w 733"/>
                <a:gd name="T33" fmla="*/ 568 h 871"/>
                <a:gd name="T34" fmla="*/ 514 w 733"/>
                <a:gd name="T35" fmla="*/ 826 h 871"/>
                <a:gd name="T36" fmla="*/ 197 w 733"/>
                <a:gd name="T37" fmla="*/ 861 h 871"/>
                <a:gd name="T38" fmla="*/ 356 w 733"/>
                <a:gd name="T39" fmla="*/ 826 h 871"/>
                <a:gd name="T40" fmla="*/ 10 w 733"/>
                <a:gd name="T41" fmla="*/ 567 h 871"/>
                <a:gd name="T42" fmla="*/ 48 w 733"/>
                <a:gd name="T43" fmla="*/ 497 h 871"/>
                <a:gd name="T44" fmla="*/ 54 w 733"/>
                <a:gd name="T45" fmla="*/ 495 h 871"/>
                <a:gd name="T46" fmla="*/ 54 w 733"/>
                <a:gd name="T47" fmla="*/ 495 h 871"/>
                <a:gd name="T48" fmla="*/ 54 w 733"/>
                <a:gd name="T49" fmla="*/ 495 h 871"/>
                <a:gd name="T50" fmla="*/ 148 w 733"/>
                <a:gd name="T51" fmla="*/ 636 h 871"/>
                <a:gd name="T52" fmla="*/ 10 w 733"/>
                <a:gd name="T53" fmla="*/ 630 h 871"/>
                <a:gd name="T54" fmla="*/ 516 w 733"/>
                <a:gd name="T55" fmla="*/ 816 h 871"/>
                <a:gd name="T56" fmla="*/ 196 w 733"/>
                <a:gd name="T57" fmla="*/ 816 h 871"/>
                <a:gd name="T58" fmla="*/ 192 w 733"/>
                <a:gd name="T59" fmla="*/ 717 h 871"/>
                <a:gd name="T60" fmla="*/ 552 w 733"/>
                <a:gd name="T61" fmla="*/ 717 h 871"/>
                <a:gd name="T62" fmla="*/ 355 w 733"/>
                <a:gd name="T63" fmla="*/ 706 h 871"/>
                <a:gd name="T64" fmla="*/ 158 w 733"/>
                <a:gd name="T65" fmla="*/ 641 h 871"/>
                <a:gd name="T66" fmla="*/ 241 w 733"/>
                <a:gd name="T67" fmla="*/ 205 h 871"/>
                <a:gd name="T68" fmla="*/ 362 w 733"/>
                <a:gd name="T69" fmla="*/ 237 h 871"/>
                <a:gd name="T70" fmla="*/ 473 w 733"/>
                <a:gd name="T71" fmla="*/ 211 h 871"/>
                <a:gd name="T72" fmla="*/ 553 w 733"/>
                <a:gd name="T73" fmla="*/ 641 h 871"/>
                <a:gd name="T74" fmla="*/ 355 w 733"/>
                <a:gd name="T75" fmla="*/ 706 h 871"/>
                <a:gd name="T76" fmla="*/ 446 w 733"/>
                <a:gd name="T77" fmla="*/ 212 h 871"/>
                <a:gd name="T78" fmla="*/ 299 w 733"/>
                <a:gd name="T79" fmla="*/ 218 h 871"/>
                <a:gd name="T80" fmla="*/ 322 w 733"/>
                <a:gd name="T81" fmla="*/ 53 h 871"/>
                <a:gd name="T82" fmla="*/ 356 w 733"/>
                <a:gd name="T83" fmla="*/ 13 h 871"/>
                <a:gd name="T84" fmla="*/ 563 w 733"/>
                <a:gd name="T85" fmla="*/ 636 h 871"/>
                <a:gd name="T86" fmla="*/ 678 w 733"/>
                <a:gd name="T87" fmla="*/ 496 h 871"/>
                <a:gd name="T88" fmla="*/ 679 w 733"/>
                <a:gd name="T89" fmla="*/ 496 h 871"/>
                <a:gd name="T90" fmla="*/ 723 w 733"/>
                <a:gd name="T91" fmla="*/ 568 h 871"/>
                <a:gd name="T92" fmla="*/ 723 w 733"/>
                <a:gd name="T93" fmla="*/ 636 h 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33" h="871">
                  <a:moveTo>
                    <a:pt x="707" y="500"/>
                  </a:moveTo>
                  <a:cubicBezTo>
                    <a:pt x="695" y="489"/>
                    <a:pt x="682" y="486"/>
                    <a:pt x="681" y="486"/>
                  </a:cubicBezTo>
                  <a:cubicBezTo>
                    <a:pt x="546" y="456"/>
                    <a:pt x="546" y="456"/>
                    <a:pt x="546" y="456"/>
                  </a:cubicBezTo>
                  <a:cubicBezTo>
                    <a:pt x="530" y="351"/>
                    <a:pt x="506" y="268"/>
                    <a:pt x="480" y="202"/>
                  </a:cubicBezTo>
                  <a:cubicBezTo>
                    <a:pt x="424" y="60"/>
                    <a:pt x="360" y="2"/>
                    <a:pt x="359" y="2"/>
                  </a:cubicBezTo>
                  <a:cubicBezTo>
                    <a:pt x="357" y="0"/>
                    <a:pt x="354" y="0"/>
                    <a:pt x="353" y="2"/>
                  </a:cubicBezTo>
                  <a:cubicBezTo>
                    <a:pt x="352" y="2"/>
                    <a:pt x="290" y="58"/>
                    <a:pt x="234" y="196"/>
                  </a:cubicBezTo>
                  <a:cubicBezTo>
                    <a:pt x="206" y="263"/>
                    <a:pt x="181" y="351"/>
                    <a:pt x="164" y="460"/>
                  </a:cubicBezTo>
                  <a:cubicBezTo>
                    <a:pt x="52" y="485"/>
                    <a:pt x="52" y="485"/>
                    <a:pt x="52" y="485"/>
                  </a:cubicBezTo>
                  <a:cubicBezTo>
                    <a:pt x="50" y="486"/>
                    <a:pt x="38" y="488"/>
                    <a:pt x="26" y="499"/>
                  </a:cubicBezTo>
                  <a:cubicBezTo>
                    <a:pt x="13" y="511"/>
                    <a:pt x="0" y="532"/>
                    <a:pt x="0" y="567"/>
                  </a:cubicBezTo>
                  <a:cubicBezTo>
                    <a:pt x="0" y="637"/>
                    <a:pt x="0" y="641"/>
                    <a:pt x="0" y="641"/>
                  </a:cubicBezTo>
                  <a:cubicBezTo>
                    <a:pt x="0" y="643"/>
                    <a:pt x="2" y="646"/>
                    <a:pt x="5" y="646"/>
                  </a:cubicBezTo>
                  <a:cubicBezTo>
                    <a:pt x="148" y="646"/>
                    <a:pt x="148" y="646"/>
                    <a:pt x="148" y="646"/>
                  </a:cubicBezTo>
                  <a:cubicBezTo>
                    <a:pt x="147" y="667"/>
                    <a:pt x="147" y="689"/>
                    <a:pt x="147" y="711"/>
                  </a:cubicBezTo>
                  <a:cubicBezTo>
                    <a:pt x="147" y="712"/>
                    <a:pt x="147" y="713"/>
                    <a:pt x="147" y="714"/>
                  </a:cubicBezTo>
                  <a:cubicBezTo>
                    <a:pt x="187" y="821"/>
                    <a:pt x="187" y="821"/>
                    <a:pt x="187" y="821"/>
                  </a:cubicBezTo>
                  <a:cubicBezTo>
                    <a:pt x="187" y="866"/>
                    <a:pt x="187" y="866"/>
                    <a:pt x="187" y="866"/>
                  </a:cubicBezTo>
                  <a:cubicBezTo>
                    <a:pt x="187" y="868"/>
                    <a:pt x="187" y="869"/>
                    <a:pt x="188" y="870"/>
                  </a:cubicBezTo>
                  <a:cubicBezTo>
                    <a:pt x="189" y="871"/>
                    <a:pt x="191" y="871"/>
                    <a:pt x="192" y="871"/>
                  </a:cubicBezTo>
                  <a:cubicBezTo>
                    <a:pt x="519" y="871"/>
                    <a:pt x="519" y="871"/>
                    <a:pt x="519" y="871"/>
                  </a:cubicBezTo>
                  <a:cubicBezTo>
                    <a:pt x="521" y="871"/>
                    <a:pt x="522" y="871"/>
                    <a:pt x="523" y="870"/>
                  </a:cubicBezTo>
                  <a:cubicBezTo>
                    <a:pt x="524" y="869"/>
                    <a:pt x="524" y="868"/>
                    <a:pt x="524" y="866"/>
                  </a:cubicBezTo>
                  <a:cubicBezTo>
                    <a:pt x="524" y="823"/>
                    <a:pt x="524" y="823"/>
                    <a:pt x="524" y="823"/>
                  </a:cubicBezTo>
                  <a:cubicBezTo>
                    <a:pt x="525" y="823"/>
                    <a:pt x="525" y="822"/>
                    <a:pt x="525" y="821"/>
                  </a:cubicBezTo>
                  <a:cubicBezTo>
                    <a:pt x="565" y="713"/>
                    <a:pt x="565" y="713"/>
                    <a:pt x="565" y="713"/>
                  </a:cubicBezTo>
                  <a:cubicBezTo>
                    <a:pt x="565" y="712"/>
                    <a:pt x="565" y="710"/>
                    <a:pt x="564" y="709"/>
                  </a:cubicBezTo>
                  <a:cubicBezTo>
                    <a:pt x="564" y="687"/>
                    <a:pt x="564" y="667"/>
                    <a:pt x="563" y="646"/>
                  </a:cubicBezTo>
                  <a:cubicBezTo>
                    <a:pt x="728" y="646"/>
                    <a:pt x="728" y="646"/>
                    <a:pt x="728" y="646"/>
                  </a:cubicBezTo>
                  <a:cubicBezTo>
                    <a:pt x="729" y="646"/>
                    <a:pt x="730" y="646"/>
                    <a:pt x="731" y="645"/>
                  </a:cubicBezTo>
                  <a:cubicBezTo>
                    <a:pt x="732" y="644"/>
                    <a:pt x="733" y="643"/>
                    <a:pt x="733" y="641"/>
                  </a:cubicBezTo>
                  <a:cubicBezTo>
                    <a:pt x="733" y="641"/>
                    <a:pt x="733" y="641"/>
                    <a:pt x="733" y="640"/>
                  </a:cubicBezTo>
                  <a:cubicBezTo>
                    <a:pt x="733" y="636"/>
                    <a:pt x="733" y="622"/>
                    <a:pt x="733" y="568"/>
                  </a:cubicBezTo>
                  <a:cubicBezTo>
                    <a:pt x="733" y="568"/>
                    <a:pt x="733" y="568"/>
                    <a:pt x="733" y="568"/>
                  </a:cubicBezTo>
                  <a:cubicBezTo>
                    <a:pt x="733" y="532"/>
                    <a:pt x="720" y="511"/>
                    <a:pt x="707" y="500"/>
                  </a:cubicBezTo>
                  <a:close/>
                  <a:moveTo>
                    <a:pt x="514" y="826"/>
                  </a:moveTo>
                  <a:cubicBezTo>
                    <a:pt x="514" y="861"/>
                    <a:pt x="514" y="861"/>
                    <a:pt x="514" y="861"/>
                  </a:cubicBezTo>
                  <a:cubicBezTo>
                    <a:pt x="197" y="861"/>
                    <a:pt x="197" y="861"/>
                    <a:pt x="197" y="861"/>
                  </a:cubicBezTo>
                  <a:cubicBezTo>
                    <a:pt x="197" y="826"/>
                    <a:pt x="197" y="826"/>
                    <a:pt x="197" y="826"/>
                  </a:cubicBezTo>
                  <a:cubicBezTo>
                    <a:pt x="356" y="826"/>
                    <a:pt x="356" y="826"/>
                    <a:pt x="356" y="826"/>
                  </a:cubicBezTo>
                  <a:lnTo>
                    <a:pt x="514" y="826"/>
                  </a:lnTo>
                  <a:close/>
                  <a:moveTo>
                    <a:pt x="10" y="567"/>
                  </a:moveTo>
                  <a:cubicBezTo>
                    <a:pt x="10" y="534"/>
                    <a:pt x="21" y="517"/>
                    <a:pt x="33" y="507"/>
                  </a:cubicBezTo>
                  <a:cubicBezTo>
                    <a:pt x="38" y="502"/>
                    <a:pt x="44" y="499"/>
                    <a:pt x="48" y="497"/>
                  </a:cubicBezTo>
                  <a:cubicBezTo>
                    <a:pt x="50" y="496"/>
                    <a:pt x="51" y="496"/>
                    <a:pt x="53" y="496"/>
                  </a:cubicBezTo>
                  <a:cubicBezTo>
                    <a:pt x="53" y="495"/>
                    <a:pt x="54" y="495"/>
                    <a:pt x="54" y="495"/>
                  </a:cubicBezTo>
                  <a:cubicBezTo>
                    <a:pt x="54" y="495"/>
                    <a:pt x="54" y="495"/>
                    <a:pt x="54" y="495"/>
                  </a:cubicBezTo>
                  <a:cubicBezTo>
                    <a:pt x="54" y="495"/>
                    <a:pt x="54" y="495"/>
                    <a:pt x="54" y="495"/>
                  </a:cubicBezTo>
                  <a:cubicBezTo>
                    <a:pt x="54" y="495"/>
                    <a:pt x="54" y="495"/>
                    <a:pt x="54" y="495"/>
                  </a:cubicBezTo>
                  <a:cubicBezTo>
                    <a:pt x="54" y="495"/>
                    <a:pt x="54" y="495"/>
                    <a:pt x="54" y="495"/>
                  </a:cubicBezTo>
                  <a:cubicBezTo>
                    <a:pt x="163" y="471"/>
                    <a:pt x="163" y="471"/>
                    <a:pt x="163" y="471"/>
                  </a:cubicBezTo>
                  <a:cubicBezTo>
                    <a:pt x="156" y="521"/>
                    <a:pt x="151" y="576"/>
                    <a:pt x="148" y="636"/>
                  </a:cubicBezTo>
                  <a:cubicBezTo>
                    <a:pt x="10" y="636"/>
                    <a:pt x="10" y="636"/>
                    <a:pt x="10" y="636"/>
                  </a:cubicBezTo>
                  <a:cubicBezTo>
                    <a:pt x="10" y="634"/>
                    <a:pt x="10" y="632"/>
                    <a:pt x="10" y="630"/>
                  </a:cubicBezTo>
                  <a:cubicBezTo>
                    <a:pt x="10" y="620"/>
                    <a:pt x="10" y="602"/>
                    <a:pt x="10" y="567"/>
                  </a:cubicBezTo>
                  <a:close/>
                  <a:moveTo>
                    <a:pt x="516" y="816"/>
                  </a:moveTo>
                  <a:cubicBezTo>
                    <a:pt x="356" y="816"/>
                    <a:pt x="356" y="816"/>
                    <a:pt x="356" y="816"/>
                  </a:cubicBezTo>
                  <a:cubicBezTo>
                    <a:pt x="196" y="816"/>
                    <a:pt x="196" y="816"/>
                    <a:pt x="196" y="816"/>
                  </a:cubicBezTo>
                  <a:cubicBezTo>
                    <a:pt x="159" y="717"/>
                    <a:pt x="159" y="717"/>
                    <a:pt x="159" y="717"/>
                  </a:cubicBezTo>
                  <a:cubicBezTo>
                    <a:pt x="192" y="717"/>
                    <a:pt x="192" y="717"/>
                    <a:pt x="192" y="717"/>
                  </a:cubicBezTo>
                  <a:cubicBezTo>
                    <a:pt x="355" y="717"/>
                    <a:pt x="355" y="717"/>
                    <a:pt x="355" y="717"/>
                  </a:cubicBezTo>
                  <a:cubicBezTo>
                    <a:pt x="552" y="717"/>
                    <a:pt x="552" y="717"/>
                    <a:pt x="552" y="717"/>
                  </a:cubicBezTo>
                  <a:lnTo>
                    <a:pt x="516" y="816"/>
                  </a:lnTo>
                  <a:close/>
                  <a:moveTo>
                    <a:pt x="355" y="706"/>
                  </a:moveTo>
                  <a:cubicBezTo>
                    <a:pt x="157" y="706"/>
                    <a:pt x="157" y="706"/>
                    <a:pt x="157" y="706"/>
                  </a:cubicBezTo>
                  <a:cubicBezTo>
                    <a:pt x="157" y="684"/>
                    <a:pt x="157" y="662"/>
                    <a:pt x="158" y="641"/>
                  </a:cubicBezTo>
                  <a:cubicBezTo>
                    <a:pt x="161" y="577"/>
                    <a:pt x="166" y="518"/>
                    <a:pt x="174" y="465"/>
                  </a:cubicBezTo>
                  <a:cubicBezTo>
                    <a:pt x="190" y="357"/>
                    <a:pt x="215" y="272"/>
                    <a:pt x="241" y="205"/>
                  </a:cubicBezTo>
                  <a:cubicBezTo>
                    <a:pt x="249" y="210"/>
                    <a:pt x="258" y="214"/>
                    <a:pt x="266" y="218"/>
                  </a:cubicBezTo>
                  <a:cubicBezTo>
                    <a:pt x="297" y="231"/>
                    <a:pt x="330" y="237"/>
                    <a:pt x="362" y="237"/>
                  </a:cubicBezTo>
                  <a:cubicBezTo>
                    <a:pt x="387" y="237"/>
                    <a:pt x="412" y="234"/>
                    <a:pt x="435" y="226"/>
                  </a:cubicBezTo>
                  <a:cubicBezTo>
                    <a:pt x="448" y="222"/>
                    <a:pt x="460" y="217"/>
                    <a:pt x="473" y="211"/>
                  </a:cubicBezTo>
                  <a:cubicBezTo>
                    <a:pt x="498" y="276"/>
                    <a:pt x="521" y="358"/>
                    <a:pt x="537" y="461"/>
                  </a:cubicBezTo>
                  <a:cubicBezTo>
                    <a:pt x="545" y="515"/>
                    <a:pt x="550" y="575"/>
                    <a:pt x="553" y="641"/>
                  </a:cubicBezTo>
                  <a:cubicBezTo>
                    <a:pt x="553" y="663"/>
                    <a:pt x="554" y="684"/>
                    <a:pt x="554" y="707"/>
                  </a:cubicBezTo>
                  <a:lnTo>
                    <a:pt x="355" y="706"/>
                  </a:lnTo>
                  <a:close/>
                  <a:moveTo>
                    <a:pt x="469" y="201"/>
                  </a:moveTo>
                  <a:cubicBezTo>
                    <a:pt x="461" y="205"/>
                    <a:pt x="454" y="209"/>
                    <a:pt x="446" y="212"/>
                  </a:cubicBezTo>
                  <a:cubicBezTo>
                    <a:pt x="419" y="222"/>
                    <a:pt x="391" y="227"/>
                    <a:pt x="362" y="227"/>
                  </a:cubicBezTo>
                  <a:cubicBezTo>
                    <a:pt x="341" y="227"/>
                    <a:pt x="320" y="224"/>
                    <a:pt x="299" y="218"/>
                  </a:cubicBezTo>
                  <a:cubicBezTo>
                    <a:pt x="280" y="213"/>
                    <a:pt x="262" y="206"/>
                    <a:pt x="245" y="196"/>
                  </a:cubicBezTo>
                  <a:cubicBezTo>
                    <a:pt x="272" y="130"/>
                    <a:pt x="300" y="83"/>
                    <a:pt x="322" y="53"/>
                  </a:cubicBezTo>
                  <a:cubicBezTo>
                    <a:pt x="333" y="38"/>
                    <a:pt x="343" y="27"/>
                    <a:pt x="349" y="20"/>
                  </a:cubicBezTo>
                  <a:cubicBezTo>
                    <a:pt x="352" y="17"/>
                    <a:pt x="354" y="14"/>
                    <a:pt x="356" y="13"/>
                  </a:cubicBezTo>
                  <a:cubicBezTo>
                    <a:pt x="369" y="26"/>
                    <a:pt x="422" y="83"/>
                    <a:pt x="469" y="201"/>
                  </a:cubicBezTo>
                  <a:close/>
                  <a:moveTo>
                    <a:pt x="563" y="636"/>
                  </a:moveTo>
                  <a:cubicBezTo>
                    <a:pt x="560" y="574"/>
                    <a:pt x="555" y="518"/>
                    <a:pt x="548" y="466"/>
                  </a:cubicBezTo>
                  <a:cubicBezTo>
                    <a:pt x="678" y="496"/>
                    <a:pt x="678" y="496"/>
                    <a:pt x="678" y="496"/>
                  </a:cubicBezTo>
                  <a:cubicBezTo>
                    <a:pt x="679" y="496"/>
                    <a:pt x="679" y="496"/>
                    <a:pt x="679" y="496"/>
                  </a:cubicBezTo>
                  <a:cubicBezTo>
                    <a:pt x="679" y="496"/>
                    <a:pt x="679" y="496"/>
                    <a:pt x="679" y="496"/>
                  </a:cubicBezTo>
                  <a:cubicBezTo>
                    <a:pt x="679" y="496"/>
                    <a:pt x="690" y="498"/>
                    <a:pt x="701" y="508"/>
                  </a:cubicBezTo>
                  <a:cubicBezTo>
                    <a:pt x="712" y="518"/>
                    <a:pt x="723" y="535"/>
                    <a:pt x="723" y="568"/>
                  </a:cubicBezTo>
                  <a:cubicBezTo>
                    <a:pt x="723" y="568"/>
                    <a:pt x="723" y="568"/>
                    <a:pt x="723" y="568"/>
                  </a:cubicBezTo>
                  <a:cubicBezTo>
                    <a:pt x="723" y="611"/>
                    <a:pt x="723" y="629"/>
                    <a:pt x="723" y="636"/>
                  </a:cubicBezTo>
                  <a:lnTo>
                    <a:pt x="563" y="636"/>
                  </a:lnTo>
                  <a:close/>
                </a:path>
              </a:pathLst>
            </a:custGeom>
            <a:solidFill>
              <a:srgbClr val="86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504"/>
            <p:cNvSpPr/>
            <p:nvPr/>
          </p:nvSpPr>
          <p:spPr bwMode="auto">
            <a:xfrm>
              <a:off x="4595813" y="3481388"/>
              <a:ext cx="647700" cy="700088"/>
            </a:xfrm>
            <a:custGeom>
              <a:avLst/>
              <a:gdLst>
                <a:gd name="T0" fmla="*/ 138 w 153"/>
                <a:gd name="T1" fmla="*/ 165 h 165"/>
                <a:gd name="T2" fmla="*/ 153 w 153"/>
                <a:gd name="T3" fmla="*/ 0 h 165"/>
                <a:gd name="T4" fmla="*/ 44 w 153"/>
                <a:gd name="T5" fmla="*/ 24 h 165"/>
                <a:gd name="T6" fmla="*/ 44 w 153"/>
                <a:gd name="T7" fmla="*/ 24 h 165"/>
                <a:gd name="T8" fmla="*/ 44 w 153"/>
                <a:gd name="T9" fmla="*/ 24 h 165"/>
                <a:gd name="T10" fmla="*/ 44 w 153"/>
                <a:gd name="T11" fmla="*/ 24 h 165"/>
                <a:gd name="T12" fmla="*/ 44 w 153"/>
                <a:gd name="T13" fmla="*/ 24 h 165"/>
                <a:gd name="T14" fmla="*/ 43 w 153"/>
                <a:gd name="T15" fmla="*/ 25 h 165"/>
                <a:gd name="T16" fmla="*/ 38 w 153"/>
                <a:gd name="T17" fmla="*/ 26 h 165"/>
                <a:gd name="T18" fmla="*/ 23 w 153"/>
                <a:gd name="T19" fmla="*/ 36 h 165"/>
                <a:gd name="T20" fmla="*/ 0 w 153"/>
                <a:gd name="T21" fmla="*/ 96 h 165"/>
                <a:gd name="T22" fmla="*/ 0 w 153"/>
                <a:gd name="T23" fmla="*/ 159 h 165"/>
                <a:gd name="T24" fmla="*/ 0 w 153"/>
                <a:gd name="T25" fmla="*/ 165 h 165"/>
                <a:gd name="T26" fmla="*/ 138 w 153"/>
                <a:gd name="T27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3" h="165">
                  <a:moveTo>
                    <a:pt x="138" y="165"/>
                  </a:moveTo>
                  <a:cubicBezTo>
                    <a:pt x="141" y="105"/>
                    <a:pt x="146" y="50"/>
                    <a:pt x="153" y="0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24"/>
                    <a:pt x="44" y="24"/>
                    <a:pt x="44" y="24"/>
                  </a:cubicBezTo>
                  <a:cubicBezTo>
                    <a:pt x="44" y="24"/>
                    <a:pt x="43" y="24"/>
                    <a:pt x="43" y="25"/>
                  </a:cubicBezTo>
                  <a:cubicBezTo>
                    <a:pt x="41" y="25"/>
                    <a:pt x="40" y="25"/>
                    <a:pt x="38" y="26"/>
                  </a:cubicBezTo>
                  <a:cubicBezTo>
                    <a:pt x="34" y="28"/>
                    <a:pt x="28" y="31"/>
                    <a:pt x="23" y="36"/>
                  </a:cubicBezTo>
                  <a:cubicBezTo>
                    <a:pt x="11" y="46"/>
                    <a:pt x="0" y="63"/>
                    <a:pt x="0" y="96"/>
                  </a:cubicBezTo>
                  <a:cubicBezTo>
                    <a:pt x="0" y="131"/>
                    <a:pt x="0" y="149"/>
                    <a:pt x="0" y="159"/>
                  </a:cubicBezTo>
                  <a:cubicBezTo>
                    <a:pt x="0" y="161"/>
                    <a:pt x="0" y="163"/>
                    <a:pt x="0" y="165"/>
                  </a:cubicBezTo>
                  <a:lnTo>
                    <a:pt x="138" y="16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505"/>
            <p:cNvSpPr/>
            <p:nvPr/>
          </p:nvSpPr>
          <p:spPr bwMode="auto">
            <a:xfrm>
              <a:off x="5226050" y="4525963"/>
              <a:ext cx="1666875" cy="419100"/>
            </a:xfrm>
            <a:custGeom>
              <a:avLst/>
              <a:gdLst>
                <a:gd name="T0" fmla="*/ 524 w 1050"/>
                <a:gd name="T1" fmla="*/ 0 h 264"/>
                <a:gd name="T2" fmla="*/ 89 w 1050"/>
                <a:gd name="T3" fmla="*/ 0 h 264"/>
                <a:gd name="T4" fmla="*/ 0 w 1050"/>
                <a:gd name="T5" fmla="*/ 0 h 264"/>
                <a:gd name="T6" fmla="*/ 99 w 1050"/>
                <a:gd name="T7" fmla="*/ 264 h 264"/>
                <a:gd name="T8" fmla="*/ 527 w 1050"/>
                <a:gd name="T9" fmla="*/ 264 h 264"/>
                <a:gd name="T10" fmla="*/ 954 w 1050"/>
                <a:gd name="T11" fmla="*/ 264 h 264"/>
                <a:gd name="T12" fmla="*/ 1050 w 1050"/>
                <a:gd name="T13" fmla="*/ 0 h 264"/>
                <a:gd name="T14" fmla="*/ 524 w 1050"/>
                <a:gd name="T15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0" h="264">
                  <a:moveTo>
                    <a:pt x="524" y="0"/>
                  </a:moveTo>
                  <a:lnTo>
                    <a:pt x="89" y="0"/>
                  </a:lnTo>
                  <a:lnTo>
                    <a:pt x="0" y="0"/>
                  </a:lnTo>
                  <a:lnTo>
                    <a:pt x="99" y="264"/>
                  </a:lnTo>
                  <a:lnTo>
                    <a:pt x="527" y="264"/>
                  </a:lnTo>
                  <a:lnTo>
                    <a:pt x="954" y="264"/>
                  </a:lnTo>
                  <a:lnTo>
                    <a:pt x="1050" y="0"/>
                  </a:lnTo>
                  <a:lnTo>
                    <a:pt x="52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506"/>
            <p:cNvSpPr/>
            <p:nvPr/>
          </p:nvSpPr>
          <p:spPr bwMode="auto">
            <a:xfrm>
              <a:off x="5387975" y="4987925"/>
              <a:ext cx="1344613" cy="149225"/>
            </a:xfrm>
            <a:custGeom>
              <a:avLst/>
              <a:gdLst>
                <a:gd name="T0" fmla="*/ 0 w 847"/>
                <a:gd name="T1" fmla="*/ 94 h 94"/>
                <a:gd name="T2" fmla="*/ 847 w 847"/>
                <a:gd name="T3" fmla="*/ 94 h 94"/>
                <a:gd name="T4" fmla="*/ 847 w 847"/>
                <a:gd name="T5" fmla="*/ 0 h 94"/>
                <a:gd name="T6" fmla="*/ 425 w 847"/>
                <a:gd name="T7" fmla="*/ 0 h 94"/>
                <a:gd name="T8" fmla="*/ 0 w 847"/>
                <a:gd name="T9" fmla="*/ 0 h 94"/>
                <a:gd name="T10" fmla="*/ 0 w 847"/>
                <a:gd name="T11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7" h="94">
                  <a:moveTo>
                    <a:pt x="0" y="94"/>
                  </a:moveTo>
                  <a:lnTo>
                    <a:pt x="847" y="94"/>
                  </a:lnTo>
                  <a:lnTo>
                    <a:pt x="847" y="0"/>
                  </a:lnTo>
                  <a:lnTo>
                    <a:pt x="425" y="0"/>
                  </a:lnTo>
                  <a:lnTo>
                    <a:pt x="0" y="0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507"/>
            <p:cNvSpPr/>
            <p:nvPr/>
          </p:nvSpPr>
          <p:spPr bwMode="auto">
            <a:xfrm>
              <a:off x="5591175" y="1538288"/>
              <a:ext cx="949325" cy="908050"/>
            </a:xfrm>
            <a:custGeom>
              <a:avLst/>
              <a:gdLst>
                <a:gd name="T0" fmla="*/ 104 w 224"/>
                <a:gd name="T1" fmla="*/ 7 h 214"/>
                <a:gd name="T2" fmla="*/ 77 w 224"/>
                <a:gd name="T3" fmla="*/ 40 h 214"/>
                <a:gd name="T4" fmla="*/ 0 w 224"/>
                <a:gd name="T5" fmla="*/ 183 h 214"/>
                <a:gd name="T6" fmla="*/ 54 w 224"/>
                <a:gd name="T7" fmla="*/ 205 h 214"/>
                <a:gd name="T8" fmla="*/ 117 w 224"/>
                <a:gd name="T9" fmla="*/ 214 h 214"/>
                <a:gd name="T10" fmla="*/ 201 w 224"/>
                <a:gd name="T11" fmla="*/ 199 h 214"/>
                <a:gd name="T12" fmla="*/ 224 w 224"/>
                <a:gd name="T13" fmla="*/ 188 h 214"/>
                <a:gd name="T14" fmla="*/ 111 w 224"/>
                <a:gd name="T15" fmla="*/ 0 h 214"/>
                <a:gd name="T16" fmla="*/ 104 w 224"/>
                <a:gd name="T17" fmla="*/ 7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4" h="214">
                  <a:moveTo>
                    <a:pt x="104" y="7"/>
                  </a:moveTo>
                  <a:cubicBezTo>
                    <a:pt x="98" y="14"/>
                    <a:pt x="88" y="25"/>
                    <a:pt x="77" y="40"/>
                  </a:cubicBezTo>
                  <a:cubicBezTo>
                    <a:pt x="55" y="70"/>
                    <a:pt x="27" y="117"/>
                    <a:pt x="0" y="183"/>
                  </a:cubicBezTo>
                  <a:cubicBezTo>
                    <a:pt x="17" y="193"/>
                    <a:pt x="35" y="200"/>
                    <a:pt x="54" y="205"/>
                  </a:cubicBezTo>
                  <a:cubicBezTo>
                    <a:pt x="75" y="211"/>
                    <a:pt x="96" y="214"/>
                    <a:pt x="117" y="214"/>
                  </a:cubicBezTo>
                  <a:cubicBezTo>
                    <a:pt x="146" y="214"/>
                    <a:pt x="174" y="209"/>
                    <a:pt x="201" y="199"/>
                  </a:cubicBezTo>
                  <a:cubicBezTo>
                    <a:pt x="209" y="196"/>
                    <a:pt x="216" y="192"/>
                    <a:pt x="224" y="188"/>
                  </a:cubicBezTo>
                  <a:cubicBezTo>
                    <a:pt x="177" y="70"/>
                    <a:pt x="124" y="13"/>
                    <a:pt x="111" y="0"/>
                  </a:cubicBezTo>
                  <a:cubicBezTo>
                    <a:pt x="109" y="1"/>
                    <a:pt x="107" y="4"/>
                    <a:pt x="104" y="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508"/>
            <p:cNvSpPr>
              <a:spLocks noEditPoints="1"/>
            </p:cNvSpPr>
            <p:nvPr/>
          </p:nvSpPr>
          <p:spPr bwMode="auto">
            <a:xfrm>
              <a:off x="5629275" y="2755900"/>
              <a:ext cx="847725" cy="831850"/>
            </a:xfrm>
            <a:custGeom>
              <a:avLst/>
              <a:gdLst>
                <a:gd name="T0" fmla="*/ 100 w 200"/>
                <a:gd name="T1" fmla="*/ 0 h 196"/>
                <a:gd name="T2" fmla="*/ 100 w 200"/>
                <a:gd name="T3" fmla="*/ 0 h 196"/>
                <a:gd name="T4" fmla="*/ 100 w 200"/>
                <a:gd name="T5" fmla="*/ 0 h 196"/>
                <a:gd name="T6" fmla="*/ 0 w 200"/>
                <a:gd name="T7" fmla="*/ 98 h 196"/>
                <a:gd name="T8" fmla="*/ 0 w 200"/>
                <a:gd name="T9" fmla="*/ 98 h 196"/>
                <a:gd name="T10" fmla="*/ 100 w 200"/>
                <a:gd name="T11" fmla="*/ 196 h 196"/>
                <a:gd name="T12" fmla="*/ 100 w 200"/>
                <a:gd name="T13" fmla="*/ 196 h 196"/>
                <a:gd name="T14" fmla="*/ 200 w 200"/>
                <a:gd name="T15" fmla="*/ 98 h 196"/>
                <a:gd name="T16" fmla="*/ 200 w 200"/>
                <a:gd name="T17" fmla="*/ 98 h 196"/>
                <a:gd name="T18" fmla="*/ 100 w 200"/>
                <a:gd name="T19" fmla="*/ 0 h 196"/>
                <a:gd name="T20" fmla="*/ 184 w 200"/>
                <a:gd name="T21" fmla="*/ 124 h 196"/>
                <a:gd name="T22" fmla="*/ 100 w 200"/>
                <a:gd name="T23" fmla="*/ 184 h 196"/>
                <a:gd name="T24" fmla="*/ 100 w 200"/>
                <a:gd name="T25" fmla="*/ 184 h 196"/>
                <a:gd name="T26" fmla="*/ 100 w 200"/>
                <a:gd name="T27" fmla="*/ 184 h 196"/>
                <a:gd name="T28" fmla="*/ 12 w 200"/>
                <a:gd name="T29" fmla="*/ 98 h 196"/>
                <a:gd name="T30" fmla="*/ 12 w 200"/>
                <a:gd name="T31" fmla="*/ 98 h 196"/>
                <a:gd name="T32" fmla="*/ 12 w 200"/>
                <a:gd name="T33" fmla="*/ 98 h 196"/>
                <a:gd name="T34" fmla="*/ 12 w 200"/>
                <a:gd name="T35" fmla="*/ 98 h 196"/>
                <a:gd name="T36" fmla="*/ 12 w 200"/>
                <a:gd name="T37" fmla="*/ 98 h 196"/>
                <a:gd name="T38" fmla="*/ 100 w 200"/>
                <a:gd name="T39" fmla="*/ 12 h 196"/>
                <a:gd name="T40" fmla="*/ 100 w 200"/>
                <a:gd name="T41" fmla="*/ 12 h 196"/>
                <a:gd name="T42" fmla="*/ 100 w 200"/>
                <a:gd name="T43" fmla="*/ 12 h 196"/>
                <a:gd name="T44" fmla="*/ 100 w 200"/>
                <a:gd name="T45" fmla="*/ 12 h 196"/>
                <a:gd name="T46" fmla="*/ 100 w 200"/>
                <a:gd name="T47" fmla="*/ 12 h 196"/>
                <a:gd name="T48" fmla="*/ 162 w 200"/>
                <a:gd name="T49" fmla="*/ 38 h 196"/>
                <a:gd name="T50" fmla="*/ 188 w 200"/>
                <a:gd name="T51" fmla="*/ 98 h 196"/>
                <a:gd name="T52" fmla="*/ 184 w 200"/>
                <a:gd name="T53" fmla="*/ 124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00" h="196">
                  <a:moveTo>
                    <a:pt x="100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4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52"/>
                    <a:pt x="45" y="196"/>
                    <a:pt x="100" y="196"/>
                  </a:cubicBezTo>
                  <a:cubicBezTo>
                    <a:pt x="100" y="196"/>
                    <a:pt x="100" y="196"/>
                    <a:pt x="100" y="196"/>
                  </a:cubicBezTo>
                  <a:cubicBezTo>
                    <a:pt x="156" y="196"/>
                    <a:pt x="200" y="153"/>
                    <a:pt x="200" y="98"/>
                  </a:cubicBezTo>
                  <a:cubicBezTo>
                    <a:pt x="200" y="98"/>
                    <a:pt x="200" y="98"/>
                    <a:pt x="200" y="98"/>
                  </a:cubicBezTo>
                  <a:cubicBezTo>
                    <a:pt x="200" y="44"/>
                    <a:pt x="156" y="0"/>
                    <a:pt x="100" y="0"/>
                  </a:cubicBezTo>
                  <a:close/>
                  <a:moveTo>
                    <a:pt x="184" y="124"/>
                  </a:moveTo>
                  <a:cubicBezTo>
                    <a:pt x="173" y="159"/>
                    <a:pt x="139" y="184"/>
                    <a:pt x="100" y="184"/>
                  </a:cubicBezTo>
                  <a:cubicBezTo>
                    <a:pt x="100" y="184"/>
                    <a:pt x="100" y="184"/>
                    <a:pt x="100" y="184"/>
                  </a:cubicBezTo>
                  <a:cubicBezTo>
                    <a:pt x="100" y="184"/>
                    <a:pt x="100" y="184"/>
                    <a:pt x="100" y="184"/>
                  </a:cubicBezTo>
                  <a:cubicBezTo>
                    <a:pt x="52" y="184"/>
                    <a:pt x="12" y="146"/>
                    <a:pt x="12" y="98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12" y="98"/>
                    <a:pt x="12" y="98"/>
                    <a:pt x="12" y="98"/>
                  </a:cubicBezTo>
                  <a:cubicBezTo>
                    <a:pt x="12" y="51"/>
                    <a:pt x="52" y="12"/>
                    <a:pt x="100" y="12"/>
                  </a:cubicBezTo>
                  <a:cubicBezTo>
                    <a:pt x="100" y="12"/>
                    <a:pt x="100" y="12"/>
                    <a:pt x="100" y="12"/>
                  </a:cubicBezTo>
                  <a:cubicBezTo>
                    <a:pt x="100" y="12"/>
                    <a:pt x="100" y="12"/>
                    <a:pt x="100" y="12"/>
                  </a:cubicBezTo>
                  <a:cubicBezTo>
                    <a:pt x="100" y="12"/>
                    <a:pt x="100" y="12"/>
                    <a:pt x="100" y="12"/>
                  </a:cubicBezTo>
                  <a:cubicBezTo>
                    <a:pt x="100" y="12"/>
                    <a:pt x="100" y="12"/>
                    <a:pt x="100" y="12"/>
                  </a:cubicBezTo>
                  <a:cubicBezTo>
                    <a:pt x="124" y="12"/>
                    <a:pt x="146" y="22"/>
                    <a:pt x="162" y="38"/>
                  </a:cubicBezTo>
                  <a:cubicBezTo>
                    <a:pt x="178" y="53"/>
                    <a:pt x="188" y="75"/>
                    <a:pt x="188" y="98"/>
                  </a:cubicBezTo>
                  <a:cubicBezTo>
                    <a:pt x="188" y="107"/>
                    <a:pt x="187" y="116"/>
                    <a:pt x="184" y="124"/>
                  </a:cubicBezTo>
                  <a:close/>
                </a:path>
              </a:pathLst>
            </a:custGeom>
            <a:solidFill>
              <a:srgbClr val="C6C6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509"/>
            <p:cNvSpPr/>
            <p:nvPr/>
          </p:nvSpPr>
          <p:spPr bwMode="auto">
            <a:xfrm>
              <a:off x="6053138" y="27305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0" cap="rnd">
              <a:solidFill>
                <a:srgbClr val="868787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510"/>
            <p:cNvSpPr>
              <a:spLocks noEditPoints="1"/>
            </p:cNvSpPr>
            <p:nvPr/>
          </p:nvSpPr>
          <p:spPr bwMode="auto">
            <a:xfrm>
              <a:off x="5603875" y="2730500"/>
              <a:ext cx="898525" cy="882650"/>
            </a:xfrm>
            <a:custGeom>
              <a:avLst/>
              <a:gdLst>
                <a:gd name="T0" fmla="*/ 106 w 212"/>
                <a:gd name="T1" fmla="*/ 0 h 208"/>
                <a:gd name="T2" fmla="*/ 106 w 212"/>
                <a:gd name="T3" fmla="*/ 0 h 208"/>
                <a:gd name="T4" fmla="*/ 106 w 212"/>
                <a:gd name="T5" fmla="*/ 0 h 208"/>
                <a:gd name="T6" fmla="*/ 0 w 212"/>
                <a:gd name="T7" fmla="*/ 104 h 208"/>
                <a:gd name="T8" fmla="*/ 0 w 212"/>
                <a:gd name="T9" fmla="*/ 104 h 208"/>
                <a:gd name="T10" fmla="*/ 0 w 212"/>
                <a:gd name="T11" fmla="*/ 104 h 208"/>
                <a:gd name="T12" fmla="*/ 106 w 212"/>
                <a:gd name="T13" fmla="*/ 208 h 208"/>
                <a:gd name="T14" fmla="*/ 106 w 212"/>
                <a:gd name="T15" fmla="*/ 208 h 208"/>
                <a:gd name="T16" fmla="*/ 212 w 212"/>
                <a:gd name="T17" fmla="*/ 104 h 208"/>
                <a:gd name="T18" fmla="*/ 212 w 212"/>
                <a:gd name="T19" fmla="*/ 104 h 208"/>
                <a:gd name="T20" fmla="*/ 106 w 212"/>
                <a:gd name="T21" fmla="*/ 0 h 208"/>
                <a:gd name="T22" fmla="*/ 206 w 212"/>
                <a:gd name="T23" fmla="*/ 104 h 208"/>
                <a:gd name="T24" fmla="*/ 106 w 212"/>
                <a:gd name="T25" fmla="*/ 202 h 208"/>
                <a:gd name="T26" fmla="*/ 106 w 212"/>
                <a:gd name="T27" fmla="*/ 202 h 208"/>
                <a:gd name="T28" fmla="*/ 6 w 212"/>
                <a:gd name="T29" fmla="*/ 104 h 208"/>
                <a:gd name="T30" fmla="*/ 6 w 212"/>
                <a:gd name="T31" fmla="*/ 104 h 208"/>
                <a:gd name="T32" fmla="*/ 106 w 212"/>
                <a:gd name="T33" fmla="*/ 6 h 208"/>
                <a:gd name="T34" fmla="*/ 106 w 212"/>
                <a:gd name="T35" fmla="*/ 6 h 208"/>
                <a:gd name="T36" fmla="*/ 106 w 212"/>
                <a:gd name="T37" fmla="*/ 6 h 208"/>
                <a:gd name="T38" fmla="*/ 206 w 212"/>
                <a:gd name="T39" fmla="*/ 104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2" h="208">
                  <a:moveTo>
                    <a:pt x="106" y="0"/>
                  </a:moveTo>
                  <a:cubicBezTo>
                    <a:pt x="106" y="0"/>
                    <a:pt x="106" y="0"/>
                    <a:pt x="106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48" y="0"/>
                    <a:pt x="0" y="47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62"/>
                    <a:pt x="47" y="208"/>
                    <a:pt x="106" y="208"/>
                  </a:cubicBezTo>
                  <a:cubicBezTo>
                    <a:pt x="106" y="208"/>
                    <a:pt x="106" y="208"/>
                    <a:pt x="106" y="208"/>
                  </a:cubicBezTo>
                  <a:cubicBezTo>
                    <a:pt x="165" y="208"/>
                    <a:pt x="212" y="162"/>
                    <a:pt x="212" y="104"/>
                  </a:cubicBezTo>
                  <a:cubicBezTo>
                    <a:pt x="212" y="104"/>
                    <a:pt x="212" y="104"/>
                    <a:pt x="212" y="104"/>
                  </a:cubicBezTo>
                  <a:cubicBezTo>
                    <a:pt x="212" y="47"/>
                    <a:pt x="165" y="0"/>
                    <a:pt x="106" y="0"/>
                  </a:cubicBezTo>
                  <a:close/>
                  <a:moveTo>
                    <a:pt x="206" y="104"/>
                  </a:moveTo>
                  <a:cubicBezTo>
                    <a:pt x="206" y="159"/>
                    <a:pt x="162" y="202"/>
                    <a:pt x="106" y="202"/>
                  </a:cubicBezTo>
                  <a:cubicBezTo>
                    <a:pt x="106" y="202"/>
                    <a:pt x="106" y="202"/>
                    <a:pt x="106" y="202"/>
                  </a:cubicBezTo>
                  <a:cubicBezTo>
                    <a:pt x="51" y="202"/>
                    <a:pt x="6" y="158"/>
                    <a:pt x="6" y="104"/>
                  </a:cubicBezTo>
                  <a:cubicBezTo>
                    <a:pt x="6" y="104"/>
                    <a:pt x="6" y="104"/>
                    <a:pt x="6" y="104"/>
                  </a:cubicBezTo>
                  <a:cubicBezTo>
                    <a:pt x="6" y="50"/>
                    <a:pt x="51" y="6"/>
                    <a:pt x="106" y="6"/>
                  </a:cubicBezTo>
                  <a:cubicBezTo>
                    <a:pt x="106" y="6"/>
                    <a:pt x="106" y="6"/>
                    <a:pt x="106" y="6"/>
                  </a:cubicBezTo>
                  <a:cubicBezTo>
                    <a:pt x="106" y="6"/>
                    <a:pt x="106" y="6"/>
                    <a:pt x="106" y="6"/>
                  </a:cubicBezTo>
                  <a:cubicBezTo>
                    <a:pt x="162" y="6"/>
                    <a:pt x="206" y="50"/>
                    <a:pt x="206" y="104"/>
                  </a:cubicBezTo>
                  <a:close/>
                </a:path>
              </a:pathLst>
            </a:custGeom>
            <a:solidFill>
              <a:srgbClr val="86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511"/>
            <p:cNvSpPr>
              <a:spLocks noEditPoints="1"/>
            </p:cNvSpPr>
            <p:nvPr/>
          </p:nvSpPr>
          <p:spPr bwMode="auto">
            <a:xfrm>
              <a:off x="5705475" y="2833688"/>
              <a:ext cx="695325" cy="677863"/>
            </a:xfrm>
            <a:custGeom>
              <a:avLst/>
              <a:gdLst>
                <a:gd name="T0" fmla="*/ 82 w 164"/>
                <a:gd name="T1" fmla="*/ 0 h 160"/>
                <a:gd name="T2" fmla="*/ 82 w 164"/>
                <a:gd name="T3" fmla="*/ 0 h 160"/>
                <a:gd name="T4" fmla="*/ 82 w 164"/>
                <a:gd name="T5" fmla="*/ 0 h 160"/>
                <a:gd name="T6" fmla="*/ 82 w 164"/>
                <a:gd name="T7" fmla="*/ 0 h 160"/>
                <a:gd name="T8" fmla="*/ 0 w 164"/>
                <a:gd name="T9" fmla="*/ 80 h 160"/>
                <a:gd name="T10" fmla="*/ 0 w 164"/>
                <a:gd name="T11" fmla="*/ 80 h 160"/>
                <a:gd name="T12" fmla="*/ 0 w 164"/>
                <a:gd name="T13" fmla="*/ 80 h 160"/>
                <a:gd name="T14" fmla="*/ 0 w 164"/>
                <a:gd name="T15" fmla="*/ 80 h 160"/>
                <a:gd name="T16" fmla="*/ 0 w 164"/>
                <a:gd name="T17" fmla="*/ 80 h 160"/>
                <a:gd name="T18" fmla="*/ 0 w 164"/>
                <a:gd name="T19" fmla="*/ 84 h 160"/>
                <a:gd name="T20" fmla="*/ 1 w 164"/>
                <a:gd name="T21" fmla="*/ 93 h 160"/>
                <a:gd name="T22" fmla="*/ 2 w 164"/>
                <a:gd name="T23" fmla="*/ 96 h 160"/>
                <a:gd name="T24" fmla="*/ 82 w 164"/>
                <a:gd name="T25" fmla="*/ 160 h 160"/>
                <a:gd name="T26" fmla="*/ 164 w 164"/>
                <a:gd name="T27" fmla="*/ 80 h 160"/>
                <a:gd name="T28" fmla="*/ 140 w 164"/>
                <a:gd name="T29" fmla="*/ 24 h 160"/>
                <a:gd name="T30" fmla="*/ 82 w 164"/>
                <a:gd name="T31" fmla="*/ 0 h 160"/>
                <a:gd name="T32" fmla="*/ 160 w 164"/>
                <a:gd name="T33" fmla="*/ 80 h 160"/>
                <a:gd name="T34" fmla="*/ 82 w 164"/>
                <a:gd name="T35" fmla="*/ 157 h 160"/>
                <a:gd name="T36" fmla="*/ 82 w 164"/>
                <a:gd name="T37" fmla="*/ 157 h 160"/>
                <a:gd name="T38" fmla="*/ 4 w 164"/>
                <a:gd name="T39" fmla="*/ 81 h 160"/>
                <a:gd name="T40" fmla="*/ 4 w 164"/>
                <a:gd name="T41" fmla="*/ 81 h 160"/>
                <a:gd name="T42" fmla="*/ 4 w 164"/>
                <a:gd name="T43" fmla="*/ 80 h 160"/>
                <a:gd name="T44" fmla="*/ 82 w 164"/>
                <a:gd name="T45" fmla="*/ 4 h 160"/>
                <a:gd name="T46" fmla="*/ 82 w 164"/>
                <a:gd name="T47" fmla="*/ 4 h 160"/>
                <a:gd name="T48" fmla="*/ 160 w 164"/>
                <a:gd name="T49" fmla="*/ 8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4" h="160">
                  <a:moveTo>
                    <a:pt x="82" y="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37" y="0"/>
                    <a:pt x="0" y="36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2"/>
                    <a:pt x="0" y="83"/>
                    <a:pt x="0" y="84"/>
                  </a:cubicBezTo>
                  <a:cubicBezTo>
                    <a:pt x="0" y="87"/>
                    <a:pt x="1" y="90"/>
                    <a:pt x="1" y="93"/>
                  </a:cubicBezTo>
                  <a:cubicBezTo>
                    <a:pt x="1" y="94"/>
                    <a:pt x="2" y="95"/>
                    <a:pt x="2" y="96"/>
                  </a:cubicBezTo>
                  <a:cubicBezTo>
                    <a:pt x="9" y="133"/>
                    <a:pt x="42" y="160"/>
                    <a:pt x="82" y="160"/>
                  </a:cubicBezTo>
                  <a:cubicBezTo>
                    <a:pt x="127" y="160"/>
                    <a:pt x="164" y="125"/>
                    <a:pt x="164" y="80"/>
                  </a:cubicBezTo>
                  <a:cubicBezTo>
                    <a:pt x="164" y="58"/>
                    <a:pt x="155" y="38"/>
                    <a:pt x="140" y="24"/>
                  </a:cubicBezTo>
                  <a:cubicBezTo>
                    <a:pt x="125" y="9"/>
                    <a:pt x="105" y="0"/>
                    <a:pt x="82" y="0"/>
                  </a:cubicBezTo>
                  <a:close/>
                  <a:moveTo>
                    <a:pt x="160" y="80"/>
                  </a:moveTo>
                  <a:cubicBezTo>
                    <a:pt x="160" y="123"/>
                    <a:pt x="125" y="157"/>
                    <a:pt x="82" y="157"/>
                  </a:cubicBezTo>
                  <a:cubicBezTo>
                    <a:pt x="82" y="157"/>
                    <a:pt x="82" y="157"/>
                    <a:pt x="82" y="157"/>
                  </a:cubicBezTo>
                  <a:cubicBezTo>
                    <a:pt x="39" y="157"/>
                    <a:pt x="4" y="123"/>
                    <a:pt x="4" y="81"/>
                  </a:cubicBezTo>
                  <a:cubicBezTo>
                    <a:pt x="4" y="81"/>
                    <a:pt x="4" y="81"/>
                    <a:pt x="4" y="81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4" y="38"/>
                    <a:pt x="39" y="4"/>
                    <a:pt x="82" y="4"/>
                  </a:cubicBezTo>
                  <a:cubicBezTo>
                    <a:pt x="82" y="4"/>
                    <a:pt x="82" y="4"/>
                    <a:pt x="82" y="4"/>
                  </a:cubicBezTo>
                  <a:cubicBezTo>
                    <a:pt x="125" y="4"/>
                    <a:pt x="160" y="38"/>
                    <a:pt x="160" y="80"/>
                  </a:cubicBezTo>
                  <a:close/>
                </a:path>
              </a:pathLst>
            </a:custGeom>
            <a:solidFill>
              <a:srgbClr val="EEEE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Line 512"/>
            <p:cNvSpPr>
              <a:spLocks noChangeShapeType="1"/>
            </p:cNvSpPr>
            <p:nvPr/>
          </p:nvSpPr>
          <p:spPr bwMode="auto">
            <a:xfrm>
              <a:off x="6053138" y="2806700"/>
              <a:ext cx="0" cy="0"/>
            </a:xfrm>
            <a:prstGeom prst="line">
              <a:avLst/>
            </a:prstGeom>
            <a:noFill/>
            <a:ln w="0" cap="rnd">
              <a:solidFill>
                <a:srgbClr val="868787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Line 513"/>
            <p:cNvSpPr>
              <a:spLocks noChangeShapeType="1"/>
            </p:cNvSpPr>
            <p:nvPr/>
          </p:nvSpPr>
          <p:spPr bwMode="auto">
            <a:xfrm>
              <a:off x="5680075" y="3171825"/>
              <a:ext cx="0" cy="0"/>
            </a:xfrm>
            <a:prstGeom prst="line">
              <a:avLst/>
            </a:prstGeom>
            <a:noFill/>
            <a:ln w="0" cap="rnd">
              <a:solidFill>
                <a:srgbClr val="868787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514"/>
            <p:cNvSpPr>
              <a:spLocks noEditPoints="1"/>
            </p:cNvSpPr>
            <p:nvPr/>
          </p:nvSpPr>
          <p:spPr bwMode="auto">
            <a:xfrm>
              <a:off x="5680075" y="2806700"/>
              <a:ext cx="746125" cy="730250"/>
            </a:xfrm>
            <a:custGeom>
              <a:avLst/>
              <a:gdLst>
                <a:gd name="T0" fmla="*/ 88 w 176"/>
                <a:gd name="T1" fmla="*/ 0 h 172"/>
                <a:gd name="T2" fmla="*/ 88 w 176"/>
                <a:gd name="T3" fmla="*/ 0 h 172"/>
                <a:gd name="T4" fmla="*/ 88 w 176"/>
                <a:gd name="T5" fmla="*/ 0 h 172"/>
                <a:gd name="T6" fmla="*/ 88 w 176"/>
                <a:gd name="T7" fmla="*/ 0 h 172"/>
                <a:gd name="T8" fmla="*/ 88 w 176"/>
                <a:gd name="T9" fmla="*/ 0 h 172"/>
                <a:gd name="T10" fmla="*/ 88 w 176"/>
                <a:gd name="T11" fmla="*/ 0 h 172"/>
                <a:gd name="T12" fmla="*/ 88 w 176"/>
                <a:gd name="T13" fmla="*/ 0 h 172"/>
                <a:gd name="T14" fmla="*/ 0 w 176"/>
                <a:gd name="T15" fmla="*/ 86 h 172"/>
                <a:gd name="T16" fmla="*/ 0 w 176"/>
                <a:gd name="T17" fmla="*/ 86 h 172"/>
                <a:gd name="T18" fmla="*/ 0 w 176"/>
                <a:gd name="T19" fmla="*/ 86 h 172"/>
                <a:gd name="T20" fmla="*/ 0 w 176"/>
                <a:gd name="T21" fmla="*/ 86 h 172"/>
                <a:gd name="T22" fmla="*/ 0 w 176"/>
                <a:gd name="T23" fmla="*/ 86 h 172"/>
                <a:gd name="T24" fmla="*/ 88 w 176"/>
                <a:gd name="T25" fmla="*/ 172 h 172"/>
                <a:gd name="T26" fmla="*/ 88 w 176"/>
                <a:gd name="T27" fmla="*/ 172 h 172"/>
                <a:gd name="T28" fmla="*/ 88 w 176"/>
                <a:gd name="T29" fmla="*/ 172 h 172"/>
                <a:gd name="T30" fmla="*/ 172 w 176"/>
                <a:gd name="T31" fmla="*/ 112 h 172"/>
                <a:gd name="T32" fmla="*/ 176 w 176"/>
                <a:gd name="T33" fmla="*/ 86 h 172"/>
                <a:gd name="T34" fmla="*/ 150 w 176"/>
                <a:gd name="T35" fmla="*/ 26 h 172"/>
                <a:gd name="T36" fmla="*/ 88 w 176"/>
                <a:gd name="T37" fmla="*/ 0 h 172"/>
                <a:gd name="T38" fmla="*/ 88 w 176"/>
                <a:gd name="T39" fmla="*/ 166 h 172"/>
                <a:gd name="T40" fmla="*/ 8 w 176"/>
                <a:gd name="T41" fmla="*/ 102 h 172"/>
                <a:gd name="T42" fmla="*/ 7 w 176"/>
                <a:gd name="T43" fmla="*/ 99 h 172"/>
                <a:gd name="T44" fmla="*/ 6 w 176"/>
                <a:gd name="T45" fmla="*/ 90 h 172"/>
                <a:gd name="T46" fmla="*/ 6 w 176"/>
                <a:gd name="T47" fmla="*/ 86 h 172"/>
                <a:gd name="T48" fmla="*/ 6 w 176"/>
                <a:gd name="T49" fmla="*/ 86 h 172"/>
                <a:gd name="T50" fmla="*/ 6 w 176"/>
                <a:gd name="T51" fmla="*/ 86 h 172"/>
                <a:gd name="T52" fmla="*/ 6 w 176"/>
                <a:gd name="T53" fmla="*/ 86 h 172"/>
                <a:gd name="T54" fmla="*/ 6 w 176"/>
                <a:gd name="T55" fmla="*/ 86 h 172"/>
                <a:gd name="T56" fmla="*/ 88 w 176"/>
                <a:gd name="T57" fmla="*/ 6 h 172"/>
                <a:gd name="T58" fmla="*/ 88 w 176"/>
                <a:gd name="T59" fmla="*/ 6 h 172"/>
                <a:gd name="T60" fmla="*/ 88 w 176"/>
                <a:gd name="T61" fmla="*/ 6 h 172"/>
                <a:gd name="T62" fmla="*/ 88 w 176"/>
                <a:gd name="T63" fmla="*/ 6 h 172"/>
                <a:gd name="T64" fmla="*/ 146 w 176"/>
                <a:gd name="T65" fmla="*/ 30 h 172"/>
                <a:gd name="T66" fmla="*/ 170 w 176"/>
                <a:gd name="T67" fmla="*/ 86 h 172"/>
                <a:gd name="T68" fmla="*/ 88 w 176"/>
                <a:gd name="T69" fmla="*/ 16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6" h="172">
                  <a:moveTo>
                    <a:pt x="88" y="0"/>
                  </a:move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40" y="0"/>
                    <a:pt x="0" y="39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134"/>
                    <a:pt x="40" y="172"/>
                    <a:pt x="88" y="172"/>
                  </a:cubicBezTo>
                  <a:cubicBezTo>
                    <a:pt x="88" y="172"/>
                    <a:pt x="88" y="172"/>
                    <a:pt x="88" y="172"/>
                  </a:cubicBezTo>
                  <a:cubicBezTo>
                    <a:pt x="88" y="172"/>
                    <a:pt x="88" y="172"/>
                    <a:pt x="88" y="172"/>
                  </a:cubicBezTo>
                  <a:cubicBezTo>
                    <a:pt x="127" y="172"/>
                    <a:pt x="161" y="147"/>
                    <a:pt x="172" y="112"/>
                  </a:cubicBezTo>
                  <a:cubicBezTo>
                    <a:pt x="175" y="104"/>
                    <a:pt x="176" y="95"/>
                    <a:pt x="176" y="86"/>
                  </a:cubicBezTo>
                  <a:cubicBezTo>
                    <a:pt x="176" y="63"/>
                    <a:pt x="166" y="41"/>
                    <a:pt x="150" y="26"/>
                  </a:cubicBezTo>
                  <a:cubicBezTo>
                    <a:pt x="134" y="10"/>
                    <a:pt x="112" y="0"/>
                    <a:pt x="88" y="0"/>
                  </a:cubicBezTo>
                  <a:close/>
                  <a:moveTo>
                    <a:pt x="88" y="166"/>
                  </a:moveTo>
                  <a:cubicBezTo>
                    <a:pt x="48" y="166"/>
                    <a:pt x="15" y="139"/>
                    <a:pt x="8" y="102"/>
                  </a:cubicBezTo>
                  <a:cubicBezTo>
                    <a:pt x="8" y="101"/>
                    <a:pt x="7" y="100"/>
                    <a:pt x="7" y="99"/>
                  </a:cubicBezTo>
                  <a:cubicBezTo>
                    <a:pt x="7" y="96"/>
                    <a:pt x="6" y="93"/>
                    <a:pt x="6" y="90"/>
                  </a:cubicBezTo>
                  <a:cubicBezTo>
                    <a:pt x="6" y="89"/>
                    <a:pt x="6" y="88"/>
                    <a:pt x="6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6" y="42"/>
                    <a:pt x="43" y="6"/>
                    <a:pt x="88" y="6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111" y="6"/>
                    <a:pt x="131" y="15"/>
                    <a:pt x="146" y="30"/>
                  </a:cubicBezTo>
                  <a:cubicBezTo>
                    <a:pt x="161" y="44"/>
                    <a:pt x="170" y="64"/>
                    <a:pt x="170" y="86"/>
                  </a:cubicBezTo>
                  <a:cubicBezTo>
                    <a:pt x="170" y="131"/>
                    <a:pt x="133" y="166"/>
                    <a:pt x="88" y="166"/>
                  </a:cubicBezTo>
                  <a:close/>
                </a:path>
              </a:pathLst>
            </a:custGeom>
            <a:solidFill>
              <a:srgbClr val="86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515"/>
            <p:cNvSpPr>
              <a:spLocks noEditPoints="1"/>
            </p:cNvSpPr>
            <p:nvPr/>
          </p:nvSpPr>
          <p:spPr bwMode="auto">
            <a:xfrm>
              <a:off x="5722938" y="2849563"/>
              <a:ext cx="661988" cy="649288"/>
            </a:xfrm>
            <a:custGeom>
              <a:avLst/>
              <a:gdLst>
                <a:gd name="T0" fmla="*/ 78 w 156"/>
                <a:gd name="T1" fmla="*/ 0 h 153"/>
                <a:gd name="T2" fmla="*/ 78 w 156"/>
                <a:gd name="T3" fmla="*/ 0 h 153"/>
                <a:gd name="T4" fmla="*/ 0 w 156"/>
                <a:gd name="T5" fmla="*/ 76 h 153"/>
                <a:gd name="T6" fmla="*/ 0 w 156"/>
                <a:gd name="T7" fmla="*/ 77 h 153"/>
                <a:gd name="T8" fmla="*/ 0 w 156"/>
                <a:gd name="T9" fmla="*/ 77 h 153"/>
                <a:gd name="T10" fmla="*/ 78 w 156"/>
                <a:gd name="T11" fmla="*/ 153 h 153"/>
                <a:gd name="T12" fmla="*/ 78 w 156"/>
                <a:gd name="T13" fmla="*/ 153 h 153"/>
                <a:gd name="T14" fmla="*/ 156 w 156"/>
                <a:gd name="T15" fmla="*/ 76 h 153"/>
                <a:gd name="T16" fmla="*/ 156 w 156"/>
                <a:gd name="T17" fmla="*/ 76 h 153"/>
                <a:gd name="T18" fmla="*/ 78 w 156"/>
                <a:gd name="T19" fmla="*/ 0 h 153"/>
                <a:gd name="T20" fmla="*/ 150 w 156"/>
                <a:gd name="T21" fmla="*/ 76 h 153"/>
                <a:gd name="T22" fmla="*/ 78 w 156"/>
                <a:gd name="T23" fmla="*/ 147 h 153"/>
                <a:gd name="T24" fmla="*/ 78 w 156"/>
                <a:gd name="T25" fmla="*/ 147 h 153"/>
                <a:gd name="T26" fmla="*/ 6 w 156"/>
                <a:gd name="T27" fmla="*/ 77 h 153"/>
                <a:gd name="T28" fmla="*/ 6 w 156"/>
                <a:gd name="T29" fmla="*/ 77 h 153"/>
                <a:gd name="T30" fmla="*/ 6 w 156"/>
                <a:gd name="T31" fmla="*/ 76 h 153"/>
                <a:gd name="T32" fmla="*/ 78 w 156"/>
                <a:gd name="T33" fmla="*/ 6 h 153"/>
                <a:gd name="T34" fmla="*/ 78 w 156"/>
                <a:gd name="T35" fmla="*/ 6 h 153"/>
                <a:gd name="T36" fmla="*/ 150 w 156"/>
                <a:gd name="T37" fmla="*/ 76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6" h="153">
                  <a:moveTo>
                    <a:pt x="78" y="0"/>
                  </a:moveTo>
                  <a:cubicBezTo>
                    <a:pt x="78" y="0"/>
                    <a:pt x="78" y="0"/>
                    <a:pt x="78" y="0"/>
                  </a:cubicBezTo>
                  <a:cubicBezTo>
                    <a:pt x="35" y="0"/>
                    <a:pt x="0" y="34"/>
                    <a:pt x="0" y="76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119"/>
                    <a:pt x="35" y="153"/>
                    <a:pt x="78" y="153"/>
                  </a:cubicBezTo>
                  <a:cubicBezTo>
                    <a:pt x="78" y="153"/>
                    <a:pt x="78" y="153"/>
                    <a:pt x="78" y="153"/>
                  </a:cubicBezTo>
                  <a:cubicBezTo>
                    <a:pt x="121" y="153"/>
                    <a:pt x="156" y="119"/>
                    <a:pt x="156" y="76"/>
                  </a:cubicBezTo>
                  <a:cubicBezTo>
                    <a:pt x="156" y="76"/>
                    <a:pt x="156" y="76"/>
                    <a:pt x="156" y="76"/>
                  </a:cubicBezTo>
                  <a:cubicBezTo>
                    <a:pt x="156" y="34"/>
                    <a:pt x="121" y="0"/>
                    <a:pt x="78" y="0"/>
                  </a:cubicBezTo>
                  <a:close/>
                  <a:moveTo>
                    <a:pt x="150" y="76"/>
                  </a:moveTo>
                  <a:cubicBezTo>
                    <a:pt x="150" y="115"/>
                    <a:pt x="118" y="147"/>
                    <a:pt x="78" y="147"/>
                  </a:cubicBezTo>
                  <a:cubicBezTo>
                    <a:pt x="78" y="147"/>
                    <a:pt x="78" y="147"/>
                    <a:pt x="78" y="147"/>
                  </a:cubicBezTo>
                  <a:cubicBezTo>
                    <a:pt x="38" y="147"/>
                    <a:pt x="6" y="115"/>
                    <a:pt x="6" y="77"/>
                  </a:cubicBezTo>
                  <a:cubicBezTo>
                    <a:pt x="6" y="77"/>
                    <a:pt x="6" y="77"/>
                    <a:pt x="6" y="77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6" y="37"/>
                    <a:pt x="38" y="6"/>
                    <a:pt x="78" y="6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118" y="6"/>
                    <a:pt x="150" y="37"/>
                    <a:pt x="150" y="76"/>
                  </a:cubicBezTo>
                  <a:close/>
                </a:path>
              </a:pathLst>
            </a:custGeom>
            <a:solidFill>
              <a:srgbClr val="868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516"/>
            <p:cNvSpPr/>
            <p:nvPr/>
          </p:nvSpPr>
          <p:spPr bwMode="auto">
            <a:xfrm>
              <a:off x="5973763" y="3057525"/>
              <a:ext cx="130175" cy="111125"/>
            </a:xfrm>
            <a:custGeom>
              <a:avLst/>
              <a:gdLst>
                <a:gd name="T0" fmla="*/ 30 w 31"/>
                <a:gd name="T1" fmla="*/ 1 h 26"/>
                <a:gd name="T2" fmla="*/ 28 w 31"/>
                <a:gd name="T3" fmla="*/ 1 h 26"/>
                <a:gd name="T4" fmla="*/ 1 w 31"/>
                <a:gd name="T5" fmla="*/ 23 h 26"/>
                <a:gd name="T6" fmla="*/ 1 w 31"/>
                <a:gd name="T7" fmla="*/ 26 h 26"/>
                <a:gd name="T8" fmla="*/ 2 w 31"/>
                <a:gd name="T9" fmla="*/ 26 h 26"/>
                <a:gd name="T10" fmla="*/ 3 w 31"/>
                <a:gd name="T11" fmla="*/ 26 h 26"/>
                <a:gd name="T12" fmla="*/ 30 w 31"/>
                <a:gd name="T13" fmla="*/ 3 h 26"/>
                <a:gd name="T14" fmla="*/ 30 w 31"/>
                <a:gd name="T15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26">
                  <a:moveTo>
                    <a:pt x="30" y="1"/>
                  </a:moveTo>
                  <a:cubicBezTo>
                    <a:pt x="30" y="0"/>
                    <a:pt x="29" y="0"/>
                    <a:pt x="28" y="1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4"/>
                    <a:pt x="0" y="25"/>
                    <a:pt x="1" y="26"/>
                  </a:cubicBezTo>
                  <a:cubicBezTo>
                    <a:pt x="1" y="26"/>
                    <a:pt x="1" y="26"/>
                    <a:pt x="2" y="26"/>
                  </a:cubicBezTo>
                  <a:cubicBezTo>
                    <a:pt x="2" y="26"/>
                    <a:pt x="3" y="26"/>
                    <a:pt x="3" y="26"/>
                  </a:cubicBezTo>
                  <a:cubicBezTo>
                    <a:pt x="30" y="3"/>
                    <a:pt x="30" y="3"/>
                    <a:pt x="30" y="3"/>
                  </a:cubicBezTo>
                  <a:cubicBezTo>
                    <a:pt x="31" y="2"/>
                    <a:pt x="31" y="1"/>
                    <a:pt x="30" y="1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517"/>
            <p:cNvSpPr/>
            <p:nvPr/>
          </p:nvSpPr>
          <p:spPr bwMode="auto">
            <a:xfrm>
              <a:off x="6062663" y="3062288"/>
              <a:ext cx="130175" cy="114300"/>
            </a:xfrm>
            <a:custGeom>
              <a:avLst/>
              <a:gdLst>
                <a:gd name="T0" fmla="*/ 29 w 31"/>
                <a:gd name="T1" fmla="*/ 0 h 27"/>
                <a:gd name="T2" fmla="*/ 1 w 31"/>
                <a:gd name="T3" fmla="*/ 24 h 27"/>
                <a:gd name="T4" fmla="*/ 1 w 31"/>
                <a:gd name="T5" fmla="*/ 26 h 27"/>
                <a:gd name="T6" fmla="*/ 2 w 31"/>
                <a:gd name="T7" fmla="*/ 27 h 27"/>
                <a:gd name="T8" fmla="*/ 3 w 31"/>
                <a:gd name="T9" fmla="*/ 26 h 27"/>
                <a:gd name="T10" fmla="*/ 31 w 31"/>
                <a:gd name="T11" fmla="*/ 3 h 27"/>
                <a:gd name="T12" fmla="*/ 31 w 31"/>
                <a:gd name="T13" fmla="*/ 1 h 27"/>
                <a:gd name="T14" fmla="*/ 29 w 31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27">
                  <a:moveTo>
                    <a:pt x="29" y="0"/>
                  </a:moveTo>
                  <a:cubicBezTo>
                    <a:pt x="1" y="24"/>
                    <a:pt x="1" y="24"/>
                    <a:pt x="1" y="24"/>
                  </a:cubicBezTo>
                  <a:cubicBezTo>
                    <a:pt x="0" y="25"/>
                    <a:pt x="0" y="25"/>
                    <a:pt x="1" y="26"/>
                  </a:cubicBezTo>
                  <a:cubicBezTo>
                    <a:pt x="1" y="26"/>
                    <a:pt x="1" y="27"/>
                    <a:pt x="2" y="27"/>
                  </a:cubicBezTo>
                  <a:cubicBezTo>
                    <a:pt x="2" y="27"/>
                    <a:pt x="2" y="26"/>
                    <a:pt x="3" y="26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31" y="2"/>
                    <a:pt x="31" y="1"/>
                    <a:pt x="31" y="1"/>
                  </a:cubicBezTo>
                  <a:cubicBezTo>
                    <a:pt x="30" y="0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518"/>
            <p:cNvSpPr/>
            <p:nvPr/>
          </p:nvSpPr>
          <p:spPr bwMode="auto">
            <a:xfrm>
              <a:off x="6075363" y="3181350"/>
              <a:ext cx="79375" cy="71438"/>
            </a:xfrm>
            <a:custGeom>
              <a:avLst/>
              <a:gdLst>
                <a:gd name="T0" fmla="*/ 17 w 19"/>
                <a:gd name="T1" fmla="*/ 1 h 17"/>
                <a:gd name="T2" fmla="*/ 1 w 19"/>
                <a:gd name="T3" fmla="*/ 14 h 17"/>
                <a:gd name="T4" fmla="*/ 1 w 19"/>
                <a:gd name="T5" fmla="*/ 16 h 17"/>
                <a:gd name="T6" fmla="*/ 2 w 19"/>
                <a:gd name="T7" fmla="*/ 17 h 17"/>
                <a:gd name="T8" fmla="*/ 3 w 19"/>
                <a:gd name="T9" fmla="*/ 16 h 17"/>
                <a:gd name="T10" fmla="*/ 19 w 19"/>
                <a:gd name="T11" fmla="*/ 3 h 17"/>
                <a:gd name="T12" fmla="*/ 19 w 19"/>
                <a:gd name="T13" fmla="*/ 1 h 17"/>
                <a:gd name="T14" fmla="*/ 17 w 19"/>
                <a:gd name="T15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17">
                  <a:moveTo>
                    <a:pt x="17" y="1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0" y="15"/>
                    <a:pt x="0" y="15"/>
                    <a:pt x="1" y="16"/>
                  </a:cubicBezTo>
                  <a:cubicBezTo>
                    <a:pt x="1" y="16"/>
                    <a:pt x="1" y="17"/>
                    <a:pt x="2" y="17"/>
                  </a:cubicBezTo>
                  <a:cubicBezTo>
                    <a:pt x="2" y="17"/>
                    <a:pt x="2" y="17"/>
                    <a:pt x="3" y="16"/>
                  </a:cubicBezTo>
                  <a:cubicBezTo>
                    <a:pt x="19" y="3"/>
                    <a:pt x="19" y="3"/>
                    <a:pt x="19" y="3"/>
                  </a:cubicBezTo>
                  <a:cubicBezTo>
                    <a:pt x="19" y="2"/>
                    <a:pt x="19" y="2"/>
                    <a:pt x="19" y="1"/>
                  </a:cubicBezTo>
                  <a:cubicBezTo>
                    <a:pt x="18" y="0"/>
                    <a:pt x="17" y="0"/>
                    <a:pt x="17" y="1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519"/>
            <p:cNvSpPr/>
            <p:nvPr/>
          </p:nvSpPr>
          <p:spPr bwMode="auto">
            <a:xfrm>
              <a:off x="5976938" y="3184525"/>
              <a:ext cx="73025" cy="63500"/>
            </a:xfrm>
            <a:custGeom>
              <a:avLst/>
              <a:gdLst>
                <a:gd name="T0" fmla="*/ 15 w 17"/>
                <a:gd name="T1" fmla="*/ 0 h 15"/>
                <a:gd name="T2" fmla="*/ 1 w 17"/>
                <a:gd name="T3" fmla="*/ 12 h 15"/>
                <a:gd name="T4" fmla="*/ 1 w 17"/>
                <a:gd name="T5" fmla="*/ 14 h 15"/>
                <a:gd name="T6" fmla="*/ 2 w 17"/>
                <a:gd name="T7" fmla="*/ 14 h 15"/>
                <a:gd name="T8" fmla="*/ 3 w 17"/>
                <a:gd name="T9" fmla="*/ 14 h 15"/>
                <a:gd name="T10" fmla="*/ 17 w 17"/>
                <a:gd name="T11" fmla="*/ 3 h 15"/>
                <a:gd name="T12" fmla="*/ 17 w 17"/>
                <a:gd name="T13" fmla="*/ 0 h 15"/>
                <a:gd name="T14" fmla="*/ 15 w 17"/>
                <a:gd name="T1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5">
                  <a:moveTo>
                    <a:pt x="15" y="0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0" y="12"/>
                    <a:pt x="0" y="13"/>
                    <a:pt x="1" y="14"/>
                  </a:cubicBezTo>
                  <a:cubicBezTo>
                    <a:pt x="1" y="14"/>
                    <a:pt x="1" y="14"/>
                    <a:pt x="2" y="14"/>
                  </a:cubicBezTo>
                  <a:cubicBezTo>
                    <a:pt x="2" y="15"/>
                    <a:pt x="3" y="14"/>
                    <a:pt x="3" y="14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2"/>
                    <a:pt x="17" y="1"/>
                    <a:pt x="17" y="0"/>
                  </a:cubicBezTo>
                  <a:cubicBezTo>
                    <a:pt x="16" y="0"/>
                    <a:pt x="15" y="0"/>
                    <a:pt x="15" y="0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808788" y="2243138"/>
            <a:ext cx="1131888" cy="17463"/>
            <a:chOff x="6808788" y="2243138"/>
            <a:chExt cx="1131888" cy="17463"/>
          </a:xfrm>
        </p:grpSpPr>
        <p:sp>
          <p:nvSpPr>
            <p:cNvPr id="28" name="Freeform 520"/>
            <p:cNvSpPr/>
            <p:nvPr/>
          </p:nvSpPr>
          <p:spPr bwMode="auto">
            <a:xfrm>
              <a:off x="6808788" y="2243138"/>
              <a:ext cx="41275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521"/>
            <p:cNvSpPr>
              <a:spLocks noEditPoints="1"/>
            </p:cNvSpPr>
            <p:nvPr/>
          </p:nvSpPr>
          <p:spPr bwMode="auto">
            <a:xfrm>
              <a:off x="6884988" y="2243138"/>
              <a:ext cx="979488" cy="17463"/>
            </a:xfrm>
            <a:custGeom>
              <a:avLst/>
              <a:gdLst>
                <a:gd name="T0" fmla="*/ 217 w 231"/>
                <a:gd name="T1" fmla="*/ 4 h 4"/>
                <a:gd name="T2" fmla="*/ 217 w 231"/>
                <a:gd name="T3" fmla="*/ 0 h 4"/>
                <a:gd name="T4" fmla="*/ 231 w 231"/>
                <a:gd name="T5" fmla="*/ 2 h 4"/>
                <a:gd name="T6" fmla="*/ 205 w 231"/>
                <a:gd name="T7" fmla="*/ 4 h 4"/>
                <a:gd name="T8" fmla="*/ 191 w 231"/>
                <a:gd name="T9" fmla="*/ 2 h 4"/>
                <a:gd name="T10" fmla="*/ 205 w 231"/>
                <a:gd name="T11" fmla="*/ 0 h 4"/>
                <a:gd name="T12" fmla="*/ 205 w 231"/>
                <a:gd name="T13" fmla="*/ 4 h 4"/>
                <a:gd name="T14" fmla="*/ 169 w 231"/>
                <a:gd name="T15" fmla="*/ 4 h 4"/>
                <a:gd name="T16" fmla="*/ 169 w 231"/>
                <a:gd name="T17" fmla="*/ 0 h 4"/>
                <a:gd name="T18" fmla="*/ 183 w 231"/>
                <a:gd name="T19" fmla="*/ 2 h 4"/>
                <a:gd name="T20" fmla="*/ 157 w 231"/>
                <a:gd name="T21" fmla="*/ 4 h 4"/>
                <a:gd name="T22" fmla="*/ 143 w 231"/>
                <a:gd name="T23" fmla="*/ 2 h 4"/>
                <a:gd name="T24" fmla="*/ 157 w 231"/>
                <a:gd name="T25" fmla="*/ 0 h 4"/>
                <a:gd name="T26" fmla="*/ 157 w 231"/>
                <a:gd name="T27" fmla="*/ 4 h 4"/>
                <a:gd name="T28" fmla="*/ 121 w 231"/>
                <a:gd name="T29" fmla="*/ 4 h 4"/>
                <a:gd name="T30" fmla="*/ 121 w 231"/>
                <a:gd name="T31" fmla="*/ 0 h 4"/>
                <a:gd name="T32" fmla="*/ 135 w 231"/>
                <a:gd name="T33" fmla="*/ 2 h 4"/>
                <a:gd name="T34" fmla="*/ 109 w 231"/>
                <a:gd name="T35" fmla="*/ 4 h 4"/>
                <a:gd name="T36" fmla="*/ 95 w 231"/>
                <a:gd name="T37" fmla="*/ 2 h 4"/>
                <a:gd name="T38" fmla="*/ 109 w 231"/>
                <a:gd name="T39" fmla="*/ 0 h 4"/>
                <a:gd name="T40" fmla="*/ 109 w 231"/>
                <a:gd name="T41" fmla="*/ 4 h 4"/>
                <a:gd name="T42" fmla="*/ 73 w 231"/>
                <a:gd name="T43" fmla="*/ 4 h 4"/>
                <a:gd name="T44" fmla="*/ 73 w 231"/>
                <a:gd name="T45" fmla="*/ 0 h 4"/>
                <a:gd name="T46" fmla="*/ 87 w 231"/>
                <a:gd name="T47" fmla="*/ 2 h 4"/>
                <a:gd name="T48" fmla="*/ 61 w 231"/>
                <a:gd name="T49" fmla="*/ 4 h 4"/>
                <a:gd name="T50" fmla="*/ 47 w 231"/>
                <a:gd name="T51" fmla="*/ 2 h 4"/>
                <a:gd name="T52" fmla="*/ 61 w 231"/>
                <a:gd name="T53" fmla="*/ 0 h 4"/>
                <a:gd name="T54" fmla="*/ 61 w 231"/>
                <a:gd name="T55" fmla="*/ 4 h 4"/>
                <a:gd name="T56" fmla="*/ 25 w 231"/>
                <a:gd name="T57" fmla="*/ 4 h 4"/>
                <a:gd name="T58" fmla="*/ 25 w 231"/>
                <a:gd name="T59" fmla="*/ 0 h 4"/>
                <a:gd name="T60" fmla="*/ 39 w 231"/>
                <a:gd name="T61" fmla="*/ 2 h 4"/>
                <a:gd name="T62" fmla="*/ 14 w 231"/>
                <a:gd name="T63" fmla="*/ 4 h 4"/>
                <a:gd name="T64" fmla="*/ 0 w 231"/>
                <a:gd name="T65" fmla="*/ 2 h 4"/>
                <a:gd name="T66" fmla="*/ 14 w 231"/>
                <a:gd name="T67" fmla="*/ 0 h 4"/>
                <a:gd name="T68" fmla="*/ 14 w 231"/>
                <a:gd name="T6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1" h="4">
                  <a:moveTo>
                    <a:pt x="229" y="4"/>
                  </a:moveTo>
                  <a:cubicBezTo>
                    <a:pt x="217" y="4"/>
                    <a:pt x="217" y="4"/>
                    <a:pt x="217" y="4"/>
                  </a:cubicBezTo>
                  <a:cubicBezTo>
                    <a:pt x="216" y="4"/>
                    <a:pt x="215" y="3"/>
                    <a:pt x="215" y="2"/>
                  </a:cubicBezTo>
                  <a:cubicBezTo>
                    <a:pt x="215" y="1"/>
                    <a:pt x="216" y="0"/>
                    <a:pt x="217" y="0"/>
                  </a:cubicBezTo>
                  <a:cubicBezTo>
                    <a:pt x="229" y="0"/>
                    <a:pt x="229" y="0"/>
                    <a:pt x="229" y="0"/>
                  </a:cubicBezTo>
                  <a:cubicBezTo>
                    <a:pt x="230" y="0"/>
                    <a:pt x="231" y="1"/>
                    <a:pt x="231" y="2"/>
                  </a:cubicBezTo>
                  <a:cubicBezTo>
                    <a:pt x="231" y="3"/>
                    <a:pt x="230" y="4"/>
                    <a:pt x="229" y="4"/>
                  </a:cubicBezTo>
                  <a:close/>
                  <a:moveTo>
                    <a:pt x="205" y="4"/>
                  </a:moveTo>
                  <a:cubicBezTo>
                    <a:pt x="193" y="4"/>
                    <a:pt x="193" y="4"/>
                    <a:pt x="193" y="4"/>
                  </a:cubicBezTo>
                  <a:cubicBezTo>
                    <a:pt x="192" y="4"/>
                    <a:pt x="191" y="3"/>
                    <a:pt x="191" y="2"/>
                  </a:cubicBezTo>
                  <a:cubicBezTo>
                    <a:pt x="191" y="1"/>
                    <a:pt x="192" y="0"/>
                    <a:pt x="193" y="0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206" y="0"/>
                    <a:pt x="207" y="1"/>
                    <a:pt x="207" y="2"/>
                  </a:cubicBezTo>
                  <a:cubicBezTo>
                    <a:pt x="207" y="3"/>
                    <a:pt x="206" y="4"/>
                    <a:pt x="205" y="4"/>
                  </a:cubicBezTo>
                  <a:close/>
                  <a:moveTo>
                    <a:pt x="181" y="4"/>
                  </a:moveTo>
                  <a:cubicBezTo>
                    <a:pt x="169" y="4"/>
                    <a:pt x="169" y="4"/>
                    <a:pt x="169" y="4"/>
                  </a:cubicBezTo>
                  <a:cubicBezTo>
                    <a:pt x="168" y="4"/>
                    <a:pt x="167" y="3"/>
                    <a:pt x="167" y="2"/>
                  </a:cubicBezTo>
                  <a:cubicBezTo>
                    <a:pt x="167" y="1"/>
                    <a:pt x="168" y="0"/>
                    <a:pt x="169" y="0"/>
                  </a:cubicBezTo>
                  <a:cubicBezTo>
                    <a:pt x="181" y="0"/>
                    <a:pt x="181" y="0"/>
                    <a:pt x="181" y="0"/>
                  </a:cubicBezTo>
                  <a:cubicBezTo>
                    <a:pt x="182" y="0"/>
                    <a:pt x="183" y="1"/>
                    <a:pt x="183" y="2"/>
                  </a:cubicBezTo>
                  <a:cubicBezTo>
                    <a:pt x="183" y="3"/>
                    <a:pt x="182" y="4"/>
                    <a:pt x="181" y="4"/>
                  </a:cubicBezTo>
                  <a:close/>
                  <a:moveTo>
                    <a:pt x="157" y="4"/>
                  </a:moveTo>
                  <a:cubicBezTo>
                    <a:pt x="145" y="4"/>
                    <a:pt x="145" y="4"/>
                    <a:pt x="145" y="4"/>
                  </a:cubicBezTo>
                  <a:cubicBezTo>
                    <a:pt x="144" y="4"/>
                    <a:pt x="143" y="3"/>
                    <a:pt x="143" y="2"/>
                  </a:cubicBezTo>
                  <a:cubicBezTo>
                    <a:pt x="143" y="1"/>
                    <a:pt x="144" y="0"/>
                    <a:pt x="145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8" y="0"/>
                    <a:pt x="159" y="1"/>
                    <a:pt x="159" y="2"/>
                  </a:cubicBezTo>
                  <a:cubicBezTo>
                    <a:pt x="159" y="3"/>
                    <a:pt x="158" y="4"/>
                    <a:pt x="157" y="4"/>
                  </a:cubicBezTo>
                  <a:close/>
                  <a:moveTo>
                    <a:pt x="133" y="4"/>
                  </a:moveTo>
                  <a:cubicBezTo>
                    <a:pt x="121" y="4"/>
                    <a:pt x="121" y="4"/>
                    <a:pt x="121" y="4"/>
                  </a:cubicBezTo>
                  <a:cubicBezTo>
                    <a:pt x="120" y="4"/>
                    <a:pt x="119" y="3"/>
                    <a:pt x="119" y="2"/>
                  </a:cubicBezTo>
                  <a:cubicBezTo>
                    <a:pt x="119" y="1"/>
                    <a:pt x="120" y="0"/>
                    <a:pt x="121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34" y="0"/>
                    <a:pt x="135" y="1"/>
                    <a:pt x="135" y="2"/>
                  </a:cubicBezTo>
                  <a:cubicBezTo>
                    <a:pt x="135" y="3"/>
                    <a:pt x="134" y="4"/>
                    <a:pt x="133" y="4"/>
                  </a:cubicBezTo>
                  <a:close/>
                  <a:moveTo>
                    <a:pt x="109" y="4"/>
                  </a:moveTo>
                  <a:cubicBezTo>
                    <a:pt x="97" y="4"/>
                    <a:pt x="97" y="4"/>
                    <a:pt x="97" y="4"/>
                  </a:cubicBezTo>
                  <a:cubicBezTo>
                    <a:pt x="96" y="4"/>
                    <a:pt x="95" y="3"/>
                    <a:pt x="95" y="2"/>
                  </a:cubicBezTo>
                  <a:cubicBezTo>
                    <a:pt x="95" y="1"/>
                    <a:pt x="96" y="0"/>
                    <a:pt x="97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1" y="1"/>
                    <a:pt x="111" y="2"/>
                  </a:cubicBezTo>
                  <a:cubicBezTo>
                    <a:pt x="111" y="3"/>
                    <a:pt x="110" y="4"/>
                    <a:pt x="109" y="4"/>
                  </a:cubicBezTo>
                  <a:close/>
                  <a:moveTo>
                    <a:pt x="85" y="4"/>
                  </a:moveTo>
                  <a:cubicBezTo>
                    <a:pt x="73" y="4"/>
                    <a:pt x="73" y="4"/>
                    <a:pt x="73" y="4"/>
                  </a:cubicBezTo>
                  <a:cubicBezTo>
                    <a:pt x="72" y="4"/>
                    <a:pt x="71" y="3"/>
                    <a:pt x="71" y="2"/>
                  </a:cubicBezTo>
                  <a:cubicBezTo>
                    <a:pt x="71" y="1"/>
                    <a:pt x="72" y="0"/>
                    <a:pt x="73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7" y="3"/>
                    <a:pt x="86" y="4"/>
                    <a:pt x="85" y="4"/>
                  </a:cubicBezTo>
                  <a:close/>
                  <a:moveTo>
                    <a:pt x="61" y="4"/>
                  </a:moveTo>
                  <a:cubicBezTo>
                    <a:pt x="49" y="4"/>
                    <a:pt x="49" y="4"/>
                    <a:pt x="49" y="4"/>
                  </a:cubicBezTo>
                  <a:cubicBezTo>
                    <a:pt x="48" y="4"/>
                    <a:pt x="47" y="3"/>
                    <a:pt x="47" y="2"/>
                  </a:cubicBezTo>
                  <a:cubicBezTo>
                    <a:pt x="47" y="1"/>
                    <a:pt x="48" y="0"/>
                    <a:pt x="49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3" y="0"/>
                    <a:pt x="63" y="1"/>
                    <a:pt x="63" y="2"/>
                  </a:cubicBezTo>
                  <a:cubicBezTo>
                    <a:pt x="63" y="3"/>
                    <a:pt x="63" y="4"/>
                    <a:pt x="61" y="4"/>
                  </a:cubicBezTo>
                  <a:close/>
                  <a:moveTo>
                    <a:pt x="37" y="4"/>
                  </a:moveTo>
                  <a:cubicBezTo>
                    <a:pt x="25" y="4"/>
                    <a:pt x="25" y="4"/>
                    <a:pt x="25" y="4"/>
                  </a:cubicBezTo>
                  <a:cubicBezTo>
                    <a:pt x="24" y="4"/>
                    <a:pt x="23" y="3"/>
                    <a:pt x="23" y="2"/>
                  </a:cubicBezTo>
                  <a:cubicBezTo>
                    <a:pt x="23" y="1"/>
                    <a:pt x="24" y="0"/>
                    <a:pt x="25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9" y="0"/>
                    <a:pt x="39" y="1"/>
                    <a:pt x="39" y="2"/>
                  </a:cubicBezTo>
                  <a:cubicBezTo>
                    <a:pt x="39" y="3"/>
                    <a:pt x="39" y="4"/>
                    <a:pt x="37" y="4"/>
                  </a:cubicBezTo>
                  <a:close/>
                  <a:moveTo>
                    <a:pt x="1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"/>
                    <a:pt x="15" y="4"/>
                    <a:pt x="14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522"/>
            <p:cNvSpPr/>
            <p:nvPr/>
          </p:nvSpPr>
          <p:spPr bwMode="auto">
            <a:xfrm>
              <a:off x="7897813" y="2243138"/>
              <a:ext cx="42863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056063" y="2438400"/>
            <a:ext cx="1073150" cy="17463"/>
            <a:chOff x="4056063" y="2438400"/>
            <a:chExt cx="1073150" cy="17463"/>
          </a:xfrm>
        </p:grpSpPr>
        <p:sp>
          <p:nvSpPr>
            <p:cNvPr id="32" name="Freeform 523"/>
            <p:cNvSpPr/>
            <p:nvPr/>
          </p:nvSpPr>
          <p:spPr bwMode="auto">
            <a:xfrm>
              <a:off x="5086350" y="2438400"/>
              <a:ext cx="42863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3"/>
                    <a:pt x="10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524"/>
            <p:cNvSpPr>
              <a:spLocks noEditPoints="1"/>
            </p:cNvSpPr>
            <p:nvPr/>
          </p:nvSpPr>
          <p:spPr bwMode="auto">
            <a:xfrm>
              <a:off x="4137025" y="2438400"/>
              <a:ext cx="915988" cy="17463"/>
            </a:xfrm>
            <a:custGeom>
              <a:avLst/>
              <a:gdLst>
                <a:gd name="T0" fmla="*/ 214 w 216"/>
                <a:gd name="T1" fmla="*/ 4 h 4"/>
                <a:gd name="T2" fmla="*/ 202 w 216"/>
                <a:gd name="T3" fmla="*/ 4 h 4"/>
                <a:gd name="T4" fmla="*/ 200 w 216"/>
                <a:gd name="T5" fmla="*/ 2 h 4"/>
                <a:gd name="T6" fmla="*/ 202 w 216"/>
                <a:gd name="T7" fmla="*/ 0 h 4"/>
                <a:gd name="T8" fmla="*/ 214 w 216"/>
                <a:gd name="T9" fmla="*/ 0 h 4"/>
                <a:gd name="T10" fmla="*/ 216 w 216"/>
                <a:gd name="T11" fmla="*/ 2 h 4"/>
                <a:gd name="T12" fmla="*/ 214 w 216"/>
                <a:gd name="T13" fmla="*/ 4 h 4"/>
                <a:gd name="T14" fmla="*/ 189 w 216"/>
                <a:gd name="T15" fmla="*/ 4 h 4"/>
                <a:gd name="T16" fmla="*/ 177 w 216"/>
                <a:gd name="T17" fmla="*/ 4 h 4"/>
                <a:gd name="T18" fmla="*/ 175 w 216"/>
                <a:gd name="T19" fmla="*/ 2 h 4"/>
                <a:gd name="T20" fmla="*/ 177 w 216"/>
                <a:gd name="T21" fmla="*/ 0 h 4"/>
                <a:gd name="T22" fmla="*/ 189 w 216"/>
                <a:gd name="T23" fmla="*/ 0 h 4"/>
                <a:gd name="T24" fmla="*/ 191 w 216"/>
                <a:gd name="T25" fmla="*/ 2 h 4"/>
                <a:gd name="T26" fmla="*/ 189 w 216"/>
                <a:gd name="T27" fmla="*/ 4 h 4"/>
                <a:gd name="T28" fmla="*/ 164 w 216"/>
                <a:gd name="T29" fmla="*/ 4 h 4"/>
                <a:gd name="T30" fmla="*/ 152 w 216"/>
                <a:gd name="T31" fmla="*/ 4 h 4"/>
                <a:gd name="T32" fmla="*/ 150 w 216"/>
                <a:gd name="T33" fmla="*/ 2 h 4"/>
                <a:gd name="T34" fmla="*/ 152 w 216"/>
                <a:gd name="T35" fmla="*/ 0 h 4"/>
                <a:gd name="T36" fmla="*/ 164 w 216"/>
                <a:gd name="T37" fmla="*/ 0 h 4"/>
                <a:gd name="T38" fmla="*/ 166 w 216"/>
                <a:gd name="T39" fmla="*/ 2 h 4"/>
                <a:gd name="T40" fmla="*/ 164 w 216"/>
                <a:gd name="T41" fmla="*/ 4 h 4"/>
                <a:gd name="T42" fmla="*/ 139 w 216"/>
                <a:gd name="T43" fmla="*/ 4 h 4"/>
                <a:gd name="T44" fmla="*/ 127 w 216"/>
                <a:gd name="T45" fmla="*/ 4 h 4"/>
                <a:gd name="T46" fmla="*/ 125 w 216"/>
                <a:gd name="T47" fmla="*/ 2 h 4"/>
                <a:gd name="T48" fmla="*/ 127 w 216"/>
                <a:gd name="T49" fmla="*/ 0 h 4"/>
                <a:gd name="T50" fmla="*/ 139 w 216"/>
                <a:gd name="T51" fmla="*/ 0 h 4"/>
                <a:gd name="T52" fmla="*/ 141 w 216"/>
                <a:gd name="T53" fmla="*/ 2 h 4"/>
                <a:gd name="T54" fmla="*/ 139 w 216"/>
                <a:gd name="T55" fmla="*/ 4 h 4"/>
                <a:gd name="T56" fmla="*/ 114 w 216"/>
                <a:gd name="T57" fmla="*/ 4 h 4"/>
                <a:gd name="T58" fmla="*/ 102 w 216"/>
                <a:gd name="T59" fmla="*/ 4 h 4"/>
                <a:gd name="T60" fmla="*/ 100 w 216"/>
                <a:gd name="T61" fmla="*/ 2 h 4"/>
                <a:gd name="T62" fmla="*/ 102 w 216"/>
                <a:gd name="T63" fmla="*/ 0 h 4"/>
                <a:gd name="T64" fmla="*/ 114 w 216"/>
                <a:gd name="T65" fmla="*/ 0 h 4"/>
                <a:gd name="T66" fmla="*/ 116 w 216"/>
                <a:gd name="T67" fmla="*/ 2 h 4"/>
                <a:gd name="T68" fmla="*/ 114 w 216"/>
                <a:gd name="T69" fmla="*/ 4 h 4"/>
                <a:gd name="T70" fmla="*/ 89 w 216"/>
                <a:gd name="T71" fmla="*/ 4 h 4"/>
                <a:gd name="T72" fmla="*/ 77 w 216"/>
                <a:gd name="T73" fmla="*/ 4 h 4"/>
                <a:gd name="T74" fmla="*/ 75 w 216"/>
                <a:gd name="T75" fmla="*/ 2 h 4"/>
                <a:gd name="T76" fmla="*/ 77 w 216"/>
                <a:gd name="T77" fmla="*/ 0 h 4"/>
                <a:gd name="T78" fmla="*/ 89 w 216"/>
                <a:gd name="T79" fmla="*/ 0 h 4"/>
                <a:gd name="T80" fmla="*/ 91 w 216"/>
                <a:gd name="T81" fmla="*/ 2 h 4"/>
                <a:gd name="T82" fmla="*/ 89 w 216"/>
                <a:gd name="T83" fmla="*/ 4 h 4"/>
                <a:gd name="T84" fmla="*/ 64 w 216"/>
                <a:gd name="T85" fmla="*/ 4 h 4"/>
                <a:gd name="T86" fmla="*/ 52 w 216"/>
                <a:gd name="T87" fmla="*/ 4 h 4"/>
                <a:gd name="T88" fmla="*/ 50 w 216"/>
                <a:gd name="T89" fmla="*/ 2 h 4"/>
                <a:gd name="T90" fmla="*/ 52 w 216"/>
                <a:gd name="T91" fmla="*/ 0 h 4"/>
                <a:gd name="T92" fmla="*/ 64 w 216"/>
                <a:gd name="T93" fmla="*/ 0 h 4"/>
                <a:gd name="T94" fmla="*/ 66 w 216"/>
                <a:gd name="T95" fmla="*/ 2 h 4"/>
                <a:gd name="T96" fmla="*/ 64 w 216"/>
                <a:gd name="T97" fmla="*/ 4 h 4"/>
                <a:gd name="T98" fmla="*/ 39 w 216"/>
                <a:gd name="T99" fmla="*/ 4 h 4"/>
                <a:gd name="T100" fmla="*/ 27 w 216"/>
                <a:gd name="T101" fmla="*/ 4 h 4"/>
                <a:gd name="T102" fmla="*/ 25 w 216"/>
                <a:gd name="T103" fmla="*/ 2 h 4"/>
                <a:gd name="T104" fmla="*/ 27 w 216"/>
                <a:gd name="T105" fmla="*/ 0 h 4"/>
                <a:gd name="T106" fmla="*/ 39 w 216"/>
                <a:gd name="T107" fmla="*/ 0 h 4"/>
                <a:gd name="T108" fmla="*/ 41 w 216"/>
                <a:gd name="T109" fmla="*/ 2 h 4"/>
                <a:gd name="T110" fmla="*/ 39 w 216"/>
                <a:gd name="T111" fmla="*/ 4 h 4"/>
                <a:gd name="T112" fmla="*/ 14 w 216"/>
                <a:gd name="T113" fmla="*/ 4 h 4"/>
                <a:gd name="T114" fmla="*/ 2 w 216"/>
                <a:gd name="T115" fmla="*/ 4 h 4"/>
                <a:gd name="T116" fmla="*/ 0 w 216"/>
                <a:gd name="T117" fmla="*/ 2 h 4"/>
                <a:gd name="T118" fmla="*/ 2 w 216"/>
                <a:gd name="T119" fmla="*/ 0 h 4"/>
                <a:gd name="T120" fmla="*/ 14 w 216"/>
                <a:gd name="T121" fmla="*/ 0 h 4"/>
                <a:gd name="T122" fmla="*/ 16 w 216"/>
                <a:gd name="T123" fmla="*/ 2 h 4"/>
                <a:gd name="T124" fmla="*/ 14 w 216"/>
                <a:gd name="T12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6" h="4">
                  <a:moveTo>
                    <a:pt x="214" y="4"/>
                  </a:moveTo>
                  <a:cubicBezTo>
                    <a:pt x="202" y="4"/>
                    <a:pt x="202" y="4"/>
                    <a:pt x="202" y="4"/>
                  </a:cubicBezTo>
                  <a:cubicBezTo>
                    <a:pt x="200" y="4"/>
                    <a:pt x="200" y="3"/>
                    <a:pt x="200" y="2"/>
                  </a:cubicBezTo>
                  <a:cubicBezTo>
                    <a:pt x="200" y="1"/>
                    <a:pt x="200" y="0"/>
                    <a:pt x="202" y="0"/>
                  </a:cubicBezTo>
                  <a:cubicBezTo>
                    <a:pt x="214" y="0"/>
                    <a:pt x="214" y="0"/>
                    <a:pt x="214" y="0"/>
                  </a:cubicBezTo>
                  <a:cubicBezTo>
                    <a:pt x="215" y="0"/>
                    <a:pt x="216" y="1"/>
                    <a:pt x="216" y="2"/>
                  </a:cubicBezTo>
                  <a:cubicBezTo>
                    <a:pt x="216" y="3"/>
                    <a:pt x="215" y="4"/>
                    <a:pt x="214" y="4"/>
                  </a:cubicBezTo>
                  <a:close/>
                  <a:moveTo>
                    <a:pt x="189" y="4"/>
                  </a:moveTo>
                  <a:cubicBezTo>
                    <a:pt x="177" y="4"/>
                    <a:pt x="177" y="4"/>
                    <a:pt x="177" y="4"/>
                  </a:cubicBezTo>
                  <a:cubicBezTo>
                    <a:pt x="175" y="4"/>
                    <a:pt x="175" y="3"/>
                    <a:pt x="175" y="2"/>
                  </a:cubicBezTo>
                  <a:cubicBezTo>
                    <a:pt x="175" y="1"/>
                    <a:pt x="175" y="0"/>
                    <a:pt x="177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190" y="0"/>
                    <a:pt x="191" y="1"/>
                    <a:pt x="191" y="2"/>
                  </a:cubicBezTo>
                  <a:cubicBezTo>
                    <a:pt x="191" y="3"/>
                    <a:pt x="190" y="4"/>
                    <a:pt x="189" y="4"/>
                  </a:cubicBezTo>
                  <a:close/>
                  <a:moveTo>
                    <a:pt x="164" y="4"/>
                  </a:moveTo>
                  <a:cubicBezTo>
                    <a:pt x="152" y="4"/>
                    <a:pt x="152" y="4"/>
                    <a:pt x="152" y="4"/>
                  </a:cubicBezTo>
                  <a:cubicBezTo>
                    <a:pt x="150" y="4"/>
                    <a:pt x="150" y="3"/>
                    <a:pt x="150" y="2"/>
                  </a:cubicBezTo>
                  <a:cubicBezTo>
                    <a:pt x="150" y="1"/>
                    <a:pt x="150" y="0"/>
                    <a:pt x="152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5" y="0"/>
                    <a:pt x="166" y="1"/>
                    <a:pt x="166" y="2"/>
                  </a:cubicBezTo>
                  <a:cubicBezTo>
                    <a:pt x="166" y="3"/>
                    <a:pt x="165" y="4"/>
                    <a:pt x="164" y="4"/>
                  </a:cubicBezTo>
                  <a:close/>
                  <a:moveTo>
                    <a:pt x="139" y="4"/>
                  </a:moveTo>
                  <a:cubicBezTo>
                    <a:pt x="127" y="4"/>
                    <a:pt x="127" y="4"/>
                    <a:pt x="127" y="4"/>
                  </a:cubicBezTo>
                  <a:cubicBezTo>
                    <a:pt x="126" y="4"/>
                    <a:pt x="125" y="3"/>
                    <a:pt x="125" y="2"/>
                  </a:cubicBezTo>
                  <a:cubicBezTo>
                    <a:pt x="125" y="1"/>
                    <a:pt x="126" y="0"/>
                    <a:pt x="127" y="0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40" y="0"/>
                    <a:pt x="141" y="1"/>
                    <a:pt x="141" y="2"/>
                  </a:cubicBezTo>
                  <a:cubicBezTo>
                    <a:pt x="141" y="3"/>
                    <a:pt x="140" y="4"/>
                    <a:pt x="139" y="4"/>
                  </a:cubicBezTo>
                  <a:close/>
                  <a:moveTo>
                    <a:pt x="114" y="4"/>
                  </a:moveTo>
                  <a:cubicBezTo>
                    <a:pt x="102" y="4"/>
                    <a:pt x="102" y="4"/>
                    <a:pt x="102" y="4"/>
                  </a:cubicBezTo>
                  <a:cubicBezTo>
                    <a:pt x="101" y="4"/>
                    <a:pt x="100" y="3"/>
                    <a:pt x="100" y="2"/>
                  </a:cubicBezTo>
                  <a:cubicBezTo>
                    <a:pt x="100" y="1"/>
                    <a:pt x="101" y="0"/>
                    <a:pt x="102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5" y="0"/>
                    <a:pt x="116" y="1"/>
                    <a:pt x="116" y="2"/>
                  </a:cubicBezTo>
                  <a:cubicBezTo>
                    <a:pt x="116" y="3"/>
                    <a:pt x="115" y="4"/>
                    <a:pt x="114" y="4"/>
                  </a:cubicBezTo>
                  <a:close/>
                  <a:moveTo>
                    <a:pt x="89" y="4"/>
                  </a:moveTo>
                  <a:cubicBezTo>
                    <a:pt x="77" y="4"/>
                    <a:pt x="77" y="4"/>
                    <a:pt x="77" y="4"/>
                  </a:cubicBezTo>
                  <a:cubicBezTo>
                    <a:pt x="76" y="4"/>
                    <a:pt x="75" y="3"/>
                    <a:pt x="75" y="2"/>
                  </a:cubicBezTo>
                  <a:cubicBezTo>
                    <a:pt x="75" y="1"/>
                    <a:pt x="76" y="0"/>
                    <a:pt x="77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90" y="0"/>
                    <a:pt x="91" y="1"/>
                    <a:pt x="91" y="2"/>
                  </a:cubicBezTo>
                  <a:cubicBezTo>
                    <a:pt x="91" y="3"/>
                    <a:pt x="90" y="4"/>
                    <a:pt x="89" y="4"/>
                  </a:cubicBezTo>
                  <a:close/>
                  <a:moveTo>
                    <a:pt x="64" y="4"/>
                  </a:moveTo>
                  <a:cubicBezTo>
                    <a:pt x="52" y="4"/>
                    <a:pt x="52" y="4"/>
                    <a:pt x="52" y="4"/>
                  </a:cubicBezTo>
                  <a:cubicBezTo>
                    <a:pt x="51" y="4"/>
                    <a:pt x="50" y="3"/>
                    <a:pt x="50" y="2"/>
                  </a:cubicBezTo>
                  <a:cubicBezTo>
                    <a:pt x="50" y="1"/>
                    <a:pt x="51" y="0"/>
                    <a:pt x="52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6" y="1"/>
                    <a:pt x="66" y="2"/>
                  </a:cubicBezTo>
                  <a:cubicBezTo>
                    <a:pt x="66" y="3"/>
                    <a:pt x="65" y="4"/>
                    <a:pt x="64" y="4"/>
                  </a:cubicBezTo>
                  <a:close/>
                  <a:moveTo>
                    <a:pt x="39" y="4"/>
                  </a:moveTo>
                  <a:cubicBezTo>
                    <a:pt x="27" y="4"/>
                    <a:pt x="27" y="4"/>
                    <a:pt x="27" y="4"/>
                  </a:cubicBezTo>
                  <a:cubicBezTo>
                    <a:pt x="26" y="4"/>
                    <a:pt x="25" y="3"/>
                    <a:pt x="25" y="2"/>
                  </a:cubicBezTo>
                  <a:cubicBezTo>
                    <a:pt x="25" y="1"/>
                    <a:pt x="26" y="0"/>
                    <a:pt x="2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0" y="0"/>
                    <a:pt x="41" y="1"/>
                    <a:pt x="41" y="2"/>
                  </a:cubicBezTo>
                  <a:cubicBezTo>
                    <a:pt x="41" y="3"/>
                    <a:pt x="40" y="4"/>
                    <a:pt x="39" y="4"/>
                  </a:cubicBezTo>
                  <a:close/>
                  <a:moveTo>
                    <a:pt x="1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"/>
                    <a:pt x="15" y="4"/>
                    <a:pt x="14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525"/>
            <p:cNvSpPr/>
            <p:nvPr/>
          </p:nvSpPr>
          <p:spPr bwMode="auto">
            <a:xfrm>
              <a:off x="4056063" y="2438400"/>
              <a:ext cx="42863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776663" y="3851275"/>
            <a:ext cx="525462" cy="17463"/>
            <a:chOff x="3776663" y="3851275"/>
            <a:chExt cx="525462" cy="17463"/>
          </a:xfrm>
        </p:grpSpPr>
        <p:sp>
          <p:nvSpPr>
            <p:cNvPr id="36" name="Freeform 526"/>
            <p:cNvSpPr/>
            <p:nvPr/>
          </p:nvSpPr>
          <p:spPr bwMode="auto">
            <a:xfrm>
              <a:off x="4260850" y="3851275"/>
              <a:ext cx="41275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0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527"/>
            <p:cNvSpPr>
              <a:spLocks noEditPoints="1"/>
            </p:cNvSpPr>
            <p:nvPr/>
          </p:nvSpPr>
          <p:spPr bwMode="auto">
            <a:xfrm>
              <a:off x="3852863" y="3851275"/>
              <a:ext cx="373063" cy="17463"/>
            </a:xfrm>
            <a:custGeom>
              <a:avLst/>
              <a:gdLst>
                <a:gd name="T0" fmla="*/ 86 w 88"/>
                <a:gd name="T1" fmla="*/ 4 h 4"/>
                <a:gd name="T2" fmla="*/ 74 w 88"/>
                <a:gd name="T3" fmla="*/ 4 h 4"/>
                <a:gd name="T4" fmla="*/ 72 w 88"/>
                <a:gd name="T5" fmla="*/ 2 h 4"/>
                <a:gd name="T6" fmla="*/ 74 w 88"/>
                <a:gd name="T7" fmla="*/ 0 h 4"/>
                <a:gd name="T8" fmla="*/ 86 w 88"/>
                <a:gd name="T9" fmla="*/ 0 h 4"/>
                <a:gd name="T10" fmla="*/ 88 w 88"/>
                <a:gd name="T11" fmla="*/ 2 h 4"/>
                <a:gd name="T12" fmla="*/ 86 w 88"/>
                <a:gd name="T13" fmla="*/ 4 h 4"/>
                <a:gd name="T14" fmla="*/ 62 w 88"/>
                <a:gd name="T15" fmla="*/ 4 h 4"/>
                <a:gd name="T16" fmla="*/ 50 w 88"/>
                <a:gd name="T17" fmla="*/ 4 h 4"/>
                <a:gd name="T18" fmla="*/ 48 w 88"/>
                <a:gd name="T19" fmla="*/ 2 h 4"/>
                <a:gd name="T20" fmla="*/ 50 w 88"/>
                <a:gd name="T21" fmla="*/ 0 h 4"/>
                <a:gd name="T22" fmla="*/ 62 w 88"/>
                <a:gd name="T23" fmla="*/ 0 h 4"/>
                <a:gd name="T24" fmla="*/ 64 w 88"/>
                <a:gd name="T25" fmla="*/ 2 h 4"/>
                <a:gd name="T26" fmla="*/ 62 w 88"/>
                <a:gd name="T27" fmla="*/ 4 h 4"/>
                <a:gd name="T28" fmla="*/ 38 w 88"/>
                <a:gd name="T29" fmla="*/ 4 h 4"/>
                <a:gd name="T30" fmla="*/ 26 w 88"/>
                <a:gd name="T31" fmla="*/ 4 h 4"/>
                <a:gd name="T32" fmla="*/ 24 w 88"/>
                <a:gd name="T33" fmla="*/ 2 h 4"/>
                <a:gd name="T34" fmla="*/ 26 w 88"/>
                <a:gd name="T35" fmla="*/ 0 h 4"/>
                <a:gd name="T36" fmla="*/ 38 w 88"/>
                <a:gd name="T37" fmla="*/ 0 h 4"/>
                <a:gd name="T38" fmla="*/ 40 w 88"/>
                <a:gd name="T39" fmla="*/ 2 h 4"/>
                <a:gd name="T40" fmla="*/ 38 w 88"/>
                <a:gd name="T41" fmla="*/ 4 h 4"/>
                <a:gd name="T42" fmla="*/ 14 w 88"/>
                <a:gd name="T43" fmla="*/ 4 h 4"/>
                <a:gd name="T44" fmla="*/ 2 w 88"/>
                <a:gd name="T45" fmla="*/ 4 h 4"/>
                <a:gd name="T46" fmla="*/ 0 w 88"/>
                <a:gd name="T47" fmla="*/ 2 h 4"/>
                <a:gd name="T48" fmla="*/ 2 w 88"/>
                <a:gd name="T49" fmla="*/ 0 h 4"/>
                <a:gd name="T50" fmla="*/ 14 w 88"/>
                <a:gd name="T51" fmla="*/ 0 h 4"/>
                <a:gd name="T52" fmla="*/ 16 w 88"/>
                <a:gd name="T53" fmla="*/ 2 h 4"/>
                <a:gd name="T54" fmla="*/ 14 w 88"/>
                <a:gd name="T5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8" h="4">
                  <a:moveTo>
                    <a:pt x="86" y="4"/>
                  </a:moveTo>
                  <a:cubicBezTo>
                    <a:pt x="74" y="4"/>
                    <a:pt x="74" y="4"/>
                    <a:pt x="74" y="4"/>
                  </a:cubicBezTo>
                  <a:cubicBezTo>
                    <a:pt x="73" y="4"/>
                    <a:pt x="72" y="3"/>
                    <a:pt x="72" y="2"/>
                  </a:cubicBezTo>
                  <a:cubicBezTo>
                    <a:pt x="72" y="0"/>
                    <a:pt x="73" y="0"/>
                    <a:pt x="74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7" y="0"/>
                    <a:pt x="88" y="0"/>
                    <a:pt x="88" y="2"/>
                  </a:cubicBezTo>
                  <a:cubicBezTo>
                    <a:pt x="88" y="3"/>
                    <a:pt x="87" y="4"/>
                    <a:pt x="86" y="4"/>
                  </a:cubicBezTo>
                  <a:close/>
                  <a:moveTo>
                    <a:pt x="62" y="4"/>
                  </a:moveTo>
                  <a:cubicBezTo>
                    <a:pt x="50" y="4"/>
                    <a:pt x="50" y="4"/>
                    <a:pt x="50" y="4"/>
                  </a:cubicBezTo>
                  <a:cubicBezTo>
                    <a:pt x="49" y="4"/>
                    <a:pt x="48" y="3"/>
                    <a:pt x="48" y="2"/>
                  </a:cubicBezTo>
                  <a:cubicBezTo>
                    <a:pt x="48" y="0"/>
                    <a:pt x="49" y="0"/>
                    <a:pt x="50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3" y="0"/>
                    <a:pt x="64" y="0"/>
                    <a:pt x="64" y="2"/>
                  </a:cubicBezTo>
                  <a:cubicBezTo>
                    <a:pt x="64" y="3"/>
                    <a:pt x="63" y="4"/>
                    <a:pt x="62" y="4"/>
                  </a:cubicBezTo>
                  <a:close/>
                  <a:moveTo>
                    <a:pt x="38" y="4"/>
                  </a:moveTo>
                  <a:cubicBezTo>
                    <a:pt x="26" y="4"/>
                    <a:pt x="26" y="4"/>
                    <a:pt x="26" y="4"/>
                  </a:cubicBezTo>
                  <a:cubicBezTo>
                    <a:pt x="25" y="4"/>
                    <a:pt x="24" y="3"/>
                    <a:pt x="24" y="2"/>
                  </a:cubicBezTo>
                  <a:cubicBezTo>
                    <a:pt x="24" y="0"/>
                    <a:pt x="25" y="0"/>
                    <a:pt x="26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0"/>
                    <a:pt x="40" y="2"/>
                  </a:cubicBezTo>
                  <a:cubicBezTo>
                    <a:pt x="40" y="3"/>
                    <a:pt x="39" y="4"/>
                    <a:pt x="38" y="4"/>
                  </a:cubicBezTo>
                  <a:close/>
                  <a:moveTo>
                    <a:pt x="1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0"/>
                    <a:pt x="16" y="2"/>
                  </a:cubicBezTo>
                  <a:cubicBezTo>
                    <a:pt x="16" y="3"/>
                    <a:pt x="15" y="4"/>
                    <a:pt x="14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528"/>
            <p:cNvSpPr/>
            <p:nvPr/>
          </p:nvSpPr>
          <p:spPr bwMode="auto">
            <a:xfrm>
              <a:off x="3776663" y="3851275"/>
              <a:ext cx="42863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0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7088188" y="3278188"/>
            <a:ext cx="1195388" cy="17463"/>
            <a:chOff x="7088188" y="3278188"/>
            <a:chExt cx="1195388" cy="17463"/>
          </a:xfrm>
        </p:grpSpPr>
        <p:sp>
          <p:nvSpPr>
            <p:cNvPr id="40" name="Freeform 529"/>
            <p:cNvSpPr/>
            <p:nvPr/>
          </p:nvSpPr>
          <p:spPr bwMode="auto">
            <a:xfrm>
              <a:off x="7088188" y="3278188"/>
              <a:ext cx="42863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0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530"/>
            <p:cNvSpPr>
              <a:spLocks noEditPoints="1"/>
            </p:cNvSpPr>
            <p:nvPr/>
          </p:nvSpPr>
          <p:spPr bwMode="auto">
            <a:xfrm>
              <a:off x="7164388" y="3278188"/>
              <a:ext cx="1042988" cy="17463"/>
            </a:xfrm>
            <a:custGeom>
              <a:avLst/>
              <a:gdLst>
                <a:gd name="T0" fmla="*/ 233 w 246"/>
                <a:gd name="T1" fmla="*/ 4 h 4"/>
                <a:gd name="T2" fmla="*/ 233 w 246"/>
                <a:gd name="T3" fmla="*/ 0 h 4"/>
                <a:gd name="T4" fmla="*/ 246 w 246"/>
                <a:gd name="T5" fmla="*/ 2 h 4"/>
                <a:gd name="T6" fmla="*/ 221 w 246"/>
                <a:gd name="T7" fmla="*/ 4 h 4"/>
                <a:gd name="T8" fmla="*/ 208 w 246"/>
                <a:gd name="T9" fmla="*/ 2 h 4"/>
                <a:gd name="T10" fmla="*/ 221 w 246"/>
                <a:gd name="T11" fmla="*/ 0 h 4"/>
                <a:gd name="T12" fmla="*/ 221 w 246"/>
                <a:gd name="T13" fmla="*/ 4 h 4"/>
                <a:gd name="T14" fmla="*/ 187 w 246"/>
                <a:gd name="T15" fmla="*/ 4 h 4"/>
                <a:gd name="T16" fmla="*/ 187 w 246"/>
                <a:gd name="T17" fmla="*/ 0 h 4"/>
                <a:gd name="T18" fmla="*/ 200 w 246"/>
                <a:gd name="T19" fmla="*/ 2 h 4"/>
                <a:gd name="T20" fmla="*/ 175 w 246"/>
                <a:gd name="T21" fmla="*/ 4 h 4"/>
                <a:gd name="T22" fmla="*/ 161 w 246"/>
                <a:gd name="T23" fmla="*/ 2 h 4"/>
                <a:gd name="T24" fmla="*/ 175 w 246"/>
                <a:gd name="T25" fmla="*/ 0 h 4"/>
                <a:gd name="T26" fmla="*/ 175 w 246"/>
                <a:gd name="T27" fmla="*/ 4 h 4"/>
                <a:gd name="T28" fmla="*/ 140 w 246"/>
                <a:gd name="T29" fmla="*/ 4 h 4"/>
                <a:gd name="T30" fmla="*/ 140 w 246"/>
                <a:gd name="T31" fmla="*/ 0 h 4"/>
                <a:gd name="T32" fmla="*/ 154 w 246"/>
                <a:gd name="T33" fmla="*/ 2 h 4"/>
                <a:gd name="T34" fmla="*/ 129 w 246"/>
                <a:gd name="T35" fmla="*/ 4 h 4"/>
                <a:gd name="T36" fmla="*/ 115 w 246"/>
                <a:gd name="T37" fmla="*/ 2 h 4"/>
                <a:gd name="T38" fmla="*/ 129 w 246"/>
                <a:gd name="T39" fmla="*/ 0 h 4"/>
                <a:gd name="T40" fmla="*/ 129 w 246"/>
                <a:gd name="T41" fmla="*/ 4 h 4"/>
                <a:gd name="T42" fmla="*/ 94 w 246"/>
                <a:gd name="T43" fmla="*/ 4 h 4"/>
                <a:gd name="T44" fmla="*/ 94 w 246"/>
                <a:gd name="T45" fmla="*/ 0 h 4"/>
                <a:gd name="T46" fmla="*/ 108 w 246"/>
                <a:gd name="T47" fmla="*/ 2 h 4"/>
                <a:gd name="T48" fmla="*/ 82 w 246"/>
                <a:gd name="T49" fmla="*/ 4 h 4"/>
                <a:gd name="T50" fmla="*/ 69 w 246"/>
                <a:gd name="T51" fmla="*/ 2 h 4"/>
                <a:gd name="T52" fmla="*/ 82 w 246"/>
                <a:gd name="T53" fmla="*/ 0 h 4"/>
                <a:gd name="T54" fmla="*/ 82 w 246"/>
                <a:gd name="T55" fmla="*/ 4 h 4"/>
                <a:gd name="T56" fmla="*/ 48 w 246"/>
                <a:gd name="T57" fmla="*/ 4 h 4"/>
                <a:gd name="T58" fmla="*/ 48 w 246"/>
                <a:gd name="T59" fmla="*/ 0 h 4"/>
                <a:gd name="T60" fmla="*/ 61 w 246"/>
                <a:gd name="T61" fmla="*/ 2 h 4"/>
                <a:gd name="T62" fmla="*/ 36 w 246"/>
                <a:gd name="T63" fmla="*/ 4 h 4"/>
                <a:gd name="T64" fmla="*/ 23 w 246"/>
                <a:gd name="T65" fmla="*/ 2 h 4"/>
                <a:gd name="T66" fmla="*/ 36 w 246"/>
                <a:gd name="T67" fmla="*/ 0 h 4"/>
                <a:gd name="T68" fmla="*/ 36 w 246"/>
                <a:gd name="T69" fmla="*/ 4 h 4"/>
                <a:gd name="T70" fmla="*/ 2 w 246"/>
                <a:gd name="T71" fmla="*/ 4 h 4"/>
                <a:gd name="T72" fmla="*/ 2 w 246"/>
                <a:gd name="T73" fmla="*/ 0 h 4"/>
                <a:gd name="T74" fmla="*/ 15 w 246"/>
                <a:gd name="T7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46" h="4">
                  <a:moveTo>
                    <a:pt x="244" y="4"/>
                  </a:moveTo>
                  <a:cubicBezTo>
                    <a:pt x="233" y="4"/>
                    <a:pt x="233" y="4"/>
                    <a:pt x="233" y="4"/>
                  </a:cubicBezTo>
                  <a:cubicBezTo>
                    <a:pt x="232" y="4"/>
                    <a:pt x="231" y="3"/>
                    <a:pt x="231" y="2"/>
                  </a:cubicBezTo>
                  <a:cubicBezTo>
                    <a:pt x="231" y="0"/>
                    <a:pt x="232" y="0"/>
                    <a:pt x="233" y="0"/>
                  </a:cubicBezTo>
                  <a:cubicBezTo>
                    <a:pt x="244" y="0"/>
                    <a:pt x="244" y="0"/>
                    <a:pt x="244" y="0"/>
                  </a:cubicBezTo>
                  <a:cubicBezTo>
                    <a:pt x="245" y="0"/>
                    <a:pt x="246" y="0"/>
                    <a:pt x="246" y="2"/>
                  </a:cubicBezTo>
                  <a:cubicBezTo>
                    <a:pt x="246" y="3"/>
                    <a:pt x="245" y="4"/>
                    <a:pt x="244" y="4"/>
                  </a:cubicBezTo>
                  <a:close/>
                  <a:moveTo>
                    <a:pt x="221" y="4"/>
                  </a:moveTo>
                  <a:cubicBezTo>
                    <a:pt x="210" y="4"/>
                    <a:pt x="210" y="4"/>
                    <a:pt x="210" y="4"/>
                  </a:cubicBezTo>
                  <a:cubicBezTo>
                    <a:pt x="209" y="4"/>
                    <a:pt x="208" y="3"/>
                    <a:pt x="208" y="2"/>
                  </a:cubicBezTo>
                  <a:cubicBezTo>
                    <a:pt x="208" y="0"/>
                    <a:pt x="209" y="0"/>
                    <a:pt x="210" y="0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222" y="0"/>
                    <a:pt x="223" y="0"/>
                    <a:pt x="223" y="2"/>
                  </a:cubicBezTo>
                  <a:cubicBezTo>
                    <a:pt x="223" y="3"/>
                    <a:pt x="222" y="4"/>
                    <a:pt x="221" y="4"/>
                  </a:cubicBezTo>
                  <a:close/>
                  <a:moveTo>
                    <a:pt x="198" y="4"/>
                  </a:moveTo>
                  <a:cubicBezTo>
                    <a:pt x="187" y="4"/>
                    <a:pt x="187" y="4"/>
                    <a:pt x="187" y="4"/>
                  </a:cubicBezTo>
                  <a:cubicBezTo>
                    <a:pt x="185" y="4"/>
                    <a:pt x="185" y="3"/>
                    <a:pt x="185" y="2"/>
                  </a:cubicBezTo>
                  <a:cubicBezTo>
                    <a:pt x="185" y="0"/>
                    <a:pt x="185" y="0"/>
                    <a:pt x="187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99" y="0"/>
                    <a:pt x="200" y="0"/>
                    <a:pt x="200" y="2"/>
                  </a:cubicBezTo>
                  <a:cubicBezTo>
                    <a:pt x="200" y="3"/>
                    <a:pt x="199" y="4"/>
                    <a:pt x="198" y="4"/>
                  </a:cubicBezTo>
                  <a:close/>
                  <a:moveTo>
                    <a:pt x="175" y="4"/>
                  </a:moveTo>
                  <a:cubicBezTo>
                    <a:pt x="163" y="4"/>
                    <a:pt x="163" y="4"/>
                    <a:pt x="163" y="4"/>
                  </a:cubicBezTo>
                  <a:cubicBezTo>
                    <a:pt x="162" y="4"/>
                    <a:pt x="161" y="3"/>
                    <a:pt x="161" y="2"/>
                  </a:cubicBezTo>
                  <a:cubicBezTo>
                    <a:pt x="161" y="0"/>
                    <a:pt x="162" y="0"/>
                    <a:pt x="163" y="0"/>
                  </a:cubicBezTo>
                  <a:cubicBezTo>
                    <a:pt x="175" y="0"/>
                    <a:pt x="175" y="0"/>
                    <a:pt x="175" y="0"/>
                  </a:cubicBezTo>
                  <a:cubicBezTo>
                    <a:pt x="176" y="0"/>
                    <a:pt x="177" y="0"/>
                    <a:pt x="177" y="2"/>
                  </a:cubicBezTo>
                  <a:cubicBezTo>
                    <a:pt x="177" y="3"/>
                    <a:pt x="176" y="4"/>
                    <a:pt x="175" y="4"/>
                  </a:cubicBezTo>
                  <a:close/>
                  <a:moveTo>
                    <a:pt x="152" y="4"/>
                  </a:moveTo>
                  <a:cubicBezTo>
                    <a:pt x="140" y="4"/>
                    <a:pt x="140" y="4"/>
                    <a:pt x="140" y="4"/>
                  </a:cubicBezTo>
                  <a:cubicBezTo>
                    <a:pt x="139" y="4"/>
                    <a:pt x="138" y="3"/>
                    <a:pt x="138" y="2"/>
                  </a:cubicBezTo>
                  <a:cubicBezTo>
                    <a:pt x="138" y="0"/>
                    <a:pt x="139" y="0"/>
                    <a:pt x="140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3" y="0"/>
                    <a:pt x="154" y="0"/>
                    <a:pt x="154" y="2"/>
                  </a:cubicBezTo>
                  <a:cubicBezTo>
                    <a:pt x="154" y="3"/>
                    <a:pt x="153" y="4"/>
                    <a:pt x="152" y="4"/>
                  </a:cubicBezTo>
                  <a:close/>
                  <a:moveTo>
                    <a:pt x="129" y="4"/>
                  </a:moveTo>
                  <a:cubicBezTo>
                    <a:pt x="117" y="4"/>
                    <a:pt x="117" y="4"/>
                    <a:pt x="117" y="4"/>
                  </a:cubicBezTo>
                  <a:cubicBezTo>
                    <a:pt x="116" y="4"/>
                    <a:pt x="115" y="3"/>
                    <a:pt x="115" y="2"/>
                  </a:cubicBezTo>
                  <a:cubicBezTo>
                    <a:pt x="115" y="0"/>
                    <a:pt x="116" y="0"/>
                    <a:pt x="117" y="0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30" y="0"/>
                    <a:pt x="131" y="0"/>
                    <a:pt x="131" y="2"/>
                  </a:cubicBezTo>
                  <a:cubicBezTo>
                    <a:pt x="131" y="3"/>
                    <a:pt x="130" y="4"/>
                    <a:pt x="129" y="4"/>
                  </a:cubicBezTo>
                  <a:close/>
                  <a:moveTo>
                    <a:pt x="106" y="4"/>
                  </a:moveTo>
                  <a:cubicBezTo>
                    <a:pt x="94" y="4"/>
                    <a:pt x="94" y="4"/>
                    <a:pt x="94" y="4"/>
                  </a:cubicBezTo>
                  <a:cubicBezTo>
                    <a:pt x="93" y="4"/>
                    <a:pt x="92" y="3"/>
                    <a:pt x="92" y="2"/>
                  </a:cubicBezTo>
                  <a:cubicBezTo>
                    <a:pt x="92" y="0"/>
                    <a:pt x="93" y="0"/>
                    <a:pt x="94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107" y="0"/>
                    <a:pt x="108" y="0"/>
                    <a:pt x="108" y="2"/>
                  </a:cubicBezTo>
                  <a:cubicBezTo>
                    <a:pt x="108" y="3"/>
                    <a:pt x="107" y="4"/>
                    <a:pt x="106" y="4"/>
                  </a:cubicBezTo>
                  <a:close/>
                  <a:moveTo>
                    <a:pt x="82" y="4"/>
                  </a:moveTo>
                  <a:cubicBezTo>
                    <a:pt x="71" y="4"/>
                    <a:pt x="71" y="4"/>
                    <a:pt x="71" y="4"/>
                  </a:cubicBezTo>
                  <a:cubicBezTo>
                    <a:pt x="70" y="4"/>
                    <a:pt x="69" y="3"/>
                    <a:pt x="69" y="2"/>
                  </a:cubicBezTo>
                  <a:cubicBezTo>
                    <a:pt x="69" y="0"/>
                    <a:pt x="70" y="0"/>
                    <a:pt x="71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4" y="0"/>
                    <a:pt x="84" y="0"/>
                    <a:pt x="84" y="2"/>
                  </a:cubicBezTo>
                  <a:cubicBezTo>
                    <a:pt x="84" y="3"/>
                    <a:pt x="84" y="4"/>
                    <a:pt x="82" y="4"/>
                  </a:cubicBezTo>
                  <a:close/>
                  <a:moveTo>
                    <a:pt x="59" y="4"/>
                  </a:moveTo>
                  <a:cubicBezTo>
                    <a:pt x="48" y="4"/>
                    <a:pt x="48" y="4"/>
                    <a:pt x="48" y="4"/>
                  </a:cubicBezTo>
                  <a:cubicBezTo>
                    <a:pt x="47" y="4"/>
                    <a:pt x="46" y="3"/>
                    <a:pt x="46" y="2"/>
                  </a:cubicBezTo>
                  <a:cubicBezTo>
                    <a:pt x="46" y="0"/>
                    <a:pt x="47" y="0"/>
                    <a:pt x="48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60" y="0"/>
                    <a:pt x="61" y="0"/>
                    <a:pt x="61" y="2"/>
                  </a:cubicBezTo>
                  <a:cubicBezTo>
                    <a:pt x="61" y="3"/>
                    <a:pt x="60" y="4"/>
                    <a:pt x="59" y="4"/>
                  </a:cubicBezTo>
                  <a:close/>
                  <a:moveTo>
                    <a:pt x="36" y="4"/>
                  </a:moveTo>
                  <a:cubicBezTo>
                    <a:pt x="25" y="4"/>
                    <a:pt x="25" y="4"/>
                    <a:pt x="25" y="4"/>
                  </a:cubicBezTo>
                  <a:cubicBezTo>
                    <a:pt x="24" y="4"/>
                    <a:pt x="23" y="3"/>
                    <a:pt x="23" y="2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7" y="0"/>
                    <a:pt x="38" y="0"/>
                    <a:pt x="38" y="2"/>
                  </a:cubicBezTo>
                  <a:cubicBezTo>
                    <a:pt x="38" y="3"/>
                    <a:pt x="37" y="4"/>
                    <a:pt x="36" y="4"/>
                  </a:cubicBezTo>
                  <a:close/>
                  <a:moveTo>
                    <a:pt x="13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4" y="0"/>
                    <a:pt x="15" y="0"/>
                    <a:pt x="15" y="2"/>
                  </a:cubicBezTo>
                  <a:cubicBezTo>
                    <a:pt x="15" y="3"/>
                    <a:pt x="14" y="4"/>
                    <a:pt x="13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531"/>
            <p:cNvSpPr/>
            <p:nvPr/>
          </p:nvSpPr>
          <p:spPr bwMode="auto">
            <a:xfrm>
              <a:off x="8240713" y="3278188"/>
              <a:ext cx="42863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0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7088188" y="4754563"/>
            <a:ext cx="1271588" cy="17463"/>
            <a:chOff x="7088188" y="4754563"/>
            <a:chExt cx="1271588" cy="17463"/>
          </a:xfrm>
        </p:grpSpPr>
        <p:sp>
          <p:nvSpPr>
            <p:cNvPr id="44" name="Freeform 532"/>
            <p:cNvSpPr/>
            <p:nvPr/>
          </p:nvSpPr>
          <p:spPr bwMode="auto">
            <a:xfrm>
              <a:off x="7088188" y="4754563"/>
              <a:ext cx="42863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533"/>
            <p:cNvSpPr>
              <a:spLocks noEditPoints="1"/>
            </p:cNvSpPr>
            <p:nvPr/>
          </p:nvSpPr>
          <p:spPr bwMode="auto">
            <a:xfrm>
              <a:off x="7164388" y="4754563"/>
              <a:ext cx="1119188" cy="17463"/>
            </a:xfrm>
            <a:custGeom>
              <a:avLst/>
              <a:gdLst>
                <a:gd name="T0" fmla="*/ 249 w 264"/>
                <a:gd name="T1" fmla="*/ 4 h 4"/>
                <a:gd name="T2" fmla="*/ 249 w 264"/>
                <a:gd name="T3" fmla="*/ 0 h 4"/>
                <a:gd name="T4" fmla="*/ 264 w 264"/>
                <a:gd name="T5" fmla="*/ 2 h 4"/>
                <a:gd name="T6" fmla="*/ 237 w 264"/>
                <a:gd name="T7" fmla="*/ 4 h 4"/>
                <a:gd name="T8" fmla="*/ 223 w 264"/>
                <a:gd name="T9" fmla="*/ 2 h 4"/>
                <a:gd name="T10" fmla="*/ 237 w 264"/>
                <a:gd name="T11" fmla="*/ 0 h 4"/>
                <a:gd name="T12" fmla="*/ 237 w 264"/>
                <a:gd name="T13" fmla="*/ 4 h 4"/>
                <a:gd name="T14" fmla="*/ 200 w 264"/>
                <a:gd name="T15" fmla="*/ 4 h 4"/>
                <a:gd name="T16" fmla="*/ 200 w 264"/>
                <a:gd name="T17" fmla="*/ 0 h 4"/>
                <a:gd name="T18" fmla="*/ 214 w 264"/>
                <a:gd name="T19" fmla="*/ 2 h 4"/>
                <a:gd name="T20" fmla="*/ 188 w 264"/>
                <a:gd name="T21" fmla="*/ 4 h 4"/>
                <a:gd name="T22" fmla="*/ 173 w 264"/>
                <a:gd name="T23" fmla="*/ 2 h 4"/>
                <a:gd name="T24" fmla="*/ 188 w 264"/>
                <a:gd name="T25" fmla="*/ 0 h 4"/>
                <a:gd name="T26" fmla="*/ 188 w 264"/>
                <a:gd name="T27" fmla="*/ 4 h 4"/>
                <a:gd name="T28" fmla="*/ 151 w 264"/>
                <a:gd name="T29" fmla="*/ 4 h 4"/>
                <a:gd name="T30" fmla="*/ 151 w 264"/>
                <a:gd name="T31" fmla="*/ 0 h 4"/>
                <a:gd name="T32" fmla="*/ 165 w 264"/>
                <a:gd name="T33" fmla="*/ 2 h 4"/>
                <a:gd name="T34" fmla="*/ 138 w 264"/>
                <a:gd name="T35" fmla="*/ 4 h 4"/>
                <a:gd name="T36" fmla="*/ 124 w 264"/>
                <a:gd name="T37" fmla="*/ 2 h 4"/>
                <a:gd name="T38" fmla="*/ 138 w 264"/>
                <a:gd name="T39" fmla="*/ 0 h 4"/>
                <a:gd name="T40" fmla="*/ 138 w 264"/>
                <a:gd name="T41" fmla="*/ 4 h 4"/>
                <a:gd name="T42" fmla="*/ 101 w 264"/>
                <a:gd name="T43" fmla="*/ 4 h 4"/>
                <a:gd name="T44" fmla="*/ 101 w 264"/>
                <a:gd name="T45" fmla="*/ 0 h 4"/>
                <a:gd name="T46" fmla="*/ 115 w 264"/>
                <a:gd name="T47" fmla="*/ 2 h 4"/>
                <a:gd name="T48" fmla="*/ 89 w 264"/>
                <a:gd name="T49" fmla="*/ 4 h 4"/>
                <a:gd name="T50" fmla="*/ 74 w 264"/>
                <a:gd name="T51" fmla="*/ 2 h 4"/>
                <a:gd name="T52" fmla="*/ 89 w 264"/>
                <a:gd name="T53" fmla="*/ 0 h 4"/>
                <a:gd name="T54" fmla="*/ 89 w 264"/>
                <a:gd name="T55" fmla="*/ 4 h 4"/>
                <a:gd name="T56" fmla="*/ 52 w 264"/>
                <a:gd name="T57" fmla="*/ 4 h 4"/>
                <a:gd name="T58" fmla="*/ 52 w 264"/>
                <a:gd name="T59" fmla="*/ 0 h 4"/>
                <a:gd name="T60" fmla="*/ 66 w 264"/>
                <a:gd name="T61" fmla="*/ 2 h 4"/>
                <a:gd name="T62" fmla="*/ 39 w 264"/>
                <a:gd name="T63" fmla="*/ 4 h 4"/>
                <a:gd name="T64" fmla="*/ 25 w 264"/>
                <a:gd name="T65" fmla="*/ 2 h 4"/>
                <a:gd name="T66" fmla="*/ 39 w 264"/>
                <a:gd name="T67" fmla="*/ 0 h 4"/>
                <a:gd name="T68" fmla="*/ 39 w 264"/>
                <a:gd name="T69" fmla="*/ 4 h 4"/>
                <a:gd name="T70" fmla="*/ 2 w 264"/>
                <a:gd name="T71" fmla="*/ 4 h 4"/>
                <a:gd name="T72" fmla="*/ 2 w 264"/>
                <a:gd name="T73" fmla="*/ 0 h 4"/>
                <a:gd name="T74" fmla="*/ 17 w 264"/>
                <a:gd name="T7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4" h="4">
                  <a:moveTo>
                    <a:pt x="262" y="4"/>
                  </a:moveTo>
                  <a:cubicBezTo>
                    <a:pt x="249" y="4"/>
                    <a:pt x="249" y="4"/>
                    <a:pt x="249" y="4"/>
                  </a:cubicBezTo>
                  <a:cubicBezTo>
                    <a:pt x="248" y="4"/>
                    <a:pt x="247" y="3"/>
                    <a:pt x="247" y="2"/>
                  </a:cubicBezTo>
                  <a:cubicBezTo>
                    <a:pt x="247" y="1"/>
                    <a:pt x="248" y="0"/>
                    <a:pt x="249" y="0"/>
                  </a:cubicBezTo>
                  <a:cubicBezTo>
                    <a:pt x="262" y="0"/>
                    <a:pt x="262" y="0"/>
                    <a:pt x="262" y="0"/>
                  </a:cubicBezTo>
                  <a:cubicBezTo>
                    <a:pt x="263" y="0"/>
                    <a:pt x="264" y="1"/>
                    <a:pt x="264" y="2"/>
                  </a:cubicBezTo>
                  <a:cubicBezTo>
                    <a:pt x="264" y="3"/>
                    <a:pt x="263" y="4"/>
                    <a:pt x="262" y="4"/>
                  </a:cubicBezTo>
                  <a:close/>
                  <a:moveTo>
                    <a:pt x="237" y="4"/>
                  </a:moveTo>
                  <a:cubicBezTo>
                    <a:pt x="225" y="4"/>
                    <a:pt x="225" y="4"/>
                    <a:pt x="225" y="4"/>
                  </a:cubicBezTo>
                  <a:cubicBezTo>
                    <a:pt x="224" y="4"/>
                    <a:pt x="223" y="3"/>
                    <a:pt x="223" y="2"/>
                  </a:cubicBezTo>
                  <a:cubicBezTo>
                    <a:pt x="223" y="1"/>
                    <a:pt x="224" y="0"/>
                    <a:pt x="225" y="0"/>
                  </a:cubicBezTo>
                  <a:cubicBezTo>
                    <a:pt x="237" y="0"/>
                    <a:pt x="237" y="0"/>
                    <a:pt x="237" y="0"/>
                  </a:cubicBezTo>
                  <a:cubicBezTo>
                    <a:pt x="238" y="0"/>
                    <a:pt x="239" y="1"/>
                    <a:pt x="239" y="2"/>
                  </a:cubicBezTo>
                  <a:cubicBezTo>
                    <a:pt x="239" y="3"/>
                    <a:pt x="238" y="4"/>
                    <a:pt x="237" y="4"/>
                  </a:cubicBezTo>
                  <a:close/>
                  <a:moveTo>
                    <a:pt x="212" y="4"/>
                  </a:moveTo>
                  <a:cubicBezTo>
                    <a:pt x="200" y="4"/>
                    <a:pt x="200" y="4"/>
                    <a:pt x="200" y="4"/>
                  </a:cubicBezTo>
                  <a:cubicBezTo>
                    <a:pt x="199" y="4"/>
                    <a:pt x="198" y="3"/>
                    <a:pt x="198" y="2"/>
                  </a:cubicBezTo>
                  <a:cubicBezTo>
                    <a:pt x="198" y="1"/>
                    <a:pt x="199" y="0"/>
                    <a:pt x="200" y="0"/>
                  </a:cubicBezTo>
                  <a:cubicBezTo>
                    <a:pt x="212" y="0"/>
                    <a:pt x="212" y="0"/>
                    <a:pt x="212" y="0"/>
                  </a:cubicBezTo>
                  <a:cubicBezTo>
                    <a:pt x="213" y="0"/>
                    <a:pt x="214" y="1"/>
                    <a:pt x="214" y="2"/>
                  </a:cubicBezTo>
                  <a:cubicBezTo>
                    <a:pt x="214" y="3"/>
                    <a:pt x="213" y="4"/>
                    <a:pt x="212" y="4"/>
                  </a:cubicBezTo>
                  <a:close/>
                  <a:moveTo>
                    <a:pt x="188" y="4"/>
                  </a:moveTo>
                  <a:cubicBezTo>
                    <a:pt x="175" y="4"/>
                    <a:pt x="175" y="4"/>
                    <a:pt x="175" y="4"/>
                  </a:cubicBezTo>
                  <a:cubicBezTo>
                    <a:pt x="174" y="4"/>
                    <a:pt x="173" y="3"/>
                    <a:pt x="173" y="2"/>
                  </a:cubicBezTo>
                  <a:cubicBezTo>
                    <a:pt x="173" y="1"/>
                    <a:pt x="174" y="0"/>
                    <a:pt x="175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189" y="0"/>
                    <a:pt x="190" y="1"/>
                    <a:pt x="190" y="2"/>
                  </a:cubicBezTo>
                  <a:cubicBezTo>
                    <a:pt x="190" y="3"/>
                    <a:pt x="189" y="4"/>
                    <a:pt x="188" y="4"/>
                  </a:cubicBezTo>
                  <a:close/>
                  <a:moveTo>
                    <a:pt x="163" y="4"/>
                  </a:moveTo>
                  <a:cubicBezTo>
                    <a:pt x="151" y="4"/>
                    <a:pt x="151" y="4"/>
                    <a:pt x="151" y="4"/>
                  </a:cubicBezTo>
                  <a:cubicBezTo>
                    <a:pt x="149" y="4"/>
                    <a:pt x="149" y="3"/>
                    <a:pt x="149" y="2"/>
                  </a:cubicBezTo>
                  <a:cubicBezTo>
                    <a:pt x="149" y="1"/>
                    <a:pt x="149" y="0"/>
                    <a:pt x="151" y="0"/>
                  </a:cubicBezTo>
                  <a:cubicBezTo>
                    <a:pt x="163" y="0"/>
                    <a:pt x="163" y="0"/>
                    <a:pt x="163" y="0"/>
                  </a:cubicBezTo>
                  <a:cubicBezTo>
                    <a:pt x="164" y="0"/>
                    <a:pt x="165" y="1"/>
                    <a:pt x="165" y="2"/>
                  </a:cubicBezTo>
                  <a:cubicBezTo>
                    <a:pt x="165" y="3"/>
                    <a:pt x="164" y="4"/>
                    <a:pt x="163" y="4"/>
                  </a:cubicBezTo>
                  <a:close/>
                  <a:moveTo>
                    <a:pt x="138" y="4"/>
                  </a:moveTo>
                  <a:cubicBezTo>
                    <a:pt x="126" y="4"/>
                    <a:pt x="126" y="4"/>
                    <a:pt x="126" y="4"/>
                  </a:cubicBezTo>
                  <a:cubicBezTo>
                    <a:pt x="125" y="4"/>
                    <a:pt x="124" y="3"/>
                    <a:pt x="124" y="2"/>
                  </a:cubicBezTo>
                  <a:cubicBezTo>
                    <a:pt x="124" y="1"/>
                    <a:pt x="125" y="0"/>
                    <a:pt x="126" y="0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139" y="0"/>
                    <a:pt x="140" y="1"/>
                    <a:pt x="140" y="2"/>
                  </a:cubicBezTo>
                  <a:cubicBezTo>
                    <a:pt x="140" y="3"/>
                    <a:pt x="139" y="4"/>
                    <a:pt x="138" y="4"/>
                  </a:cubicBezTo>
                  <a:close/>
                  <a:moveTo>
                    <a:pt x="113" y="4"/>
                  </a:moveTo>
                  <a:cubicBezTo>
                    <a:pt x="101" y="4"/>
                    <a:pt x="101" y="4"/>
                    <a:pt x="101" y="4"/>
                  </a:cubicBezTo>
                  <a:cubicBezTo>
                    <a:pt x="100" y="4"/>
                    <a:pt x="99" y="3"/>
                    <a:pt x="99" y="2"/>
                  </a:cubicBezTo>
                  <a:cubicBezTo>
                    <a:pt x="99" y="1"/>
                    <a:pt x="100" y="0"/>
                    <a:pt x="10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5" y="0"/>
                    <a:pt x="115" y="1"/>
                    <a:pt x="115" y="2"/>
                  </a:cubicBezTo>
                  <a:cubicBezTo>
                    <a:pt x="115" y="3"/>
                    <a:pt x="115" y="4"/>
                    <a:pt x="113" y="4"/>
                  </a:cubicBezTo>
                  <a:close/>
                  <a:moveTo>
                    <a:pt x="89" y="4"/>
                  </a:moveTo>
                  <a:cubicBezTo>
                    <a:pt x="76" y="4"/>
                    <a:pt x="76" y="4"/>
                    <a:pt x="76" y="4"/>
                  </a:cubicBezTo>
                  <a:cubicBezTo>
                    <a:pt x="75" y="4"/>
                    <a:pt x="74" y="3"/>
                    <a:pt x="74" y="2"/>
                  </a:cubicBezTo>
                  <a:cubicBezTo>
                    <a:pt x="74" y="1"/>
                    <a:pt x="75" y="0"/>
                    <a:pt x="76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90" y="0"/>
                    <a:pt x="91" y="1"/>
                    <a:pt x="91" y="2"/>
                  </a:cubicBezTo>
                  <a:cubicBezTo>
                    <a:pt x="91" y="3"/>
                    <a:pt x="90" y="4"/>
                    <a:pt x="89" y="4"/>
                  </a:cubicBezTo>
                  <a:close/>
                  <a:moveTo>
                    <a:pt x="64" y="4"/>
                  </a:moveTo>
                  <a:cubicBezTo>
                    <a:pt x="52" y="4"/>
                    <a:pt x="52" y="4"/>
                    <a:pt x="52" y="4"/>
                  </a:cubicBezTo>
                  <a:cubicBezTo>
                    <a:pt x="51" y="4"/>
                    <a:pt x="50" y="3"/>
                    <a:pt x="50" y="2"/>
                  </a:cubicBezTo>
                  <a:cubicBezTo>
                    <a:pt x="50" y="1"/>
                    <a:pt x="51" y="0"/>
                    <a:pt x="52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5" y="0"/>
                    <a:pt x="66" y="1"/>
                    <a:pt x="66" y="2"/>
                  </a:cubicBezTo>
                  <a:cubicBezTo>
                    <a:pt x="66" y="3"/>
                    <a:pt x="65" y="4"/>
                    <a:pt x="64" y="4"/>
                  </a:cubicBezTo>
                  <a:close/>
                  <a:moveTo>
                    <a:pt x="39" y="4"/>
                  </a:moveTo>
                  <a:cubicBezTo>
                    <a:pt x="27" y="4"/>
                    <a:pt x="27" y="4"/>
                    <a:pt x="27" y="4"/>
                  </a:cubicBezTo>
                  <a:cubicBezTo>
                    <a:pt x="26" y="4"/>
                    <a:pt x="25" y="3"/>
                    <a:pt x="25" y="2"/>
                  </a:cubicBezTo>
                  <a:cubicBezTo>
                    <a:pt x="25" y="1"/>
                    <a:pt x="26" y="0"/>
                    <a:pt x="27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0" y="0"/>
                    <a:pt x="41" y="1"/>
                    <a:pt x="41" y="2"/>
                  </a:cubicBezTo>
                  <a:cubicBezTo>
                    <a:pt x="41" y="3"/>
                    <a:pt x="40" y="4"/>
                    <a:pt x="39" y="4"/>
                  </a:cubicBezTo>
                  <a:close/>
                  <a:moveTo>
                    <a:pt x="15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7" y="1"/>
                    <a:pt x="17" y="2"/>
                  </a:cubicBezTo>
                  <a:cubicBezTo>
                    <a:pt x="17" y="3"/>
                    <a:pt x="16" y="4"/>
                    <a:pt x="15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534"/>
            <p:cNvSpPr/>
            <p:nvPr/>
          </p:nvSpPr>
          <p:spPr bwMode="auto">
            <a:xfrm>
              <a:off x="8316913" y="4754563"/>
              <a:ext cx="42863" cy="17463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3941763" y="5073650"/>
            <a:ext cx="1128713" cy="15875"/>
            <a:chOff x="3941763" y="5073650"/>
            <a:chExt cx="1128713" cy="15875"/>
          </a:xfrm>
        </p:grpSpPr>
        <p:sp>
          <p:nvSpPr>
            <p:cNvPr id="48" name="Freeform 535"/>
            <p:cNvSpPr/>
            <p:nvPr/>
          </p:nvSpPr>
          <p:spPr bwMode="auto">
            <a:xfrm>
              <a:off x="5027613" y="5073650"/>
              <a:ext cx="42863" cy="15875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536"/>
            <p:cNvSpPr>
              <a:spLocks noEditPoints="1"/>
            </p:cNvSpPr>
            <p:nvPr/>
          </p:nvSpPr>
          <p:spPr bwMode="auto">
            <a:xfrm>
              <a:off x="4017963" y="5073650"/>
              <a:ext cx="976313" cy="15875"/>
            </a:xfrm>
            <a:custGeom>
              <a:avLst/>
              <a:gdLst>
                <a:gd name="T0" fmla="*/ 216 w 230"/>
                <a:gd name="T1" fmla="*/ 4 h 4"/>
                <a:gd name="T2" fmla="*/ 216 w 230"/>
                <a:gd name="T3" fmla="*/ 0 h 4"/>
                <a:gd name="T4" fmla="*/ 230 w 230"/>
                <a:gd name="T5" fmla="*/ 2 h 4"/>
                <a:gd name="T6" fmla="*/ 204 w 230"/>
                <a:gd name="T7" fmla="*/ 4 h 4"/>
                <a:gd name="T8" fmla="*/ 190 w 230"/>
                <a:gd name="T9" fmla="*/ 2 h 4"/>
                <a:gd name="T10" fmla="*/ 204 w 230"/>
                <a:gd name="T11" fmla="*/ 0 h 4"/>
                <a:gd name="T12" fmla="*/ 204 w 230"/>
                <a:gd name="T13" fmla="*/ 4 h 4"/>
                <a:gd name="T14" fmla="*/ 169 w 230"/>
                <a:gd name="T15" fmla="*/ 4 h 4"/>
                <a:gd name="T16" fmla="*/ 169 w 230"/>
                <a:gd name="T17" fmla="*/ 0 h 4"/>
                <a:gd name="T18" fmla="*/ 182 w 230"/>
                <a:gd name="T19" fmla="*/ 2 h 4"/>
                <a:gd name="T20" fmla="*/ 157 w 230"/>
                <a:gd name="T21" fmla="*/ 4 h 4"/>
                <a:gd name="T22" fmla="*/ 143 w 230"/>
                <a:gd name="T23" fmla="*/ 2 h 4"/>
                <a:gd name="T24" fmla="*/ 157 w 230"/>
                <a:gd name="T25" fmla="*/ 0 h 4"/>
                <a:gd name="T26" fmla="*/ 157 w 230"/>
                <a:gd name="T27" fmla="*/ 4 h 4"/>
                <a:gd name="T28" fmla="*/ 121 w 230"/>
                <a:gd name="T29" fmla="*/ 4 h 4"/>
                <a:gd name="T30" fmla="*/ 121 w 230"/>
                <a:gd name="T31" fmla="*/ 0 h 4"/>
                <a:gd name="T32" fmla="*/ 135 w 230"/>
                <a:gd name="T33" fmla="*/ 2 h 4"/>
                <a:gd name="T34" fmla="*/ 109 w 230"/>
                <a:gd name="T35" fmla="*/ 4 h 4"/>
                <a:gd name="T36" fmla="*/ 95 w 230"/>
                <a:gd name="T37" fmla="*/ 2 h 4"/>
                <a:gd name="T38" fmla="*/ 109 w 230"/>
                <a:gd name="T39" fmla="*/ 0 h 4"/>
                <a:gd name="T40" fmla="*/ 109 w 230"/>
                <a:gd name="T41" fmla="*/ 4 h 4"/>
                <a:gd name="T42" fmla="*/ 73 w 230"/>
                <a:gd name="T43" fmla="*/ 4 h 4"/>
                <a:gd name="T44" fmla="*/ 73 w 230"/>
                <a:gd name="T45" fmla="*/ 0 h 4"/>
                <a:gd name="T46" fmla="*/ 87 w 230"/>
                <a:gd name="T47" fmla="*/ 2 h 4"/>
                <a:gd name="T48" fmla="*/ 61 w 230"/>
                <a:gd name="T49" fmla="*/ 4 h 4"/>
                <a:gd name="T50" fmla="*/ 48 w 230"/>
                <a:gd name="T51" fmla="*/ 2 h 4"/>
                <a:gd name="T52" fmla="*/ 61 w 230"/>
                <a:gd name="T53" fmla="*/ 0 h 4"/>
                <a:gd name="T54" fmla="*/ 61 w 230"/>
                <a:gd name="T55" fmla="*/ 4 h 4"/>
                <a:gd name="T56" fmla="*/ 26 w 230"/>
                <a:gd name="T57" fmla="*/ 4 h 4"/>
                <a:gd name="T58" fmla="*/ 26 w 230"/>
                <a:gd name="T59" fmla="*/ 0 h 4"/>
                <a:gd name="T60" fmla="*/ 40 w 230"/>
                <a:gd name="T61" fmla="*/ 2 h 4"/>
                <a:gd name="T62" fmla="*/ 14 w 230"/>
                <a:gd name="T63" fmla="*/ 4 h 4"/>
                <a:gd name="T64" fmla="*/ 0 w 230"/>
                <a:gd name="T65" fmla="*/ 2 h 4"/>
                <a:gd name="T66" fmla="*/ 14 w 230"/>
                <a:gd name="T67" fmla="*/ 0 h 4"/>
                <a:gd name="T68" fmla="*/ 14 w 230"/>
                <a:gd name="T6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0" h="4">
                  <a:moveTo>
                    <a:pt x="228" y="4"/>
                  </a:moveTo>
                  <a:cubicBezTo>
                    <a:pt x="216" y="4"/>
                    <a:pt x="216" y="4"/>
                    <a:pt x="216" y="4"/>
                  </a:cubicBezTo>
                  <a:cubicBezTo>
                    <a:pt x="215" y="4"/>
                    <a:pt x="214" y="3"/>
                    <a:pt x="214" y="2"/>
                  </a:cubicBezTo>
                  <a:cubicBezTo>
                    <a:pt x="214" y="1"/>
                    <a:pt x="215" y="0"/>
                    <a:pt x="216" y="0"/>
                  </a:cubicBezTo>
                  <a:cubicBezTo>
                    <a:pt x="228" y="0"/>
                    <a:pt x="228" y="0"/>
                    <a:pt x="228" y="0"/>
                  </a:cubicBezTo>
                  <a:cubicBezTo>
                    <a:pt x="229" y="0"/>
                    <a:pt x="230" y="1"/>
                    <a:pt x="230" y="2"/>
                  </a:cubicBezTo>
                  <a:cubicBezTo>
                    <a:pt x="230" y="3"/>
                    <a:pt x="229" y="4"/>
                    <a:pt x="228" y="4"/>
                  </a:cubicBezTo>
                  <a:close/>
                  <a:moveTo>
                    <a:pt x="204" y="4"/>
                  </a:moveTo>
                  <a:cubicBezTo>
                    <a:pt x="192" y="4"/>
                    <a:pt x="192" y="4"/>
                    <a:pt x="192" y="4"/>
                  </a:cubicBezTo>
                  <a:cubicBezTo>
                    <a:pt x="191" y="4"/>
                    <a:pt x="190" y="3"/>
                    <a:pt x="190" y="2"/>
                  </a:cubicBezTo>
                  <a:cubicBezTo>
                    <a:pt x="190" y="1"/>
                    <a:pt x="191" y="0"/>
                    <a:pt x="192" y="0"/>
                  </a:cubicBezTo>
                  <a:cubicBezTo>
                    <a:pt x="204" y="0"/>
                    <a:pt x="204" y="0"/>
                    <a:pt x="204" y="0"/>
                  </a:cubicBezTo>
                  <a:cubicBezTo>
                    <a:pt x="205" y="0"/>
                    <a:pt x="206" y="1"/>
                    <a:pt x="206" y="2"/>
                  </a:cubicBezTo>
                  <a:cubicBezTo>
                    <a:pt x="206" y="3"/>
                    <a:pt x="205" y="4"/>
                    <a:pt x="204" y="4"/>
                  </a:cubicBezTo>
                  <a:close/>
                  <a:moveTo>
                    <a:pt x="180" y="4"/>
                  </a:moveTo>
                  <a:cubicBezTo>
                    <a:pt x="169" y="4"/>
                    <a:pt x="169" y="4"/>
                    <a:pt x="169" y="4"/>
                  </a:cubicBezTo>
                  <a:cubicBezTo>
                    <a:pt x="167" y="4"/>
                    <a:pt x="167" y="3"/>
                    <a:pt x="167" y="2"/>
                  </a:cubicBezTo>
                  <a:cubicBezTo>
                    <a:pt x="167" y="1"/>
                    <a:pt x="167" y="0"/>
                    <a:pt x="169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82" y="0"/>
                    <a:pt x="182" y="1"/>
                    <a:pt x="182" y="2"/>
                  </a:cubicBezTo>
                  <a:cubicBezTo>
                    <a:pt x="182" y="3"/>
                    <a:pt x="182" y="4"/>
                    <a:pt x="180" y="4"/>
                  </a:cubicBezTo>
                  <a:close/>
                  <a:moveTo>
                    <a:pt x="157" y="4"/>
                  </a:moveTo>
                  <a:cubicBezTo>
                    <a:pt x="145" y="4"/>
                    <a:pt x="145" y="4"/>
                    <a:pt x="145" y="4"/>
                  </a:cubicBezTo>
                  <a:cubicBezTo>
                    <a:pt x="144" y="4"/>
                    <a:pt x="143" y="3"/>
                    <a:pt x="143" y="2"/>
                  </a:cubicBezTo>
                  <a:cubicBezTo>
                    <a:pt x="143" y="1"/>
                    <a:pt x="144" y="0"/>
                    <a:pt x="145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158" y="0"/>
                    <a:pt x="159" y="1"/>
                    <a:pt x="159" y="2"/>
                  </a:cubicBezTo>
                  <a:cubicBezTo>
                    <a:pt x="159" y="3"/>
                    <a:pt x="158" y="4"/>
                    <a:pt x="157" y="4"/>
                  </a:cubicBezTo>
                  <a:close/>
                  <a:moveTo>
                    <a:pt x="133" y="4"/>
                  </a:moveTo>
                  <a:cubicBezTo>
                    <a:pt x="121" y="4"/>
                    <a:pt x="121" y="4"/>
                    <a:pt x="121" y="4"/>
                  </a:cubicBezTo>
                  <a:cubicBezTo>
                    <a:pt x="120" y="4"/>
                    <a:pt x="119" y="3"/>
                    <a:pt x="119" y="2"/>
                  </a:cubicBezTo>
                  <a:cubicBezTo>
                    <a:pt x="119" y="1"/>
                    <a:pt x="120" y="0"/>
                    <a:pt x="121" y="0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34" y="0"/>
                    <a:pt x="135" y="1"/>
                    <a:pt x="135" y="2"/>
                  </a:cubicBezTo>
                  <a:cubicBezTo>
                    <a:pt x="135" y="3"/>
                    <a:pt x="134" y="4"/>
                    <a:pt x="133" y="4"/>
                  </a:cubicBezTo>
                  <a:close/>
                  <a:moveTo>
                    <a:pt x="109" y="4"/>
                  </a:moveTo>
                  <a:cubicBezTo>
                    <a:pt x="97" y="4"/>
                    <a:pt x="97" y="4"/>
                    <a:pt x="97" y="4"/>
                  </a:cubicBezTo>
                  <a:cubicBezTo>
                    <a:pt x="96" y="4"/>
                    <a:pt x="95" y="3"/>
                    <a:pt x="95" y="2"/>
                  </a:cubicBezTo>
                  <a:cubicBezTo>
                    <a:pt x="95" y="1"/>
                    <a:pt x="96" y="0"/>
                    <a:pt x="97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1" y="1"/>
                    <a:pt x="111" y="2"/>
                  </a:cubicBezTo>
                  <a:cubicBezTo>
                    <a:pt x="111" y="3"/>
                    <a:pt x="110" y="4"/>
                    <a:pt x="109" y="4"/>
                  </a:cubicBezTo>
                  <a:close/>
                  <a:moveTo>
                    <a:pt x="85" y="4"/>
                  </a:moveTo>
                  <a:cubicBezTo>
                    <a:pt x="73" y="4"/>
                    <a:pt x="73" y="4"/>
                    <a:pt x="73" y="4"/>
                  </a:cubicBezTo>
                  <a:cubicBezTo>
                    <a:pt x="72" y="4"/>
                    <a:pt x="71" y="3"/>
                    <a:pt x="71" y="2"/>
                  </a:cubicBezTo>
                  <a:cubicBezTo>
                    <a:pt x="71" y="1"/>
                    <a:pt x="72" y="0"/>
                    <a:pt x="73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7" y="3"/>
                    <a:pt x="86" y="4"/>
                    <a:pt x="85" y="4"/>
                  </a:cubicBezTo>
                  <a:close/>
                  <a:moveTo>
                    <a:pt x="61" y="4"/>
                  </a:moveTo>
                  <a:cubicBezTo>
                    <a:pt x="50" y="4"/>
                    <a:pt x="50" y="4"/>
                    <a:pt x="50" y="4"/>
                  </a:cubicBezTo>
                  <a:cubicBezTo>
                    <a:pt x="48" y="4"/>
                    <a:pt x="48" y="3"/>
                    <a:pt x="48" y="2"/>
                  </a:cubicBezTo>
                  <a:cubicBezTo>
                    <a:pt x="48" y="1"/>
                    <a:pt x="48" y="0"/>
                    <a:pt x="50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3" y="0"/>
                    <a:pt x="63" y="1"/>
                    <a:pt x="63" y="2"/>
                  </a:cubicBezTo>
                  <a:cubicBezTo>
                    <a:pt x="63" y="3"/>
                    <a:pt x="63" y="4"/>
                    <a:pt x="61" y="4"/>
                  </a:cubicBezTo>
                  <a:close/>
                  <a:moveTo>
                    <a:pt x="38" y="4"/>
                  </a:moveTo>
                  <a:cubicBezTo>
                    <a:pt x="26" y="4"/>
                    <a:pt x="26" y="4"/>
                    <a:pt x="26" y="4"/>
                  </a:cubicBezTo>
                  <a:cubicBezTo>
                    <a:pt x="25" y="4"/>
                    <a:pt x="24" y="3"/>
                    <a:pt x="24" y="2"/>
                  </a:cubicBezTo>
                  <a:cubicBezTo>
                    <a:pt x="24" y="1"/>
                    <a:pt x="25" y="0"/>
                    <a:pt x="26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1"/>
                    <a:pt x="40" y="2"/>
                  </a:cubicBezTo>
                  <a:cubicBezTo>
                    <a:pt x="40" y="3"/>
                    <a:pt x="39" y="4"/>
                    <a:pt x="38" y="4"/>
                  </a:cubicBezTo>
                  <a:close/>
                  <a:moveTo>
                    <a:pt x="14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5" y="0"/>
                    <a:pt x="16" y="1"/>
                    <a:pt x="16" y="2"/>
                  </a:cubicBezTo>
                  <a:cubicBezTo>
                    <a:pt x="16" y="3"/>
                    <a:pt x="15" y="4"/>
                    <a:pt x="14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537"/>
            <p:cNvSpPr/>
            <p:nvPr/>
          </p:nvSpPr>
          <p:spPr bwMode="auto">
            <a:xfrm>
              <a:off x="3941763" y="5073650"/>
              <a:ext cx="42863" cy="15875"/>
            </a:xfrm>
            <a:custGeom>
              <a:avLst/>
              <a:gdLst>
                <a:gd name="T0" fmla="*/ 8 w 10"/>
                <a:gd name="T1" fmla="*/ 4 h 4"/>
                <a:gd name="T2" fmla="*/ 2 w 10"/>
                <a:gd name="T3" fmla="*/ 4 h 4"/>
                <a:gd name="T4" fmla="*/ 0 w 10"/>
                <a:gd name="T5" fmla="*/ 2 h 4"/>
                <a:gd name="T6" fmla="*/ 2 w 10"/>
                <a:gd name="T7" fmla="*/ 0 h 4"/>
                <a:gd name="T8" fmla="*/ 8 w 10"/>
                <a:gd name="T9" fmla="*/ 0 h 4"/>
                <a:gd name="T10" fmla="*/ 10 w 10"/>
                <a:gd name="T11" fmla="*/ 2 h 4"/>
                <a:gd name="T12" fmla="*/ 8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8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9" y="0"/>
                    <a:pt x="10" y="1"/>
                    <a:pt x="10" y="2"/>
                  </a:cubicBezTo>
                  <a:cubicBezTo>
                    <a:pt x="10" y="3"/>
                    <a:pt x="9" y="4"/>
                    <a:pt x="8" y="4"/>
                  </a:cubicBezTo>
                  <a:close/>
                </a:path>
              </a:pathLst>
            </a:cu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8016875" y="1770030"/>
            <a:ext cx="355600" cy="360363"/>
            <a:chOff x="8826500" y="1781175"/>
            <a:chExt cx="355600" cy="360363"/>
          </a:xfrm>
          <a:solidFill>
            <a:schemeClr val="accent2"/>
          </a:solidFill>
        </p:grpSpPr>
        <p:sp>
          <p:nvSpPr>
            <p:cNvPr id="52" name="Freeform 538"/>
            <p:cNvSpPr>
              <a:spLocks noEditPoints="1"/>
            </p:cNvSpPr>
            <p:nvPr/>
          </p:nvSpPr>
          <p:spPr bwMode="auto">
            <a:xfrm>
              <a:off x="8826500" y="1781175"/>
              <a:ext cx="355600" cy="360363"/>
            </a:xfrm>
            <a:custGeom>
              <a:avLst/>
              <a:gdLst>
                <a:gd name="T0" fmla="*/ 75 w 84"/>
                <a:gd name="T1" fmla="*/ 0 h 85"/>
                <a:gd name="T2" fmla="*/ 9 w 84"/>
                <a:gd name="T3" fmla="*/ 0 h 85"/>
                <a:gd name="T4" fmla="*/ 0 w 84"/>
                <a:gd name="T5" fmla="*/ 10 h 85"/>
                <a:gd name="T6" fmla="*/ 0 w 84"/>
                <a:gd name="T7" fmla="*/ 71 h 85"/>
                <a:gd name="T8" fmla="*/ 0 w 84"/>
                <a:gd name="T9" fmla="*/ 72 h 85"/>
                <a:gd name="T10" fmla="*/ 0 w 84"/>
                <a:gd name="T11" fmla="*/ 80 h 85"/>
                <a:gd name="T12" fmla="*/ 5 w 84"/>
                <a:gd name="T13" fmla="*/ 85 h 85"/>
                <a:gd name="T14" fmla="*/ 79 w 84"/>
                <a:gd name="T15" fmla="*/ 85 h 85"/>
                <a:gd name="T16" fmla="*/ 84 w 84"/>
                <a:gd name="T17" fmla="*/ 80 h 85"/>
                <a:gd name="T18" fmla="*/ 84 w 84"/>
                <a:gd name="T19" fmla="*/ 72 h 85"/>
                <a:gd name="T20" fmla="*/ 84 w 84"/>
                <a:gd name="T21" fmla="*/ 71 h 85"/>
                <a:gd name="T22" fmla="*/ 84 w 84"/>
                <a:gd name="T23" fmla="*/ 10 h 85"/>
                <a:gd name="T24" fmla="*/ 75 w 84"/>
                <a:gd name="T25" fmla="*/ 0 h 85"/>
                <a:gd name="T26" fmla="*/ 82 w 84"/>
                <a:gd name="T27" fmla="*/ 72 h 85"/>
                <a:gd name="T28" fmla="*/ 82 w 84"/>
                <a:gd name="T29" fmla="*/ 80 h 85"/>
                <a:gd name="T30" fmla="*/ 81 w 84"/>
                <a:gd name="T31" fmla="*/ 82 h 85"/>
                <a:gd name="T32" fmla="*/ 79 w 84"/>
                <a:gd name="T33" fmla="*/ 82 h 85"/>
                <a:gd name="T34" fmla="*/ 5 w 84"/>
                <a:gd name="T35" fmla="*/ 82 h 85"/>
                <a:gd name="T36" fmla="*/ 3 w 84"/>
                <a:gd name="T37" fmla="*/ 82 h 85"/>
                <a:gd name="T38" fmla="*/ 3 w 84"/>
                <a:gd name="T39" fmla="*/ 80 h 85"/>
                <a:gd name="T40" fmla="*/ 3 w 84"/>
                <a:gd name="T41" fmla="*/ 72 h 85"/>
                <a:gd name="T42" fmla="*/ 3 w 84"/>
                <a:gd name="T43" fmla="*/ 71 h 85"/>
                <a:gd name="T44" fmla="*/ 3 w 84"/>
                <a:gd name="T45" fmla="*/ 70 h 85"/>
                <a:gd name="T46" fmla="*/ 5 w 84"/>
                <a:gd name="T47" fmla="*/ 69 h 85"/>
                <a:gd name="T48" fmla="*/ 79 w 84"/>
                <a:gd name="T49" fmla="*/ 69 h 85"/>
                <a:gd name="T50" fmla="*/ 81 w 84"/>
                <a:gd name="T51" fmla="*/ 70 h 85"/>
                <a:gd name="T52" fmla="*/ 82 w 84"/>
                <a:gd name="T53" fmla="*/ 71 h 85"/>
                <a:gd name="T54" fmla="*/ 82 w 84"/>
                <a:gd name="T55" fmla="*/ 72 h 85"/>
                <a:gd name="T56" fmla="*/ 82 w 84"/>
                <a:gd name="T57" fmla="*/ 67 h 85"/>
                <a:gd name="T58" fmla="*/ 79 w 84"/>
                <a:gd name="T59" fmla="*/ 67 h 85"/>
                <a:gd name="T60" fmla="*/ 5 w 84"/>
                <a:gd name="T61" fmla="*/ 67 h 85"/>
                <a:gd name="T62" fmla="*/ 3 w 84"/>
                <a:gd name="T63" fmla="*/ 67 h 85"/>
                <a:gd name="T64" fmla="*/ 3 w 84"/>
                <a:gd name="T65" fmla="*/ 10 h 85"/>
                <a:gd name="T66" fmla="*/ 5 w 84"/>
                <a:gd name="T67" fmla="*/ 5 h 85"/>
                <a:gd name="T68" fmla="*/ 9 w 84"/>
                <a:gd name="T69" fmla="*/ 3 h 85"/>
                <a:gd name="T70" fmla="*/ 75 w 84"/>
                <a:gd name="T71" fmla="*/ 3 h 85"/>
                <a:gd name="T72" fmla="*/ 80 w 84"/>
                <a:gd name="T73" fmla="*/ 5 h 85"/>
                <a:gd name="T74" fmla="*/ 82 w 84"/>
                <a:gd name="T75" fmla="*/ 10 h 85"/>
                <a:gd name="T76" fmla="*/ 82 w 84"/>
                <a:gd name="T77" fmla="*/ 67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84" h="85">
                  <a:moveTo>
                    <a:pt x="75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5"/>
                    <a:pt x="0" y="10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2"/>
                    <a:pt x="2" y="85"/>
                    <a:pt x="5" y="85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2" y="85"/>
                    <a:pt x="84" y="82"/>
                    <a:pt x="84" y="80"/>
                  </a:cubicBezTo>
                  <a:cubicBezTo>
                    <a:pt x="84" y="72"/>
                    <a:pt x="84" y="72"/>
                    <a:pt x="84" y="72"/>
                  </a:cubicBezTo>
                  <a:cubicBezTo>
                    <a:pt x="84" y="71"/>
                    <a:pt x="84" y="71"/>
                    <a:pt x="84" y="71"/>
                  </a:cubicBezTo>
                  <a:cubicBezTo>
                    <a:pt x="84" y="10"/>
                    <a:pt x="84" y="10"/>
                    <a:pt x="84" y="10"/>
                  </a:cubicBezTo>
                  <a:cubicBezTo>
                    <a:pt x="84" y="5"/>
                    <a:pt x="80" y="0"/>
                    <a:pt x="75" y="0"/>
                  </a:cubicBezTo>
                  <a:close/>
                  <a:moveTo>
                    <a:pt x="82" y="72"/>
                  </a:moveTo>
                  <a:cubicBezTo>
                    <a:pt x="82" y="80"/>
                    <a:pt x="82" y="80"/>
                    <a:pt x="82" y="80"/>
                  </a:cubicBezTo>
                  <a:cubicBezTo>
                    <a:pt x="82" y="81"/>
                    <a:pt x="81" y="81"/>
                    <a:pt x="81" y="82"/>
                  </a:cubicBezTo>
                  <a:cubicBezTo>
                    <a:pt x="80" y="82"/>
                    <a:pt x="80" y="82"/>
                    <a:pt x="79" y="82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4" y="82"/>
                    <a:pt x="4" y="82"/>
                    <a:pt x="3" y="82"/>
                  </a:cubicBezTo>
                  <a:cubicBezTo>
                    <a:pt x="3" y="81"/>
                    <a:pt x="3" y="81"/>
                    <a:pt x="3" y="80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0"/>
                    <a:pt x="3" y="70"/>
                  </a:cubicBezTo>
                  <a:cubicBezTo>
                    <a:pt x="4" y="69"/>
                    <a:pt x="4" y="69"/>
                    <a:pt x="5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80" y="69"/>
                    <a:pt x="80" y="69"/>
                    <a:pt x="81" y="70"/>
                  </a:cubicBezTo>
                  <a:cubicBezTo>
                    <a:pt x="81" y="70"/>
                    <a:pt x="82" y="71"/>
                    <a:pt x="82" y="71"/>
                  </a:cubicBezTo>
                  <a:lnTo>
                    <a:pt x="82" y="72"/>
                  </a:lnTo>
                  <a:close/>
                  <a:moveTo>
                    <a:pt x="82" y="67"/>
                  </a:moveTo>
                  <a:cubicBezTo>
                    <a:pt x="81" y="67"/>
                    <a:pt x="80" y="67"/>
                    <a:pt x="79" y="67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4" y="67"/>
                    <a:pt x="3" y="67"/>
                    <a:pt x="3" y="67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8"/>
                    <a:pt x="3" y="6"/>
                    <a:pt x="5" y="5"/>
                  </a:cubicBezTo>
                  <a:cubicBezTo>
                    <a:pt x="6" y="4"/>
                    <a:pt x="8" y="3"/>
                    <a:pt x="9" y="3"/>
                  </a:cubicBezTo>
                  <a:cubicBezTo>
                    <a:pt x="75" y="3"/>
                    <a:pt x="75" y="3"/>
                    <a:pt x="75" y="3"/>
                  </a:cubicBezTo>
                  <a:cubicBezTo>
                    <a:pt x="77" y="3"/>
                    <a:pt x="78" y="4"/>
                    <a:pt x="80" y="5"/>
                  </a:cubicBezTo>
                  <a:cubicBezTo>
                    <a:pt x="81" y="6"/>
                    <a:pt x="82" y="8"/>
                    <a:pt x="82" y="10"/>
                  </a:cubicBezTo>
                  <a:lnTo>
                    <a:pt x="82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39"/>
            <p:cNvSpPr>
              <a:spLocks noEditPoints="1"/>
            </p:cNvSpPr>
            <p:nvPr/>
          </p:nvSpPr>
          <p:spPr bwMode="auto">
            <a:xfrm>
              <a:off x="9115425" y="2081213"/>
              <a:ext cx="41275" cy="39688"/>
            </a:xfrm>
            <a:custGeom>
              <a:avLst/>
              <a:gdLst>
                <a:gd name="T0" fmla="*/ 5 w 10"/>
                <a:gd name="T1" fmla="*/ 0 h 9"/>
                <a:gd name="T2" fmla="*/ 0 w 10"/>
                <a:gd name="T3" fmla="*/ 5 h 9"/>
                <a:gd name="T4" fmla="*/ 5 w 10"/>
                <a:gd name="T5" fmla="*/ 9 h 9"/>
                <a:gd name="T6" fmla="*/ 10 w 10"/>
                <a:gd name="T7" fmla="*/ 5 h 9"/>
                <a:gd name="T8" fmla="*/ 5 w 10"/>
                <a:gd name="T9" fmla="*/ 0 h 9"/>
                <a:gd name="T10" fmla="*/ 7 w 10"/>
                <a:gd name="T11" fmla="*/ 6 h 9"/>
                <a:gd name="T12" fmla="*/ 5 w 10"/>
                <a:gd name="T13" fmla="*/ 7 h 9"/>
                <a:gd name="T14" fmla="*/ 3 w 10"/>
                <a:gd name="T15" fmla="*/ 6 h 9"/>
                <a:gd name="T16" fmla="*/ 3 w 10"/>
                <a:gd name="T17" fmla="*/ 5 h 9"/>
                <a:gd name="T18" fmla="*/ 3 w 10"/>
                <a:gd name="T19" fmla="*/ 3 h 9"/>
                <a:gd name="T20" fmla="*/ 5 w 10"/>
                <a:gd name="T21" fmla="*/ 2 h 9"/>
                <a:gd name="T22" fmla="*/ 7 w 10"/>
                <a:gd name="T23" fmla="*/ 3 h 9"/>
                <a:gd name="T24" fmla="*/ 7 w 10"/>
                <a:gd name="T25" fmla="*/ 5 h 9"/>
                <a:gd name="T26" fmla="*/ 7 w 10"/>
                <a:gd name="T27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" h="9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7"/>
                    <a:pt x="2" y="9"/>
                    <a:pt x="5" y="9"/>
                  </a:cubicBezTo>
                  <a:cubicBezTo>
                    <a:pt x="7" y="9"/>
                    <a:pt x="10" y="7"/>
                    <a:pt x="10" y="5"/>
                  </a:cubicBezTo>
                  <a:cubicBezTo>
                    <a:pt x="10" y="2"/>
                    <a:pt x="7" y="0"/>
                    <a:pt x="5" y="0"/>
                  </a:cubicBezTo>
                  <a:close/>
                  <a:moveTo>
                    <a:pt x="7" y="6"/>
                  </a:moveTo>
                  <a:cubicBezTo>
                    <a:pt x="6" y="7"/>
                    <a:pt x="6" y="7"/>
                    <a:pt x="5" y="7"/>
                  </a:cubicBezTo>
                  <a:cubicBezTo>
                    <a:pt x="4" y="7"/>
                    <a:pt x="4" y="7"/>
                    <a:pt x="3" y="6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3" y="4"/>
                    <a:pt x="3" y="3"/>
                    <a:pt x="3" y="3"/>
                  </a:cubicBezTo>
                  <a:cubicBezTo>
                    <a:pt x="4" y="3"/>
                    <a:pt x="4" y="2"/>
                    <a:pt x="5" y="2"/>
                  </a:cubicBezTo>
                  <a:cubicBezTo>
                    <a:pt x="6" y="2"/>
                    <a:pt x="6" y="3"/>
                    <a:pt x="7" y="3"/>
                  </a:cubicBezTo>
                  <a:cubicBezTo>
                    <a:pt x="7" y="3"/>
                    <a:pt x="7" y="4"/>
                    <a:pt x="7" y="5"/>
                  </a:cubicBezTo>
                  <a:cubicBezTo>
                    <a:pt x="7" y="5"/>
                    <a:pt x="7" y="6"/>
                    <a:pt x="7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540"/>
            <p:cNvSpPr/>
            <p:nvPr/>
          </p:nvSpPr>
          <p:spPr bwMode="auto">
            <a:xfrm>
              <a:off x="8851900" y="2098675"/>
              <a:ext cx="96838" cy="9525"/>
            </a:xfrm>
            <a:custGeom>
              <a:avLst/>
              <a:gdLst>
                <a:gd name="T0" fmla="*/ 22 w 23"/>
                <a:gd name="T1" fmla="*/ 0 h 2"/>
                <a:gd name="T2" fmla="*/ 1 w 23"/>
                <a:gd name="T3" fmla="*/ 0 h 2"/>
                <a:gd name="T4" fmla="*/ 0 w 23"/>
                <a:gd name="T5" fmla="*/ 1 h 2"/>
                <a:gd name="T6" fmla="*/ 1 w 23"/>
                <a:gd name="T7" fmla="*/ 2 h 2"/>
                <a:gd name="T8" fmla="*/ 22 w 23"/>
                <a:gd name="T9" fmla="*/ 2 h 2"/>
                <a:gd name="T10" fmla="*/ 23 w 23"/>
                <a:gd name="T11" fmla="*/ 1 h 2"/>
                <a:gd name="T12" fmla="*/ 22 w 23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">
                  <a:moveTo>
                    <a:pt x="2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3" y="2"/>
                    <a:pt x="23" y="1"/>
                    <a:pt x="23" y="1"/>
                  </a:cubicBezTo>
                  <a:cubicBezTo>
                    <a:pt x="23" y="0"/>
                    <a:pt x="23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541"/>
            <p:cNvSpPr/>
            <p:nvPr/>
          </p:nvSpPr>
          <p:spPr bwMode="auto">
            <a:xfrm>
              <a:off x="8945563" y="1925638"/>
              <a:ext cx="119063" cy="92075"/>
            </a:xfrm>
            <a:custGeom>
              <a:avLst/>
              <a:gdLst>
                <a:gd name="T0" fmla="*/ 27 w 28"/>
                <a:gd name="T1" fmla="*/ 0 h 22"/>
                <a:gd name="T2" fmla="*/ 26 w 28"/>
                <a:gd name="T3" fmla="*/ 0 h 22"/>
                <a:gd name="T4" fmla="*/ 26 w 28"/>
                <a:gd name="T5" fmla="*/ 1 h 22"/>
                <a:gd name="T6" fmla="*/ 26 w 28"/>
                <a:gd name="T7" fmla="*/ 1 h 22"/>
                <a:gd name="T8" fmla="*/ 26 w 28"/>
                <a:gd name="T9" fmla="*/ 1 h 22"/>
                <a:gd name="T10" fmla="*/ 26 w 28"/>
                <a:gd name="T11" fmla="*/ 2 h 22"/>
                <a:gd name="T12" fmla="*/ 26 w 28"/>
                <a:gd name="T13" fmla="*/ 8 h 22"/>
                <a:gd name="T14" fmla="*/ 25 w 28"/>
                <a:gd name="T15" fmla="*/ 11 h 22"/>
                <a:gd name="T16" fmla="*/ 24 w 28"/>
                <a:gd name="T17" fmla="*/ 13 h 22"/>
                <a:gd name="T18" fmla="*/ 21 w 28"/>
                <a:gd name="T19" fmla="*/ 13 h 22"/>
                <a:gd name="T20" fmla="*/ 20 w 28"/>
                <a:gd name="T21" fmla="*/ 14 h 22"/>
                <a:gd name="T22" fmla="*/ 20 w 28"/>
                <a:gd name="T23" fmla="*/ 14 h 22"/>
                <a:gd name="T24" fmla="*/ 20 w 28"/>
                <a:gd name="T25" fmla="*/ 14 h 22"/>
                <a:gd name="T26" fmla="*/ 4 w 28"/>
                <a:gd name="T27" fmla="*/ 14 h 22"/>
                <a:gd name="T28" fmla="*/ 8 w 28"/>
                <a:gd name="T29" fmla="*/ 9 h 22"/>
                <a:gd name="T30" fmla="*/ 8 w 28"/>
                <a:gd name="T31" fmla="*/ 7 h 22"/>
                <a:gd name="T32" fmla="*/ 7 w 28"/>
                <a:gd name="T33" fmla="*/ 7 h 22"/>
                <a:gd name="T34" fmla="*/ 0 w 28"/>
                <a:gd name="T35" fmla="*/ 14 h 22"/>
                <a:gd name="T36" fmla="*/ 0 w 28"/>
                <a:gd name="T37" fmla="*/ 14 h 22"/>
                <a:gd name="T38" fmla="*/ 0 w 28"/>
                <a:gd name="T39" fmla="*/ 14 h 22"/>
                <a:gd name="T40" fmla="*/ 0 w 28"/>
                <a:gd name="T41" fmla="*/ 14 h 22"/>
                <a:gd name="T42" fmla="*/ 0 w 28"/>
                <a:gd name="T43" fmla="*/ 14 h 22"/>
                <a:gd name="T44" fmla="*/ 0 w 28"/>
                <a:gd name="T45" fmla="*/ 14 h 22"/>
                <a:gd name="T46" fmla="*/ 0 w 28"/>
                <a:gd name="T47" fmla="*/ 15 h 22"/>
                <a:gd name="T48" fmla="*/ 0 w 28"/>
                <a:gd name="T49" fmla="*/ 15 h 22"/>
                <a:gd name="T50" fmla="*/ 0 w 28"/>
                <a:gd name="T51" fmla="*/ 15 h 22"/>
                <a:gd name="T52" fmla="*/ 0 w 28"/>
                <a:gd name="T53" fmla="*/ 15 h 22"/>
                <a:gd name="T54" fmla="*/ 0 w 28"/>
                <a:gd name="T55" fmla="*/ 15 h 22"/>
                <a:gd name="T56" fmla="*/ 0 w 28"/>
                <a:gd name="T57" fmla="*/ 15 h 22"/>
                <a:gd name="T58" fmla="*/ 0 w 28"/>
                <a:gd name="T59" fmla="*/ 15 h 22"/>
                <a:gd name="T60" fmla="*/ 0 w 28"/>
                <a:gd name="T61" fmla="*/ 15 h 22"/>
                <a:gd name="T62" fmla="*/ 0 w 28"/>
                <a:gd name="T63" fmla="*/ 15 h 22"/>
                <a:gd name="T64" fmla="*/ 0 w 28"/>
                <a:gd name="T65" fmla="*/ 15 h 22"/>
                <a:gd name="T66" fmla="*/ 0 w 28"/>
                <a:gd name="T67" fmla="*/ 16 h 22"/>
                <a:gd name="T68" fmla="*/ 7 w 28"/>
                <a:gd name="T69" fmla="*/ 22 h 22"/>
                <a:gd name="T70" fmla="*/ 8 w 28"/>
                <a:gd name="T71" fmla="*/ 22 h 22"/>
                <a:gd name="T72" fmla="*/ 8 w 28"/>
                <a:gd name="T73" fmla="*/ 20 h 22"/>
                <a:gd name="T74" fmla="*/ 8 w 28"/>
                <a:gd name="T75" fmla="*/ 20 h 22"/>
                <a:gd name="T76" fmla="*/ 4 w 28"/>
                <a:gd name="T77" fmla="*/ 16 h 22"/>
                <a:gd name="T78" fmla="*/ 20 w 28"/>
                <a:gd name="T79" fmla="*/ 16 h 22"/>
                <a:gd name="T80" fmla="*/ 20 w 28"/>
                <a:gd name="T81" fmla="*/ 16 h 22"/>
                <a:gd name="T82" fmla="*/ 24 w 28"/>
                <a:gd name="T83" fmla="*/ 15 h 22"/>
                <a:gd name="T84" fmla="*/ 27 w 28"/>
                <a:gd name="T85" fmla="*/ 12 h 22"/>
                <a:gd name="T86" fmla="*/ 28 w 28"/>
                <a:gd name="T87" fmla="*/ 8 h 22"/>
                <a:gd name="T88" fmla="*/ 28 w 28"/>
                <a:gd name="T89" fmla="*/ 2 h 22"/>
                <a:gd name="T90" fmla="*/ 28 w 28"/>
                <a:gd name="T91" fmla="*/ 1 h 22"/>
                <a:gd name="T92" fmla="*/ 28 w 28"/>
                <a:gd name="T93" fmla="*/ 1 h 22"/>
                <a:gd name="T94" fmla="*/ 28 w 28"/>
                <a:gd name="T95" fmla="*/ 0 h 22"/>
                <a:gd name="T96" fmla="*/ 27 w 28"/>
                <a:gd name="T9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8" h="22">
                  <a:moveTo>
                    <a:pt x="27" y="0"/>
                  </a:moveTo>
                  <a:cubicBezTo>
                    <a:pt x="27" y="0"/>
                    <a:pt x="26" y="0"/>
                    <a:pt x="26" y="0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1"/>
                    <a:pt x="26" y="1"/>
                    <a:pt x="26" y="2"/>
                  </a:cubicBezTo>
                  <a:cubicBezTo>
                    <a:pt x="26" y="3"/>
                    <a:pt x="26" y="5"/>
                    <a:pt x="26" y="8"/>
                  </a:cubicBezTo>
                  <a:cubicBezTo>
                    <a:pt x="26" y="9"/>
                    <a:pt x="25" y="10"/>
                    <a:pt x="25" y="11"/>
                  </a:cubicBezTo>
                  <a:cubicBezTo>
                    <a:pt x="25" y="12"/>
                    <a:pt x="24" y="12"/>
                    <a:pt x="24" y="13"/>
                  </a:cubicBezTo>
                  <a:cubicBezTo>
                    <a:pt x="23" y="13"/>
                    <a:pt x="22" y="13"/>
                    <a:pt x="21" y="13"/>
                  </a:cubicBezTo>
                  <a:cubicBezTo>
                    <a:pt x="21" y="14"/>
                    <a:pt x="21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9" y="8"/>
                    <a:pt x="9" y="8"/>
                    <a:pt x="8" y="7"/>
                  </a:cubicBezTo>
                  <a:cubicBezTo>
                    <a:pt x="8" y="7"/>
                    <a:pt x="7" y="7"/>
                    <a:pt x="7" y="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6"/>
                    <a:pt x="0" y="16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2"/>
                    <a:pt x="8" y="22"/>
                    <a:pt x="8" y="22"/>
                  </a:cubicBezTo>
                  <a:cubicBezTo>
                    <a:pt x="9" y="22"/>
                    <a:pt x="9" y="21"/>
                    <a:pt x="8" y="20"/>
                  </a:cubicBezTo>
                  <a:cubicBezTo>
                    <a:pt x="8" y="20"/>
                    <a:pt x="8" y="20"/>
                    <a:pt x="8" y="20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2" y="16"/>
                    <a:pt x="24" y="15"/>
                  </a:cubicBezTo>
                  <a:cubicBezTo>
                    <a:pt x="25" y="14"/>
                    <a:pt x="26" y="14"/>
                    <a:pt x="27" y="12"/>
                  </a:cubicBezTo>
                  <a:cubicBezTo>
                    <a:pt x="28" y="11"/>
                    <a:pt x="28" y="10"/>
                    <a:pt x="28" y="8"/>
                  </a:cubicBezTo>
                  <a:cubicBezTo>
                    <a:pt x="28" y="5"/>
                    <a:pt x="28" y="3"/>
                    <a:pt x="28" y="2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28" y="1"/>
                    <a:pt x="28" y="1"/>
                    <a:pt x="28" y="0"/>
                  </a:cubicBezTo>
                  <a:cubicBezTo>
                    <a:pt x="28" y="0"/>
                    <a:pt x="27" y="0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42"/>
            <p:cNvSpPr/>
            <p:nvPr/>
          </p:nvSpPr>
          <p:spPr bwMode="auto">
            <a:xfrm>
              <a:off x="8945563" y="1839913"/>
              <a:ext cx="119063" cy="98425"/>
            </a:xfrm>
            <a:custGeom>
              <a:avLst/>
              <a:gdLst>
                <a:gd name="T0" fmla="*/ 28 w 28"/>
                <a:gd name="T1" fmla="*/ 8 h 23"/>
                <a:gd name="T2" fmla="*/ 28 w 28"/>
                <a:gd name="T3" fmla="*/ 8 h 23"/>
                <a:gd name="T4" fmla="*/ 28 w 28"/>
                <a:gd name="T5" fmla="*/ 8 h 23"/>
                <a:gd name="T6" fmla="*/ 28 w 28"/>
                <a:gd name="T7" fmla="*/ 8 h 23"/>
                <a:gd name="T8" fmla="*/ 28 w 28"/>
                <a:gd name="T9" fmla="*/ 7 h 23"/>
                <a:gd name="T10" fmla="*/ 28 w 28"/>
                <a:gd name="T11" fmla="*/ 7 h 23"/>
                <a:gd name="T12" fmla="*/ 28 w 28"/>
                <a:gd name="T13" fmla="*/ 7 h 23"/>
                <a:gd name="T14" fmla="*/ 22 w 28"/>
                <a:gd name="T15" fmla="*/ 1 h 23"/>
                <a:gd name="T16" fmla="*/ 20 w 28"/>
                <a:gd name="T17" fmla="*/ 1 h 23"/>
                <a:gd name="T18" fmla="*/ 20 w 28"/>
                <a:gd name="T19" fmla="*/ 2 h 23"/>
                <a:gd name="T20" fmla="*/ 24 w 28"/>
                <a:gd name="T21" fmla="*/ 7 h 23"/>
                <a:gd name="T22" fmla="*/ 8 w 28"/>
                <a:gd name="T23" fmla="*/ 7 h 23"/>
                <a:gd name="T24" fmla="*/ 8 w 28"/>
                <a:gd name="T25" fmla="*/ 7 h 23"/>
                <a:gd name="T26" fmla="*/ 4 w 28"/>
                <a:gd name="T27" fmla="*/ 8 h 23"/>
                <a:gd name="T28" fmla="*/ 1 w 28"/>
                <a:gd name="T29" fmla="*/ 10 h 23"/>
                <a:gd name="T30" fmla="*/ 0 w 28"/>
                <a:gd name="T31" fmla="*/ 15 h 23"/>
                <a:gd name="T32" fmla="*/ 0 w 28"/>
                <a:gd name="T33" fmla="*/ 22 h 23"/>
                <a:gd name="T34" fmla="*/ 0 w 28"/>
                <a:gd name="T35" fmla="*/ 22 h 23"/>
                <a:gd name="T36" fmla="*/ 0 w 28"/>
                <a:gd name="T37" fmla="*/ 23 h 23"/>
                <a:gd name="T38" fmla="*/ 1 w 28"/>
                <a:gd name="T39" fmla="*/ 23 h 23"/>
                <a:gd name="T40" fmla="*/ 2 w 28"/>
                <a:gd name="T41" fmla="*/ 23 h 23"/>
                <a:gd name="T42" fmla="*/ 2 w 28"/>
                <a:gd name="T43" fmla="*/ 22 h 23"/>
                <a:gd name="T44" fmla="*/ 2 w 28"/>
                <a:gd name="T45" fmla="*/ 22 h 23"/>
                <a:gd name="T46" fmla="*/ 2 w 28"/>
                <a:gd name="T47" fmla="*/ 15 h 23"/>
                <a:gd name="T48" fmla="*/ 3 w 28"/>
                <a:gd name="T49" fmla="*/ 12 h 23"/>
                <a:gd name="T50" fmla="*/ 5 w 28"/>
                <a:gd name="T51" fmla="*/ 10 h 23"/>
                <a:gd name="T52" fmla="*/ 7 w 28"/>
                <a:gd name="T53" fmla="*/ 9 h 23"/>
                <a:gd name="T54" fmla="*/ 8 w 28"/>
                <a:gd name="T55" fmla="*/ 9 h 23"/>
                <a:gd name="T56" fmla="*/ 8 w 28"/>
                <a:gd name="T57" fmla="*/ 9 h 23"/>
                <a:gd name="T58" fmla="*/ 8 w 28"/>
                <a:gd name="T59" fmla="*/ 9 h 23"/>
                <a:gd name="T60" fmla="*/ 24 w 28"/>
                <a:gd name="T61" fmla="*/ 9 h 23"/>
                <a:gd name="T62" fmla="*/ 20 w 28"/>
                <a:gd name="T63" fmla="*/ 14 h 23"/>
                <a:gd name="T64" fmla="*/ 20 w 28"/>
                <a:gd name="T65" fmla="*/ 16 h 23"/>
                <a:gd name="T66" fmla="*/ 22 w 28"/>
                <a:gd name="T67" fmla="*/ 16 h 23"/>
                <a:gd name="T68" fmla="*/ 28 w 28"/>
                <a:gd name="T69" fmla="*/ 9 h 23"/>
                <a:gd name="T70" fmla="*/ 28 w 28"/>
                <a:gd name="T71" fmla="*/ 9 h 23"/>
                <a:gd name="T72" fmla="*/ 28 w 28"/>
                <a:gd name="T73" fmla="*/ 9 h 23"/>
                <a:gd name="T74" fmla="*/ 28 w 28"/>
                <a:gd name="T75" fmla="*/ 9 h 23"/>
                <a:gd name="T76" fmla="*/ 28 w 28"/>
                <a:gd name="T77" fmla="*/ 9 h 23"/>
                <a:gd name="T78" fmla="*/ 28 w 28"/>
                <a:gd name="T79" fmla="*/ 8 h 23"/>
                <a:gd name="T80" fmla="*/ 28 w 28"/>
                <a:gd name="T81" fmla="*/ 8 h 23"/>
                <a:gd name="T82" fmla="*/ 28 w 28"/>
                <a:gd name="T83" fmla="*/ 8 h 23"/>
                <a:gd name="T84" fmla="*/ 28 w 28"/>
                <a:gd name="T85" fmla="*/ 8 h 23"/>
                <a:gd name="T86" fmla="*/ 28 w 28"/>
                <a:gd name="T87" fmla="*/ 8 h 23"/>
                <a:gd name="T88" fmla="*/ 28 w 28"/>
                <a:gd name="T89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8" h="23">
                  <a:moveTo>
                    <a:pt x="28" y="8"/>
                  </a:move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2" y="1"/>
                    <a:pt x="22" y="1"/>
                    <a:pt x="22" y="1"/>
                  </a:cubicBezTo>
                  <a:cubicBezTo>
                    <a:pt x="21" y="0"/>
                    <a:pt x="20" y="0"/>
                    <a:pt x="20" y="1"/>
                  </a:cubicBezTo>
                  <a:cubicBezTo>
                    <a:pt x="20" y="1"/>
                    <a:pt x="20" y="2"/>
                    <a:pt x="20" y="2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6" y="7"/>
                    <a:pt x="4" y="8"/>
                  </a:cubicBezTo>
                  <a:cubicBezTo>
                    <a:pt x="3" y="9"/>
                    <a:pt x="2" y="9"/>
                    <a:pt x="1" y="10"/>
                  </a:cubicBezTo>
                  <a:cubicBezTo>
                    <a:pt x="1" y="12"/>
                    <a:pt x="0" y="13"/>
                    <a:pt x="0" y="15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1"/>
                    <a:pt x="2" y="15"/>
                  </a:cubicBezTo>
                  <a:cubicBezTo>
                    <a:pt x="2" y="13"/>
                    <a:pt x="3" y="12"/>
                    <a:pt x="3" y="12"/>
                  </a:cubicBezTo>
                  <a:cubicBezTo>
                    <a:pt x="4" y="11"/>
                    <a:pt x="4" y="11"/>
                    <a:pt x="5" y="10"/>
                  </a:cubicBezTo>
                  <a:cubicBezTo>
                    <a:pt x="5" y="10"/>
                    <a:pt x="6" y="10"/>
                    <a:pt x="7" y="9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20" y="15"/>
                    <a:pt x="20" y="15"/>
                    <a:pt x="20" y="16"/>
                  </a:cubicBezTo>
                  <a:cubicBezTo>
                    <a:pt x="21" y="16"/>
                    <a:pt x="21" y="16"/>
                    <a:pt x="22" y="1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8"/>
                    <a:pt x="28" y="8"/>
                    <a:pt x="28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8448674" y="4264025"/>
            <a:ext cx="339725" cy="407988"/>
            <a:chOff x="9199563" y="4219575"/>
            <a:chExt cx="339725" cy="407988"/>
          </a:xfrm>
          <a:solidFill>
            <a:schemeClr val="accent1"/>
          </a:solidFill>
        </p:grpSpPr>
        <p:sp>
          <p:nvSpPr>
            <p:cNvPr id="58" name="Freeform 543"/>
            <p:cNvSpPr>
              <a:spLocks noEditPoints="1"/>
            </p:cNvSpPr>
            <p:nvPr/>
          </p:nvSpPr>
          <p:spPr bwMode="auto">
            <a:xfrm>
              <a:off x="9199563" y="4219575"/>
              <a:ext cx="339725" cy="407988"/>
            </a:xfrm>
            <a:custGeom>
              <a:avLst/>
              <a:gdLst>
                <a:gd name="T0" fmla="*/ 63 w 80"/>
                <a:gd name="T1" fmla="*/ 1 h 96"/>
                <a:gd name="T2" fmla="*/ 63 w 80"/>
                <a:gd name="T3" fmla="*/ 1 h 96"/>
                <a:gd name="T4" fmla="*/ 63 w 80"/>
                <a:gd name="T5" fmla="*/ 1 h 96"/>
                <a:gd name="T6" fmla="*/ 63 w 80"/>
                <a:gd name="T7" fmla="*/ 1 h 96"/>
                <a:gd name="T8" fmla="*/ 63 w 80"/>
                <a:gd name="T9" fmla="*/ 0 h 96"/>
                <a:gd name="T10" fmla="*/ 62 w 80"/>
                <a:gd name="T11" fmla="*/ 0 h 96"/>
                <a:gd name="T12" fmla="*/ 62 w 80"/>
                <a:gd name="T13" fmla="*/ 0 h 96"/>
                <a:gd name="T14" fmla="*/ 62 w 80"/>
                <a:gd name="T15" fmla="*/ 0 h 96"/>
                <a:gd name="T16" fmla="*/ 62 w 80"/>
                <a:gd name="T17" fmla="*/ 0 h 96"/>
                <a:gd name="T18" fmla="*/ 62 w 80"/>
                <a:gd name="T19" fmla="*/ 0 h 96"/>
                <a:gd name="T20" fmla="*/ 62 w 80"/>
                <a:gd name="T21" fmla="*/ 0 h 96"/>
                <a:gd name="T22" fmla="*/ 2 w 80"/>
                <a:gd name="T23" fmla="*/ 0 h 96"/>
                <a:gd name="T24" fmla="*/ 1 w 80"/>
                <a:gd name="T25" fmla="*/ 1 h 96"/>
                <a:gd name="T26" fmla="*/ 0 w 80"/>
                <a:gd name="T27" fmla="*/ 1 h 96"/>
                <a:gd name="T28" fmla="*/ 0 w 80"/>
                <a:gd name="T29" fmla="*/ 83 h 96"/>
                <a:gd name="T30" fmla="*/ 0 w 80"/>
                <a:gd name="T31" fmla="*/ 95 h 96"/>
                <a:gd name="T32" fmla="*/ 1 w 80"/>
                <a:gd name="T33" fmla="*/ 96 h 96"/>
                <a:gd name="T34" fmla="*/ 2 w 80"/>
                <a:gd name="T35" fmla="*/ 96 h 96"/>
                <a:gd name="T36" fmla="*/ 79 w 80"/>
                <a:gd name="T37" fmla="*/ 96 h 96"/>
                <a:gd name="T38" fmla="*/ 80 w 80"/>
                <a:gd name="T39" fmla="*/ 96 h 96"/>
                <a:gd name="T40" fmla="*/ 80 w 80"/>
                <a:gd name="T41" fmla="*/ 95 h 96"/>
                <a:gd name="T42" fmla="*/ 80 w 80"/>
                <a:gd name="T43" fmla="*/ 83 h 96"/>
                <a:gd name="T44" fmla="*/ 80 w 80"/>
                <a:gd name="T45" fmla="*/ 19 h 96"/>
                <a:gd name="T46" fmla="*/ 80 w 80"/>
                <a:gd name="T47" fmla="*/ 18 h 96"/>
                <a:gd name="T48" fmla="*/ 80 w 80"/>
                <a:gd name="T49" fmla="*/ 17 h 96"/>
                <a:gd name="T50" fmla="*/ 63 w 80"/>
                <a:gd name="T51" fmla="*/ 1 h 96"/>
                <a:gd name="T52" fmla="*/ 63 w 80"/>
                <a:gd name="T53" fmla="*/ 5 h 96"/>
                <a:gd name="T54" fmla="*/ 76 w 80"/>
                <a:gd name="T55" fmla="*/ 18 h 96"/>
                <a:gd name="T56" fmla="*/ 63 w 80"/>
                <a:gd name="T57" fmla="*/ 18 h 96"/>
                <a:gd name="T58" fmla="*/ 63 w 80"/>
                <a:gd name="T59" fmla="*/ 5 h 96"/>
                <a:gd name="T60" fmla="*/ 77 w 80"/>
                <a:gd name="T61" fmla="*/ 94 h 96"/>
                <a:gd name="T62" fmla="*/ 3 w 80"/>
                <a:gd name="T63" fmla="*/ 94 h 96"/>
                <a:gd name="T64" fmla="*/ 3 w 80"/>
                <a:gd name="T65" fmla="*/ 85 h 96"/>
                <a:gd name="T66" fmla="*/ 77 w 80"/>
                <a:gd name="T67" fmla="*/ 85 h 96"/>
                <a:gd name="T68" fmla="*/ 77 w 80"/>
                <a:gd name="T69" fmla="*/ 94 h 96"/>
                <a:gd name="T70" fmla="*/ 77 w 80"/>
                <a:gd name="T71" fmla="*/ 82 h 96"/>
                <a:gd name="T72" fmla="*/ 3 w 80"/>
                <a:gd name="T73" fmla="*/ 82 h 96"/>
                <a:gd name="T74" fmla="*/ 3 w 80"/>
                <a:gd name="T75" fmla="*/ 3 h 96"/>
                <a:gd name="T76" fmla="*/ 61 w 80"/>
                <a:gd name="T77" fmla="*/ 3 h 96"/>
                <a:gd name="T78" fmla="*/ 61 w 80"/>
                <a:gd name="T79" fmla="*/ 19 h 96"/>
                <a:gd name="T80" fmla="*/ 61 w 80"/>
                <a:gd name="T81" fmla="*/ 20 h 96"/>
                <a:gd name="T82" fmla="*/ 62 w 80"/>
                <a:gd name="T83" fmla="*/ 20 h 96"/>
                <a:gd name="T84" fmla="*/ 77 w 80"/>
                <a:gd name="T85" fmla="*/ 20 h 96"/>
                <a:gd name="T86" fmla="*/ 77 w 80"/>
                <a:gd name="T87" fmla="*/ 8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0" h="96"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1" y="96"/>
                  </a:cubicBezTo>
                  <a:cubicBezTo>
                    <a:pt x="1" y="96"/>
                    <a:pt x="1" y="96"/>
                    <a:pt x="2" y="96"/>
                  </a:cubicBezTo>
                  <a:cubicBezTo>
                    <a:pt x="79" y="96"/>
                    <a:pt x="79" y="96"/>
                    <a:pt x="79" y="96"/>
                  </a:cubicBezTo>
                  <a:cubicBezTo>
                    <a:pt x="79" y="96"/>
                    <a:pt x="79" y="96"/>
                    <a:pt x="80" y="96"/>
                  </a:cubicBezTo>
                  <a:cubicBezTo>
                    <a:pt x="80" y="95"/>
                    <a:pt x="80" y="95"/>
                    <a:pt x="80" y="95"/>
                  </a:cubicBezTo>
                  <a:cubicBezTo>
                    <a:pt x="80" y="83"/>
                    <a:pt x="80" y="83"/>
                    <a:pt x="80" y="83"/>
                  </a:cubicBezTo>
                  <a:cubicBezTo>
                    <a:pt x="80" y="19"/>
                    <a:pt x="80" y="19"/>
                    <a:pt x="80" y="19"/>
                  </a:cubicBezTo>
                  <a:cubicBezTo>
                    <a:pt x="80" y="18"/>
                    <a:pt x="80" y="18"/>
                    <a:pt x="80" y="18"/>
                  </a:cubicBezTo>
                  <a:cubicBezTo>
                    <a:pt x="80" y="18"/>
                    <a:pt x="80" y="18"/>
                    <a:pt x="80" y="17"/>
                  </a:cubicBezTo>
                  <a:lnTo>
                    <a:pt x="63" y="1"/>
                  </a:lnTo>
                  <a:close/>
                  <a:moveTo>
                    <a:pt x="63" y="5"/>
                  </a:moveTo>
                  <a:cubicBezTo>
                    <a:pt x="76" y="18"/>
                    <a:pt x="76" y="18"/>
                    <a:pt x="76" y="18"/>
                  </a:cubicBezTo>
                  <a:cubicBezTo>
                    <a:pt x="63" y="18"/>
                    <a:pt x="63" y="18"/>
                    <a:pt x="63" y="18"/>
                  </a:cubicBezTo>
                  <a:lnTo>
                    <a:pt x="63" y="5"/>
                  </a:lnTo>
                  <a:close/>
                  <a:moveTo>
                    <a:pt x="77" y="94"/>
                  </a:moveTo>
                  <a:cubicBezTo>
                    <a:pt x="3" y="94"/>
                    <a:pt x="3" y="94"/>
                    <a:pt x="3" y="94"/>
                  </a:cubicBezTo>
                  <a:cubicBezTo>
                    <a:pt x="3" y="85"/>
                    <a:pt x="3" y="85"/>
                    <a:pt x="3" y="85"/>
                  </a:cubicBezTo>
                  <a:cubicBezTo>
                    <a:pt x="77" y="85"/>
                    <a:pt x="77" y="85"/>
                    <a:pt x="77" y="85"/>
                  </a:cubicBezTo>
                  <a:lnTo>
                    <a:pt x="77" y="94"/>
                  </a:lnTo>
                  <a:close/>
                  <a:moveTo>
                    <a:pt x="77" y="82"/>
                  </a:moveTo>
                  <a:cubicBezTo>
                    <a:pt x="3" y="82"/>
                    <a:pt x="3" y="82"/>
                    <a:pt x="3" y="8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61" y="3"/>
                    <a:pt x="61" y="3"/>
                    <a:pt x="61" y="3"/>
                  </a:cubicBezTo>
                  <a:cubicBezTo>
                    <a:pt x="61" y="19"/>
                    <a:pt x="61" y="19"/>
                    <a:pt x="61" y="19"/>
                  </a:cubicBezTo>
                  <a:cubicBezTo>
                    <a:pt x="61" y="19"/>
                    <a:pt x="61" y="20"/>
                    <a:pt x="61" y="20"/>
                  </a:cubicBezTo>
                  <a:cubicBezTo>
                    <a:pt x="61" y="20"/>
                    <a:pt x="61" y="20"/>
                    <a:pt x="62" y="20"/>
                  </a:cubicBezTo>
                  <a:cubicBezTo>
                    <a:pt x="77" y="20"/>
                    <a:pt x="77" y="20"/>
                    <a:pt x="77" y="20"/>
                  </a:cubicBezTo>
                  <a:lnTo>
                    <a:pt x="77" y="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544"/>
            <p:cNvSpPr>
              <a:spLocks noEditPoints="1"/>
            </p:cNvSpPr>
            <p:nvPr/>
          </p:nvSpPr>
          <p:spPr bwMode="auto">
            <a:xfrm>
              <a:off x="9293225" y="4305300"/>
              <a:ext cx="139700" cy="207963"/>
            </a:xfrm>
            <a:custGeom>
              <a:avLst/>
              <a:gdLst>
                <a:gd name="T0" fmla="*/ 29 w 33"/>
                <a:gd name="T1" fmla="*/ 15 h 49"/>
                <a:gd name="T2" fmla="*/ 25 w 33"/>
                <a:gd name="T3" fmla="*/ 15 h 49"/>
                <a:gd name="T4" fmla="*/ 25 w 33"/>
                <a:gd name="T5" fmla="*/ 9 h 49"/>
                <a:gd name="T6" fmla="*/ 25 w 33"/>
                <a:gd name="T7" fmla="*/ 9 h 49"/>
                <a:gd name="T8" fmla="*/ 25 w 33"/>
                <a:gd name="T9" fmla="*/ 7 h 49"/>
                <a:gd name="T10" fmla="*/ 23 w 33"/>
                <a:gd name="T11" fmla="*/ 3 h 49"/>
                <a:gd name="T12" fmla="*/ 20 w 33"/>
                <a:gd name="T13" fmla="*/ 1 h 49"/>
                <a:gd name="T14" fmla="*/ 16 w 33"/>
                <a:gd name="T15" fmla="*/ 0 h 49"/>
                <a:gd name="T16" fmla="*/ 11 w 33"/>
                <a:gd name="T17" fmla="*/ 1 h 49"/>
                <a:gd name="T18" fmla="*/ 9 w 33"/>
                <a:gd name="T19" fmla="*/ 4 h 49"/>
                <a:gd name="T20" fmla="*/ 7 w 33"/>
                <a:gd name="T21" fmla="*/ 7 h 49"/>
                <a:gd name="T22" fmla="*/ 7 w 33"/>
                <a:gd name="T23" fmla="*/ 9 h 49"/>
                <a:gd name="T24" fmla="*/ 7 w 33"/>
                <a:gd name="T25" fmla="*/ 9 h 49"/>
                <a:gd name="T26" fmla="*/ 7 w 33"/>
                <a:gd name="T27" fmla="*/ 9 h 49"/>
                <a:gd name="T28" fmla="*/ 7 w 33"/>
                <a:gd name="T29" fmla="*/ 15 h 49"/>
                <a:gd name="T30" fmla="*/ 4 w 33"/>
                <a:gd name="T31" fmla="*/ 15 h 49"/>
                <a:gd name="T32" fmla="*/ 0 w 33"/>
                <a:gd name="T33" fmla="*/ 19 h 49"/>
                <a:gd name="T34" fmla="*/ 0 w 33"/>
                <a:gd name="T35" fmla="*/ 45 h 49"/>
                <a:gd name="T36" fmla="*/ 4 w 33"/>
                <a:gd name="T37" fmla="*/ 49 h 49"/>
                <a:gd name="T38" fmla="*/ 29 w 33"/>
                <a:gd name="T39" fmla="*/ 49 h 49"/>
                <a:gd name="T40" fmla="*/ 33 w 33"/>
                <a:gd name="T41" fmla="*/ 45 h 49"/>
                <a:gd name="T42" fmla="*/ 33 w 33"/>
                <a:gd name="T43" fmla="*/ 19 h 49"/>
                <a:gd name="T44" fmla="*/ 29 w 33"/>
                <a:gd name="T45" fmla="*/ 15 h 49"/>
                <a:gd name="T46" fmla="*/ 11 w 33"/>
                <a:gd name="T47" fmla="*/ 6 h 49"/>
                <a:gd name="T48" fmla="*/ 12 w 33"/>
                <a:gd name="T49" fmla="*/ 4 h 49"/>
                <a:gd name="T50" fmla="*/ 16 w 33"/>
                <a:gd name="T51" fmla="*/ 3 h 49"/>
                <a:gd name="T52" fmla="*/ 20 w 33"/>
                <a:gd name="T53" fmla="*/ 3 h 49"/>
                <a:gd name="T54" fmla="*/ 21 w 33"/>
                <a:gd name="T55" fmla="*/ 5 h 49"/>
                <a:gd name="T56" fmla="*/ 22 w 33"/>
                <a:gd name="T57" fmla="*/ 7 h 49"/>
                <a:gd name="T58" fmla="*/ 23 w 33"/>
                <a:gd name="T59" fmla="*/ 9 h 49"/>
                <a:gd name="T60" fmla="*/ 23 w 33"/>
                <a:gd name="T61" fmla="*/ 9 h 49"/>
                <a:gd name="T62" fmla="*/ 23 w 33"/>
                <a:gd name="T63" fmla="*/ 9 h 49"/>
                <a:gd name="T64" fmla="*/ 23 w 33"/>
                <a:gd name="T65" fmla="*/ 9 h 49"/>
                <a:gd name="T66" fmla="*/ 23 w 33"/>
                <a:gd name="T67" fmla="*/ 15 h 49"/>
                <a:gd name="T68" fmla="*/ 10 w 33"/>
                <a:gd name="T69" fmla="*/ 15 h 49"/>
                <a:gd name="T70" fmla="*/ 10 w 33"/>
                <a:gd name="T71" fmla="*/ 9 h 49"/>
                <a:gd name="T72" fmla="*/ 10 w 33"/>
                <a:gd name="T73" fmla="*/ 9 h 49"/>
                <a:gd name="T74" fmla="*/ 10 w 33"/>
                <a:gd name="T75" fmla="*/ 9 h 49"/>
                <a:gd name="T76" fmla="*/ 10 w 33"/>
                <a:gd name="T77" fmla="*/ 9 h 49"/>
                <a:gd name="T78" fmla="*/ 11 w 33"/>
                <a:gd name="T79" fmla="*/ 6 h 49"/>
                <a:gd name="T80" fmla="*/ 30 w 33"/>
                <a:gd name="T81" fmla="*/ 45 h 49"/>
                <a:gd name="T82" fmla="*/ 29 w 33"/>
                <a:gd name="T83" fmla="*/ 47 h 49"/>
                <a:gd name="T84" fmla="*/ 4 w 33"/>
                <a:gd name="T85" fmla="*/ 47 h 49"/>
                <a:gd name="T86" fmla="*/ 3 w 33"/>
                <a:gd name="T87" fmla="*/ 45 h 49"/>
                <a:gd name="T88" fmla="*/ 3 w 33"/>
                <a:gd name="T89" fmla="*/ 19 h 49"/>
                <a:gd name="T90" fmla="*/ 4 w 33"/>
                <a:gd name="T91" fmla="*/ 18 h 49"/>
                <a:gd name="T92" fmla="*/ 29 w 33"/>
                <a:gd name="T93" fmla="*/ 18 h 49"/>
                <a:gd name="T94" fmla="*/ 30 w 33"/>
                <a:gd name="T95" fmla="*/ 19 h 49"/>
                <a:gd name="T96" fmla="*/ 30 w 33"/>
                <a:gd name="T97" fmla="*/ 4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3" h="49">
                  <a:moveTo>
                    <a:pt x="29" y="15"/>
                  </a:moveTo>
                  <a:cubicBezTo>
                    <a:pt x="25" y="15"/>
                    <a:pt x="25" y="15"/>
                    <a:pt x="25" y="15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9"/>
                    <a:pt x="25" y="9"/>
                  </a:cubicBezTo>
                  <a:cubicBezTo>
                    <a:pt x="25" y="9"/>
                    <a:pt x="25" y="8"/>
                    <a:pt x="25" y="7"/>
                  </a:cubicBezTo>
                  <a:cubicBezTo>
                    <a:pt x="25" y="6"/>
                    <a:pt x="24" y="4"/>
                    <a:pt x="23" y="3"/>
                  </a:cubicBezTo>
                  <a:cubicBezTo>
                    <a:pt x="22" y="2"/>
                    <a:pt x="21" y="1"/>
                    <a:pt x="20" y="1"/>
                  </a:cubicBezTo>
                  <a:cubicBezTo>
                    <a:pt x="19" y="0"/>
                    <a:pt x="18" y="0"/>
                    <a:pt x="16" y="0"/>
                  </a:cubicBezTo>
                  <a:cubicBezTo>
                    <a:pt x="14" y="0"/>
                    <a:pt x="12" y="0"/>
                    <a:pt x="11" y="1"/>
                  </a:cubicBezTo>
                  <a:cubicBezTo>
                    <a:pt x="10" y="2"/>
                    <a:pt x="9" y="3"/>
                    <a:pt x="9" y="4"/>
                  </a:cubicBezTo>
                  <a:cubicBezTo>
                    <a:pt x="8" y="5"/>
                    <a:pt x="7" y="6"/>
                    <a:pt x="7" y="7"/>
                  </a:cubicBezTo>
                  <a:cubicBezTo>
                    <a:pt x="7" y="8"/>
                    <a:pt x="7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0" y="17"/>
                    <a:pt x="0" y="19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7"/>
                    <a:pt x="2" y="49"/>
                    <a:pt x="4" y="49"/>
                  </a:cubicBezTo>
                  <a:cubicBezTo>
                    <a:pt x="29" y="49"/>
                    <a:pt x="29" y="49"/>
                    <a:pt x="29" y="49"/>
                  </a:cubicBezTo>
                  <a:cubicBezTo>
                    <a:pt x="31" y="49"/>
                    <a:pt x="33" y="47"/>
                    <a:pt x="33" y="45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3" y="17"/>
                    <a:pt x="31" y="15"/>
                    <a:pt x="29" y="15"/>
                  </a:cubicBezTo>
                  <a:close/>
                  <a:moveTo>
                    <a:pt x="11" y="6"/>
                  </a:moveTo>
                  <a:cubicBezTo>
                    <a:pt x="11" y="5"/>
                    <a:pt x="12" y="4"/>
                    <a:pt x="12" y="4"/>
                  </a:cubicBezTo>
                  <a:cubicBezTo>
                    <a:pt x="13" y="3"/>
                    <a:pt x="15" y="3"/>
                    <a:pt x="16" y="3"/>
                  </a:cubicBezTo>
                  <a:cubicBezTo>
                    <a:pt x="18" y="3"/>
                    <a:pt x="19" y="3"/>
                    <a:pt x="20" y="3"/>
                  </a:cubicBezTo>
                  <a:cubicBezTo>
                    <a:pt x="21" y="4"/>
                    <a:pt x="21" y="4"/>
                    <a:pt x="21" y="5"/>
                  </a:cubicBezTo>
                  <a:cubicBezTo>
                    <a:pt x="22" y="6"/>
                    <a:pt x="22" y="7"/>
                    <a:pt x="22" y="7"/>
                  </a:cubicBezTo>
                  <a:cubicBezTo>
                    <a:pt x="23" y="8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9"/>
                    <a:pt x="10" y="7"/>
                    <a:pt x="11" y="6"/>
                  </a:cubicBezTo>
                  <a:close/>
                  <a:moveTo>
                    <a:pt x="30" y="45"/>
                  </a:moveTo>
                  <a:cubicBezTo>
                    <a:pt x="30" y="46"/>
                    <a:pt x="29" y="47"/>
                    <a:pt x="29" y="47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47"/>
                    <a:pt x="3" y="46"/>
                    <a:pt x="3" y="45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8"/>
                    <a:pt x="4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30" y="19"/>
                    <a:pt x="30" y="19"/>
                  </a:cubicBezTo>
                  <a:lnTo>
                    <a:pt x="30" y="4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545"/>
            <p:cNvSpPr/>
            <p:nvPr/>
          </p:nvSpPr>
          <p:spPr bwMode="auto">
            <a:xfrm>
              <a:off x="9334500" y="4424363"/>
              <a:ext cx="52388" cy="41275"/>
            </a:xfrm>
            <a:custGeom>
              <a:avLst/>
              <a:gdLst>
                <a:gd name="T0" fmla="*/ 11 w 12"/>
                <a:gd name="T1" fmla="*/ 0 h 10"/>
                <a:gd name="T2" fmla="*/ 2 w 12"/>
                <a:gd name="T3" fmla="*/ 0 h 10"/>
                <a:gd name="T4" fmla="*/ 0 w 12"/>
                <a:gd name="T5" fmla="*/ 1 h 10"/>
                <a:gd name="T6" fmla="*/ 2 w 12"/>
                <a:gd name="T7" fmla="*/ 2 h 10"/>
                <a:gd name="T8" fmla="*/ 5 w 12"/>
                <a:gd name="T9" fmla="*/ 2 h 10"/>
                <a:gd name="T10" fmla="*/ 5 w 12"/>
                <a:gd name="T11" fmla="*/ 9 h 10"/>
                <a:gd name="T12" fmla="*/ 6 w 12"/>
                <a:gd name="T13" fmla="*/ 10 h 10"/>
                <a:gd name="T14" fmla="*/ 7 w 12"/>
                <a:gd name="T15" fmla="*/ 9 h 10"/>
                <a:gd name="T16" fmla="*/ 7 w 12"/>
                <a:gd name="T17" fmla="*/ 2 h 10"/>
                <a:gd name="T18" fmla="*/ 11 w 12"/>
                <a:gd name="T19" fmla="*/ 2 h 10"/>
                <a:gd name="T20" fmla="*/ 12 w 12"/>
                <a:gd name="T21" fmla="*/ 1 h 10"/>
                <a:gd name="T22" fmla="*/ 11 w 12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10">
                  <a:moveTo>
                    <a:pt x="1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9"/>
                    <a:pt x="5" y="9"/>
                    <a:pt x="5" y="9"/>
                  </a:cubicBezTo>
                  <a:cubicBezTo>
                    <a:pt x="5" y="9"/>
                    <a:pt x="5" y="10"/>
                    <a:pt x="6" y="10"/>
                  </a:cubicBezTo>
                  <a:cubicBezTo>
                    <a:pt x="7" y="10"/>
                    <a:pt x="7" y="9"/>
                    <a:pt x="7" y="9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12" y="2"/>
                    <a:pt x="12" y="1"/>
                  </a:cubicBezTo>
                  <a:cubicBezTo>
                    <a:pt x="12" y="0"/>
                    <a:pt x="11" y="0"/>
                    <a:pt x="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3484563" y="1938338"/>
            <a:ext cx="428625" cy="428625"/>
            <a:chOff x="2678113" y="1916113"/>
            <a:chExt cx="428625" cy="428625"/>
          </a:xfrm>
          <a:solidFill>
            <a:schemeClr val="accent1"/>
          </a:solidFill>
        </p:grpSpPr>
        <p:sp>
          <p:nvSpPr>
            <p:cNvPr id="62" name="Freeform 546"/>
            <p:cNvSpPr/>
            <p:nvPr/>
          </p:nvSpPr>
          <p:spPr bwMode="auto">
            <a:xfrm>
              <a:off x="2678113" y="1916113"/>
              <a:ext cx="428625" cy="428625"/>
            </a:xfrm>
            <a:custGeom>
              <a:avLst/>
              <a:gdLst>
                <a:gd name="T0" fmla="*/ 100 w 101"/>
                <a:gd name="T1" fmla="*/ 101 h 101"/>
                <a:gd name="T2" fmla="*/ 101 w 101"/>
                <a:gd name="T3" fmla="*/ 75 h 101"/>
                <a:gd name="T4" fmla="*/ 98 w 101"/>
                <a:gd name="T5" fmla="*/ 75 h 101"/>
                <a:gd name="T6" fmla="*/ 76 w 101"/>
                <a:gd name="T7" fmla="*/ 74 h 101"/>
                <a:gd name="T8" fmla="*/ 14 w 101"/>
                <a:gd name="T9" fmla="*/ 74 h 101"/>
                <a:gd name="T10" fmla="*/ 5 w 101"/>
                <a:gd name="T11" fmla="*/ 69 h 101"/>
                <a:gd name="T12" fmla="*/ 3 w 101"/>
                <a:gd name="T13" fmla="*/ 63 h 101"/>
                <a:gd name="T14" fmla="*/ 3 w 101"/>
                <a:gd name="T15" fmla="*/ 27 h 101"/>
                <a:gd name="T16" fmla="*/ 3 w 101"/>
                <a:gd name="T17" fmla="*/ 27 h 101"/>
                <a:gd name="T18" fmla="*/ 4 w 101"/>
                <a:gd name="T19" fmla="*/ 8 h 101"/>
                <a:gd name="T20" fmla="*/ 11 w 101"/>
                <a:gd name="T21" fmla="*/ 4 h 101"/>
                <a:gd name="T22" fmla="*/ 15 w 101"/>
                <a:gd name="T23" fmla="*/ 3 h 101"/>
                <a:gd name="T24" fmla="*/ 15 w 101"/>
                <a:gd name="T25" fmla="*/ 3 h 101"/>
                <a:gd name="T26" fmla="*/ 18 w 101"/>
                <a:gd name="T27" fmla="*/ 3 h 101"/>
                <a:gd name="T28" fmla="*/ 93 w 101"/>
                <a:gd name="T29" fmla="*/ 5 h 101"/>
                <a:gd name="T30" fmla="*/ 98 w 101"/>
                <a:gd name="T31" fmla="*/ 11 h 101"/>
                <a:gd name="T32" fmla="*/ 98 w 101"/>
                <a:gd name="T33" fmla="*/ 15 h 101"/>
                <a:gd name="T34" fmla="*/ 98 w 101"/>
                <a:gd name="T35" fmla="*/ 15 h 101"/>
                <a:gd name="T36" fmla="*/ 98 w 101"/>
                <a:gd name="T37" fmla="*/ 27 h 101"/>
                <a:gd name="T38" fmla="*/ 91 w 101"/>
                <a:gd name="T39" fmla="*/ 61 h 101"/>
                <a:gd name="T40" fmla="*/ 91 w 101"/>
                <a:gd name="T41" fmla="*/ 64 h 101"/>
                <a:gd name="T42" fmla="*/ 101 w 101"/>
                <a:gd name="T43" fmla="*/ 64 h 101"/>
                <a:gd name="T44" fmla="*/ 101 w 101"/>
                <a:gd name="T45" fmla="*/ 27 h 101"/>
                <a:gd name="T46" fmla="*/ 101 w 101"/>
                <a:gd name="T47" fmla="*/ 15 h 101"/>
                <a:gd name="T48" fmla="*/ 97 w 101"/>
                <a:gd name="T49" fmla="*/ 4 h 101"/>
                <a:gd name="T50" fmla="*/ 87 w 101"/>
                <a:gd name="T51" fmla="*/ 0 h 101"/>
                <a:gd name="T52" fmla="*/ 24 w 101"/>
                <a:gd name="T53" fmla="*/ 0 h 101"/>
                <a:gd name="T54" fmla="*/ 15 w 101"/>
                <a:gd name="T55" fmla="*/ 0 h 101"/>
                <a:gd name="T56" fmla="*/ 11 w 101"/>
                <a:gd name="T57" fmla="*/ 1 h 101"/>
                <a:gd name="T58" fmla="*/ 1 w 101"/>
                <a:gd name="T59" fmla="*/ 8 h 101"/>
                <a:gd name="T60" fmla="*/ 0 w 101"/>
                <a:gd name="T61" fmla="*/ 27 h 101"/>
                <a:gd name="T62" fmla="*/ 0 w 101"/>
                <a:gd name="T63" fmla="*/ 62 h 101"/>
                <a:gd name="T64" fmla="*/ 6 w 101"/>
                <a:gd name="T65" fmla="*/ 74 h 101"/>
                <a:gd name="T66" fmla="*/ 75 w 101"/>
                <a:gd name="T67" fmla="*/ 7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1" h="101">
                  <a:moveTo>
                    <a:pt x="99" y="101"/>
                  </a:moveTo>
                  <a:cubicBezTo>
                    <a:pt x="99" y="101"/>
                    <a:pt x="100" y="101"/>
                    <a:pt x="100" y="101"/>
                  </a:cubicBezTo>
                  <a:cubicBezTo>
                    <a:pt x="101" y="101"/>
                    <a:pt x="101" y="100"/>
                    <a:pt x="101" y="100"/>
                  </a:cubicBezTo>
                  <a:cubicBezTo>
                    <a:pt x="101" y="75"/>
                    <a:pt x="101" y="75"/>
                    <a:pt x="101" y="75"/>
                  </a:cubicBezTo>
                  <a:cubicBezTo>
                    <a:pt x="101" y="75"/>
                    <a:pt x="100" y="74"/>
                    <a:pt x="100" y="74"/>
                  </a:cubicBezTo>
                  <a:cubicBezTo>
                    <a:pt x="99" y="74"/>
                    <a:pt x="98" y="75"/>
                    <a:pt x="98" y="75"/>
                  </a:cubicBezTo>
                  <a:cubicBezTo>
                    <a:pt x="98" y="96"/>
                    <a:pt x="98" y="96"/>
                    <a:pt x="98" y="9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28" y="74"/>
                    <a:pt x="14" y="74"/>
                  </a:cubicBezTo>
                  <a:cubicBezTo>
                    <a:pt x="11" y="74"/>
                    <a:pt x="9" y="73"/>
                    <a:pt x="8" y="72"/>
                  </a:cubicBezTo>
                  <a:cubicBezTo>
                    <a:pt x="7" y="71"/>
                    <a:pt x="6" y="70"/>
                    <a:pt x="5" y="69"/>
                  </a:cubicBezTo>
                  <a:cubicBezTo>
                    <a:pt x="4" y="68"/>
                    <a:pt x="4" y="66"/>
                    <a:pt x="3" y="65"/>
                  </a:cubicBezTo>
                  <a:cubicBezTo>
                    <a:pt x="3" y="64"/>
                    <a:pt x="3" y="63"/>
                    <a:pt x="3" y="63"/>
                  </a:cubicBezTo>
                  <a:cubicBezTo>
                    <a:pt x="3" y="63"/>
                    <a:pt x="3" y="62"/>
                    <a:pt x="3" y="62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3" y="26"/>
                    <a:pt x="3" y="23"/>
                    <a:pt x="3" y="14"/>
                  </a:cubicBezTo>
                  <a:cubicBezTo>
                    <a:pt x="3" y="11"/>
                    <a:pt x="4" y="9"/>
                    <a:pt x="4" y="8"/>
                  </a:cubicBezTo>
                  <a:cubicBezTo>
                    <a:pt x="5" y="7"/>
                    <a:pt x="6" y="6"/>
                    <a:pt x="7" y="5"/>
                  </a:cubicBezTo>
                  <a:cubicBezTo>
                    <a:pt x="8" y="4"/>
                    <a:pt x="10" y="4"/>
                    <a:pt x="11" y="4"/>
                  </a:cubicBezTo>
                  <a:cubicBezTo>
                    <a:pt x="13" y="3"/>
                    <a:pt x="14" y="3"/>
                    <a:pt x="14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6" y="3"/>
                    <a:pt x="18" y="3"/>
                  </a:cubicBezTo>
                  <a:cubicBezTo>
                    <a:pt x="29" y="3"/>
                    <a:pt x="75" y="3"/>
                    <a:pt x="87" y="3"/>
                  </a:cubicBezTo>
                  <a:cubicBezTo>
                    <a:pt x="90" y="3"/>
                    <a:pt x="92" y="4"/>
                    <a:pt x="93" y="5"/>
                  </a:cubicBezTo>
                  <a:cubicBezTo>
                    <a:pt x="94" y="5"/>
                    <a:pt x="95" y="6"/>
                    <a:pt x="96" y="7"/>
                  </a:cubicBezTo>
                  <a:cubicBezTo>
                    <a:pt x="97" y="8"/>
                    <a:pt x="98" y="10"/>
                    <a:pt x="98" y="11"/>
                  </a:cubicBezTo>
                  <a:cubicBezTo>
                    <a:pt x="98" y="13"/>
                    <a:pt x="98" y="14"/>
                    <a:pt x="98" y="15"/>
                  </a:cubicBezTo>
                  <a:cubicBezTo>
                    <a:pt x="98" y="15"/>
                    <a:pt x="98" y="15"/>
                    <a:pt x="98" y="15"/>
                  </a:cubicBezTo>
                  <a:cubicBezTo>
                    <a:pt x="98" y="15"/>
                    <a:pt x="98" y="15"/>
                    <a:pt x="98" y="15"/>
                  </a:cubicBezTo>
                  <a:cubicBezTo>
                    <a:pt x="98" y="15"/>
                    <a:pt x="98" y="15"/>
                    <a:pt x="98" y="15"/>
                  </a:cubicBezTo>
                  <a:cubicBezTo>
                    <a:pt x="98" y="15"/>
                    <a:pt x="98" y="15"/>
                    <a:pt x="98" y="15"/>
                  </a:cubicBezTo>
                  <a:cubicBezTo>
                    <a:pt x="98" y="27"/>
                    <a:pt x="98" y="27"/>
                    <a:pt x="98" y="27"/>
                  </a:cubicBezTo>
                  <a:cubicBezTo>
                    <a:pt x="98" y="61"/>
                    <a:pt x="98" y="61"/>
                    <a:pt x="98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0" y="61"/>
                    <a:pt x="89" y="62"/>
                    <a:pt x="89" y="63"/>
                  </a:cubicBezTo>
                  <a:cubicBezTo>
                    <a:pt x="89" y="63"/>
                    <a:pt x="90" y="64"/>
                    <a:pt x="91" y="64"/>
                  </a:cubicBezTo>
                  <a:cubicBezTo>
                    <a:pt x="100" y="64"/>
                    <a:pt x="100" y="64"/>
                    <a:pt x="100" y="64"/>
                  </a:cubicBezTo>
                  <a:cubicBezTo>
                    <a:pt x="100" y="64"/>
                    <a:pt x="100" y="64"/>
                    <a:pt x="101" y="64"/>
                  </a:cubicBezTo>
                  <a:cubicBezTo>
                    <a:pt x="101" y="63"/>
                    <a:pt x="101" y="63"/>
                    <a:pt x="101" y="63"/>
                  </a:cubicBezTo>
                  <a:cubicBezTo>
                    <a:pt x="101" y="27"/>
                    <a:pt x="101" y="27"/>
                    <a:pt x="101" y="27"/>
                  </a:cubicBezTo>
                  <a:cubicBezTo>
                    <a:pt x="101" y="15"/>
                    <a:pt x="101" y="15"/>
                    <a:pt x="101" y="15"/>
                  </a:cubicBezTo>
                  <a:cubicBezTo>
                    <a:pt x="101" y="15"/>
                    <a:pt x="101" y="15"/>
                    <a:pt x="101" y="15"/>
                  </a:cubicBezTo>
                  <a:cubicBezTo>
                    <a:pt x="101" y="14"/>
                    <a:pt x="101" y="13"/>
                    <a:pt x="101" y="11"/>
                  </a:cubicBezTo>
                  <a:cubicBezTo>
                    <a:pt x="100" y="9"/>
                    <a:pt x="99" y="7"/>
                    <a:pt x="97" y="4"/>
                  </a:cubicBezTo>
                  <a:cubicBezTo>
                    <a:pt x="96" y="3"/>
                    <a:pt x="95" y="2"/>
                    <a:pt x="93" y="2"/>
                  </a:cubicBezTo>
                  <a:cubicBezTo>
                    <a:pt x="91" y="1"/>
                    <a:pt x="89" y="0"/>
                    <a:pt x="87" y="0"/>
                  </a:cubicBezTo>
                  <a:cubicBezTo>
                    <a:pt x="80" y="0"/>
                    <a:pt x="62" y="0"/>
                    <a:pt x="46" y="0"/>
                  </a:cubicBezTo>
                  <a:cubicBezTo>
                    <a:pt x="38" y="0"/>
                    <a:pt x="30" y="0"/>
                    <a:pt x="24" y="0"/>
                  </a:cubicBezTo>
                  <a:cubicBezTo>
                    <a:pt x="22" y="0"/>
                    <a:pt x="19" y="0"/>
                    <a:pt x="18" y="0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4" y="0"/>
                    <a:pt x="13" y="0"/>
                    <a:pt x="11" y="1"/>
                  </a:cubicBezTo>
                  <a:cubicBezTo>
                    <a:pt x="9" y="1"/>
                    <a:pt x="6" y="2"/>
                    <a:pt x="4" y="4"/>
                  </a:cubicBezTo>
                  <a:cubicBezTo>
                    <a:pt x="3" y="5"/>
                    <a:pt x="2" y="7"/>
                    <a:pt x="1" y="8"/>
                  </a:cubicBezTo>
                  <a:cubicBezTo>
                    <a:pt x="1" y="10"/>
                    <a:pt x="0" y="12"/>
                    <a:pt x="0" y="14"/>
                  </a:cubicBezTo>
                  <a:cubicBezTo>
                    <a:pt x="0" y="23"/>
                    <a:pt x="0" y="26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63"/>
                    <a:pt x="0" y="66"/>
                    <a:pt x="2" y="69"/>
                  </a:cubicBezTo>
                  <a:cubicBezTo>
                    <a:pt x="3" y="71"/>
                    <a:pt x="4" y="73"/>
                    <a:pt x="6" y="74"/>
                  </a:cubicBezTo>
                  <a:cubicBezTo>
                    <a:pt x="8" y="76"/>
                    <a:pt x="11" y="76"/>
                    <a:pt x="14" y="76"/>
                  </a:cubicBezTo>
                  <a:cubicBezTo>
                    <a:pt x="27" y="76"/>
                    <a:pt x="70" y="76"/>
                    <a:pt x="75" y="76"/>
                  </a:cubicBezTo>
                  <a:lnTo>
                    <a:pt x="99" y="1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547"/>
            <p:cNvSpPr/>
            <p:nvPr/>
          </p:nvSpPr>
          <p:spPr bwMode="auto">
            <a:xfrm>
              <a:off x="2733675" y="2022475"/>
              <a:ext cx="317500" cy="12700"/>
            </a:xfrm>
            <a:custGeom>
              <a:avLst/>
              <a:gdLst>
                <a:gd name="T0" fmla="*/ 75 w 75"/>
                <a:gd name="T1" fmla="*/ 1 h 3"/>
                <a:gd name="T2" fmla="*/ 74 w 75"/>
                <a:gd name="T3" fmla="*/ 0 h 3"/>
                <a:gd name="T4" fmla="*/ 1 w 75"/>
                <a:gd name="T5" fmla="*/ 0 h 3"/>
                <a:gd name="T6" fmla="*/ 0 w 75"/>
                <a:gd name="T7" fmla="*/ 1 h 3"/>
                <a:gd name="T8" fmla="*/ 1 w 75"/>
                <a:gd name="T9" fmla="*/ 3 h 3"/>
                <a:gd name="T10" fmla="*/ 74 w 75"/>
                <a:gd name="T11" fmla="*/ 3 h 3"/>
                <a:gd name="T12" fmla="*/ 75 w 75"/>
                <a:gd name="T13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3">
                  <a:moveTo>
                    <a:pt x="75" y="1"/>
                  </a:moveTo>
                  <a:cubicBezTo>
                    <a:pt x="75" y="1"/>
                    <a:pt x="75" y="0"/>
                    <a:pt x="7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74" y="3"/>
                    <a:pt x="74" y="3"/>
                    <a:pt x="74" y="3"/>
                  </a:cubicBezTo>
                  <a:cubicBezTo>
                    <a:pt x="75" y="3"/>
                    <a:pt x="75" y="2"/>
                    <a:pt x="7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548"/>
            <p:cNvSpPr/>
            <p:nvPr/>
          </p:nvSpPr>
          <p:spPr bwMode="auto">
            <a:xfrm>
              <a:off x="2738438" y="2073275"/>
              <a:ext cx="220663" cy="12700"/>
            </a:xfrm>
            <a:custGeom>
              <a:avLst/>
              <a:gdLst>
                <a:gd name="T0" fmla="*/ 52 w 52"/>
                <a:gd name="T1" fmla="*/ 2 h 3"/>
                <a:gd name="T2" fmla="*/ 50 w 52"/>
                <a:gd name="T3" fmla="*/ 0 h 3"/>
                <a:gd name="T4" fmla="*/ 1 w 52"/>
                <a:gd name="T5" fmla="*/ 0 h 3"/>
                <a:gd name="T6" fmla="*/ 0 w 52"/>
                <a:gd name="T7" fmla="*/ 2 h 3"/>
                <a:gd name="T8" fmla="*/ 1 w 52"/>
                <a:gd name="T9" fmla="*/ 3 h 3"/>
                <a:gd name="T10" fmla="*/ 50 w 52"/>
                <a:gd name="T11" fmla="*/ 3 h 3"/>
                <a:gd name="T12" fmla="*/ 52 w 52"/>
                <a:gd name="T1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">
                  <a:moveTo>
                    <a:pt x="52" y="2"/>
                  </a:moveTo>
                  <a:cubicBezTo>
                    <a:pt x="52" y="1"/>
                    <a:pt x="51" y="0"/>
                    <a:pt x="5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50" y="3"/>
                    <a:pt x="50" y="3"/>
                    <a:pt x="50" y="3"/>
                  </a:cubicBezTo>
                  <a:cubicBezTo>
                    <a:pt x="51" y="3"/>
                    <a:pt x="52" y="2"/>
                    <a:pt x="5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549"/>
            <p:cNvSpPr/>
            <p:nvPr/>
          </p:nvSpPr>
          <p:spPr bwMode="auto">
            <a:xfrm>
              <a:off x="2738438" y="2124075"/>
              <a:ext cx="109538" cy="12700"/>
            </a:xfrm>
            <a:custGeom>
              <a:avLst/>
              <a:gdLst>
                <a:gd name="T0" fmla="*/ 1 w 26"/>
                <a:gd name="T1" fmla="*/ 0 h 3"/>
                <a:gd name="T2" fmla="*/ 0 w 26"/>
                <a:gd name="T3" fmla="*/ 2 h 3"/>
                <a:gd name="T4" fmla="*/ 1 w 26"/>
                <a:gd name="T5" fmla="*/ 3 h 3"/>
                <a:gd name="T6" fmla="*/ 25 w 26"/>
                <a:gd name="T7" fmla="*/ 3 h 3"/>
                <a:gd name="T8" fmla="*/ 26 w 26"/>
                <a:gd name="T9" fmla="*/ 2 h 3"/>
                <a:gd name="T10" fmla="*/ 25 w 26"/>
                <a:gd name="T11" fmla="*/ 0 h 3"/>
                <a:gd name="T12" fmla="*/ 1 w 26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3">
                  <a:moveTo>
                    <a:pt x="1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3"/>
                    <a:pt x="26" y="2"/>
                    <a:pt x="26" y="2"/>
                  </a:cubicBezTo>
                  <a:cubicBezTo>
                    <a:pt x="26" y="1"/>
                    <a:pt x="25" y="0"/>
                    <a:pt x="25" y="0"/>
                  </a:cubicBez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66" name="Freeform 550"/>
          <p:cNvSpPr>
            <a:spLocks noEditPoints="1"/>
          </p:cNvSpPr>
          <p:nvPr/>
        </p:nvSpPr>
        <p:spPr bwMode="auto">
          <a:xfrm>
            <a:off x="8359776" y="2810072"/>
            <a:ext cx="352425" cy="342900"/>
          </a:xfrm>
          <a:custGeom>
            <a:avLst/>
            <a:gdLst>
              <a:gd name="T0" fmla="*/ 83 w 83"/>
              <a:gd name="T1" fmla="*/ 40 h 81"/>
              <a:gd name="T2" fmla="*/ 83 w 83"/>
              <a:gd name="T3" fmla="*/ 40 h 81"/>
              <a:gd name="T4" fmla="*/ 83 w 83"/>
              <a:gd name="T5" fmla="*/ 40 h 81"/>
              <a:gd name="T6" fmla="*/ 83 w 83"/>
              <a:gd name="T7" fmla="*/ 40 h 81"/>
              <a:gd name="T8" fmla="*/ 82 w 83"/>
              <a:gd name="T9" fmla="*/ 40 h 81"/>
              <a:gd name="T10" fmla="*/ 82 w 83"/>
              <a:gd name="T11" fmla="*/ 40 h 81"/>
              <a:gd name="T12" fmla="*/ 82 w 83"/>
              <a:gd name="T13" fmla="*/ 39 h 81"/>
              <a:gd name="T14" fmla="*/ 42 w 83"/>
              <a:gd name="T15" fmla="*/ 0 h 81"/>
              <a:gd name="T16" fmla="*/ 42 w 83"/>
              <a:gd name="T17" fmla="*/ 0 h 81"/>
              <a:gd name="T18" fmla="*/ 42 w 83"/>
              <a:gd name="T19" fmla="*/ 0 h 81"/>
              <a:gd name="T20" fmla="*/ 42 w 83"/>
              <a:gd name="T21" fmla="*/ 0 h 81"/>
              <a:gd name="T22" fmla="*/ 40 w 83"/>
              <a:gd name="T23" fmla="*/ 0 h 81"/>
              <a:gd name="T24" fmla="*/ 0 w 83"/>
              <a:gd name="T25" fmla="*/ 39 h 81"/>
              <a:gd name="T26" fmla="*/ 0 w 83"/>
              <a:gd name="T27" fmla="*/ 40 h 81"/>
              <a:gd name="T28" fmla="*/ 0 w 83"/>
              <a:gd name="T29" fmla="*/ 40 h 81"/>
              <a:gd name="T30" fmla="*/ 40 w 83"/>
              <a:gd name="T31" fmla="*/ 81 h 81"/>
              <a:gd name="T32" fmla="*/ 42 w 83"/>
              <a:gd name="T33" fmla="*/ 81 h 81"/>
              <a:gd name="T34" fmla="*/ 42 w 83"/>
              <a:gd name="T35" fmla="*/ 80 h 81"/>
              <a:gd name="T36" fmla="*/ 42 w 83"/>
              <a:gd name="T37" fmla="*/ 80 h 81"/>
              <a:gd name="T38" fmla="*/ 42 w 83"/>
              <a:gd name="T39" fmla="*/ 80 h 81"/>
              <a:gd name="T40" fmla="*/ 82 w 83"/>
              <a:gd name="T41" fmla="*/ 41 h 81"/>
              <a:gd name="T42" fmla="*/ 82 w 83"/>
              <a:gd name="T43" fmla="*/ 41 h 81"/>
              <a:gd name="T44" fmla="*/ 82 w 83"/>
              <a:gd name="T45" fmla="*/ 41 h 81"/>
              <a:gd name="T46" fmla="*/ 83 w 83"/>
              <a:gd name="T47" fmla="*/ 41 h 81"/>
              <a:gd name="T48" fmla="*/ 83 w 83"/>
              <a:gd name="T49" fmla="*/ 41 h 81"/>
              <a:gd name="T50" fmla="*/ 83 w 83"/>
              <a:gd name="T51" fmla="*/ 41 h 81"/>
              <a:gd name="T52" fmla="*/ 83 w 83"/>
              <a:gd name="T53" fmla="*/ 40 h 81"/>
              <a:gd name="T54" fmla="*/ 83 w 83"/>
              <a:gd name="T55" fmla="*/ 40 h 81"/>
              <a:gd name="T56" fmla="*/ 83 w 83"/>
              <a:gd name="T57" fmla="*/ 40 h 81"/>
              <a:gd name="T58" fmla="*/ 40 w 83"/>
              <a:gd name="T59" fmla="*/ 40 h 81"/>
              <a:gd name="T60" fmla="*/ 40 w 83"/>
              <a:gd name="T61" fmla="*/ 78 h 81"/>
              <a:gd name="T62" fmla="*/ 3 w 83"/>
              <a:gd name="T63" fmla="*/ 40 h 81"/>
              <a:gd name="T64" fmla="*/ 40 w 83"/>
              <a:gd name="T65" fmla="*/ 3 h 81"/>
              <a:gd name="T66" fmla="*/ 40 w 83"/>
              <a:gd name="T67" fmla="*/ 40 h 81"/>
              <a:gd name="T68" fmla="*/ 42 w 83"/>
              <a:gd name="T69" fmla="*/ 77 h 81"/>
              <a:gd name="T70" fmla="*/ 42 w 83"/>
              <a:gd name="T71" fmla="*/ 41 h 81"/>
              <a:gd name="T72" fmla="*/ 79 w 83"/>
              <a:gd name="T73" fmla="*/ 41 h 81"/>
              <a:gd name="T74" fmla="*/ 42 w 83"/>
              <a:gd name="T75" fmla="*/ 77 h 81"/>
              <a:gd name="T76" fmla="*/ 42 w 83"/>
              <a:gd name="T77" fmla="*/ 39 h 81"/>
              <a:gd name="T78" fmla="*/ 42 w 83"/>
              <a:gd name="T79" fmla="*/ 4 h 81"/>
              <a:gd name="T80" fmla="*/ 79 w 83"/>
              <a:gd name="T81" fmla="*/ 39 h 81"/>
              <a:gd name="T82" fmla="*/ 42 w 83"/>
              <a:gd name="T83" fmla="*/ 39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83" h="81">
                <a:moveTo>
                  <a:pt x="83" y="40"/>
                </a:moveTo>
                <a:cubicBezTo>
                  <a:pt x="83" y="40"/>
                  <a:pt x="83" y="40"/>
                  <a:pt x="83" y="40"/>
                </a:cubicBezTo>
                <a:cubicBezTo>
                  <a:pt x="83" y="40"/>
                  <a:pt x="83" y="40"/>
                  <a:pt x="83" y="40"/>
                </a:cubicBezTo>
                <a:cubicBezTo>
                  <a:pt x="83" y="40"/>
                  <a:pt x="83" y="40"/>
                  <a:pt x="83" y="40"/>
                </a:cubicBezTo>
                <a:cubicBezTo>
                  <a:pt x="83" y="40"/>
                  <a:pt x="82" y="40"/>
                  <a:pt x="82" y="40"/>
                </a:cubicBezTo>
                <a:cubicBezTo>
                  <a:pt x="82" y="40"/>
                  <a:pt x="82" y="40"/>
                  <a:pt x="82" y="40"/>
                </a:cubicBezTo>
                <a:cubicBezTo>
                  <a:pt x="82" y="40"/>
                  <a:pt x="82" y="40"/>
                  <a:pt x="82" y="39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1" y="0"/>
                  <a:pt x="40" y="0"/>
                  <a:pt x="40" y="0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40"/>
                </a:cubicBezTo>
                <a:cubicBezTo>
                  <a:pt x="0" y="40"/>
                  <a:pt x="0" y="40"/>
                  <a:pt x="0" y="40"/>
                </a:cubicBezTo>
                <a:cubicBezTo>
                  <a:pt x="40" y="81"/>
                  <a:pt x="40" y="81"/>
                  <a:pt x="40" y="81"/>
                </a:cubicBezTo>
                <a:cubicBezTo>
                  <a:pt x="40" y="81"/>
                  <a:pt x="41" y="81"/>
                  <a:pt x="42" y="81"/>
                </a:cubicBezTo>
                <a:cubicBezTo>
                  <a:pt x="42" y="80"/>
                  <a:pt x="42" y="80"/>
                  <a:pt x="42" y="80"/>
                </a:cubicBezTo>
                <a:cubicBezTo>
                  <a:pt x="42" y="80"/>
                  <a:pt x="42" y="80"/>
                  <a:pt x="42" y="80"/>
                </a:cubicBezTo>
                <a:cubicBezTo>
                  <a:pt x="42" y="80"/>
                  <a:pt x="42" y="80"/>
                  <a:pt x="42" y="80"/>
                </a:cubicBezTo>
                <a:cubicBezTo>
                  <a:pt x="82" y="41"/>
                  <a:pt x="82" y="41"/>
                  <a:pt x="82" y="41"/>
                </a:cubicBezTo>
                <a:cubicBezTo>
                  <a:pt x="82" y="41"/>
                  <a:pt x="82" y="41"/>
                  <a:pt x="82" y="41"/>
                </a:cubicBezTo>
                <a:cubicBezTo>
                  <a:pt x="82" y="41"/>
                  <a:pt x="82" y="41"/>
                  <a:pt x="82" y="41"/>
                </a:cubicBezTo>
                <a:cubicBezTo>
                  <a:pt x="82" y="41"/>
                  <a:pt x="83" y="41"/>
                  <a:pt x="83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83" y="41"/>
                  <a:pt x="83" y="41"/>
                  <a:pt x="83" y="40"/>
                </a:cubicBezTo>
                <a:cubicBezTo>
                  <a:pt x="83" y="40"/>
                  <a:pt x="83" y="40"/>
                  <a:pt x="83" y="40"/>
                </a:cubicBezTo>
                <a:cubicBezTo>
                  <a:pt x="83" y="40"/>
                  <a:pt x="83" y="40"/>
                  <a:pt x="83" y="40"/>
                </a:cubicBezTo>
                <a:close/>
                <a:moveTo>
                  <a:pt x="40" y="40"/>
                </a:moveTo>
                <a:cubicBezTo>
                  <a:pt x="40" y="78"/>
                  <a:pt x="40" y="78"/>
                  <a:pt x="40" y="78"/>
                </a:cubicBezTo>
                <a:cubicBezTo>
                  <a:pt x="3" y="40"/>
                  <a:pt x="3" y="40"/>
                  <a:pt x="3" y="40"/>
                </a:cubicBezTo>
                <a:cubicBezTo>
                  <a:pt x="40" y="3"/>
                  <a:pt x="40" y="3"/>
                  <a:pt x="40" y="3"/>
                </a:cubicBezTo>
                <a:lnTo>
                  <a:pt x="40" y="40"/>
                </a:lnTo>
                <a:close/>
                <a:moveTo>
                  <a:pt x="42" y="77"/>
                </a:moveTo>
                <a:cubicBezTo>
                  <a:pt x="42" y="41"/>
                  <a:pt x="42" y="41"/>
                  <a:pt x="42" y="41"/>
                </a:cubicBezTo>
                <a:cubicBezTo>
                  <a:pt x="79" y="41"/>
                  <a:pt x="79" y="41"/>
                  <a:pt x="79" y="41"/>
                </a:cubicBezTo>
                <a:lnTo>
                  <a:pt x="42" y="77"/>
                </a:lnTo>
                <a:close/>
                <a:moveTo>
                  <a:pt x="42" y="39"/>
                </a:moveTo>
                <a:cubicBezTo>
                  <a:pt x="42" y="4"/>
                  <a:pt x="42" y="4"/>
                  <a:pt x="42" y="4"/>
                </a:cubicBezTo>
                <a:cubicBezTo>
                  <a:pt x="79" y="39"/>
                  <a:pt x="79" y="39"/>
                  <a:pt x="79" y="39"/>
                </a:cubicBezTo>
                <a:lnTo>
                  <a:pt x="42" y="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67" name="组合 66"/>
          <p:cNvGrpSpPr/>
          <p:nvPr/>
        </p:nvGrpSpPr>
        <p:grpSpPr>
          <a:xfrm>
            <a:off x="3272631" y="3194050"/>
            <a:ext cx="423863" cy="427038"/>
            <a:chOff x="2543175" y="3325813"/>
            <a:chExt cx="423863" cy="427038"/>
          </a:xfrm>
          <a:solidFill>
            <a:schemeClr val="accent4"/>
          </a:solidFill>
        </p:grpSpPr>
        <p:sp>
          <p:nvSpPr>
            <p:cNvPr id="68" name="Freeform 551"/>
            <p:cNvSpPr/>
            <p:nvPr/>
          </p:nvSpPr>
          <p:spPr bwMode="auto">
            <a:xfrm>
              <a:off x="2568575" y="3478213"/>
              <a:ext cx="377825" cy="12700"/>
            </a:xfrm>
            <a:custGeom>
              <a:avLst/>
              <a:gdLst>
                <a:gd name="T0" fmla="*/ 87 w 89"/>
                <a:gd name="T1" fmla="*/ 0 h 3"/>
                <a:gd name="T2" fmla="*/ 2 w 89"/>
                <a:gd name="T3" fmla="*/ 0 h 3"/>
                <a:gd name="T4" fmla="*/ 0 w 89"/>
                <a:gd name="T5" fmla="*/ 2 h 3"/>
                <a:gd name="T6" fmla="*/ 2 w 89"/>
                <a:gd name="T7" fmla="*/ 3 h 3"/>
                <a:gd name="T8" fmla="*/ 87 w 89"/>
                <a:gd name="T9" fmla="*/ 3 h 3"/>
                <a:gd name="T10" fmla="*/ 89 w 89"/>
                <a:gd name="T11" fmla="*/ 2 h 3"/>
                <a:gd name="T12" fmla="*/ 87 w 89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" h="3">
                  <a:moveTo>
                    <a:pt x="8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1" y="3"/>
                    <a:pt x="2" y="3"/>
                  </a:cubicBezTo>
                  <a:cubicBezTo>
                    <a:pt x="87" y="3"/>
                    <a:pt x="87" y="3"/>
                    <a:pt x="87" y="3"/>
                  </a:cubicBezTo>
                  <a:cubicBezTo>
                    <a:pt x="88" y="3"/>
                    <a:pt x="89" y="2"/>
                    <a:pt x="89" y="2"/>
                  </a:cubicBezTo>
                  <a:cubicBezTo>
                    <a:pt x="89" y="1"/>
                    <a:pt x="88" y="0"/>
                    <a:pt x="8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552"/>
            <p:cNvSpPr>
              <a:spLocks noEditPoints="1"/>
            </p:cNvSpPr>
            <p:nvPr/>
          </p:nvSpPr>
          <p:spPr bwMode="auto">
            <a:xfrm>
              <a:off x="2543175" y="3325813"/>
              <a:ext cx="423863" cy="427038"/>
            </a:xfrm>
            <a:custGeom>
              <a:avLst/>
              <a:gdLst>
                <a:gd name="T0" fmla="*/ 93 w 100"/>
                <a:gd name="T1" fmla="*/ 19 h 101"/>
                <a:gd name="T2" fmla="*/ 51 w 100"/>
                <a:gd name="T3" fmla="*/ 19 h 101"/>
                <a:gd name="T4" fmla="*/ 46 w 100"/>
                <a:gd name="T5" fmla="*/ 19 h 101"/>
                <a:gd name="T6" fmla="*/ 44 w 100"/>
                <a:gd name="T7" fmla="*/ 3 h 101"/>
                <a:gd name="T8" fmla="*/ 40 w 100"/>
                <a:gd name="T9" fmla="*/ 0 h 101"/>
                <a:gd name="T10" fmla="*/ 38 w 100"/>
                <a:gd name="T11" fmla="*/ 0 h 101"/>
                <a:gd name="T12" fmla="*/ 11 w 100"/>
                <a:gd name="T13" fmla="*/ 0 h 101"/>
                <a:gd name="T14" fmla="*/ 7 w 100"/>
                <a:gd name="T15" fmla="*/ 0 h 101"/>
                <a:gd name="T16" fmla="*/ 2 w 100"/>
                <a:gd name="T17" fmla="*/ 2 h 101"/>
                <a:gd name="T18" fmla="*/ 0 w 100"/>
                <a:gd name="T19" fmla="*/ 8 h 101"/>
                <a:gd name="T20" fmla="*/ 0 w 100"/>
                <a:gd name="T21" fmla="*/ 93 h 101"/>
                <a:gd name="T22" fmla="*/ 0 w 100"/>
                <a:gd name="T23" fmla="*/ 93 h 101"/>
                <a:gd name="T24" fmla="*/ 2 w 100"/>
                <a:gd name="T25" fmla="*/ 98 h 101"/>
                <a:gd name="T26" fmla="*/ 8 w 100"/>
                <a:gd name="T27" fmla="*/ 101 h 101"/>
                <a:gd name="T28" fmla="*/ 97 w 100"/>
                <a:gd name="T29" fmla="*/ 100 h 101"/>
                <a:gd name="T30" fmla="*/ 100 w 100"/>
                <a:gd name="T31" fmla="*/ 93 h 101"/>
                <a:gd name="T32" fmla="*/ 100 w 100"/>
                <a:gd name="T33" fmla="*/ 26 h 101"/>
                <a:gd name="T34" fmla="*/ 97 w 100"/>
                <a:gd name="T35" fmla="*/ 20 h 101"/>
                <a:gd name="T36" fmla="*/ 98 w 100"/>
                <a:gd name="T37" fmla="*/ 26 h 101"/>
                <a:gd name="T38" fmla="*/ 97 w 100"/>
                <a:gd name="T39" fmla="*/ 96 h 101"/>
                <a:gd name="T40" fmla="*/ 94 w 100"/>
                <a:gd name="T41" fmla="*/ 98 h 101"/>
                <a:gd name="T42" fmla="*/ 93 w 100"/>
                <a:gd name="T43" fmla="*/ 98 h 101"/>
                <a:gd name="T44" fmla="*/ 93 w 100"/>
                <a:gd name="T45" fmla="*/ 98 h 101"/>
                <a:gd name="T46" fmla="*/ 5 w 100"/>
                <a:gd name="T47" fmla="*/ 97 h 101"/>
                <a:gd name="T48" fmla="*/ 3 w 100"/>
                <a:gd name="T49" fmla="*/ 94 h 101"/>
                <a:gd name="T50" fmla="*/ 3 w 100"/>
                <a:gd name="T51" fmla="*/ 93 h 101"/>
                <a:gd name="T52" fmla="*/ 3 w 100"/>
                <a:gd name="T53" fmla="*/ 93 h 101"/>
                <a:gd name="T54" fmla="*/ 7 w 100"/>
                <a:gd name="T55" fmla="*/ 21 h 101"/>
                <a:gd name="T56" fmla="*/ 9 w 100"/>
                <a:gd name="T57" fmla="*/ 20 h 101"/>
                <a:gd name="T58" fmla="*/ 7 w 100"/>
                <a:gd name="T59" fmla="*/ 18 h 101"/>
                <a:gd name="T60" fmla="*/ 3 w 100"/>
                <a:gd name="T61" fmla="*/ 8 h 101"/>
                <a:gd name="T62" fmla="*/ 4 w 100"/>
                <a:gd name="T63" fmla="*/ 4 h 101"/>
                <a:gd name="T64" fmla="*/ 7 w 100"/>
                <a:gd name="T65" fmla="*/ 3 h 101"/>
                <a:gd name="T66" fmla="*/ 7 w 100"/>
                <a:gd name="T67" fmla="*/ 3 h 101"/>
                <a:gd name="T68" fmla="*/ 11 w 100"/>
                <a:gd name="T69" fmla="*/ 3 h 101"/>
                <a:gd name="T70" fmla="*/ 41 w 100"/>
                <a:gd name="T71" fmla="*/ 4 h 101"/>
                <a:gd name="T72" fmla="*/ 43 w 100"/>
                <a:gd name="T73" fmla="*/ 8 h 101"/>
                <a:gd name="T74" fmla="*/ 33 w 100"/>
                <a:gd name="T75" fmla="*/ 19 h 101"/>
                <a:gd name="T76" fmla="*/ 32 w 100"/>
                <a:gd name="T77" fmla="*/ 20 h 101"/>
                <a:gd name="T78" fmla="*/ 33 w 100"/>
                <a:gd name="T79" fmla="*/ 21 h 101"/>
                <a:gd name="T80" fmla="*/ 93 w 100"/>
                <a:gd name="T81" fmla="*/ 21 h 101"/>
                <a:gd name="T82" fmla="*/ 97 w 100"/>
                <a:gd name="T83" fmla="*/ 23 h 101"/>
                <a:gd name="T84" fmla="*/ 98 w 100"/>
                <a:gd name="T85" fmla="*/ 2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0" h="101">
                  <a:moveTo>
                    <a:pt x="97" y="20"/>
                  </a:moveTo>
                  <a:cubicBezTo>
                    <a:pt x="96" y="19"/>
                    <a:pt x="95" y="19"/>
                    <a:pt x="93" y="19"/>
                  </a:cubicBezTo>
                  <a:cubicBezTo>
                    <a:pt x="89" y="19"/>
                    <a:pt x="77" y="19"/>
                    <a:pt x="66" y="19"/>
                  </a:cubicBezTo>
                  <a:cubicBezTo>
                    <a:pt x="60" y="19"/>
                    <a:pt x="55" y="19"/>
                    <a:pt x="51" y="19"/>
                  </a:cubicBezTo>
                  <a:cubicBezTo>
                    <a:pt x="49" y="19"/>
                    <a:pt x="47" y="19"/>
                    <a:pt x="46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6"/>
                    <a:pt x="45" y="4"/>
                    <a:pt x="44" y="3"/>
                  </a:cubicBezTo>
                  <a:cubicBezTo>
                    <a:pt x="44" y="3"/>
                    <a:pt x="43" y="2"/>
                    <a:pt x="43" y="2"/>
                  </a:cubicBezTo>
                  <a:cubicBezTo>
                    <a:pt x="42" y="1"/>
                    <a:pt x="40" y="1"/>
                    <a:pt x="40" y="0"/>
                  </a:cubicBezTo>
                  <a:cubicBezTo>
                    <a:pt x="39" y="0"/>
                    <a:pt x="38" y="0"/>
                    <a:pt x="38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5" y="0"/>
                    <a:pt x="27" y="0"/>
                    <a:pt x="20" y="0"/>
                  </a:cubicBezTo>
                  <a:cubicBezTo>
                    <a:pt x="17" y="0"/>
                    <a:pt x="14" y="0"/>
                    <a:pt x="11" y="0"/>
                  </a:cubicBezTo>
                  <a:cubicBezTo>
                    <a:pt x="9" y="0"/>
                    <a:pt x="8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6" y="0"/>
                    <a:pt x="6" y="0"/>
                  </a:cubicBezTo>
                  <a:cubicBezTo>
                    <a:pt x="5" y="1"/>
                    <a:pt x="3" y="1"/>
                    <a:pt x="2" y="2"/>
                  </a:cubicBezTo>
                  <a:cubicBezTo>
                    <a:pt x="1" y="3"/>
                    <a:pt x="1" y="4"/>
                    <a:pt x="1" y="4"/>
                  </a:cubicBezTo>
                  <a:cubicBezTo>
                    <a:pt x="0" y="5"/>
                    <a:pt x="0" y="6"/>
                    <a:pt x="0" y="8"/>
                  </a:cubicBezTo>
                  <a:cubicBezTo>
                    <a:pt x="0" y="9"/>
                    <a:pt x="0" y="14"/>
                    <a:pt x="0" y="20"/>
                  </a:cubicBezTo>
                  <a:cubicBezTo>
                    <a:pt x="0" y="44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5"/>
                  </a:cubicBezTo>
                  <a:cubicBezTo>
                    <a:pt x="0" y="96"/>
                    <a:pt x="1" y="97"/>
                    <a:pt x="2" y="98"/>
                  </a:cubicBezTo>
                  <a:cubicBezTo>
                    <a:pt x="3" y="99"/>
                    <a:pt x="3" y="100"/>
                    <a:pt x="4" y="100"/>
                  </a:cubicBezTo>
                  <a:cubicBezTo>
                    <a:pt x="5" y="100"/>
                    <a:pt x="6" y="101"/>
                    <a:pt x="8" y="101"/>
                  </a:cubicBezTo>
                  <a:cubicBezTo>
                    <a:pt x="14" y="101"/>
                    <a:pt x="93" y="101"/>
                    <a:pt x="93" y="101"/>
                  </a:cubicBezTo>
                  <a:cubicBezTo>
                    <a:pt x="93" y="101"/>
                    <a:pt x="95" y="101"/>
                    <a:pt x="97" y="100"/>
                  </a:cubicBezTo>
                  <a:cubicBezTo>
                    <a:pt x="98" y="99"/>
                    <a:pt x="99" y="99"/>
                    <a:pt x="99" y="98"/>
                  </a:cubicBezTo>
                  <a:cubicBezTo>
                    <a:pt x="100" y="96"/>
                    <a:pt x="100" y="95"/>
                    <a:pt x="100" y="93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0" y="26"/>
                    <a:pt x="100" y="24"/>
                    <a:pt x="100" y="22"/>
                  </a:cubicBezTo>
                  <a:cubicBezTo>
                    <a:pt x="99" y="21"/>
                    <a:pt x="98" y="20"/>
                    <a:pt x="97" y="20"/>
                  </a:cubicBezTo>
                  <a:close/>
                  <a:moveTo>
                    <a:pt x="98" y="26"/>
                  </a:moveTo>
                  <a:cubicBezTo>
                    <a:pt x="98" y="26"/>
                    <a:pt x="98" y="26"/>
                    <a:pt x="98" y="26"/>
                  </a:cubicBezTo>
                  <a:cubicBezTo>
                    <a:pt x="98" y="93"/>
                    <a:pt x="98" y="93"/>
                    <a:pt x="98" y="93"/>
                  </a:cubicBezTo>
                  <a:cubicBezTo>
                    <a:pt x="98" y="95"/>
                    <a:pt x="97" y="95"/>
                    <a:pt x="97" y="96"/>
                  </a:cubicBezTo>
                  <a:cubicBezTo>
                    <a:pt x="97" y="96"/>
                    <a:pt x="96" y="97"/>
                    <a:pt x="96" y="97"/>
                  </a:cubicBezTo>
                  <a:cubicBezTo>
                    <a:pt x="95" y="97"/>
                    <a:pt x="95" y="98"/>
                    <a:pt x="94" y="98"/>
                  </a:cubicBezTo>
                  <a:cubicBezTo>
                    <a:pt x="94" y="98"/>
                    <a:pt x="94" y="98"/>
                    <a:pt x="94" y="98"/>
                  </a:cubicBezTo>
                  <a:cubicBezTo>
                    <a:pt x="93" y="98"/>
                    <a:pt x="93" y="98"/>
                    <a:pt x="93" y="98"/>
                  </a:cubicBezTo>
                  <a:cubicBezTo>
                    <a:pt x="93" y="98"/>
                    <a:pt x="93" y="98"/>
                    <a:pt x="93" y="98"/>
                  </a:cubicBezTo>
                  <a:cubicBezTo>
                    <a:pt x="93" y="98"/>
                    <a:pt x="93" y="98"/>
                    <a:pt x="93" y="98"/>
                  </a:cubicBezTo>
                  <a:cubicBezTo>
                    <a:pt x="93" y="98"/>
                    <a:pt x="14" y="98"/>
                    <a:pt x="8" y="98"/>
                  </a:cubicBezTo>
                  <a:cubicBezTo>
                    <a:pt x="6" y="98"/>
                    <a:pt x="5" y="98"/>
                    <a:pt x="5" y="97"/>
                  </a:cubicBezTo>
                  <a:cubicBezTo>
                    <a:pt x="4" y="97"/>
                    <a:pt x="4" y="97"/>
                    <a:pt x="4" y="96"/>
                  </a:cubicBezTo>
                  <a:cubicBezTo>
                    <a:pt x="3" y="96"/>
                    <a:pt x="3" y="95"/>
                    <a:pt x="3" y="94"/>
                  </a:cubicBezTo>
                  <a:cubicBezTo>
                    <a:pt x="3" y="94"/>
                    <a:pt x="3" y="93"/>
                    <a:pt x="3" y="93"/>
                  </a:cubicBezTo>
                  <a:cubicBezTo>
                    <a:pt x="3" y="93"/>
                    <a:pt x="3" y="93"/>
                    <a:pt x="3" y="93"/>
                  </a:cubicBezTo>
                  <a:cubicBezTo>
                    <a:pt x="3" y="93"/>
                    <a:pt x="3" y="93"/>
                    <a:pt x="3" y="93"/>
                  </a:cubicBezTo>
                  <a:cubicBezTo>
                    <a:pt x="3" y="93"/>
                    <a:pt x="3" y="93"/>
                    <a:pt x="3" y="93"/>
                  </a:cubicBezTo>
                  <a:cubicBezTo>
                    <a:pt x="3" y="93"/>
                    <a:pt x="3" y="45"/>
                    <a:pt x="3" y="21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21"/>
                    <a:pt x="8" y="21"/>
                    <a:pt x="8" y="21"/>
                  </a:cubicBezTo>
                  <a:cubicBezTo>
                    <a:pt x="8" y="20"/>
                    <a:pt x="9" y="20"/>
                    <a:pt x="9" y="20"/>
                  </a:cubicBezTo>
                  <a:cubicBezTo>
                    <a:pt x="9" y="19"/>
                    <a:pt x="8" y="19"/>
                    <a:pt x="8" y="19"/>
                  </a:cubicBezTo>
                  <a:cubicBezTo>
                    <a:pt x="8" y="19"/>
                    <a:pt x="8" y="18"/>
                    <a:pt x="7" y="18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3"/>
                    <a:pt x="3" y="9"/>
                    <a:pt x="3" y="8"/>
                  </a:cubicBezTo>
                  <a:cubicBezTo>
                    <a:pt x="3" y="6"/>
                    <a:pt x="3" y="6"/>
                    <a:pt x="3" y="5"/>
                  </a:cubicBezTo>
                  <a:cubicBezTo>
                    <a:pt x="4" y="5"/>
                    <a:pt x="4" y="4"/>
                    <a:pt x="4" y="4"/>
                  </a:cubicBezTo>
                  <a:cubicBezTo>
                    <a:pt x="5" y="3"/>
                    <a:pt x="5" y="3"/>
                    <a:pt x="6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7" y="3"/>
                    <a:pt x="9" y="3"/>
                    <a:pt x="11" y="3"/>
                  </a:cubicBezTo>
                  <a:cubicBezTo>
                    <a:pt x="18" y="3"/>
                    <a:pt x="33" y="3"/>
                    <a:pt x="38" y="3"/>
                  </a:cubicBezTo>
                  <a:cubicBezTo>
                    <a:pt x="38" y="3"/>
                    <a:pt x="40" y="3"/>
                    <a:pt x="41" y="4"/>
                  </a:cubicBezTo>
                  <a:cubicBezTo>
                    <a:pt x="41" y="4"/>
                    <a:pt x="42" y="4"/>
                    <a:pt x="42" y="5"/>
                  </a:cubicBezTo>
                  <a:cubicBezTo>
                    <a:pt x="43" y="6"/>
                    <a:pt x="43" y="6"/>
                    <a:pt x="43" y="8"/>
                  </a:cubicBezTo>
                  <a:cubicBezTo>
                    <a:pt x="43" y="19"/>
                    <a:pt x="43" y="19"/>
                    <a:pt x="43" y="19"/>
                  </a:cubicBezTo>
                  <a:cubicBezTo>
                    <a:pt x="33" y="19"/>
                    <a:pt x="33" y="19"/>
                    <a:pt x="33" y="19"/>
                  </a:cubicBezTo>
                  <a:cubicBezTo>
                    <a:pt x="33" y="19"/>
                    <a:pt x="32" y="19"/>
                    <a:pt x="32" y="19"/>
                  </a:cubicBezTo>
                  <a:cubicBezTo>
                    <a:pt x="32" y="19"/>
                    <a:pt x="32" y="20"/>
                    <a:pt x="32" y="20"/>
                  </a:cubicBezTo>
                  <a:cubicBezTo>
                    <a:pt x="32" y="20"/>
                    <a:pt x="32" y="21"/>
                    <a:pt x="32" y="21"/>
                  </a:cubicBezTo>
                  <a:cubicBezTo>
                    <a:pt x="32" y="21"/>
                    <a:pt x="33" y="21"/>
                    <a:pt x="33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4" y="21"/>
                    <a:pt x="86" y="21"/>
                    <a:pt x="93" y="21"/>
                  </a:cubicBezTo>
                  <a:cubicBezTo>
                    <a:pt x="94" y="21"/>
                    <a:pt x="95" y="22"/>
                    <a:pt x="96" y="22"/>
                  </a:cubicBezTo>
                  <a:cubicBezTo>
                    <a:pt x="96" y="22"/>
                    <a:pt x="97" y="23"/>
                    <a:pt x="97" y="23"/>
                  </a:cubicBezTo>
                  <a:cubicBezTo>
                    <a:pt x="97" y="24"/>
                    <a:pt x="97" y="24"/>
                    <a:pt x="98" y="25"/>
                  </a:cubicBezTo>
                  <a:cubicBezTo>
                    <a:pt x="98" y="26"/>
                    <a:pt x="98" y="26"/>
                    <a:pt x="98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553"/>
            <p:cNvSpPr/>
            <p:nvPr/>
          </p:nvSpPr>
          <p:spPr bwMode="auto">
            <a:xfrm>
              <a:off x="2713038" y="3605213"/>
              <a:ext cx="104775" cy="88900"/>
            </a:xfrm>
            <a:custGeom>
              <a:avLst/>
              <a:gdLst>
                <a:gd name="T0" fmla="*/ 23 w 25"/>
                <a:gd name="T1" fmla="*/ 0 h 21"/>
                <a:gd name="T2" fmla="*/ 22 w 25"/>
                <a:gd name="T3" fmla="*/ 1 h 21"/>
                <a:gd name="T4" fmla="*/ 22 w 25"/>
                <a:gd name="T5" fmla="*/ 2 h 21"/>
                <a:gd name="T6" fmla="*/ 22 w 25"/>
                <a:gd name="T7" fmla="*/ 2 h 21"/>
                <a:gd name="T8" fmla="*/ 22 w 25"/>
                <a:gd name="T9" fmla="*/ 3 h 21"/>
                <a:gd name="T10" fmla="*/ 22 w 25"/>
                <a:gd name="T11" fmla="*/ 8 h 21"/>
                <a:gd name="T12" fmla="*/ 21 w 25"/>
                <a:gd name="T13" fmla="*/ 10 h 21"/>
                <a:gd name="T14" fmla="*/ 20 w 25"/>
                <a:gd name="T15" fmla="*/ 11 h 21"/>
                <a:gd name="T16" fmla="*/ 18 w 25"/>
                <a:gd name="T17" fmla="*/ 12 h 21"/>
                <a:gd name="T18" fmla="*/ 18 w 25"/>
                <a:gd name="T19" fmla="*/ 12 h 21"/>
                <a:gd name="T20" fmla="*/ 17 w 25"/>
                <a:gd name="T21" fmla="*/ 12 h 21"/>
                <a:gd name="T22" fmla="*/ 17 w 25"/>
                <a:gd name="T23" fmla="*/ 12 h 21"/>
                <a:gd name="T24" fmla="*/ 4 w 25"/>
                <a:gd name="T25" fmla="*/ 12 h 21"/>
                <a:gd name="T26" fmla="*/ 7 w 25"/>
                <a:gd name="T27" fmla="*/ 9 h 21"/>
                <a:gd name="T28" fmla="*/ 7 w 25"/>
                <a:gd name="T29" fmla="*/ 7 h 21"/>
                <a:gd name="T30" fmla="*/ 5 w 25"/>
                <a:gd name="T31" fmla="*/ 7 h 21"/>
                <a:gd name="T32" fmla="*/ 0 w 25"/>
                <a:gd name="T33" fmla="*/ 13 h 21"/>
                <a:gd name="T34" fmla="*/ 0 w 25"/>
                <a:gd name="T35" fmla="*/ 13 h 21"/>
                <a:gd name="T36" fmla="*/ 0 w 25"/>
                <a:gd name="T37" fmla="*/ 13 h 21"/>
                <a:gd name="T38" fmla="*/ 0 w 25"/>
                <a:gd name="T39" fmla="*/ 13 h 21"/>
                <a:gd name="T40" fmla="*/ 0 w 25"/>
                <a:gd name="T41" fmla="*/ 13 h 21"/>
                <a:gd name="T42" fmla="*/ 0 w 25"/>
                <a:gd name="T43" fmla="*/ 13 h 21"/>
                <a:gd name="T44" fmla="*/ 0 w 25"/>
                <a:gd name="T45" fmla="*/ 13 h 21"/>
                <a:gd name="T46" fmla="*/ 0 w 25"/>
                <a:gd name="T47" fmla="*/ 13 h 21"/>
                <a:gd name="T48" fmla="*/ 0 w 25"/>
                <a:gd name="T49" fmla="*/ 14 h 21"/>
                <a:gd name="T50" fmla="*/ 0 w 25"/>
                <a:gd name="T51" fmla="*/ 14 h 21"/>
                <a:gd name="T52" fmla="*/ 0 w 25"/>
                <a:gd name="T53" fmla="*/ 14 h 21"/>
                <a:gd name="T54" fmla="*/ 0 w 25"/>
                <a:gd name="T55" fmla="*/ 14 h 21"/>
                <a:gd name="T56" fmla="*/ 0 w 25"/>
                <a:gd name="T57" fmla="*/ 14 h 21"/>
                <a:gd name="T58" fmla="*/ 0 w 25"/>
                <a:gd name="T59" fmla="*/ 14 h 21"/>
                <a:gd name="T60" fmla="*/ 0 w 25"/>
                <a:gd name="T61" fmla="*/ 14 h 21"/>
                <a:gd name="T62" fmla="*/ 0 w 25"/>
                <a:gd name="T63" fmla="*/ 14 h 21"/>
                <a:gd name="T64" fmla="*/ 0 w 25"/>
                <a:gd name="T65" fmla="*/ 15 h 21"/>
                <a:gd name="T66" fmla="*/ 5 w 25"/>
                <a:gd name="T67" fmla="*/ 20 h 21"/>
                <a:gd name="T68" fmla="*/ 7 w 25"/>
                <a:gd name="T69" fmla="*/ 20 h 21"/>
                <a:gd name="T70" fmla="*/ 7 w 25"/>
                <a:gd name="T71" fmla="*/ 18 h 21"/>
                <a:gd name="T72" fmla="*/ 4 w 25"/>
                <a:gd name="T73" fmla="*/ 15 h 21"/>
                <a:gd name="T74" fmla="*/ 17 w 25"/>
                <a:gd name="T75" fmla="*/ 15 h 21"/>
                <a:gd name="T76" fmla="*/ 17 w 25"/>
                <a:gd name="T77" fmla="*/ 15 h 21"/>
                <a:gd name="T78" fmla="*/ 21 w 25"/>
                <a:gd name="T79" fmla="*/ 14 h 21"/>
                <a:gd name="T80" fmla="*/ 24 w 25"/>
                <a:gd name="T81" fmla="*/ 12 h 21"/>
                <a:gd name="T82" fmla="*/ 25 w 25"/>
                <a:gd name="T83" fmla="*/ 8 h 21"/>
                <a:gd name="T84" fmla="*/ 25 w 25"/>
                <a:gd name="T85" fmla="*/ 3 h 21"/>
                <a:gd name="T86" fmla="*/ 25 w 25"/>
                <a:gd name="T87" fmla="*/ 2 h 21"/>
                <a:gd name="T88" fmla="*/ 25 w 25"/>
                <a:gd name="T89" fmla="*/ 2 h 21"/>
                <a:gd name="T90" fmla="*/ 24 w 25"/>
                <a:gd name="T91" fmla="*/ 1 h 21"/>
                <a:gd name="T92" fmla="*/ 23 w 25"/>
                <a:gd name="T9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5" h="21">
                  <a:moveTo>
                    <a:pt x="23" y="0"/>
                  </a:moveTo>
                  <a:cubicBezTo>
                    <a:pt x="23" y="0"/>
                    <a:pt x="23" y="0"/>
                    <a:pt x="22" y="1"/>
                  </a:cubicBezTo>
                  <a:cubicBezTo>
                    <a:pt x="22" y="1"/>
                    <a:pt x="22" y="1"/>
                    <a:pt x="22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2" y="3"/>
                    <a:pt x="22" y="5"/>
                    <a:pt x="22" y="8"/>
                  </a:cubicBezTo>
                  <a:cubicBezTo>
                    <a:pt x="22" y="9"/>
                    <a:pt x="22" y="10"/>
                    <a:pt x="21" y="10"/>
                  </a:cubicBezTo>
                  <a:cubicBezTo>
                    <a:pt x="21" y="11"/>
                    <a:pt x="21" y="11"/>
                    <a:pt x="20" y="11"/>
                  </a:cubicBezTo>
                  <a:cubicBezTo>
                    <a:pt x="20" y="12"/>
                    <a:pt x="19" y="12"/>
                    <a:pt x="18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8" y="8"/>
                    <a:pt x="8" y="7"/>
                    <a:pt x="7" y="7"/>
                  </a:cubicBezTo>
                  <a:cubicBezTo>
                    <a:pt x="7" y="6"/>
                    <a:pt x="6" y="6"/>
                    <a:pt x="5" y="7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5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1"/>
                    <a:pt x="7" y="21"/>
                    <a:pt x="7" y="20"/>
                  </a:cubicBezTo>
                  <a:cubicBezTo>
                    <a:pt x="8" y="20"/>
                    <a:pt x="8" y="19"/>
                    <a:pt x="7" y="18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19" y="15"/>
                    <a:pt x="21" y="14"/>
                  </a:cubicBezTo>
                  <a:cubicBezTo>
                    <a:pt x="22" y="14"/>
                    <a:pt x="23" y="13"/>
                    <a:pt x="24" y="12"/>
                  </a:cubicBezTo>
                  <a:cubicBezTo>
                    <a:pt x="24" y="11"/>
                    <a:pt x="25" y="9"/>
                    <a:pt x="25" y="8"/>
                  </a:cubicBezTo>
                  <a:cubicBezTo>
                    <a:pt x="25" y="5"/>
                    <a:pt x="25" y="3"/>
                    <a:pt x="25" y="3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1"/>
                    <a:pt x="25" y="1"/>
                    <a:pt x="24" y="1"/>
                  </a:cubicBezTo>
                  <a:cubicBezTo>
                    <a:pt x="24" y="0"/>
                    <a:pt x="24" y="0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554"/>
            <p:cNvSpPr/>
            <p:nvPr/>
          </p:nvSpPr>
          <p:spPr bwMode="auto">
            <a:xfrm>
              <a:off x="2713038" y="3532188"/>
              <a:ext cx="104775" cy="90488"/>
            </a:xfrm>
            <a:custGeom>
              <a:avLst/>
              <a:gdLst>
                <a:gd name="T0" fmla="*/ 25 w 25"/>
                <a:gd name="T1" fmla="*/ 7 h 21"/>
                <a:gd name="T2" fmla="*/ 25 w 25"/>
                <a:gd name="T3" fmla="*/ 7 h 21"/>
                <a:gd name="T4" fmla="*/ 25 w 25"/>
                <a:gd name="T5" fmla="*/ 7 h 21"/>
                <a:gd name="T6" fmla="*/ 25 w 25"/>
                <a:gd name="T7" fmla="*/ 7 h 21"/>
                <a:gd name="T8" fmla="*/ 24 w 25"/>
                <a:gd name="T9" fmla="*/ 7 h 21"/>
                <a:gd name="T10" fmla="*/ 24 w 25"/>
                <a:gd name="T11" fmla="*/ 7 h 21"/>
                <a:gd name="T12" fmla="*/ 24 w 25"/>
                <a:gd name="T13" fmla="*/ 6 h 21"/>
                <a:gd name="T14" fmla="*/ 19 w 25"/>
                <a:gd name="T15" fmla="*/ 1 h 21"/>
                <a:gd name="T16" fmla="*/ 17 w 25"/>
                <a:gd name="T17" fmla="*/ 1 h 21"/>
                <a:gd name="T18" fmla="*/ 17 w 25"/>
                <a:gd name="T19" fmla="*/ 3 h 21"/>
                <a:gd name="T20" fmla="*/ 17 w 25"/>
                <a:gd name="T21" fmla="*/ 3 h 21"/>
                <a:gd name="T22" fmla="*/ 20 w 25"/>
                <a:gd name="T23" fmla="*/ 6 h 21"/>
                <a:gd name="T24" fmla="*/ 7 w 25"/>
                <a:gd name="T25" fmla="*/ 6 h 21"/>
                <a:gd name="T26" fmla="*/ 7 w 25"/>
                <a:gd name="T27" fmla="*/ 6 h 21"/>
                <a:gd name="T28" fmla="*/ 3 w 25"/>
                <a:gd name="T29" fmla="*/ 7 h 21"/>
                <a:gd name="T30" fmla="*/ 1 w 25"/>
                <a:gd name="T31" fmla="*/ 9 h 21"/>
                <a:gd name="T32" fmla="*/ 0 w 25"/>
                <a:gd name="T33" fmla="*/ 13 h 21"/>
                <a:gd name="T34" fmla="*/ 0 w 25"/>
                <a:gd name="T35" fmla="*/ 19 h 21"/>
                <a:gd name="T36" fmla="*/ 0 w 25"/>
                <a:gd name="T37" fmla="*/ 19 h 21"/>
                <a:gd name="T38" fmla="*/ 0 w 25"/>
                <a:gd name="T39" fmla="*/ 20 h 21"/>
                <a:gd name="T40" fmla="*/ 1 w 25"/>
                <a:gd name="T41" fmla="*/ 21 h 21"/>
                <a:gd name="T42" fmla="*/ 2 w 25"/>
                <a:gd name="T43" fmla="*/ 20 h 21"/>
                <a:gd name="T44" fmla="*/ 2 w 25"/>
                <a:gd name="T45" fmla="*/ 19 h 21"/>
                <a:gd name="T46" fmla="*/ 2 w 25"/>
                <a:gd name="T47" fmla="*/ 19 h 21"/>
                <a:gd name="T48" fmla="*/ 2 w 25"/>
                <a:gd name="T49" fmla="*/ 13 h 21"/>
                <a:gd name="T50" fmla="*/ 3 w 25"/>
                <a:gd name="T51" fmla="*/ 11 h 21"/>
                <a:gd name="T52" fmla="*/ 4 w 25"/>
                <a:gd name="T53" fmla="*/ 10 h 21"/>
                <a:gd name="T54" fmla="*/ 6 w 25"/>
                <a:gd name="T55" fmla="*/ 9 h 21"/>
                <a:gd name="T56" fmla="*/ 7 w 25"/>
                <a:gd name="T57" fmla="*/ 9 h 21"/>
                <a:gd name="T58" fmla="*/ 7 w 25"/>
                <a:gd name="T59" fmla="*/ 9 h 21"/>
                <a:gd name="T60" fmla="*/ 7 w 25"/>
                <a:gd name="T61" fmla="*/ 9 h 21"/>
                <a:gd name="T62" fmla="*/ 20 w 25"/>
                <a:gd name="T63" fmla="*/ 9 h 21"/>
                <a:gd name="T64" fmla="*/ 17 w 25"/>
                <a:gd name="T65" fmla="*/ 12 h 21"/>
                <a:gd name="T66" fmla="*/ 17 w 25"/>
                <a:gd name="T67" fmla="*/ 14 h 21"/>
                <a:gd name="T68" fmla="*/ 19 w 25"/>
                <a:gd name="T69" fmla="*/ 14 h 21"/>
                <a:gd name="T70" fmla="*/ 24 w 25"/>
                <a:gd name="T71" fmla="*/ 8 h 21"/>
                <a:gd name="T72" fmla="*/ 24 w 25"/>
                <a:gd name="T73" fmla="*/ 8 h 21"/>
                <a:gd name="T74" fmla="*/ 24 w 25"/>
                <a:gd name="T75" fmla="*/ 8 h 21"/>
                <a:gd name="T76" fmla="*/ 25 w 25"/>
                <a:gd name="T77" fmla="*/ 8 h 21"/>
                <a:gd name="T78" fmla="*/ 25 w 25"/>
                <a:gd name="T79" fmla="*/ 8 h 21"/>
                <a:gd name="T80" fmla="*/ 25 w 25"/>
                <a:gd name="T81" fmla="*/ 8 h 21"/>
                <a:gd name="T82" fmla="*/ 25 w 25"/>
                <a:gd name="T83" fmla="*/ 8 h 21"/>
                <a:gd name="T84" fmla="*/ 25 w 25"/>
                <a:gd name="T85" fmla="*/ 7 h 21"/>
                <a:gd name="T86" fmla="*/ 25 w 25"/>
                <a:gd name="T87" fmla="*/ 7 h 21"/>
                <a:gd name="T88" fmla="*/ 25 w 25"/>
                <a:gd name="T89" fmla="*/ 7 h 21"/>
                <a:gd name="T90" fmla="*/ 25 w 25"/>
                <a:gd name="T91" fmla="*/ 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5" h="21">
                  <a:moveTo>
                    <a:pt x="25" y="7"/>
                  </a:moveTo>
                  <a:cubicBezTo>
                    <a:pt x="25" y="7"/>
                    <a:pt x="25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7"/>
                    <a:pt x="24" y="6"/>
                    <a:pt x="24" y="6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0"/>
                    <a:pt x="18" y="0"/>
                    <a:pt x="17" y="1"/>
                  </a:cubicBezTo>
                  <a:cubicBezTo>
                    <a:pt x="16" y="1"/>
                    <a:pt x="16" y="2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5" y="6"/>
                    <a:pt x="3" y="7"/>
                  </a:cubicBezTo>
                  <a:cubicBezTo>
                    <a:pt x="2" y="7"/>
                    <a:pt x="1" y="8"/>
                    <a:pt x="1" y="9"/>
                  </a:cubicBezTo>
                  <a:cubicBezTo>
                    <a:pt x="0" y="10"/>
                    <a:pt x="0" y="12"/>
                    <a:pt x="0" y="13"/>
                  </a:cubicBez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1" y="21"/>
                    <a:pt x="1" y="21"/>
                  </a:cubicBezTo>
                  <a:cubicBezTo>
                    <a:pt x="1" y="21"/>
                    <a:pt x="2" y="20"/>
                    <a:pt x="2" y="20"/>
                  </a:cubicBezTo>
                  <a:cubicBezTo>
                    <a:pt x="2" y="20"/>
                    <a:pt x="2" y="20"/>
                    <a:pt x="2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19"/>
                    <a:pt x="2" y="18"/>
                    <a:pt x="2" y="13"/>
                  </a:cubicBezTo>
                  <a:cubicBezTo>
                    <a:pt x="2" y="12"/>
                    <a:pt x="3" y="11"/>
                    <a:pt x="3" y="11"/>
                  </a:cubicBezTo>
                  <a:cubicBezTo>
                    <a:pt x="3" y="10"/>
                    <a:pt x="4" y="10"/>
                    <a:pt x="4" y="10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6" y="13"/>
                    <a:pt x="17" y="14"/>
                    <a:pt x="17" y="14"/>
                  </a:cubicBezTo>
                  <a:cubicBezTo>
                    <a:pt x="18" y="15"/>
                    <a:pt x="18" y="15"/>
                    <a:pt x="19" y="14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24" y="8"/>
                    <a:pt x="24" y="8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5" y="8"/>
                    <a:pt x="25" y="8"/>
                    <a:pt x="25" y="8"/>
                  </a:cubicBezTo>
                  <a:cubicBezTo>
                    <a:pt x="25" y="8"/>
                    <a:pt x="25" y="8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5" y="7"/>
                    <a:pt x="25" y="7"/>
                    <a:pt x="25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3413126" y="4540250"/>
            <a:ext cx="352425" cy="428625"/>
            <a:chOff x="2817813" y="4521200"/>
            <a:chExt cx="352425" cy="428625"/>
          </a:xfrm>
          <a:solidFill>
            <a:schemeClr val="accent2"/>
          </a:solidFill>
        </p:grpSpPr>
        <p:sp>
          <p:nvSpPr>
            <p:cNvPr id="73" name="Freeform 555"/>
            <p:cNvSpPr>
              <a:spLocks noEditPoints="1"/>
            </p:cNvSpPr>
            <p:nvPr/>
          </p:nvSpPr>
          <p:spPr bwMode="auto">
            <a:xfrm>
              <a:off x="2817813" y="4521200"/>
              <a:ext cx="352425" cy="428625"/>
            </a:xfrm>
            <a:custGeom>
              <a:avLst/>
              <a:gdLst>
                <a:gd name="T0" fmla="*/ 65 w 83"/>
                <a:gd name="T1" fmla="*/ 1 h 101"/>
                <a:gd name="T2" fmla="*/ 65 w 83"/>
                <a:gd name="T3" fmla="*/ 1 h 101"/>
                <a:gd name="T4" fmla="*/ 65 w 83"/>
                <a:gd name="T5" fmla="*/ 1 h 101"/>
                <a:gd name="T6" fmla="*/ 65 w 83"/>
                <a:gd name="T7" fmla="*/ 1 h 101"/>
                <a:gd name="T8" fmla="*/ 65 w 83"/>
                <a:gd name="T9" fmla="*/ 1 h 101"/>
                <a:gd name="T10" fmla="*/ 65 w 83"/>
                <a:gd name="T11" fmla="*/ 0 h 101"/>
                <a:gd name="T12" fmla="*/ 65 w 83"/>
                <a:gd name="T13" fmla="*/ 0 h 101"/>
                <a:gd name="T14" fmla="*/ 64 w 83"/>
                <a:gd name="T15" fmla="*/ 0 h 101"/>
                <a:gd name="T16" fmla="*/ 64 w 83"/>
                <a:gd name="T17" fmla="*/ 0 h 101"/>
                <a:gd name="T18" fmla="*/ 64 w 83"/>
                <a:gd name="T19" fmla="*/ 0 h 101"/>
                <a:gd name="T20" fmla="*/ 64 w 83"/>
                <a:gd name="T21" fmla="*/ 0 h 101"/>
                <a:gd name="T22" fmla="*/ 64 w 83"/>
                <a:gd name="T23" fmla="*/ 0 h 101"/>
                <a:gd name="T24" fmla="*/ 1 w 83"/>
                <a:gd name="T25" fmla="*/ 0 h 101"/>
                <a:gd name="T26" fmla="*/ 0 w 83"/>
                <a:gd name="T27" fmla="*/ 1 h 101"/>
                <a:gd name="T28" fmla="*/ 0 w 83"/>
                <a:gd name="T29" fmla="*/ 2 h 101"/>
                <a:gd name="T30" fmla="*/ 0 w 83"/>
                <a:gd name="T31" fmla="*/ 87 h 101"/>
                <a:gd name="T32" fmla="*/ 0 w 83"/>
                <a:gd name="T33" fmla="*/ 99 h 101"/>
                <a:gd name="T34" fmla="*/ 0 w 83"/>
                <a:gd name="T35" fmla="*/ 100 h 101"/>
                <a:gd name="T36" fmla="*/ 1 w 83"/>
                <a:gd name="T37" fmla="*/ 101 h 101"/>
                <a:gd name="T38" fmla="*/ 82 w 83"/>
                <a:gd name="T39" fmla="*/ 101 h 101"/>
                <a:gd name="T40" fmla="*/ 83 w 83"/>
                <a:gd name="T41" fmla="*/ 100 h 101"/>
                <a:gd name="T42" fmla="*/ 83 w 83"/>
                <a:gd name="T43" fmla="*/ 99 h 101"/>
                <a:gd name="T44" fmla="*/ 83 w 83"/>
                <a:gd name="T45" fmla="*/ 87 h 101"/>
                <a:gd name="T46" fmla="*/ 83 w 83"/>
                <a:gd name="T47" fmla="*/ 20 h 101"/>
                <a:gd name="T48" fmla="*/ 83 w 83"/>
                <a:gd name="T49" fmla="*/ 19 h 101"/>
                <a:gd name="T50" fmla="*/ 83 w 83"/>
                <a:gd name="T51" fmla="*/ 18 h 101"/>
                <a:gd name="T52" fmla="*/ 65 w 83"/>
                <a:gd name="T53" fmla="*/ 1 h 101"/>
                <a:gd name="T54" fmla="*/ 65 w 83"/>
                <a:gd name="T55" fmla="*/ 5 h 101"/>
                <a:gd name="T56" fmla="*/ 78 w 83"/>
                <a:gd name="T57" fmla="*/ 18 h 101"/>
                <a:gd name="T58" fmla="*/ 65 w 83"/>
                <a:gd name="T59" fmla="*/ 18 h 101"/>
                <a:gd name="T60" fmla="*/ 65 w 83"/>
                <a:gd name="T61" fmla="*/ 5 h 101"/>
                <a:gd name="T62" fmla="*/ 80 w 83"/>
                <a:gd name="T63" fmla="*/ 98 h 101"/>
                <a:gd name="T64" fmla="*/ 2 w 83"/>
                <a:gd name="T65" fmla="*/ 98 h 101"/>
                <a:gd name="T66" fmla="*/ 2 w 83"/>
                <a:gd name="T67" fmla="*/ 89 h 101"/>
                <a:gd name="T68" fmla="*/ 80 w 83"/>
                <a:gd name="T69" fmla="*/ 89 h 101"/>
                <a:gd name="T70" fmla="*/ 80 w 83"/>
                <a:gd name="T71" fmla="*/ 98 h 101"/>
                <a:gd name="T72" fmla="*/ 80 w 83"/>
                <a:gd name="T73" fmla="*/ 86 h 101"/>
                <a:gd name="T74" fmla="*/ 2 w 83"/>
                <a:gd name="T75" fmla="*/ 86 h 101"/>
                <a:gd name="T76" fmla="*/ 2 w 83"/>
                <a:gd name="T77" fmla="*/ 3 h 101"/>
                <a:gd name="T78" fmla="*/ 63 w 83"/>
                <a:gd name="T79" fmla="*/ 3 h 101"/>
                <a:gd name="T80" fmla="*/ 63 w 83"/>
                <a:gd name="T81" fmla="*/ 20 h 101"/>
                <a:gd name="T82" fmla="*/ 63 w 83"/>
                <a:gd name="T83" fmla="*/ 21 h 101"/>
                <a:gd name="T84" fmla="*/ 64 w 83"/>
                <a:gd name="T85" fmla="*/ 21 h 101"/>
                <a:gd name="T86" fmla="*/ 80 w 83"/>
                <a:gd name="T87" fmla="*/ 21 h 101"/>
                <a:gd name="T88" fmla="*/ 80 w 83"/>
                <a:gd name="T89" fmla="*/ 8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3" h="101">
                  <a:moveTo>
                    <a:pt x="65" y="1"/>
                  </a:move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5" y="0"/>
                    <a:pt x="64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1" y="101"/>
                    <a:pt x="1" y="101"/>
                  </a:cubicBezTo>
                  <a:cubicBezTo>
                    <a:pt x="82" y="101"/>
                    <a:pt x="82" y="101"/>
                    <a:pt x="82" y="101"/>
                  </a:cubicBezTo>
                  <a:cubicBezTo>
                    <a:pt x="82" y="101"/>
                    <a:pt x="82" y="100"/>
                    <a:pt x="83" y="100"/>
                  </a:cubicBezTo>
                  <a:cubicBezTo>
                    <a:pt x="83" y="100"/>
                    <a:pt x="83" y="100"/>
                    <a:pt x="83" y="99"/>
                  </a:cubicBezTo>
                  <a:cubicBezTo>
                    <a:pt x="83" y="87"/>
                    <a:pt x="83" y="87"/>
                    <a:pt x="83" y="87"/>
                  </a:cubicBezTo>
                  <a:cubicBezTo>
                    <a:pt x="83" y="20"/>
                    <a:pt x="83" y="20"/>
                    <a:pt x="83" y="20"/>
                  </a:cubicBezTo>
                  <a:cubicBezTo>
                    <a:pt x="83" y="19"/>
                    <a:pt x="83" y="19"/>
                    <a:pt x="83" y="19"/>
                  </a:cubicBezTo>
                  <a:cubicBezTo>
                    <a:pt x="83" y="19"/>
                    <a:pt x="83" y="19"/>
                    <a:pt x="83" y="18"/>
                  </a:cubicBezTo>
                  <a:lnTo>
                    <a:pt x="65" y="1"/>
                  </a:lnTo>
                  <a:close/>
                  <a:moveTo>
                    <a:pt x="65" y="5"/>
                  </a:moveTo>
                  <a:cubicBezTo>
                    <a:pt x="78" y="18"/>
                    <a:pt x="78" y="18"/>
                    <a:pt x="78" y="18"/>
                  </a:cubicBezTo>
                  <a:cubicBezTo>
                    <a:pt x="65" y="18"/>
                    <a:pt x="65" y="18"/>
                    <a:pt x="65" y="18"/>
                  </a:cubicBezTo>
                  <a:lnTo>
                    <a:pt x="65" y="5"/>
                  </a:lnTo>
                  <a:close/>
                  <a:moveTo>
                    <a:pt x="80" y="98"/>
                  </a:moveTo>
                  <a:cubicBezTo>
                    <a:pt x="2" y="98"/>
                    <a:pt x="2" y="98"/>
                    <a:pt x="2" y="98"/>
                  </a:cubicBezTo>
                  <a:cubicBezTo>
                    <a:pt x="2" y="89"/>
                    <a:pt x="2" y="89"/>
                    <a:pt x="2" y="89"/>
                  </a:cubicBezTo>
                  <a:cubicBezTo>
                    <a:pt x="80" y="89"/>
                    <a:pt x="80" y="89"/>
                    <a:pt x="80" y="89"/>
                  </a:cubicBezTo>
                  <a:lnTo>
                    <a:pt x="80" y="98"/>
                  </a:lnTo>
                  <a:close/>
                  <a:moveTo>
                    <a:pt x="80" y="86"/>
                  </a:moveTo>
                  <a:cubicBezTo>
                    <a:pt x="2" y="86"/>
                    <a:pt x="2" y="86"/>
                    <a:pt x="2" y="86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63" y="3"/>
                    <a:pt x="63" y="3"/>
                    <a:pt x="63" y="3"/>
                  </a:cubicBezTo>
                  <a:cubicBezTo>
                    <a:pt x="63" y="20"/>
                    <a:pt x="63" y="20"/>
                    <a:pt x="63" y="20"/>
                  </a:cubicBezTo>
                  <a:cubicBezTo>
                    <a:pt x="63" y="20"/>
                    <a:pt x="63" y="21"/>
                    <a:pt x="63" y="21"/>
                  </a:cubicBezTo>
                  <a:cubicBezTo>
                    <a:pt x="63" y="21"/>
                    <a:pt x="64" y="21"/>
                    <a:pt x="64" y="21"/>
                  </a:cubicBezTo>
                  <a:cubicBezTo>
                    <a:pt x="80" y="21"/>
                    <a:pt x="80" y="21"/>
                    <a:pt x="80" y="21"/>
                  </a:cubicBezTo>
                  <a:lnTo>
                    <a:pt x="80" y="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556"/>
            <p:cNvSpPr/>
            <p:nvPr/>
          </p:nvSpPr>
          <p:spPr bwMode="auto">
            <a:xfrm>
              <a:off x="2857500" y="4576763"/>
              <a:ext cx="190500" cy="7938"/>
            </a:xfrm>
            <a:custGeom>
              <a:avLst/>
              <a:gdLst>
                <a:gd name="T0" fmla="*/ 2 w 45"/>
                <a:gd name="T1" fmla="*/ 2 h 2"/>
                <a:gd name="T2" fmla="*/ 44 w 45"/>
                <a:gd name="T3" fmla="*/ 2 h 2"/>
                <a:gd name="T4" fmla="*/ 45 w 45"/>
                <a:gd name="T5" fmla="*/ 1 h 2"/>
                <a:gd name="T6" fmla="*/ 44 w 45"/>
                <a:gd name="T7" fmla="*/ 0 h 2"/>
                <a:gd name="T8" fmla="*/ 2 w 45"/>
                <a:gd name="T9" fmla="*/ 0 h 2"/>
                <a:gd name="T10" fmla="*/ 0 w 45"/>
                <a:gd name="T11" fmla="*/ 1 h 2"/>
                <a:gd name="T12" fmla="*/ 2 w 45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2">
                  <a:moveTo>
                    <a:pt x="2" y="2"/>
                  </a:moveTo>
                  <a:cubicBezTo>
                    <a:pt x="44" y="2"/>
                    <a:pt x="44" y="2"/>
                    <a:pt x="44" y="2"/>
                  </a:cubicBezTo>
                  <a:cubicBezTo>
                    <a:pt x="45" y="2"/>
                    <a:pt x="45" y="2"/>
                    <a:pt x="45" y="1"/>
                  </a:cubicBezTo>
                  <a:cubicBezTo>
                    <a:pt x="45" y="0"/>
                    <a:pt x="45" y="0"/>
                    <a:pt x="44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557"/>
            <p:cNvSpPr/>
            <p:nvPr/>
          </p:nvSpPr>
          <p:spPr bwMode="auto">
            <a:xfrm>
              <a:off x="2857500" y="4652963"/>
              <a:ext cx="269875" cy="12700"/>
            </a:xfrm>
            <a:custGeom>
              <a:avLst/>
              <a:gdLst>
                <a:gd name="T0" fmla="*/ 0 w 64"/>
                <a:gd name="T1" fmla="*/ 1 h 3"/>
                <a:gd name="T2" fmla="*/ 2 w 64"/>
                <a:gd name="T3" fmla="*/ 3 h 3"/>
                <a:gd name="T4" fmla="*/ 63 w 64"/>
                <a:gd name="T5" fmla="*/ 3 h 3"/>
                <a:gd name="T6" fmla="*/ 64 w 64"/>
                <a:gd name="T7" fmla="*/ 1 h 3"/>
                <a:gd name="T8" fmla="*/ 63 w 64"/>
                <a:gd name="T9" fmla="*/ 0 h 3"/>
                <a:gd name="T10" fmla="*/ 2 w 64"/>
                <a:gd name="T11" fmla="*/ 0 h 3"/>
                <a:gd name="T12" fmla="*/ 0 w 64"/>
                <a:gd name="T13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3">
                  <a:moveTo>
                    <a:pt x="0" y="1"/>
                  </a:moveTo>
                  <a:cubicBezTo>
                    <a:pt x="0" y="2"/>
                    <a:pt x="1" y="3"/>
                    <a:pt x="2" y="3"/>
                  </a:cubicBezTo>
                  <a:cubicBezTo>
                    <a:pt x="63" y="3"/>
                    <a:pt x="63" y="3"/>
                    <a:pt x="63" y="3"/>
                  </a:cubicBezTo>
                  <a:cubicBezTo>
                    <a:pt x="63" y="3"/>
                    <a:pt x="64" y="2"/>
                    <a:pt x="64" y="1"/>
                  </a:cubicBezTo>
                  <a:cubicBezTo>
                    <a:pt x="64" y="1"/>
                    <a:pt x="63" y="0"/>
                    <a:pt x="6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558"/>
            <p:cNvSpPr/>
            <p:nvPr/>
          </p:nvSpPr>
          <p:spPr bwMode="auto">
            <a:xfrm>
              <a:off x="2857500" y="4729163"/>
              <a:ext cx="206375" cy="12700"/>
            </a:xfrm>
            <a:custGeom>
              <a:avLst/>
              <a:gdLst>
                <a:gd name="T0" fmla="*/ 47 w 49"/>
                <a:gd name="T1" fmla="*/ 0 h 3"/>
                <a:gd name="T2" fmla="*/ 2 w 49"/>
                <a:gd name="T3" fmla="*/ 0 h 3"/>
                <a:gd name="T4" fmla="*/ 0 w 49"/>
                <a:gd name="T5" fmla="*/ 2 h 3"/>
                <a:gd name="T6" fmla="*/ 2 w 49"/>
                <a:gd name="T7" fmla="*/ 3 h 3"/>
                <a:gd name="T8" fmla="*/ 47 w 49"/>
                <a:gd name="T9" fmla="*/ 3 h 3"/>
                <a:gd name="T10" fmla="*/ 49 w 49"/>
                <a:gd name="T11" fmla="*/ 2 h 3"/>
                <a:gd name="T12" fmla="*/ 47 w 49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3">
                  <a:moveTo>
                    <a:pt x="47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1" y="3"/>
                    <a:pt x="2" y="3"/>
                  </a:cubicBezTo>
                  <a:cubicBezTo>
                    <a:pt x="47" y="3"/>
                    <a:pt x="47" y="3"/>
                    <a:pt x="47" y="3"/>
                  </a:cubicBezTo>
                  <a:cubicBezTo>
                    <a:pt x="48" y="3"/>
                    <a:pt x="49" y="2"/>
                    <a:pt x="49" y="2"/>
                  </a:cubicBezTo>
                  <a:cubicBezTo>
                    <a:pt x="49" y="1"/>
                    <a:pt x="48" y="0"/>
                    <a:pt x="4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559"/>
            <p:cNvSpPr/>
            <p:nvPr/>
          </p:nvSpPr>
          <p:spPr bwMode="auto">
            <a:xfrm>
              <a:off x="2857500" y="4810125"/>
              <a:ext cx="142875" cy="12700"/>
            </a:xfrm>
            <a:custGeom>
              <a:avLst/>
              <a:gdLst>
                <a:gd name="T0" fmla="*/ 32 w 34"/>
                <a:gd name="T1" fmla="*/ 0 h 3"/>
                <a:gd name="T2" fmla="*/ 2 w 34"/>
                <a:gd name="T3" fmla="*/ 0 h 3"/>
                <a:gd name="T4" fmla="*/ 0 w 34"/>
                <a:gd name="T5" fmla="*/ 2 h 3"/>
                <a:gd name="T6" fmla="*/ 2 w 34"/>
                <a:gd name="T7" fmla="*/ 3 h 3"/>
                <a:gd name="T8" fmla="*/ 32 w 34"/>
                <a:gd name="T9" fmla="*/ 3 h 3"/>
                <a:gd name="T10" fmla="*/ 34 w 34"/>
                <a:gd name="T11" fmla="*/ 2 h 3"/>
                <a:gd name="T12" fmla="*/ 32 w 34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3">
                  <a:moveTo>
                    <a:pt x="3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1" y="3"/>
                    <a:pt x="2" y="3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33" y="3"/>
                    <a:pt x="34" y="2"/>
                    <a:pt x="34" y="2"/>
                  </a:cubicBezTo>
                  <a:cubicBezTo>
                    <a:pt x="34" y="1"/>
                    <a:pt x="33" y="0"/>
                    <a:pt x="3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78" name="文本框 77"/>
          <p:cNvSpPr txBox="1"/>
          <p:nvPr/>
        </p:nvSpPr>
        <p:spPr>
          <a:xfrm>
            <a:off x="1343472" y="2361562"/>
            <a:ext cx="277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79" name="文本框 78"/>
          <p:cNvSpPr txBox="1"/>
          <p:nvPr/>
        </p:nvSpPr>
        <p:spPr>
          <a:xfrm>
            <a:off x="1127448" y="3647213"/>
            <a:ext cx="277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80" name="文本框 79"/>
          <p:cNvSpPr txBox="1"/>
          <p:nvPr/>
        </p:nvSpPr>
        <p:spPr>
          <a:xfrm>
            <a:off x="1281559" y="4987925"/>
            <a:ext cx="277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81" name="文本框 80"/>
          <p:cNvSpPr txBox="1"/>
          <p:nvPr/>
        </p:nvSpPr>
        <p:spPr>
          <a:xfrm>
            <a:off x="7902699" y="2132587"/>
            <a:ext cx="277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82" name="文本框 81"/>
          <p:cNvSpPr txBox="1"/>
          <p:nvPr/>
        </p:nvSpPr>
        <p:spPr>
          <a:xfrm>
            <a:off x="8326437" y="3140968"/>
            <a:ext cx="277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  <p:sp>
        <p:nvSpPr>
          <p:cNvPr id="83" name="文本框 82"/>
          <p:cNvSpPr txBox="1"/>
          <p:nvPr/>
        </p:nvSpPr>
        <p:spPr>
          <a:xfrm>
            <a:off x="8393113" y="4689675"/>
            <a:ext cx="2774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172"/>
          <p:cNvSpPr/>
          <p:nvPr/>
        </p:nvSpPr>
        <p:spPr bwMode="auto">
          <a:xfrm>
            <a:off x="2636066" y="1885377"/>
            <a:ext cx="7278589" cy="3833503"/>
          </a:xfrm>
          <a:custGeom>
            <a:avLst/>
            <a:gdLst>
              <a:gd name="T0" fmla="*/ 5603 w 5603"/>
              <a:gd name="T1" fmla="*/ 2951 h 2951"/>
              <a:gd name="T2" fmla="*/ 5171 w 5603"/>
              <a:gd name="T3" fmla="*/ 2951 h 2951"/>
              <a:gd name="T4" fmla="*/ 5166 w 5603"/>
              <a:gd name="T5" fmla="*/ 2948 h 2951"/>
              <a:gd name="T6" fmla="*/ 494 w 5603"/>
              <a:gd name="T7" fmla="*/ 43 h 2951"/>
              <a:gd name="T8" fmla="*/ 0 w 5603"/>
              <a:gd name="T9" fmla="*/ 43 h 2951"/>
              <a:gd name="T10" fmla="*/ 0 w 5603"/>
              <a:gd name="T11" fmla="*/ 0 h 2951"/>
              <a:gd name="T12" fmla="*/ 507 w 5603"/>
              <a:gd name="T13" fmla="*/ 0 h 2951"/>
              <a:gd name="T14" fmla="*/ 513 w 5603"/>
              <a:gd name="T15" fmla="*/ 3 h 2951"/>
              <a:gd name="T16" fmla="*/ 5182 w 5603"/>
              <a:gd name="T17" fmla="*/ 2908 h 2951"/>
              <a:gd name="T18" fmla="*/ 5603 w 5603"/>
              <a:gd name="T19" fmla="*/ 2908 h 2951"/>
              <a:gd name="T20" fmla="*/ 5603 w 5603"/>
              <a:gd name="T21" fmla="*/ 2951 h 29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03" h="2951">
                <a:moveTo>
                  <a:pt x="5603" y="2951"/>
                </a:moveTo>
                <a:lnTo>
                  <a:pt x="5171" y="2951"/>
                </a:lnTo>
                <a:lnTo>
                  <a:pt x="5166" y="2948"/>
                </a:lnTo>
                <a:lnTo>
                  <a:pt x="494" y="43"/>
                </a:lnTo>
                <a:lnTo>
                  <a:pt x="0" y="43"/>
                </a:lnTo>
                <a:lnTo>
                  <a:pt x="0" y="0"/>
                </a:lnTo>
                <a:lnTo>
                  <a:pt x="507" y="0"/>
                </a:lnTo>
                <a:lnTo>
                  <a:pt x="513" y="3"/>
                </a:lnTo>
                <a:lnTo>
                  <a:pt x="5182" y="2908"/>
                </a:lnTo>
                <a:lnTo>
                  <a:pt x="5603" y="2908"/>
                </a:lnTo>
                <a:lnTo>
                  <a:pt x="5603" y="2951"/>
                </a:lnTo>
                <a:close/>
              </a:path>
            </a:pathLst>
          </a:custGeom>
          <a:solidFill>
            <a:srgbClr val="B5B5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Oval 173"/>
          <p:cNvSpPr>
            <a:spLocks noChangeArrowheads="1"/>
          </p:cNvSpPr>
          <p:nvPr/>
        </p:nvSpPr>
        <p:spPr bwMode="auto">
          <a:xfrm>
            <a:off x="3919529" y="2221832"/>
            <a:ext cx="378025" cy="379323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Oval 174"/>
          <p:cNvSpPr>
            <a:spLocks noChangeArrowheads="1"/>
          </p:cNvSpPr>
          <p:nvPr/>
        </p:nvSpPr>
        <p:spPr bwMode="auto">
          <a:xfrm>
            <a:off x="5219880" y="3041533"/>
            <a:ext cx="378025" cy="3780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Oval 175"/>
          <p:cNvSpPr>
            <a:spLocks noChangeArrowheads="1"/>
          </p:cNvSpPr>
          <p:nvPr/>
        </p:nvSpPr>
        <p:spPr bwMode="auto">
          <a:xfrm>
            <a:off x="6520232" y="3861236"/>
            <a:ext cx="374127" cy="37542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Oval 176"/>
          <p:cNvSpPr>
            <a:spLocks noChangeArrowheads="1"/>
          </p:cNvSpPr>
          <p:nvPr/>
        </p:nvSpPr>
        <p:spPr bwMode="auto">
          <a:xfrm>
            <a:off x="8036225" y="4787459"/>
            <a:ext cx="374127" cy="37932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4377904" y="1725939"/>
            <a:ext cx="4261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极简主义设计，极致简约风潮流所向，通用设计，完美兼容，打造最实用，最具个性的演示方案。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377482" y="129475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b="1" dirty="0">
                <a:solidFill>
                  <a:schemeClr val="accent1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958766" y="3677148"/>
            <a:ext cx="4261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极简主义设计，极致简约风潮流所向，通用设计，完美兼容，打造最实用，最具个性的演示方案。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173323" y="3211026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b="1" dirty="0">
                <a:solidFill>
                  <a:schemeClr val="accent2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163478" y="3392750"/>
            <a:ext cx="4261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极简主义设计，极致简约风潮流所向，通用设计，完美兼容，打造最实用，最具个性的演示方案。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163056" y="2961569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b="1" dirty="0">
                <a:solidFill>
                  <a:schemeClr val="accent3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3454442" y="5087803"/>
            <a:ext cx="4261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极简主义设计，极致简约风潮流所向，通用设计，完美兼容，打造最实用，最具个性的演示方案。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5668999" y="4621681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b="1" dirty="0">
                <a:solidFill>
                  <a:schemeClr val="accent4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reeform 5"/>
          <p:cNvSpPr>
            <a:spLocks noEditPoints="1"/>
          </p:cNvSpPr>
          <p:nvPr/>
        </p:nvSpPr>
        <p:spPr bwMode="auto">
          <a:xfrm>
            <a:off x="1966913" y="4089400"/>
            <a:ext cx="1081088" cy="1085850"/>
          </a:xfrm>
          <a:custGeom>
            <a:avLst/>
            <a:gdLst>
              <a:gd name="T0" fmla="*/ 143 w 161"/>
              <a:gd name="T1" fmla="*/ 31 h 161"/>
              <a:gd name="T2" fmla="*/ 131 w 161"/>
              <a:gd name="T3" fmla="*/ 18 h 161"/>
              <a:gd name="T4" fmla="*/ 80 w 161"/>
              <a:gd name="T5" fmla="*/ 0 h 161"/>
              <a:gd name="T6" fmla="*/ 0 w 161"/>
              <a:gd name="T7" fmla="*/ 81 h 161"/>
              <a:gd name="T8" fmla="*/ 80 w 161"/>
              <a:gd name="T9" fmla="*/ 161 h 161"/>
              <a:gd name="T10" fmla="*/ 161 w 161"/>
              <a:gd name="T11" fmla="*/ 81 h 161"/>
              <a:gd name="T12" fmla="*/ 143 w 161"/>
              <a:gd name="T13" fmla="*/ 31 h 161"/>
              <a:gd name="T14" fmla="*/ 80 w 161"/>
              <a:gd name="T15" fmla="*/ 143 h 161"/>
              <a:gd name="T16" fmla="*/ 18 w 161"/>
              <a:gd name="T17" fmla="*/ 81 h 161"/>
              <a:gd name="T18" fmla="*/ 80 w 161"/>
              <a:gd name="T19" fmla="*/ 18 h 161"/>
              <a:gd name="T20" fmla="*/ 118 w 161"/>
              <a:gd name="T21" fmla="*/ 31 h 161"/>
              <a:gd name="T22" fmla="*/ 130 w 161"/>
              <a:gd name="T23" fmla="*/ 43 h 161"/>
              <a:gd name="T24" fmla="*/ 143 w 161"/>
              <a:gd name="T25" fmla="*/ 81 h 161"/>
              <a:gd name="T26" fmla="*/ 80 w 161"/>
              <a:gd name="T27" fmla="*/ 143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1" h="161">
                <a:moveTo>
                  <a:pt x="143" y="31"/>
                </a:moveTo>
                <a:cubicBezTo>
                  <a:pt x="140" y="26"/>
                  <a:pt x="135" y="22"/>
                  <a:pt x="131" y="18"/>
                </a:cubicBezTo>
                <a:cubicBezTo>
                  <a:pt x="117" y="7"/>
                  <a:pt x="99" y="0"/>
                  <a:pt x="80" y="0"/>
                </a:cubicBezTo>
                <a:cubicBezTo>
                  <a:pt x="36" y="0"/>
                  <a:pt x="0" y="36"/>
                  <a:pt x="0" y="81"/>
                </a:cubicBezTo>
                <a:cubicBezTo>
                  <a:pt x="0" y="125"/>
                  <a:pt x="36" y="161"/>
                  <a:pt x="80" y="161"/>
                </a:cubicBezTo>
                <a:cubicBezTo>
                  <a:pt x="125" y="161"/>
                  <a:pt x="161" y="125"/>
                  <a:pt x="161" y="81"/>
                </a:cubicBezTo>
                <a:cubicBezTo>
                  <a:pt x="161" y="62"/>
                  <a:pt x="154" y="44"/>
                  <a:pt x="143" y="31"/>
                </a:cubicBezTo>
                <a:close/>
                <a:moveTo>
                  <a:pt x="80" y="143"/>
                </a:moveTo>
                <a:cubicBezTo>
                  <a:pt x="46" y="143"/>
                  <a:pt x="18" y="115"/>
                  <a:pt x="18" y="81"/>
                </a:cubicBezTo>
                <a:cubicBezTo>
                  <a:pt x="18" y="46"/>
                  <a:pt x="46" y="18"/>
                  <a:pt x="80" y="18"/>
                </a:cubicBezTo>
                <a:cubicBezTo>
                  <a:pt x="94" y="18"/>
                  <a:pt x="107" y="23"/>
                  <a:pt x="118" y="31"/>
                </a:cubicBezTo>
                <a:cubicBezTo>
                  <a:pt x="123" y="34"/>
                  <a:pt x="127" y="39"/>
                  <a:pt x="130" y="43"/>
                </a:cubicBezTo>
                <a:cubicBezTo>
                  <a:pt x="138" y="54"/>
                  <a:pt x="143" y="67"/>
                  <a:pt x="143" y="81"/>
                </a:cubicBezTo>
                <a:cubicBezTo>
                  <a:pt x="143" y="115"/>
                  <a:pt x="115" y="143"/>
                  <a:pt x="80" y="1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6"/>
          <p:cNvSpPr/>
          <p:nvPr/>
        </p:nvSpPr>
        <p:spPr bwMode="auto">
          <a:xfrm>
            <a:off x="2760663" y="2478088"/>
            <a:ext cx="1892300" cy="1901825"/>
          </a:xfrm>
          <a:custGeom>
            <a:avLst/>
            <a:gdLst>
              <a:gd name="T0" fmla="*/ 282 w 282"/>
              <a:gd name="T1" fmla="*/ 13 h 282"/>
              <a:gd name="T2" fmla="*/ 12 w 282"/>
              <a:gd name="T3" fmla="*/ 282 h 282"/>
              <a:gd name="T4" fmla="*/ 0 w 282"/>
              <a:gd name="T5" fmla="*/ 270 h 282"/>
              <a:gd name="T6" fmla="*/ 270 w 282"/>
              <a:gd name="T7" fmla="*/ 0 h 282"/>
              <a:gd name="T8" fmla="*/ 282 w 282"/>
              <a:gd name="T9" fmla="*/ 13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2" h="282">
                <a:moveTo>
                  <a:pt x="282" y="13"/>
                </a:moveTo>
                <a:cubicBezTo>
                  <a:pt x="12" y="282"/>
                  <a:pt x="12" y="282"/>
                  <a:pt x="12" y="282"/>
                </a:cubicBezTo>
                <a:cubicBezTo>
                  <a:pt x="9" y="278"/>
                  <a:pt x="5" y="273"/>
                  <a:pt x="0" y="270"/>
                </a:cubicBezTo>
                <a:cubicBezTo>
                  <a:pt x="270" y="0"/>
                  <a:pt x="270" y="0"/>
                  <a:pt x="270" y="0"/>
                </a:cubicBezTo>
                <a:cubicBezTo>
                  <a:pt x="273" y="5"/>
                  <a:pt x="277" y="9"/>
                  <a:pt x="282" y="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reeform 7"/>
          <p:cNvSpPr/>
          <p:nvPr/>
        </p:nvSpPr>
        <p:spPr bwMode="auto">
          <a:xfrm>
            <a:off x="5157788" y="2478088"/>
            <a:ext cx="1892300" cy="1901825"/>
          </a:xfrm>
          <a:custGeom>
            <a:avLst/>
            <a:gdLst>
              <a:gd name="T0" fmla="*/ 282 w 282"/>
              <a:gd name="T1" fmla="*/ 270 h 282"/>
              <a:gd name="T2" fmla="*/ 270 w 282"/>
              <a:gd name="T3" fmla="*/ 282 h 282"/>
              <a:gd name="T4" fmla="*/ 257 w 282"/>
              <a:gd name="T5" fmla="*/ 270 h 282"/>
              <a:gd name="T6" fmla="*/ 13 w 282"/>
              <a:gd name="T7" fmla="*/ 25 h 282"/>
              <a:gd name="T8" fmla="*/ 0 w 282"/>
              <a:gd name="T9" fmla="*/ 13 h 282"/>
              <a:gd name="T10" fmla="*/ 13 w 282"/>
              <a:gd name="T11" fmla="*/ 0 h 282"/>
              <a:gd name="T12" fmla="*/ 282 w 282"/>
              <a:gd name="T13" fmla="*/ 270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2" h="282">
                <a:moveTo>
                  <a:pt x="282" y="270"/>
                </a:moveTo>
                <a:cubicBezTo>
                  <a:pt x="278" y="273"/>
                  <a:pt x="273" y="278"/>
                  <a:pt x="270" y="282"/>
                </a:cubicBezTo>
                <a:cubicBezTo>
                  <a:pt x="257" y="270"/>
                  <a:pt x="257" y="270"/>
                  <a:pt x="257" y="270"/>
                </a:cubicBezTo>
                <a:cubicBezTo>
                  <a:pt x="13" y="25"/>
                  <a:pt x="13" y="25"/>
                  <a:pt x="13" y="25"/>
                </a:cubicBezTo>
                <a:cubicBezTo>
                  <a:pt x="0" y="13"/>
                  <a:pt x="0" y="13"/>
                  <a:pt x="0" y="13"/>
                </a:cubicBezTo>
                <a:cubicBezTo>
                  <a:pt x="5" y="9"/>
                  <a:pt x="9" y="5"/>
                  <a:pt x="13" y="0"/>
                </a:cubicBezTo>
                <a:lnTo>
                  <a:pt x="282" y="27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reeform 8"/>
          <p:cNvSpPr/>
          <p:nvPr/>
        </p:nvSpPr>
        <p:spPr bwMode="auto">
          <a:xfrm>
            <a:off x="7540626" y="2465388"/>
            <a:ext cx="1900238" cy="1900238"/>
          </a:xfrm>
          <a:custGeom>
            <a:avLst/>
            <a:gdLst>
              <a:gd name="T0" fmla="*/ 283 w 283"/>
              <a:gd name="T1" fmla="*/ 13 h 282"/>
              <a:gd name="T2" fmla="*/ 14 w 283"/>
              <a:gd name="T3" fmla="*/ 282 h 282"/>
              <a:gd name="T4" fmla="*/ 0 w 283"/>
              <a:gd name="T5" fmla="*/ 270 h 282"/>
              <a:gd name="T6" fmla="*/ 271 w 283"/>
              <a:gd name="T7" fmla="*/ 0 h 282"/>
              <a:gd name="T8" fmla="*/ 283 w 283"/>
              <a:gd name="T9" fmla="*/ 13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3" h="282">
                <a:moveTo>
                  <a:pt x="283" y="13"/>
                </a:moveTo>
                <a:cubicBezTo>
                  <a:pt x="14" y="282"/>
                  <a:pt x="14" y="282"/>
                  <a:pt x="14" y="282"/>
                </a:cubicBezTo>
                <a:cubicBezTo>
                  <a:pt x="10" y="278"/>
                  <a:pt x="5" y="274"/>
                  <a:pt x="0" y="270"/>
                </a:cubicBezTo>
                <a:cubicBezTo>
                  <a:pt x="271" y="0"/>
                  <a:pt x="271" y="0"/>
                  <a:pt x="271" y="0"/>
                </a:cubicBezTo>
                <a:cubicBezTo>
                  <a:pt x="274" y="5"/>
                  <a:pt x="278" y="9"/>
                  <a:pt x="283" y="1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9"/>
          <p:cNvSpPr>
            <a:spLocks noEditPoints="1"/>
          </p:cNvSpPr>
          <p:nvPr/>
        </p:nvSpPr>
        <p:spPr bwMode="auto">
          <a:xfrm>
            <a:off x="9166226" y="1682750"/>
            <a:ext cx="1081088" cy="1085850"/>
          </a:xfrm>
          <a:custGeom>
            <a:avLst/>
            <a:gdLst>
              <a:gd name="T0" fmla="*/ 80 w 161"/>
              <a:gd name="T1" fmla="*/ 0 h 161"/>
              <a:gd name="T2" fmla="*/ 0 w 161"/>
              <a:gd name="T3" fmla="*/ 81 h 161"/>
              <a:gd name="T4" fmla="*/ 16 w 161"/>
              <a:gd name="T5" fmla="*/ 129 h 161"/>
              <a:gd name="T6" fmla="*/ 28 w 161"/>
              <a:gd name="T7" fmla="*/ 142 h 161"/>
              <a:gd name="T8" fmla="*/ 80 w 161"/>
              <a:gd name="T9" fmla="*/ 161 h 161"/>
              <a:gd name="T10" fmla="*/ 161 w 161"/>
              <a:gd name="T11" fmla="*/ 81 h 161"/>
              <a:gd name="T12" fmla="*/ 80 w 161"/>
              <a:gd name="T13" fmla="*/ 0 h 161"/>
              <a:gd name="T14" fmla="*/ 80 w 161"/>
              <a:gd name="T15" fmla="*/ 143 h 161"/>
              <a:gd name="T16" fmla="*/ 41 w 161"/>
              <a:gd name="T17" fmla="*/ 129 h 161"/>
              <a:gd name="T18" fmla="*/ 29 w 161"/>
              <a:gd name="T19" fmla="*/ 116 h 161"/>
              <a:gd name="T20" fmla="*/ 18 w 161"/>
              <a:gd name="T21" fmla="*/ 81 h 161"/>
              <a:gd name="T22" fmla="*/ 80 w 161"/>
              <a:gd name="T23" fmla="*/ 18 h 161"/>
              <a:gd name="T24" fmla="*/ 143 w 161"/>
              <a:gd name="T25" fmla="*/ 81 h 161"/>
              <a:gd name="T26" fmla="*/ 80 w 161"/>
              <a:gd name="T27" fmla="*/ 143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1" h="161">
                <a:moveTo>
                  <a:pt x="80" y="0"/>
                </a:moveTo>
                <a:cubicBezTo>
                  <a:pt x="36" y="0"/>
                  <a:pt x="0" y="36"/>
                  <a:pt x="0" y="81"/>
                </a:cubicBezTo>
                <a:cubicBezTo>
                  <a:pt x="0" y="99"/>
                  <a:pt x="6" y="115"/>
                  <a:pt x="16" y="129"/>
                </a:cubicBezTo>
                <a:cubicBezTo>
                  <a:pt x="20" y="134"/>
                  <a:pt x="24" y="138"/>
                  <a:pt x="28" y="142"/>
                </a:cubicBezTo>
                <a:cubicBezTo>
                  <a:pt x="42" y="154"/>
                  <a:pt x="60" y="161"/>
                  <a:pt x="80" y="161"/>
                </a:cubicBezTo>
                <a:cubicBezTo>
                  <a:pt x="125" y="161"/>
                  <a:pt x="161" y="125"/>
                  <a:pt x="161" y="81"/>
                </a:cubicBezTo>
                <a:cubicBezTo>
                  <a:pt x="161" y="36"/>
                  <a:pt x="125" y="0"/>
                  <a:pt x="80" y="0"/>
                </a:cubicBezTo>
                <a:close/>
                <a:moveTo>
                  <a:pt x="80" y="143"/>
                </a:moveTo>
                <a:cubicBezTo>
                  <a:pt x="65" y="143"/>
                  <a:pt x="52" y="138"/>
                  <a:pt x="41" y="129"/>
                </a:cubicBezTo>
                <a:cubicBezTo>
                  <a:pt x="36" y="125"/>
                  <a:pt x="32" y="121"/>
                  <a:pt x="29" y="116"/>
                </a:cubicBezTo>
                <a:cubicBezTo>
                  <a:pt x="22" y="106"/>
                  <a:pt x="18" y="94"/>
                  <a:pt x="18" y="81"/>
                </a:cubicBezTo>
                <a:cubicBezTo>
                  <a:pt x="18" y="46"/>
                  <a:pt x="46" y="18"/>
                  <a:pt x="80" y="18"/>
                </a:cubicBezTo>
                <a:cubicBezTo>
                  <a:pt x="115" y="18"/>
                  <a:pt x="143" y="46"/>
                  <a:pt x="143" y="81"/>
                </a:cubicBezTo>
                <a:cubicBezTo>
                  <a:pt x="143" y="115"/>
                  <a:pt x="115" y="143"/>
                  <a:pt x="80" y="14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10"/>
          <p:cNvSpPr>
            <a:spLocks noEditPoints="1"/>
          </p:cNvSpPr>
          <p:nvPr/>
        </p:nvSpPr>
        <p:spPr bwMode="auto">
          <a:xfrm>
            <a:off x="6769101" y="4089400"/>
            <a:ext cx="1073150" cy="1085850"/>
          </a:xfrm>
          <a:custGeom>
            <a:avLst/>
            <a:gdLst>
              <a:gd name="T0" fmla="*/ 141 w 160"/>
              <a:gd name="T1" fmla="*/ 29 h 161"/>
              <a:gd name="T2" fmla="*/ 128 w 160"/>
              <a:gd name="T3" fmla="*/ 17 h 161"/>
              <a:gd name="T4" fmla="*/ 80 w 160"/>
              <a:gd name="T5" fmla="*/ 0 h 161"/>
              <a:gd name="T6" fmla="*/ 30 w 160"/>
              <a:gd name="T7" fmla="*/ 18 h 161"/>
              <a:gd name="T8" fmla="*/ 17 w 160"/>
              <a:gd name="T9" fmla="*/ 31 h 161"/>
              <a:gd name="T10" fmla="*/ 0 w 160"/>
              <a:gd name="T11" fmla="*/ 81 h 161"/>
              <a:gd name="T12" fmla="*/ 80 w 160"/>
              <a:gd name="T13" fmla="*/ 161 h 161"/>
              <a:gd name="T14" fmla="*/ 160 w 160"/>
              <a:gd name="T15" fmla="*/ 81 h 161"/>
              <a:gd name="T16" fmla="*/ 141 w 160"/>
              <a:gd name="T17" fmla="*/ 29 h 161"/>
              <a:gd name="T18" fmla="*/ 80 w 160"/>
              <a:gd name="T19" fmla="*/ 143 h 161"/>
              <a:gd name="T20" fmla="*/ 17 w 160"/>
              <a:gd name="T21" fmla="*/ 81 h 161"/>
              <a:gd name="T22" fmla="*/ 30 w 160"/>
              <a:gd name="T23" fmla="*/ 43 h 161"/>
              <a:gd name="T24" fmla="*/ 42 w 160"/>
              <a:gd name="T25" fmla="*/ 31 h 161"/>
              <a:gd name="T26" fmla="*/ 80 w 160"/>
              <a:gd name="T27" fmla="*/ 18 h 161"/>
              <a:gd name="T28" fmla="*/ 115 w 160"/>
              <a:gd name="T29" fmla="*/ 29 h 161"/>
              <a:gd name="T30" fmla="*/ 129 w 160"/>
              <a:gd name="T31" fmla="*/ 41 h 161"/>
              <a:gd name="T32" fmla="*/ 142 w 160"/>
              <a:gd name="T33" fmla="*/ 81 h 161"/>
              <a:gd name="T34" fmla="*/ 80 w 160"/>
              <a:gd name="T35" fmla="*/ 143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0" h="161">
                <a:moveTo>
                  <a:pt x="141" y="29"/>
                </a:moveTo>
                <a:cubicBezTo>
                  <a:pt x="137" y="24"/>
                  <a:pt x="133" y="20"/>
                  <a:pt x="128" y="17"/>
                </a:cubicBezTo>
                <a:cubicBezTo>
                  <a:pt x="115" y="6"/>
                  <a:pt x="98" y="0"/>
                  <a:pt x="80" y="0"/>
                </a:cubicBezTo>
                <a:cubicBezTo>
                  <a:pt x="61" y="0"/>
                  <a:pt x="44" y="7"/>
                  <a:pt x="30" y="18"/>
                </a:cubicBezTo>
                <a:cubicBezTo>
                  <a:pt x="25" y="22"/>
                  <a:pt x="21" y="26"/>
                  <a:pt x="17" y="31"/>
                </a:cubicBezTo>
                <a:cubicBezTo>
                  <a:pt x="6" y="44"/>
                  <a:pt x="0" y="62"/>
                  <a:pt x="0" y="81"/>
                </a:cubicBezTo>
                <a:cubicBezTo>
                  <a:pt x="0" y="125"/>
                  <a:pt x="36" y="161"/>
                  <a:pt x="80" y="161"/>
                </a:cubicBezTo>
                <a:cubicBezTo>
                  <a:pt x="124" y="161"/>
                  <a:pt x="160" y="125"/>
                  <a:pt x="160" y="81"/>
                </a:cubicBezTo>
                <a:cubicBezTo>
                  <a:pt x="160" y="61"/>
                  <a:pt x="153" y="43"/>
                  <a:pt x="141" y="29"/>
                </a:cubicBezTo>
                <a:close/>
                <a:moveTo>
                  <a:pt x="80" y="143"/>
                </a:moveTo>
                <a:cubicBezTo>
                  <a:pt x="45" y="143"/>
                  <a:pt x="17" y="115"/>
                  <a:pt x="17" y="81"/>
                </a:cubicBezTo>
                <a:cubicBezTo>
                  <a:pt x="17" y="67"/>
                  <a:pt x="22" y="54"/>
                  <a:pt x="30" y="43"/>
                </a:cubicBezTo>
                <a:cubicBezTo>
                  <a:pt x="33" y="39"/>
                  <a:pt x="38" y="34"/>
                  <a:pt x="42" y="31"/>
                </a:cubicBezTo>
                <a:cubicBezTo>
                  <a:pt x="53" y="23"/>
                  <a:pt x="66" y="18"/>
                  <a:pt x="80" y="18"/>
                </a:cubicBezTo>
                <a:cubicBezTo>
                  <a:pt x="93" y="18"/>
                  <a:pt x="105" y="22"/>
                  <a:pt x="115" y="29"/>
                </a:cubicBezTo>
                <a:cubicBezTo>
                  <a:pt x="120" y="33"/>
                  <a:pt x="125" y="37"/>
                  <a:pt x="129" y="41"/>
                </a:cubicBezTo>
                <a:cubicBezTo>
                  <a:pt x="137" y="52"/>
                  <a:pt x="142" y="66"/>
                  <a:pt x="142" y="81"/>
                </a:cubicBezTo>
                <a:cubicBezTo>
                  <a:pt x="142" y="115"/>
                  <a:pt x="114" y="143"/>
                  <a:pt x="80" y="14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11"/>
          <p:cNvSpPr>
            <a:spLocks noEditPoints="1"/>
          </p:cNvSpPr>
          <p:nvPr/>
        </p:nvSpPr>
        <p:spPr bwMode="auto">
          <a:xfrm>
            <a:off x="4364038" y="1682750"/>
            <a:ext cx="1081088" cy="1085850"/>
          </a:xfrm>
          <a:custGeom>
            <a:avLst/>
            <a:gdLst>
              <a:gd name="T0" fmla="*/ 81 w 161"/>
              <a:gd name="T1" fmla="*/ 0 h 161"/>
              <a:gd name="T2" fmla="*/ 0 w 161"/>
              <a:gd name="T3" fmla="*/ 81 h 161"/>
              <a:gd name="T4" fmla="*/ 18 w 161"/>
              <a:gd name="T5" fmla="*/ 131 h 161"/>
              <a:gd name="T6" fmla="*/ 31 w 161"/>
              <a:gd name="T7" fmla="*/ 143 h 161"/>
              <a:gd name="T8" fmla="*/ 81 w 161"/>
              <a:gd name="T9" fmla="*/ 161 h 161"/>
              <a:gd name="T10" fmla="*/ 131 w 161"/>
              <a:gd name="T11" fmla="*/ 143 h 161"/>
              <a:gd name="T12" fmla="*/ 143 w 161"/>
              <a:gd name="T13" fmla="*/ 131 h 161"/>
              <a:gd name="T14" fmla="*/ 161 w 161"/>
              <a:gd name="T15" fmla="*/ 81 h 161"/>
              <a:gd name="T16" fmla="*/ 81 w 161"/>
              <a:gd name="T17" fmla="*/ 0 h 161"/>
              <a:gd name="T18" fmla="*/ 118 w 161"/>
              <a:gd name="T19" fmla="*/ 131 h 161"/>
              <a:gd name="T20" fmla="*/ 81 w 161"/>
              <a:gd name="T21" fmla="*/ 143 h 161"/>
              <a:gd name="T22" fmla="*/ 43 w 161"/>
              <a:gd name="T23" fmla="*/ 131 h 161"/>
              <a:gd name="T24" fmla="*/ 31 w 161"/>
              <a:gd name="T25" fmla="*/ 118 h 161"/>
              <a:gd name="T26" fmla="*/ 18 w 161"/>
              <a:gd name="T27" fmla="*/ 81 h 161"/>
              <a:gd name="T28" fmla="*/ 81 w 161"/>
              <a:gd name="T29" fmla="*/ 18 h 161"/>
              <a:gd name="T30" fmla="*/ 143 w 161"/>
              <a:gd name="T31" fmla="*/ 81 h 161"/>
              <a:gd name="T32" fmla="*/ 131 w 161"/>
              <a:gd name="T33" fmla="*/ 118 h 161"/>
              <a:gd name="T34" fmla="*/ 118 w 161"/>
              <a:gd name="T35" fmla="*/ 131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1" h="161">
                <a:moveTo>
                  <a:pt x="81" y="0"/>
                </a:moveTo>
                <a:cubicBezTo>
                  <a:pt x="36" y="0"/>
                  <a:pt x="0" y="36"/>
                  <a:pt x="0" y="81"/>
                </a:cubicBezTo>
                <a:cubicBezTo>
                  <a:pt x="0" y="100"/>
                  <a:pt x="7" y="117"/>
                  <a:pt x="18" y="131"/>
                </a:cubicBezTo>
                <a:cubicBezTo>
                  <a:pt x="22" y="135"/>
                  <a:pt x="26" y="140"/>
                  <a:pt x="31" y="143"/>
                </a:cubicBezTo>
                <a:cubicBezTo>
                  <a:pt x="44" y="154"/>
                  <a:pt x="62" y="161"/>
                  <a:pt x="81" y="161"/>
                </a:cubicBezTo>
                <a:cubicBezTo>
                  <a:pt x="100" y="161"/>
                  <a:pt x="117" y="154"/>
                  <a:pt x="131" y="143"/>
                </a:cubicBezTo>
                <a:cubicBezTo>
                  <a:pt x="136" y="140"/>
                  <a:pt x="140" y="135"/>
                  <a:pt x="143" y="131"/>
                </a:cubicBezTo>
                <a:cubicBezTo>
                  <a:pt x="154" y="117"/>
                  <a:pt x="161" y="100"/>
                  <a:pt x="161" y="81"/>
                </a:cubicBezTo>
                <a:cubicBezTo>
                  <a:pt x="161" y="36"/>
                  <a:pt x="125" y="0"/>
                  <a:pt x="81" y="0"/>
                </a:cubicBezTo>
                <a:close/>
                <a:moveTo>
                  <a:pt x="118" y="131"/>
                </a:moveTo>
                <a:cubicBezTo>
                  <a:pt x="108" y="138"/>
                  <a:pt x="95" y="143"/>
                  <a:pt x="81" y="143"/>
                </a:cubicBezTo>
                <a:cubicBezTo>
                  <a:pt x="67" y="143"/>
                  <a:pt x="54" y="138"/>
                  <a:pt x="43" y="131"/>
                </a:cubicBezTo>
                <a:cubicBezTo>
                  <a:pt x="38" y="127"/>
                  <a:pt x="34" y="123"/>
                  <a:pt x="31" y="118"/>
                </a:cubicBezTo>
                <a:cubicBezTo>
                  <a:pt x="23" y="107"/>
                  <a:pt x="18" y="95"/>
                  <a:pt x="18" y="81"/>
                </a:cubicBezTo>
                <a:cubicBezTo>
                  <a:pt x="18" y="46"/>
                  <a:pt x="46" y="18"/>
                  <a:pt x="81" y="18"/>
                </a:cubicBezTo>
                <a:cubicBezTo>
                  <a:pt x="115" y="18"/>
                  <a:pt x="143" y="46"/>
                  <a:pt x="143" y="81"/>
                </a:cubicBezTo>
                <a:cubicBezTo>
                  <a:pt x="143" y="95"/>
                  <a:pt x="139" y="108"/>
                  <a:pt x="131" y="118"/>
                </a:cubicBezTo>
                <a:cubicBezTo>
                  <a:pt x="127" y="123"/>
                  <a:pt x="123" y="127"/>
                  <a:pt x="118" y="13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Freeform 12"/>
          <p:cNvSpPr>
            <a:spLocks noEditPoints="1"/>
          </p:cNvSpPr>
          <p:nvPr/>
        </p:nvSpPr>
        <p:spPr bwMode="auto">
          <a:xfrm>
            <a:off x="2357438" y="4344988"/>
            <a:ext cx="301625" cy="554038"/>
          </a:xfrm>
          <a:custGeom>
            <a:avLst/>
            <a:gdLst>
              <a:gd name="T0" fmla="*/ 190 w 190"/>
              <a:gd name="T1" fmla="*/ 349 h 349"/>
              <a:gd name="T2" fmla="*/ 135 w 190"/>
              <a:gd name="T3" fmla="*/ 349 h 349"/>
              <a:gd name="T4" fmla="*/ 127 w 190"/>
              <a:gd name="T5" fmla="*/ 285 h 349"/>
              <a:gd name="T6" fmla="*/ 59 w 190"/>
              <a:gd name="T7" fmla="*/ 285 h 349"/>
              <a:gd name="T8" fmla="*/ 51 w 190"/>
              <a:gd name="T9" fmla="*/ 349 h 349"/>
              <a:gd name="T10" fmla="*/ 0 w 190"/>
              <a:gd name="T11" fmla="*/ 349 h 349"/>
              <a:gd name="T12" fmla="*/ 55 w 190"/>
              <a:gd name="T13" fmla="*/ 0 h 349"/>
              <a:gd name="T14" fmla="*/ 135 w 190"/>
              <a:gd name="T15" fmla="*/ 0 h 349"/>
              <a:gd name="T16" fmla="*/ 190 w 190"/>
              <a:gd name="T17" fmla="*/ 349 h 349"/>
              <a:gd name="T18" fmla="*/ 67 w 190"/>
              <a:gd name="T19" fmla="*/ 238 h 349"/>
              <a:gd name="T20" fmla="*/ 118 w 190"/>
              <a:gd name="T21" fmla="*/ 238 h 349"/>
              <a:gd name="T22" fmla="*/ 93 w 190"/>
              <a:gd name="T23" fmla="*/ 60 h 349"/>
              <a:gd name="T24" fmla="*/ 67 w 190"/>
              <a:gd name="T25" fmla="*/ 238 h 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90" h="349">
                <a:moveTo>
                  <a:pt x="190" y="349"/>
                </a:moveTo>
                <a:lnTo>
                  <a:pt x="135" y="349"/>
                </a:lnTo>
                <a:lnTo>
                  <a:pt x="127" y="285"/>
                </a:lnTo>
                <a:lnTo>
                  <a:pt x="59" y="285"/>
                </a:lnTo>
                <a:lnTo>
                  <a:pt x="51" y="349"/>
                </a:lnTo>
                <a:lnTo>
                  <a:pt x="0" y="349"/>
                </a:lnTo>
                <a:lnTo>
                  <a:pt x="55" y="0"/>
                </a:lnTo>
                <a:lnTo>
                  <a:pt x="135" y="0"/>
                </a:lnTo>
                <a:lnTo>
                  <a:pt x="190" y="349"/>
                </a:lnTo>
                <a:close/>
                <a:moveTo>
                  <a:pt x="67" y="238"/>
                </a:moveTo>
                <a:lnTo>
                  <a:pt x="118" y="238"/>
                </a:lnTo>
                <a:lnTo>
                  <a:pt x="93" y="60"/>
                </a:lnTo>
                <a:lnTo>
                  <a:pt x="67" y="23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4773613" y="1938338"/>
            <a:ext cx="276225" cy="554038"/>
          </a:xfrm>
          <a:custGeom>
            <a:avLst/>
            <a:gdLst>
              <a:gd name="T0" fmla="*/ 39 w 41"/>
              <a:gd name="T1" fmla="*/ 19 h 82"/>
              <a:gd name="T2" fmla="*/ 39 w 41"/>
              <a:gd name="T3" fmla="*/ 21 h 82"/>
              <a:gd name="T4" fmla="*/ 31 w 41"/>
              <a:gd name="T5" fmla="*/ 38 h 82"/>
              <a:gd name="T6" fmla="*/ 41 w 41"/>
              <a:gd name="T7" fmla="*/ 56 h 82"/>
              <a:gd name="T8" fmla="*/ 41 w 41"/>
              <a:gd name="T9" fmla="*/ 63 h 82"/>
              <a:gd name="T10" fmla="*/ 21 w 41"/>
              <a:gd name="T11" fmla="*/ 82 h 82"/>
              <a:gd name="T12" fmla="*/ 0 w 41"/>
              <a:gd name="T13" fmla="*/ 82 h 82"/>
              <a:gd name="T14" fmla="*/ 0 w 41"/>
              <a:gd name="T15" fmla="*/ 0 h 82"/>
              <a:gd name="T16" fmla="*/ 20 w 41"/>
              <a:gd name="T17" fmla="*/ 0 h 82"/>
              <a:gd name="T18" fmla="*/ 39 w 41"/>
              <a:gd name="T19" fmla="*/ 19 h 82"/>
              <a:gd name="T20" fmla="*/ 13 w 41"/>
              <a:gd name="T21" fmla="*/ 11 h 82"/>
              <a:gd name="T22" fmla="*/ 13 w 41"/>
              <a:gd name="T23" fmla="*/ 33 h 82"/>
              <a:gd name="T24" fmla="*/ 19 w 41"/>
              <a:gd name="T25" fmla="*/ 33 h 82"/>
              <a:gd name="T26" fmla="*/ 26 w 41"/>
              <a:gd name="T27" fmla="*/ 24 h 82"/>
              <a:gd name="T28" fmla="*/ 26 w 41"/>
              <a:gd name="T29" fmla="*/ 20 h 82"/>
              <a:gd name="T30" fmla="*/ 20 w 41"/>
              <a:gd name="T31" fmla="*/ 11 h 82"/>
              <a:gd name="T32" fmla="*/ 13 w 41"/>
              <a:gd name="T33" fmla="*/ 11 h 82"/>
              <a:gd name="T34" fmla="*/ 13 w 41"/>
              <a:gd name="T35" fmla="*/ 45 h 82"/>
              <a:gd name="T36" fmla="*/ 13 w 41"/>
              <a:gd name="T37" fmla="*/ 70 h 82"/>
              <a:gd name="T38" fmla="*/ 21 w 41"/>
              <a:gd name="T39" fmla="*/ 70 h 82"/>
              <a:gd name="T40" fmla="*/ 28 w 41"/>
              <a:gd name="T41" fmla="*/ 62 h 82"/>
              <a:gd name="T42" fmla="*/ 28 w 41"/>
              <a:gd name="T43" fmla="*/ 55 h 82"/>
              <a:gd name="T44" fmla="*/ 19 w 41"/>
              <a:gd name="T45" fmla="*/ 45 h 82"/>
              <a:gd name="T46" fmla="*/ 13 w 41"/>
              <a:gd name="T47" fmla="*/ 45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1" h="82">
                <a:moveTo>
                  <a:pt x="39" y="19"/>
                </a:moveTo>
                <a:cubicBezTo>
                  <a:pt x="39" y="21"/>
                  <a:pt x="39" y="21"/>
                  <a:pt x="39" y="21"/>
                </a:cubicBezTo>
                <a:cubicBezTo>
                  <a:pt x="39" y="30"/>
                  <a:pt x="37" y="35"/>
                  <a:pt x="31" y="38"/>
                </a:cubicBezTo>
                <a:cubicBezTo>
                  <a:pt x="38" y="41"/>
                  <a:pt x="41" y="47"/>
                  <a:pt x="41" y="56"/>
                </a:cubicBezTo>
                <a:cubicBezTo>
                  <a:pt x="41" y="63"/>
                  <a:pt x="41" y="63"/>
                  <a:pt x="41" y="63"/>
                </a:cubicBezTo>
                <a:cubicBezTo>
                  <a:pt x="41" y="75"/>
                  <a:pt x="34" y="82"/>
                  <a:pt x="21" y="82"/>
                </a:cubicBezTo>
                <a:cubicBezTo>
                  <a:pt x="0" y="82"/>
                  <a:pt x="0" y="82"/>
                  <a:pt x="0" y="82"/>
                </a:cubicBezTo>
                <a:cubicBezTo>
                  <a:pt x="0" y="0"/>
                  <a:pt x="0" y="0"/>
                  <a:pt x="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33" y="0"/>
                  <a:pt x="39" y="6"/>
                  <a:pt x="39" y="19"/>
                </a:cubicBezTo>
                <a:close/>
                <a:moveTo>
                  <a:pt x="13" y="11"/>
                </a:moveTo>
                <a:cubicBezTo>
                  <a:pt x="13" y="33"/>
                  <a:pt x="13" y="33"/>
                  <a:pt x="13" y="33"/>
                </a:cubicBezTo>
                <a:cubicBezTo>
                  <a:pt x="19" y="33"/>
                  <a:pt x="19" y="33"/>
                  <a:pt x="19" y="33"/>
                </a:cubicBezTo>
                <a:cubicBezTo>
                  <a:pt x="23" y="33"/>
                  <a:pt x="26" y="31"/>
                  <a:pt x="26" y="24"/>
                </a:cubicBezTo>
                <a:cubicBezTo>
                  <a:pt x="26" y="20"/>
                  <a:pt x="26" y="20"/>
                  <a:pt x="26" y="20"/>
                </a:cubicBezTo>
                <a:cubicBezTo>
                  <a:pt x="26" y="14"/>
                  <a:pt x="24" y="11"/>
                  <a:pt x="20" y="11"/>
                </a:cubicBezTo>
                <a:lnTo>
                  <a:pt x="13" y="11"/>
                </a:lnTo>
                <a:close/>
                <a:moveTo>
                  <a:pt x="13" y="45"/>
                </a:moveTo>
                <a:cubicBezTo>
                  <a:pt x="13" y="70"/>
                  <a:pt x="13" y="70"/>
                  <a:pt x="13" y="70"/>
                </a:cubicBezTo>
                <a:cubicBezTo>
                  <a:pt x="21" y="70"/>
                  <a:pt x="21" y="70"/>
                  <a:pt x="21" y="70"/>
                </a:cubicBezTo>
                <a:cubicBezTo>
                  <a:pt x="25" y="70"/>
                  <a:pt x="28" y="68"/>
                  <a:pt x="28" y="62"/>
                </a:cubicBezTo>
                <a:cubicBezTo>
                  <a:pt x="28" y="55"/>
                  <a:pt x="28" y="55"/>
                  <a:pt x="28" y="55"/>
                </a:cubicBezTo>
                <a:cubicBezTo>
                  <a:pt x="28" y="47"/>
                  <a:pt x="25" y="45"/>
                  <a:pt x="19" y="45"/>
                </a:cubicBezTo>
                <a:lnTo>
                  <a:pt x="13" y="4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Freeform 14"/>
          <p:cNvSpPr/>
          <p:nvPr/>
        </p:nvSpPr>
        <p:spPr bwMode="auto">
          <a:xfrm>
            <a:off x="7178676" y="4338638"/>
            <a:ext cx="261938" cy="566738"/>
          </a:xfrm>
          <a:custGeom>
            <a:avLst/>
            <a:gdLst>
              <a:gd name="T0" fmla="*/ 39 w 39"/>
              <a:gd name="T1" fmla="*/ 53 h 84"/>
              <a:gd name="T2" fmla="*/ 39 w 39"/>
              <a:gd name="T3" fmla="*/ 64 h 84"/>
              <a:gd name="T4" fmla="*/ 19 w 39"/>
              <a:gd name="T5" fmla="*/ 84 h 84"/>
              <a:gd name="T6" fmla="*/ 0 w 39"/>
              <a:gd name="T7" fmla="*/ 64 h 84"/>
              <a:gd name="T8" fmla="*/ 0 w 39"/>
              <a:gd name="T9" fmla="*/ 21 h 84"/>
              <a:gd name="T10" fmla="*/ 19 w 39"/>
              <a:gd name="T11" fmla="*/ 0 h 84"/>
              <a:gd name="T12" fmla="*/ 39 w 39"/>
              <a:gd name="T13" fmla="*/ 21 h 84"/>
              <a:gd name="T14" fmla="*/ 39 w 39"/>
              <a:gd name="T15" fmla="*/ 29 h 84"/>
              <a:gd name="T16" fmla="*/ 26 w 39"/>
              <a:gd name="T17" fmla="*/ 29 h 84"/>
              <a:gd name="T18" fmla="*/ 26 w 39"/>
              <a:gd name="T19" fmla="*/ 20 h 84"/>
              <a:gd name="T20" fmla="*/ 20 w 39"/>
              <a:gd name="T21" fmla="*/ 12 h 84"/>
              <a:gd name="T22" fmla="*/ 13 w 39"/>
              <a:gd name="T23" fmla="*/ 20 h 84"/>
              <a:gd name="T24" fmla="*/ 13 w 39"/>
              <a:gd name="T25" fmla="*/ 64 h 84"/>
              <a:gd name="T26" fmla="*/ 20 w 39"/>
              <a:gd name="T27" fmla="*/ 72 h 84"/>
              <a:gd name="T28" fmla="*/ 26 w 39"/>
              <a:gd name="T29" fmla="*/ 64 h 84"/>
              <a:gd name="T30" fmla="*/ 26 w 39"/>
              <a:gd name="T31" fmla="*/ 53 h 84"/>
              <a:gd name="T32" fmla="*/ 39 w 39"/>
              <a:gd name="T33" fmla="*/ 5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" h="84">
                <a:moveTo>
                  <a:pt x="39" y="53"/>
                </a:moveTo>
                <a:cubicBezTo>
                  <a:pt x="39" y="64"/>
                  <a:pt x="39" y="64"/>
                  <a:pt x="39" y="64"/>
                </a:cubicBezTo>
                <a:cubicBezTo>
                  <a:pt x="39" y="77"/>
                  <a:pt x="32" y="84"/>
                  <a:pt x="19" y="84"/>
                </a:cubicBezTo>
                <a:cubicBezTo>
                  <a:pt x="6" y="84"/>
                  <a:pt x="0" y="77"/>
                  <a:pt x="0" y="64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7"/>
                  <a:pt x="6" y="0"/>
                  <a:pt x="19" y="0"/>
                </a:cubicBezTo>
                <a:cubicBezTo>
                  <a:pt x="32" y="0"/>
                  <a:pt x="39" y="7"/>
                  <a:pt x="39" y="21"/>
                </a:cubicBezTo>
                <a:cubicBezTo>
                  <a:pt x="39" y="29"/>
                  <a:pt x="39" y="29"/>
                  <a:pt x="39" y="29"/>
                </a:cubicBezTo>
                <a:cubicBezTo>
                  <a:pt x="26" y="29"/>
                  <a:pt x="26" y="29"/>
                  <a:pt x="26" y="29"/>
                </a:cubicBezTo>
                <a:cubicBezTo>
                  <a:pt x="26" y="20"/>
                  <a:pt x="26" y="20"/>
                  <a:pt x="26" y="20"/>
                </a:cubicBezTo>
                <a:cubicBezTo>
                  <a:pt x="26" y="14"/>
                  <a:pt x="24" y="12"/>
                  <a:pt x="20" y="12"/>
                </a:cubicBezTo>
                <a:cubicBezTo>
                  <a:pt x="15" y="12"/>
                  <a:pt x="13" y="14"/>
                  <a:pt x="13" y="20"/>
                </a:cubicBezTo>
                <a:cubicBezTo>
                  <a:pt x="13" y="64"/>
                  <a:pt x="13" y="64"/>
                  <a:pt x="13" y="64"/>
                </a:cubicBezTo>
                <a:cubicBezTo>
                  <a:pt x="13" y="70"/>
                  <a:pt x="15" y="72"/>
                  <a:pt x="20" y="72"/>
                </a:cubicBezTo>
                <a:cubicBezTo>
                  <a:pt x="24" y="72"/>
                  <a:pt x="26" y="70"/>
                  <a:pt x="26" y="64"/>
                </a:cubicBezTo>
                <a:cubicBezTo>
                  <a:pt x="26" y="53"/>
                  <a:pt x="26" y="53"/>
                  <a:pt x="26" y="53"/>
                </a:cubicBezTo>
                <a:lnTo>
                  <a:pt x="39" y="5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Freeform 15"/>
          <p:cNvSpPr>
            <a:spLocks noEditPoints="1"/>
          </p:cNvSpPr>
          <p:nvPr/>
        </p:nvSpPr>
        <p:spPr bwMode="auto">
          <a:xfrm>
            <a:off x="9575801" y="1938338"/>
            <a:ext cx="268288" cy="554038"/>
          </a:xfrm>
          <a:custGeom>
            <a:avLst/>
            <a:gdLst>
              <a:gd name="T0" fmla="*/ 0 w 40"/>
              <a:gd name="T1" fmla="*/ 0 h 82"/>
              <a:gd name="T2" fmla="*/ 20 w 40"/>
              <a:gd name="T3" fmla="*/ 0 h 82"/>
              <a:gd name="T4" fmla="*/ 40 w 40"/>
              <a:gd name="T5" fmla="*/ 20 h 82"/>
              <a:gd name="T6" fmla="*/ 40 w 40"/>
              <a:gd name="T7" fmla="*/ 62 h 82"/>
              <a:gd name="T8" fmla="*/ 20 w 40"/>
              <a:gd name="T9" fmla="*/ 82 h 82"/>
              <a:gd name="T10" fmla="*/ 0 w 40"/>
              <a:gd name="T11" fmla="*/ 82 h 82"/>
              <a:gd name="T12" fmla="*/ 0 w 40"/>
              <a:gd name="T13" fmla="*/ 0 h 82"/>
              <a:gd name="T14" fmla="*/ 13 w 40"/>
              <a:gd name="T15" fmla="*/ 11 h 82"/>
              <a:gd name="T16" fmla="*/ 13 w 40"/>
              <a:gd name="T17" fmla="*/ 70 h 82"/>
              <a:gd name="T18" fmla="*/ 20 w 40"/>
              <a:gd name="T19" fmla="*/ 70 h 82"/>
              <a:gd name="T20" fmla="*/ 27 w 40"/>
              <a:gd name="T21" fmla="*/ 62 h 82"/>
              <a:gd name="T22" fmla="*/ 27 w 40"/>
              <a:gd name="T23" fmla="*/ 19 h 82"/>
              <a:gd name="T24" fmla="*/ 20 w 40"/>
              <a:gd name="T25" fmla="*/ 11 h 82"/>
              <a:gd name="T26" fmla="*/ 13 w 40"/>
              <a:gd name="T27" fmla="*/ 1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0" h="82">
                <a:moveTo>
                  <a:pt x="0" y="0"/>
                </a:moveTo>
                <a:cubicBezTo>
                  <a:pt x="20" y="0"/>
                  <a:pt x="20" y="0"/>
                  <a:pt x="20" y="0"/>
                </a:cubicBezTo>
                <a:cubicBezTo>
                  <a:pt x="33" y="0"/>
                  <a:pt x="40" y="7"/>
                  <a:pt x="40" y="20"/>
                </a:cubicBezTo>
                <a:cubicBezTo>
                  <a:pt x="40" y="62"/>
                  <a:pt x="40" y="62"/>
                  <a:pt x="40" y="62"/>
                </a:cubicBezTo>
                <a:cubicBezTo>
                  <a:pt x="40" y="75"/>
                  <a:pt x="33" y="82"/>
                  <a:pt x="20" y="82"/>
                </a:cubicBezTo>
                <a:cubicBezTo>
                  <a:pt x="0" y="82"/>
                  <a:pt x="0" y="82"/>
                  <a:pt x="0" y="82"/>
                </a:cubicBezTo>
                <a:lnTo>
                  <a:pt x="0" y="0"/>
                </a:lnTo>
                <a:close/>
                <a:moveTo>
                  <a:pt x="13" y="11"/>
                </a:moveTo>
                <a:cubicBezTo>
                  <a:pt x="13" y="70"/>
                  <a:pt x="13" y="70"/>
                  <a:pt x="13" y="70"/>
                </a:cubicBezTo>
                <a:cubicBezTo>
                  <a:pt x="20" y="70"/>
                  <a:pt x="20" y="70"/>
                  <a:pt x="20" y="70"/>
                </a:cubicBezTo>
                <a:cubicBezTo>
                  <a:pt x="24" y="70"/>
                  <a:pt x="27" y="68"/>
                  <a:pt x="27" y="62"/>
                </a:cubicBezTo>
                <a:cubicBezTo>
                  <a:pt x="27" y="19"/>
                  <a:pt x="27" y="19"/>
                  <a:pt x="27" y="19"/>
                </a:cubicBezTo>
                <a:cubicBezTo>
                  <a:pt x="27" y="13"/>
                  <a:pt x="24" y="11"/>
                  <a:pt x="20" y="11"/>
                </a:cubicBezTo>
                <a:lnTo>
                  <a:pt x="13" y="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reeform 1023"/>
          <p:cNvSpPr/>
          <p:nvPr/>
        </p:nvSpPr>
        <p:spPr bwMode="auto">
          <a:xfrm>
            <a:off x="2336801" y="3663950"/>
            <a:ext cx="342900" cy="304800"/>
          </a:xfrm>
          <a:custGeom>
            <a:avLst/>
            <a:gdLst>
              <a:gd name="T0" fmla="*/ 0 w 216"/>
              <a:gd name="T1" fmla="*/ 192 h 192"/>
              <a:gd name="T2" fmla="*/ 106 w 216"/>
              <a:gd name="T3" fmla="*/ 0 h 192"/>
              <a:gd name="T4" fmla="*/ 216 w 216"/>
              <a:gd name="T5" fmla="*/ 192 h 192"/>
              <a:gd name="T6" fmla="*/ 0 w 216"/>
              <a:gd name="T7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" h="192">
                <a:moveTo>
                  <a:pt x="0" y="192"/>
                </a:moveTo>
                <a:lnTo>
                  <a:pt x="106" y="0"/>
                </a:lnTo>
                <a:lnTo>
                  <a:pt x="216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" name="Freeform 1024"/>
          <p:cNvSpPr/>
          <p:nvPr/>
        </p:nvSpPr>
        <p:spPr bwMode="auto">
          <a:xfrm>
            <a:off x="7131051" y="3663950"/>
            <a:ext cx="349250" cy="304800"/>
          </a:xfrm>
          <a:custGeom>
            <a:avLst/>
            <a:gdLst>
              <a:gd name="T0" fmla="*/ 0 w 220"/>
              <a:gd name="T1" fmla="*/ 192 h 192"/>
              <a:gd name="T2" fmla="*/ 110 w 220"/>
              <a:gd name="T3" fmla="*/ 0 h 192"/>
              <a:gd name="T4" fmla="*/ 220 w 220"/>
              <a:gd name="T5" fmla="*/ 192 h 192"/>
              <a:gd name="T6" fmla="*/ 0 w 220"/>
              <a:gd name="T7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" h="192">
                <a:moveTo>
                  <a:pt x="0" y="192"/>
                </a:moveTo>
                <a:lnTo>
                  <a:pt x="110" y="0"/>
                </a:lnTo>
                <a:lnTo>
                  <a:pt x="220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Freeform 1025"/>
          <p:cNvSpPr/>
          <p:nvPr/>
        </p:nvSpPr>
        <p:spPr bwMode="auto">
          <a:xfrm>
            <a:off x="4733926" y="2895600"/>
            <a:ext cx="349250" cy="296863"/>
          </a:xfrm>
          <a:custGeom>
            <a:avLst/>
            <a:gdLst>
              <a:gd name="T0" fmla="*/ 220 w 220"/>
              <a:gd name="T1" fmla="*/ 0 h 187"/>
              <a:gd name="T2" fmla="*/ 110 w 220"/>
              <a:gd name="T3" fmla="*/ 187 h 187"/>
              <a:gd name="T4" fmla="*/ 0 w 220"/>
              <a:gd name="T5" fmla="*/ 0 h 187"/>
              <a:gd name="T6" fmla="*/ 220 w 220"/>
              <a:gd name="T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" h="187">
                <a:moveTo>
                  <a:pt x="220" y="0"/>
                </a:moveTo>
                <a:lnTo>
                  <a:pt x="110" y="187"/>
                </a:lnTo>
                <a:lnTo>
                  <a:pt x="0" y="0"/>
                </a:lnTo>
                <a:lnTo>
                  <a:pt x="22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Freeform 1026"/>
          <p:cNvSpPr/>
          <p:nvPr/>
        </p:nvSpPr>
        <p:spPr bwMode="auto">
          <a:xfrm>
            <a:off x="9528176" y="2895600"/>
            <a:ext cx="349250" cy="296863"/>
          </a:xfrm>
          <a:custGeom>
            <a:avLst/>
            <a:gdLst>
              <a:gd name="T0" fmla="*/ 220 w 220"/>
              <a:gd name="T1" fmla="*/ 0 h 187"/>
              <a:gd name="T2" fmla="*/ 110 w 220"/>
              <a:gd name="T3" fmla="*/ 187 h 187"/>
              <a:gd name="T4" fmla="*/ 0 w 220"/>
              <a:gd name="T5" fmla="*/ 0 h 187"/>
              <a:gd name="T6" fmla="*/ 220 w 220"/>
              <a:gd name="T7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0" h="187">
                <a:moveTo>
                  <a:pt x="220" y="0"/>
                </a:moveTo>
                <a:lnTo>
                  <a:pt x="110" y="187"/>
                </a:lnTo>
                <a:lnTo>
                  <a:pt x="0" y="0"/>
                </a:lnTo>
                <a:lnTo>
                  <a:pt x="22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文本框 22"/>
          <p:cNvSpPr txBox="1"/>
          <p:nvPr/>
        </p:nvSpPr>
        <p:spPr>
          <a:xfrm>
            <a:off x="1335915" y="2371821"/>
            <a:ext cx="23936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极简主义设计，极致简约风潮流所向，通用设计，完美兼容，打造最实用，最具个性的演示方案。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450636" y="194062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b="1" dirty="0">
                <a:solidFill>
                  <a:schemeClr val="accent1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759150" y="3845193"/>
            <a:ext cx="23936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极简主义设计，极致简约风潮流所向，通用设计，完美兼容，打造最实用，最具个性的演示方案。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3873871" y="3414000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b="1" dirty="0">
                <a:solidFill>
                  <a:schemeClr val="accent2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232917" y="2350049"/>
            <a:ext cx="23936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极简主义设计，极致简约风潮流所向，通用设计，完美兼容，打造最实用，最具个性的演示方案。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347638" y="1918856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b="1" dirty="0">
                <a:solidFill>
                  <a:schemeClr val="accent3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570238" y="3823421"/>
            <a:ext cx="23936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6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极简主义设计，极致简约风潮流所向，通用设计，完美兼容，打造最实用，最具个性的演示方案。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8684959" y="3392228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b="1" dirty="0">
                <a:solidFill>
                  <a:schemeClr val="accent4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H_Entry_1"/>
          <p:cNvSpPr/>
          <p:nvPr>
            <p:custDataLst>
              <p:tags r:id="rId1"/>
            </p:custDataLst>
          </p:nvPr>
        </p:nvSpPr>
        <p:spPr>
          <a:xfrm>
            <a:off x="4089400" y="246061"/>
            <a:ext cx="4016089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cxnSp>
        <p:nvCxnSpPr>
          <p:cNvPr id="5" name="直接连接符 4"/>
          <p:cNvCxnSpPr/>
          <p:nvPr/>
        </p:nvCxnSpPr>
        <p:spPr>
          <a:xfrm>
            <a:off x="460301" y="7618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/>
        </p:nvSpPr>
        <p:spPr>
          <a:xfrm>
            <a:off x="4025900" y="795933"/>
            <a:ext cx="41543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AMET CONSECTETUER LOREM</a:t>
            </a: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60301" y="6781606"/>
            <a:ext cx="11363399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3661706"/>
            <a:ext cx="12192000" cy="133350"/>
          </a:xfrm>
          <a:prstGeom prst="rect">
            <a:avLst/>
          </a:prstGeom>
          <a:solidFill>
            <a:srgbClr val="E1E3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849563" y="3483906"/>
            <a:ext cx="477838" cy="48418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4862513" y="3483906"/>
            <a:ext cx="477838" cy="48418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6870700" y="3483906"/>
            <a:ext cx="482600" cy="48418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Oval 9"/>
          <p:cNvSpPr>
            <a:spLocks noChangeArrowheads="1"/>
          </p:cNvSpPr>
          <p:nvPr/>
        </p:nvSpPr>
        <p:spPr bwMode="auto">
          <a:xfrm>
            <a:off x="8883650" y="3483906"/>
            <a:ext cx="477838" cy="48418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2092325" y="1723368"/>
            <a:ext cx="2109788" cy="1539875"/>
          </a:xfrm>
          <a:prstGeom prst="rect">
            <a:avLst/>
          </a:prstGeom>
          <a:solidFill>
            <a:srgbClr val="E1E3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6113463" y="1723368"/>
            <a:ext cx="2109788" cy="1539875"/>
          </a:xfrm>
          <a:prstGeom prst="rect">
            <a:avLst/>
          </a:prstGeom>
          <a:solidFill>
            <a:srgbClr val="E1E3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033588" y="1669393"/>
            <a:ext cx="2109788" cy="1533525"/>
          </a:xfrm>
          <a:prstGeom prst="rect">
            <a:avLst/>
          </a:prstGeom>
          <a:solidFill>
            <a:srgbClr val="F5F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2033588" y="2821918"/>
            <a:ext cx="2109788" cy="381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6059488" y="1669393"/>
            <a:ext cx="2109788" cy="1533525"/>
          </a:xfrm>
          <a:prstGeom prst="rect">
            <a:avLst/>
          </a:prstGeom>
          <a:solidFill>
            <a:srgbClr val="F5F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6059488" y="2821918"/>
            <a:ext cx="2109788" cy="381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7021513" y="3096556"/>
            <a:ext cx="182563" cy="5270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4105275" y="4306231"/>
            <a:ext cx="2109788" cy="1533525"/>
          </a:xfrm>
          <a:prstGeom prst="rect">
            <a:avLst/>
          </a:prstGeom>
          <a:solidFill>
            <a:srgbClr val="E1E3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8126413" y="4306231"/>
            <a:ext cx="2109788" cy="1533525"/>
          </a:xfrm>
          <a:prstGeom prst="rect">
            <a:avLst/>
          </a:prstGeom>
          <a:solidFill>
            <a:srgbClr val="E1E3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Rectangle 19"/>
          <p:cNvSpPr>
            <a:spLocks noChangeArrowheads="1"/>
          </p:cNvSpPr>
          <p:nvPr/>
        </p:nvSpPr>
        <p:spPr bwMode="auto">
          <a:xfrm>
            <a:off x="8067675" y="4247493"/>
            <a:ext cx="2109788" cy="1539875"/>
          </a:xfrm>
          <a:prstGeom prst="rect">
            <a:avLst/>
          </a:prstGeom>
          <a:solidFill>
            <a:srgbClr val="F5F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8067675" y="4247493"/>
            <a:ext cx="2109788" cy="3825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9028113" y="3828393"/>
            <a:ext cx="188913" cy="527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4046538" y="4247493"/>
            <a:ext cx="2109788" cy="1539875"/>
          </a:xfrm>
          <a:prstGeom prst="rect">
            <a:avLst/>
          </a:prstGeom>
          <a:solidFill>
            <a:srgbClr val="F5F6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4046538" y="4247493"/>
            <a:ext cx="2109788" cy="3825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008563" y="3828393"/>
            <a:ext cx="187325" cy="5270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3000375" y="3096556"/>
            <a:ext cx="182563" cy="527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2116966" y="1793148"/>
            <a:ext cx="2106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极简主义设计，极致简约风潮流所向，通用设计，完美兼容，个性的演示方案。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2052076" y="2757415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dirty="0"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4078276" y="4198529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dirty="0"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6103688" y="2757415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dirty="0"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8129888" y="4198529"/>
            <a:ext cx="2031317" cy="461661"/>
          </a:xfrm>
          <a:prstGeom prst="rect">
            <a:avLst/>
          </a:prstGeom>
          <a:noFill/>
        </p:spPr>
        <p:txBody>
          <a:bodyPr wrap="none" lIns="91436" tIns="45718" rIns="91436" bIns="45718" rtlCol="0">
            <a:spAutoFit/>
          </a:bodyPr>
          <a:lstStyle/>
          <a:p>
            <a:pPr defTabSz="456565"/>
            <a:r>
              <a:rPr kumimoji="1" lang="zh-CN" altLang="en-US" sz="2400" dirty="0">
                <a:solidFill>
                  <a:schemeClr val="bg1"/>
                </a:solidFill>
                <a:latin typeface="Century Gothic" panose="020B0502020202020204" pitchFamily="34" charset="0"/>
                <a:ea typeface="微软雅黑" panose="020B0503020204020204" pitchFamily="34" charset="-122"/>
                <a:cs typeface="Impact" panose="020B0806030902050204"/>
              </a:rPr>
              <a:t>点击添加标题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6056895" y="1755272"/>
            <a:ext cx="2106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极简主义设计，极致简约风潮流所向，通用设计，完美兼容，个性的演示方案。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4084866" y="4719359"/>
            <a:ext cx="2106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极简主义设计，极致简约风潮流所向，通用设计，完美兼容，个性的演示方案。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8100211" y="4719359"/>
            <a:ext cx="2106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CN" sz="1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zero</a:t>
            </a:r>
            <a:r>
              <a:rPr lang="zh-CN" altLang="en-US" sz="140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极简主义设计，极致简约风潮流所向，通用设计，完美兼容，个性的演示方案。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15"/>
          <p:cNvSpPr/>
          <p:nvPr/>
        </p:nvSpPr>
        <p:spPr bwMode="auto">
          <a:xfrm>
            <a:off x="2225309" y="506095"/>
            <a:ext cx="7751196" cy="5447666"/>
          </a:xfrm>
          <a:custGeom>
            <a:avLst/>
            <a:gdLst>
              <a:gd name="T0" fmla="*/ 13 w 889"/>
              <a:gd name="T1" fmla="*/ 379 h 624"/>
              <a:gd name="T2" fmla="*/ 7 w 889"/>
              <a:gd name="T3" fmla="*/ 366 h 624"/>
              <a:gd name="T4" fmla="*/ 43 w 889"/>
              <a:gd name="T5" fmla="*/ 303 h 624"/>
              <a:gd name="T6" fmla="*/ 5 w 889"/>
              <a:gd name="T7" fmla="*/ 201 h 624"/>
              <a:gd name="T8" fmla="*/ 69 w 889"/>
              <a:gd name="T9" fmla="*/ 112 h 624"/>
              <a:gd name="T10" fmla="*/ 153 w 889"/>
              <a:gd name="T11" fmla="*/ 126 h 624"/>
              <a:gd name="T12" fmla="*/ 276 w 889"/>
              <a:gd name="T13" fmla="*/ 6 h 624"/>
              <a:gd name="T14" fmla="*/ 418 w 889"/>
              <a:gd name="T15" fmla="*/ 103 h 624"/>
              <a:gd name="T16" fmla="*/ 477 w 889"/>
              <a:gd name="T17" fmla="*/ 54 h 624"/>
              <a:gd name="T18" fmla="*/ 537 w 889"/>
              <a:gd name="T19" fmla="*/ 102 h 624"/>
              <a:gd name="T20" fmla="*/ 738 w 889"/>
              <a:gd name="T21" fmla="*/ 37 h 624"/>
              <a:gd name="T22" fmla="*/ 803 w 889"/>
              <a:gd name="T23" fmla="*/ 103 h 624"/>
              <a:gd name="T24" fmla="*/ 782 w 889"/>
              <a:gd name="T25" fmla="*/ 189 h 624"/>
              <a:gd name="T26" fmla="*/ 875 w 889"/>
              <a:gd name="T27" fmla="*/ 270 h 624"/>
              <a:gd name="T28" fmla="*/ 825 w 889"/>
              <a:gd name="T29" fmla="*/ 372 h 624"/>
              <a:gd name="T30" fmla="*/ 857 w 889"/>
              <a:gd name="T31" fmla="*/ 493 h 624"/>
              <a:gd name="T32" fmla="*/ 786 w 889"/>
              <a:gd name="T33" fmla="*/ 549 h 624"/>
              <a:gd name="T34" fmla="*/ 579 w 889"/>
              <a:gd name="T35" fmla="*/ 518 h 624"/>
              <a:gd name="T36" fmla="*/ 517 w 889"/>
              <a:gd name="T37" fmla="*/ 580 h 624"/>
              <a:gd name="T38" fmla="*/ 433 w 889"/>
              <a:gd name="T39" fmla="*/ 551 h 624"/>
              <a:gd name="T40" fmla="*/ 272 w 889"/>
              <a:gd name="T41" fmla="*/ 608 h 624"/>
              <a:gd name="T42" fmla="*/ 163 w 889"/>
              <a:gd name="T43" fmla="*/ 477 h 624"/>
              <a:gd name="T44" fmla="*/ 89 w 889"/>
              <a:gd name="T45" fmla="*/ 398 h 624"/>
              <a:gd name="T46" fmla="*/ 13 w 889"/>
              <a:gd name="T47" fmla="*/ 379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9" h="624">
                <a:moveTo>
                  <a:pt x="13" y="379"/>
                </a:moveTo>
                <a:cubicBezTo>
                  <a:pt x="11" y="375"/>
                  <a:pt x="9" y="371"/>
                  <a:pt x="7" y="366"/>
                </a:cubicBezTo>
                <a:cubicBezTo>
                  <a:pt x="3" y="354"/>
                  <a:pt x="21" y="284"/>
                  <a:pt x="43" y="303"/>
                </a:cubicBezTo>
                <a:cubicBezTo>
                  <a:pt x="15" y="278"/>
                  <a:pt x="0" y="239"/>
                  <a:pt x="5" y="201"/>
                </a:cubicBezTo>
                <a:cubicBezTo>
                  <a:pt x="10" y="163"/>
                  <a:pt x="35" y="129"/>
                  <a:pt x="69" y="112"/>
                </a:cubicBezTo>
                <a:cubicBezTo>
                  <a:pt x="97" y="99"/>
                  <a:pt x="136" y="100"/>
                  <a:pt x="153" y="126"/>
                </a:cubicBezTo>
                <a:cubicBezTo>
                  <a:pt x="159" y="65"/>
                  <a:pt x="214" y="11"/>
                  <a:pt x="276" y="6"/>
                </a:cubicBezTo>
                <a:cubicBezTo>
                  <a:pt x="338" y="0"/>
                  <a:pt x="400" y="43"/>
                  <a:pt x="418" y="103"/>
                </a:cubicBezTo>
                <a:cubicBezTo>
                  <a:pt x="423" y="76"/>
                  <a:pt x="450" y="54"/>
                  <a:pt x="477" y="54"/>
                </a:cubicBezTo>
                <a:cubicBezTo>
                  <a:pt x="505" y="54"/>
                  <a:pt x="531" y="75"/>
                  <a:pt x="537" y="102"/>
                </a:cubicBezTo>
                <a:cubicBezTo>
                  <a:pt x="576" y="35"/>
                  <a:pt x="668" y="5"/>
                  <a:pt x="738" y="37"/>
                </a:cubicBezTo>
                <a:cubicBezTo>
                  <a:pt x="767" y="50"/>
                  <a:pt x="792" y="73"/>
                  <a:pt x="803" y="103"/>
                </a:cubicBezTo>
                <a:cubicBezTo>
                  <a:pt x="813" y="132"/>
                  <a:pt x="806" y="169"/>
                  <a:pt x="782" y="189"/>
                </a:cubicBezTo>
                <a:cubicBezTo>
                  <a:pt x="823" y="201"/>
                  <a:pt x="862" y="229"/>
                  <a:pt x="875" y="270"/>
                </a:cubicBezTo>
                <a:cubicBezTo>
                  <a:pt x="889" y="310"/>
                  <a:pt x="867" y="363"/>
                  <a:pt x="825" y="372"/>
                </a:cubicBezTo>
                <a:cubicBezTo>
                  <a:pt x="864" y="396"/>
                  <a:pt x="879" y="452"/>
                  <a:pt x="857" y="493"/>
                </a:cubicBezTo>
                <a:cubicBezTo>
                  <a:pt x="842" y="520"/>
                  <a:pt x="815" y="537"/>
                  <a:pt x="786" y="549"/>
                </a:cubicBezTo>
                <a:cubicBezTo>
                  <a:pt x="718" y="578"/>
                  <a:pt x="628" y="574"/>
                  <a:pt x="579" y="518"/>
                </a:cubicBezTo>
                <a:cubicBezTo>
                  <a:pt x="572" y="548"/>
                  <a:pt x="547" y="574"/>
                  <a:pt x="517" y="580"/>
                </a:cubicBezTo>
                <a:cubicBezTo>
                  <a:pt x="486" y="587"/>
                  <a:pt x="453" y="575"/>
                  <a:pt x="433" y="551"/>
                </a:cubicBezTo>
                <a:cubicBezTo>
                  <a:pt x="398" y="600"/>
                  <a:pt x="331" y="624"/>
                  <a:pt x="272" y="608"/>
                </a:cubicBezTo>
                <a:cubicBezTo>
                  <a:pt x="214" y="593"/>
                  <a:pt x="168" y="537"/>
                  <a:pt x="163" y="477"/>
                </a:cubicBezTo>
                <a:cubicBezTo>
                  <a:pt x="167" y="529"/>
                  <a:pt x="5" y="461"/>
                  <a:pt x="89" y="398"/>
                </a:cubicBezTo>
                <a:cubicBezTo>
                  <a:pt x="65" y="414"/>
                  <a:pt x="29" y="402"/>
                  <a:pt x="13" y="379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Freeform 31"/>
          <p:cNvSpPr/>
          <p:nvPr/>
        </p:nvSpPr>
        <p:spPr bwMode="auto">
          <a:xfrm>
            <a:off x="5065008" y="1520399"/>
            <a:ext cx="2071799" cy="2064240"/>
          </a:xfrm>
          <a:prstGeom prst="ellipse">
            <a:avLst/>
          </a:prstGeom>
          <a:solidFill>
            <a:srgbClr val="E3D64A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" name="MH_Entry_1"/>
          <p:cNvSpPr/>
          <p:nvPr>
            <p:custDataLst>
              <p:tags r:id="rId1"/>
            </p:custDataLst>
          </p:nvPr>
        </p:nvSpPr>
        <p:spPr>
          <a:xfrm>
            <a:off x="4254500" y="3764299"/>
            <a:ext cx="3697157" cy="498614"/>
          </a:xfrm>
          <a:prstGeom prst="roundRect">
            <a:avLst>
              <a:gd name="adj" fmla="val 9124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zh-CN" altLang="en-US" sz="2800" spc="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此处输入您的标题</a:t>
            </a:r>
          </a:p>
        </p:txBody>
      </p:sp>
      <p:sp>
        <p:nvSpPr>
          <p:cNvPr id="6" name="MH_Number_1"/>
          <p:cNvSpPr/>
          <p:nvPr>
            <p:custDataLst>
              <p:tags r:id="rId2"/>
            </p:custDataLst>
          </p:nvPr>
        </p:nvSpPr>
        <p:spPr>
          <a:xfrm>
            <a:off x="5188371" y="1634847"/>
            <a:ext cx="1836584" cy="1835343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zh-CN" sz="13800" dirty="0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endParaRPr lang="zh-CN" altLang="en-US" sz="13800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4587692" y="4294331"/>
            <a:ext cx="2994801" cy="0"/>
          </a:xfrm>
          <a:prstGeom prst="line">
            <a:avLst/>
          </a:prstGeom>
          <a:ln>
            <a:solidFill>
              <a:srgbClr val="FFB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4512789" y="4315757"/>
            <a:ext cx="3231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Lorem ipsum dolor sit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amet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consectetuer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Lorem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63881" y="5341303"/>
            <a:ext cx="2049463" cy="2133601"/>
            <a:chOff x="914401" y="4030663"/>
            <a:chExt cx="2049463" cy="2133601"/>
          </a:xfrm>
        </p:grpSpPr>
        <p:sp>
          <p:nvSpPr>
            <p:cNvPr id="12" name="Freeform 5"/>
            <p:cNvSpPr/>
            <p:nvPr/>
          </p:nvSpPr>
          <p:spPr bwMode="auto">
            <a:xfrm>
              <a:off x="914401" y="4200526"/>
              <a:ext cx="1879600" cy="1963738"/>
            </a:xfrm>
            <a:custGeom>
              <a:avLst/>
              <a:gdLst>
                <a:gd name="T0" fmla="*/ 440 w 441"/>
                <a:gd name="T1" fmla="*/ 216 h 461"/>
                <a:gd name="T2" fmla="*/ 438 w 441"/>
                <a:gd name="T3" fmla="*/ 199 h 461"/>
                <a:gd name="T4" fmla="*/ 428 w 441"/>
                <a:gd name="T5" fmla="*/ 153 h 461"/>
                <a:gd name="T6" fmla="*/ 411 w 441"/>
                <a:gd name="T7" fmla="*/ 117 h 461"/>
                <a:gd name="T8" fmla="*/ 403 w 441"/>
                <a:gd name="T9" fmla="*/ 103 h 461"/>
                <a:gd name="T10" fmla="*/ 261 w 441"/>
                <a:gd name="T11" fmla="*/ 6 h 461"/>
                <a:gd name="T12" fmla="*/ 251 w 441"/>
                <a:gd name="T13" fmla="*/ 4 h 461"/>
                <a:gd name="T14" fmla="*/ 251 w 441"/>
                <a:gd name="T15" fmla="*/ 4 h 461"/>
                <a:gd name="T16" fmla="*/ 149 w 441"/>
                <a:gd name="T17" fmla="*/ 19 h 461"/>
                <a:gd name="T18" fmla="*/ 137 w 441"/>
                <a:gd name="T19" fmla="*/ 24 h 461"/>
                <a:gd name="T20" fmla="*/ 83 w 441"/>
                <a:gd name="T21" fmla="*/ 60 h 461"/>
                <a:gd name="T22" fmla="*/ 83 w 441"/>
                <a:gd name="T23" fmla="*/ 60 h 461"/>
                <a:gd name="T24" fmla="*/ 83 w 441"/>
                <a:gd name="T25" fmla="*/ 60 h 461"/>
                <a:gd name="T26" fmla="*/ 74 w 441"/>
                <a:gd name="T27" fmla="*/ 68 h 461"/>
                <a:gd name="T28" fmla="*/ 73 w 441"/>
                <a:gd name="T29" fmla="*/ 69 h 461"/>
                <a:gd name="T30" fmla="*/ 66 w 441"/>
                <a:gd name="T31" fmla="*/ 76 h 461"/>
                <a:gd name="T32" fmla="*/ 63 w 441"/>
                <a:gd name="T33" fmla="*/ 79 h 461"/>
                <a:gd name="T34" fmla="*/ 58 w 441"/>
                <a:gd name="T35" fmla="*/ 85 h 461"/>
                <a:gd name="T36" fmla="*/ 49 w 441"/>
                <a:gd name="T37" fmla="*/ 95 h 461"/>
                <a:gd name="T38" fmla="*/ 23 w 441"/>
                <a:gd name="T39" fmla="*/ 140 h 461"/>
                <a:gd name="T40" fmla="*/ 4 w 441"/>
                <a:gd name="T41" fmla="*/ 256 h 461"/>
                <a:gd name="T42" fmla="*/ 115 w 441"/>
                <a:gd name="T43" fmla="*/ 432 h 461"/>
                <a:gd name="T44" fmla="*/ 117 w 441"/>
                <a:gd name="T45" fmla="*/ 433 h 461"/>
                <a:gd name="T46" fmla="*/ 251 w 441"/>
                <a:gd name="T47" fmla="*/ 454 h 461"/>
                <a:gd name="T48" fmla="*/ 367 w 441"/>
                <a:gd name="T49" fmla="*/ 399 h 461"/>
                <a:gd name="T50" fmla="*/ 386 w 441"/>
                <a:gd name="T51" fmla="*/ 379 h 461"/>
                <a:gd name="T52" fmla="*/ 386 w 441"/>
                <a:gd name="T53" fmla="*/ 379 h 461"/>
                <a:gd name="T54" fmla="*/ 386 w 441"/>
                <a:gd name="T55" fmla="*/ 379 h 461"/>
                <a:gd name="T56" fmla="*/ 402 w 441"/>
                <a:gd name="T57" fmla="*/ 357 h 461"/>
                <a:gd name="T58" fmla="*/ 417 w 441"/>
                <a:gd name="T59" fmla="*/ 330 h 461"/>
                <a:gd name="T60" fmla="*/ 440 w 441"/>
                <a:gd name="T61" fmla="*/ 216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41" h="461">
                  <a:moveTo>
                    <a:pt x="440" y="216"/>
                  </a:moveTo>
                  <a:cubicBezTo>
                    <a:pt x="439" y="210"/>
                    <a:pt x="439" y="204"/>
                    <a:pt x="438" y="199"/>
                  </a:cubicBezTo>
                  <a:cubicBezTo>
                    <a:pt x="436" y="183"/>
                    <a:pt x="433" y="168"/>
                    <a:pt x="428" y="153"/>
                  </a:cubicBezTo>
                  <a:cubicBezTo>
                    <a:pt x="423" y="141"/>
                    <a:pt x="418" y="129"/>
                    <a:pt x="411" y="117"/>
                  </a:cubicBezTo>
                  <a:cubicBezTo>
                    <a:pt x="409" y="113"/>
                    <a:pt x="406" y="108"/>
                    <a:pt x="403" y="103"/>
                  </a:cubicBezTo>
                  <a:cubicBezTo>
                    <a:pt x="369" y="53"/>
                    <a:pt x="317" y="16"/>
                    <a:pt x="261" y="6"/>
                  </a:cubicBezTo>
                  <a:cubicBezTo>
                    <a:pt x="258" y="5"/>
                    <a:pt x="255" y="5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17" y="0"/>
                    <a:pt x="182" y="6"/>
                    <a:pt x="149" y="19"/>
                  </a:cubicBezTo>
                  <a:cubicBezTo>
                    <a:pt x="145" y="21"/>
                    <a:pt x="141" y="23"/>
                    <a:pt x="137" y="24"/>
                  </a:cubicBezTo>
                  <a:cubicBezTo>
                    <a:pt x="118" y="34"/>
                    <a:pt x="100" y="46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0" y="62"/>
                    <a:pt x="77" y="65"/>
                    <a:pt x="74" y="68"/>
                  </a:cubicBezTo>
                  <a:cubicBezTo>
                    <a:pt x="74" y="68"/>
                    <a:pt x="74" y="68"/>
                    <a:pt x="73" y="69"/>
                  </a:cubicBezTo>
                  <a:cubicBezTo>
                    <a:pt x="71" y="71"/>
                    <a:pt x="68" y="74"/>
                    <a:pt x="66" y="76"/>
                  </a:cubicBezTo>
                  <a:cubicBezTo>
                    <a:pt x="65" y="77"/>
                    <a:pt x="64" y="78"/>
                    <a:pt x="63" y="79"/>
                  </a:cubicBezTo>
                  <a:cubicBezTo>
                    <a:pt x="61" y="81"/>
                    <a:pt x="59" y="83"/>
                    <a:pt x="58" y="85"/>
                  </a:cubicBezTo>
                  <a:cubicBezTo>
                    <a:pt x="55" y="89"/>
                    <a:pt x="52" y="92"/>
                    <a:pt x="49" y="95"/>
                  </a:cubicBezTo>
                  <a:cubicBezTo>
                    <a:pt x="39" y="109"/>
                    <a:pt x="30" y="124"/>
                    <a:pt x="23" y="140"/>
                  </a:cubicBezTo>
                  <a:cubicBezTo>
                    <a:pt x="7" y="176"/>
                    <a:pt x="0" y="217"/>
                    <a:pt x="4" y="256"/>
                  </a:cubicBezTo>
                  <a:cubicBezTo>
                    <a:pt x="10" y="329"/>
                    <a:pt x="48" y="397"/>
                    <a:pt x="115" y="432"/>
                  </a:cubicBezTo>
                  <a:cubicBezTo>
                    <a:pt x="116" y="432"/>
                    <a:pt x="117" y="433"/>
                    <a:pt x="117" y="433"/>
                  </a:cubicBezTo>
                  <a:cubicBezTo>
                    <a:pt x="159" y="454"/>
                    <a:pt x="206" y="461"/>
                    <a:pt x="251" y="454"/>
                  </a:cubicBezTo>
                  <a:cubicBezTo>
                    <a:pt x="294" y="447"/>
                    <a:pt x="335" y="429"/>
                    <a:pt x="367" y="399"/>
                  </a:cubicBezTo>
                  <a:cubicBezTo>
                    <a:pt x="374" y="393"/>
                    <a:pt x="380" y="386"/>
                    <a:pt x="386" y="379"/>
                  </a:cubicBezTo>
                  <a:cubicBezTo>
                    <a:pt x="386" y="379"/>
                    <a:pt x="386" y="379"/>
                    <a:pt x="386" y="379"/>
                  </a:cubicBezTo>
                  <a:cubicBezTo>
                    <a:pt x="386" y="379"/>
                    <a:pt x="386" y="379"/>
                    <a:pt x="386" y="379"/>
                  </a:cubicBezTo>
                  <a:cubicBezTo>
                    <a:pt x="392" y="372"/>
                    <a:pt x="397" y="365"/>
                    <a:pt x="402" y="357"/>
                  </a:cubicBezTo>
                  <a:cubicBezTo>
                    <a:pt x="408" y="349"/>
                    <a:pt x="413" y="340"/>
                    <a:pt x="417" y="330"/>
                  </a:cubicBezTo>
                  <a:cubicBezTo>
                    <a:pt x="433" y="295"/>
                    <a:pt x="441" y="255"/>
                    <a:pt x="440" y="216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6"/>
            <p:cNvSpPr/>
            <p:nvPr/>
          </p:nvSpPr>
          <p:spPr bwMode="auto">
            <a:xfrm>
              <a:off x="1085851" y="4030663"/>
              <a:ext cx="1878013" cy="1963738"/>
            </a:xfrm>
            <a:custGeom>
              <a:avLst/>
              <a:gdLst>
                <a:gd name="T0" fmla="*/ 417 w 441"/>
                <a:gd name="T1" fmla="*/ 330 h 461"/>
                <a:gd name="T2" fmla="*/ 402 w 441"/>
                <a:gd name="T3" fmla="*/ 357 h 461"/>
                <a:gd name="T4" fmla="*/ 367 w 441"/>
                <a:gd name="T5" fmla="*/ 399 h 461"/>
                <a:gd name="T6" fmla="*/ 251 w 441"/>
                <a:gd name="T7" fmla="*/ 454 h 461"/>
                <a:gd name="T8" fmla="*/ 117 w 441"/>
                <a:gd name="T9" fmla="*/ 433 h 461"/>
                <a:gd name="T10" fmla="*/ 115 w 441"/>
                <a:gd name="T11" fmla="*/ 432 h 461"/>
                <a:gd name="T12" fmla="*/ 4 w 441"/>
                <a:gd name="T13" fmla="*/ 256 h 461"/>
                <a:gd name="T14" fmla="*/ 23 w 441"/>
                <a:gd name="T15" fmla="*/ 140 h 461"/>
                <a:gd name="T16" fmla="*/ 49 w 441"/>
                <a:gd name="T17" fmla="*/ 95 h 461"/>
                <a:gd name="T18" fmla="*/ 137 w 441"/>
                <a:gd name="T19" fmla="*/ 24 h 461"/>
                <a:gd name="T20" fmla="*/ 149 w 441"/>
                <a:gd name="T21" fmla="*/ 19 h 461"/>
                <a:gd name="T22" fmla="*/ 251 w 441"/>
                <a:gd name="T23" fmla="*/ 4 h 461"/>
                <a:gd name="T24" fmla="*/ 251 w 441"/>
                <a:gd name="T25" fmla="*/ 4 h 461"/>
                <a:gd name="T26" fmla="*/ 261 w 441"/>
                <a:gd name="T27" fmla="*/ 6 h 461"/>
                <a:gd name="T28" fmla="*/ 403 w 441"/>
                <a:gd name="T29" fmla="*/ 103 h 461"/>
                <a:gd name="T30" fmla="*/ 411 w 441"/>
                <a:gd name="T31" fmla="*/ 117 h 461"/>
                <a:gd name="T32" fmla="*/ 428 w 441"/>
                <a:gd name="T33" fmla="*/ 153 h 461"/>
                <a:gd name="T34" fmla="*/ 438 w 441"/>
                <a:gd name="T35" fmla="*/ 199 h 461"/>
                <a:gd name="T36" fmla="*/ 440 w 441"/>
                <a:gd name="T37" fmla="*/ 216 h 461"/>
                <a:gd name="T38" fmla="*/ 417 w 441"/>
                <a:gd name="T39" fmla="*/ 330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41" h="461">
                  <a:moveTo>
                    <a:pt x="417" y="330"/>
                  </a:moveTo>
                  <a:cubicBezTo>
                    <a:pt x="413" y="340"/>
                    <a:pt x="408" y="349"/>
                    <a:pt x="402" y="357"/>
                  </a:cubicBezTo>
                  <a:cubicBezTo>
                    <a:pt x="392" y="373"/>
                    <a:pt x="380" y="387"/>
                    <a:pt x="367" y="399"/>
                  </a:cubicBezTo>
                  <a:cubicBezTo>
                    <a:pt x="335" y="429"/>
                    <a:pt x="294" y="447"/>
                    <a:pt x="251" y="454"/>
                  </a:cubicBezTo>
                  <a:cubicBezTo>
                    <a:pt x="206" y="461"/>
                    <a:pt x="159" y="454"/>
                    <a:pt x="117" y="433"/>
                  </a:cubicBezTo>
                  <a:cubicBezTo>
                    <a:pt x="117" y="433"/>
                    <a:pt x="116" y="432"/>
                    <a:pt x="115" y="432"/>
                  </a:cubicBezTo>
                  <a:cubicBezTo>
                    <a:pt x="48" y="397"/>
                    <a:pt x="10" y="329"/>
                    <a:pt x="4" y="256"/>
                  </a:cubicBezTo>
                  <a:cubicBezTo>
                    <a:pt x="0" y="217"/>
                    <a:pt x="7" y="176"/>
                    <a:pt x="23" y="140"/>
                  </a:cubicBezTo>
                  <a:cubicBezTo>
                    <a:pt x="30" y="124"/>
                    <a:pt x="39" y="109"/>
                    <a:pt x="49" y="95"/>
                  </a:cubicBezTo>
                  <a:cubicBezTo>
                    <a:pt x="72" y="65"/>
                    <a:pt x="103" y="41"/>
                    <a:pt x="137" y="24"/>
                  </a:cubicBezTo>
                  <a:cubicBezTo>
                    <a:pt x="141" y="23"/>
                    <a:pt x="145" y="21"/>
                    <a:pt x="149" y="19"/>
                  </a:cubicBezTo>
                  <a:cubicBezTo>
                    <a:pt x="182" y="6"/>
                    <a:pt x="217" y="0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55" y="5"/>
                    <a:pt x="258" y="5"/>
                    <a:pt x="261" y="6"/>
                  </a:cubicBezTo>
                  <a:cubicBezTo>
                    <a:pt x="317" y="16"/>
                    <a:pt x="369" y="53"/>
                    <a:pt x="403" y="103"/>
                  </a:cubicBezTo>
                  <a:cubicBezTo>
                    <a:pt x="406" y="108"/>
                    <a:pt x="409" y="113"/>
                    <a:pt x="411" y="117"/>
                  </a:cubicBezTo>
                  <a:cubicBezTo>
                    <a:pt x="418" y="129"/>
                    <a:pt x="423" y="141"/>
                    <a:pt x="428" y="153"/>
                  </a:cubicBezTo>
                  <a:cubicBezTo>
                    <a:pt x="433" y="168"/>
                    <a:pt x="436" y="183"/>
                    <a:pt x="438" y="199"/>
                  </a:cubicBezTo>
                  <a:cubicBezTo>
                    <a:pt x="439" y="204"/>
                    <a:pt x="439" y="210"/>
                    <a:pt x="440" y="216"/>
                  </a:cubicBezTo>
                  <a:cubicBezTo>
                    <a:pt x="441" y="255"/>
                    <a:pt x="433" y="295"/>
                    <a:pt x="417" y="330"/>
                  </a:cubicBezTo>
                  <a:close/>
                </a:path>
              </a:pathLst>
            </a:custGeom>
            <a:solidFill>
              <a:srgbClr val="F2F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7"/>
            <p:cNvSpPr/>
            <p:nvPr/>
          </p:nvSpPr>
          <p:spPr bwMode="auto">
            <a:xfrm>
              <a:off x="1085851" y="4286251"/>
              <a:ext cx="1643063" cy="1708150"/>
            </a:xfrm>
            <a:custGeom>
              <a:avLst/>
              <a:gdLst>
                <a:gd name="T0" fmla="*/ 277 w 386"/>
                <a:gd name="T1" fmla="*/ 368 h 401"/>
                <a:gd name="T2" fmla="*/ 143 w 386"/>
                <a:gd name="T3" fmla="*/ 347 h 401"/>
                <a:gd name="T4" fmla="*/ 141 w 386"/>
                <a:gd name="T5" fmla="*/ 346 h 401"/>
                <a:gd name="T6" fmla="*/ 30 w 386"/>
                <a:gd name="T7" fmla="*/ 170 h 401"/>
                <a:gd name="T8" fmla="*/ 49 w 386"/>
                <a:gd name="T9" fmla="*/ 54 h 401"/>
                <a:gd name="T10" fmla="*/ 75 w 386"/>
                <a:gd name="T11" fmla="*/ 9 h 401"/>
                <a:gd name="T12" fmla="*/ 83 w 386"/>
                <a:gd name="T13" fmla="*/ 0 h 401"/>
                <a:gd name="T14" fmla="*/ 49 w 386"/>
                <a:gd name="T15" fmla="*/ 35 h 401"/>
                <a:gd name="T16" fmla="*/ 23 w 386"/>
                <a:gd name="T17" fmla="*/ 80 h 401"/>
                <a:gd name="T18" fmla="*/ 4 w 386"/>
                <a:gd name="T19" fmla="*/ 196 h 401"/>
                <a:gd name="T20" fmla="*/ 115 w 386"/>
                <a:gd name="T21" fmla="*/ 372 h 401"/>
                <a:gd name="T22" fmla="*/ 117 w 386"/>
                <a:gd name="T23" fmla="*/ 373 h 401"/>
                <a:gd name="T24" fmla="*/ 251 w 386"/>
                <a:gd name="T25" fmla="*/ 394 h 401"/>
                <a:gd name="T26" fmla="*/ 367 w 386"/>
                <a:gd name="T27" fmla="*/ 339 h 401"/>
                <a:gd name="T28" fmla="*/ 386 w 386"/>
                <a:gd name="T29" fmla="*/ 319 h 401"/>
                <a:gd name="T30" fmla="*/ 277 w 386"/>
                <a:gd name="T31" fmla="*/ 368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6" h="401">
                  <a:moveTo>
                    <a:pt x="277" y="368"/>
                  </a:moveTo>
                  <a:cubicBezTo>
                    <a:pt x="232" y="375"/>
                    <a:pt x="185" y="368"/>
                    <a:pt x="143" y="347"/>
                  </a:cubicBezTo>
                  <a:cubicBezTo>
                    <a:pt x="143" y="347"/>
                    <a:pt x="142" y="346"/>
                    <a:pt x="141" y="346"/>
                  </a:cubicBezTo>
                  <a:cubicBezTo>
                    <a:pt x="74" y="311"/>
                    <a:pt x="36" y="243"/>
                    <a:pt x="30" y="170"/>
                  </a:cubicBezTo>
                  <a:cubicBezTo>
                    <a:pt x="26" y="131"/>
                    <a:pt x="33" y="90"/>
                    <a:pt x="49" y="54"/>
                  </a:cubicBezTo>
                  <a:cubicBezTo>
                    <a:pt x="56" y="38"/>
                    <a:pt x="65" y="23"/>
                    <a:pt x="75" y="9"/>
                  </a:cubicBezTo>
                  <a:cubicBezTo>
                    <a:pt x="78" y="6"/>
                    <a:pt x="80" y="3"/>
                    <a:pt x="83" y="0"/>
                  </a:cubicBezTo>
                  <a:cubicBezTo>
                    <a:pt x="71" y="11"/>
                    <a:pt x="59" y="22"/>
                    <a:pt x="49" y="35"/>
                  </a:cubicBezTo>
                  <a:cubicBezTo>
                    <a:pt x="39" y="49"/>
                    <a:pt x="30" y="64"/>
                    <a:pt x="23" y="80"/>
                  </a:cubicBezTo>
                  <a:cubicBezTo>
                    <a:pt x="7" y="116"/>
                    <a:pt x="0" y="157"/>
                    <a:pt x="4" y="196"/>
                  </a:cubicBezTo>
                  <a:cubicBezTo>
                    <a:pt x="10" y="269"/>
                    <a:pt x="48" y="337"/>
                    <a:pt x="115" y="372"/>
                  </a:cubicBezTo>
                  <a:cubicBezTo>
                    <a:pt x="116" y="372"/>
                    <a:pt x="117" y="373"/>
                    <a:pt x="117" y="373"/>
                  </a:cubicBezTo>
                  <a:cubicBezTo>
                    <a:pt x="159" y="394"/>
                    <a:pt x="206" y="401"/>
                    <a:pt x="251" y="394"/>
                  </a:cubicBezTo>
                  <a:cubicBezTo>
                    <a:pt x="294" y="387"/>
                    <a:pt x="335" y="369"/>
                    <a:pt x="367" y="339"/>
                  </a:cubicBezTo>
                  <a:cubicBezTo>
                    <a:pt x="374" y="333"/>
                    <a:pt x="380" y="326"/>
                    <a:pt x="386" y="319"/>
                  </a:cubicBezTo>
                  <a:cubicBezTo>
                    <a:pt x="355" y="345"/>
                    <a:pt x="317" y="361"/>
                    <a:pt x="277" y="368"/>
                  </a:cubicBezTo>
                  <a:close/>
                </a:path>
              </a:pathLst>
            </a:custGeom>
            <a:solidFill>
              <a:srgbClr val="C3D5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8"/>
            <p:cNvSpPr/>
            <p:nvPr/>
          </p:nvSpPr>
          <p:spPr bwMode="auto">
            <a:xfrm>
              <a:off x="1085851" y="4030663"/>
              <a:ext cx="1873250" cy="1963738"/>
            </a:xfrm>
            <a:custGeom>
              <a:avLst/>
              <a:gdLst>
                <a:gd name="T0" fmla="*/ 420 w 440"/>
                <a:gd name="T1" fmla="*/ 204 h 461"/>
                <a:gd name="T2" fmla="*/ 438 w 440"/>
                <a:gd name="T3" fmla="*/ 199 h 461"/>
                <a:gd name="T4" fmla="*/ 411 w 440"/>
                <a:gd name="T5" fmla="*/ 117 h 461"/>
                <a:gd name="T6" fmla="*/ 375 w 440"/>
                <a:gd name="T7" fmla="*/ 167 h 461"/>
                <a:gd name="T8" fmla="*/ 256 w 440"/>
                <a:gd name="T9" fmla="*/ 118 h 461"/>
                <a:gd name="T10" fmla="*/ 230 w 440"/>
                <a:gd name="T11" fmla="*/ 57 h 461"/>
                <a:gd name="T12" fmla="*/ 251 w 440"/>
                <a:gd name="T13" fmla="*/ 4 h 461"/>
                <a:gd name="T14" fmla="*/ 149 w 440"/>
                <a:gd name="T15" fmla="*/ 19 h 461"/>
                <a:gd name="T16" fmla="*/ 216 w 440"/>
                <a:gd name="T17" fmla="*/ 60 h 461"/>
                <a:gd name="T18" fmla="*/ 227 w 440"/>
                <a:gd name="T19" fmla="*/ 60 h 461"/>
                <a:gd name="T20" fmla="*/ 254 w 440"/>
                <a:gd name="T21" fmla="*/ 117 h 461"/>
                <a:gd name="T22" fmla="*/ 189 w 440"/>
                <a:gd name="T23" fmla="*/ 217 h 461"/>
                <a:gd name="T24" fmla="*/ 126 w 440"/>
                <a:gd name="T25" fmla="*/ 200 h 461"/>
                <a:gd name="T26" fmla="*/ 58 w 440"/>
                <a:gd name="T27" fmla="*/ 129 h 461"/>
                <a:gd name="T28" fmla="*/ 23 w 440"/>
                <a:gd name="T29" fmla="*/ 140 h 461"/>
                <a:gd name="T30" fmla="*/ 40 w 440"/>
                <a:gd name="T31" fmla="*/ 275 h 461"/>
                <a:gd name="T32" fmla="*/ 56 w 440"/>
                <a:gd name="T33" fmla="*/ 273 h 461"/>
                <a:gd name="T34" fmla="*/ 129 w 440"/>
                <a:gd name="T35" fmla="*/ 209 h 461"/>
                <a:gd name="T36" fmla="*/ 189 w 440"/>
                <a:gd name="T37" fmla="*/ 221 h 461"/>
                <a:gd name="T38" fmla="*/ 244 w 440"/>
                <a:gd name="T39" fmla="*/ 300 h 461"/>
                <a:gd name="T40" fmla="*/ 214 w 440"/>
                <a:gd name="T41" fmla="*/ 363 h 461"/>
                <a:gd name="T42" fmla="*/ 123 w 440"/>
                <a:gd name="T43" fmla="*/ 395 h 461"/>
                <a:gd name="T44" fmla="*/ 117 w 440"/>
                <a:gd name="T45" fmla="*/ 433 h 461"/>
                <a:gd name="T46" fmla="*/ 227 w 440"/>
                <a:gd name="T47" fmla="*/ 371 h 461"/>
                <a:gd name="T48" fmla="*/ 223 w 440"/>
                <a:gd name="T49" fmla="*/ 363 h 461"/>
                <a:gd name="T50" fmla="*/ 328 w 440"/>
                <a:gd name="T51" fmla="*/ 282 h 461"/>
                <a:gd name="T52" fmla="*/ 370 w 440"/>
                <a:gd name="T53" fmla="*/ 335 h 461"/>
                <a:gd name="T54" fmla="*/ 402 w 440"/>
                <a:gd name="T55" fmla="*/ 357 h 461"/>
                <a:gd name="T56" fmla="*/ 382 w 440"/>
                <a:gd name="T57" fmla="*/ 326 h 461"/>
                <a:gd name="T58" fmla="*/ 330 w 440"/>
                <a:gd name="T59" fmla="*/ 281 h 461"/>
                <a:gd name="T60" fmla="*/ 339 w 440"/>
                <a:gd name="T61" fmla="*/ 220 h 461"/>
                <a:gd name="T62" fmla="*/ 374 w 440"/>
                <a:gd name="T63" fmla="*/ 171 h 461"/>
                <a:gd name="T64" fmla="*/ 380 w 440"/>
                <a:gd name="T65" fmla="*/ 17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40" h="461">
                  <a:moveTo>
                    <a:pt x="380" y="178"/>
                  </a:moveTo>
                  <a:cubicBezTo>
                    <a:pt x="393" y="188"/>
                    <a:pt x="407" y="196"/>
                    <a:pt x="420" y="204"/>
                  </a:cubicBezTo>
                  <a:cubicBezTo>
                    <a:pt x="427" y="208"/>
                    <a:pt x="433" y="211"/>
                    <a:pt x="440" y="216"/>
                  </a:cubicBezTo>
                  <a:cubicBezTo>
                    <a:pt x="439" y="210"/>
                    <a:pt x="439" y="204"/>
                    <a:pt x="438" y="199"/>
                  </a:cubicBezTo>
                  <a:cubicBezTo>
                    <a:pt x="436" y="183"/>
                    <a:pt x="433" y="168"/>
                    <a:pt x="428" y="153"/>
                  </a:cubicBezTo>
                  <a:cubicBezTo>
                    <a:pt x="423" y="141"/>
                    <a:pt x="418" y="129"/>
                    <a:pt x="411" y="117"/>
                  </a:cubicBezTo>
                  <a:cubicBezTo>
                    <a:pt x="401" y="133"/>
                    <a:pt x="390" y="149"/>
                    <a:pt x="378" y="163"/>
                  </a:cubicBezTo>
                  <a:cubicBezTo>
                    <a:pt x="377" y="164"/>
                    <a:pt x="376" y="166"/>
                    <a:pt x="375" y="167"/>
                  </a:cubicBezTo>
                  <a:cubicBezTo>
                    <a:pt x="364" y="170"/>
                    <a:pt x="353" y="174"/>
                    <a:pt x="343" y="177"/>
                  </a:cubicBezTo>
                  <a:cubicBezTo>
                    <a:pt x="316" y="154"/>
                    <a:pt x="287" y="135"/>
                    <a:pt x="256" y="118"/>
                  </a:cubicBezTo>
                  <a:cubicBezTo>
                    <a:pt x="253" y="109"/>
                    <a:pt x="248" y="100"/>
                    <a:pt x="245" y="92"/>
                  </a:cubicBezTo>
                  <a:cubicBezTo>
                    <a:pt x="240" y="80"/>
                    <a:pt x="235" y="68"/>
                    <a:pt x="230" y="57"/>
                  </a:cubicBezTo>
                  <a:cubicBezTo>
                    <a:pt x="230" y="56"/>
                    <a:pt x="230" y="56"/>
                    <a:pt x="231" y="55"/>
                  </a:cubicBezTo>
                  <a:cubicBezTo>
                    <a:pt x="238" y="39"/>
                    <a:pt x="246" y="22"/>
                    <a:pt x="251" y="4"/>
                  </a:cubicBezTo>
                  <a:cubicBezTo>
                    <a:pt x="251" y="4"/>
                    <a:pt x="251" y="4"/>
                    <a:pt x="251" y="4"/>
                  </a:cubicBezTo>
                  <a:cubicBezTo>
                    <a:pt x="217" y="0"/>
                    <a:pt x="182" y="6"/>
                    <a:pt x="149" y="19"/>
                  </a:cubicBezTo>
                  <a:cubicBezTo>
                    <a:pt x="145" y="21"/>
                    <a:pt x="141" y="23"/>
                    <a:pt x="137" y="24"/>
                  </a:cubicBezTo>
                  <a:cubicBezTo>
                    <a:pt x="164" y="35"/>
                    <a:pt x="191" y="46"/>
                    <a:pt x="216" y="60"/>
                  </a:cubicBezTo>
                  <a:cubicBezTo>
                    <a:pt x="219" y="62"/>
                    <a:pt x="222" y="63"/>
                    <a:pt x="225" y="62"/>
                  </a:cubicBezTo>
                  <a:cubicBezTo>
                    <a:pt x="226" y="62"/>
                    <a:pt x="227" y="61"/>
                    <a:pt x="227" y="60"/>
                  </a:cubicBezTo>
                  <a:cubicBezTo>
                    <a:pt x="236" y="79"/>
                    <a:pt x="247" y="98"/>
                    <a:pt x="254" y="117"/>
                  </a:cubicBezTo>
                  <a:cubicBezTo>
                    <a:pt x="254" y="117"/>
                    <a:pt x="254" y="117"/>
                    <a:pt x="254" y="117"/>
                  </a:cubicBezTo>
                  <a:cubicBezTo>
                    <a:pt x="234" y="149"/>
                    <a:pt x="210" y="177"/>
                    <a:pt x="192" y="210"/>
                  </a:cubicBezTo>
                  <a:cubicBezTo>
                    <a:pt x="191" y="212"/>
                    <a:pt x="190" y="215"/>
                    <a:pt x="189" y="217"/>
                  </a:cubicBezTo>
                  <a:cubicBezTo>
                    <a:pt x="169" y="214"/>
                    <a:pt x="149" y="211"/>
                    <a:pt x="129" y="206"/>
                  </a:cubicBezTo>
                  <a:cubicBezTo>
                    <a:pt x="129" y="204"/>
                    <a:pt x="127" y="202"/>
                    <a:pt x="126" y="200"/>
                  </a:cubicBezTo>
                  <a:cubicBezTo>
                    <a:pt x="108" y="177"/>
                    <a:pt x="88" y="155"/>
                    <a:pt x="66" y="134"/>
                  </a:cubicBezTo>
                  <a:cubicBezTo>
                    <a:pt x="64" y="132"/>
                    <a:pt x="62" y="130"/>
                    <a:pt x="58" y="129"/>
                  </a:cubicBezTo>
                  <a:cubicBezTo>
                    <a:pt x="56" y="129"/>
                    <a:pt x="53" y="130"/>
                    <a:pt x="51" y="131"/>
                  </a:cubicBezTo>
                  <a:cubicBezTo>
                    <a:pt x="41" y="134"/>
                    <a:pt x="32" y="137"/>
                    <a:pt x="23" y="140"/>
                  </a:cubicBezTo>
                  <a:cubicBezTo>
                    <a:pt x="7" y="176"/>
                    <a:pt x="0" y="217"/>
                    <a:pt x="4" y="256"/>
                  </a:cubicBezTo>
                  <a:cubicBezTo>
                    <a:pt x="16" y="262"/>
                    <a:pt x="28" y="268"/>
                    <a:pt x="40" y="275"/>
                  </a:cubicBezTo>
                  <a:cubicBezTo>
                    <a:pt x="43" y="277"/>
                    <a:pt x="46" y="278"/>
                    <a:pt x="49" y="278"/>
                  </a:cubicBezTo>
                  <a:cubicBezTo>
                    <a:pt x="52" y="277"/>
                    <a:pt x="54" y="275"/>
                    <a:pt x="56" y="273"/>
                  </a:cubicBezTo>
                  <a:cubicBezTo>
                    <a:pt x="76" y="251"/>
                    <a:pt x="99" y="232"/>
                    <a:pt x="124" y="215"/>
                  </a:cubicBezTo>
                  <a:cubicBezTo>
                    <a:pt x="126" y="213"/>
                    <a:pt x="128" y="211"/>
                    <a:pt x="129" y="209"/>
                  </a:cubicBezTo>
                  <a:cubicBezTo>
                    <a:pt x="140" y="212"/>
                    <a:pt x="152" y="214"/>
                    <a:pt x="163" y="216"/>
                  </a:cubicBezTo>
                  <a:cubicBezTo>
                    <a:pt x="172" y="217"/>
                    <a:pt x="181" y="219"/>
                    <a:pt x="189" y="221"/>
                  </a:cubicBezTo>
                  <a:cubicBezTo>
                    <a:pt x="190" y="223"/>
                    <a:pt x="191" y="225"/>
                    <a:pt x="192" y="227"/>
                  </a:cubicBezTo>
                  <a:cubicBezTo>
                    <a:pt x="210" y="253"/>
                    <a:pt x="224" y="276"/>
                    <a:pt x="244" y="300"/>
                  </a:cubicBezTo>
                  <a:cubicBezTo>
                    <a:pt x="239" y="322"/>
                    <a:pt x="229" y="342"/>
                    <a:pt x="219" y="362"/>
                  </a:cubicBezTo>
                  <a:cubicBezTo>
                    <a:pt x="217" y="362"/>
                    <a:pt x="216" y="362"/>
                    <a:pt x="214" y="363"/>
                  </a:cubicBezTo>
                  <a:cubicBezTo>
                    <a:pt x="186" y="370"/>
                    <a:pt x="158" y="379"/>
                    <a:pt x="131" y="390"/>
                  </a:cubicBezTo>
                  <a:cubicBezTo>
                    <a:pt x="128" y="391"/>
                    <a:pt x="124" y="393"/>
                    <a:pt x="123" y="395"/>
                  </a:cubicBezTo>
                  <a:cubicBezTo>
                    <a:pt x="121" y="398"/>
                    <a:pt x="121" y="400"/>
                    <a:pt x="121" y="403"/>
                  </a:cubicBezTo>
                  <a:cubicBezTo>
                    <a:pt x="120" y="413"/>
                    <a:pt x="118" y="423"/>
                    <a:pt x="117" y="433"/>
                  </a:cubicBezTo>
                  <a:cubicBezTo>
                    <a:pt x="159" y="454"/>
                    <a:pt x="206" y="461"/>
                    <a:pt x="251" y="454"/>
                  </a:cubicBezTo>
                  <a:cubicBezTo>
                    <a:pt x="241" y="427"/>
                    <a:pt x="232" y="399"/>
                    <a:pt x="227" y="371"/>
                  </a:cubicBezTo>
                  <a:cubicBezTo>
                    <a:pt x="227" y="368"/>
                    <a:pt x="226" y="365"/>
                    <a:pt x="224" y="363"/>
                  </a:cubicBezTo>
                  <a:cubicBezTo>
                    <a:pt x="223" y="363"/>
                    <a:pt x="223" y="363"/>
                    <a:pt x="223" y="363"/>
                  </a:cubicBezTo>
                  <a:cubicBezTo>
                    <a:pt x="233" y="343"/>
                    <a:pt x="241" y="322"/>
                    <a:pt x="246" y="301"/>
                  </a:cubicBezTo>
                  <a:cubicBezTo>
                    <a:pt x="255" y="306"/>
                    <a:pt x="316" y="292"/>
                    <a:pt x="328" y="282"/>
                  </a:cubicBezTo>
                  <a:cubicBezTo>
                    <a:pt x="342" y="299"/>
                    <a:pt x="357" y="314"/>
                    <a:pt x="372" y="329"/>
                  </a:cubicBezTo>
                  <a:cubicBezTo>
                    <a:pt x="371" y="331"/>
                    <a:pt x="370" y="333"/>
                    <a:pt x="370" y="335"/>
                  </a:cubicBezTo>
                  <a:cubicBezTo>
                    <a:pt x="368" y="356"/>
                    <a:pt x="367" y="378"/>
                    <a:pt x="367" y="399"/>
                  </a:cubicBezTo>
                  <a:cubicBezTo>
                    <a:pt x="380" y="387"/>
                    <a:pt x="392" y="373"/>
                    <a:pt x="402" y="357"/>
                  </a:cubicBezTo>
                  <a:cubicBezTo>
                    <a:pt x="408" y="349"/>
                    <a:pt x="413" y="340"/>
                    <a:pt x="417" y="330"/>
                  </a:cubicBezTo>
                  <a:cubicBezTo>
                    <a:pt x="405" y="329"/>
                    <a:pt x="394" y="328"/>
                    <a:pt x="382" y="326"/>
                  </a:cubicBezTo>
                  <a:cubicBezTo>
                    <a:pt x="380" y="325"/>
                    <a:pt x="377" y="325"/>
                    <a:pt x="374" y="326"/>
                  </a:cubicBezTo>
                  <a:cubicBezTo>
                    <a:pt x="359" y="311"/>
                    <a:pt x="345" y="296"/>
                    <a:pt x="330" y="281"/>
                  </a:cubicBezTo>
                  <a:cubicBezTo>
                    <a:pt x="330" y="280"/>
                    <a:pt x="330" y="280"/>
                    <a:pt x="330" y="280"/>
                  </a:cubicBezTo>
                  <a:cubicBezTo>
                    <a:pt x="332" y="260"/>
                    <a:pt x="335" y="240"/>
                    <a:pt x="339" y="220"/>
                  </a:cubicBezTo>
                  <a:cubicBezTo>
                    <a:pt x="340" y="215"/>
                    <a:pt x="347" y="186"/>
                    <a:pt x="344" y="179"/>
                  </a:cubicBezTo>
                  <a:cubicBezTo>
                    <a:pt x="354" y="176"/>
                    <a:pt x="364" y="173"/>
                    <a:pt x="374" y="171"/>
                  </a:cubicBezTo>
                  <a:cubicBezTo>
                    <a:pt x="374" y="171"/>
                    <a:pt x="374" y="171"/>
                    <a:pt x="374" y="171"/>
                  </a:cubicBezTo>
                  <a:cubicBezTo>
                    <a:pt x="374" y="174"/>
                    <a:pt x="377" y="176"/>
                    <a:pt x="380" y="178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9"/>
            <p:cNvSpPr/>
            <p:nvPr/>
          </p:nvSpPr>
          <p:spPr bwMode="auto">
            <a:xfrm>
              <a:off x="2065338" y="4597401"/>
              <a:ext cx="417513" cy="604838"/>
            </a:xfrm>
            <a:custGeom>
              <a:avLst/>
              <a:gdLst>
                <a:gd name="T0" fmla="*/ 56 w 98"/>
                <a:gd name="T1" fmla="*/ 138 h 142"/>
                <a:gd name="T2" fmla="*/ 5 w 98"/>
                <a:gd name="T3" fmla="*/ 73 h 142"/>
                <a:gd name="T4" fmla="*/ 0 w 98"/>
                <a:gd name="T5" fmla="*/ 62 h 142"/>
                <a:gd name="T6" fmla="*/ 3 w 98"/>
                <a:gd name="T7" fmla="*/ 50 h 142"/>
                <a:gd name="T8" fmla="*/ 28 w 98"/>
                <a:gd name="T9" fmla="*/ 0 h 142"/>
                <a:gd name="T10" fmla="*/ 88 w 98"/>
                <a:gd name="T11" fmla="*/ 37 h 142"/>
                <a:gd name="T12" fmla="*/ 97 w 98"/>
                <a:gd name="T13" fmla="*/ 45 h 142"/>
                <a:gd name="T14" fmla="*/ 98 w 98"/>
                <a:gd name="T15" fmla="*/ 54 h 142"/>
                <a:gd name="T16" fmla="*/ 63 w 98"/>
                <a:gd name="T17" fmla="*/ 139 h 142"/>
                <a:gd name="T18" fmla="*/ 56 w 98"/>
                <a:gd name="T19" fmla="*/ 138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" h="142">
                  <a:moveTo>
                    <a:pt x="56" y="138"/>
                  </a:moveTo>
                  <a:cubicBezTo>
                    <a:pt x="32" y="130"/>
                    <a:pt x="16" y="92"/>
                    <a:pt x="5" y="73"/>
                  </a:cubicBezTo>
                  <a:cubicBezTo>
                    <a:pt x="2" y="70"/>
                    <a:pt x="0" y="66"/>
                    <a:pt x="0" y="62"/>
                  </a:cubicBezTo>
                  <a:cubicBezTo>
                    <a:pt x="0" y="58"/>
                    <a:pt x="1" y="54"/>
                    <a:pt x="3" y="50"/>
                  </a:cubicBezTo>
                  <a:cubicBezTo>
                    <a:pt x="12" y="33"/>
                    <a:pt x="20" y="17"/>
                    <a:pt x="28" y="0"/>
                  </a:cubicBezTo>
                  <a:cubicBezTo>
                    <a:pt x="48" y="12"/>
                    <a:pt x="69" y="24"/>
                    <a:pt x="88" y="37"/>
                  </a:cubicBezTo>
                  <a:cubicBezTo>
                    <a:pt x="92" y="39"/>
                    <a:pt x="95" y="41"/>
                    <a:pt x="97" y="45"/>
                  </a:cubicBezTo>
                  <a:cubicBezTo>
                    <a:pt x="98" y="48"/>
                    <a:pt x="98" y="51"/>
                    <a:pt x="98" y="54"/>
                  </a:cubicBezTo>
                  <a:cubicBezTo>
                    <a:pt x="97" y="78"/>
                    <a:pt x="98" y="142"/>
                    <a:pt x="63" y="139"/>
                  </a:cubicBezTo>
                  <a:cubicBezTo>
                    <a:pt x="61" y="139"/>
                    <a:pt x="59" y="139"/>
                    <a:pt x="56" y="138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0"/>
            <p:cNvSpPr/>
            <p:nvPr/>
          </p:nvSpPr>
          <p:spPr bwMode="auto">
            <a:xfrm>
              <a:off x="2801938" y="4625976"/>
              <a:ext cx="127000" cy="247650"/>
            </a:xfrm>
            <a:custGeom>
              <a:avLst/>
              <a:gdLst>
                <a:gd name="T0" fmla="*/ 24 w 30"/>
                <a:gd name="T1" fmla="*/ 31 h 58"/>
                <a:gd name="T2" fmla="*/ 9 w 30"/>
                <a:gd name="T3" fmla="*/ 1 h 58"/>
                <a:gd name="T4" fmla="*/ 2 w 30"/>
                <a:gd name="T5" fmla="*/ 4 h 58"/>
                <a:gd name="T6" fmla="*/ 7 w 30"/>
                <a:gd name="T7" fmla="*/ 24 h 58"/>
                <a:gd name="T8" fmla="*/ 18 w 30"/>
                <a:gd name="T9" fmla="*/ 52 h 58"/>
                <a:gd name="T10" fmla="*/ 23 w 30"/>
                <a:gd name="T11" fmla="*/ 56 h 58"/>
                <a:gd name="T12" fmla="*/ 24 w 30"/>
                <a:gd name="T13" fmla="*/ 3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" h="58">
                  <a:moveTo>
                    <a:pt x="24" y="31"/>
                  </a:moveTo>
                  <a:cubicBezTo>
                    <a:pt x="20" y="22"/>
                    <a:pt x="17" y="7"/>
                    <a:pt x="9" y="1"/>
                  </a:cubicBezTo>
                  <a:cubicBezTo>
                    <a:pt x="6" y="0"/>
                    <a:pt x="2" y="1"/>
                    <a:pt x="2" y="4"/>
                  </a:cubicBezTo>
                  <a:cubicBezTo>
                    <a:pt x="0" y="12"/>
                    <a:pt x="4" y="17"/>
                    <a:pt x="7" y="24"/>
                  </a:cubicBezTo>
                  <a:cubicBezTo>
                    <a:pt x="11" y="32"/>
                    <a:pt x="20" y="43"/>
                    <a:pt x="18" y="52"/>
                  </a:cubicBezTo>
                  <a:cubicBezTo>
                    <a:pt x="17" y="55"/>
                    <a:pt x="21" y="58"/>
                    <a:pt x="23" y="56"/>
                  </a:cubicBezTo>
                  <a:cubicBezTo>
                    <a:pt x="30" y="48"/>
                    <a:pt x="27" y="40"/>
                    <a:pt x="24" y="3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1"/>
            <p:cNvSpPr/>
            <p:nvPr/>
          </p:nvSpPr>
          <p:spPr bwMode="auto">
            <a:xfrm>
              <a:off x="1825626" y="4073526"/>
              <a:ext cx="255588" cy="80963"/>
            </a:xfrm>
            <a:custGeom>
              <a:avLst/>
              <a:gdLst>
                <a:gd name="T0" fmla="*/ 58 w 60"/>
                <a:gd name="T1" fmla="*/ 11 h 19"/>
                <a:gd name="T2" fmla="*/ 11 w 60"/>
                <a:gd name="T3" fmla="*/ 1 h 19"/>
                <a:gd name="T4" fmla="*/ 11 w 60"/>
                <a:gd name="T5" fmla="*/ 18 h 19"/>
                <a:gd name="T6" fmla="*/ 36 w 60"/>
                <a:gd name="T7" fmla="*/ 18 h 19"/>
                <a:gd name="T8" fmla="*/ 57 w 60"/>
                <a:gd name="T9" fmla="*/ 17 h 19"/>
                <a:gd name="T10" fmla="*/ 58 w 60"/>
                <a:gd name="T11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19">
                  <a:moveTo>
                    <a:pt x="58" y="11"/>
                  </a:moveTo>
                  <a:cubicBezTo>
                    <a:pt x="47" y="1"/>
                    <a:pt x="26" y="0"/>
                    <a:pt x="11" y="1"/>
                  </a:cubicBezTo>
                  <a:cubicBezTo>
                    <a:pt x="1" y="2"/>
                    <a:pt x="0" y="18"/>
                    <a:pt x="11" y="18"/>
                  </a:cubicBezTo>
                  <a:cubicBezTo>
                    <a:pt x="19" y="18"/>
                    <a:pt x="28" y="18"/>
                    <a:pt x="36" y="18"/>
                  </a:cubicBezTo>
                  <a:cubicBezTo>
                    <a:pt x="43" y="18"/>
                    <a:pt x="50" y="19"/>
                    <a:pt x="57" y="17"/>
                  </a:cubicBezTo>
                  <a:cubicBezTo>
                    <a:pt x="59" y="16"/>
                    <a:pt x="60" y="13"/>
                    <a:pt x="58" y="1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165197" y="5352768"/>
            <a:ext cx="1438275" cy="1470025"/>
            <a:chOff x="9093200" y="2751138"/>
            <a:chExt cx="1438275" cy="1470025"/>
          </a:xfrm>
        </p:grpSpPr>
        <p:sp>
          <p:nvSpPr>
            <p:cNvPr id="25" name="Freeform 6"/>
            <p:cNvSpPr/>
            <p:nvPr/>
          </p:nvSpPr>
          <p:spPr bwMode="auto">
            <a:xfrm>
              <a:off x="9093200" y="2751138"/>
              <a:ext cx="1438275" cy="1470025"/>
            </a:xfrm>
            <a:custGeom>
              <a:avLst/>
              <a:gdLst>
                <a:gd name="T0" fmla="*/ 182 w 197"/>
                <a:gd name="T1" fmla="*/ 92 h 201"/>
                <a:gd name="T2" fmla="*/ 165 w 197"/>
                <a:gd name="T3" fmla="*/ 4 h 201"/>
                <a:gd name="T4" fmla="*/ 158 w 197"/>
                <a:gd name="T5" fmla="*/ 5 h 201"/>
                <a:gd name="T6" fmla="*/ 172 w 197"/>
                <a:gd name="T7" fmla="*/ 91 h 201"/>
                <a:gd name="T8" fmla="*/ 189 w 197"/>
                <a:gd name="T9" fmla="*/ 179 h 201"/>
                <a:gd name="T10" fmla="*/ 86 w 197"/>
                <a:gd name="T11" fmla="*/ 185 h 201"/>
                <a:gd name="T12" fmla="*/ 2 w 197"/>
                <a:gd name="T13" fmla="*/ 197 h 201"/>
                <a:gd name="T14" fmla="*/ 3 w 197"/>
                <a:gd name="T15" fmla="*/ 200 h 201"/>
                <a:gd name="T16" fmla="*/ 98 w 197"/>
                <a:gd name="T17" fmla="*/ 191 h 201"/>
                <a:gd name="T18" fmla="*/ 193 w 197"/>
                <a:gd name="T19" fmla="*/ 186 h 201"/>
                <a:gd name="T20" fmla="*/ 197 w 197"/>
                <a:gd name="T21" fmla="*/ 182 h 201"/>
                <a:gd name="T22" fmla="*/ 182 w 197"/>
                <a:gd name="T23" fmla="*/ 92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7" h="201">
                  <a:moveTo>
                    <a:pt x="182" y="92"/>
                  </a:moveTo>
                  <a:cubicBezTo>
                    <a:pt x="177" y="64"/>
                    <a:pt x="175" y="31"/>
                    <a:pt x="165" y="4"/>
                  </a:cubicBezTo>
                  <a:cubicBezTo>
                    <a:pt x="164" y="0"/>
                    <a:pt x="158" y="0"/>
                    <a:pt x="158" y="5"/>
                  </a:cubicBezTo>
                  <a:cubicBezTo>
                    <a:pt x="158" y="33"/>
                    <a:pt x="167" y="63"/>
                    <a:pt x="172" y="91"/>
                  </a:cubicBezTo>
                  <a:cubicBezTo>
                    <a:pt x="178" y="120"/>
                    <a:pt x="184" y="150"/>
                    <a:pt x="189" y="179"/>
                  </a:cubicBezTo>
                  <a:cubicBezTo>
                    <a:pt x="155" y="181"/>
                    <a:pt x="120" y="183"/>
                    <a:pt x="86" y="185"/>
                  </a:cubicBezTo>
                  <a:cubicBezTo>
                    <a:pt x="59" y="186"/>
                    <a:pt x="26" y="184"/>
                    <a:pt x="2" y="197"/>
                  </a:cubicBezTo>
                  <a:cubicBezTo>
                    <a:pt x="0" y="198"/>
                    <a:pt x="1" y="201"/>
                    <a:pt x="3" y="200"/>
                  </a:cubicBezTo>
                  <a:cubicBezTo>
                    <a:pt x="33" y="191"/>
                    <a:pt x="67" y="193"/>
                    <a:pt x="98" y="191"/>
                  </a:cubicBezTo>
                  <a:cubicBezTo>
                    <a:pt x="130" y="190"/>
                    <a:pt x="162" y="188"/>
                    <a:pt x="193" y="186"/>
                  </a:cubicBezTo>
                  <a:cubicBezTo>
                    <a:pt x="196" y="186"/>
                    <a:pt x="197" y="184"/>
                    <a:pt x="197" y="182"/>
                  </a:cubicBezTo>
                  <a:cubicBezTo>
                    <a:pt x="192" y="152"/>
                    <a:pt x="186" y="122"/>
                    <a:pt x="182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7"/>
            <p:cNvSpPr/>
            <p:nvPr/>
          </p:nvSpPr>
          <p:spPr bwMode="auto">
            <a:xfrm>
              <a:off x="9291638" y="2927350"/>
              <a:ext cx="831850" cy="1096963"/>
            </a:xfrm>
            <a:custGeom>
              <a:avLst/>
              <a:gdLst>
                <a:gd name="T0" fmla="*/ 113 w 114"/>
                <a:gd name="T1" fmla="*/ 5 h 150"/>
                <a:gd name="T2" fmla="*/ 105 w 114"/>
                <a:gd name="T3" fmla="*/ 3 h 150"/>
                <a:gd name="T4" fmla="*/ 90 w 114"/>
                <a:gd name="T5" fmla="*/ 59 h 150"/>
                <a:gd name="T6" fmla="*/ 57 w 114"/>
                <a:gd name="T7" fmla="*/ 39 h 150"/>
                <a:gd name="T8" fmla="*/ 48 w 114"/>
                <a:gd name="T9" fmla="*/ 43 h 150"/>
                <a:gd name="T10" fmla="*/ 45 w 114"/>
                <a:gd name="T11" fmla="*/ 105 h 150"/>
                <a:gd name="T12" fmla="*/ 14 w 114"/>
                <a:gd name="T13" fmla="*/ 93 h 150"/>
                <a:gd name="T14" fmla="*/ 9 w 114"/>
                <a:gd name="T15" fmla="*/ 96 h 150"/>
                <a:gd name="T16" fmla="*/ 0 w 114"/>
                <a:gd name="T17" fmla="*/ 147 h 150"/>
                <a:gd name="T18" fmla="*/ 4 w 114"/>
                <a:gd name="T19" fmla="*/ 148 h 150"/>
                <a:gd name="T20" fmla="*/ 15 w 114"/>
                <a:gd name="T21" fmla="*/ 103 h 150"/>
                <a:gd name="T22" fmla="*/ 47 w 114"/>
                <a:gd name="T23" fmla="*/ 117 h 150"/>
                <a:gd name="T24" fmla="*/ 55 w 114"/>
                <a:gd name="T25" fmla="*/ 113 h 150"/>
                <a:gd name="T26" fmla="*/ 58 w 114"/>
                <a:gd name="T27" fmla="*/ 55 h 150"/>
                <a:gd name="T28" fmla="*/ 93 w 114"/>
                <a:gd name="T29" fmla="*/ 72 h 150"/>
                <a:gd name="T30" fmla="*/ 100 w 114"/>
                <a:gd name="T31" fmla="*/ 68 h 150"/>
                <a:gd name="T32" fmla="*/ 113 w 114"/>
                <a:gd name="T33" fmla="*/ 5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" h="150">
                  <a:moveTo>
                    <a:pt x="113" y="5"/>
                  </a:moveTo>
                  <a:cubicBezTo>
                    <a:pt x="112" y="2"/>
                    <a:pt x="107" y="0"/>
                    <a:pt x="105" y="3"/>
                  </a:cubicBezTo>
                  <a:cubicBezTo>
                    <a:pt x="96" y="19"/>
                    <a:pt x="94" y="40"/>
                    <a:pt x="90" y="59"/>
                  </a:cubicBezTo>
                  <a:cubicBezTo>
                    <a:pt x="77" y="56"/>
                    <a:pt x="67" y="50"/>
                    <a:pt x="57" y="39"/>
                  </a:cubicBezTo>
                  <a:cubicBezTo>
                    <a:pt x="54" y="35"/>
                    <a:pt x="48" y="39"/>
                    <a:pt x="48" y="43"/>
                  </a:cubicBezTo>
                  <a:cubicBezTo>
                    <a:pt x="45" y="64"/>
                    <a:pt x="45" y="85"/>
                    <a:pt x="45" y="105"/>
                  </a:cubicBezTo>
                  <a:cubicBezTo>
                    <a:pt x="34" y="101"/>
                    <a:pt x="24" y="98"/>
                    <a:pt x="14" y="93"/>
                  </a:cubicBezTo>
                  <a:cubicBezTo>
                    <a:pt x="12" y="93"/>
                    <a:pt x="9" y="94"/>
                    <a:pt x="9" y="96"/>
                  </a:cubicBezTo>
                  <a:cubicBezTo>
                    <a:pt x="5" y="113"/>
                    <a:pt x="1" y="130"/>
                    <a:pt x="0" y="147"/>
                  </a:cubicBezTo>
                  <a:cubicBezTo>
                    <a:pt x="0" y="149"/>
                    <a:pt x="3" y="150"/>
                    <a:pt x="4" y="148"/>
                  </a:cubicBezTo>
                  <a:cubicBezTo>
                    <a:pt x="7" y="132"/>
                    <a:pt x="11" y="118"/>
                    <a:pt x="15" y="103"/>
                  </a:cubicBezTo>
                  <a:cubicBezTo>
                    <a:pt x="26" y="107"/>
                    <a:pt x="37" y="112"/>
                    <a:pt x="47" y="117"/>
                  </a:cubicBezTo>
                  <a:cubicBezTo>
                    <a:pt x="51" y="119"/>
                    <a:pt x="55" y="117"/>
                    <a:pt x="55" y="113"/>
                  </a:cubicBezTo>
                  <a:cubicBezTo>
                    <a:pt x="55" y="94"/>
                    <a:pt x="55" y="74"/>
                    <a:pt x="58" y="55"/>
                  </a:cubicBezTo>
                  <a:cubicBezTo>
                    <a:pt x="68" y="64"/>
                    <a:pt x="79" y="69"/>
                    <a:pt x="93" y="72"/>
                  </a:cubicBezTo>
                  <a:cubicBezTo>
                    <a:pt x="96" y="72"/>
                    <a:pt x="99" y="71"/>
                    <a:pt x="100" y="68"/>
                  </a:cubicBezTo>
                  <a:cubicBezTo>
                    <a:pt x="105" y="48"/>
                    <a:pt x="114" y="26"/>
                    <a:pt x="11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10375654" y="1381253"/>
            <a:ext cx="935038" cy="1323975"/>
            <a:chOff x="11210925" y="1881188"/>
            <a:chExt cx="935038" cy="1323975"/>
          </a:xfrm>
        </p:grpSpPr>
        <p:sp>
          <p:nvSpPr>
            <p:cNvPr id="28" name="Freeform 73"/>
            <p:cNvSpPr/>
            <p:nvPr/>
          </p:nvSpPr>
          <p:spPr bwMode="auto">
            <a:xfrm>
              <a:off x="11210925" y="1881188"/>
              <a:ext cx="336550" cy="285750"/>
            </a:xfrm>
            <a:custGeom>
              <a:avLst/>
              <a:gdLst>
                <a:gd name="T0" fmla="*/ 15 w 46"/>
                <a:gd name="T1" fmla="*/ 35 h 39"/>
                <a:gd name="T2" fmla="*/ 14 w 46"/>
                <a:gd name="T3" fmla="*/ 32 h 39"/>
                <a:gd name="T4" fmla="*/ 13 w 46"/>
                <a:gd name="T5" fmla="*/ 19 h 39"/>
                <a:gd name="T6" fmla="*/ 19 w 46"/>
                <a:gd name="T7" fmla="*/ 26 h 39"/>
                <a:gd name="T8" fmla="*/ 29 w 46"/>
                <a:gd name="T9" fmla="*/ 33 h 39"/>
                <a:gd name="T10" fmla="*/ 32 w 46"/>
                <a:gd name="T11" fmla="*/ 31 h 39"/>
                <a:gd name="T12" fmla="*/ 26 w 46"/>
                <a:gd name="T13" fmla="*/ 21 h 39"/>
                <a:gd name="T14" fmla="*/ 19 w 46"/>
                <a:gd name="T15" fmla="*/ 14 h 39"/>
                <a:gd name="T16" fmla="*/ 27 w 46"/>
                <a:gd name="T17" fmla="*/ 9 h 39"/>
                <a:gd name="T18" fmla="*/ 33 w 46"/>
                <a:gd name="T19" fmla="*/ 15 h 39"/>
                <a:gd name="T20" fmla="*/ 40 w 46"/>
                <a:gd name="T21" fmla="*/ 27 h 39"/>
                <a:gd name="T22" fmla="*/ 44 w 46"/>
                <a:gd name="T23" fmla="*/ 26 h 39"/>
                <a:gd name="T24" fmla="*/ 39 w 46"/>
                <a:gd name="T25" fmla="*/ 11 h 39"/>
                <a:gd name="T26" fmla="*/ 34 w 46"/>
                <a:gd name="T27" fmla="*/ 6 h 39"/>
                <a:gd name="T28" fmla="*/ 31 w 46"/>
                <a:gd name="T29" fmla="*/ 1 h 39"/>
                <a:gd name="T30" fmla="*/ 28 w 46"/>
                <a:gd name="T31" fmla="*/ 2 h 39"/>
                <a:gd name="T32" fmla="*/ 25 w 46"/>
                <a:gd name="T33" fmla="*/ 0 h 39"/>
                <a:gd name="T34" fmla="*/ 22 w 46"/>
                <a:gd name="T35" fmla="*/ 4 h 39"/>
                <a:gd name="T36" fmla="*/ 13 w 46"/>
                <a:gd name="T37" fmla="*/ 9 h 39"/>
                <a:gd name="T38" fmla="*/ 9 w 46"/>
                <a:gd name="T39" fmla="*/ 11 h 39"/>
                <a:gd name="T40" fmla="*/ 1 w 46"/>
                <a:gd name="T41" fmla="*/ 23 h 39"/>
                <a:gd name="T42" fmla="*/ 4 w 46"/>
                <a:gd name="T43" fmla="*/ 35 h 39"/>
                <a:gd name="T44" fmla="*/ 15 w 46"/>
                <a:gd name="T45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6" h="39">
                  <a:moveTo>
                    <a:pt x="15" y="35"/>
                  </a:moveTo>
                  <a:cubicBezTo>
                    <a:pt x="15" y="34"/>
                    <a:pt x="15" y="32"/>
                    <a:pt x="14" y="32"/>
                  </a:cubicBezTo>
                  <a:cubicBezTo>
                    <a:pt x="5" y="30"/>
                    <a:pt x="9" y="23"/>
                    <a:pt x="13" y="19"/>
                  </a:cubicBezTo>
                  <a:cubicBezTo>
                    <a:pt x="15" y="21"/>
                    <a:pt x="17" y="24"/>
                    <a:pt x="19" y="26"/>
                  </a:cubicBezTo>
                  <a:cubicBezTo>
                    <a:pt x="22" y="29"/>
                    <a:pt x="25" y="33"/>
                    <a:pt x="29" y="33"/>
                  </a:cubicBezTo>
                  <a:cubicBezTo>
                    <a:pt x="30" y="33"/>
                    <a:pt x="32" y="32"/>
                    <a:pt x="32" y="31"/>
                  </a:cubicBezTo>
                  <a:cubicBezTo>
                    <a:pt x="32" y="27"/>
                    <a:pt x="28" y="24"/>
                    <a:pt x="26" y="21"/>
                  </a:cubicBezTo>
                  <a:cubicBezTo>
                    <a:pt x="24" y="18"/>
                    <a:pt x="22" y="16"/>
                    <a:pt x="19" y="14"/>
                  </a:cubicBezTo>
                  <a:cubicBezTo>
                    <a:pt x="22" y="12"/>
                    <a:pt x="25" y="11"/>
                    <a:pt x="27" y="9"/>
                  </a:cubicBezTo>
                  <a:cubicBezTo>
                    <a:pt x="29" y="11"/>
                    <a:pt x="31" y="13"/>
                    <a:pt x="33" y="15"/>
                  </a:cubicBezTo>
                  <a:cubicBezTo>
                    <a:pt x="35" y="19"/>
                    <a:pt x="36" y="24"/>
                    <a:pt x="40" y="27"/>
                  </a:cubicBezTo>
                  <a:cubicBezTo>
                    <a:pt x="41" y="28"/>
                    <a:pt x="43" y="27"/>
                    <a:pt x="44" y="26"/>
                  </a:cubicBezTo>
                  <a:cubicBezTo>
                    <a:pt x="46" y="21"/>
                    <a:pt x="42" y="15"/>
                    <a:pt x="39" y="11"/>
                  </a:cubicBezTo>
                  <a:cubicBezTo>
                    <a:pt x="37" y="9"/>
                    <a:pt x="36" y="7"/>
                    <a:pt x="34" y="6"/>
                  </a:cubicBezTo>
                  <a:cubicBezTo>
                    <a:pt x="36" y="4"/>
                    <a:pt x="34" y="1"/>
                    <a:pt x="31" y="1"/>
                  </a:cubicBezTo>
                  <a:cubicBezTo>
                    <a:pt x="30" y="1"/>
                    <a:pt x="29" y="1"/>
                    <a:pt x="28" y="2"/>
                  </a:cubicBezTo>
                  <a:cubicBezTo>
                    <a:pt x="27" y="1"/>
                    <a:pt x="26" y="1"/>
                    <a:pt x="25" y="0"/>
                  </a:cubicBezTo>
                  <a:cubicBezTo>
                    <a:pt x="23" y="0"/>
                    <a:pt x="21" y="2"/>
                    <a:pt x="22" y="4"/>
                  </a:cubicBezTo>
                  <a:cubicBezTo>
                    <a:pt x="19" y="5"/>
                    <a:pt x="16" y="7"/>
                    <a:pt x="13" y="9"/>
                  </a:cubicBezTo>
                  <a:cubicBezTo>
                    <a:pt x="11" y="9"/>
                    <a:pt x="10" y="10"/>
                    <a:pt x="9" y="11"/>
                  </a:cubicBezTo>
                  <a:cubicBezTo>
                    <a:pt x="6" y="14"/>
                    <a:pt x="2" y="18"/>
                    <a:pt x="1" y="23"/>
                  </a:cubicBezTo>
                  <a:cubicBezTo>
                    <a:pt x="0" y="27"/>
                    <a:pt x="0" y="32"/>
                    <a:pt x="4" y="35"/>
                  </a:cubicBezTo>
                  <a:cubicBezTo>
                    <a:pt x="8" y="38"/>
                    <a:pt x="12" y="39"/>
                    <a:pt x="15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74"/>
            <p:cNvSpPr/>
            <p:nvPr/>
          </p:nvSpPr>
          <p:spPr bwMode="auto">
            <a:xfrm>
              <a:off x="11503025" y="2195513"/>
              <a:ext cx="103188" cy="153988"/>
            </a:xfrm>
            <a:custGeom>
              <a:avLst/>
              <a:gdLst>
                <a:gd name="T0" fmla="*/ 13 w 14"/>
                <a:gd name="T1" fmla="*/ 17 h 21"/>
                <a:gd name="T2" fmla="*/ 4 w 14"/>
                <a:gd name="T3" fmla="*/ 2 h 21"/>
                <a:gd name="T4" fmla="*/ 1 w 14"/>
                <a:gd name="T5" fmla="*/ 4 h 21"/>
                <a:gd name="T6" fmla="*/ 4 w 14"/>
                <a:gd name="T7" fmla="*/ 11 h 21"/>
                <a:gd name="T8" fmla="*/ 8 w 14"/>
                <a:gd name="T9" fmla="*/ 19 h 21"/>
                <a:gd name="T10" fmla="*/ 13 w 14"/>
                <a:gd name="T11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21">
                  <a:moveTo>
                    <a:pt x="13" y="17"/>
                  </a:moveTo>
                  <a:cubicBezTo>
                    <a:pt x="12" y="11"/>
                    <a:pt x="8" y="5"/>
                    <a:pt x="4" y="2"/>
                  </a:cubicBezTo>
                  <a:cubicBezTo>
                    <a:pt x="2" y="0"/>
                    <a:pt x="0" y="3"/>
                    <a:pt x="1" y="4"/>
                  </a:cubicBezTo>
                  <a:cubicBezTo>
                    <a:pt x="2" y="7"/>
                    <a:pt x="3" y="9"/>
                    <a:pt x="4" y="11"/>
                  </a:cubicBezTo>
                  <a:cubicBezTo>
                    <a:pt x="6" y="14"/>
                    <a:pt x="6" y="16"/>
                    <a:pt x="8" y="19"/>
                  </a:cubicBezTo>
                  <a:cubicBezTo>
                    <a:pt x="9" y="21"/>
                    <a:pt x="14" y="20"/>
                    <a:pt x="1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75"/>
            <p:cNvSpPr/>
            <p:nvPr/>
          </p:nvSpPr>
          <p:spPr bwMode="auto">
            <a:xfrm>
              <a:off x="11423650" y="2268538"/>
              <a:ext cx="123825" cy="161925"/>
            </a:xfrm>
            <a:custGeom>
              <a:avLst/>
              <a:gdLst>
                <a:gd name="T0" fmla="*/ 14 w 17"/>
                <a:gd name="T1" fmla="*/ 13 h 22"/>
                <a:gd name="T2" fmla="*/ 5 w 17"/>
                <a:gd name="T3" fmla="*/ 2 h 22"/>
                <a:gd name="T4" fmla="*/ 0 w 17"/>
                <a:gd name="T5" fmla="*/ 4 h 22"/>
                <a:gd name="T6" fmla="*/ 9 w 17"/>
                <a:gd name="T7" fmla="*/ 19 h 22"/>
                <a:gd name="T8" fmla="*/ 14 w 17"/>
                <a:gd name="T9" fmla="*/ 1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22">
                  <a:moveTo>
                    <a:pt x="14" y="13"/>
                  </a:moveTo>
                  <a:cubicBezTo>
                    <a:pt x="11" y="10"/>
                    <a:pt x="8" y="6"/>
                    <a:pt x="5" y="2"/>
                  </a:cubicBezTo>
                  <a:cubicBezTo>
                    <a:pt x="3" y="0"/>
                    <a:pt x="0" y="2"/>
                    <a:pt x="0" y="4"/>
                  </a:cubicBezTo>
                  <a:cubicBezTo>
                    <a:pt x="1" y="11"/>
                    <a:pt x="4" y="15"/>
                    <a:pt x="9" y="19"/>
                  </a:cubicBezTo>
                  <a:cubicBezTo>
                    <a:pt x="12" y="22"/>
                    <a:pt x="17" y="16"/>
                    <a:pt x="1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76"/>
            <p:cNvSpPr/>
            <p:nvPr/>
          </p:nvSpPr>
          <p:spPr bwMode="auto">
            <a:xfrm>
              <a:off x="11496675" y="2444750"/>
              <a:ext cx="298450" cy="342900"/>
            </a:xfrm>
            <a:custGeom>
              <a:avLst/>
              <a:gdLst>
                <a:gd name="T0" fmla="*/ 39 w 41"/>
                <a:gd name="T1" fmla="*/ 27 h 47"/>
                <a:gd name="T2" fmla="*/ 30 w 41"/>
                <a:gd name="T3" fmla="*/ 18 h 47"/>
                <a:gd name="T4" fmla="*/ 25 w 41"/>
                <a:gd name="T5" fmla="*/ 3 h 47"/>
                <a:gd name="T6" fmla="*/ 15 w 41"/>
                <a:gd name="T7" fmla="*/ 4 h 47"/>
                <a:gd name="T8" fmla="*/ 3 w 41"/>
                <a:gd name="T9" fmla="*/ 13 h 47"/>
                <a:gd name="T10" fmla="*/ 8 w 41"/>
                <a:gd name="T11" fmla="*/ 21 h 47"/>
                <a:gd name="T12" fmla="*/ 16 w 41"/>
                <a:gd name="T13" fmla="*/ 15 h 47"/>
                <a:gd name="T14" fmla="*/ 20 w 41"/>
                <a:gd name="T15" fmla="*/ 12 h 47"/>
                <a:gd name="T16" fmla="*/ 17 w 41"/>
                <a:gd name="T17" fmla="*/ 20 h 47"/>
                <a:gd name="T18" fmla="*/ 23 w 41"/>
                <a:gd name="T19" fmla="*/ 28 h 47"/>
                <a:gd name="T20" fmla="*/ 28 w 41"/>
                <a:gd name="T21" fmla="*/ 32 h 47"/>
                <a:gd name="T22" fmla="*/ 22 w 41"/>
                <a:gd name="T23" fmla="*/ 34 h 47"/>
                <a:gd name="T24" fmla="*/ 24 w 41"/>
                <a:gd name="T25" fmla="*/ 46 h 47"/>
                <a:gd name="T26" fmla="*/ 39 w 41"/>
                <a:gd name="T27" fmla="*/ 2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1" h="47">
                  <a:moveTo>
                    <a:pt x="39" y="27"/>
                  </a:moveTo>
                  <a:cubicBezTo>
                    <a:pt x="38" y="23"/>
                    <a:pt x="34" y="19"/>
                    <a:pt x="30" y="18"/>
                  </a:cubicBezTo>
                  <a:cubicBezTo>
                    <a:pt x="32" y="12"/>
                    <a:pt x="32" y="6"/>
                    <a:pt x="25" y="3"/>
                  </a:cubicBezTo>
                  <a:cubicBezTo>
                    <a:pt x="21" y="0"/>
                    <a:pt x="18" y="2"/>
                    <a:pt x="15" y="4"/>
                  </a:cubicBezTo>
                  <a:cubicBezTo>
                    <a:pt x="10" y="6"/>
                    <a:pt x="6" y="9"/>
                    <a:pt x="3" y="13"/>
                  </a:cubicBezTo>
                  <a:cubicBezTo>
                    <a:pt x="0" y="17"/>
                    <a:pt x="4" y="22"/>
                    <a:pt x="8" y="21"/>
                  </a:cubicBezTo>
                  <a:cubicBezTo>
                    <a:pt x="11" y="20"/>
                    <a:pt x="14" y="18"/>
                    <a:pt x="16" y="15"/>
                  </a:cubicBezTo>
                  <a:cubicBezTo>
                    <a:pt x="17" y="15"/>
                    <a:pt x="19" y="12"/>
                    <a:pt x="20" y="12"/>
                  </a:cubicBezTo>
                  <a:cubicBezTo>
                    <a:pt x="23" y="12"/>
                    <a:pt x="17" y="20"/>
                    <a:pt x="17" y="20"/>
                  </a:cubicBezTo>
                  <a:cubicBezTo>
                    <a:pt x="14" y="24"/>
                    <a:pt x="19" y="31"/>
                    <a:pt x="23" y="28"/>
                  </a:cubicBezTo>
                  <a:cubicBezTo>
                    <a:pt x="26" y="26"/>
                    <a:pt x="30" y="28"/>
                    <a:pt x="28" y="32"/>
                  </a:cubicBezTo>
                  <a:cubicBezTo>
                    <a:pt x="27" y="34"/>
                    <a:pt x="24" y="34"/>
                    <a:pt x="22" y="34"/>
                  </a:cubicBezTo>
                  <a:cubicBezTo>
                    <a:pt x="14" y="35"/>
                    <a:pt x="17" y="47"/>
                    <a:pt x="24" y="46"/>
                  </a:cubicBezTo>
                  <a:cubicBezTo>
                    <a:pt x="34" y="46"/>
                    <a:pt x="41" y="37"/>
                    <a:pt x="39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77"/>
            <p:cNvSpPr/>
            <p:nvPr/>
          </p:nvSpPr>
          <p:spPr bwMode="auto">
            <a:xfrm>
              <a:off x="11679238" y="2767013"/>
              <a:ext cx="276225" cy="306388"/>
            </a:xfrm>
            <a:custGeom>
              <a:avLst/>
              <a:gdLst>
                <a:gd name="T0" fmla="*/ 18 w 38"/>
                <a:gd name="T1" fmla="*/ 33 h 42"/>
                <a:gd name="T2" fmla="*/ 17 w 38"/>
                <a:gd name="T3" fmla="*/ 14 h 42"/>
                <a:gd name="T4" fmla="*/ 33 w 38"/>
                <a:gd name="T5" fmla="*/ 19 h 42"/>
                <a:gd name="T6" fmla="*/ 38 w 38"/>
                <a:gd name="T7" fmla="*/ 18 h 42"/>
                <a:gd name="T8" fmla="*/ 12 w 38"/>
                <a:gd name="T9" fmla="*/ 6 h 42"/>
                <a:gd name="T10" fmla="*/ 12 w 38"/>
                <a:gd name="T11" fmla="*/ 40 h 42"/>
                <a:gd name="T12" fmla="*/ 18 w 38"/>
                <a:gd name="T13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42">
                  <a:moveTo>
                    <a:pt x="18" y="33"/>
                  </a:moveTo>
                  <a:cubicBezTo>
                    <a:pt x="15" y="28"/>
                    <a:pt x="11" y="20"/>
                    <a:pt x="17" y="14"/>
                  </a:cubicBezTo>
                  <a:cubicBezTo>
                    <a:pt x="21" y="10"/>
                    <a:pt x="32" y="12"/>
                    <a:pt x="33" y="19"/>
                  </a:cubicBezTo>
                  <a:cubicBezTo>
                    <a:pt x="33" y="22"/>
                    <a:pt x="38" y="21"/>
                    <a:pt x="38" y="18"/>
                  </a:cubicBezTo>
                  <a:cubicBezTo>
                    <a:pt x="37" y="6"/>
                    <a:pt x="22" y="0"/>
                    <a:pt x="12" y="6"/>
                  </a:cubicBezTo>
                  <a:cubicBezTo>
                    <a:pt x="0" y="13"/>
                    <a:pt x="1" y="33"/>
                    <a:pt x="12" y="40"/>
                  </a:cubicBezTo>
                  <a:cubicBezTo>
                    <a:pt x="17" y="42"/>
                    <a:pt x="21" y="37"/>
                    <a:pt x="18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78"/>
            <p:cNvSpPr/>
            <p:nvPr/>
          </p:nvSpPr>
          <p:spPr bwMode="auto">
            <a:xfrm>
              <a:off x="11918950" y="2941638"/>
              <a:ext cx="227013" cy="263525"/>
            </a:xfrm>
            <a:custGeom>
              <a:avLst/>
              <a:gdLst>
                <a:gd name="T0" fmla="*/ 23 w 31"/>
                <a:gd name="T1" fmla="*/ 25 h 36"/>
                <a:gd name="T2" fmla="*/ 19 w 31"/>
                <a:gd name="T3" fmla="*/ 20 h 36"/>
                <a:gd name="T4" fmla="*/ 29 w 31"/>
                <a:gd name="T5" fmla="*/ 13 h 36"/>
                <a:gd name="T6" fmla="*/ 20 w 31"/>
                <a:gd name="T7" fmla="*/ 1 h 36"/>
                <a:gd name="T8" fmla="*/ 19 w 31"/>
                <a:gd name="T9" fmla="*/ 5 h 36"/>
                <a:gd name="T10" fmla="*/ 22 w 31"/>
                <a:gd name="T11" fmla="*/ 10 h 36"/>
                <a:gd name="T12" fmla="*/ 10 w 31"/>
                <a:gd name="T13" fmla="*/ 11 h 36"/>
                <a:gd name="T14" fmla="*/ 3 w 31"/>
                <a:gd name="T15" fmla="*/ 20 h 36"/>
                <a:gd name="T16" fmla="*/ 13 w 31"/>
                <a:gd name="T17" fmla="*/ 32 h 36"/>
                <a:gd name="T18" fmla="*/ 23 w 31"/>
                <a:gd name="T19" fmla="*/ 2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6">
                  <a:moveTo>
                    <a:pt x="23" y="25"/>
                  </a:moveTo>
                  <a:cubicBezTo>
                    <a:pt x="22" y="24"/>
                    <a:pt x="20" y="22"/>
                    <a:pt x="19" y="20"/>
                  </a:cubicBezTo>
                  <a:cubicBezTo>
                    <a:pt x="24" y="19"/>
                    <a:pt x="28" y="17"/>
                    <a:pt x="29" y="13"/>
                  </a:cubicBezTo>
                  <a:cubicBezTo>
                    <a:pt x="31" y="7"/>
                    <a:pt x="26" y="2"/>
                    <a:pt x="20" y="1"/>
                  </a:cubicBezTo>
                  <a:cubicBezTo>
                    <a:pt x="18" y="0"/>
                    <a:pt x="17" y="4"/>
                    <a:pt x="19" y="5"/>
                  </a:cubicBezTo>
                  <a:cubicBezTo>
                    <a:pt x="21" y="6"/>
                    <a:pt x="22" y="8"/>
                    <a:pt x="22" y="10"/>
                  </a:cubicBezTo>
                  <a:cubicBezTo>
                    <a:pt x="18" y="12"/>
                    <a:pt x="14" y="13"/>
                    <a:pt x="10" y="11"/>
                  </a:cubicBezTo>
                  <a:cubicBezTo>
                    <a:pt x="4" y="8"/>
                    <a:pt x="0" y="16"/>
                    <a:pt x="3" y="20"/>
                  </a:cubicBezTo>
                  <a:cubicBezTo>
                    <a:pt x="6" y="24"/>
                    <a:pt x="10" y="28"/>
                    <a:pt x="13" y="32"/>
                  </a:cubicBezTo>
                  <a:cubicBezTo>
                    <a:pt x="18" y="36"/>
                    <a:pt x="27" y="31"/>
                    <a:pt x="23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573047" y="3884649"/>
            <a:ext cx="2320925" cy="2295525"/>
            <a:chOff x="8816975" y="1304925"/>
            <a:chExt cx="2320925" cy="2295525"/>
          </a:xfrm>
        </p:grpSpPr>
        <p:sp>
          <p:nvSpPr>
            <p:cNvPr id="35" name="Freeform 8"/>
            <p:cNvSpPr/>
            <p:nvPr/>
          </p:nvSpPr>
          <p:spPr bwMode="auto">
            <a:xfrm>
              <a:off x="8816975" y="1428750"/>
              <a:ext cx="2168525" cy="2171700"/>
            </a:xfrm>
            <a:custGeom>
              <a:avLst/>
              <a:gdLst>
                <a:gd name="T0" fmla="*/ 295 w 297"/>
                <a:gd name="T1" fmla="*/ 143 h 297"/>
                <a:gd name="T2" fmla="*/ 230 w 297"/>
                <a:gd name="T3" fmla="*/ 63 h 297"/>
                <a:gd name="T4" fmla="*/ 171 w 297"/>
                <a:gd name="T5" fmla="*/ 78 h 297"/>
                <a:gd name="T6" fmla="*/ 160 w 297"/>
                <a:gd name="T7" fmla="*/ 85 h 297"/>
                <a:gd name="T8" fmla="*/ 150 w 297"/>
                <a:gd name="T9" fmla="*/ 8 h 297"/>
                <a:gd name="T10" fmla="*/ 139 w 297"/>
                <a:gd name="T11" fmla="*/ 8 h 297"/>
                <a:gd name="T12" fmla="*/ 143 w 297"/>
                <a:gd name="T13" fmla="*/ 63 h 297"/>
                <a:gd name="T14" fmla="*/ 135 w 297"/>
                <a:gd name="T15" fmla="*/ 58 h 297"/>
                <a:gd name="T16" fmla="*/ 132 w 297"/>
                <a:gd name="T17" fmla="*/ 47 h 297"/>
                <a:gd name="T18" fmla="*/ 45 w 297"/>
                <a:gd name="T19" fmla="*/ 20 h 297"/>
                <a:gd name="T20" fmla="*/ 35 w 297"/>
                <a:gd name="T21" fmla="*/ 22 h 297"/>
                <a:gd name="T22" fmla="*/ 0 w 297"/>
                <a:gd name="T23" fmla="*/ 39 h 297"/>
                <a:gd name="T24" fmla="*/ 35 w 297"/>
                <a:gd name="T25" fmla="*/ 59 h 297"/>
                <a:gd name="T26" fmla="*/ 74 w 297"/>
                <a:gd name="T27" fmla="*/ 71 h 297"/>
                <a:gd name="T28" fmla="*/ 131 w 297"/>
                <a:gd name="T29" fmla="*/ 64 h 297"/>
                <a:gd name="T30" fmla="*/ 145 w 297"/>
                <a:gd name="T31" fmla="*/ 70 h 297"/>
                <a:gd name="T32" fmla="*/ 146 w 297"/>
                <a:gd name="T33" fmla="*/ 70 h 297"/>
                <a:gd name="T34" fmla="*/ 153 w 297"/>
                <a:gd name="T35" fmla="*/ 87 h 297"/>
                <a:gd name="T36" fmla="*/ 108 w 297"/>
                <a:gd name="T37" fmla="*/ 93 h 297"/>
                <a:gd name="T38" fmla="*/ 60 w 297"/>
                <a:gd name="T39" fmla="*/ 135 h 297"/>
                <a:gd name="T40" fmla="*/ 54 w 297"/>
                <a:gd name="T41" fmla="*/ 158 h 297"/>
                <a:gd name="T42" fmla="*/ 56 w 297"/>
                <a:gd name="T43" fmla="*/ 188 h 297"/>
                <a:gd name="T44" fmla="*/ 149 w 297"/>
                <a:gd name="T45" fmla="*/ 289 h 297"/>
                <a:gd name="T46" fmla="*/ 209 w 297"/>
                <a:gd name="T47" fmla="*/ 285 h 297"/>
                <a:gd name="T48" fmla="*/ 231 w 297"/>
                <a:gd name="T49" fmla="*/ 262 h 297"/>
                <a:gd name="T50" fmla="*/ 267 w 297"/>
                <a:gd name="T51" fmla="*/ 245 h 297"/>
                <a:gd name="T52" fmla="*/ 269 w 297"/>
                <a:gd name="T53" fmla="*/ 243 h 297"/>
                <a:gd name="T54" fmla="*/ 292 w 297"/>
                <a:gd name="T55" fmla="*/ 195 h 297"/>
                <a:gd name="T56" fmla="*/ 295 w 297"/>
                <a:gd name="T57" fmla="*/ 14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97" h="297">
                  <a:moveTo>
                    <a:pt x="295" y="143"/>
                  </a:moveTo>
                  <a:cubicBezTo>
                    <a:pt x="291" y="109"/>
                    <a:pt x="263" y="74"/>
                    <a:pt x="230" y="63"/>
                  </a:cubicBezTo>
                  <a:cubicBezTo>
                    <a:pt x="203" y="55"/>
                    <a:pt x="190" y="64"/>
                    <a:pt x="171" y="78"/>
                  </a:cubicBezTo>
                  <a:cubicBezTo>
                    <a:pt x="167" y="81"/>
                    <a:pt x="164" y="83"/>
                    <a:pt x="160" y="85"/>
                  </a:cubicBezTo>
                  <a:cubicBezTo>
                    <a:pt x="150" y="60"/>
                    <a:pt x="147" y="36"/>
                    <a:pt x="150" y="8"/>
                  </a:cubicBezTo>
                  <a:cubicBezTo>
                    <a:pt x="151" y="0"/>
                    <a:pt x="139" y="0"/>
                    <a:pt x="139" y="8"/>
                  </a:cubicBezTo>
                  <a:cubicBezTo>
                    <a:pt x="136" y="25"/>
                    <a:pt x="138" y="45"/>
                    <a:pt x="143" y="63"/>
                  </a:cubicBezTo>
                  <a:cubicBezTo>
                    <a:pt x="140" y="61"/>
                    <a:pt x="138" y="59"/>
                    <a:pt x="135" y="58"/>
                  </a:cubicBezTo>
                  <a:cubicBezTo>
                    <a:pt x="135" y="55"/>
                    <a:pt x="134" y="51"/>
                    <a:pt x="132" y="47"/>
                  </a:cubicBezTo>
                  <a:cubicBezTo>
                    <a:pt x="120" y="25"/>
                    <a:pt x="73" y="15"/>
                    <a:pt x="45" y="20"/>
                  </a:cubicBezTo>
                  <a:cubicBezTo>
                    <a:pt x="42" y="20"/>
                    <a:pt x="38" y="21"/>
                    <a:pt x="35" y="22"/>
                  </a:cubicBezTo>
                  <a:cubicBezTo>
                    <a:pt x="23" y="27"/>
                    <a:pt x="12" y="34"/>
                    <a:pt x="0" y="39"/>
                  </a:cubicBezTo>
                  <a:cubicBezTo>
                    <a:pt x="4" y="37"/>
                    <a:pt x="30" y="57"/>
                    <a:pt x="35" y="59"/>
                  </a:cubicBezTo>
                  <a:cubicBezTo>
                    <a:pt x="47" y="65"/>
                    <a:pt x="61" y="69"/>
                    <a:pt x="74" y="71"/>
                  </a:cubicBezTo>
                  <a:cubicBezTo>
                    <a:pt x="86" y="73"/>
                    <a:pt x="119" y="75"/>
                    <a:pt x="131" y="64"/>
                  </a:cubicBezTo>
                  <a:cubicBezTo>
                    <a:pt x="136" y="66"/>
                    <a:pt x="140" y="68"/>
                    <a:pt x="145" y="70"/>
                  </a:cubicBezTo>
                  <a:cubicBezTo>
                    <a:pt x="145" y="70"/>
                    <a:pt x="145" y="70"/>
                    <a:pt x="146" y="70"/>
                  </a:cubicBezTo>
                  <a:cubicBezTo>
                    <a:pt x="148" y="76"/>
                    <a:pt x="150" y="82"/>
                    <a:pt x="153" y="87"/>
                  </a:cubicBezTo>
                  <a:cubicBezTo>
                    <a:pt x="139" y="91"/>
                    <a:pt x="126" y="89"/>
                    <a:pt x="108" y="93"/>
                  </a:cubicBezTo>
                  <a:cubicBezTo>
                    <a:pt x="87" y="98"/>
                    <a:pt x="69" y="115"/>
                    <a:pt x="60" y="135"/>
                  </a:cubicBezTo>
                  <a:cubicBezTo>
                    <a:pt x="57" y="142"/>
                    <a:pt x="55" y="150"/>
                    <a:pt x="54" y="158"/>
                  </a:cubicBezTo>
                  <a:cubicBezTo>
                    <a:pt x="53" y="168"/>
                    <a:pt x="54" y="178"/>
                    <a:pt x="56" y="188"/>
                  </a:cubicBezTo>
                  <a:cubicBezTo>
                    <a:pt x="65" y="235"/>
                    <a:pt x="102" y="278"/>
                    <a:pt x="149" y="289"/>
                  </a:cubicBezTo>
                  <a:cubicBezTo>
                    <a:pt x="168" y="293"/>
                    <a:pt x="194" y="297"/>
                    <a:pt x="209" y="285"/>
                  </a:cubicBezTo>
                  <a:cubicBezTo>
                    <a:pt x="218" y="277"/>
                    <a:pt x="218" y="267"/>
                    <a:pt x="231" y="262"/>
                  </a:cubicBezTo>
                  <a:cubicBezTo>
                    <a:pt x="246" y="255"/>
                    <a:pt x="255" y="258"/>
                    <a:pt x="267" y="245"/>
                  </a:cubicBezTo>
                  <a:cubicBezTo>
                    <a:pt x="267" y="245"/>
                    <a:pt x="268" y="244"/>
                    <a:pt x="269" y="243"/>
                  </a:cubicBezTo>
                  <a:cubicBezTo>
                    <a:pt x="281" y="230"/>
                    <a:pt x="289" y="212"/>
                    <a:pt x="292" y="195"/>
                  </a:cubicBezTo>
                  <a:cubicBezTo>
                    <a:pt x="295" y="178"/>
                    <a:pt x="297" y="160"/>
                    <a:pt x="295" y="143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79"/>
            <p:cNvSpPr/>
            <p:nvPr/>
          </p:nvSpPr>
          <p:spPr bwMode="auto">
            <a:xfrm>
              <a:off x="9356725" y="1698625"/>
              <a:ext cx="1781175" cy="1776413"/>
            </a:xfrm>
            <a:custGeom>
              <a:avLst/>
              <a:gdLst>
                <a:gd name="T0" fmla="*/ 239 w 244"/>
                <a:gd name="T1" fmla="*/ 140 h 243"/>
                <a:gd name="T2" fmla="*/ 216 w 244"/>
                <a:gd name="T3" fmla="*/ 189 h 243"/>
                <a:gd name="T4" fmla="*/ 214 w 244"/>
                <a:gd name="T5" fmla="*/ 191 h 243"/>
                <a:gd name="T6" fmla="*/ 178 w 244"/>
                <a:gd name="T7" fmla="*/ 207 h 243"/>
                <a:gd name="T8" fmla="*/ 156 w 244"/>
                <a:gd name="T9" fmla="*/ 230 h 243"/>
                <a:gd name="T10" fmla="*/ 97 w 244"/>
                <a:gd name="T11" fmla="*/ 234 h 243"/>
                <a:gd name="T12" fmla="*/ 3 w 244"/>
                <a:gd name="T13" fmla="*/ 133 h 243"/>
                <a:gd name="T14" fmla="*/ 1 w 244"/>
                <a:gd name="T15" fmla="*/ 104 h 243"/>
                <a:gd name="T16" fmla="*/ 7 w 244"/>
                <a:gd name="T17" fmla="*/ 81 h 243"/>
                <a:gd name="T18" fmla="*/ 56 w 244"/>
                <a:gd name="T19" fmla="*/ 39 h 243"/>
                <a:gd name="T20" fmla="*/ 118 w 244"/>
                <a:gd name="T21" fmla="*/ 24 h 243"/>
                <a:gd name="T22" fmla="*/ 177 w 244"/>
                <a:gd name="T23" fmla="*/ 9 h 243"/>
                <a:gd name="T24" fmla="*/ 242 w 244"/>
                <a:gd name="T25" fmla="*/ 89 h 243"/>
                <a:gd name="T26" fmla="*/ 239 w 244"/>
                <a:gd name="T27" fmla="*/ 14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243">
                  <a:moveTo>
                    <a:pt x="239" y="140"/>
                  </a:moveTo>
                  <a:cubicBezTo>
                    <a:pt x="236" y="157"/>
                    <a:pt x="228" y="176"/>
                    <a:pt x="216" y="189"/>
                  </a:cubicBezTo>
                  <a:cubicBezTo>
                    <a:pt x="215" y="189"/>
                    <a:pt x="215" y="190"/>
                    <a:pt x="214" y="191"/>
                  </a:cubicBezTo>
                  <a:cubicBezTo>
                    <a:pt x="202" y="203"/>
                    <a:pt x="193" y="201"/>
                    <a:pt x="178" y="207"/>
                  </a:cubicBezTo>
                  <a:cubicBezTo>
                    <a:pt x="165" y="213"/>
                    <a:pt x="166" y="222"/>
                    <a:pt x="156" y="230"/>
                  </a:cubicBezTo>
                  <a:cubicBezTo>
                    <a:pt x="141" y="243"/>
                    <a:pt x="115" y="238"/>
                    <a:pt x="97" y="234"/>
                  </a:cubicBezTo>
                  <a:cubicBezTo>
                    <a:pt x="49" y="223"/>
                    <a:pt x="12" y="180"/>
                    <a:pt x="3" y="133"/>
                  </a:cubicBezTo>
                  <a:cubicBezTo>
                    <a:pt x="1" y="123"/>
                    <a:pt x="0" y="113"/>
                    <a:pt x="1" y="104"/>
                  </a:cubicBezTo>
                  <a:cubicBezTo>
                    <a:pt x="2" y="96"/>
                    <a:pt x="4" y="88"/>
                    <a:pt x="7" y="81"/>
                  </a:cubicBezTo>
                  <a:cubicBezTo>
                    <a:pt x="16" y="61"/>
                    <a:pt x="34" y="44"/>
                    <a:pt x="56" y="39"/>
                  </a:cubicBezTo>
                  <a:cubicBezTo>
                    <a:pt x="80" y="33"/>
                    <a:pt x="98" y="40"/>
                    <a:pt x="118" y="24"/>
                  </a:cubicBezTo>
                  <a:cubicBezTo>
                    <a:pt x="137" y="10"/>
                    <a:pt x="151" y="0"/>
                    <a:pt x="177" y="9"/>
                  </a:cubicBezTo>
                  <a:cubicBezTo>
                    <a:pt x="211" y="20"/>
                    <a:pt x="238" y="54"/>
                    <a:pt x="242" y="89"/>
                  </a:cubicBezTo>
                  <a:cubicBezTo>
                    <a:pt x="244" y="106"/>
                    <a:pt x="242" y="123"/>
                    <a:pt x="239" y="140"/>
                  </a:cubicBezTo>
                  <a:close/>
                </a:path>
              </a:pathLst>
            </a:custGeom>
            <a:solidFill>
              <a:srgbClr val="FB6D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80"/>
            <p:cNvSpPr/>
            <p:nvPr/>
          </p:nvSpPr>
          <p:spPr bwMode="auto">
            <a:xfrm>
              <a:off x="9356725" y="2459038"/>
              <a:ext cx="1576388" cy="1016000"/>
            </a:xfrm>
            <a:custGeom>
              <a:avLst/>
              <a:gdLst>
                <a:gd name="T0" fmla="*/ 216 w 216"/>
                <a:gd name="T1" fmla="*/ 85 h 139"/>
                <a:gd name="T2" fmla="*/ 214 w 216"/>
                <a:gd name="T3" fmla="*/ 87 h 139"/>
                <a:gd name="T4" fmla="*/ 178 w 216"/>
                <a:gd name="T5" fmla="*/ 103 h 139"/>
                <a:gd name="T6" fmla="*/ 156 w 216"/>
                <a:gd name="T7" fmla="*/ 126 h 139"/>
                <a:gd name="T8" fmla="*/ 97 w 216"/>
                <a:gd name="T9" fmla="*/ 130 h 139"/>
                <a:gd name="T10" fmla="*/ 3 w 216"/>
                <a:gd name="T11" fmla="*/ 29 h 139"/>
                <a:gd name="T12" fmla="*/ 1 w 216"/>
                <a:gd name="T13" fmla="*/ 0 h 139"/>
                <a:gd name="T14" fmla="*/ 8 w 216"/>
                <a:gd name="T15" fmla="*/ 26 h 139"/>
                <a:gd name="T16" fmla="*/ 87 w 216"/>
                <a:gd name="T17" fmla="*/ 84 h 139"/>
                <a:gd name="T18" fmla="*/ 216 w 216"/>
                <a:gd name="T19" fmla="*/ 8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6" h="139">
                  <a:moveTo>
                    <a:pt x="216" y="85"/>
                  </a:moveTo>
                  <a:cubicBezTo>
                    <a:pt x="215" y="85"/>
                    <a:pt x="215" y="86"/>
                    <a:pt x="214" y="87"/>
                  </a:cubicBezTo>
                  <a:cubicBezTo>
                    <a:pt x="202" y="99"/>
                    <a:pt x="193" y="97"/>
                    <a:pt x="178" y="103"/>
                  </a:cubicBezTo>
                  <a:cubicBezTo>
                    <a:pt x="165" y="109"/>
                    <a:pt x="166" y="118"/>
                    <a:pt x="156" y="126"/>
                  </a:cubicBezTo>
                  <a:cubicBezTo>
                    <a:pt x="141" y="139"/>
                    <a:pt x="115" y="134"/>
                    <a:pt x="97" y="130"/>
                  </a:cubicBezTo>
                  <a:cubicBezTo>
                    <a:pt x="49" y="119"/>
                    <a:pt x="12" y="76"/>
                    <a:pt x="3" y="29"/>
                  </a:cubicBezTo>
                  <a:cubicBezTo>
                    <a:pt x="1" y="19"/>
                    <a:pt x="0" y="9"/>
                    <a:pt x="1" y="0"/>
                  </a:cubicBezTo>
                  <a:cubicBezTo>
                    <a:pt x="2" y="9"/>
                    <a:pt x="4" y="18"/>
                    <a:pt x="8" y="26"/>
                  </a:cubicBezTo>
                  <a:cubicBezTo>
                    <a:pt x="24" y="55"/>
                    <a:pt x="56" y="76"/>
                    <a:pt x="87" y="84"/>
                  </a:cubicBezTo>
                  <a:cubicBezTo>
                    <a:pt x="128" y="96"/>
                    <a:pt x="173" y="91"/>
                    <a:pt x="216" y="85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81"/>
            <p:cNvSpPr/>
            <p:nvPr/>
          </p:nvSpPr>
          <p:spPr bwMode="auto">
            <a:xfrm>
              <a:off x="9918700" y="1866900"/>
              <a:ext cx="438150" cy="255588"/>
            </a:xfrm>
            <a:custGeom>
              <a:avLst/>
              <a:gdLst>
                <a:gd name="T0" fmla="*/ 52 w 60"/>
                <a:gd name="T1" fmla="*/ 2 h 35"/>
                <a:gd name="T2" fmla="*/ 31 w 60"/>
                <a:gd name="T3" fmla="*/ 18 h 35"/>
                <a:gd name="T4" fmla="*/ 2 w 60"/>
                <a:gd name="T5" fmla="*/ 24 h 35"/>
                <a:gd name="T6" fmla="*/ 1 w 60"/>
                <a:gd name="T7" fmla="*/ 27 h 35"/>
                <a:gd name="T8" fmla="*/ 59 w 60"/>
                <a:gd name="T9" fmla="*/ 7 h 35"/>
                <a:gd name="T10" fmla="*/ 52 w 60"/>
                <a:gd name="T11" fmla="*/ 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5">
                  <a:moveTo>
                    <a:pt x="52" y="2"/>
                  </a:moveTo>
                  <a:cubicBezTo>
                    <a:pt x="44" y="6"/>
                    <a:pt x="39" y="14"/>
                    <a:pt x="31" y="18"/>
                  </a:cubicBezTo>
                  <a:cubicBezTo>
                    <a:pt x="22" y="22"/>
                    <a:pt x="12" y="23"/>
                    <a:pt x="2" y="24"/>
                  </a:cubicBezTo>
                  <a:cubicBezTo>
                    <a:pt x="1" y="24"/>
                    <a:pt x="0" y="26"/>
                    <a:pt x="1" y="27"/>
                  </a:cubicBezTo>
                  <a:cubicBezTo>
                    <a:pt x="19" y="35"/>
                    <a:pt x="52" y="27"/>
                    <a:pt x="59" y="7"/>
                  </a:cubicBezTo>
                  <a:cubicBezTo>
                    <a:pt x="60" y="3"/>
                    <a:pt x="55" y="0"/>
                    <a:pt x="52" y="2"/>
                  </a:cubicBezTo>
                  <a:close/>
                </a:path>
              </a:pathLst>
            </a:custGeom>
            <a:solidFill>
              <a:srgbClr val="D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82"/>
            <p:cNvSpPr/>
            <p:nvPr/>
          </p:nvSpPr>
          <p:spPr bwMode="auto">
            <a:xfrm>
              <a:off x="8969375" y="1414463"/>
              <a:ext cx="1081088" cy="438150"/>
            </a:xfrm>
            <a:custGeom>
              <a:avLst/>
              <a:gdLst>
                <a:gd name="T0" fmla="*/ 45 w 148"/>
                <a:gd name="T1" fmla="*/ 4 h 60"/>
                <a:gd name="T2" fmla="*/ 36 w 148"/>
                <a:gd name="T3" fmla="*/ 7 h 60"/>
                <a:gd name="T4" fmla="*/ 0 w 148"/>
                <a:gd name="T5" fmla="*/ 23 h 60"/>
                <a:gd name="T6" fmla="*/ 35 w 148"/>
                <a:gd name="T7" fmla="*/ 43 h 60"/>
                <a:gd name="T8" fmla="*/ 74 w 148"/>
                <a:gd name="T9" fmla="*/ 56 h 60"/>
                <a:gd name="T10" fmla="*/ 132 w 148"/>
                <a:gd name="T11" fmla="*/ 31 h 60"/>
                <a:gd name="T12" fmla="*/ 45 w 148"/>
                <a:gd name="T13" fmla="*/ 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8" h="60">
                  <a:moveTo>
                    <a:pt x="45" y="4"/>
                  </a:moveTo>
                  <a:cubicBezTo>
                    <a:pt x="42" y="5"/>
                    <a:pt x="38" y="6"/>
                    <a:pt x="36" y="7"/>
                  </a:cubicBezTo>
                  <a:cubicBezTo>
                    <a:pt x="23" y="12"/>
                    <a:pt x="12" y="19"/>
                    <a:pt x="0" y="23"/>
                  </a:cubicBezTo>
                  <a:cubicBezTo>
                    <a:pt x="4" y="22"/>
                    <a:pt x="31" y="41"/>
                    <a:pt x="35" y="43"/>
                  </a:cubicBezTo>
                  <a:cubicBezTo>
                    <a:pt x="47" y="49"/>
                    <a:pt x="61" y="53"/>
                    <a:pt x="74" y="56"/>
                  </a:cubicBezTo>
                  <a:cubicBezTo>
                    <a:pt x="91" y="59"/>
                    <a:pt x="148" y="60"/>
                    <a:pt x="132" y="31"/>
                  </a:cubicBezTo>
                  <a:cubicBezTo>
                    <a:pt x="120" y="9"/>
                    <a:pt x="73" y="0"/>
                    <a:pt x="45" y="4"/>
                  </a:cubicBezTo>
                  <a:close/>
                </a:path>
              </a:pathLst>
            </a:custGeom>
            <a:solidFill>
              <a:srgbClr val="39BF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83"/>
            <p:cNvSpPr/>
            <p:nvPr/>
          </p:nvSpPr>
          <p:spPr bwMode="auto">
            <a:xfrm>
              <a:off x="9356725" y="1589088"/>
              <a:ext cx="708025" cy="227013"/>
            </a:xfrm>
            <a:custGeom>
              <a:avLst/>
              <a:gdLst>
                <a:gd name="T0" fmla="*/ 94 w 97"/>
                <a:gd name="T1" fmla="*/ 25 h 31"/>
                <a:gd name="T2" fmla="*/ 3 w 97"/>
                <a:gd name="T3" fmla="*/ 0 h 31"/>
                <a:gd name="T4" fmla="*/ 2 w 97"/>
                <a:gd name="T5" fmla="*/ 5 h 31"/>
                <a:gd name="T6" fmla="*/ 93 w 97"/>
                <a:gd name="T7" fmla="*/ 30 h 31"/>
                <a:gd name="T8" fmla="*/ 94 w 97"/>
                <a:gd name="T9" fmla="*/ 2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31">
                  <a:moveTo>
                    <a:pt x="94" y="25"/>
                  </a:moveTo>
                  <a:cubicBezTo>
                    <a:pt x="69" y="9"/>
                    <a:pt x="33" y="1"/>
                    <a:pt x="3" y="0"/>
                  </a:cubicBezTo>
                  <a:cubicBezTo>
                    <a:pt x="0" y="0"/>
                    <a:pt x="0" y="4"/>
                    <a:pt x="2" y="5"/>
                  </a:cubicBezTo>
                  <a:cubicBezTo>
                    <a:pt x="35" y="9"/>
                    <a:pt x="62" y="19"/>
                    <a:pt x="93" y="30"/>
                  </a:cubicBezTo>
                  <a:cubicBezTo>
                    <a:pt x="95" y="31"/>
                    <a:pt x="97" y="27"/>
                    <a:pt x="94" y="25"/>
                  </a:cubicBezTo>
                  <a:close/>
                </a:path>
              </a:pathLst>
            </a:custGeom>
            <a:solidFill>
              <a:srgbClr val="2DAD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84"/>
            <p:cNvSpPr/>
            <p:nvPr/>
          </p:nvSpPr>
          <p:spPr bwMode="auto">
            <a:xfrm>
              <a:off x="9955213" y="1304925"/>
              <a:ext cx="241300" cy="760413"/>
            </a:xfrm>
            <a:custGeom>
              <a:avLst/>
              <a:gdLst>
                <a:gd name="T0" fmla="*/ 32 w 33"/>
                <a:gd name="T1" fmla="*/ 98 h 104"/>
                <a:gd name="T2" fmla="*/ 15 w 33"/>
                <a:gd name="T3" fmla="*/ 7 h 104"/>
                <a:gd name="T4" fmla="*/ 4 w 33"/>
                <a:gd name="T5" fmla="*/ 7 h 104"/>
                <a:gd name="T6" fmla="*/ 26 w 33"/>
                <a:gd name="T7" fmla="*/ 101 h 104"/>
                <a:gd name="T8" fmla="*/ 32 w 33"/>
                <a:gd name="T9" fmla="*/ 98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4">
                  <a:moveTo>
                    <a:pt x="32" y="98"/>
                  </a:moveTo>
                  <a:cubicBezTo>
                    <a:pt x="16" y="67"/>
                    <a:pt x="11" y="41"/>
                    <a:pt x="15" y="7"/>
                  </a:cubicBezTo>
                  <a:cubicBezTo>
                    <a:pt x="16" y="0"/>
                    <a:pt x="5" y="0"/>
                    <a:pt x="4" y="7"/>
                  </a:cubicBezTo>
                  <a:cubicBezTo>
                    <a:pt x="0" y="39"/>
                    <a:pt x="8" y="74"/>
                    <a:pt x="26" y="101"/>
                  </a:cubicBezTo>
                  <a:cubicBezTo>
                    <a:pt x="28" y="104"/>
                    <a:pt x="33" y="101"/>
                    <a:pt x="32" y="98"/>
                  </a:cubicBezTo>
                  <a:close/>
                </a:path>
              </a:pathLst>
            </a:custGeom>
            <a:solidFill>
              <a:srgbClr val="783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85"/>
            <p:cNvSpPr/>
            <p:nvPr/>
          </p:nvSpPr>
          <p:spPr bwMode="auto">
            <a:xfrm>
              <a:off x="10766425" y="1998663"/>
              <a:ext cx="239713" cy="819150"/>
            </a:xfrm>
            <a:custGeom>
              <a:avLst/>
              <a:gdLst>
                <a:gd name="T0" fmla="*/ 30 w 33"/>
                <a:gd name="T1" fmla="*/ 52 h 112"/>
                <a:gd name="T2" fmla="*/ 11 w 33"/>
                <a:gd name="T3" fmla="*/ 3 h 112"/>
                <a:gd name="T4" fmla="*/ 1 w 33"/>
                <a:gd name="T5" fmla="*/ 11 h 112"/>
                <a:gd name="T6" fmla="*/ 23 w 33"/>
                <a:gd name="T7" fmla="*/ 53 h 112"/>
                <a:gd name="T8" fmla="*/ 21 w 33"/>
                <a:gd name="T9" fmla="*/ 110 h 112"/>
                <a:gd name="T10" fmla="*/ 24 w 33"/>
                <a:gd name="T11" fmla="*/ 111 h 112"/>
                <a:gd name="T12" fmla="*/ 30 w 33"/>
                <a:gd name="T13" fmla="*/ 5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12">
                  <a:moveTo>
                    <a:pt x="30" y="52"/>
                  </a:moveTo>
                  <a:cubicBezTo>
                    <a:pt x="28" y="35"/>
                    <a:pt x="26" y="13"/>
                    <a:pt x="11" y="3"/>
                  </a:cubicBezTo>
                  <a:cubicBezTo>
                    <a:pt x="5" y="0"/>
                    <a:pt x="0" y="5"/>
                    <a:pt x="1" y="11"/>
                  </a:cubicBezTo>
                  <a:cubicBezTo>
                    <a:pt x="4" y="27"/>
                    <a:pt x="18" y="36"/>
                    <a:pt x="23" y="53"/>
                  </a:cubicBezTo>
                  <a:cubicBezTo>
                    <a:pt x="28" y="72"/>
                    <a:pt x="25" y="90"/>
                    <a:pt x="21" y="110"/>
                  </a:cubicBezTo>
                  <a:cubicBezTo>
                    <a:pt x="21" y="111"/>
                    <a:pt x="23" y="112"/>
                    <a:pt x="24" y="111"/>
                  </a:cubicBezTo>
                  <a:cubicBezTo>
                    <a:pt x="33" y="93"/>
                    <a:pt x="33" y="71"/>
                    <a:pt x="30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Oval 86"/>
            <p:cNvSpPr>
              <a:spLocks noChangeArrowheads="1"/>
            </p:cNvSpPr>
            <p:nvPr/>
          </p:nvSpPr>
          <p:spPr bwMode="auto">
            <a:xfrm>
              <a:off x="10539413" y="1860550"/>
              <a:ext cx="160338" cy="160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679860" y="2639166"/>
            <a:ext cx="1730376" cy="987425"/>
            <a:chOff x="6904037" y="2517775"/>
            <a:chExt cx="1730376" cy="987425"/>
          </a:xfrm>
        </p:grpSpPr>
        <p:sp>
          <p:nvSpPr>
            <p:cNvPr id="45" name="Freeform 87"/>
            <p:cNvSpPr/>
            <p:nvPr/>
          </p:nvSpPr>
          <p:spPr bwMode="auto">
            <a:xfrm>
              <a:off x="6904037" y="3073400"/>
              <a:ext cx="444500" cy="431800"/>
            </a:xfrm>
            <a:custGeom>
              <a:avLst/>
              <a:gdLst>
                <a:gd name="T0" fmla="*/ 54 w 61"/>
                <a:gd name="T1" fmla="*/ 33 h 59"/>
                <a:gd name="T2" fmla="*/ 32 w 61"/>
                <a:gd name="T3" fmla="*/ 38 h 59"/>
                <a:gd name="T4" fmla="*/ 28 w 61"/>
                <a:gd name="T5" fmla="*/ 6 h 59"/>
                <a:gd name="T6" fmla="*/ 0 w 61"/>
                <a:gd name="T7" fmla="*/ 16 h 59"/>
                <a:gd name="T8" fmla="*/ 2 w 61"/>
                <a:gd name="T9" fmla="*/ 17 h 59"/>
                <a:gd name="T10" fmla="*/ 9 w 61"/>
                <a:gd name="T11" fmla="*/ 10 h 59"/>
                <a:gd name="T12" fmla="*/ 25 w 61"/>
                <a:gd name="T13" fmla="*/ 23 h 59"/>
                <a:gd name="T14" fmla="*/ 14 w 61"/>
                <a:gd name="T15" fmla="*/ 49 h 59"/>
                <a:gd name="T16" fmla="*/ 22 w 61"/>
                <a:gd name="T17" fmla="*/ 57 h 59"/>
                <a:gd name="T18" fmla="*/ 43 w 61"/>
                <a:gd name="T19" fmla="*/ 48 h 59"/>
                <a:gd name="T20" fmla="*/ 58 w 61"/>
                <a:gd name="T21" fmla="*/ 42 h 59"/>
                <a:gd name="T22" fmla="*/ 54 w 61"/>
                <a:gd name="T23" fmla="*/ 3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59">
                  <a:moveTo>
                    <a:pt x="54" y="33"/>
                  </a:moveTo>
                  <a:cubicBezTo>
                    <a:pt x="47" y="32"/>
                    <a:pt x="39" y="35"/>
                    <a:pt x="32" y="38"/>
                  </a:cubicBezTo>
                  <a:cubicBezTo>
                    <a:pt x="37" y="27"/>
                    <a:pt x="39" y="14"/>
                    <a:pt x="28" y="6"/>
                  </a:cubicBezTo>
                  <a:cubicBezTo>
                    <a:pt x="19" y="0"/>
                    <a:pt x="0" y="3"/>
                    <a:pt x="0" y="16"/>
                  </a:cubicBezTo>
                  <a:cubicBezTo>
                    <a:pt x="0" y="17"/>
                    <a:pt x="1" y="17"/>
                    <a:pt x="2" y="17"/>
                  </a:cubicBezTo>
                  <a:cubicBezTo>
                    <a:pt x="4" y="15"/>
                    <a:pt x="6" y="11"/>
                    <a:pt x="9" y="10"/>
                  </a:cubicBezTo>
                  <a:cubicBezTo>
                    <a:pt x="20" y="4"/>
                    <a:pt x="26" y="14"/>
                    <a:pt x="25" y="23"/>
                  </a:cubicBezTo>
                  <a:cubicBezTo>
                    <a:pt x="24" y="32"/>
                    <a:pt x="18" y="41"/>
                    <a:pt x="14" y="49"/>
                  </a:cubicBezTo>
                  <a:cubicBezTo>
                    <a:pt x="10" y="54"/>
                    <a:pt x="17" y="59"/>
                    <a:pt x="22" y="57"/>
                  </a:cubicBezTo>
                  <a:cubicBezTo>
                    <a:pt x="29" y="54"/>
                    <a:pt x="36" y="51"/>
                    <a:pt x="43" y="48"/>
                  </a:cubicBezTo>
                  <a:cubicBezTo>
                    <a:pt x="49" y="47"/>
                    <a:pt x="53" y="46"/>
                    <a:pt x="58" y="42"/>
                  </a:cubicBezTo>
                  <a:cubicBezTo>
                    <a:pt x="61" y="38"/>
                    <a:pt x="58" y="33"/>
                    <a:pt x="5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88"/>
            <p:cNvSpPr/>
            <p:nvPr/>
          </p:nvSpPr>
          <p:spPr bwMode="auto">
            <a:xfrm>
              <a:off x="7275512" y="3000375"/>
              <a:ext cx="269875" cy="342900"/>
            </a:xfrm>
            <a:custGeom>
              <a:avLst/>
              <a:gdLst>
                <a:gd name="T0" fmla="*/ 36 w 37"/>
                <a:gd name="T1" fmla="*/ 14 h 47"/>
                <a:gd name="T2" fmla="*/ 35 w 37"/>
                <a:gd name="T3" fmla="*/ 10 h 47"/>
                <a:gd name="T4" fmla="*/ 19 w 37"/>
                <a:gd name="T5" fmla="*/ 13 h 47"/>
                <a:gd name="T6" fmla="*/ 11 w 37"/>
                <a:gd name="T7" fmla="*/ 1 h 47"/>
                <a:gd name="T8" fmla="*/ 8 w 37"/>
                <a:gd name="T9" fmla="*/ 2 h 47"/>
                <a:gd name="T10" fmla="*/ 13 w 37"/>
                <a:gd name="T11" fmla="*/ 16 h 47"/>
                <a:gd name="T12" fmla="*/ 1 w 37"/>
                <a:gd name="T13" fmla="*/ 22 h 47"/>
                <a:gd name="T14" fmla="*/ 3 w 37"/>
                <a:gd name="T15" fmla="*/ 26 h 47"/>
                <a:gd name="T16" fmla="*/ 17 w 37"/>
                <a:gd name="T17" fmla="*/ 24 h 47"/>
                <a:gd name="T18" fmla="*/ 18 w 37"/>
                <a:gd name="T19" fmla="*/ 28 h 47"/>
                <a:gd name="T20" fmla="*/ 24 w 37"/>
                <a:gd name="T21" fmla="*/ 40 h 47"/>
                <a:gd name="T22" fmla="*/ 30 w 37"/>
                <a:gd name="T23" fmla="*/ 46 h 47"/>
                <a:gd name="T24" fmla="*/ 36 w 37"/>
                <a:gd name="T25" fmla="*/ 43 h 47"/>
                <a:gd name="T26" fmla="*/ 36 w 37"/>
                <a:gd name="T27" fmla="*/ 42 h 47"/>
                <a:gd name="T28" fmla="*/ 32 w 37"/>
                <a:gd name="T29" fmla="*/ 36 h 47"/>
                <a:gd name="T30" fmla="*/ 31 w 37"/>
                <a:gd name="T31" fmla="*/ 34 h 47"/>
                <a:gd name="T32" fmla="*/ 28 w 37"/>
                <a:gd name="T33" fmla="*/ 29 h 47"/>
                <a:gd name="T34" fmla="*/ 24 w 37"/>
                <a:gd name="T35" fmla="*/ 21 h 47"/>
                <a:gd name="T36" fmla="*/ 36 w 37"/>
                <a:gd name="T37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47">
                  <a:moveTo>
                    <a:pt x="36" y="14"/>
                  </a:moveTo>
                  <a:cubicBezTo>
                    <a:pt x="36" y="12"/>
                    <a:pt x="36" y="11"/>
                    <a:pt x="35" y="10"/>
                  </a:cubicBezTo>
                  <a:cubicBezTo>
                    <a:pt x="30" y="7"/>
                    <a:pt x="24" y="11"/>
                    <a:pt x="19" y="13"/>
                  </a:cubicBezTo>
                  <a:cubicBezTo>
                    <a:pt x="17" y="9"/>
                    <a:pt x="14" y="5"/>
                    <a:pt x="11" y="1"/>
                  </a:cubicBezTo>
                  <a:cubicBezTo>
                    <a:pt x="10" y="0"/>
                    <a:pt x="8" y="1"/>
                    <a:pt x="8" y="2"/>
                  </a:cubicBezTo>
                  <a:cubicBezTo>
                    <a:pt x="10" y="7"/>
                    <a:pt x="11" y="11"/>
                    <a:pt x="13" y="16"/>
                  </a:cubicBezTo>
                  <a:cubicBezTo>
                    <a:pt x="9" y="18"/>
                    <a:pt x="5" y="19"/>
                    <a:pt x="1" y="22"/>
                  </a:cubicBezTo>
                  <a:cubicBezTo>
                    <a:pt x="0" y="23"/>
                    <a:pt x="1" y="26"/>
                    <a:pt x="3" y="26"/>
                  </a:cubicBezTo>
                  <a:cubicBezTo>
                    <a:pt x="8" y="26"/>
                    <a:pt x="12" y="25"/>
                    <a:pt x="17" y="24"/>
                  </a:cubicBezTo>
                  <a:cubicBezTo>
                    <a:pt x="17" y="25"/>
                    <a:pt x="18" y="26"/>
                    <a:pt x="18" y="28"/>
                  </a:cubicBezTo>
                  <a:cubicBezTo>
                    <a:pt x="20" y="32"/>
                    <a:pt x="23" y="36"/>
                    <a:pt x="24" y="40"/>
                  </a:cubicBezTo>
                  <a:cubicBezTo>
                    <a:pt x="26" y="44"/>
                    <a:pt x="26" y="45"/>
                    <a:pt x="30" y="46"/>
                  </a:cubicBezTo>
                  <a:cubicBezTo>
                    <a:pt x="32" y="47"/>
                    <a:pt x="35" y="45"/>
                    <a:pt x="36" y="43"/>
                  </a:cubicBezTo>
                  <a:cubicBezTo>
                    <a:pt x="36" y="43"/>
                    <a:pt x="36" y="42"/>
                    <a:pt x="36" y="42"/>
                  </a:cubicBezTo>
                  <a:cubicBezTo>
                    <a:pt x="37" y="40"/>
                    <a:pt x="35" y="37"/>
                    <a:pt x="32" y="36"/>
                  </a:cubicBezTo>
                  <a:cubicBezTo>
                    <a:pt x="33" y="36"/>
                    <a:pt x="33" y="35"/>
                    <a:pt x="31" y="34"/>
                  </a:cubicBezTo>
                  <a:cubicBezTo>
                    <a:pt x="30" y="32"/>
                    <a:pt x="29" y="30"/>
                    <a:pt x="28" y="29"/>
                  </a:cubicBezTo>
                  <a:cubicBezTo>
                    <a:pt x="27" y="26"/>
                    <a:pt x="25" y="24"/>
                    <a:pt x="24" y="21"/>
                  </a:cubicBezTo>
                  <a:cubicBezTo>
                    <a:pt x="29" y="20"/>
                    <a:pt x="35" y="19"/>
                    <a:pt x="36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89"/>
            <p:cNvSpPr/>
            <p:nvPr/>
          </p:nvSpPr>
          <p:spPr bwMode="auto">
            <a:xfrm>
              <a:off x="7575550" y="2787650"/>
              <a:ext cx="371475" cy="454025"/>
            </a:xfrm>
            <a:custGeom>
              <a:avLst/>
              <a:gdLst>
                <a:gd name="T0" fmla="*/ 46 w 51"/>
                <a:gd name="T1" fmla="*/ 39 h 62"/>
                <a:gd name="T2" fmla="*/ 36 w 51"/>
                <a:gd name="T3" fmla="*/ 40 h 62"/>
                <a:gd name="T4" fmla="*/ 32 w 51"/>
                <a:gd name="T5" fmla="*/ 8 h 62"/>
                <a:gd name="T6" fmla="*/ 6 w 51"/>
                <a:gd name="T7" fmla="*/ 18 h 62"/>
                <a:gd name="T8" fmla="*/ 9 w 51"/>
                <a:gd name="T9" fmla="*/ 18 h 62"/>
                <a:gd name="T10" fmla="*/ 23 w 51"/>
                <a:gd name="T11" fmla="*/ 12 h 62"/>
                <a:gd name="T12" fmla="*/ 29 w 51"/>
                <a:gd name="T13" fmla="*/ 26 h 62"/>
                <a:gd name="T14" fmla="*/ 16 w 51"/>
                <a:gd name="T15" fmla="*/ 48 h 62"/>
                <a:gd name="T16" fmla="*/ 23 w 51"/>
                <a:gd name="T17" fmla="*/ 60 h 62"/>
                <a:gd name="T18" fmla="*/ 49 w 51"/>
                <a:gd name="T19" fmla="*/ 48 h 62"/>
                <a:gd name="T20" fmla="*/ 46 w 51"/>
                <a:gd name="T21" fmla="*/ 39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2">
                  <a:moveTo>
                    <a:pt x="46" y="39"/>
                  </a:moveTo>
                  <a:cubicBezTo>
                    <a:pt x="43" y="38"/>
                    <a:pt x="39" y="39"/>
                    <a:pt x="36" y="40"/>
                  </a:cubicBezTo>
                  <a:cubicBezTo>
                    <a:pt x="41" y="28"/>
                    <a:pt x="42" y="16"/>
                    <a:pt x="32" y="8"/>
                  </a:cubicBezTo>
                  <a:cubicBezTo>
                    <a:pt x="23" y="0"/>
                    <a:pt x="0" y="3"/>
                    <a:pt x="6" y="18"/>
                  </a:cubicBezTo>
                  <a:cubicBezTo>
                    <a:pt x="7" y="20"/>
                    <a:pt x="9" y="19"/>
                    <a:pt x="9" y="18"/>
                  </a:cubicBezTo>
                  <a:cubicBezTo>
                    <a:pt x="10" y="10"/>
                    <a:pt x="18" y="9"/>
                    <a:pt x="23" y="12"/>
                  </a:cubicBezTo>
                  <a:cubicBezTo>
                    <a:pt x="28" y="15"/>
                    <a:pt x="29" y="21"/>
                    <a:pt x="29" y="26"/>
                  </a:cubicBezTo>
                  <a:cubicBezTo>
                    <a:pt x="28" y="35"/>
                    <a:pt x="22" y="42"/>
                    <a:pt x="16" y="48"/>
                  </a:cubicBezTo>
                  <a:cubicBezTo>
                    <a:pt x="11" y="53"/>
                    <a:pt x="16" y="62"/>
                    <a:pt x="23" y="60"/>
                  </a:cubicBezTo>
                  <a:cubicBezTo>
                    <a:pt x="31" y="57"/>
                    <a:pt x="43" y="55"/>
                    <a:pt x="49" y="48"/>
                  </a:cubicBezTo>
                  <a:cubicBezTo>
                    <a:pt x="51" y="45"/>
                    <a:pt x="51" y="39"/>
                    <a:pt x="46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90"/>
            <p:cNvSpPr/>
            <p:nvPr/>
          </p:nvSpPr>
          <p:spPr bwMode="auto">
            <a:xfrm>
              <a:off x="8020050" y="2722563"/>
              <a:ext cx="176213" cy="109538"/>
            </a:xfrm>
            <a:custGeom>
              <a:avLst/>
              <a:gdLst>
                <a:gd name="T0" fmla="*/ 19 w 24"/>
                <a:gd name="T1" fmla="*/ 1 h 15"/>
                <a:gd name="T2" fmla="*/ 1 w 24"/>
                <a:gd name="T3" fmla="*/ 9 h 15"/>
                <a:gd name="T4" fmla="*/ 4 w 24"/>
                <a:gd name="T5" fmla="*/ 14 h 15"/>
                <a:gd name="T6" fmla="*/ 11 w 24"/>
                <a:gd name="T7" fmla="*/ 12 h 15"/>
                <a:gd name="T8" fmla="*/ 19 w 24"/>
                <a:gd name="T9" fmla="*/ 10 h 15"/>
                <a:gd name="T10" fmla="*/ 19 w 24"/>
                <a:gd name="T11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15">
                  <a:moveTo>
                    <a:pt x="19" y="1"/>
                  </a:moveTo>
                  <a:cubicBezTo>
                    <a:pt x="12" y="0"/>
                    <a:pt x="4" y="3"/>
                    <a:pt x="1" y="9"/>
                  </a:cubicBezTo>
                  <a:cubicBezTo>
                    <a:pt x="0" y="12"/>
                    <a:pt x="1" y="15"/>
                    <a:pt x="4" y="14"/>
                  </a:cubicBezTo>
                  <a:cubicBezTo>
                    <a:pt x="7" y="13"/>
                    <a:pt x="9" y="12"/>
                    <a:pt x="11" y="12"/>
                  </a:cubicBezTo>
                  <a:cubicBezTo>
                    <a:pt x="14" y="11"/>
                    <a:pt x="16" y="11"/>
                    <a:pt x="19" y="10"/>
                  </a:cubicBezTo>
                  <a:cubicBezTo>
                    <a:pt x="23" y="9"/>
                    <a:pt x="24" y="1"/>
                    <a:pt x="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91"/>
            <p:cNvSpPr/>
            <p:nvPr/>
          </p:nvSpPr>
          <p:spPr bwMode="auto">
            <a:xfrm>
              <a:off x="8042275" y="2803525"/>
              <a:ext cx="227013" cy="109538"/>
            </a:xfrm>
            <a:custGeom>
              <a:avLst/>
              <a:gdLst>
                <a:gd name="T0" fmla="*/ 23 w 31"/>
                <a:gd name="T1" fmla="*/ 2 h 15"/>
                <a:gd name="T2" fmla="*/ 2 w 31"/>
                <a:gd name="T3" fmla="*/ 11 h 15"/>
                <a:gd name="T4" fmla="*/ 3 w 31"/>
                <a:gd name="T5" fmla="*/ 15 h 15"/>
                <a:gd name="T6" fmla="*/ 25 w 31"/>
                <a:gd name="T7" fmla="*/ 10 h 15"/>
                <a:gd name="T8" fmla="*/ 23 w 31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5">
                  <a:moveTo>
                    <a:pt x="23" y="2"/>
                  </a:moveTo>
                  <a:cubicBezTo>
                    <a:pt x="16" y="4"/>
                    <a:pt x="8" y="7"/>
                    <a:pt x="2" y="11"/>
                  </a:cubicBezTo>
                  <a:cubicBezTo>
                    <a:pt x="0" y="12"/>
                    <a:pt x="1" y="15"/>
                    <a:pt x="3" y="15"/>
                  </a:cubicBezTo>
                  <a:cubicBezTo>
                    <a:pt x="11" y="15"/>
                    <a:pt x="18" y="13"/>
                    <a:pt x="25" y="10"/>
                  </a:cubicBezTo>
                  <a:cubicBezTo>
                    <a:pt x="31" y="9"/>
                    <a:pt x="28" y="0"/>
                    <a:pt x="23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92"/>
            <p:cNvSpPr/>
            <p:nvPr/>
          </p:nvSpPr>
          <p:spPr bwMode="auto">
            <a:xfrm>
              <a:off x="8297863" y="2517775"/>
              <a:ext cx="241300" cy="395288"/>
            </a:xfrm>
            <a:custGeom>
              <a:avLst/>
              <a:gdLst>
                <a:gd name="T0" fmla="*/ 32 w 33"/>
                <a:gd name="T1" fmla="*/ 21 h 54"/>
                <a:gd name="T2" fmla="*/ 25 w 33"/>
                <a:gd name="T3" fmla="*/ 7 h 54"/>
                <a:gd name="T4" fmla="*/ 1 w 33"/>
                <a:gd name="T5" fmla="*/ 10 h 54"/>
                <a:gd name="T6" fmla="*/ 3 w 33"/>
                <a:gd name="T7" fmla="*/ 11 h 54"/>
                <a:gd name="T8" fmla="*/ 21 w 33"/>
                <a:gd name="T9" fmla="*/ 24 h 54"/>
                <a:gd name="T10" fmla="*/ 18 w 33"/>
                <a:gd name="T11" fmla="*/ 46 h 54"/>
                <a:gd name="T12" fmla="*/ 31 w 33"/>
                <a:gd name="T13" fmla="*/ 42 h 54"/>
                <a:gd name="T14" fmla="*/ 32 w 33"/>
                <a:gd name="T15" fmla="*/ 2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54">
                  <a:moveTo>
                    <a:pt x="32" y="21"/>
                  </a:moveTo>
                  <a:cubicBezTo>
                    <a:pt x="31" y="15"/>
                    <a:pt x="29" y="11"/>
                    <a:pt x="25" y="7"/>
                  </a:cubicBezTo>
                  <a:cubicBezTo>
                    <a:pt x="18" y="1"/>
                    <a:pt x="6" y="0"/>
                    <a:pt x="1" y="10"/>
                  </a:cubicBezTo>
                  <a:cubicBezTo>
                    <a:pt x="0" y="11"/>
                    <a:pt x="2" y="12"/>
                    <a:pt x="3" y="11"/>
                  </a:cubicBezTo>
                  <a:cubicBezTo>
                    <a:pt x="13" y="5"/>
                    <a:pt x="24" y="12"/>
                    <a:pt x="21" y="24"/>
                  </a:cubicBezTo>
                  <a:cubicBezTo>
                    <a:pt x="19" y="32"/>
                    <a:pt x="17" y="38"/>
                    <a:pt x="18" y="46"/>
                  </a:cubicBezTo>
                  <a:cubicBezTo>
                    <a:pt x="19" y="54"/>
                    <a:pt x="33" y="51"/>
                    <a:pt x="31" y="42"/>
                  </a:cubicBezTo>
                  <a:cubicBezTo>
                    <a:pt x="29" y="35"/>
                    <a:pt x="33" y="28"/>
                    <a:pt x="32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93"/>
            <p:cNvSpPr/>
            <p:nvPr/>
          </p:nvSpPr>
          <p:spPr bwMode="auto">
            <a:xfrm>
              <a:off x="8524875" y="2927350"/>
              <a:ext cx="109538" cy="109538"/>
            </a:xfrm>
            <a:custGeom>
              <a:avLst/>
              <a:gdLst>
                <a:gd name="T0" fmla="*/ 7 w 15"/>
                <a:gd name="T1" fmla="*/ 0 h 15"/>
                <a:gd name="T2" fmla="*/ 0 w 15"/>
                <a:gd name="T3" fmla="*/ 7 h 15"/>
                <a:gd name="T4" fmla="*/ 7 w 15"/>
                <a:gd name="T5" fmla="*/ 15 h 15"/>
                <a:gd name="T6" fmla="*/ 15 w 15"/>
                <a:gd name="T7" fmla="*/ 7 h 15"/>
                <a:gd name="T8" fmla="*/ 7 w 1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7" y="0"/>
                  </a:moveTo>
                  <a:cubicBezTo>
                    <a:pt x="4" y="0"/>
                    <a:pt x="0" y="3"/>
                    <a:pt x="0" y="7"/>
                  </a:cubicBezTo>
                  <a:cubicBezTo>
                    <a:pt x="0" y="11"/>
                    <a:pt x="3" y="15"/>
                    <a:pt x="7" y="15"/>
                  </a:cubicBezTo>
                  <a:cubicBezTo>
                    <a:pt x="11" y="15"/>
                    <a:pt x="15" y="11"/>
                    <a:pt x="15" y="7"/>
                  </a:cubicBezTo>
                  <a:cubicBezTo>
                    <a:pt x="15" y="3"/>
                    <a:pt x="12" y="0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606109" y="365253"/>
            <a:ext cx="1249363" cy="1279525"/>
            <a:chOff x="10831513" y="3351213"/>
            <a:chExt cx="1249363" cy="1279525"/>
          </a:xfrm>
        </p:grpSpPr>
        <p:sp>
          <p:nvSpPr>
            <p:cNvPr id="53" name="Freeform 94"/>
            <p:cNvSpPr>
              <a:spLocks noEditPoints="1"/>
            </p:cNvSpPr>
            <p:nvPr/>
          </p:nvSpPr>
          <p:spPr bwMode="auto">
            <a:xfrm>
              <a:off x="11050588" y="3636963"/>
              <a:ext cx="584200" cy="730250"/>
            </a:xfrm>
            <a:custGeom>
              <a:avLst/>
              <a:gdLst>
                <a:gd name="T0" fmla="*/ 73 w 80"/>
                <a:gd name="T1" fmla="*/ 63 h 100"/>
                <a:gd name="T2" fmla="*/ 80 w 80"/>
                <a:gd name="T3" fmla="*/ 4 h 100"/>
                <a:gd name="T4" fmla="*/ 73 w 80"/>
                <a:gd name="T5" fmla="*/ 1 h 100"/>
                <a:gd name="T6" fmla="*/ 26 w 80"/>
                <a:gd name="T7" fmla="*/ 35 h 100"/>
                <a:gd name="T8" fmla="*/ 23 w 80"/>
                <a:gd name="T9" fmla="*/ 37 h 100"/>
                <a:gd name="T10" fmla="*/ 2 w 80"/>
                <a:gd name="T11" fmla="*/ 57 h 100"/>
                <a:gd name="T12" fmla="*/ 4 w 80"/>
                <a:gd name="T13" fmla="*/ 60 h 100"/>
                <a:gd name="T14" fmla="*/ 26 w 80"/>
                <a:gd name="T15" fmla="*/ 41 h 100"/>
                <a:gd name="T16" fmla="*/ 60 w 80"/>
                <a:gd name="T17" fmla="*/ 62 h 100"/>
                <a:gd name="T18" fmla="*/ 64 w 80"/>
                <a:gd name="T19" fmla="*/ 63 h 100"/>
                <a:gd name="T20" fmla="*/ 61 w 80"/>
                <a:gd name="T21" fmla="*/ 77 h 100"/>
                <a:gd name="T22" fmla="*/ 59 w 80"/>
                <a:gd name="T23" fmla="*/ 86 h 100"/>
                <a:gd name="T24" fmla="*/ 58 w 80"/>
                <a:gd name="T25" fmla="*/ 91 h 100"/>
                <a:gd name="T26" fmla="*/ 58 w 80"/>
                <a:gd name="T27" fmla="*/ 91 h 100"/>
                <a:gd name="T28" fmla="*/ 56 w 80"/>
                <a:gd name="T29" fmla="*/ 94 h 100"/>
                <a:gd name="T30" fmla="*/ 58 w 80"/>
                <a:gd name="T31" fmla="*/ 98 h 100"/>
                <a:gd name="T32" fmla="*/ 62 w 80"/>
                <a:gd name="T33" fmla="*/ 99 h 100"/>
                <a:gd name="T34" fmla="*/ 73 w 80"/>
                <a:gd name="T35" fmla="*/ 63 h 100"/>
                <a:gd name="T36" fmla="*/ 32 w 80"/>
                <a:gd name="T37" fmla="*/ 36 h 100"/>
                <a:gd name="T38" fmla="*/ 72 w 80"/>
                <a:gd name="T39" fmla="*/ 10 h 100"/>
                <a:gd name="T40" fmla="*/ 66 w 80"/>
                <a:gd name="T41" fmla="*/ 53 h 100"/>
                <a:gd name="T42" fmla="*/ 66 w 80"/>
                <a:gd name="T43" fmla="*/ 53 h 100"/>
                <a:gd name="T44" fmla="*/ 32 w 80"/>
                <a:gd name="T45" fmla="*/ 3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80" h="100">
                  <a:moveTo>
                    <a:pt x="73" y="63"/>
                  </a:moveTo>
                  <a:cubicBezTo>
                    <a:pt x="76" y="43"/>
                    <a:pt x="79" y="24"/>
                    <a:pt x="80" y="4"/>
                  </a:cubicBezTo>
                  <a:cubicBezTo>
                    <a:pt x="80" y="1"/>
                    <a:pt x="76" y="0"/>
                    <a:pt x="73" y="1"/>
                  </a:cubicBezTo>
                  <a:cubicBezTo>
                    <a:pt x="57" y="13"/>
                    <a:pt x="41" y="23"/>
                    <a:pt x="26" y="35"/>
                  </a:cubicBezTo>
                  <a:cubicBezTo>
                    <a:pt x="24" y="35"/>
                    <a:pt x="23" y="36"/>
                    <a:pt x="23" y="37"/>
                  </a:cubicBezTo>
                  <a:cubicBezTo>
                    <a:pt x="16" y="43"/>
                    <a:pt x="8" y="50"/>
                    <a:pt x="2" y="57"/>
                  </a:cubicBezTo>
                  <a:cubicBezTo>
                    <a:pt x="0" y="59"/>
                    <a:pt x="3" y="61"/>
                    <a:pt x="4" y="60"/>
                  </a:cubicBezTo>
                  <a:cubicBezTo>
                    <a:pt x="11" y="54"/>
                    <a:pt x="19" y="47"/>
                    <a:pt x="26" y="41"/>
                  </a:cubicBezTo>
                  <a:cubicBezTo>
                    <a:pt x="37" y="49"/>
                    <a:pt x="49" y="55"/>
                    <a:pt x="60" y="62"/>
                  </a:cubicBezTo>
                  <a:cubicBezTo>
                    <a:pt x="62" y="63"/>
                    <a:pt x="63" y="63"/>
                    <a:pt x="64" y="63"/>
                  </a:cubicBezTo>
                  <a:cubicBezTo>
                    <a:pt x="63" y="67"/>
                    <a:pt x="62" y="72"/>
                    <a:pt x="61" y="77"/>
                  </a:cubicBezTo>
                  <a:cubicBezTo>
                    <a:pt x="61" y="80"/>
                    <a:pt x="60" y="83"/>
                    <a:pt x="59" y="86"/>
                  </a:cubicBezTo>
                  <a:cubicBezTo>
                    <a:pt x="59" y="88"/>
                    <a:pt x="58" y="89"/>
                    <a:pt x="58" y="91"/>
                  </a:cubicBezTo>
                  <a:cubicBezTo>
                    <a:pt x="58" y="91"/>
                    <a:pt x="58" y="91"/>
                    <a:pt x="58" y="91"/>
                  </a:cubicBezTo>
                  <a:cubicBezTo>
                    <a:pt x="57" y="91"/>
                    <a:pt x="56" y="93"/>
                    <a:pt x="56" y="94"/>
                  </a:cubicBezTo>
                  <a:cubicBezTo>
                    <a:pt x="56" y="96"/>
                    <a:pt x="56" y="97"/>
                    <a:pt x="58" y="98"/>
                  </a:cubicBezTo>
                  <a:cubicBezTo>
                    <a:pt x="59" y="99"/>
                    <a:pt x="60" y="100"/>
                    <a:pt x="62" y="99"/>
                  </a:cubicBezTo>
                  <a:cubicBezTo>
                    <a:pt x="71" y="94"/>
                    <a:pt x="71" y="72"/>
                    <a:pt x="73" y="63"/>
                  </a:cubicBezTo>
                  <a:close/>
                  <a:moveTo>
                    <a:pt x="32" y="36"/>
                  </a:moveTo>
                  <a:cubicBezTo>
                    <a:pt x="45" y="26"/>
                    <a:pt x="57" y="17"/>
                    <a:pt x="72" y="10"/>
                  </a:cubicBezTo>
                  <a:cubicBezTo>
                    <a:pt x="71" y="25"/>
                    <a:pt x="69" y="39"/>
                    <a:pt x="66" y="53"/>
                  </a:cubicBezTo>
                  <a:cubicBezTo>
                    <a:pt x="66" y="53"/>
                    <a:pt x="66" y="53"/>
                    <a:pt x="66" y="53"/>
                  </a:cubicBezTo>
                  <a:cubicBezTo>
                    <a:pt x="56" y="46"/>
                    <a:pt x="44" y="40"/>
                    <a:pt x="3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95"/>
            <p:cNvSpPr/>
            <p:nvPr/>
          </p:nvSpPr>
          <p:spPr bwMode="auto">
            <a:xfrm>
              <a:off x="10831513" y="3351213"/>
              <a:ext cx="1249363" cy="1279525"/>
            </a:xfrm>
            <a:custGeom>
              <a:avLst/>
              <a:gdLst>
                <a:gd name="T0" fmla="*/ 158 w 171"/>
                <a:gd name="T1" fmla="*/ 51 h 175"/>
                <a:gd name="T2" fmla="*/ 79 w 171"/>
                <a:gd name="T3" fmla="*/ 3 h 175"/>
                <a:gd name="T4" fmla="*/ 5 w 171"/>
                <a:gd name="T5" fmla="*/ 79 h 175"/>
                <a:gd name="T6" fmla="*/ 19 w 171"/>
                <a:gd name="T7" fmla="*/ 134 h 175"/>
                <a:gd name="T8" fmla="*/ 64 w 171"/>
                <a:gd name="T9" fmla="*/ 164 h 175"/>
                <a:gd name="T10" fmla="*/ 63 w 171"/>
                <a:gd name="T11" fmla="*/ 161 h 175"/>
                <a:gd name="T12" fmla="*/ 19 w 171"/>
                <a:gd name="T13" fmla="*/ 119 h 175"/>
                <a:gd name="T14" fmla="*/ 22 w 171"/>
                <a:gd name="T15" fmla="*/ 55 h 175"/>
                <a:gd name="T16" fmla="*/ 113 w 171"/>
                <a:gd name="T17" fmla="*/ 16 h 175"/>
                <a:gd name="T18" fmla="*/ 153 w 171"/>
                <a:gd name="T19" fmla="*/ 101 h 175"/>
                <a:gd name="T20" fmla="*/ 126 w 171"/>
                <a:gd name="T21" fmla="*/ 144 h 175"/>
                <a:gd name="T22" fmla="*/ 94 w 171"/>
                <a:gd name="T23" fmla="*/ 151 h 175"/>
                <a:gd name="T24" fmla="*/ 59 w 171"/>
                <a:gd name="T25" fmla="*/ 137 h 175"/>
                <a:gd name="T26" fmla="*/ 53 w 171"/>
                <a:gd name="T27" fmla="*/ 139 h 175"/>
                <a:gd name="T28" fmla="*/ 136 w 171"/>
                <a:gd name="T29" fmla="*/ 147 h 175"/>
                <a:gd name="T30" fmla="*/ 158 w 171"/>
                <a:gd name="T31" fmla="*/ 5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1" h="175">
                  <a:moveTo>
                    <a:pt x="158" y="51"/>
                  </a:moveTo>
                  <a:cubicBezTo>
                    <a:pt x="146" y="19"/>
                    <a:pt x="112" y="0"/>
                    <a:pt x="79" y="3"/>
                  </a:cubicBezTo>
                  <a:cubicBezTo>
                    <a:pt x="40" y="6"/>
                    <a:pt x="12" y="42"/>
                    <a:pt x="5" y="79"/>
                  </a:cubicBezTo>
                  <a:cubicBezTo>
                    <a:pt x="0" y="99"/>
                    <a:pt x="8" y="117"/>
                    <a:pt x="19" y="134"/>
                  </a:cubicBezTo>
                  <a:cubicBezTo>
                    <a:pt x="30" y="149"/>
                    <a:pt x="43" y="169"/>
                    <a:pt x="64" y="164"/>
                  </a:cubicBezTo>
                  <a:cubicBezTo>
                    <a:pt x="65" y="164"/>
                    <a:pt x="65" y="161"/>
                    <a:pt x="63" y="161"/>
                  </a:cubicBezTo>
                  <a:cubicBezTo>
                    <a:pt x="45" y="163"/>
                    <a:pt x="27" y="133"/>
                    <a:pt x="19" y="119"/>
                  </a:cubicBezTo>
                  <a:cubicBezTo>
                    <a:pt x="7" y="98"/>
                    <a:pt x="11" y="77"/>
                    <a:pt x="22" y="55"/>
                  </a:cubicBezTo>
                  <a:cubicBezTo>
                    <a:pt x="39" y="20"/>
                    <a:pt x="74" y="0"/>
                    <a:pt x="113" y="16"/>
                  </a:cubicBezTo>
                  <a:cubicBezTo>
                    <a:pt x="147" y="30"/>
                    <a:pt x="161" y="66"/>
                    <a:pt x="153" y="101"/>
                  </a:cubicBezTo>
                  <a:cubicBezTo>
                    <a:pt x="150" y="117"/>
                    <a:pt x="140" y="135"/>
                    <a:pt x="126" y="144"/>
                  </a:cubicBezTo>
                  <a:cubicBezTo>
                    <a:pt x="117" y="150"/>
                    <a:pt x="105" y="151"/>
                    <a:pt x="94" y="151"/>
                  </a:cubicBezTo>
                  <a:cubicBezTo>
                    <a:pt x="80" y="151"/>
                    <a:pt x="68" y="150"/>
                    <a:pt x="59" y="137"/>
                  </a:cubicBezTo>
                  <a:cubicBezTo>
                    <a:pt x="58" y="135"/>
                    <a:pt x="53" y="135"/>
                    <a:pt x="53" y="139"/>
                  </a:cubicBezTo>
                  <a:cubicBezTo>
                    <a:pt x="51" y="175"/>
                    <a:pt x="120" y="162"/>
                    <a:pt x="136" y="147"/>
                  </a:cubicBezTo>
                  <a:cubicBezTo>
                    <a:pt x="162" y="124"/>
                    <a:pt x="171" y="83"/>
                    <a:pt x="158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5" name="Freeform 96"/>
          <p:cNvSpPr/>
          <p:nvPr/>
        </p:nvSpPr>
        <p:spPr bwMode="auto">
          <a:xfrm>
            <a:off x="817881" y="3786625"/>
            <a:ext cx="685800" cy="612775"/>
          </a:xfrm>
          <a:custGeom>
            <a:avLst/>
            <a:gdLst>
              <a:gd name="T0" fmla="*/ 92 w 94"/>
              <a:gd name="T1" fmla="*/ 43 h 84"/>
              <a:gd name="T2" fmla="*/ 48 w 94"/>
              <a:gd name="T3" fmla="*/ 7 h 84"/>
              <a:gd name="T4" fmla="*/ 59 w 94"/>
              <a:gd name="T5" fmla="*/ 1 h 84"/>
              <a:gd name="T6" fmla="*/ 83 w 94"/>
              <a:gd name="T7" fmla="*/ 14 h 84"/>
              <a:gd name="T8" fmla="*/ 92 w 94"/>
              <a:gd name="T9" fmla="*/ 43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" h="84">
                <a:moveTo>
                  <a:pt x="92" y="43"/>
                </a:moveTo>
                <a:cubicBezTo>
                  <a:pt x="84" y="84"/>
                  <a:pt x="0" y="46"/>
                  <a:pt x="48" y="7"/>
                </a:cubicBezTo>
                <a:cubicBezTo>
                  <a:pt x="51" y="4"/>
                  <a:pt x="55" y="2"/>
                  <a:pt x="59" y="1"/>
                </a:cubicBezTo>
                <a:cubicBezTo>
                  <a:pt x="68" y="0"/>
                  <a:pt x="77" y="6"/>
                  <a:pt x="83" y="14"/>
                </a:cubicBezTo>
                <a:cubicBezTo>
                  <a:pt x="90" y="22"/>
                  <a:pt x="94" y="33"/>
                  <a:pt x="92" y="43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6" name="Freeform 97"/>
          <p:cNvSpPr/>
          <p:nvPr/>
        </p:nvSpPr>
        <p:spPr bwMode="auto">
          <a:xfrm>
            <a:off x="6478586" y="365253"/>
            <a:ext cx="488950" cy="541338"/>
          </a:xfrm>
          <a:custGeom>
            <a:avLst/>
            <a:gdLst>
              <a:gd name="T0" fmla="*/ 35 w 67"/>
              <a:gd name="T1" fmla="*/ 8 h 74"/>
              <a:gd name="T2" fmla="*/ 13 w 67"/>
              <a:gd name="T3" fmla="*/ 45 h 74"/>
              <a:gd name="T4" fmla="*/ 35 w 67"/>
              <a:gd name="T5" fmla="*/ 8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7" h="74">
                <a:moveTo>
                  <a:pt x="35" y="8"/>
                </a:moveTo>
                <a:cubicBezTo>
                  <a:pt x="67" y="19"/>
                  <a:pt x="37" y="74"/>
                  <a:pt x="13" y="45"/>
                </a:cubicBezTo>
                <a:cubicBezTo>
                  <a:pt x="0" y="29"/>
                  <a:pt x="13" y="0"/>
                  <a:pt x="35" y="8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7" name="Freeform 98"/>
          <p:cNvSpPr/>
          <p:nvPr/>
        </p:nvSpPr>
        <p:spPr bwMode="auto">
          <a:xfrm>
            <a:off x="6913879" y="5878703"/>
            <a:ext cx="307975" cy="271463"/>
          </a:xfrm>
          <a:custGeom>
            <a:avLst/>
            <a:gdLst>
              <a:gd name="T0" fmla="*/ 41 w 42"/>
              <a:gd name="T1" fmla="*/ 17 h 37"/>
              <a:gd name="T2" fmla="*/ 16 w 42"/>
              <a:gd name="T3" fmla="*/ 32 h 37"/>
              <a:gd name="T4" fmla="*/ 26 w 42"/>
              <a:gd name="T5" fmla="*/ 2 h 37"/>
              <a:gd name="T6" fmla="*/ 41 w 42"/>
              <a:gd name="T7" fmla="*/ 17 h 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" h="37">
                <a:moveTo>
                  <a:pt x="41" y="17"/>
                </a:moveTo>
                <a:cubicBezTo>
                  <a:pt x="42" y="29"/>
                  <a:pt x="25" y="37"/>
                  <a:pt x="16" y="32"/>
                </a:cubicBezTo>
                <a:cubicBezTo>
                  <a:pt x="0" y="24"/>
                  <a:pt x="10" y="0"/>
                  <a:pt x="26" y="2"/>
                </a:cubicBezTo>
                <a:cubicBezTo>
                  <a:pt x="33" y="2"/>
                  <a:pt x="40" y="9"/>
                  <a:pt x="41" y="17"/>
                </a:cubicBezTo>
                <a:close/>
              </a:path>
            </a:pathLst>
          </a:custGeom>
          <a:solidFill>
            <a:srgbClr val="4DD16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8" name="Freeform 7"/>
          <p:cNvSpPr/>
          <p:nvPr/>
        </p:nvSpPr>
        <p:spPr bwMode="auto">
          <a:xfrm>
            <a:off x="3078014" y="2725922"/>
            <a:ext cx="1653043" cy="611664"/>
          </a:xfrm>
          <a:custGeom>
            <a:avLst/>
            <a:gdLst>
              <a:gd name="T0" fmla="*/ 158 w 160"/>
              <a:gd name="T1" fmla="*/ 35 h 59"/>
              <a:gd name="T2" fmla="*/ 134 w 160"/>
              <a:gd name="T3" fmla="*/ 8 h 59"/>
              <a:gd name="T4" fmla="*/ 112 w 160"/>
              <a:gd name="T5" fmla="*/ 34 h 59"/>
              <a:gd name="T6" fmla="*/ 90 w 160"/>
              <a:gd name="T7" fmla="*/ 3 h 59"/>
              <a:gd name="T8" fmla="*/ 81 w 160"/>
              <a:gd name="T9" fmla="*/ 4 h 59"/>
              <a:gd name="T10" fmla="*/ 57 w 160"/>
              <a:gd name="T11" fmla="*/ 38 h 59"/>
              <a:gd name="T12" fmla="*/ 38 w 160"/>
              <a:gd name="T13" fmla="*/ 17 h 59"/>
              <a:gd name="T14" fmla="*/ 25 w 160"/>
              <a:gd name="T15" fmla="*/ 13 h 59"/>
              <a:gd name="T16" fmla="*/ 1 w 160"/>
              <a:gd name="T17" fmla="*/ 52 h 59"/>
              <a:gd name="T18" fmla="*/ 6 w 160"/>
              <a:gd name="T19" fmla="*/ 56 h 59"/>
              <a:gd name="T20" fmla="*/ 15 w 160"/>
              <a:gd name="T21" fmla="*/ 44 h 59"/>
              <a:gd name="T22" fmla="*/ 32 w 160"/>
              <a:gd name="T23" fmla="*/ 31 h 59"/>
              <a:gd name="T24" fmla="*/ 41 w 160"/>
              <a:gd name="T25" fmla="*/ 42 h 59"/>
              <a:gd name="T26" fmla="*/ 56 w 160"/>
              <a:gd name="T27" fmla="*/ 52 h 59"/>
              <a:gd name="T28" fmla="*/ 64 w 160"/>
              <a:gd name="T29" fmla="*/ 50 h 59"/>
              <a:gd name="T30" fmla="*/ 86 w 160"/>
              <a:gd name="T31" fmla="*/ 15 h 59"/>
              <a:gd name="T32" fmla="*/ 108 w 160"/>
              <a:gd name="T33" fmla="*/ 48 h 59"/>
              <a:gd name="T34" fmla="*/ 117 w 160"/>
              <a:gd name="T35" fmla="*/ 48 h 59"/>
              <a:gd name="T36" fmla="*/ 135 w 160"/>
              <a:gd name="T37" fmla="*/ 24 h 59"/>
              <a:gd name="T38" fmla="*/ 149 w 160"/>
              <a:gd name="T39" fmla="*/ 41 h 59"/>
              <a:gd name="T40" fmla="*/ 158 w 160"/>
              <a:gd name="T41" fmla="*/ 35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60" h="59">
                <a:moveTo>
                  <a:pt x="158" y="35"/>
                </a:moveTo>
                <a:cubicBezTo>
                  <a:pt x="154" y="27"/>
                  <a:pt x="145" y="7"/>
                  <a:pt x="134" y="8"/>
                </a:cubicBezTo>
                <a:cubicBezTo>
                  <a:pt x="126" y="8"/>
                  <a:pt x="118" y="24"/>
                  <a:pt x="112" y="34"/>
                </a:cubicBezTo>
                <a:cubicBezTo>
                  <a:pt x="105" y="24"/>
                  <a:pt x="98" y="13"/>
                  <a:pt x="90" y="3"/>
                </a:cubicBezTo>
                <a:cubicBezTo>
                  <a:pt x="87" y="0"/>
                  <a:pt x="83" y="1"/>
                  <a:pt x="81" y="4"/>
                </a:cubicBezTo>
                <a:cubicBezTo>
                  <a:pt x="73" y="15"/>
                  <a:pt x="66" y="27"/>
                  <a:pt x="57" y="38"/>
                </a:cubicBezTo>
                <a:cubicBezTo>
                  <a:pt x="50" y="32"/>
                  <a:pt x="45" y="23"/>
                  <a:pt x="38" y="17"/>
                </a:cubicBezTo>
                <a:cubicBezTo>
                  <a:pt x="34" y="14"/>
                  <a:pt x="30" y="12"/>
                  <a:pt x="25" y="13"/>
                </a:cubicBezTo>
                <a:cubicBezTo>
                  <a:pt x="14" y="16"/>
                  <a:pt x="5" y="43"/>
                  <a:pt x="1" y="52"/>
                </a:cubicBezTo>
                <a:cubicBezTo>
                  <a:pt x="0" y="55"/>
                  <a:pt x="4" y="59"/>
                  <a:pt x="6" y="56"/>
                </a:cubicBezTo>
                <a:cubicBezTo>
                  <a:pt x="9" y="52"/>
                  <a:pt x="13" y="48"/>
                  <a:pt x="15" y="44"/>
                </a:cubicBezTo>
                <a:cubicBezTo>
                  <a:pt x="20" y="37"/>
                  <a:pt x="23" y="27"/>
                  <a:pt x="32" y="31"/>
                </a:cubicBezTo>
                <a:cubicBezTo>
                  <a:pt x="35" y="32"/>
                  <a:pt x="39" y="39"/>
                  <a:pt x="41" y="42"/>
                </a:cubicBezTo>
                <a:cubicBezTo>
                  <a:pt x="46" y="46"/>
                  <a:pt x="50" y="49"/>
                  <a:pt x="56" y="52"/>
                </a:cubicBezTo>
                <a:cubicBezTo>
                  <a:pt x="58" y="54"/>
                  <a:pt x="62" y="52"/>
                  <a:pt x="64" y="50"/>
                </a:cubicBezTo>
                <a:cubicBezTo>
                  <a:pt x="71" y="38"/>
                  <a:pt x="78" y="27"/>
                  <a:pt x="86" y="15"/>
                </a:cubicBezTo>
                <a:cubicBezTo>
                  <a:pt x="94" y="26"/>
                  <a:pt x="101" y="37"/>
                  <a:pt x="108" y="48"/>
                </a:cubicBezTo>
                <a:cubicBezTo>
                  <a:pt x="110" y="52"/>
                  <a:pt x="115" y="51"/>
                  <a:pt x="117" y="48"/>
                </a:cubicBezTo>
                <a:cubicBezTo>
                  <a:pt x="120" y="43"/>
                  <a:pt x="130" y="25"/>
                  <a:pt x="135" y="24"/>
                </a:cubicBezTo>
                <a:cubicBezTo>
                  <a:pt x="136" y="24"/>
                  <a:pt x="146" y="39"/>
                  <a:pt x="149" y="41"/>
                </a:cubicBezTo>
                <a:cubicBezTo>
                  <a:pt x="154" y="46"/>
                  <a:pt x="160" y="40"/>
                  <a:pt x="158" y="35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9" name="Freeform 11"/>
          <p:cNvSpPr>
            <a:spLocks noEditPoints="1"/>
          </p:cNvSpPr>
          <p:nvPr/>
        </p:nvSpPr>
        <p:spPr bwMode="auto">
          <a:xfrm>
            <a:off x="3953026" y="636331"/>
            <a:ext cx="743288" cy="797486"/>
          </a:xfrm>
          <a:custGeom>
            <a:avLst/>
            <a:gdLst>
              <a:gd name="T0" fmla="*/ 37 w 72"/>
              <a:gd name="T1" fmla="*/ 2 h 77"/>
              <a:gd name="T2" fmla="*/ 1 w 72"/>
              <a:gd name="T3" fmla="*/ 35 h 77"/>
              <a:gd name="T4" fmla="*/ 34 w 72"/>
              <a:gd name="T5" fmla="*/ 67 h 77"/>
              <a:gd name="T6" fmla="*/ 68 w 72"/>
              <a:gd name="T7" fmla="*/ 43 h 77"/>
              <a:gd name="T8" fmla="*/ 37 w 72"/>
              <a:gd name="T9" fmla="*/ 2 h 77"/>
              <a:gd name="T10" fmla="*/ 55 w 72"/>
              <a:gd name="T11" fmla="*/ 41 h 77"/>
              <a:gd name="T12" fmla="*/ 31 w 72"/>
              <a:gd name="T13" fmla="*/ 57 h 77"/>
              <a:gd name="T14" fmla="*/ 29 w 72"/>
              <a:gd name="T15" fmla="*/ 60 h 77"/>
              <a:gd name="T16" fmla="*/ 9 w 72"/>
              <a:gd name="T17" fmla="*/ 37 h 77"/>
              <a:gd name="T18" fmla="*/ 38 w 72"/>
              <a:gd name="T19" fmla="*/ 13 h 77"/>
              <a:gd name="T20" fmla="*/ 55 w 72"/>
              <a:gd name="T21" fmla="*/ 41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2" h="77">
                <a:moveTo>
                  <a:pt x="37" y="2"/>
                </a:moveTo>
                <a:cubicBezTo>
                  <a:pt x="19" y="0"/>
                  <a:pt x="1" y="17"/>
                  <a:pt x="1" y="35"/>
                </a:cubicBezTo>
                <a:cubicBezTo>
                  <a:pt x="0" y="52"/>
                  <a:pt x="16" y="70"/>
                  <a:pt x="34" y="67"/>
                </a:cubicBezTo>
                <a:cubicBezTo>
                  <a:pt x="46" y="77"/>
                  <a:pt x="66" y="55"/>
                  <a:pt x="68" y="43"/>
                </a:cubicBezTo>
                <a:cubicBezTo>
                  <a:pt x="72" y="24"/>
                  <a:pt x="56" y="5"/>
                  <a:pt x="37" y="2"/>
                </a:cubicBezTo>
                <a:close/>
                <a:moveTo>
                  <a:pt x="55" y="41"/>
                </a:moveTo>
                <a:cubicBezTo>
                  <a:pt x="50" y="54"/>
                  <a:pt x="39" y="51"/>
                  <a:pt x="31" y="57"/>
                </a:cubicBezTo>
                <a:cubicBezTo>
                  <a:pt x="30" y="58"/>
                  <a:pt x="30" y="59"/>
                  <a:pt x="29" y="60"/>
                </a:cubicBezTo>
                <a:cubicBezTo>
                  <a:pt x="19" y="56"/>
                  <a:pt x="10" y="49"/>
                  <a:pt x="9" y="37"/>
                </a:cubicBezTo>
                <a:cubicBezTo>
                  <a:pt x="9" y="23"/>
                  <a:pt x="23" y="9"/>
                  <a:pt x="38" y="13"/>
                </a:cubicBezTo>
                <a:cubicBezTo>
                  <a:pt x="50" y="15"/>
                  <a:pt x="60" y="29"/>
                  <a:pt x="55" y="4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0" name="Freeform 13"/>
          <p:cNvSpPr/>
          <p:nvPr/>
        </p:nvSpPr>
        <p:spPr bwMode="auto">
          <a:xfrm>
            <a:off x="2309921" y="3618597"/>
            <a:ext cx="267120" cy="270990"/>
          </a:xfrm>
          <a:custGeom>
            <a:avLst/>
            <a:gdLst>
              <a:gd name="T0" fmla="*/ 18 w 26"/>
              <a:gd name="T1" fmla="*/ 3 h 26"/>
              <a:gd name="T2" fmla="*/ 2 w 26"/>
              <a:gd name="T3" fmla="*/ 7 h 26"/>
              <a:gd name="T4" fmla="*/ 3 w 26"/>
              <a:gd name="T5" fmla="*/ 21 h 26"/>
              <a:gd name="T6" fmla="*/ 4 w 26"/>
              <a:gd name="T7" fmla="*/ 24 h 26"/>
              <a:gd name="T8" fmla="*/ 10 w 26"/>
              <a:gd name="T9" fmla="*/ 26 h 26"/>
              <a:gd name="T10" fmla="*/ 12 w 26"/>
              <a:gd name="T11" fmla="*/ 25 h 26"/>
              <a:gd name="T12" fmla="*/ 23 w 26"/>
              <a:gd name="T13" fmla="*/ 19 h 26"/>
              <a:gd name="T14" fmla="*/ 18 w 26"/>
              <a:gd name="T15" fmla="*/ 3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6" h="26">
                <a:moveTo>
                  <a:pt x="18" y="3"/>
                </a:moveTo>
                <a:cubicBezTo>
                  <a:pt x="13" y="0"/>
                  <a:pt x="5" y="2"/>
                  <a:pt x="2" y="7"/>
                </a:cubicBezTo>
                <a:cubicBezTo>
                  <a:pt x="0" y="11"/>
                  <a:pt x="0" y="17"/>
                  <a:pt x="3" y="21"/>
                </a:cubicBezTo>
                <a:cubicBezTo>
                  <a:pt x="3" y="22"/>
                  <a:pt x="4" y="23"/>
                  <a:pt x="4" y="24"/>
                </a:cubicBezTo>
                <a:cubicBezTo>
                  <a:pt x="5" y="26"/>
                  <a:pt x="8" y="26"/>
                  <a:pt x="10" y="26"/>
                </a:cubicBezTo>
                <a:cubicBezTo>
                  <a:pt x="11" y="26"/>
                  <a:pt x="11" y="25"/>
                  <a:pt x="12" y="25"/>
                </a:cubicBezTo>
                <a:cubicBezTo>
                  <a:pt x="16" y="25"/>
                  <a:pt x="20" y="23"/>
                  <a:pt x="23" y="19"/>
                </a:cubicBezTo>
                <a:cubicBezTo>
                  <a:pt x="26" y="14"/>
                  <a:pt x="24" y="6"/>
                  <a:pt x="18" y="3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2" name="Freeform 16"/>
          <p:cNvSpPr/>
          <p:nvPr/>
        </p:nvSpPr>
        <p:spPr bwMode="auto">
          <a:xfrm>
            <a:off x="7994827" y="5124214"/>
            <a:ext cx="247763" cy="247763"/>
          </a:xfrm>
          <a:custGeom>
            <a:avLst/>
            <a:gdLst>
              <a:gd name="T0" fmla="*/ 16 w 24"/>
              <a:gd name="T1" fmla="*/ 2 h 24"/>
              <a:gd name="T2" fmla="*/ 2 w 24"/>
              <a:gd name="T3" fmla="*/ 7 h 24"/>
              <a:gd name="T4" fmla="*/ 6 w 24"/>
              <a:gd name="T5" fmla="*/ 21 h 24"/>
              <a:gd name="T6" fmla="*/ 11 w 24"/>
              <a:gd name="T7" fmla="*/ 24 h 24"/>
              <a:gd name="T8" fmla="*/ 14 w 24"/>
              <a:gd name="T9" fmla="*/ 23 h 24"/>
              <a:gd name="T10" fmla="*/ 23 w 24"/>
              <a:gd name="T11" fmla="*/ 15 h 24"/>
              <a:gd name="T12" fmla="*/ 16 w 24"/>
              <a:gd name="T13" fmla="*/ 2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" h="24">
                <a:moveTo>
                  <a:pt x="16" y="2"/>
                </a:moveTo>
                <a:cubicBezTo>
                  <a:pt x="11" y="0"/>
                  <a:pt x="5" y="2"/>
                  <a:pt x="2" y="7"/>
                </a:cubicBezTo>
                <a:cubicBezTo>
                  <a:pt x="0" y="12"/>
                  <a:pt x="1" y="18"/>
                  <a:pt x="6" y="21"/>
                </a:cubicBezTo>
                <a:cubicBezTo>
                  <a:pt x="7" y="23"/>
                  <a:pt x="9" y="24"/>
                  <a:pt x="11" y="24"/>
                </a:cubicBezTo>
                <a:cubicBezTo>
                  <a:pt x="12" y="24"/>
                  <a:pt x="13" y="23"/>
                  <a:pt x="14" y="23"/>
                </a:cubicBezTo>
                <a:cubicBezTo>
                  <a:pt x="18" y="22"/>
                  <a:pt x="22" y="19"/>
                  <a:pt x="23" y="15"/>
                </a:cubicBezTo>
                <a:cubicBezTo>
                  <a:pt x="24" y="10"/>
                  <a:pt x="21" y="4"/>
                  <a:pt x="16" y="2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3" name="Freeform 17"/>
          <p:cNvSpPr/>
          <p:nvPr/>
        </p:nvSpPr>
        <p:spPr bwMode="auto">
          <a:xfrm>
            <a:off x="1647730" y="2944311"/>
            <a:ext cx="185822" cy="228407"/>
          </a:xfrm>
          <a:custGeom>
            <a:avLst/>
            <a:gdLst>
              <a:gd name="T0" fmla="*/ 17 w 18"/>
              <a:gd name="T1" fmla="*/ 11 h 22"/>
              <a:gd name="T2" fmla="*/ 16 w 18"/>
              <a:gd name="T3" fmla="*/ 6 h 22"/>
              <a:gd name="T4" fmla="*/ 13 w 18"/>
              <a:gd name="T5" fmla="*/ 3 h 22"/>
              <a:gd name="T6" fmla="*/ 12 w 18"/>
              <a:gd name="T7" fmla="*/ 2 h 22"/>
              <a:gd name="T8" fmla="*/ 6 w 18"/>
              <a:gd name="T9" fmla="*/ 2 h 22"/>
              <a:gd name="T10" fmla="*/ 5 w 18"/>
              <a:gd name="T11" fmla="*/ 3 h 22"/>
              <a:gd name="T12" fmla="*/ 2 w 18"/>
              <a:gd name="T13" fmla="*/ 6 h 22"/>
              <a:gd name="T14" fmla="*/ 1 w 18"/>
              <a:gd name="T15" fmla="*/ 11 h 22"/>
              <a:gd name="T16" fmla="*/ 3 w 18"/>
              <a:gd name="T17" fmla="*/ 19 h 22"/>
              <a:gd name="T18" fmla="*/ 9 w 18"/>
              <a:gd name="T19" fmla="*/ 22 h 22"/>
              <a:gd name="T20" fmla="*/ 15 w 18"/>
              <a:gd name="T21" fmla="*/ 19 h 22"/>
              <a:gd name="T22" fmla="*/ 17 w 18"/>
              <a:gd name="T23" fmla="*/ 11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" h="22">
                <a:moveTo>
                  <a:pt x="17" y="11"/>
                </a:moveTo>
                <a:cubicBezTo>
                  <a:pt x="17" y="9"/>
                  <a:pt x="17" y="8"/>
                  <a:pt x="16" y="6"/>
                </a:cubicBezTo>
                <a:cubicBezTo>
                  <a:pt x="15" y="5"/>
                  <a:pt x="14" y="4"/>
                  <a:pt x="13" y="3"/>
                </a:cubicBezTo>
                <a:cubicBezTo>
                  <a:pt x="13" y="3"/>
                  <a:pt x="13" y="3"/>
                  <a:pt x="12" y="2"/>
                </a:cubicBezTo>
                <a:cubicBezTo>
                  <a:pt x="11" y="0"/>
                  <a:pt x="7" y="0"/>
                  <a:pt x="6" y="2"/>
                </a:cubicBezTo>
                <a:cubicBezTo>
                  <a:pt x="5" y="3"/>
                  <a:pt x="5" y="3"/>
                  <a:pt x="5" y="3"/>
                </a:cubicBezTo>
                <a:cubicBezTo>
                  <a:pt x="4" y="4"/>
                  <a:pt x="3" y="5"/>
                  <a:pt x="2" y="6"/>
                </a:cubicBezTo>
                <a:cubicBezTo>
                  <a:pt x="1" y="8"/>
                  <a:pt x="1" y="9"/>
                  <a:pt x="1" y="11"/>
                </a:cubicBezTo>
                <a:cubicBezTo>
                  <a:pt x="0" y="14"/>
                  <a:pt x="0" y="17"/>
                  <a:pt x="3" y="19"/>
                </a:cubicBezTo>
                <a:cubicBezTo>
                  <a:pt x="5" y="21"/>
                  <a:pt x="7" y="22"/>
                  <a:pt x="9" y="22"/>
                </a:cubicBezTo>
                <a:cubicBezTo>
                  <a:pt x="11" y="22"/>
                  <a:pt x="14" y="21"/>
                  <a:pt x="15" y="19"/>
                </a:cubicBezTo>
                <a:cubicBezTo>
                  <a:pt x="18" y="17"/>
                  <a:pt x="18" y="14"/>
                  <a:pt x="17" y="1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4" name="Freeform 18"/>
          <p:cNvSpPr/>
          <p:nvPr/>
        </p:nvSpPr>
        <p:spPr bwMode="auto">
          <a:xfrm>
            <a:off x="3397376" y="4175759"/>
            <a:ext cx="270991" cy="205180"/>
          </a:xfrm>
          <a:custGeom>
            <a:avLst/>
            <a:gdLst>
              <a:gd name="T0" fmla="*/ 13 w 26"/>
              <a:gd name="T1" fmla="*/ 0 h 20"/>
              <a:gd name="T2" fmla="*/ 13 w 26"/>
              <a:gd name="T3" fmla="*/ 20 h 20"/>
              <a:gd name="T4" fmla="*/ 13 w 26"/>
              <a:gd name="T5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6" h="20">
                <a:moveTo>
                  <a:pt x="13" y="0"/>
                </a:moveTo>
                <a:cubicBezTo>
                  <a:pt x="0" y="0"/>
                  <a:pt x="0" y="20"/>
                  <a:pt x="13" y="20"/>
                </a:cubicBezTo>
                <a:cubicBezTo>
                  <a:pt x="26" y="20"/>
                  <a:pt x="26" y="0"/>
                  <a:pt x="13" y="0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5" name="Freeform 20"/>
          <p:cNvSpPr/>
          <p:nvPr/>
        </p:nvSpPr>
        <p:spPr bwMode="auto">
          <a:xfrm>
            <a:off x="7582493" y="2078665"/>
            <a:ext cx="209050" cy="209050"/>
          </a:xfrm>
          <a:custGeom>
            <a:avLst/>
            <a:gdLst>
              <a:gd name="T0" fmla="*/ 18 w 20"/>
              <a:gd name="T1" fmla="*/ 9 h 20"/>
              <a:gd name="T2" fmla="*/ 14 w 20"/>
              <a:gd name="T3" fmla="*/ 2 h 20"/>
              <a:gd name="T4" fmla="*/ 6 w 20"/>
              <a:gd name="T5" fmla="*/ 2 h 20"/>
              <a:gd name="T6" fmla="*/ 2 w 20"/>
              <a:gd name="T7" fmla="*/ 9 h 20"/>
              <a:gd name="T8" fmla="*/ 10 w 20"/>
              <a:gd name="T9" fmla="*/ 20 h 20"/>
              <a:gd name="T10" fmla="*/ 18 w 20"/>
              <a:gd name="T11" fmla="*/ 9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0" h="20">
                <a:moveTo>
                  <a:pt x="18" y="9"/>
                </a:moveTo>
                <a:cubicBezTo>
                  <a:pt x="17" y="6"/>
                  <a:pt x="16" y="4"/>
                  <a:pt x="14" y="2"/>
                </a:cubicBezTo>
                <a:cubicBezTo>
                  <a:pt x="12" y="0"/>
                  <a:pt x="8" y="0"/>
                  <a:pt x="6" y="2"/>
                </a:cubicBezTo>
                <a:cubicBezTo>
                  <a:pt x="4" y="4"/>
                  <a:pt x="3" y="6"/>
                  <a:pt x="2" y="9"/>
                </a:cubicBezTo>
                <a:cubicBezTo>
                  <a:pt x="0" y="14"/>
                  <a:pt x="5" y="20"/>
                  <a:pt x="10" y="20"/>
                </a:cubicBezTo>
                <a:cubicBezTo>
                  <a:pt x="15" y="20"/>
                  <a:pt x="20" y="14"/>
                  <a:pt x="18" y="9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66" name="Freeform 23"/>
          <p:cNvSpPr/>
          <p:nvPr/>
        </p:nvSpPr>
        <p:spPr bwMode="auto">
          <a:xfrm>
            <a:off x="2663049" y="1766331"/>
            <a:ext cx="197437" cy="166467"/>
          </a:xfrm>
          <a:custGeom>
            <a:avLst/>
            <a:gdLst>
              <a:gd name="T0" fmla="*/ 14 w 19"/>
              <a:gd name="T1" fmla="*/ 1 h 16"/>
              <a:gd name="T2" fmla="*/ 13 w 19"/>
              <a:gd name="T3" fmla="*/ 1 h 16"/>
              <a:gd name="T4" fmla="*/ 11 w 19"/>
              <a:gd name="T5" fmla="*/ 2 h 16"/>
              <a:gd name="T6" fmla="*/ 10 w 19"/>
              <a:gd name="T7" fmla="*/ 1 h 16"/>
              <a:gd name="T8" fmla="*/ 8 w 19"/>
              <a:gd name="T9" fmla="*/ 2 h 16"/>
              <a:gd name="T10" fmla="*/ 2 w 19"/>
              <a:gd name="T11" fmla="*/ 3 h 16"/>
              <a:gd name="T12" fmla="*/ 1 w 19"/>
              <a:gd name="T13" fmla="*/ 10 h 16"/>
              <a:gd name="T14" fmla="*/ 13 w 19"/>
              <a:gd name="T15" fmla="*/ 11 h 16"/>
              <a:gd name="T16" fmla="*/ 14 w 19"/>
              <a:gd name="T17" fmla="*/ 9 h 16"/>
              <a:gd name="T18" fmla="*/ 17 w 19"/>
              <a:gd name="T19" fmla="*/ 7 h 16"/>
              <a:gd name="T20" fmla="*/ 14 w 19"/>
              <a:gd name="T21" fmla="*/ 1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" h="16">
                <a:moveTo>
                  <a:pt x="14" y="1"/>
                </a:moveTo>
                <a:cubicBezTo>
                  <a:pt x="14" y="1"/>
                  <a:pt x="13" y="1"/>
                  <a:pt x="13" y="1"/>
                </a:cubicBezTo>
                <a:cubicBezTo>
                  <a:pt x="12" y="1"/>
                  <a:pt x="12" y="2"/>
                  <a:pt x="11" y="2"/>
                </a:cubicBezTo>
                <a:cubicBezTo>
                  <a:pt x="11" y="2"/>
                  <a:pt x="10" y="1"/>
                  <a:pt x="10" y="1"/>
                </a:cubicBezTo>
                <a:cubicBezTo>
                  <a:pt x="9" y="1"/>
                  <a:pt x="8" y="2"/>
                  <a:pt x="8" y="2"/>
                </a:cubicBezTo>
                <a:cubicBezTo>
                  <a:pt x="6" y="2"/>
                  <a:pt x="4" y="2"/>
                  <a:pt x="2" y="3"/>
                </a:cubicBezTo>
                <a:cubicBezTo>
                  <a:pt x="1" y="5"/>
                  <a:pt x="0" y="8"/>
                  <a:pt x="1" y="10"/>
                </a:cubicBezTo>
                <a:cubicBezTo>
                  <a:pt x="3" y="15"/>
                  <a:pt x="10" y="16"/>
                  <a:pt x="13" y="11"/>
                </a:cubicBezTo>
                <a:cubicBezTo>
                  <a:pt x="13" y="10"/>
                  <a:pt x="14" y="10"/>
                  <a:pt x="14" y="9"/>
                </a:cubicBezTo>
                <a:cubicBezTo>
                  <a:pt x="15" y="8"/>
                  <a:pt x="16" y="7"/>
                  <a:pt x="17" y="7"/>
                </a:cubicBezTo>
                <a:cubicBezTo>
                  <a:pt x="19" y="5"/>
                  <a:pt x="18" y="0"/>
                  <a:pt x="14" y="1"/>
                </a:cubicBezTo>
                <a:close/>
              </a:path>
            </a:pathLst>
          </a:custGeom>
          <a:solidFill>
            <a:srgbClr val="FFFBF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67" name="组合 66"/>
          <p:cNvGrpSpPr/>
          <p:nvPr/>
        </p:nvGrpSpPr>
        <p:grpSpPr>
          <a:xfrm>
            <a:off x="8035433" y="-460517"/>
            <a:ext cx="2959100" cy="2717801"/>
            <a:chOff x="10090151" y="-4763"/>
            <a:chExt cx="2959100" cy="2717801"/>
          </a:xfrm>
        </p:grpSpPr>
        <p:sp>
          <p:nvSpPr>
            <p:cNvPr id="68" name="Freeform 42"/>
            <p:cNvSpPr/>
            <p:nvPr/>
          </p:nvSpPr>
          <p:spPr bwMode="auto">
            <a:xfrm>
              <a:off x="10617201" y="1025525"/>
              <a:ext cx="2325688" cy="1654175"/>
            </a:xfrm>
            <a:custGeom>
              <a:avLst/>
              <a:gdLst>
                <a:gd name="T0" fmla="*/ 543 w 547"/>
                <a:gd name="T1" fmla="*/ 22 h 389"/>
                <a:gd name="T2" fmla="*/ 535 w 547"/>
                <a:gd name="T3" fmla="*/ 12 h 389"/>
                <a:gd name="T4" fmla="*/ 520 w 547"/>
                <a:gd name="T5" fmla="*/ 1 h 389"/>
                <a:gd name="T6" fmla="*/ 506 w 547"/>
                <a:gd name="T7" fmla="*/ 5 h 389"/>
                <a:gd name="T8" fmla="*/ 491 w 547"/>
                <a:gd name="T9" fmla="*/ 15 h 389"/>
                <a:gd name="T10" fmla="*/ 470 w 547"/>
                <a:gd name="T11" fmla="*/ 22 h 389"/>
                <a:gd name="T12" fmla="*/ 457 w 547"/>
                <a:gd name="T13" fmla="*/ 34 h 389"/>
                <a:gd name="T14" fmla="*/ 455 w 547"/>
                <a:gd name="T15" fmla="*/ 35 h 389"/>
                <a:gd name="T16" fmla="*/ 453 w 547"/>
                <a:gd name="T17" fmla="*/ 36 h 389"/>
                <a:gd name="T18" fmla="*/ 250 w 547"/>
                <a:gd name="T19" fmla="*/ 179 h 389"/>
                <a:gd name="T20" fmla="*/ 157 w 547"/>
                <a:gd name="T21" fmla="*/ 241 h 389"/>
                <a:gd name="T22" fmla="*/ 129 w 547"/>
                <a:gd name="T23" fmla="*/ 261 h 389"/>
                <a:gd name="T24" fmla="*/ 47 w 547"/>
                <a:gd name="T25" fmla="*/ 324 h 389"/>
                <a:gd name="T26" fmla="*/ 47 w 547"/>
                <a:gd name="T27" fmla="*/ 324 h 389"/>
                <a:gd name="T28" fmla="*/ 47 w 547"/>
                <a:gd name="T29" fmla="*/ 324 h 389"/>
                <a:gd name="T30" fmla="*/ 47 w 547"/>
                <a:gd name="T31" fmla="*/ 324 h 389"/>
                <a:gd name="T32" fmla="*/ 47 w 547"/>
                <a:gd name="T33" fmla="*/ 324 h 389"/>
                <a:gd name="T34" fmla="*/ 12 w 547"/>
                <a:gd name="T35" fmla="*/ 365 h 389"/>
                <a:gd name="T36" fmla="*/ 6 w 547"/>
                <a:gd name="T37" fmla="*/ 375 h 389"/>
                <a:gd name="T38" fmla="*/ 3 w 547"/>
                <a:gd name="T39" fmla="*/ 388 h 389"/>
                <a:gd name="T40" fmla="*/ 3 w 547"/>
                <a:gd name="T41" fmla="*/ 389 h 389"/>
                <a:gd name="T42" fmla="*/ 27 w 547"/>
                <a:gd name="T43" fmla="*/ 381 h 389"/>
                <a:gd name="T44" fmla="*/ 74 w 547"/>
                <a:gd name="T45" fmla="*/ 364 h 389"/>
                <a:gd name="T46" fmla="*/ 74 w 547"/>
                <a:gd name="T47" fmla="*/ 364 h 389"/>
                <a:gd name="T48" fmla="*/ 176 w 547"/>
                <a:gd name="T49" fmla="*/ 299 h 389"/>
                <a:gd name="T50" fmla="*/ 343 w 547"/>
                <a:gd name="T51" fmla="*/ 183 h 389"/>
                <a:gd name="T52" fmla="*/ 474 w 547"/>
                <a:gd name="T53" fmla="*/ 92 h 389"/>
                <a:gd name="T54" fmla="*/ 495 w 547"/>
                <a:gd name="T55" fmla="*/ 78 h 389"/>
                <a:gd name="T56" fmla="*/ 495 w 547"/>
                <a:gd name="T57" fmla="*/ 78 h 389"/>
                <a:gd name="T58" fmla="*/ 505 w 547"/>
                <a:gd name="T59" fmla="*/ 69 h 389"/>
                <a:gd name="T60" fmla="*/ 521 w 547"/>
                <a:gd name="T61" fmla="*/ 58 h 389"/>
                <a:gd name="T62" fmla="*/ 521 w 547"/>
                <a:gd name="T63" fmla="*/ 56 h 389"/>
                <a:gd name="T64" fmla="*/ 521 w 547"/>
                <a:gd name="T65" fmla="*/ 53 h 389"/>
                <a:gd name="T66" fmla="*/ 541 w 547"/>
                <a:gd name="T67" fmla="*/ 38 h 389"/>
                <a:gd name="T68" fmla="*/ 546 w 547"/>
                <a:gd name="T69" fmla="*/ 28 h 389"/>
                <a:gd name="T70" fmla="*/ 543 w 547"/>
                <a:gd name="T71" fmla="*/ 22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47" h="389">
                  <a:moveTo>
                    <a:pt x="543" y="22"/>
                  </a:moveTo>
                  <a:cubicBezTo>
                    <a:pt x="540" y="19"/>
                    <a:pt x="537" y="15"/>
                    <a:pt x="535" y="12"/>
                  </a:cubicBezTo>
                  <a:cubicBezTo>
                    <a:pt x="531" y="7"/>
                    <a:pt x="526" y="2"/>
                    <a:pt x="520" y="1"/>
                  </a:cubicBezTo>
                  <a:cubicBezTo>
                    <a:pt x="515" y="0"/>
                    <a:pt x="510" y="2"/>
                    <a:pt x="506" y="5"/>
                  </a:cubicBezTo>
                  <a:cubicBezTo>
                    <a:pt x="500" y="8"/>
                    <a:pt x="494" y="11"/>
                    <a:pt x="491" y="15"/>
                  </a:cubicBezTo>
                  <a:cubicBezTo>
                    <a:pt x="482" y="12"/>
                    <a:pt x="477" y="17"/>
                    <a:pt x="470" y="22"/>
                  </a:cubicBezTo>
                  <a:cubicBezTo>
                    <a:pt x="469" y="23"/>
                    <a:pt x="462" y="30"/>
                    <a:pt x="457" y="34"/>
                  </a:cubicBezTo>
                  <a:cubicBezTo>
                    <a:pt x="457" y="34"/>
                    <a:pt x="456" y="34"/>
                    <a:pt x="455" y="35"/>
                  </a:cubicBezTo>
                  <a:cubicBezTo>
                    <a:pt x="455" y="35"/>
                    <a:pt x="454" y="35"/>
                    <a:pt x="453" y="36"/>
                  </a:cubicBezTo>
                  <a:cubicBezTo>
                    <a:pt x="381" y="77"/>
                    <a:pt x="317" y="130"/>
                    <a:pt x="250" y="179"/>
                  </a:cubicBezTo>
                  <a:cubicBezTo>
                    <a:pt x="220" y="201"/>
                    <a:pt x="189" y="222"/>
                    <a:pt x="157" y="241"/>
                  </a:cubicBezTo>
                  <a:cubicBezTo>
                    <a:pt x="148" y="248"/>
                    <a:pt x="138" y="254"/>
                    <a:pt x="129" y="261"/>
                  </a:cubicBezTo>
                  <a:cubicBezTo>
                    <a:pt x="101" y="282"/>
                    <a:pt x="74" y="303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47" y="324"/>
                    <a:pt x="47" y="324"/>
                    <a:pt x="47" y="324"/>
                  </a:cubicBezTo>
                  <a:cubicBezTo>
                    <a:pt x="33" y="331"/>
                    <a:pt x="21" y="351"/>
                    <a:pt x="12" y="365"/>
                  </a:cubicBezTo>
                  <a:cubicBezTo>
                    <a:pt x="10" y="369"/>
                    <a:pt x="7" y="373"/>
                    <a:pt x="6" y="375"/>
                  </a:cubicBezTo>
                  <a:cubicBezTo>
                    <a:pt x="3" y="379"/>
                    <a:pt x="0" y="384"/>
                    <a:pt x="3" y="388"/>
                  </a:cubicBezTo>
                  <a:cubicBezTo>
                    <a:pt x="3" y="388"/>
                    <a:pt x="3" y="389"/>
                    <a:pt x="3" y="389"/>
                  </a:cubicBezTo>
                  <a:cubicBezTo>
                    <a:pt x="11" y="386"/>
                    <a:pt x="19" y="383"/>
                    <a:pt x="27" y="381"/>
                  </a:cubicBezTo>
                  <a:cubicBezTo>
                    <a:pt x="43" y="376"/>
                    <a:pt x="59" y="372"/>
                    <a:pt x="74" y="364"/>
                  </a:cubicBezTo>
                  <a:cubicBezTo>
                    <a:pt x="74" y="364"/>
                    <a:pt x="74" y="364"/>
                    <a:pt x="74" y="364"/>
                  </a:cubicBezTo>
                  <a:cubicBezTo>
                    <a:pt x="110" y="346"/>
                    <a:pt x="143" y="321"/>
                    <a:pt x="176" y="299"/>
                  </a:cubicBezTo>
                  <a:cubicBezTo>
                    <a:pt x="232" y="261"/>
                    <a:pt x="287" y="222"/>
                    <a:pt x="343" y="183"/>
                  </a:cubicBezTo>
                  <a:cubicBezTo>
                    <a:pt x="386" y="153"/>
                    <a:pt x="430" y="122"/>
                    <a:pt x="474" y="92"/>
                  </a:cubicBezTo>
                  <a:cubicBezTo>
                    <a:pt x="475" y="91"/>
                    <a:pt x="495" y="77"/>
                    <a:pt x="495" y="78"/>
                  </a:cubicBezTo>
                  <a:cubicBezTo>
                    <a:pt x="495" y="78"/>
                    <a:pt x="495" y="78"/>
                    <a:pt x="495" y="78"/>
                  </a:cubicBezTo>
                  <a:cubicBezTo>
                    <a:pt x="499" y="75"/>
                    <a:pt x="502" y="72"/>
                    <a:pt x="505" y="69"/>
                  </a:cubicBezTo>
                  <a:cubicBezTo>
                    <a:pt x="507" y="68"/>
                    <a:pt x="520" y="57"/>
                    <a:pt x="521" y="58"/>
                  </a:cubicBezTo>
                  <a:cubicBezTo>
                    <a:pt x="521" y="57"/>
                    <a:pt x="521" y="57"/>
                    <a:pt x="521" y="56"/>
                  </a:cubicBezTo>
                  <a:cubicBezTo>
                    <a:pt x="521" y="55"/>
                    <a:pt x="521" y="54"/>
                    <a:pt x="521" y="53"/>
                  </a:cubicBezTo>
                  <a:cubicBezTo>
                    <a:pt x="529" y="49"/>
                    <a:pt x="535" y="44"/>
                    <a:pt x="541" y="38"/>
                  </a:cubicBezTo>
                  <a:cubicBezTo>
                    <a:pt x="544" y="35"/>
                    <a:pt x="547" y="32"/>
                    <a:pt x="546" y="28"/>
                  </a:cubicBezTo>
                  <a:cubicBezTo>
                    <a:pt x="546" y="26"/>
                    <a:pt x="544" y="24"/>
                    <a:pt x="543" y="22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43"/>
            <p:cNvSpPr/>
            <p:nvPr/>
          </p:nvSpPr>
          <p:spPr bwMode="auto">
            <a:xfrm>
              <a:off x="10523538" y="719138"/>
              <a:ext cx="2441575" cy="1466850"/>
            </a:xfrm>
            <a:custGeom>
              <a:avLst/>
              <a:gdLst>
                <a:gd name="T0" fmla="*/ 570 w 574"/>
                <a:gd name="T1" fmla="*/ 24 h 345"/>
                <a:gd name="T2" fmla="*/ 563 w 574"/>
                <a:gd name="T3" fmla="*/ 13 h 345"/>
                <a:gd name="T4" fmla="*/ 549 w 574"/>
                <a:gd name="T5" fmla="*/ 1 h 345"/>
                <a:gd name="T6" fmla="*/ 535 w 574"/>
                <a:gd name="T7" fmla="*/ 4 h 345"/>
                <a:gd name="T8" fmla="*/ 519 w 574"/>
                <a:gd name="T9" fmla="*/ 12 h 345"/>
                <a:gd name="T10" fmla="*/ 498 w 574"/>
                <a:gd name="T11" fmla="*/ 18 h 345"/>
                <a:gd name="T12" fmla="*/ 484 w 574"/>
                <a:gd name="T13" fmla="*/ 29 h 345"/>
                <a:gd name="T14" fmla="*/ 482 w 574"/>
                <a:gd name="T15" fmla="*/ 29 h 345"/>
                <a:gd name="T16" fmla="*/ 480 w 574"/>
                <a:gd name="T17" fmla="*/ 30 h 345"/>
                <a:gd name="T18" fmla="*/ 285 w 574"/>
                <a:gd name="T19" fmla="*/ 144 h 345"/>
                <a:gd name="T20" fmla="*/ 266 w 574"/>
                <a:gd name="T21" fmla="*/ 156 h 345"/>
                <a:gd name="T22" fmla="*/ 227 w 574"/>
                <a:gd name="T23" fmla="*/ 179 h 345"/>
                <a:gd name="T24" fmla="*/ 168 w 574"/>
                <a:gd name="T25" fmla="*/ 211 h 345"/>
                <a:gd name="T26" fmla="*/ 109 w 574"/>
                <a:gd name="T27" fmla="*/ 247 h 345"/>
                <a:gd name="T28" fmla="*/ 51 w 574"/>
                <a:gd name="T29" fmla="*/ 284 h 345"/>
                <a:gd name="T30" fmla="*/ 51 w 574"/>
                <a:gd name="T31" fmla="*/ 285 h 345"/>
                <a:gd name="T32" fmla="*/ 13 w 574"/>
                <a:gd name="T33" fmla="*/ 323 h 345"/>
                <a:gd name="T34" fmla="*/ 6 w 574"/>
                <a:gd name="T35" fmla="*/ 332 h 345"/>
                <a:gd name="T36" fmla="*/ 2 w 574"/>
                <a:gd name="T37" fmla="*/ 345 h 345"/>
                <a:gd name="T38" fmla="*/ 2 w 574"/>
                <a:gd name="T39" fmla="*/ 345 h 345"/>
                <a:gd name="T40" fmla="*/ 27 w 574"/>
                <a:gd name="T41" fmla="*/ 339 h 345"/>
                <a:gd name="T42" fmla="*/ 76 w 574"/>
                <a:gd name="T43" fmla="*/ 326 h 345"/>
                <a:gd name="T44" fmla="*/ 76 w 574"/>
                <a:gd name="T45" fmla="*/ 327 h 345"/>
                <a:gd name="T46" fmla="*/ 182 w 574"/>
                <a:gd name="T47" fmla="*/ 270 h 345"/>
                <a:gd name="T48" fmla="*/ 358 w 574"/>
                <a:gd name="T49" fmla="*/ 168 h 345"/>
                <a:gd name="T50" fmla="*/ 496 w 574"/>
                <a:gd name="T51" fmla="*/ 88 h 345"/>
                <a:gd name="T52" fmla="*/ 518 w 574"/>
                <a:gd name="T53" fmla="*/ 76 h 345"/>
                <a:gd name="T54" fmla="*/ 518 w 574"/>
                <a:gd name="T55" fmla="*/ 75 h 345"/>
                <a:gd name="T56" fmla="*/ 529 w 574"/>
                <a:gd name="T57" fmla="*/ 68 h 345"/>
                <a:gd name="T58" fmla="*/ 545 w 574"/>
                <a:gd name="T59" fmla="*/ 58 h 345"/>
                <a:gd name="T60" fmla="*/ 546 w 574"/>
                <a:gd name="T61" fmla="*/ 56 h 345"/>
                <a:gd name="T62" fmla="*/ 546 w 574"/>
                <a:gd name="T63" fmla="*/ 53 h 345"/>
                <a:gd name="T64" fmla="*/ 568 w 574"/>
                <a:gd name="T65" fmla="*/ 39 h 345"/>
                <a:gd name="T66" fmla="*/ 573 w 574"/>
                <a:gd name="T67" fmla="*/ 30 h 345"/>
                <a:gd name="T68" fmla="*/ 570 w 574"/>
                <a:gd name="T69" fmla="*/ 24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74" h="345">
                  <a:moveTo>
                    <a:pt x="570" y="24"/>
                  </a:moveTo>
                  <a:cubicBezTo>
                    <a:pt x="568" y="20"/>
                    <a:pt x="565" y="17"/>
                    <a:pt x="563" y="13"/>
                  </a:cubicBezTo>
                  <a:cubicBezTo>
                    <a:pt x="559" y="8"/>
                    <a:pt x="555" y="2"/>
                    <a:pt x="549" y="1"/>
                  </a:cubicBezTo>
                  <a:cubicBezTo>
                    <a:pt x="544" y="0"/>
                    <a:pt x="539" y="2"/>
                    <a:pt x="535" y="4"/>
                  </a:cubicBezTo>
                  <a:cubicBezTo>
                    <a:pt x="529" y="6"/>
                    <a:pt x="522" y="9"/>
                    <a:pt x="519" y="12"/>
                  </a:cubicBezTo>
                  <a:cubicBezTo>
                    <a:pt x="511" y="9"/>
                    <a:pt x="505" y="14"/>
                    <a:pt x="498" y="18"/>
                  </a:cubicBezTo>
                  <a:cubicBezTo>
                    <a:pt x="496" y="19"/>
                    <a:pt x="489" y="25"/>
                    <a:pt x="484" y="29"/>
                  </a:cubicBezTo>
                  <a:cubicBezTo>
                    <a:pt x="484" y="29"/>
                    <a:pt x="483" y="29"/>
                    <a:pt x="482" y="29"/>
                  </a:cubicBezTo>
                  <a:cubicBezTo>
                    <a:pt x="481" y="29"/>
                    <a:pt x="480" y="30"/>
                    <a:pt x="480" y="30"/>
                  </a:cubicBezTo>
                  <a:cubicBezTo>
                    <a:pt x="412" y="62"/>
                    <a:pt x="349" y="104"/>
                    <a:pt x="285" y="144"/>
                  </a:cubicBezTo>
                  <a:cubicBezTo>
                    <a:pt x="279" y="148"/>
                    <a:pt x="272" y="152"/>
                    <a:pt x="266" y="156"/>
                  </a:cubicBezTo>
                  <a:cubicBezTo>
                    <a:pt x="253" y="164"/>
                    <a:pt x="240" y="171"/>
                    <a:pt x="227" y="179"/>
                  </a:cubicBezTo>
                  <a:cubicBezTo>
                    <a:pt x="208" y="190"/>
                    <a:pt x="188" y="201"/>
                    <a:pt x="168" y="211"/>
                  </a:cubicBezTo>
                  <a:cubicBezTo>
                    <a:pt x="148" y="222"/>
                    <a:pt x="129" y="234"/>
                    <a:pt x="109" y="247"/>
                  </a:cubicBezTo>
                  <a:cubicBezTo>
                    <a:pt x="90" y="259"/>
                    <a:pt x="70" y="272"/>
                    <a:pt x="51" y="284"/>
                  </a:cubicBezTo>
                  <a:cubicBezTo>
                    <a:pt x="51" y="284"/>
                    <a:pt x="51" y="284"/>
                    <a:pt x="51" y="285"/>
                  </a:cubicBezTo>
                  <a:cubicBezTo>
                    <a:pt x="37" y="290"/>
                    <a:pt x="23" y="309"/>
                    <a:pt x="13" y="323"/>
                  </a:cubicBezTo>
                  <a:cubicBezTo>
                    <a:pt x="11" y="326"/>
                    <a:pt x="8" y="329"/>
                    <a:pt x="6" y="332"/>
                  </a:cubicBezTo>
                  <a:cubicBezTo>
                    <a:pt x="3" y="336"/>
                    <a:pt x="0" y="341"/>
                    <a:pt x="2" y="345"/>
                  </a:cubicBezTo>
                  <a:cubicBezTo>
                    <a:pt x="2" y="345"/>
                    <a:pt x="2" y="345"/>
                    <a:pt x="2" y="345"/>
                  </a:cubicBezTo>
                  <a:cubicBezTo>
                    <a:pt x="11" y="343"/>
                    <a:pt x="19" y="341"/>
                    <a:pt x="27" y="339"/>
                  </a:cubicBezTo>
                  <a:cubicBezTo>
                    <a:pt x="43" y="336"/>
                    <a:pt x="60" y="333"/>
                    <a:pt x="76" y="326"/>
                  </a:cubicBezTo>
                  <a:cubicBezTo>
                    <a:pt x="76" y="326"/>
                    <a:pt x="76" y="326"/>
                    <a:pt x="76" y="327"/>
                  </a:cubicBezTo>
                  <a:cubicBezTo>
                    <a:pt x="112" y="311"/>
                    <a:pt x="147" y="289"/>
                    <a:pt x="182" y="270"/>
                  </a:cubicBezTo>
                  <a:cubicBezTo>
                    <a:pt x="241" y="236"/>
                    <a:pt x="299" y="202"/>
                    <a:pt x="358" y="168"/>
                  </a:cubicBezTo>
                  <a:cubicBezTo>
                    <a:pt x="404" y="141"/>
                    <a:pt x="450" y="114"/>
                    <a:pt x="496" y="88"/>
                  </a:cubicBezTo>
                  <a:cubicBezTo>
                    <a:pt x="497" y="87"/>
                    <a:pt x="518" y="75"/>
                    <a:pt x="518" y="76"/>
                  </a:cubicBezTo>
                  <a:cubicBezTo>
                    <a:pt x="518" y="76"/>
                    <a:pt x="518" y="76"/>
                    <a:pt x="518" y="75"/>
                  </a:cubicBezTo>
                  <a:cubicBezTo>
                    <a:pt x="522" y="73"/>
                    <a:pt x="525" y="71"/>
                    <a:pt x="529" y="68"/>
                  </a:cubicBezTo>
                  <a:cubicBezTo>
                    <a:pt x="531" y="67"/>
                    <a:pt x="545" y="57"/>
                    <a:pt x="545" y="58"/>
                  </a:cubicBezTo>
                  <a:cubicBezTo>
                    <a:pt x="546" y="57"/>
                    <a:pt x="546" y="56"/>
                    <a:pt x="546" y="56"/>
                  </a:cubicBezTo>
                  <a:cubicBezTo>
                    <a:pt x="546" y="55"/>
                    <a:pt x="546" y="54"/>
                    <a:pt x="546" y="53"/>
                  </a:cubicBezTo>
                  <a:cubicBezTo>
                    <a:pt x="554" y="49"/>
                    <a:pt x="561" y="45"/>
                    <a:pt x="568" y="39"/>
                  </a:cubicBezTo>
                  <a:cubicBezTo>
                    <a:pt x="571" y="37"/>
                    <a:pt x="574" y="34"/>
                    <a:pt x="573" y="30"/>
                  </a:cubicBezTo>
                  <a:cubicBezTo>
                    <a:pt x="573" y="28"/>
                    <a:pt x="572" y="26"/>
                    <a:pt x="570" y="24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44"/>
            <p:cNvSpPr/>
            <p:nvPr/>
          </p:nvSpPr>
          <p:spPr bwMode="auto">
            <a:xfrm>
              <a:off x="10090151" y="-4763"/>
              <a:ext cx="1930400" cy="2097088"/>
            </a:xfrm>
            <a:custGeom>
              <a:avLst/>
              <a:gdLst>
                <a:gd name="T0" fmla="*/ 289 w 454"/>
                <a:gd name="T1" fmla="*/ 217 h 493"/>
                <a:gd name="T2" fmla="*/ 397 w 454"/>
                <a:gd name="T3" fmla="*/ 99 h 493"/>
                <a:gd name="T4" fmla="*/ 414 w 454"/>
                <a:gd name="T5" fmla="*/ 81 h 493"/>
                <a:gd name="T6" fmla="*/ 414 w 454"/>
                <a:gd name="T7" fmla="*/ 80 h 493"/>
                <a:gd name="T8" fmla="*/ 422 w 454"/>
                <a:gd name="T9" fmla="*/ 70 h 493"/>
                <a:gd name="T10" fmla="*/ 435 w 454"/>
                <a:gd name="T11" fmla="*/ 55 h 493"/>
                <a:gd name="T12" fmla="*/ 435 w 454"/>
                <a:gd name="T13" fmla="*/ 53 h 493"/>
                <a:gd name="T14" fmla="*/ 434 w 454"/>
                <a:gd name="T15" fmla="*/ 50 h 493"/>
                <a:gd name="T16" fmla="*/ 450 w 454"/>
                <a:gd name="T17" fmla="*/ 31 h 493"/>
                <a:gd name="T18" fmla="*/ 453 w 454"/>
                <a:gd name="T19" fmla="*/ 20 h 493"/>
                <a:gd name="T20" fmla="*/ 448 w 454"/>
                <a:gd name="T21" fmla="*/ 15 h 493"/>
                <a:gd name="T22" fmla="*/ 438 w 454"/>
                <a:gd name="T23" fmla="*/ 7 h 493"/>
                <a:gd name="T24" fmla="*/ 421 w 454"/>
                <a:gd name="T25" fmla="*/ 0 h 493"/>
                <a:gd name="T26" fmla="*/ 408 w 454"/>
                <a:gd name="T27" fmla="*/ 7 h 493"/>
                <a:gd name="T28" fmla="*/ 396 w 454"/>
                <a:gd name="T29" fmla="*/ 20 h 493"/>
                <a:gd name="T30" fmla="*/ 378 w 454"/>
                <a:gd name="T31" fmla="*/ 31 h 493"/>
                <a:gd name="T32" fmla="*/ 368 w 454"/>
                <a:gd name="T33" fmla="*/ 46 h 493"/>
                <a:gd name="T34" fmla="*/ 366 w 454"/>
                <a:gd name="T35" fmla="*/ 47 h 493"/>
                <a:gd name="T36" fmla="*/ 364 w 454"/>
                <a:gd name="T37" fmla="*/ 49 h 493"/>
                <a:gd name="T38" fmla="*/ 332 w 454"/>
                <a:gd name="T39" fmla="*/ 80 h 493"/>
                <a:gd name="T40" fmla="*/ 316 w 454"/>
                <a:gd name="T41" fmla="*/ 97 h 493"/>
                <a:gd name="T42" fmla="*/ 286 w 454"/>
                <a:gd name="T43" fmla="*/ 130 h 493"/>
                <a:gd name="T44" fmla="*/ 256 w 454"/>
                <a:gd name="T45" fmla="*/ 164 h 493"/>
                <a:gd name="T46" fmla="*/ 120 w 454"/>
                <a:gd name="T47" fmla="*/ 314 h 493"/>
                <a:gd name="T48" fmla="*/ 75 w 454"/>
                <a:gd name="T49" fmla="*/ 367 h 493"/>
                <a:gd name="T50" fmla="*/ 31 w 454"/>
                <a:gd name="T51" fmla="*/ 420 h 493"/>
                <a:gd name="T52" fmla="*/ 31 w 454"/>
                <a:gd name="T53" fmla="*/ 420 h 493"/>
                <a:gd name="T54" fmla="*/ 32 w 454"/>
                <a:gd name="T55" fmla="*/ 420 h 493"/>
                <a:gd name="T56" fmla="*/ 6 w 454"/>
                <a:gd name="T57" fmla="*/ 468 h 493"/>
                <a:gd name="T58" fmla="*/ 3 w 454"/>
                <a:gd name="T59" fmla="*/ 479 h 493"/>
                <a:gd name="T60" fmla="*/ 2 w 454"/>
                <a:gd name="T61" fmla="*/ 492 h 493"/>
                <a:gd name="T62" fmla="*/ 3 w 454"/>
                <a:gd name="T63" fmla="*/ 493 h 493"/>
                <a:gd name="T64" fmla="*/ 25 w 454"/>
                <a:gd name="T65" fmla="*/ 479 h 493"/>
                <a:gd name="T66" fmla="*/ 67 w 454"/>
                <a:gd name="T67" fmla="*/ 452 h 493"/>
                <a:gd name="T68" fmla="*/ 67 w 454"/>
                <a:gd name="T69" fmla="*/ 453 h 493"/>
                <a:gd name="T70" fmla="*/ 152 w 454"/>
                <a:gd name="T71" fmla="*/ 367 h 493"/>
                <a:gd name="T72" fmla="*/ 289 w 454"/>
                <a:gd name="T73" fmla="*/ 217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4" h="493">
                  <a:moveTo>
                    <a:pt x="289" y="217"/>
                  </a:moveTo>
                  <a:cubicBezTo>
                    <a:pt x="325" y="178"/>
                    <a:pt x="360" y="138"/>
                    <a:pt x="397" y="99"/>
                  </a:cubicBezTo>
                  <a:cubicBezTo>
                    <a:pt x="398" y="98"/>
                    <a:pt x="414" y="80"/>
                    <a:pt x="414" y="81"/>
                  </a:cubicBezTo>
                  <a:cubicBezTo>
                    <a:pt x="414" y="81"/>
                    <a:pt x="414" y="81"/>
                    <a:pt x="414" y="80"/>
                  </a:cubicBezTo>
                  <a:cubicBezTo>
                    <a:pt x="417" y="77"/>
                    <a:pt x="420" y="74"/>
                    <a:pt x="422" y="70"/>
                  </a:cubicBezTo>
                  <a:cubicBezTo>
                    <a:pt x="423" y="69"/>
                    <a:pt x="434" y="55"/>
                    <a:pt x="435" y="55"/>
                  </a:cubicBezTo>
                  <a:cubicBezTo>
                    <a:pt x="435" y="55"/>
                    <a:pt x="435" y="54"/>
                    <a:pt x="435" y="53"/>
                  </a:cubicBezTo>
                  <a:cubicBezTo>
                    <a:pt x="435" y="52"/>
                    <a:pt x="434" y="51"/>
                    <a:pt x="434" y="50"/>
                  </a:cubicBezTo>
                  <a:cubicBezTo>
                    <a:pt x="440" y="45"/>
                    <a:pt x="446" y="38"/>
                    <a:pt x="450" y="31"/>
                  </a:cubicBezTo>
                  <a:cubicBezTo>
                    <a:pt x="453" y="28"/>
                    <a:pt x="454" y="24"/>
                    <a:pt x="453" y="20"/>
                  </a:cubicBezTo>
                  <a:cubicBezTo>
                    <a:pt x="452" y="18"/>
                    <a:pt x="450" y="17"/>
                    <a:pt x="448" y="15"/>
                  </a:cubicBezTo>
                  <a:cubicBezTo>
                    <a:pt x="445" y="13"/>
                    <a:pt x="442" y="10"/>
                    <a:pt x="438" y="7"/>
                  </a:cubicBezTo>
                  <a:cubicBezTo>
                    <a:pt x="433" y="4"/>
                    <a:pt x="428" y="0"/>
                    <a:pt x="421" y="0"/>
                  </a:cubicBezTo>
                  <a:cubicBezTo>
                    <a:pt x="416" y="0"/>
                    <a:pt x="412" y="4"/>
                    <a:pt x="408" y="7"/>
                  </a:cubicBezTo>
                  <a:cubicBezTo>
                    <a:pt x="404" y="11"/>
                    <a:pt x="398" y="15"/>
                    <a:pt x="396" y="20"/>
                  </a:cubicBezTo>
                  <a:cubicBezTo>
                    <a:pt x="387" y="19"/>
                    <a:pt x="383" y="25"/>
                    <a:pt x="378" y="31"/>
                  </a:cubicBezTo>
                  <a:cubicBezTo>
                    <a:pt x="376" y="33"/>
                    <a:pt x="371" y="41"/>
                    <a:pt x="368" y="46"/>
                  </a:cubicBezTo>
                  <a:cubicBezTo>
                    <a:pt x="367" y="46"/>
                    <a:pt x="366" y="47"/>
                    <a:pt x="366" y="47"/>
                  </a:cubicBezTo>
                  <a:cubicBezTo>
                    <a:pt x="365" y="48"/>
                    <a:pt x="364" y="48"/>
                    <a:pt x="364" y="49"/>
                  </a:cubicBezTo>
                  <a:cubicBezTo>
                    <a:pt x="353" y="59"/>
                    <a:pt x="342" y="70"/>
                    <a:pt x="332" y="80"/>
                  </a:cubicBezTo>
                  <a:cubicBezTo>
                    <a:pt x="326" y="86"/>
                    <a:pt x="321" y="91"/>
                    <a:pt x="316" y="97"/>
                  </a:cubicBezTo>
                  <a:cubicBezTo>
                    <a:pt x="306" y="108"/>
                    <a:pt x="296" y="119"/>
                    <a:pt x="286" y="130"/>
                  </a:cubicBezTo>
                  <a:cubicBezTo>
                    <a:pt x="276" y="141"/>
                    <a:pt x="266" y="153"/>
                    <a:pt x="256" y="164"/>
                  </a:cubicBezTo>
                  <a:cubicBezTo>
                    <a:pt x="212" y="216"/>
                    <a:pt x="169" y="268"/>
                    <a:pt x="120" y="314"/>
                  </a:cubicBezTo>
                  <a:cubicBezTo>
                    <a:pt x="105" y="332"/>
                    <a:pt x="90" y="349"/>
                    <a:pt x="75" y="367"/>
                  </a:cubicBezTo>
                  <a:cubicBezTo>
                    <a:pt x="60" y="384"/>
                    <a:pt x="46" y="402"/>
                    <a:pt x="31" y="420"/>
                  </a:cubicBezTo>
                  <a:cubicBezTo>
                    <a:pt x="31" y="420"/>
                    <a:pt x="31" y="420"/>
                    <a:pt x="31" y="420"/>
                  </a:cubicBezTo>
                  <a:cubicBezTo>
                    <a:pt x="31" y="420"/>
                    <a:pt x="31" y="420"/>
                    <a:pt x="32" y="420"/>
                  </a:cubicBezTo>
                  <a:cubicBezTo>
                    <a:pt x="19" y="430"/>
                    <a:pt x="12" y="452"/>
                    <a:pt x="6" y="468"/>
                  </a:cubicBezTo>
                  <a:cubicBezTo>
                    <a:pt x="5" y="472"/>
                    <a:pt x="4" y="476"/>
                    <a:pt x="3" y="479"/>
                  </a:cubicBezTo>
                  <a:cubicBezTo>
                    <a:pt x="1" y="483"/>
                    <a:pt x="0" y="489"/>
                    <a:pt x="2" y="492"/>
                  </a:cubicBezTo>
                  <a:cubicBezTo>
                    <a:pt x="3" y="492"/>
                    <a:pt x="3" y="492"/>
                    <a:pt x="3" y="493"/>
                  </a:cubicBezTo>
                  <a:cubicBezTo>
                    <a:pt x="10" y="488"/>
                    <a:pt x="17" y="484"/>
                    <a:pt x="25" y="479"/>
                  </a:cubicBezTo>
                  <a:cubicBezTo>
                    <a:pt x="39" y="471"/>
                    <a:pt x="54" y="463"/>
                    <a:pt x="67" y="452"/>
                  </a:cubicBezTo>
                  <a:cubicBezTo>
                    <a:pt x="67" y="452"/>
                    <a:pt x="67" y="453"/>
                    <a:pt x="67" y="453"/>
                  </a:cubicBezTo>
                  <a:cubicBezTo>
                    <a:pt x="98" y="427"/>
                    <a:pt x="124" y="396"/>
                    <a:pt x="152" y="367"/>
                  </a:cubicBezTo>
                  <a:cubicBezTo>
                    <a:pt x="198" y="317"/>
                    <a:pt x="243" y="267"/>
                    <a:pt x="289" y="217"/>
                  </a:cubicBezTo>
                  <a:close/>
                </a:path>
              </a:pathLst>
            </a:custGeom>
            <a:solidFill>
              <a:srgbClr val="4DD16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45"/>
            <p:cNvSpPr/>
            <p:nvPr/>
          </p:nvSpPr>
          <p:spPr bwMode="auto">
            <a:xfrm>
              <a:off x="12760326" y="1058863"/>
              <a:ext cx="268288" cy="238125"/>
            </a:xfrm>
            <a:custGeom>
              <a:avLst/>
              <a:gdLst>
                <a:gd name="T0" fmla="*/ 22 w 63"/>
                <a:gd name="T1" fmla="*/ 5 h 56"/>
                <a:gd name="T2" fmla="*/ 36 w 63"/>
                <a:gd name="T3" fmla="*/ 1 h 56"/>
                <a:gd name="T4" fmla="*/ 51 w 63"/>
                <a:gd name="T5" fmla="*/ 12 h 56"/>
                <a:gd name="T6" fmla="*/ 59 w 63"/>
                <a:gd name="T7" fmla="*/ 22 h 56"/>
                <a:gd name="T8" fmla="*/ 62 w 63"/>
                <a:gd name="T9" fmla="*/ 28 h 56"/>
                <a:gd name="T10" fmla="*/ 57 w 63"/>
                <a:gd name="T11" fmla="*/ 38 h 56"/>
                <a:gd name="T12" fmla="*/ 32 w 63"/>
                <a:gd name="T13" fmla="*/ 56 h 56"/>
                <a:gd name="T14" fmla="*/ 6 w 63"/>
                <a:gd name="T15" fmla="*/ 25 h 56"/>
                <a:gd name="T16" fmla="*/ 22 w 63"/>
                <a:gd name="T17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56">
                  <a:moveTo>
                    <a:pt x="22" y="5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7" y="7"/>
                    <a:pt x="51" y="12"/>
                  </a:cubicBezTo>
                  <a:cubicBezTo>
                    <a:pt x="53" y="15"/>
                    <a:pt x="56" y="19"/>
                    <a:pt x="59" y="22"/>
                  </a:cubicBezTo>
                  <a:cubicBezTo>
                    <a:pt x="60" y="24"/>
                    <a:pt x="62" y="26"/>
                    <a:pt x="62" y="28"/>
                  </a:cubicBezTo>
                  <a:cubicBezTo>
                    <a:pt x="63" y="32"/>
                    <a:pt x="60" y="35"/>
                    <a:pt x="57" y="38"/>
                  </a:cubicBezTo>
                  <a:cubicBezTo>
                    <a:pt x="50" y="45"/>
                    <a:pt x="42" y="51"/>
                    <a:pt x="32" y="56"/>
                  </a:cubicBezTo>
                  <a:cubicBezTo>
                    <a:pt x="34" y="55"/>
                    <a:pt x="8" y="28"/>
                    <a:pt x="6" y="25"/>
                  </a:cubicBezTo>
                  <a:cubicBezTo>
                    <a:pt x="0" y="15"/>
                    <a:pt x="13" y="10"/>
                    <a:pt x="22" y="5"/>
                  </a:cubicBezTo>
                  <a:close/>
                </a:path>
              </a:pathLst>
            </a:custGeom>
            <a:solidFill>
              <a:srgbClr val="F57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46"/>
            <p:cNvSpPr/>
            <p:nvPr/>
          </p:nvSpPr>
          <p:spPr bwMode="auto">
            <a:xfrm>
              <a:off x="10702926" y="2365375"/>
              <a:ext cx="357188" cy="347663"/>
            </a:xfrm>
            <a:custGeom>
              <a:avLst/>
              <a:gdLst>
                <a:gd name="T0" fmla="*/ 79 w 84"/>
                <a:gd name="T1" fmla="*/ 54 h 82"/>
                <a:gd name="T2" fmla="*/ 27 w 84"/>
                <a:gd name="T3" fmla="*/ 74 h 82"/>
                <a:gd name="T4" fmla="*/ 3 w 84"/>
                <a:gd name="T5" fmla="*/ 82 h 82"/>
                <a:gd name="T6" fmla="*/ 3 w 84"/>
                <a:gd name="T7" fmla="*/ 81 h 82"/>
                <a:gd name="T8" fmla="*/ 6 w 84"/>
                <a:gd name="T9" fmla="*/ 68 h 82"/>
                <a:gd name="T10" fmla="*/ 12 w 84"/>
                <a:gd name="T11" fmla="*/ 58 h 82"/>
                <a:gd name="T12" fmla="*/ 72 w 84"/>
                <a:gd name="T13" fmla="*/ 21 h 82"/>
                <a:gd name="T14" fmla="*/ 84 w 84"/>
                <a:gd name="T15" fmla="*/ 48 h 82"/>
                <a:gd name="T16" fmla="*/ 82 w 84"/>
                <a:gd name="T17" fmla="*/ 52 h 82"/>
                <a:gd name="T18" fmla="*/ 79 w 84"/>
                <a:gd name="T19" fmla="*/ 54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82">
                  <a:moveTo>
                    <a:pt x="79" y="54"/>
                  </a:moveTo>
                  <a:cubicBezTo>
                    <a:pt x="63" y="64"/>
                    <a:pt x="45" y="68"/>
                    <a:pt x="27" y="74"/>
                  </a:cubicBezTo>
                  <a:cubicBezTo>
                    <a:pt x="19" y="76"/>
                    <a:pt x="11" y="79"/>
                    <a:pt x="3" y="82"/>
                  </a:cubicBezTo>
                  <a:cubicBezTo>
                    <a:pt x="3" y="82"/>
                    <a:pt x="3" y="81"/>
                    <a:pt x="3" y="81"/>
                  </a:cubicBezTo>
                  <a:cubicBezTo>
                    <a:pt x="0" y="77"/>
                    <a:pt x="3" y="72"/>
                    <a:pt x="6" y="68"/>
                  </a:cubicBezTo>
                  <a:cubicBezTo>
                    <a:pt x="7" y="66"/>
                    <a:pt x="10" y="62"/>
                    <a:pt x="12" y="58"/>
                  </a:cubicBezTo>
                  <a:cubicBezTo>
                    <a:pt x="26" y="36"/>
                    <a:pt x="48" y="0"/>
                    <a:pt x="72" y="21"/>
                  </a:cubicBezTo>
                  <a:cubicBezTo>
                    <a:pt x="80" y="27"/>
                    <a:pt x="84" y="38"/>
                    <a:pt x="84" y="48"/>
                  </a:cubicBezTo>
                  <a:cubicBezTo>
                    <a:pt x="83" y="50"/>
                    <a:pt x="83" y="51"/>
                    <a:pt x="82" y="52"/>
                  </a:cubicBezTo>
                  <a:cubicBezTo>
                    <a:pt x="82" y="53"/>
                    <a:pt x="81" y="54"/>
                    <a:pt x="79" y="54"/>
                  </a:cubicBezTo>
                  <a:close/>
                </a:path>
              </a:pathLst>
            </a:custGeom>
            <a:solidFill>
              <a:srgbClr val="EDD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47"/>
            <p:cNvSpPr/>
            <p:nvPr/>
          </p:nvSpPr>
          <p:spPr bwMode="auto">
            <a:xfrm>
              <a:off x="10902951" y="1203325"/>
              <a:ext cx="1905000" cy="1403350"/>
            </a:xfrm>
            <a:custGeom>
              <a:avLst/>
              <a:gdLst>
                <a:gd name="T0" fmla="*/ 408 w 448"/>
                <a:gd name="T1" fmla="*/ 1 h 330"/>
                <a:gd name="T2" fmla="*/ 413 w 448"/>
                <a:gd name="T3" fmla="*/ 0 h 330"/>
                <a:gd name="T4" fmla="*/ 419 w 448"/>
                <a:gd name="T5" fmla="*/ 5 h 330"/>
                <a:gd name="T6" fmla="*/ 448 w 448"/>
                <a:gd name="T7" fmla="*/ 44 h 330"/>
                <a:gd name="T8" fmla="*/ 427 w 448"/>
                <a:gd name="T9" fmla="*/ 58 h 330"/>
                <a:gd name="T10" fmla="*/ 296 w 448"/>
                <a:gd name="T11" fmla="*/ 149 h 330"/>
                <a:gd name="T12" fmla="*/ 129 w 448"/>
                <a:gd name="T13" fmla="*/ 265 h 330"/>
                <a:gd name="T14" fmla="*/ 27 w 448"/>
                <a:gd name="T15" fmla="*/ 330 h 330"/>
                <a:gd name="T16" fmla="*/ 26 w 448"/>
                <a:gd name="T17" fmla="*/ 314 h 330"/>
                <a:gd name="T18" fmla="*/ 15 w 448"/>
                <a:gd name="T19" fmla="*/ 309 h 330"/>
                <a:gd name="T20" fmla="*/ 19 w 448"/>
                <a:gd name="T21" fmla="*/ 302 h 330"/>
                <a:gd name="T22" fmla="*/ 17 w 448"/>
                <a:gd name="T23" fmla="*/ 294 h 330"/>
                <a:gd name="T24" fmla="*/ 0 w 448"/>
                <a:gd name="T25" fmla="*/ 290 h 330"/>
                <a:gd name="T26" fmla="*/ 110 w 448"/>
                <a:gd name="T27" fmla="*/ 207 h 330"/>
                <a:gd name="T28" fmla="*/ 406 w 448"/>
                <a:gd name="T29" fmla="*/ 2 h 330"/>
                <a:gd name="T30" fmla="*/ 408 w 448"/>
                <a:gd name="T31" fmla="*/ 1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8" h="330">
                  <a:moveTo>
                    <a:pt x="408" y="1"/>
                  </a:moveTo>
                  <a:cubicBezTo>
                    <a:pt x="410" y="0"/>
                    <a:pt x="411" y="0"/>
                    <a:pt x="413" y="0"/>
                  </a:cubicBezTo>
                  <a:cubicBezTo>
                    <a:pt x="415" y="0"/>
                    <a:pt x="417" y="3"/>
                    <a:pt x="419" y="5"/>
                  </a:cubicBezTo>
                  <a:cubicBezTo>
                    <a:pt x="428" y="18"/>
                    <a:pt x="439" y="32"/>
                    <a:pt x="448" y="44"/>
                  </a:cubicBezTo>
                  <a:cubicBezTo>
                    <a:pt x="448" y="43"/>
                    <a:pt x="428" y="57"/>
                    <a:pt x="427" y="58"/>
                  </a:cubicBezTo>
                  <a:cubicBezTo>
                    <a:pt x="383" y="88"/>
                    <a:pt x="339" y="119"/>
                    <a:pt x="296" y="149"/>
                  </a:cubicBezTo>
                  <a:cubicBezTo>
                    <a:pt x="240" y="188"/>
                    <a:pt x="185" y="227"/>
                    <a:pt x="129" y="265"/>
                  </a:cubicBezTo>
                  <a:cubicBezTo>
                    <a:pt x="96" y="287"/>
                    <a:pt x="63" y="312"/>
                    <a:pt x="27" y="330"/>
                  </a:cubicBezTo>
                  <a:cubicBezTo>
                    <a:pt x="28" y="324"/>
                    <a:pt x="30" y="319"/>
                    <a:pt x="26" y="314"/>
                  </a:cubicBezTo>
                  <a:cubicBezTo>
                    <a:pt x="24" y="310"/>
                    <a:pt x="19" y="308"/>
                    <a:pt x="15" y="309"/>
                  </a:cubicBezTo>
                  <a:cubicBezTo>
                    <a:pt x="16" y="306"/>
                    <a:pt x="18" y="304"/>
                    <a:pt x="19" y="302"/>
                  </a:cubicBezTo>
                  <a:cubicBezTo>
                    <a:pt x="19" y="299"/>
                    <a:pt x="19" y="296"/>
                    <a:pt x="17" y="294"/>
                  </a:cubicBezTo>
                  <a:cubicBezTo>
                    <a:pt x="13" y="290"/>
                    <a:pt x="5" y="293"/>
                    <a:pt x="0" y="290"/>
                  </a:cubicBezTo>
                  <a:cubicBezTo>
                    <a:pt x="36" y="262"/>
                    <a:pt x="72" y="234"/>
                    <a:pt x="110" y="207"/>
                  </a:cubicBezTo>
                  <a:cubicBezTo>
                    <a:pt x="213" y="146"/>
                    <a:pt x="302" y="62"/>
                    <a:pt x="406" y="2"/>
                  </a:cubicBezTo>
                  <a:cubicBezTo>
                    <a:pt x="407" y="1"/>
                    <a:pt x="408" y="1"/>
                    <a:pt x="408" y="1"/>
                  </a:cubicBezTo>
                  <a:close/>
                </a:path>
              </a:pathLst>
            </a:custGeom>
            <a:solidFill>
              <a:srgbClr val="E0D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48"/>
            <p:cNvSpPr/>
            <p:nvPr/>
          </p:nvSpPr>
          <p:spPr bwMode="auto">
            <a:xfrm>
              <a:off x="10902951" y="1203325"/>
              <a:ext cx="1839913" cy="1246188"/>
            </a:xfrm>
            <a:custGeom>
              <a:avLst/>
              <a:gdLst>
                <a:gd name="T0" fmla="*/ 116 w 433"/>
                <a:gd name="T1" fmla="*/ 218 h 293"/>
                <a:gd name="T2" fmla="*/ 270 w 433"/>
                <a:gd name="T3" fmla="*/ 111 h 293"/>
                <a:gd name="T4" fmla="*/ 346 w 433"/>
                <a:gd name="T5" fmla="*/ 55 h 293"/>
                <a:gd name="T6" fmla="*/ 393 w 433"/>
                <a:gd name="T7" fmla="*/ 27 h 293"/>
                <a:gd name="T8" fmla="*/ 413 w 433"/>
                <a:gd name="T9" fmla="*/ 0 h 293"/>
                <a:gd name="T10" fmla="*/ 408 w 433"/>
                <a:gd name="T11" fmla="*/ 1 h 293"/>
                <a:gd name="T12" fmla="*/ 406 w 433"/>
                <a:gd name="T13" fmla="*/ 2 h 293"/>
                <a:gd name="T14" fmla="*/ 110 w 433"/>
                <a:gd name="T15" fmla="*/ 207 h 293"/>
                <a:gd name="T16" fmla="*/ 0 w 433"/>
                <a:gd name="T17" fmla="*/ 290 h 293"/>
                <a:gd name="T18" fmla="*/ 16 w 433"/>
                <a:gd name="T19" fmla="*/ 293 h 293"/>
                <a:gd name="T20" fmla="*/ 116 w 433"/>
                <a:gd name="T21" fmla="*/ 218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3" h="293">
                  <a:moveTo>
                    <a:pt x="116" y="218"/>
                  </a:moveTo>
                  <a:cubicBezTo>
                    <a:pt x="167" y="182"/>
                    <a:pt x="220" y="148"/>
                    <a:pt x="270" y="111"/>
                  </a:cubicBezTo>
                  <a:cubicBezTo>
                    <a:pt x="295" y="92"/>
                    <a:pt x="320" y="73"/>
                    <a:pt x="346" y="55"/>
                  </a:cubicBezTo>
                  <a:cubicBezTo>
                    <a:pt x="361" y="45"/>
                    <a:pt x="378" y="37"/>
                    <a:pt x="393" y="27"/>
                  </a:cubicBezTo>
                  <a:cubicBezTo>
                    <a:pt x="398" y="24"/>
                    <a:pt x="433" y="4"/>
                    <a:pt x="413" y="0"/>
                  </a:cubicBezTo>
                  <a:cubicBezTo>
                    <a:pt x="411" y="0"/>
                    <a:pt x="410" y="0"/>
                    <a:pt x="408" y="1"/>
                  </a:cubicBezTo>
                  <a:cubicBezTo>
                    <a:pt x="408" y="1"/>
                    <a:pt x="407" y="1"/>
                    <a:pt x="406" y="2"/>
                  </a:cubicBezTo>
                  <a:cubicBezTo>
                    <a:pt x="302" y="62"/>
                    <a:pt x="213" y="146"/>
                    <a:pt x="110" y="207"/>
                  </a:cubicBezTo>
                  <a:cubicBezTo>
                    <a:pt x="72" y="234"/>
                    <a:pt x="36" y="262"/>
                    <a:pt x="0" y="290"/>
                  </a:cubicBezTo>
                  <a:cubicBezTo>
                    <a:pt x="4" y="293"/>
                    <a:pt x="11" y="290"/>
                    <a:pt x="16" y="293"/>
                  </a:cubicBezTo>
                  <a:cubicBezTo>
                    <a:pt x="49" y="267"/>
                    <a:pt x="82" y="242"/>
                    <a:pt x="116" y="218"/>
                  </a:cubicBezTo>
                  <a:close/>
                </a:path>
              </a:pathLst>
            </a:custGeom>
            <a:solidFill>
              <a:srgbClr val="CFC1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49"/>
            <p:cNvSpPr/>
            <p:nvPr/>
          </p:nvSpPr>
          <p:spPr bwMode="auto">
            <a:xfrm>
              <a:off x="10702926" y="2611438"/>
              <a:ext cx="114300" cy="101600"/>
            </a:xfrm>
            <a:custGeom>
              <a:avLst/>
              <a:gdLst>
                <a:gd name="T0" fmla="*/ 27 w 27"/>
                <a:gd name="T1" fmla="*/ 16 h 24"/>
                <a:gd name="T2" fmla="*/ 3 w 27"/>
                <a:gd name="T3" fmla="*/ 24 h 24"/>
                <a:gd name="T4" fmla="*/ 3 w 27"/>
                <a:gd name="T5" fmla="*/ 23 h 24"/>
                <a:gd name="T6" fmla="*/ 6 w 27"/>
                <a:gd name="T7" fmla="*/ 10 h 24"/>
                <a:gd name="T8" fmla="*/ 12 w 27"/>
                <a:gd name="T9" fmla="*/ 0 h 24"/>
                <a:gd name="T10" fmla="*/ 20 w 27"/>
                <a:gd name="T11" fmla="*/ 7 h 24"/>
                <a:gd name="T12" fmla="*/ 27 w 27"/>
                <a:gd name="T13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4">
                  <a:moveTo>
                    <a:pt x="27" y="16"/>
                  </a:moveTo>
                  <a:cubicBezTo>
                    <a:pt x="19" y="18"/>
                    <a:pt x="11" y="21"/>
                    <a:pt x="3" y="24"/>
                  </a:cubicBezTo>
                  <a:cubicBezTo>
                    <a:pt x="3" y="24"/>
                    <a:pt x="3" y="23"/>
                    <a:pt x="3" y="23"/>
                  </a:cubicBezTo>
                  <a:cubicBezTo>
                    <a:pt x="0" y="19"/>
                    <a:pt x="3" y="14"/>
                    <a:pt x="6" y="10"/>
                  </a:cubicBezTo>
                  <a:cubicBezTo>
                    <a:pt x="7" y="8"/>
                    <a:pt x="10" y="4"/>
                    <a:pt x="12" y="0"/>
                  </a:cubicBezTo>
                  <a:cubicBezTo>
                    <a:pt x="15" y="2"/>
                    <a:pt x="18" y="4"/>
                    <a:pt x="20" y="7"/>
                  </a:cubicBezTo>
                  <a:cubicBezTo>
                    <a:pt x="23" y="9"/>
                    <a:pt x="25" y="12"/>
                    <a:pt x="27" y="16"/>
                  </a:cubicBezTo>
                  <a:close/>
                </a:path>
              </a:pathLst>
            </a:custGeom>
            <a:solidFill>
              <a:srgbClr val="B5A9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50"/>
            <p:cNvSpPr/>
            <p:nvPr/>
          </p:nvSpPr>
          <p:spPr bwMode="auto">
            <a:xfrm>
              <a:off x="12623801" y="1109663"/>
              <a:ext cx="298450" cy="298450"/>
            </a:xfrm>
            <a:custGeom>
              <a:avLst/>
              <a:gdLst>
                <a:gd name="T0" fmla="*/ 40 w 70"/>
                <a:gd name="T1" fmla="*/ 68 h 70"/>
                <a:gd name="T2" fmla="*/ 31 w 70"/>
                <a:gd name="T3" fmla="*/ 70 h 70"/>
                <a:gd name="T4" fmla="*/ 20 w 70"/>
                <a:gd name="T5" fmla="*/ 43 h 70"/>
                <a:gd name="T6" fmla="*/ 0 w 70"/>
                <a:gd name="T7" fmla="*/ 26 h 70"/>
                <a:gd name="T8" fmla="*/ 18 w 70"/>
                <a:gd name="T9" fmla="*/ 10 h 70"/>
                <a:gd name="T10" fmla="*/ 39 w 70"/>
                <a:gd name="T11" fmla="*/ 3 h 70"/>
                <a:gd name="T12" fmla="*/ 41 w 70"/>
                <a:gd name="T13" fmla="*/ 4 h 70"/>
                <a:gd name="T14" fmla="*/ 50 w 70"/>
                <a:gd name="T15" fmla="*/ 11 h 70"/>
                <a:gd name="T16" fmla="*/ 64 w 70"/>
                <a:gd name="T17" fmla="*/ 26 h 70"/>
                <a:gd name="T18" fmla="*/ 69 w 70"/>
                <a:gd name="T19" fmla="*/ 44 h 70"/>
                <a:gd name="T20" fmla="*/ 69 w 70"/>
                <a:gd name="T21" fmla="*/ 46 h 70"/>
                <a:gd name="T22" fmla="*/ 53 w 70"/>
                <a:gd name="T23" fmla="*/ 57 h 70"/>
                <a:gd name="T24" fmla="*/ 40 w 70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4" y="5"/>
                    <a:pt x="47" y="8"/>
                    <a:pt x="50" y="11"/>
                  </a:cubicBezTo>
                  <a:cubicBezTo>
                    <a:pt x="55" y="16"/>
                    <a:pt x="60" y="20"/>
                    <a:pt x="64" y="26"/>
                  </a:cubicBezTo>
                  <a:cubicBezTo>
                    <a:pt x="68" y="31"/>
                    <a:pt x="70" y="38"/>
                    <a:pt x="69" y="44"/>
                  </a:cubicBezTo>
                  <a:cubicBezTo>
                    <a:pt x="69" y="45"/>
                    <a:pt x="69" y="45"/>
                    <a:pt x="69" y="46"/>
                  </a:cubicBezTo>
                  <a:cubicBezTo>
                    <a:pt x="68" y="45"/>
                    <a:pt x="55" y="56"/>
                    <a:pt x="53" y="57"/>
                  </a:cubicBezTo>
                  <a:cubicBezTo>
                    <a:pt x="49" y="61"/>
                    <a:pt x="45" y="65"/>
                    <a:pt x="40" y="68"/>
                  </a:cubicBezTo>
                  <a:close/>
                </a:path>
              </a:pathLst>
            </a:custGeom>
            <a:solidFill>
              <a:srgbClr val="D4D0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51"/>
            <p:cNvSpPr/>
            <p:nvPr/>
          </p:nvSpPr>
          <p:spPr bwMode="auto">
            <a:xfrm>
              <a:off x="12623801" y="1109663"/>
              <a:ext cx="174625" cy="298450"/>
            </a:xfrm>
            <a:custGeom>
              <a:avLst/>
              <a:gdLst>
                <a:gd name="T0" fmla="*/ 40 w 41"/>
                <a:gd name="T1" fmla="*/ 68 h 70"/>
                <a:gd name="T2" fmla="*/ 31 w 41"/>
                <a:gd name="T3" fmla="*/ 70 h 70"/>
                <a:gd name="T4" fmla="*/ 20 w 41"/>
                <a:gd name="T5" fmla="*/ 43 h 70"/>
                <a:gd name="T6" fmla="*/ 0 w 41"/>
                <a:gd name="T7" fmla="*/ 26 h 70"/>
                <a:gd name="T8" fmla="*/ 18 w 41"/>
                <a:gd name="T9" fmla="*/ 10 h 70"/>
                <a:gd name="T10" fmla="*/ 39 w 41"/>
                <a:gd name="T11" fmla="*/ 3 h 70"/>
                <a:gd name="T12" fmla="*/ 41 w 41"/>
                <a:gd name="T13" fmla="*/ 4 h 70"/>
                <a:gd name="T14" fmla="*/ 40 w 41"/>
                <a:gd name="T15" fmla="*/ 6 h 70"/>
                <a:gd name="T16" fmla="*/ 22 w 41"/>
                <a:gd name="T17" fmla="*/ 24 h 70"/>
                <a:gd name="T18" fmla="*/ 23 w 41"/>
                <a:gd name="T19" fmla="*/ 27 h 70"/>
                <a:gd name="T20" fmla="*/ 37 w 41"/>
                <a:gd name="T21" fmla="*/ 54 h 70"/>
                <a:gd name="T22" fmla="*/ 40 w 41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" h="70">
                  <a:moveTo>
                    <a:pt x="40" y="68"/>
                  </a:moveTo>
                  <a:cubicBezTo>
                    <a:pt x="37" y="69"/>
                    <a:pt x="34" y="70"/>
                    <a:pt x="31" y="70"/>
                  </a:cubicBezTo>
                  <a:cubicBezTo>
                    <a:pt x="30" y="60"/>
                    <a:pt x="25" y="51"/>
                    <a:pt x="20" y="43"/>
                  </a:cubicBezTo>
                  <a:cubicBezTo>
                    <a:pt x="15" y="35"/>
                    <a:pt x="9" y="27"/>
                    <a:pt x="0" y="26"/>
                  </a:cubicBezTo>
                  <a:cubicBezTo>
                    <a:pt x="2" y="26"/>
                    <a:pt x="16" y="12"/>
                    <a:pt x="18" y="10"/>
                  </a:cubicBezTo>
                  <a:cubicBezTo>
                    <a:pt x="25" y="5"/>
                    <a:pt x="30" y="0"/>
                    <a:pt x="39" y="3"/>
                  </a:cubicBezTo>
                  <a:cubicBezTo>
                    <a:pt x="40" y="3"/>
                    <a:pt x="40" y="4"/>
                    <a:pt x="41" y="4"/>
                  </a:cubicBezTo>
                  <a:cubicBezTo>
                    <a:pt x="41" y="4"/>
                    <a:pt x="40" y="5"/>
                    <a:pt x="40" y="6"/>
                  </a:cubicBezTo>
                  <a:cubicBezTo>
                    <a:pt x="38" y="13"/>
                    <a:pt x="24" y="16"/>
                    <a:pt x="22" y="24"/>
                  </a:cubicBezTo>
                  <a:cubicBezTo>
                    <a:pt x="22" y="25"/>
                    <a:pt x="22" y="26"/>
                    <a:pt x="23" y="27"/>
                  </a:cubicBezTo>
                  <a:cubicBezTo>
                    <a:pt x="28" y="36"/>
                    <a:pt x="32" y="45"/>
                    <a:pt x="37" y="54"/>
                  </a:cubicBezTo>
                  <a:cubicBezTo>
                    <a:pt x="39" y="58"/>
                    <a:pt x="41" y="63"/>
                    <a:pt x="40" y="68"/>
                  </a:cubicBezTo>
                  <a:close/>
                </a:path>
              </a:pathLst>
            </a:custGeom>
            <a:solidFill>
              <a:srgbClr val="ABA8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Freeform 52"/>
            <p:cNvSpPr/>
            <p:nvPr/>
          </p:nvSpPr>
          <p:spPr bwMode="auto">
            <a:xfrm>
              <a:off x="12790488" y="752475"/>
              <a:ext cx="258763" cy="233363"/>
            </a:xfrm>
            <a:custGeom>
              <a:avLst/>
              <a:gdLst>
                <a:gd name="T0" fmla="*/ 22 w 61"/>
                <a:gd name="T1" fmla="*/ 4 h 55"/>
                <a:gd name="T2" fmla="*/ 36 w 61"/>
                <a:gd name="T3" fmla="*/ 1 h 55"/>
                <a:gd name="T4" fmla="*/ 50 w 61"/>
                <a:gd name="T5" fmla="*/ 13 h 55"/>
                <a:gd name="T6" fmla="*/ 57 w 61"/>
                <a:gd name="T7" fmla="*/ 24 h 55"/>
                <a:gd name="T8" fmla="*/ 60 w 61"/>
                <a:gd name="T9" fmla="*/ 30 h 55"/>
                <a:gd name="T10" fmla="*/ 55 w 61"/>
                <a:gd name="T11" fmla="*/ 39 h 55"/>
                <a:gd name="T12" fmla="*/ 28 w 61"/>
                <a:gd name="T13" fmla="*/ 55 h 55"/>
                <a:gd name="T14" fmla="*/ 4 w 61"/>
                <a:gd name="T15" fmla="*/ 22 h 55"/>
                <a:gd name="T16" fmla="*/ 22 w 61"/>
                <a:gd name="T17" fmla="*/ 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55">
                  <a:moveTo>
                    <a:pt x="22" y="4"/>
                  </a:moveTo>
                  <a:cubicBezTo>
                    <a:pt x="26" y="2"/>
                    <a:pt x="31" y="0"/>
                    <a:pt x="36" y="1"/>
                  </a:cubicBezTo>
                  <a:cubicBezTo>
                    <a:pt x="42" y="2"/>
                    <a:pt x="46" y="8"/>
                    <a:pt x="50" y="13"/>
                  </a:cubicBezTo>
                  <a:cubicBezTo>
                    <a:pt x="52" y="17"/>
                    <a:pt x="55" y="20"/>
                    <a:pt x="57" y="24"/>
                  </a:cubicBezTo>
                  <a:cubicBezTo>
                    <a:pt x="59" y="26"/>
                    <a:pt x="60" y="28"/>
                    <a:pt x="60" y="30"/>
                  </a:cubicBezTo>
                  <a:cubicBezTo>
                    <a:pt x="61" y="34"/>
                    <a:pt x="58" y="37"/>
                    <a:pt x="55" y="39"/>
                  </a:cubicBezTo>
                  <a:cubicBezTo>
                    <a:pt x="47" y="46"/>
                    <a:pt x="38" y="51"/>
                    <a:pt x="28" y="55"/>
                  </a:cubicBezTo>
                  <a:cubicBezTo>
                    <a:pt x="29" y="55"/>
                    <a:pt x="6" y="25"/>
                    <a:pt x="4" y="22"/>
                  </a:cubicBezTo>
                  <a:cubicBezTo>
                    <a:pt x="0" y="12"/>
                    <a:pt x="12" y="8"/>
                    <a:pt x="22" y="4"/>
                  </a:cubicBezTo>
                  <a:close/>
                </a:path>
              </a:pathLst>
            </a:custGeom>
            <a:solidFill>
              <a:srgbClr val="F599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Freeform 53"/>
            <p:cNvSpPr/>
            <p:nvPr/>
          </p:nvSpPr>
          <p:spPr bwMode="auto">
            <a:xfrm>
              <a:off x="10609263" y="1887538"/>
              <a:ext cx="369888" cy="331788"/>
            </a:xfrm>
            <a:custGeom>
              <a:avLst/>
              <a:gdLst>
                <a:gd name="T0" fmla="*/ 81 w 87"/>
                <a:gd name="T1" fmla="*/ 57 h 78"/>
                <a:gd name="T2" fmla="*/ 27 w 87"/>
                <a:gd name="T3" fmla="*/ 72 h 78"/>
                <a:gd name="T4" fmla="*/ 2 w 87"/>
                <a:gd name="T5" fmla="*/ 78 h 78"/>
                <a:gd name="T6" fmla="*/ 2 w 87"/>
                <a:gd name="T7" fmla="*/ 78 h 78"/>
                <a:gd name="T8" fmla="*/ 6 w 87"/>
                <a:gd name="T9" fmla="*/ 65 h 78"/>
                <a:gd name="T10" fmla="*/ 13 w 87"/>
                <a:gd name="T11" fmla="*/ 56 h 78"/>
                <a:gd name="T12" fmla="*/ 77 w 87"/>
                <a:gd name="T13" fmla="*/ 23 h 78"/>
                <a:gd name="T14" fmla="*/ 85 w 87"/>
                <a:gd name="T15" fmla="*/ 51 h 78"/>
                <a:gd name="T16" fmla="*/ 84 w 87"/>
                <a:gd name="T17" fmla="*/ 55 h 78"/>
                <a:gd name="T18" fmla="*/ 81 w 87"/>
                <a:gd name="T19" fmla="*/ 5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78">
                  <a:moveTo>
                    <a:pt x="81" y="57"/>
                  </a:moveTo>
                  <a:cubicBezTo>
                    <a:pt x="63" y="65"/>
                    <a:pt x="45" y="68"/>
                    <a:pt x="27" y="72"/>
                  </a:cubicBezTo>
                  <a:cubicBezTo>
                    <a:pt x="19" y="74"/>
                    <a:pt x="11" y="76"/>
                    <a:pt x="2" y="78"/>
                  </a:cubicBezTo>
                  <a:cubicBezTo>
                    <a:pt x="2" y="78"/>
                    <a:pt x="2" y="78"/>
                    <a:pt x="2" y="78"/>
                  </a:cubicBezTo>
                  <a:cubicBezTo>
                    <a:pt x="0" y="74"/>
                    <a:pt x="3" y="69"/>
                    <a:pt x="6" y="65"/>
                  </a:cubicBezTo>
                  <a:cubicBezTo>
                    <a:pt x="8" y="62"/>
                    <a:pt x="11" y="59"/>
                    <a:pt x="13" y="56"/>
                  </a:cubicBezTo>
                  <a:cubicBezTo>
                    <a:pt x="29" y="34"/>
                    <a:pt x="54" y="0"/>
                    <a:pt x="77" y="23"/>
                  </a:cubicBezTo>
                  <a:cubicBezTo>
                    <a:pt x="84" y="30"/>
                    <a:pt x="87" y="41"/>
                    <a:pt x="85" y="51"/>
                  </a:cubicBezTo>
                  <a:cubicBezTo>
                    <a:pt x="85" y="53"/>
                    <a:pt x="85" y="54"/>
                    <a:pt x="84" y="55"/>
                  </a:cubicBezTo>
                  <a:cubicBezTo>
                    <a:pt x="83" y="56"/>
                    <a:pt x="82" y="57"/>
                    <a:pt x="81" y="57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Freeform 54"/>
            <p:cNvSpPr/>
            <p:nvPr/>
          </p:nvSpPr>
          <p:spPr bwMode="auto">
            <a:xfrm>
              <a:off x="10826751" y="871538"/>
              <a:ext cx="1984375" cy="1271588"/>
            </a:xfrm>
            <a:custGeom>
              <a:avLst/>
              <a:gdLst>
                <a:gd name="T0" fmla="*/ 431 w 467"/>
                <a:gd name="T1" fmla="*/ 1 h 299"/>
                <a:gd name="T2" fmla="*/ 436 w 467"/>
                <a:gd name="T3" fmla="*/ 1 h 299"/>
                <a:gd name="T4" fmla="*/ 441 w 467"/>
                <a:gd name="T5" fmla="*/ 6 h 299"/>
                <a:gd name="T6" fmla="*/ 467 w 467"/>
                <a:gd name="T7" fmla="*/ 48 h 299"/>
                <a:gd name="T8" fmla="*/ 445 w 467"/>
                <a:gd name="T9" fmla="*/ 60 h 299"/>
                <a:gd name="T10" fmla="*/ 307 w 467"/>
                <a:gd name="T11" fmla="*/ 140 h 299"/>
                <a:gd name="T12" fmla="*/ 131 w 467"/>
                <a:gd name="T13" fmla="*/ 242 h 299"/>
                <a:gd name="T14" fmla="*/ 25 w 467"/>
                <a:gd name="T15" fmla="*/ 299 h 299"/>
                <a:gd name="T16" fmla="*/ 25 w 467"/>
                <a:gd name="T17" fmla="*/ 282 h 299"/>
                <a:gd name="T18" fmla="*/ 14 w 467"/>
                <a:gd name="T19" fmla="*/ 276 h 299"/>
                <a:gd name="T20" fmla="*/ 18 w 467"/>
                <a:gd name="T21" fmla="*/ 269 h 299"/>
                <a:gd name="T22" fmla="*/ 17 w 467"/>
                <a:gd name="T23" fmla="*/ 262 h 299"/>
                <a:gd name="T24" fmla="*/ 0 w 467"/>
                <a:gd name="T25" fmla="*/ 256 h 299"/>
                <a:gd name="T26" fmla="*/ 117 w 467"/>
                <a:gd name="T27" fmla="*/ 183 h 299"/>
                <a:gd name="T28" fmla="*/ 429 w 467"/>
                <a:gd name="T29" fmla="*/ 2 h 299"/>
                <a:gd name="T30" fmla="*/ 431 w 467"/>
                <a:gd name="T31" fmla="*/ 1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7" h="299">
                  <a:moveTo>
                    <a:pt x="431" y="1"/>
                  </a:moveTo>
                  <a:cubicBezTo>
                    <a:pt x="433" y="1"/>
                    <a:pt x="434" y="0"/>
                    <a:pt x="436" y="1"/>
                  </a:cubicBezTo>
                  <a:cubicBezTo>
                    <a:pt x="438" y="1"/>
                    <a:pt x="440" y="4"/>
                    <a:pt x="441" y="6"/>
                  </a:cubicBezTo>
                  <a:cubicBezTo>
                    <a:pt x="450" y="20"/>
                    <a:pt x="459" y="35"/>
                    <a:pt x="467" y="48"/>
                  </a:cubicBezTo>
                  <a:cubicBezTo>
                    <a:pt x="467" y="47"/>
                    <a:pt x="446" y="59"/>
                    <a:pt x="445" y="60"/>
                  </a:cubicBezTo>
                  <a:cubicBezTo>
                    <a:pt x="399" y="86"/>
                    <a:pt x="353" y="113"/>
                    <a:pt x="307" y="140"/>
                  </a:cubicBezTo>
                  <a:cubicBezTo>
                    <a:pt x="248" y="174"/>
                    <a:pt x="190" y="208"/>
                    <a:pt x="131" y="242"/>
                  </a:cubicBezTo>
                  <a:cubicBezTo>
                    <a:pt x="96" y="261"/>
                    <a:pt x="61" y="283"/>
                    <a:pt x="25" y="299"/>
                  </a:cubicBezTo>
                  <a:cubicBezTo>
                    <a:pt x="25" y="293"/>
                    <a:pt x="28" y="288"/>
                    <a:pt x="25" y="282"/>
                  </a:cubicBezTo>
                  <a:cubicBezTo>
                    <a:pt x="22" y="278"/>
                    <a:pt x="18" y="276"/>
                    <a:pt x="14" y="276"/>
                  </a:cubicBezTo>
                  <a:cubicBezTo>
                    <a:pt x="15" y="274"/>
                    <a:pt x="17" y="272"/>
                    <a:pt x="18" y="269"/>
                  </a:cubicBezTo>
                  <a:cubicBezTo>
                    <a:pt x="19" y="267"/>
                    <a:pt x="19" y="264"/>
                    <a:pt x="17" y="262"/>
                  </a:cubicBezTo>
                  <a:cubicBezTo>
                    <a:pt x="13" y="257"/>
                    <a:pt x="5" y="259"/>
                    <a:pt x="0" y="256"/>
                  </a:cubicBezTo>
                  <a:cubicBezTo>
                    <a:pt x="39" y="231"/>
                    <a:pt x="77" y="206"/>
                    <a:pt x="117" y="183"/>
                  </a:cubicBezTo>
                  <a:cubicBezTo>
                    <a:pt x="225" y="130"/>
                    <a:pt x="320" y="54"/>
                    <a:pt x="429" y="2"/>
                  </a:cubicBezTo>
                  <a:cubicBezTo>
                    <a:pt x="429" y="2"/>
                    <a:pt x="430" y="1"/>
                    <a:pt x="431" y="1"/>
                  </a:cubicBezTo>
                  <a:close/>
                </a:path>
              </a:pathLst>
            </a:custGeom>
            <a:solidFill>
              <a:srgbClr val="86E0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Freeform 55"/>
            <p:cNvSpPr/>
            <p:nvPr/>
          </p:nvSpPr>
          <p:spPr bwMode="auto">
            <a:xfrm>
              <a:off x="10826751" y="871538"/>
              <a:ext cx="1933575" cy="1109663"/>
            </a:xfrm>
            <a:custGeom>
              <a:avLst/>
              <a:gdLst>
                <a:gd name="T0" fmla="*/ 122 w 455"/>
                <a:gd name="T1" fmla="*/ 194 h 261"/>
                <a:gd name="T2" fmla="*/ 284 w 455"/>
                <a:gd name="T3" fmla="*/ 99 h 261"/>
                <a:gd name="T4" fmla="*/ 364 w 455"/>
                <a:gd name="T5" fmla="*/ 50 h 261"/>
                <a:gd name="T6" fmla="*/ 414 w 455"/>
                <a:gd name="T7" fmla="*/ 26 h 261"/>
                <a:gd name="T8" fmla="*/ 436 w 455"/>
                <a:gd name="T9" fmla="*/ 1 h 261"/>
                <a:gd name="T10" fmla="*/ 431 w 455"/>
                <a:gd name="T11" fmla="*/ 1 h 261"/>
                <a:gd name="T12" fmla="*/ 429 w 455"/>
                <a:gd name="T13" fmla="*/ 2 h 261"/>
                <a:gd name="T14" fmla="*/ 117 w 455"/>
                <a:gd name="T15" fmla="*/ 183 h 261"/>
                <a:gd name="T16" fmla="*/ 0 w 455"/>
                <a:gd name="T17" fmla="*/ 256 h 261"/>
                <a:gd name="T18" fmla="*/ 16 w 455"/>
                <a:gd name="T19" fmla="*/ 261 h 261"/>
                <a:gd name="T20" fmla="*/ 122 w 455"/>
                <a:gd name="T21" fmla="*/ 19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5" h="261">
                  <a:moveTo>
                    <a:pt x="122" y="194"/>
                  </a:moveTo>
                  <a:cubicBezTo>
                    <a:pt x="176" y="162"/>
                    <a:pt x="231" y="133"/>
                    <a:pt x="284" y="99"/>
                  </a:cubicBezTo>
                  <a:cubicBezTo>
                    <a:pt x="311" y="83"/>
                    <a:pt x="337" y="66"/>
                    <a:pt x="364" y="50"/>
                  </a:cubicBezTo>
                  <a:cubicBezTo>
                    <a:pt x="380" y="41"/>
                    <a:pt x="398" y="35"/>
                    <a:pt x="414" y="26"/>
                  </a:cubicBezTo>
                  <a:cubicBezTo>
                    <a:pt x="419" y="24"/>
                    <a:pt x="455" y="6"/>
                    <a:pt x="436" y="1"/>
                  </a:cubicBezTo>
                  <a:cubicBezTo>
                    <a:pt x="434" y="0"/>
                    <a:pt x="433" y="1"/>
                    <a:pt x="431" y="1"/>
                  </a:cubicBezTo>
                  <a:cubicBezTo>
                    <a:pt x="430" y="1"/>
                    <a:pt x="429" y="2"/>
                    <a:pt x="429" y="2"/>
                  </a:cubicBezTo>
                  <a:cubicBezTo>
                    <a:pt x="320" y="54"/>
                    <a:pt x="225" y="130"/>
                    <a:pt x="117" y="183"/>
                  </a:cubicBezTo>
                  <a:cubicBezTo>
                    <a:pt x="77" y="206"/>
                    <a:pt x="39" y="231"/>
                    <a:pt x="0" y="256"/>
                  </a:cubicBezTo>
                  <a:cubicBezTo>
                    <a:pt x="4" y="259"/>
                    <a:pt x="12" y="258"/>
                    <a:pt x="16" y="261"/>
                  </a:cubicBezTo>
                  <a:cubicBezTo>
                    <a:pt x="51" y="238"/>
                    <a:pt x="86" y="215"/>
                    <a:pt x="122" y="194"/>
                  </a:cubicBezTo>
                  <a:close/>
                </a:path>
              </a:pathLst>
            </a:custGeom>
            <a:solidFill>
              <a:srgbClr val="79CF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Freeform 56"/>
            <p:cNvSpPr/>
            <p:nvPr/>
          </p:nvSpPr>
          <p:spPr bwMode="auto">
            <a:xfrm>
              <a:off x="10609263" y="2125663"/>
              <a:ext cx="114300" cy="93663"/>
            </a:xfrm>
            <a:custGeom>
              <a:avLst/>
              <a:gdLst>
                <a:gd name="T0" fmla="*/ 27 w 27"/>
                <a:gd name="T1" fmla="*/ 16 h 22"/>
                <a:gd name="T2" fmla="*/ 2 w 27"/>
                <a:gd name="T3" fmla="*/ 22 h 22"/>
                <a:gd name="T4" fmla="*/ 2 w 27"/>
                <a:gd name="T5" fmla="*/ 22 h 22"/>
                <a:gd name="T6" fmla="*/ 6 w 27"/>
                <a:gd name="T7" fmla="*/ 9 h 22"/>
                <a:gd name="T8" fmla="*/ 13 w 27"/>
                <a:gd name="T9" fmla="*/ 0 h 22"/>
                <a:gd name="T10" fmla="*/ 21 w 27"/>
                <a:gd name="T11" fmla="*/ 7 h 22"/>
                <a:gd name="T12" fmla="*/ 27 w 27"/>
                <a:gd name="T13" fmla="*/ 16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22">
                  <a:moveTo>
                    <a:pt x="27" y="16"/>
                  </a:moveTo>
                  <a:cubicBezTo>
                    <a:pt x="19" y="18"/>
                    <a:pt x="11" y="20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0" y="18"/>
                    <a:pt x="3" y="13"/>
                    <a:pt x="6" y="9"/>
                  </a:cubicBezTo>
                  <a:cubicBezTo>
                    <a:pt x="8" y="6"/>
                    <a:pt x="11" y="3"/>
                    <a:pt x="13" y="0"/>
                  </a:cubicBezTo>
                  <a:cubicBezTo>
                    <a:pt x="16" y="1"/>
                    <a:pt x="18" y="4"/>
                    <a:pt x="21" y="7"/>
                  </a:cubicBezTo>
                  <a:cubicBezTo>
                    <a:pt x="23" y="10"/>
                    <a:pt x="26" y="13"/>
                    <a:pt x="27" y="16"/>
                  </a:cubicBezTo>
                  <a:close/>
                </a:path>
              </a:pathLst>
            </a:custGeom>
            <a:solidFill>
              <a:srgbClr val="69B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Freeform 57"/>
            <p:cNvSpPr/>
            <p:nvPr/>
          </p:nvSpPr>
          <p:spPr bwMode="auto">
            <a:xfrm>
              <a:off x="12641263" y="790575"/>
              <a:ext cx="293688" cy="298450"/>
            </a:xfrm>
            <a:custGeom>
              <a:avLst/>
              <a:gdLst>
                <a:gd name="T0" fmla="*/ 36 w 69"/>
                <a:gd name="T1" fmla="*/ 68 h 70"/>
                <a:gd name="T2" fmla="*/ 27 w 69"/>
                <a:gd name="T3" fmla="*/ 70 h 70"/>
                <a:gd name="T4" fmla="*/ 19 w 69"/>
                <a:gd name="T5" fmla="*/ 42 h 70"/>
                <a:gd name="T6" fmla="*/ 0 w 69"/>
                <a:gd name="T7" fmla="*/ 23 h 70"/>
                <a:gd name="T8" fmla="*/ 20 w 69"/>
                <a:gd name="T9" fmla="*/ 9 h 70"/>
                <a:gd name="T10" fmla="*/ 42 w 69"/>
                <a:gd name="T11" fmla="*/ 4 h 70"/>
                <a:gd name="T12" fmla="*/ 43 w 69"/>
                <a:gd name="T13" fmla="*/ 4 h 70"/>
                <a:gd name="T14" fmla="*/ 52 w 69"/>
                <a:gd name="T15" fmla="*/ 12 h 70"/>
                <a:gd name="T16" fmla="*/ 64 w 69"/>
                <a:gd name="T17" fmla="*/ 29 h 70"/>
                <a:gd name="T18" fmla="*/ 68 w 69"/>
                <a:gd name="T19" fmla="*/ 47 h 70"/>
                <a:gd name="T20" fmla="*/ 67 w 69"/>
                <a:gd name="T21" fmla="*/ 49 h 70"/>
                <a:gd name="T22" fmla="*/ 51 w 69"/>
                <a:gd name="T23" fmla="*/ 59 h 70"/>
                <a:gd name="T24" fmla="*/ 36 w 69"/>
                <a:gd name="T25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6" y="6"/>
                    <a:pt x="49" y="9"/>
                    <a:pt x="52" y="12"/>
                  </a:cubicBezTo>
                  <a:cubicBezTo>
                    <a:pt x="56" y="17"/>
                    <a:pt x="61" y="22"/>
                    <a:pt x="64" y="29"/>
                  </a:cubicBezTo>
                  <a:cubicBezTo>
                    <a:pt x="67" y="34"/>
                    <a:pt x="69" y="41"/>
                    <a:pt x="68" y="47"/>
                  </a:cubicBezTo>
                  <a:cubicBezTo>
                    <a:pt x="68" y="47"/>
                    <a:pt x="68" y="48"/>
                    <a:pt x="67" y="49"/>
                  </a:cubicBezTo>
                  <a:cubicBezTo>
                    <a:pt x="67" y="48"/>
                    <a:pt x="53" y="58"/>
                    <a:pt x="51" y="59"/>
                  </a:cubicBezTo>
                  <a:cubicBezTo>
                    <a:pt x="46" y="62"/>
                    <a:pt x="42" y="66"/>
                    <a:pt x="36" y="68"/>
                  </a:cubicBezTo>
                  <a:close/>
                </a:path>
              </a:pathLst>
            </a:custGeom>
            <a:solidFill>
              <a:srgbClr val="C8D4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Freeform 58"/>
            <p:cNvSpPr/>
            <p:nvPr/>
          </p:nvSpPr>
          <p:spPr bwMode="auto">
            <a:xfrm>
              <a:off x="12641263" y="790575"/>
              <a:ext cx="182563" cy="298450"/>
            </a:xfrm>
            <a:custGeom>
              <a:avLst/>
              <a:gdLst>
                <a:gd name="T0" fmla="*/ 36 w 43"/>
                <a:gd name="T1" fmla="*/ 68 h 70"/>
                <a:gd name="T2" fmla="*/ 27 w 43"/>
                <a:gd name="T3" fmla="*/ 70 h 70"/>
                <a:gd name="T4" fmla="*/ 19 w 43"/>
                <a:gd name="T5" fmla="*/ 42 h 70"/>
                <a:gd name="T6" fmla="*/ 0 w 43"/>
                <a:gd name="T7" fmla="*/ 23 h 70"/>
                <a:gd name="T8" fmla="*/ 20 w 43"/>
                <a:gd name="T9" fmla="*/ 9 h 70"/>
                <a:gd name="T10" fmla="*/ 42 w 43"/>
                <a:gd name="T11" fmla="*/ 4 h 70"/>
                <a:gd name="T12" fmla="*/ 43 w 43"/>
                <a:gd name="T13" fmla="*/ 4 h 70"/>
                <a:gd name="T14" fmla="*/ 42 w 43"/>
                <a:gd name="T15" fmla="*/ 7 h 70"/>
                <a:gd name="T16" fmla="*/ 23 w 43"/>
                <a:gd name="T17" fmla="*/ 23 h 70"/>
                <a:gd name="T18" fmla="*/ 23 w 43"/>
                <a:gd name="T19" fmla="*/ 26 h 70"/>
                <a:gd name="T20" fmla="*/ 35 w 43"/>
                <a:gd name="T21" fmla="*/ 54 h 70"/>
                <a:gd name="T22" fmla="*/ 36 w 43"/>
                <a:gd name="T23" fmla="*/ 68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" h="70">
                  <a:moveTo>
                    <a:pt x="36" y="68"/>
                  </a:moveTo>
                  <a:cubicBezTo>
                    <a:pt x="34" y="69"/>
                    <a:pt x="31" y="70"/>
                    <a:pt x="27" y="70"/>
                  </a:cubicBezTo>
                  <a:cubicBezTo>
                    <a:pt x="28" y="60"/>
                    <a:pt x="23" y="51"/>
                    <a:pt x="19" y="42"/>
                  </a:cubicBezTo>
                  <a:cubicBezTo>
                    <a:pt x="14" y="34"/>
                    <a:pt x="9" y="25"/>
                    <a:pt x="0" y="23"/>
                  </a:cubicBezTo>
                  <a:cubicBezTo>
                    <a:pt x="3" y="23"/>
                    <a:pt x="17" y="10"/>
                    <a:pt x="20" y="9"/>
                  </a:cubicBezTo>
                  <a:cubicBezTo>
                    <a:pt x="27" y="4"/>
                    <a:pt x="33" y="0"/>
                    <a:pt x="42" y="4"/>
                  </a:cubicBezTo>
                  <a:cubicBezTo>
                    <a:pt x="42" y="4"/>
                    <a:pt x="42" y="4"/>
                    <a:pt x="43" y="4"/>
                  </a:cubicBezTo>
                  <a:cubicBezTo>
                    <a:pt x="43" y="5"/>
                    <a:pt x="42" y="6"/>
                    <a:pt x="42" y="7"/>
                  </a:cubicBezTo>
                  <a:cubicBezTo>
                    <a:pt x="39" y="14"/>
                    <a:pt x="25" y="15"/>
                    <a:pt x="23" y="23"/>
                  </a:cubicBezTo>
                  <a:cubicBezTo>
                    <a:pt x="22" y="24"/>
                    <a:pt x="23" y="25"/>
                    <a:pt x="23" y="26"/>
                  </a:cubicBezTo>
                  <a:cubicBezTo>
                    <a:pt x="27" y="36"/>
                    <a:pt x="31" y="45"/>
                    <a:pt x="35" y="54"/>
                  </a:cubicBezTo>
                  <a:cubicBezTo>
                    <a:pt x="37" y="59"/>
                    <a:pt x="39" y="64"/>
                    <a:pt x="36" y="68"/>
                  </a:cubicBezTo>
                  <a:close/>
                </a:path>
              </a:pathLst>
            </a:custGeom>
            <a:solidFill>
              <a:srgbClr val="A1AB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Freeform 59"/>
            <p:cNvSpPr/>
            <p:nvPr/>
          </p:nvSpPr>
          <p:spPr bwMode="auto">
            <a:xfrm>
              <a:off x="11833226" y="30163"/>
              <a:ext cx="273050" cy="228600"/>
            </a:xfrm>
            <a:custGeom>
              <a:avLst/>
              <a:gdLst>
                <a:gd name="T0" fmla="*/ 18 w 64"/>
                <a:gd name="T1" fmla="*/ 7 h 54"/>
                <a:gd name="T2" fmla="*/ 31 w 64"/>
                <a:gd name="T3" fmla="*/ 0 h 54"/>
                <a:gd name="T4" fmla="*/ 48 w 64"/>
                <a:gd name="T5" fmla="*/ 7 h 54"/>
                <a:gd name="T6" fmla="*/ 58 w 64"/>
                <a:gd name="T7" fmla="*/ 15 h 54"/>
                <a:gd name="T8" fmla="*/ 63 w 64"/>
                <a:gd name="T9" fmla="*/ 20 h 54"/>
                <a:gd name="T10" fmla="*/ 60 w 64"/>
                <a:gd name="T11" fmla="*/ 31 h 54"/>
                <a:gd name="T12" fmla="*/ 40 w 64"/>
                <a:gd name="T13" fmla="*/ 54 h 54"/>
                <a:gd name="T14" fmla="*/ 8 w 64"/>
                <a:gd name="T15" fmla="*/ 30 h 54"/>
                <a:gd name="T16" fmla="*/ 18 w 64"/>
                <a:gd name="T17" fmla="*/ 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54">
                  <a:moveTo>
                    <a:pt x="18" y="7"/>
                  </a:moveTo>
                  <a:cubicBezTo>
                    <a:pt x="22" y="4"/>
                    <a:pt x="26" y="0"/>
                    <a:pt x="31" y="0"/>
                  </a:cubicBezTo>
                  <a:cubicBezTo>
                    <a:pt x="38" y="0"/>
                    <a:pt x="43" y="4"/>
                    <a:pt x="48" y="7"/>
                  </a:cubicBezTo>
                  <a:cubicBezTo>
                    <a:pt x="52" y="10"/>
                    <a:pt x="55" y="13"/>
                    <a:pt x="58" y="15"/>
                  </a:cubicBezTo>
                  <a:cubicBezTo>
                    <a:pt x="60" y="17"/>
                    <a:pt x="62" y="18"/>
                    <a:pt x="63" y="20"/>
                  </a:cubicBezTo>
                  <a:cubicBezTo>
                    <a:pt x="64" y="24"/>
                    <a:pt x="63" y="28"/>
                    <a:pt x="60" y="31"/>
                  </a:cubicBezTo>
                  <a:cubicBezTo>
                    <a:pt x="55" y="40"/>
                    <a:pt x="48" y="48"/>
                    <a:pt x="40" y="54"/>
                  </a:cubicBezTo>
                  <a:cubicBezTo>
                    <a:pt x="41" y="53"/>
                    <a:pt x="10" y="32"/>
                    <a:pt x="8" y="30"/>
                  </a:cubicBezTo>
                  <a:cubicBezTo>
                    <a:pt x="0" y="22"/>
                    <a:pt x="11" y="14"/>
                    <a:pt x="18" y="7"/>
                  </a:cubicBezTo>
                  <a:close/>
                </a:path>
              </a:pathLst>
            </a:custGeom>
            <a:solidFill>
              <a:srgbClr val="95C7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Freeform 60"/>
            <p:cNvSpPr/>
            <p:nvPr/>
          </p:nvSpPr>
          <p:spPr bwMode="auto">
            <a:xfrm>
              <a:off x="10175876" y="1743075"/>
              <a:ext cx="314325" cy="382588"/>
            </a:xfrm>
            <a:custGeom>
              <a:avLst/>
              <a:gdLst>
                <a:gd name="T0" fmla="*/ 71 w 74"/>
                <a:gd name="T1" fmla="*/ 46 h 90"/>
                <a:gd name="T2" fmla="*/ 25 w 74"/>
                <a:gd name="T3" fmla="*/ 76 h 90"/>
                <a:gd name="T4" fmla="*/ 3 w 74"/>
                <a:gd name="T5" fmla="*/ 90 h 90"/>
                <a:gd name="T6" fmla="*/ 2 w 74"/>
                <a:gd name="T7" fmla="*/ 89 h 90"/>
                <a:gd name="T8" fmla="*/ 3 w 74"/>
                <a:gd name="T9" fmla="*/ 76 h 90"/>
                <a:gd name="T10" fmla="*/ 6 w 74"/>
                <a:gd name="T11" fmla="*/ 65 h 90"/>
                <a:gd name="T12" fmla="*/ 57 w 74"/>
                <a:gd name="T13" fmla="*/ 15 h 90"/>
                <a:gd name="T14" fmla="*/ 74 w 74"/>
                <a:gd name="T15" fmla="*/ 39 h 90"/>
                <a:gd name="T16" fmla="*/ 74 w 74"/>
                <a:gd name="T17" fmla="*/ 43 h 90"/>
                <a:gd name="T18" fmla="*/ 71 w 74"/>
                <a:gd name="T19" fmla="*/ 4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90">
                  <a:moveTo>
                    <a:pt x="71" y="46"/>
                  </a:moveTo>
                  <a:cubicBezTo>
                    <a:pt x="57" y="59"/>
                    <a:pt x="41" y="67"/>
                    <a:pt x="25" y="76"/>
                  </a:cubicBezTo>
                  <a:cubicBezTo>
                    <a:pt x="17" y="81"/>
                    <a:pt x="10" y="85"/>
                    <a:pt x="3" y="90"/>
                  </a:cubicBezTo>
                  <a:cubicBezTo>
                    <a:pt x="3" y="89"/>
                    <a:pt x="3" y="89"/>
                    <a:pt x="2" y="89"/>
                  </a:cubicBezTo>
                  <a:cubicBezTo>
                    <a:pt x="0" y="86"/>
                    <a:pt x="1" y="80"/>
                    <a:pt x="3" y="76"/>
                  </a:cubicBezTo>
                  <a:cubicBezTo>
                    <a:pt x="4" y="73"/>
                    <a:pt x="5" y="69"/>
                    <a:pt x="6" y="65"/>
                  </a:cubicBezTo>
                  <a:cubicBezTo>
                    <a:pt x="15" y="40"/>
                    <a:pt x="29" y="0"/>
                    <a:pt x="57" y="15"/>
                  </a:cubicBezTo>
                  <a:cubicBezTo>
                    <a:pt x="66" y="19"/>
                    <a:pt x="73" y="29"/>
                    <a:pt x="74" y="39"/>
                  </a:cubicBezTo>
                  <a:cubicBezTo>
                    <a:pt x="74" y="40"/>
                    <a:pt x="74" y="42"/>
                    <a:pt x="74" y="43"/>
                  </a:cubicBezTo>
                  <a:cubicBezTo>
                    <a:pt x="73" y="44"/>
                    <a:pt x="72" y="45"/>
                    <a:pt x="71" y="46"/>
                  </a:cubicBezTo>
                  <a:close/>
                </a:path>
              </a:pathLst>
            </a:custGeom>
            <a:solidFill>
              <a:srgbClr val="EDEB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Freeform 61"/>
            <p:cNvSpPr/>
            <p:nvPr/>
          </p:nvSpPr>
          <p:spPr bwMode="auto">
            <a:xfrm>
              <a:off x="10307638" y="220663"/>
              <a:ext cx="1628775" cy="1735138"/>
            </a:xfrm>
            <a:custGeom>
              <a:avLst/>
              <a:gdLst>
                <a:gd name="T0" fmla="*/ 335 w 383"/>
                <a:gd name="T1" fmla="*/ 2 h 408"/>
                <a:gd name="T2" fmla="*/ 339 w 383"/>
                <a:gd name="T3" fmla="*/ 0 h 408"/>
                <a:gd name="T4" fmla="*/ 346 w 383"/>
                <a:gd name="T5" fmla="*/ 4 h 408"/>
                <a:gd name="T6" fmla="*/ 383 w 383"/>
                <a:gd name="T7" fmla="*/ 36 h 408"/>
                <a:gd name="T8" fmla="*/ 366 w 383"/>
                <a:gd name="T9" fmla="*/ 54 h 408"/>
                <a:gd name="T10" fmla="*/ 258 w 383"/>
                <a:gd name="T11" fmla="*/ 172 h 408"/>
                <a:gd name="T12" fmla="*/ 121 w 383"/>
                <a:gd name="T13" fmla="*/ 322 h 408"/>
                <a:gd name="T14" fmla="*/ 36 w 383"/>
                <a:gd name="T15" fmla="*/ 408 h 408"/>
                <a:gd name="T16" fmla="*/ 31 w 383"/>
                <a:gd name="T17" fmla="*/ 392 h 408"/>
                <a:gd name="T18" fmla="*/ 19 w 383"/>
                <a:gd name="T19" fmla="*/ 390 h 408"/>
                <a:gd name="T20" fmla="*/ 21 w 383"/>
                <a:gd name="T21" fmla="*/ 382 h 408"/>
                <a:gd name="T22" fmla="*/ 18 w 383"/>
                <a:gd name="T23" fmla="*/ 375 h 408"/>
                <a:gd name="T24" fmla="*/ 0 w 383"/>
                <a:gd name="T25" fmla="*/ 375 h 408"/>
                <a:gd name="T26" fmla="*/ 89 w 383"/>
                <a:gd name="T27" fmla="*/ 269 h 408"/>
                <a:gd name="T28" fmla="*/ 333 w 383"/>
                <a:gd name="T29" fmla="*/ 4 h 408"/>
                <a:gd name="T30" fmla="*/ 335 w 383"/>
                <a:gd name="T31" fmla="*/ 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3" h="408">
                  <a:moveTo>
                    <a:pt x="335" y="2"/>
                  </a:moveTo>
                  <a:cubicBezTo>
                    <a:pt x="336" y="1"/>
                    <a:pt x="337" y="0"/>
                    <a:pt x="339" y="0"/>
                  </a:cubicBezTo>
                  <a:cubicBezTo>
                    <a:pt x="342" y="0"/>
                    <a:pt x="344" y="2"/>
                    <a:pt x="346" y="4"/>
                  </a:cubicBezTo>
                  <a:cubicBezTo>
                    <a:pt x="358" y="14"/>
                    <a:pt x="372" y="26"/>
                    <a:pt x="383" y="36"/>
                  </a:cubicBezTo>
                  <a:cubicBezTo>
                    <a:pt x="383" y="35"/>
                    <a:pt x="367" y="53"/>
                    <a:pt x="366" y="54"/>
                  </a:cubicBezTo>
                  <a:cubicBezTo>
                    <a:pt x="329" y="93"/>
                    <a:pt x="294" y="133"/>
                    <a:pt x="258" y="172"/>
                  </a:cubicBezTo>
                  <a:cubicBezTo>
                    <a:pt x="212" y="222"/>
                    <a:pt x="167" y="272"/>
                    <a:pt x="121" y="322"/>
                  </a:cubicBezTo>
                  <a:cubicBezTo>
                    <a:pt x="93" y="351"/>
                    <a:pt x="67" y="382"/>
                    <a:pt x="36" y="408"/>
                  </a:cubicBezTo>
                  <a:cubicBezTo>
                    <a:pt x="35" y="402"/>
                    <a:pt x="37" y="396"/>
                    <a:pt x="31" y="392"/>
                  </a:cubicBezTo>
                  <a:cubicBezTo>
                    <a:pt x="28" y="389"/>
                    <a:pt x="23" y="388"/>
                    <a:pt x="19" y="390"/>
                  </a:cubicBezTo>
                  <a:cubicBezTo>
                    <a:pt x="20" y="387"/>
                    <a:pt x="21" y="385"/>
                    <a:pt x="21" y="382"/>
                  </a:cubicBezTo>
                  <a:cubicBezTo>
                    <a:pt x="21" y="379"/>
                    <a:pt x="20" y="376"/>
                    <a:pt x="18" y="375"/>
                  </a:cubicBezTo>
                  <a:cubicBezTo>
                    <a:pt x="13" y="372"/>
                    <a:pt x="6" y="376"/>
                    <a:pt x="0" y="375"/>
                  </a:cubicBezTo>
                  <a:cubicBezTo>
                    <a:pt x="29" y="339"/>
                    <a:pt x="59" y="304"/>
                    <a:pt x="89" y="269"/>
                  </a:cubicBezTo>
                  <a:cubicBezTo>
                    <a:pt x="177" y="187"/>
                    <a:pt x="245" y="86"/>
                    <a:pt x="333" y="4"/>
                  </a:cubicBezTo>
                  <a:cubicBezTo>
                    <a:pt x="333" y="3"/>
                    <a:pt x="334" y="3"/>
                    <a:pt x="335" y="2"/>
                  </a:cubicBezTo>
                  <a:close/>
                </a:path>
              </a:pathLst>
            </a:custGeom>
            <a:solidFill>
              <a:srgbClr val="E057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Freeform 62"/>
            <p:cNvSpPr/>
            <p:nvPr/>
          </p:nvSpPr>
          <p:spPr bwMode="auto">
            <a:xfrm>
              <a:off x="10307638" y="220663"/>
              <a:ext cx="1530350" cy="1600200"/>
            </a:xfrm>
            <a:custGeom>
              <a:avLst/>
              <a:gdLst>
                <a:gd name="T0" fmla="*/ 98 w 360"/>
                <a:gd name="T1" fmla="*/ 278 h 376"/>
                <a:gd name="T2" fmla="*/ 224 w 360"/>
                <a:gd name="T3" fmla="*/ 140 h 376"/>
                <a:gd name="T4" fmla="*/ 286 w 360"/>
                <a:gd name="T5" fmla="*/ 69 h 376"/>
                <a:gd name="T6" fmla="*/ 326 w 360"/>
                <a:gd name="T7" fmla="*/ 31 h 376"/>
                <a:gd name="T8" fmla="*/ 339 w 360"/>
                <a:gd name="T9" fmla="*/ 0 h 376"/>
                <a:gd name="T10" fmla="*/ 335 w 360"/>
                <a:gd name="T11" fmla="*/ 2 h 376"/>
                <a:gd name="T12" fmla="*/ 333 w 360"/>
                <a:gd name="T13" fmla="*/ 4 h 376"/>
                <a:gd name="T14" fmla="*/ 89 w 360"/>
                <a:gd name="T15" fmla="*/ 269 h 376"/>
                <a:gd name="T16" fmla="*/ 0 w 360"/>
                <a:gd name="T17" fmla="*/ 375 h 376"/>
                <a:gd name="T18" fmla="*/ 17 w 360"/>
                <a:gd name="T19" fmla="*/ 374 h 376"/>
                <a:gd name="T20" fmla="*/ 98 w 360"/>
                <a:gd name="T21" fmla="*/ 278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60" h="376">
                  <a:moveTo>
                    <a:pt x="98" y="278"/>
                  </a:moveTo>
                  <a:cubicBezTo>
                    <a:pt x="140" y="232"/>
                    <a:pt x="183" y="188"/>
                    <a:pt x="224" y="140"/>
                  </a:cubicBezTo>
                  <a:cubicBezTo>
                    <a:pt x="244" y="116"/>
                    <a:pt x="265" y="92"/>
                    <a:pt x="286" y="69"/>
                  </a:cubicBezTo>
                  <a:cubicBezTo>
                    <a:pt x="298" y="56"/>
                    <a:pt x="313" y="44"/>
                    <a:pt x="326" y="31"/>
                  </a:cubicBezTo>
                  <a:cubicBezTo>
                    <a:pt x="330" y="28"/>
                    <a:pt x="360" y="0"/>
                    <a:pt x="339" y="0"/>
                  </a:cubicBezTo>
                  <a:cubicBezTo>
                    <a:pt x="337" y="0"/>
                    <a:pt x="336" y="1"/>
                    <a:pt x="335" y="2"/>
                  </a:cubicBezTo>
                  <a:cubicBezTo>
                    <a:pt x="334" y="3"/>
                    <a:pt x="333" y="3"/>
                    <a:pt x="333" y="4"/>
                  </a:cubicBezTo>
                  <a:cubicBezTo>
                    <a:pt x="245" y="86"/>
                    <a:pt x="177" y="187"/>
                    <a:pt x="89" y="269"/>
                  </a:cubicBezTo>
                  <a:cubicBezTo>
                    <a:pt x="59" y="304"/>
                    <a:pt x="29" y="339"/>
                    <a:pt x="0" y="375"/>
                  </a:cubicBezTo>
                  <a:cubicBezTo>
                    <a:pt x="5" y="376"/>
                    <a:pt x="12" y="372"/>
                    <a:pt x="17" y="374"/>
                  </a:cubicBezTo>
                  <a:cubicBezTo>
                    <a:pt x="43" y="342"/>
                    <a:pt x="70" y="310"/>
                    <a:pt x="98" y="278"/>
                  </a:cubicBezTo>
                  <a:close/>
                </a:path>
              </a:pathLst>
            </a:custGeom>
            <a:solidFill>
              <a:srgbClr val="CF48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Freeform 63"/>
            <p:cNvSpPr/>
            <p:nvPr/>
          </p:nvSpPr>
          <p:spPr bwMode="auto">
            <a:xfrm>
              <a:off x="10175876" y="2020888"/>
              <a:ext cx="106363" cy="104775"/>
            </a:xfrm>
            <a:custGeom>
              <a:avLst/>
              <a:gdLst>
                <a:gd name="T0" fmla="*/ 25 w 25"/>
                <a:gd name="T1" fmla="*/ 11 h 25"/>
                <a:gd name="T2" fmla="*/ 3 w 25"/>
                <a:gd name="T3" fmla="*/ 25 h 25"/>
                <a:gd name="T4" fmla="*/ 2 w 25"/>
                <a:gd name="T5" fmla="*/ 24 h 25"/>
                <a:gd name="T6" fmla="*/ 3 w 25"/>
                <a:gd name="T7" fmla="*/ 11 h 25"/>
                <a:gd name="T8" fmla="*/ 6 w 25"/>
                <a:gd name="T9" fmla="*/ 0 h 25"/>
                <a:gd name="T10" fmla="*/ 16 w 25"/>
                <a:gd name="T11" fmla="*/ 4 h 25"/>
                <a:gd name="T12" fmla="*/ 25 w 25"/>
                <a:gd name="T13" fmla="*/ 11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5">
                  <a:moveTo>
                    <a:pt x="25" y="11"/>
                  </a:moveTo>
                  <a:cubicBezTo>
                    <a:pt x="17" y="16"/>
                    <a:pt x="10" y="20"/>
                    <a:pt x="3" y="25"/>
                  </a:cubicBezTo>
                  <a:cubicBezTo>
                    <a:pt x="3" y="24"/>
                    <a:pt x="3" y="24"/>
                    <a:pt x="2" y="24"/>
                  </a:cubicBezTo>
                  <a:cubicBezTo>
                    <a:pt x="0" y="21"/>
                    <a:pt x="1" y="15"/>
                    <a:pt x="3" y="11"/>
                  </a:cubicBezTo>
                  <a:cubicBezTo>
                    <a:pt x="4" y="8"/>
                    <a:pt x="5" y="4"/>
                    <a:pt x="6" y="0"/>
                  </a:cubicBezTo>
                  <a:cubicBezTo>
                    <a:pt x="10" y="1"/>
                    <a:pt x="13" y="2"/>
                    <a:pt x="16" y="4"/>
                  </a:cubicBezTo>
                  <a:cubicBezTo>
                    <a:pt x="19" y="6"/>
                    <a:pt x="22" y="9"/>
                    <a:pt x="25" y="11"/>
                  </a:cubicBezTo>
                  <a:close/>
                </a:path>
              </a:pathLst>
            </a:custGeom>
            <a:solidFill>
              <a:srgbClr val="B53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Freeform 64"/>
            <p:cNvSpPr/>
            <p:nvPr/>
          </p:nvSpPr>
          <p:spPr bwMode="auto">
            <a:xfrm>
              <a:off x="11718926" y="111125"/>
              <a:ext cx="306388" cy="292100"/>
            </a:xfrm>
            <a:custGeom>
              <a:avLst/>
              <a:gdLst>
                <a:gd name="T0" fmla="*/ 48 w 72"/>
                <a:gd name="T1" fmla="*/ 64 h 69"/>
                <a:gd name="T2" fmla="*/ 40 w 72"/>
                <a:gd name="T3" fmla="*/ 69 h 69"/>
                <a:gd name="T4" fmla="*/ 23 w 72"/>
                <a:gd name="T5" fmla="*/ 44 h 69"/>
                <a:gd name="T6" fmla="*/ 0 w 72"/>
                <a:gd name="T7" fmla="*/ 32 h 69"/>
                <a:gd name="T8" fmla="*/ 15 w 72"/>
                <a:gd name="T9" fmla="*/ 12 h 69"/>
                <a:gd name="T10" fmla="*/ 34 w 72"/>
                <a:gd name="T11" fmla="*/ 1 h 69"/>
                <a:gd name="T12" fmla="*/ 35 w 72"/>
                <a:gd name="T13" fmla="*/ 1 h 69"/>
                <a:gd name="T14" fmla="*/ 46 w 72"/>
                <a:gd name="T15" fmla="*/ 6 h 69"/>
                <a:gd name="T16" fmla="*/ 63 w 72"/>
                <a:gd name="T17" fmla="*/ 18 h 69"/>
                <a:gd name="T18" fmla="*/ 72 w 72"/>
                <a:gd name="T19" fmla="*/ 34 h 69"/>
                <a:gd name="T20" fmla="*/ 72 w 72"/>
                <a:gd name="T21" fmla="*/ 36 h 69"/>
                <a:gd name="T22" fmla="*/ 59 w 72"/>
                <a:gd name="T23" fmla="*/ 51 h 69"/>
                <a:gd name="T24" fmla="*/ 48 w 72"/>
                <a:gd name="T25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2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9" y="2"/>
                    <a:pt x="42" y="4"/>
                    <a:pt x="46" y="6"/>
                  </a:cubicBezTo>
                  <a:cubicBezTo>
                    <a:pt x="52" y="10"/>
                    <a:pt x="58" y="13"/>
                    <a:pt x="63" y="18"/>
                  </a:cubicBezTo>
                  <a:cubicBezTo>
                    <a:pt x="67" y="22"/>
                    <a:pt x="71" y="28"/>
                    <a:pt x="72" y="34"/>
                  </a:cubicBezTo>
                  <a:cubicBezTo>
                    <a:pt x="72" y="35"/>
                    <a:pt x="72" y="36"/>
                    <a:pt x="72" y="36"/>
                  </a:cubicBezTo>
                  <a:cubicBezTo>
                    <a:pt x="71" y="36"/>
                    <a:pt x="60" y="50"/>
                    <a:pt x="59" y="51"/>
                  </a:cubicBezTo>
                  <a:cubicBezTo>
                    <a:pt x="56" y="56"/>
                    <a:pt x="53" y="61"/>
                    <a:pt x="48" y="64"/>
                  </a:cubicBezTo>
                  <a:close/>
                </a:path>
              </a:pathLst>
            </a:custGeom>
            <a:solidFill>
              <a:srgbClr val="D4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Freeform 65"/>
            <p:cNvSpPr/>
            <p:nvPr/>
          </p:nvSpPr>
          <p:spPr bwMode="auto">
            <a:xfrm>
              <a:off x="11718926" y="111125"/>
              <a:ext cx="207963" cy="292100"/>
            </a:xfrm>
            <a:custGeom>
              <a:avLst/>
              <a:gdLst>
                <a:gd name="T0" fmla="*/ 48 w 49"/>
                <a:gd name="T1" fmla="*/ 64 h 69"/>
                <a:gd name="T2" fmla="*/ 40 w 49"/>
                <a:gd name="T3" fmla="*/ 69 h 69"/>
                <a:gd name="T4" fmla="*/ 23 w 49"/>
                <a:gd name="T5" fmla="*/ 44 h 69"/>
                <a:gd name="T6" fmla="*/ 0 w 49"/>
                <a:gd name="T7" fmla="*/ 32 h 69"/>
                <a:gd name="T8" fmla="*/ 15 w 49"/>
                <a:gd name="T9" fmla="*/ 12 h 69"/>
                <a:gd name="T10" fmla="*/ 34 w 49"/>
                <a:gd name="T11" fmla="*/ 1 h 69"/>
                <a:gd name="T12" fmla="*/ 35 w 49"/>
                <a:gd name="T13" fmla="*/ 1 h 69"/>
                <a:gd name="T14" fmla="*/ 35 w 49"/>
                <a:gd name="T15" fmla="*/ 4 h 69"/>
                <a:gd name="T16" fmla="*/ 21 w 49"/>
                <a:gd name="T17" fmla="*/ 25 h 69"/>
                <a:gd name="T18" fmla="*/ 23 w 49"/>
                <a:gd name="T19" fmla="*/ 28 h 69"/>
                <a:gd name="T20" fmla="*/ 43 w 49"/>
                <a:gd name="T21" fmla="*/ 51 h 69"/>
                <a:gd name="T22" fmla="*/ 48 w 49"/>
                <a:gd name="T23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9" h="69">
                  <a:moveTo>
                    <a:pt x="48" y="64"/>
                  </a:moveTo>
                  <a:cubicBezTo>
                    <a:pt x="46" y="66"/>
                    <a:pt x="43" y="68"/>
                    <a:pt x="40" y="69"/>
                  </a:cubicBezTo>
                  <a:cubicBezTo>
                    <a:pt x="37" y="59"/>
                    <a:pt x="30" y="51"/>
                    <a:pt x="23" y="44"/>
                  </a:cubicBezTo>
                  <a:cubicBezTo>
                    <a:pt x="17" y="38"/>
                    <a:pt x="9" y="31"/>
                    <a:pt x="0" y="32"/>
                  </a:cubicBezTo>
                  <a:cubicBezTo>
                    <a:pt x="2" y="32"/>
                    <a:pt x="12" y="15"/>
                    <a:pt x="15" y="12"/>
                  </a:cubicBezTo>
                  <a:cubicBezTo>
                    <a:pt x="20" y="6"/>
                    <a:pt x="24" y="0"/>
                    <a:pt x="34" y="1"/>
                  </a:cubicBezTo>
                  <a:cubicBezTo>
                    <a:pt x="34" y="1"/>
                    <a:pt x="35" y="1"/>
                    <a:pt x="35" y="1"/>
                  </a:cubicBezTo>
                  <a:cubicBezTo>
                    <a:pt x="35" y="2"/>
                    <a:pt x="35" y="3"/>
                    <a:pt x="35" y="4"/>
                  </a:cubicBezTo>
                  <a:cubicBezTo>
                    <a:pt x="34" y="11"/>
                    <a:pt x="21" y="17"/>
                    <a:pt x="21" y="25"/>
                  </a:cubicBezTo>
                  <a:cubicBezTo>
                    <a:pt x="21" y="26"/>
                    <a:pt x="22" y="27"/>
                    <a:pt x="23" y="28"/>
                  </a:cubicBezTo>
                  <a:cubicBezTo>
                    <a:pt x="29" y="36"/>
                    <a:pt x="36" y="44"/>
                    <a:pt x="43" y="51"/>
                  </a:cubicBezTo>
                  <a:cubicBezTo>
                    <a:pt x="46" y="55"/>
                    <a:pt x="49" y="59"/>
                    <a:pt x="48" y="64"/>
                  </a:cubicBezTo>
                  <a:close/>
                </a:path>
              </a:pathLst>
            </a:custGeom>
            <a:solidFill>
              <a:srgbClr val="AB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3000">
        <p:fade/>
      </p:transition>
    </mc:Choice>
    <mc:Fallback>
      <p:transition spd="med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37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卡通小清新教育PPT模版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NUMBER"/>
  <p:tag name="ID" val="547142"/>
  <p:tag name="MH_ORDER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NUMBER"/>
  <p:tag name="ID" val="547142"/>
  <p:tag name="MH_ORDER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NUMBER"/>
  <p:tag name="ID" val="547142"/>
  <p:tag name="MH_ORDER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516230504"/>
  <p:tag name="MH_LIBRARY" val="CONTENTS"/>
  <p:tag name="MH_TYPE" val="OTHERS"/>
  <p:tag name="ID" val="54581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5359"/>
  <p:tag name="MH_LIBRARY" val="GRAPHIC"/>
  <p:tag name="MH_TYPE" val="Other"/>
  <p:tag name="MH_ORDER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5359"/>
  <p:tag name="MH_LIBRARY" val="GRAPHIC"/>
  <p:tag name="MH_TYPE" val="Other"/>
  <p:tag name="MH_ORDER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5359"/>
  <p:tag name="MH_LIBRARY" val="GRAPHIC"/>
  <p:tag name="MH_TYPE" val="Other"/>
  <p:tag name="MH_ORDER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5359"/>
  <p:tag name="MH_LIBRARY" val="GRAPHIC"/>
  <p:tag name="MH_TYPE" val="Other"/>
  <p:tag name="MH_ORDER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5359"/>
  <p:tag name="MH_LIBRARY" val="GRAPHIC"/>
  <p:tag name="MH_TYPE" val="Other"/>
  <p:tag name="MH_ORDER" val="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5359"/>
  <p:tag name="MH_LIBRARY" val="GRAPHIC"/>
  <p:tag name="MH_TYPE" val="Title"/>
  <p:tag name="MH_ORDER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3956"/>
  <p:tag name="MH_LIBRARY" val="GRAPHIC"/>
  <p:tag name="MH_TYPE" val="Desc"/>
  <p:tag name="MH_ORDER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3956"/>
  <p:tag name="MH_LIBRARY" val="GRAPHIC"/>
  <p:tag name="MH_TYPE" val="Other"/>
  <p:tag name="MH_ORDER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3956"/>
  <p:tag name="MH_LIBRARY" val="GRAPHIC"/>
  <p:tag name="MH_TYPE" val="SubTitle"/>
  <p:tag name="MH_ORDER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3956"/>
  <p:tag name="MH_LIBRARY" val="GRAPHIC"/>
  <p:tag name="MH_TYPE" val="Other"/>
  <p:tag name="MH_ORDER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3956"/>
  <p:tag name="MH_LIBRARY" val="GRAPHIC"/>
  <p:tag name="MH_TYPE" val="SubTitle"/>
  <p:tag name="MH_ORDER" val="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3956"/>
  <p:tag name="MH_LIBRARY" val="GRAPHIC"/>
  <p:tag name="MH_TYPE" val="Other"/>
  <p:tag name="MH_ORDER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3956"/>
  <p:tag name="MH_LIBRARY" val="GRAPHIC"/>
  <p:tag name="MH_TYPE" val="SubTitle"/>
  <p:tag name="MH_ORDER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3956"/>
  <p:tag name="MH_LIBRARY" val="GRAPHIC"/>
  <p:tag name="MH_TYPE" val="Other"/>
  <p:tag name="MH_ORDER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019113956"/>
  <p:tag name="MH_LIBRARY" val="GRAPHIC"/>
  <p:tag name="MH_TYPE" val="SubTitle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NUMBER"/>
  <p:tag name="ID" val="547142"/>
  <p:tag name="MH_ORDER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NUMBER"/>
  <p:tag name="ID" val="547142"/>
  <p:tag name="MH_ORDER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NUMBER"/>
  <p:tag name="ID" val="547142"/>
  <p:tag name="MH_ORDER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NUMBER"/>
  <p:tag name="ID" val="547142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NUMBER"/>
  <p:tag name="ID" val="547142"/>
  <p:tag name="MH_ORDER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429225421"/>
  <p:tag name="MH_LIBRARY" val="CONTENTS"/>
  <p:tag name="MH_TYPE" val="ENTRY"/>
  <p:tag name="ID" val="547142"/>
  <p:tag name="MH_ORDER" val="1"/>
</p:tagLst>
</file>

<file path=ppt/theme/theme1.xml><?xml version="1.0" encoding="utf-8"?>
<a:theme xmlns:a="http://schemas.openxmlformats.org/drawingml/2006/main" name="Office 主题​​">
  <a:themeElements>
    <a:clrScheme name="清新教育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AD46"/>
      </a:accent1>
      <a:accent2>
        <a:srgbClr val="F16D21"/>
      </a:accent2>
      <a:accent3>
        <a:srgbClr val="FF7878"/>
      </a:accent3>
      <a:accent4>
        <a:srgbClr val="32CFFA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2427</Words>
  <PresentationFormat>宽屏</PresentationFormat>
  <Paragraphs>247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9" baseType="lpstr">
      <vt:lpstr>等线</vt:lpstr>
      <vt:lpstr>等线 Light</vt:lpstr>
      <vt:lpstr>华文中宋</vt:lpstr>
      <vt:lpstr>宋体</vt:lpstr>
      <vt:lpstr>微软雅黑</vt:lpstr>
      <vt:lpstr>幼圆</vt:lpstr>
      <vt:lpstr>Agency FB</vt:lpstr>
      <vt:lpstr>Arial</vt:lpstr>
      <vt:lpstr>Calibri</vt:lpstr>
      <vt:lpstr>Century Gothic</vt:lpstr>
      <vt:lpstr>Cordia New</vt:lpstr>
      <vt:lpstr>Impact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2017-08-15T00:15:00Z</dcterms:created>
  <dcterms:modified xsi:type="dcterms:W3CDTF">2017-08-22T08:05:05Z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2052-10.1.0.6690</vt:lpwstr>
  </property>
</Properties>
</file>