
<file path=[Content_Types].xml><?xml version="1.0" encoding="utf-8"?>
<Types xmlns="http://schemas.openxmlformats.org/package/2006/content-types">
  <Default Extension="png" ContentType="image/png"/>
  <Default Extension="bin" ContentType="application/vnd.openxmlformats-officedocument.oleObject"/>
  <Default Extension="xlsm" ContentType="application/vnd.ms-excel.sheet.macroEnabled.12"/>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3.xml" ContentType="application/vnd.openxmlformats-officedocument.theme+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theme/theme4.xml" ContentType="application/vnd.openxmlformats-officedocument.theme+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theme/theme5.xml" ContentType="application/vnd.openxmlformats-officedocument.theme+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ppt/charts/chart8.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erverZoom="100000" strictFirstAndLastChars="0" saveSubsetFonts="1" autoCompressPictures="0">
  <p:sldMasterIdLst>
    <p:sldMasterId id="2147483648" r:id="rId1"/>
    <p:sldMasterId id="2147483649" r:id="rId2"/>
    <p:sldMasterId id="2147483650" r:id="rId3"/>
    <p:sldMasterId id="2147483651" r:id="rId4"/>
    <p:sldMasterId id="2147483652" r:id="rId5"/>
    <p:sldMasterId id="2147483653" r:id="rId6"/>
  </p:sldMasterIdLst>
  <p:notesMasterIdLst>
    <p:notesMasterId r:id="rId51"/>
  </p:notesMasterIdLst>
  <p:handoutMasterIdLst>
    <p:handoutMasterId r:id="rId52"/>
  </p:handout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 id="270" r:id="rId21"/>
    <p:sldId id="271" r:id="rId22"/>
    <p:sldId id="272" r:id="rId23"/>
    <p:sldId id="273" r:id="rId24"/>
    <p:sldId id="274" r:id="rId25"/>
    <p:sldId id="275" r:id="rId26"/>
    <p:sldId id="276" r:id="rId27"/>
    <p:sldId id="277" r:id="rId28"/>
    <p:sldId id="278" r:id="rId29"/>
    <p:sldId id="279" r:id="rId30"/>
    <p:sldId id="280" r:id="rId31"/>
    <p:sldId id="281" r:id="rId32"/>
    <p:sldId id="282" r:id="rId33"/>
    <p:sldId id="283" r:id="rId34"/>
    <p:sldId id="284" r:id="rId35"/>
    <p:sldId id="285" r:id="rId36"/>
    <p:sldId id="286" r:id="rId37"/>
    <p:sldId id="287" r:id="rId38"/>
    <p:sldId id="288" r:id="rId39"/>
    <p:sldId id="289" r:id="rId40"/>
    <p:sldId id="290" r:id="rId41"/>
    <p:sldId id="291" r:id="rId42"/>
    <p:sldId id="292" r:id="rId43"/>
    <p:sldId id="293" r:id="rId44"/>
    <p:sldId id="294" r:id="rId45"/>
    <p:sldId id="295" r:id="rId46"/>
    <p:sldId id="296" r:id="rId47"/>
    <p:sldId id="297" r:id="rId48"/>
    <p:sldId id="298" r:id="rId49"/>
    <p:sldId id="299" r:id="rId50"/>
  </p:sldIdLst>
  <p:sldSz cx="24384000" cy="13716000"/>
  <p:notesSz cx="6858000" cy="9144000"/>
  <p:defaultTextStyle>
    <a:defPPr>
      <a:defRPr lang="en-US"/>
    </a:defPPr>
    <a:lvl1pPr algn="ctr" defTabSz="825500" rtl="0" fontAlgn="base" hangingPunct="0">
      <a:spcBef>
        <a:spcPct val="0"/>
      </a:spcBef>
      <a:spcAft>
        <a:spcPct val="0"/>
      </a:spcAft>
      <a:defRPr sz="5600" kern="1200">
        <a:solidFill>
          <a:srgbClr val="000000"/>
        </a:solidFill>
        <a:latin typeface="Gill Sans" charset="0"/>
        <a:ea typeface="ＭＳ Ｐゴシック" charset="0"/>
        <a:cs typeface="Gill Sans" charset="0"/>
        <a:sym typeface="Gill Sans" charset="0"/>
      </a:defRPr>
    </a:lvl1pPr>
    <a:lvl2pPr marL="342900" algn="ctr" defTabSz="825500" rtl="0" fontAlgn="base" hangingPunct="0">
      <a:spcBef>
        <a:spcPct val="0"/>
      </a:spcBef>
      <a:spcAft>
        <a:spcPct val="0"/>
      </a:spcAft>
      <a:defRPr sz="5600" kern="1200">
        <a:solidFill>
          <a:srgbClr val="000000"/>
        </a:solidFill>
        <a:latin typeface="Gill Sans" charset="0"/>
        <a:ea typeface="ＭＳ Ｐゴシック" charset="0"/>
        <a:cs typeface="Gill Sans" charset="0"/>
        <a:sym typeface="Gill Sans" charset="0"/>
      </a:defRPr>
    </a:lvl2pPr>
    <a:lvl3pPr marL="685800" algn="ctr" defTabSz="825500" rtl="0" fontAlgn="base" hangingPunct="0">
      <a:spcBef>
        <a:spcPct val="0"/>
      </a:spcBef>
      <a:spcAft>
        <a:spcPct val="0"/>
      </a:spcAft>
      <a:defRPr sz="5600" kern="1200">
        <a:solidFill>
          <a:srgbClr val="000000"/>
        </a:solidFill>
        <a:latin typeface="Gill Sans" charset="0"/>
        <a:ea typeface="ＭＳ Ｐゴシック" charset="0"/>
        <a:cs typeface="Gill Sans" charset="0"/>
        <a:sym typeface="Gill Sans" charset="0"/>
      </a:defRPr>
    </a:lvl3pPr>
    <a:lvl4pPr marL="1028700" algn="ctr" defTabSz="825500" rtl="0" fontAlgn="base" hangingPunct="0">
      <a:spcBef>
        <a:spcPct val="0"/>
      </a:spcBef>
      <a:spcAft>
        <a:spcPct val="0"/>
      </a:spcAft>
      <a:defRPr sz="5600" kern="1200">
        <a:solidFill>
          <a:srgbClr val="000000"/>
        </a:solidFill>
        <a:latin typeface="Gill Sans" charset="0"/>
        <a:ea typeface="ＭＳ Ｐゴシック" charset="0"/>
        <a:cs typeface="Gill Sans" charset="0"/>
        <a:sym typeface="Gill Sans" charset="0"/>
      </a:defRPr>
    </a:lvl4pPr>
    <a:lvl5pPr marL="1371600" algn="ctr" defTabSz="825500" rtl="0" fontAlgn="base" hangingPunct="0">
      <a:spcBef>
        <a:spcPct val="0"/>
      </a:spcBef>
      <a:spcAft>
        <a:spcPct val="0"/>
      </a:spcAft>
      <a:defRPr sz="5600" kern="1200">
        <a:solidFill>
          <a:srgbClr val="000000"/>
        </a:solidFill>
        <a:latin typeface="Gill Sans" charset="0"/>
        <a:ea typeface="ＭＳ Ｐゴシック" charset="0"/>
        <a:cs typeface="Gill Sans" charset="0"/>
        <a:sym typeface="Gill Sans" charset="0"/>
      </a:defRPr>
    </a:lvl5pPr>
    <a:lvl6pPr marL="2286000" algn="l" defTabSz="457200" rtl="0" eaLnBrk="1" latinLnBrk="0" hangingPunct="1">
      <a:defRPr sz="5600" kern="1200">
        <a:solidFill>
          <a:srgbClr val="000000"/>
        </a:solidFill>
        <a:latin typeface="Gill Sans" charset="0"/>
        <a:ea typeface="ＭＳ Ｐゴシック" charset="0"/>
        <a:cs typeface="Gill Sans" charset="0"/>
        <a:sym typeface="Gill Sans" charset="0"/>
      </a:defRPr>
    </a:lvl6pPr>
    <a:lvl7pPr marL="2743200" algn="l" defTabSz="457200" rtl="0" eaLnBrk="1" latinLnBrk="0" hangingPunct="1">
      <a:defRPr sz="5600" kern="1200">
        <a:solidFill>
          <a:srgbClr val="000000"/>
        </a:solidFill>
        <a:latin typeface="Gill Sans" charset="0"/>
        <a:ea typeface="ＭＳ Ｐゴシック" charset="0"/>
        <a:cs typeface="Gill Sans" charset="0"/>
        <a:sym typeface="Gill Sans" charset="0"/>
      </a:defRPr>
    </a:lvl7pPr>
    <a:lvl8pPr marL="3200400" algn="l" defTabSz="457200" rtl="0" eaLnBrk="1" latinLnBrk="0" hangingPunct="1">
      <a:defRPr sz="5600" kern="1200">
        <a:solidFill>
          <a:srgbClr val="000000"/>
        </a:solidFill>
        <a:latin typeface="Gill Sans" charset="0"/>
        <a:ea typeface="ＭＳ Ｐゴシック" charset="0"/>
        <a:cs typeface="Gill Sans" charset="0"/>
        <a:sym typeface="Gill Sans" charset="0"/>
      </a:defRPr>
    </a:lvl8pPr>
    <a:lvl9pPr marL="3657600" algn="l" defTabSz="457200" rtl="0" eaLnBrk="1" latinLnBrk="0" hangingPunct="1">
      <a:defRPr sz="5600" kern="1200">
        <a:solidFill>
          <a:srgbClr val="000000"/>
        </a:solidFill>
        <a:latin typeface="Gill Sans" charset="0"/>
        <a:ea typeface="ＭＳ Ｐゴシック" charset="0"/>
        <a:cs typeface="Gill Sans" charset="0"/>
        <a:sym typeface="Gill Sans" charset="0"/>
      </a:defRPr>
    </a:lvl9pPr>
  </p:defaultTextStyle>
  <p:extLst>
    <p:ext uri="{EFAFB233-063F-42B5-8137-9DF3F51BA10A}">
      <p15:sldGuideLst xmlns:p15="http://schemas.microsoft.com/office/powerpoint/2012/main">
        <p15:guide id="1" orient="horz" pos="4320">
          <p15:clr>
            <a:srgbClr val="A4A3A4"/>
          </p15:clr>
        </p15:guide>
        <p15:guide id="2" pos="76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8B089"/>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521" autoAdjust="0"/>
    <p:restoredTop sz="99859" autoAdjust="0"/>
  </p:normalViewPr>
  <p:slideViewPr>
    <p:cSldViewPr>
      <p:cViewPr>
        <p:scale>
          <a:sx n="33" d="100"/>
          <a:sy n="33" d="100"/>
        </p:scale>
        <p:origin x="630" y="654"/>
      </p:cViewPr>
      <p:guideLst>
        <p:guide orient="horz" pos="4320"/>
        <p:guide pos="7680"/>
      </p:guideLst>
    </p:cSldViewPr>
  </p:slideViewPr>
  <p:notesTextViewPr>
    <p:cViewPr>
      <p:scale>
        <a:sx n="100" d="100"/>
        <a:sy n="100" d="100"/>
      </p:scale>
      <p:origin x="0" y="0"/>
    </p:cViewPr>
  </p:notesTextViewPr>
  <p:notesViewPr>
    <p:cSldViewPr>
      <p:cViewPr varScale="1">
        <p:scale>
          <a:sx n="70" d="100"/>
          <a:sy n="70" d="100"/>
        </p:scale>
        <p:origin x="2388" y="54"/>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9" Type="http://schemas.openxmlformats.org/officeDocument/2006/relationships/slide" Target="slides/slide33.xml"/><Relationship Id="rId21" Type="http://schemas.openxmlformats.org/officeDocument/2006/relationships/slide" Target="slides/slide15.xml"/><Relationship Id="rId34" Type="http://schemas.openxmlformats.org/officeDocument/2006/relationships/slide" Target="slides/slide28.xml"/><Relationship Id="rId42" Type="http://schemas.openxmlformats.org/officeDocument/2006/relationships/slide" Target="slides/slide36.xml"/><Relationship Id="rId47" Type="http://schemas.openxmlformats.org/officeDocument/2006/relationships/slide" Target="slides/slide41.xml"/><Relationship Id="rId50" Type="http://schemas.openxmlformats.org/officeDocument/2006/relationships/slide" Target="slides/slide44.xml"/><Relationship Id="rId55" Type="http://schemas.openxmlformats.org/officeDocument/2006/relationships/theme" Target="theme/theme1.xml"/><Relationship Id="rId7" Type="http://schemas.openxmlformats.org/officeDocument/2006/relationships/slide" Target="slides/slide1.xml"/><Relationship Id="rId2" Type="http://schemas.openxmlformats.org/officeDocument/2006/relationships/slideMaster" Target="slideMasters/slideMaster2.xml"/><Relationship Id="rId16" Type="http://schemas.openxmlformats.org/officeDocument/2006/relationships/slide" Target="slides/slide10.xml"/><Relationship Id="rId29" Type="http://schemas.openxmlformats.org/officeDocument/2006/relationships/slide" Target="slides/slide23.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slide" Target="slides/slide26.xml"/><Relationship Id="rId37" Type="http://schemas.openxmlformats.org/officeDocument/2006/relationships/slide" Target="slides/slide31.xml"/><Relationship Id="rId40" Type="http://schemas.openxmlformats.org/officeDocument/2006/relationships/slide" Target="slides/slide34.xml"/><Relationship Id="rId45" Type="http://schemas.openxmlformats.org/officeDocument/2006/relationships/slide" Target="slides/slide39.xml"/><Relationship Id="rId53" Type="http://schemas.openxmlformats.org/officeDocument/2006/relationships/presProps" Target="presProps.xml"/><Relationship Id="rId5" Type="http://schemas.openxmlformats.org/officeDocument/2006/relationships/slideMaster" Target="slideMasters/slideMaster5.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slide" Target="slides/slide25.xml"/><Relationship Id="rId44" Type="http://schemas.openxmlformats.org/officeDocument/2006/relationships/slide" Target="slides/slide38.xml"/><Relationship Id="rId52" Type="http://schemas.openxmlformats.org/officeDocument/2006/relationships/handoutMaster" Target="handoutMasters/handoutMaster1.xml"/><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slide" Target="slides/slide29.xml"/><Relationship Id="rId43" Type="http://schemas.openxmlformats.org/officeDocument/2006/relationships/slide" Target="slides/slide37.xml"/><Relationship Id="rId48" Type="http://schemas.openxmlformats.org/officeDocument/2006/relationships/slide" Target="slides/slide42.xml"/><Relationship Id="rId56" Type="http://schemas.openxmlformats.org/officeDocument/2006/relationships/tableStyles" Target="tableStyles.xml"/><Relationship Id="rId8" Type="http://schemas.openxmlformats.org/officeDocument/2006/relationships/slide" Target="slides/slide2.xml"/><Relationship Id="rId51" Type="http://schemas.openxmlformats.org/officeDocument/2006/relationships/notesMaster" Target="notesMasters/notesMaster1.xml"/><Relationship Id="rId3" Type="http://schemas.openxmlformats.org/officeDocument/2006/relationships/slideMaster" Target="slideMasters/slideMaster3.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slide" Target="slides/slide27.xml"/><Relationship Id="rId38" Type="http://schemas.openxmlformats.org/officeDocument/2006/relationships/slide" Target="slides/slide32.xml"/><Relationship Id="rId46" Type="http://schemas.openxmlformats.org/officeDocument/2006/relationships/slide" Target="slides/slide40.xml"/><Relationship Id="rId20" Type="http://schemas.openxmlformats.org/officeDocument/2006/relationships/slide" Target="slides/slide14.xml"/><Relationship Id="rId41" Type="http://schemas.openxmlformats.org/officeDocument/2006/relationships/slide" Target="slides/slide35.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Master" Target="slideMasters/slideMaster6.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slide" Target="slides/slide30.xml"/><Relationship Id="rId49" Type="http://schemas.openxmlformats.org/officeDocument/2006/relationships/slide" Target="slides/slide43.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Macro-Enabled_Worksheet.xlsm"/></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Macro-Enabled_Worksheet1.xlsm"/></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Macro-Enabled_Worksheet2.xlsm"/></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Macro-Enabled_Worksheet3.xlsm"/></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Macro-Enabled_Worksheet4.xlsm"/></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Macro-Enabled_Worksheet5.xlsm"/></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Macro-Enabled_Worksheet6.xlsm"/></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Excel_Macro-Enabled_Worksheet7.xlsm"/></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000" b="0" i="0" u="none" strike="noStrike" baseline="0">
                <a:solidFill>
                  <a:srgbClr val="000000"/>
                </a:solidFill>
                <a:latin typeface="Geneva"/>
                <a:ea typeface="Geneva"/>
                <a:cs typeface="Geneva"/>
              </a:defRPr>
            </a:pPr>
            <a:endParaRPr lang="en-US"/>
          </a:p>
        </c:rich>
      </c:tx>
      <c:layout>
        <c:manualLayout>
          <c:xMode val="edge"/>
          <c:yMode val="edge"/>
          <c:x val="0.49493668865716101"/>
          <c:y val="1.9316442537379502E-2"/>
        </c:manualLayout>
      </c:layout>
      <c:overlay val="0"/>
      <c:spPr>
        <a:noFill/>
        <a:ln w="25377">
          <a:noFill/>
        </a:ln>
      </c:spPr>
    </c:title>
    <c:autoTitleDeleted val="0"/>
    <c:plotArea>
      <c:layout>
        <c:manualLayout>
          <c:layoutTarget val="inner"/>
          <c:xMode val="edge"/>
          <c:yMode val="edge"/>
          <c:x val="0.17861331268017699"/>
          <c:y val="0.25220400607818799"/>
          <c:w val="0.84119109242971701"/>
          <c:h val="0.67344433339021503"/>
        </c:manualLayout>
      </c:layout>
      <c:barChart>
        <c:barDir val="bar"/>
        <c:grouping val="clustered"/>
        <c:varyColors val="0"/>
        <c:ser>
          <c:idx val="0"/>
          <c:order val="0"/>
          <c:tx>
            <c:strRef>
              <c:f>Sheet1!$A$2</c:f>
              <c:strCache>
                <c:ptCount val="1"/>
                <c:pt idx="0">
                  <c:v>Region 1</c:v>
                </c:pt>
              </c:strCache>
            </c:strRef>
          </c:tx>
          <c:spPr>
            <a:solidFill>
              <a:srgbClr val="52A1F7"/>
            </a:solidFill>
            <a:ln w="25403">
              <a:noFill/>
            </a:ln>
          </c:spPr>
          <c:invertIfNegative val="0"/>
          <c:cat>
            <c:strRef>
              <c:f>Sheet1!$B$1:$E$1</c:f>
              <c:strCache>
                <c:ptCount val="4"/>
                <c:pt idx="0">
                  <c:v>2007</c:v>
                </c:pt>
                <c:pt idx="1">
                  <c:v>2008</c:v>
                </c:pt>
                <c:pt idx="2">
                  <c:v>2009</c:v>
                </c:pt>
                <c:pt idx="3">
                  <c:v>2010</c:v>
                </c:pt>
              </c:strCache>
            </c:strRef>
          </c:cat>
          <c:val>
            <c:numRef>
              <c:f>Sheet1!$B$2:$E$2</c:f>
              <c:numCache>
                <c:formatCode>General</c:formatCode>
                <c:ptCount val="4"/>
                <c:pt idx="0">
                  <c:v>17</c:v>
                </c:pt>
                <c:pt idx="1">
                  <c:v>26</c:v>
                </c:pt>
                <c:pt idx="2">
                  <c:v>53</c:v>
                </c:pt>
                <c:pt idx="3">
                  <c:v>96</c:v>
                </c:pt>
              </c:numCache>
            </c:numRef>
          </c:val>
          <c:extLst>
            <c:ext xmlns:c16="http://schemas.microsoft.com/office/drawing/2014/chart" uri="{C3380CC4-5D6E-409C-BE32-E72D297353CC}">
              <c16:uniqueId val="{00000000-A0EE-41AB-BD64-80D59CCBEC71}"/>
            </c:ext>
          </c:extLst>
        </c:ser>
        <c:ser>
          <c:idx val="1"/>
          <c:order val="1"/>
          <c:tx>
            <c:strRef>
              <c:f>Sheet1!$A$3</c:f>
              <c:strCache>
                <c:ptCount val="1"/>
                <c:pt idx="0">
                  <c:v>Region 2</c:v>
                </c:pt>
              </c:strCache>
            </c:strRef>
          </c:tx>
          <c:spPr>
            <a:solidFill>
              <a:srgbClr val="8BDECD"/>
            </a:solidFill>
            <a:ln w="25403">
              <a:noFill/>
            </a:ln>
          </c:spPr>
          <c:invertIfNegative val="0"/>
          <c:cat>
            <c:strRef>
              <c:f>Sheet1!$B$1:$E$1</c:f>
              <c:strCache>
                <c:ptCount val="4"/>
                <c:pt idx="0">
                  <c:v>2007</c:v>
                </c:pt>
                <c:pt idx="1">
                  <c:v>2008</c:v>
                </c:pt>
                <c:pt idx="2">
                  <c:v>2009</c:v>
                </c:pt>
                <c:pt idx="3">
                  <c:v>2010</c:v>
                </c:pt>
              </c:strCache>
            </c:strRef>
          </c:cat>
          <c:val>
            <c:numRef>
              <c:f>Sheet1!$B$3:$E$3</c:f>
              <c:numCache>
                <c:formatCode>General</c:formatCode>
                <c:ptCount val="4"/>
                <c:pt idx="0">
                  <c:v>55</c:v>
                </c:pt>
                <c:pt idx="1">
                  <c:v>43</c:v>
                </c:pt>
                <c:pt idx="2">
                  <c:v>70</c:v>
                </c:pt>
                <c:pt idx="3">
                  <c:v>58</c:v>
                </c:pt>
              </c:numCache>
            </c:numRef>
          </c:val>
          <c:extLst>
            <c:ext xmlns:c16="http://schemas.microsoft.com/office/drawing/2014/chart" uri="{C3380CC4-5D6E-409C-BE32-E72D297353CC}">
              <c16:uniqueId val="{00000001-A0EE-41AB-BD64-80D59CCBEC71}"/>
            </c:ext>
          </c:extLst>
        </c:ser>
        <c:dLbls>
          <c:showLegendKey val="0"/>
          <c:showVal val="0"/>
          <c:showCatName val="0"/>
          <c:showSerName val="0"/>
          <c:showPercent val="0"/>
          <c:showBubbleSize val="0"/>
        </c:dLbls>
        <c:gapWidth val="40"/>
        <c:axId val="1963562152"/>
        <c:axId val="1894828344"/>
      </c:barChart>
      <c:catAx>
        <c:axId val="1963562152"/>
        <c:scaling>
          <c:orientation val="maxMin"/>
        </c:scaling>
        <c:delete val="0"/>
        <c:axPos val="l"/>
        <c:title>
          <c:tx>
            <c:rich>
              <a:bodyPr rot="0" vert="horz"/>
              <a:lstStyle/>
              <a:p>
                <a:pPr algn="ctr">
                  <a:defRPr sz="1000" b="0" i="0" u="none" strike="noStrike" baseline="0">
                    <a:solidFill>
                      <a:srgbClr val="000000"/>
                    </a:solidFill>
                    <a:latin typeface="Geneva"/>
                    <a:ea typeface="Geneva"/>
                    <a:cs typeface="Geneva"/>
                  </a:defRPr>
                </a:pPr>
                <a:endParaRPr lang="en-US"/>
              </a:p>
            </c:rich>
          </c:tx>
          <c:layout>
            <c:manualLayout>
              <c:xMode val="edge"/>
              <c:yMode val="edge"/>
              <c:x val="0.1"/>
              <c:y val="0.38335806865434002"/>
            </c:manualLayout>
          </c:layout>
          <c:overlay val="0"/>
          <c:spPr>
            <a:noFill/>
            <a:ln w="25377">
              <a:noFill/>
            </a:ln>
          </c:spPr>
        </c:title>
        <c:numFmt formatCode="General" sourceLinked="0"/>
        <c:majorTickMark val="none"/>
        <c:minorTickMark val="none"/>
        <c:tickLblPos val="nextTo"/>
        <c:spPr>
          <a:ln w="12688">
            <a:solidFill>
              <a:srgbClr val="000000"/>
            </a:solidFill>
            <a:prstDash val="solid"/>
          </a:ln>
        </c:spPr>
        <c:txPr>
          <a:bodyPr rot="0" vert="horz"/>
          <a:lstStyle/>
          <a:p>
            <a:pPr>
              <a:defRPr sz="2400" b="0" i="0" u="none" strike="noStrike" baseline="0">
                <a:solidFill>
                  <a:srgbClr val="000000"/>
                </a:solidFill>
                <a:latin typeface="Open Sans"/>
                <a:ea typeface="Open Sans"/>
                <a:cs typeface="Open Sans"/>
              </a:defRPr>
            </a:pPr>
            <a:endParaRPr lang="en-US"/>
          </a:p>
        </c:txPr>
        <c:crossAx val="1894828344"/>
        <c:crosses val="autoZero"/>
        <c:auto val="1"/>
        <c:lblAlgn val="ctr"/>
        <c:lblOffset val="100"/>
        <c:tickLblSkip val="1"/>
        <c:tickMarkSkip val="1"/>
        <c:noMultiLvlLbl val="0"/>
      </c:catAx>
      <c:valAx>
        <c:axId val="1894828344"/>
        <c:scaling>
          <c:orientation val="minMax"/>
        </c:scaling>
        <c:delete val="0"/>
        <c:axPos val="t"/>
        <c:majorGridlines>
          <c:spPr>
            <a:ln w="3175">
              <a:solidFill>
                <a:schemeClr val="bg1">
                  <a:lumMod val="85000"/>
                </a:schemeClr>
              </a:solidFill>
              <a:prstDash val="solid"/>
            </a:ln>
          </c:spPr>
        </c:majorGridlines>
        <c:title>
          <c:tx>
            <c:rich>
              <a:bodyPr/>
              <a:lstStyle/>
              <a:p>
                <a:pPr>
                  <a:defRPr sz="1000" b="0" i="0" u="none" strike="noStrike" baseline="0">
                    <a:solidFill>
                      <a:srgbClr val="000000"/>
                    </a:solidFill>
                    <a:latin typeface="Geneva"/>
                    <a:ea typeface="Geneva"/>
                    <a:cs typeface="Geneva"/>
                  </a:defRPr>
                </a:pPr>
                <a:endParaRPr lang="en-US"/>
              </a:p>
            </c:rich>
          </c:tx>
          <c:layout>
            <c:manualLayout>
              <c:xMode val="edge"/>
              <c:yMode val="edge"/>
              <c:x val="0.56962030928566398"/>
              <c:y val="4.6062439175440097E-2"/>
            </c:manualLayout>
          </c:layout>
          <c:overlay val="0"/>
          <c:spPr>
            <a:noFill/>
            <a:ln w="25377">
              <a:noFill/>
            </a:ln>
          </c:spPr>
        </c:title>
        <c:numFmt formatCode="General" sourceLinked="0"/>
        <c:majorTickMark val="none"/>
        <c:minorTickMark val="none"/>
        <c:tickLblPos val="high"/>
        <c:spPr>
          <a:ln w="9516">
            <a:noFill/>
          </a:ln>
        </c:spPr>
        <c:txPr>
          <a:bodyPr rot="0" vert="horz"/>
          <a:lstStyle/>
          <a:p>
            <a:pPr>
              <a:defRPr sz="2400" b="0" i="0" u="none" strike="noStrike" baseline="0">
                <a:solidFill>
                  <a:srgbClr val="000000"/>
                </a:solidFill>
                <a:latin typeface="Open Sans"/>
                <a:ea typeface="Open Sans"/>
                <a:cs typeface="Open Sans"/>
              </a:defRPr>
            </a:pPr>
            <a:endParaRPr lang="en-US"/>
          </a:p>
        </c:txPr>
        <c:crossAx val="1963562152"/>
        <c:crosses val="autoZero"/>
        <c:crossBetween val="between"/>
      </c:valAx>
      <c:spPr>
        <a:noFill/>
        <a:ln w="25403">
          <a:noFill/>
        </a:ln>
      </c:spPr>
    </c:plotArea>
    <c:legend>
      <c:legendPos val="b"/>
      <c:layout>
        <c:manualLayout>
          <c:xMode val="edge"/>
          <c:yMode val="edge"/>
          <c:x val="1.1330070227707999E-2"/>
          <c:y val="8.4589047155622404E-2"/>
          <c:w val="0.34177218557139799"/>
          <c:h val="5.6463549500132597E-2"/>
        </c:manualLayout>
      </c:layout>
      <c:overlay val="0"/>
      <c:spPr>
        <a:noFill/>
        <a:ln w="25377">
          <a:noFill/>
        </a:ln>
      </c:spPr>
      <c:txPr>
        <a:bodyPr/>
        <a:lstStyle/>
        <a:p>
          <a:pPr>
            <a:defRPr sz="2203" b="0" i="0" u="none" strike="noStrike" baseline="0">
              <a:solidFill>
                <a:srgbClr val="000000"/>
              </a:solidFill>
              <a:latin typeface="Open Sans"/>
              <a:ea typeface="Open Sans"/>
              <a:cs typeface="Open Sans"/>
            </a:defRPr>
          </a:pPr>
          <a:endParaRPr lang="en-US"/>
        </a:p>
      </c:txPr>
    </c:legend>
    <c:plotVisOnly val="1"/>
    <c:dispBlanksAs val="gap"/>
    <c:showDLblsOverMax val="0"/>
  </c:chart>
  <c:spPr>
    <a:noFill/>
    <a:ln>
      <a:noFill/>
    </a:ln>
  </c:spPr>
  <c:txPr>
    <a:bodyPr/>
    <a:lstStyle/>
    <a:p>
      <a:pPr>
        <a:defRPr sz="2400" b="0" i="0" u="none" strike="noStrike" baseline="0">
          <a:solidFill>
            <a:srgbClr val="000000"/>
          </a:solidFill>
          <a:latin typeface="Open Sans"/>
          <a:ea typeface="Open Sans"/>
          <a:cs typeface="Open Sans"/>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000" b="0" i="0" u="none" strike="noStrike" baseline="0">
                <a:solidFill>
                  <a:srgbClr val="000000"/>
                </a:solidFill>
                <a:latin typeface="Geneva"/>
                <a:ea typeface="Geneva"/>
                <a:cs typeface="Geneva"/>
              </a:defRPr>
            </a:pPr>
            <a:endParaRPr lang="en-US"/>
          </a:p>
        </c:rich>
      </c:tx>
      <c:layout>
        <c:manualLayout>
          <c:xMode val="edge"/>
          <c:yMode val="edge"/>
          <c:x val="0.49493668554588599"/>
          <c:y val="1.9316554955424E-2"/>
        </c:manualLayout>
      </c:layout>
      <c:overlay val="0"/>
      <c:spPr>
        <a:noFill/>
        <a:ln w="25377">
          <a:noFill/>
        </a:ln>
      </c:spPr>
    </c:title>
    <c:autoTitleDeleted val="0"/>
    <c:plotArea>
      <c:layout>
        <c:manualLayout>
          <c:layoutTarget val="inner"/>
          <c:xMode val="edge"/>
          <c:yMode val="edge"/>
          <c:x val="0.11951091853920499"/>
          <c:y val="4.8695221146892197E-2"/>
          <c:w val="0.84119109242971701"/>
          <c:h val="0.67344433339021503"/>
        </c:manualLayout>
      </c:layout>
      <c:barChart>
        <c:barDir val="bar"/>
        <c:grouping val="clustered"/>
        <c:varyColors val="0"/>
        <c:ser>
          <c:idx val="0"/>
          <c:order val="0"/>
          <c:tx>
            <c:strRef>
              <c:f>Sheet1!$A$2</c:f>
              <c:strCache>
                <c:ptCount val="1"/>
                <c:pt idx="0">
                  <c:v>Region 1</c:v>
                </c:pt>
              </c:strCache>
            </c:strRef>
          </c:tx>
          <c:spPr>
            <a:solidFill>
              <a:srgbClr val="52A1F7"/>
            </a:solidFill>
            <a:ln w="25403">
              <a:noFill/>
            </a:ln>
          </c:spPr>
          <c:invertIfNegative val="0"/>
          <c:cat>
            <c:strRef>
              <c:f>Sheet1!$B$1:$E$1</c:f>
              <c:strCache>
                <c:ptCount val="4"/>
                <c:pt idx="0">
                  <c:v>2007</c:v>
                </c:pt>
                <c:pt idx="1">
                  <c:v>2008</c:v>
                </c:pt>
                <c:pt idx="2">
                  <c:v>2009</c:v>
                </c:pt>
                <c:pt idx="3">
                  <c:v>2010</c:v>
                </c:pt>
              </c:strCache>
            </c:strRef>
          </c:cat>
          <c:val>
            <c:numRef>
              <c:f>Sheet1!$B$2:$E$2</c:f>
              <c:numCache>
                <c:formatCode>General</c:formatCode>
                <c:ptCount val="4"/>
                <c:pt idx="0">
                  <c:v>17</c:v>
                </c:pt>
                <c:pt idx="1">
                  <c:v>26</c:v>
                </c:pt>
                <c:pt idx="2">
                  <c:v>53</c:v>
                </c:pt>
                <c:pt idx="3">
                  <c:v>96</c:v>
                </c:pt>
              </c:numCache>
            </c:numRef>
          </c:val>
          <c:extLst>
            <c:ext xmlns:c16="http://schemas.microsoft.com/office/drawing/2014/chart" uri="{C3380CC4-5D6E-409C-BE32-E72D297353CC}">
              <c16:uniqueId val="{00000000-7E1F-4CC4-8DDE-2494B701C691}"/>
            </c:ext>
          </c:extLst>
        </c:ser>
        <c:ser>
          <c:idx val="1"/>
          <c:order val="1"/>
          <c:tx>
            <c:strRef>
              <c:f>Sheet1!$A$3</c:f>
              <c:strCache>
                <c:ptCount val="1"/>
                <c:pt idx="0">
                  <c:v>Region 2</c:v>
                </c:pt>
              </c:strCache>
            </c:strRef>
          </c:tx>
          <c:spPr>
            <a:solidFill>
              <a:srgbClr val="8BDECD"/>
            </a:solidFill>
            <a:ln w="25403">
              <a:noFill/>
            </a:ln>
          </c:spPr>
          <c:invertIfNegative val="0"/>
          <c:cat>
            <c:strRef>
              <c:f>Sheet1!$B$1:$E$1</c:f>
              <c:strCache>
                <c:ptCount val="4"/>
                <c:pt idx="0">
                  <c:v>2007</c:v>
                </c:pt>
                <c:pt idx="1">
                  <c:v>2008</c:v>
                </c:pt>
                <c:pt idx="2">
                  <c:v>2009</c:v>
                </c:pt>
                <c:pt idx="3">
                  <c:v>2010</c:v>
                </c:pt>
              </c:strCache>
            </c:strRef>
          </c:cat>
          <c:val>
            <c:numRef>
              <c:f>Sheet1!$B$3:$E$3</c:f>
              <c:numCache>
                <c:formatCode>General</c:formatCode>
                <c:ptCount val="4"/>
                <c:pt idx="0">
                  <c:v>55</c:v>
                </c:pt>
                <c:pt idx="1">
                  <c:v>43</c:v>
                </c:pt>
                <c:pt idx="2">
                  <c:v>70</c:v>
                </c:pt>
                <c:pt idx="3">
                  <c:v>58</c:v>
                </c:pt>
              </c:numCache>
            </c:numRef>
          </c:val>
          <c:extLst>
            <c:ext xmlns:c16="http://schemas.microsoft.com/office/drawing/2014/chart" uri="{C3380CC4-5D6E-409C-BE32-E72D297353CC}">
              <c16:uniqueId val="{00000001-7E1F-4CC4-8DDE-2494B701C691}"/>
            </c:ext>
          </c:extLst>
        </c:ser>
        <c:dLbls>
          <c:showLegendKey val="0"/>
          <c:showVal val="0"/>
          <c:showCatName val="0"/>
          <c:showSerName val="0"/>
          <c:showPercent val="0"/>
          <c:showBubbleSize val="0"/>
        </c:dLbls>
        <c:gapWidth val="40"/>
        <c:axId val="-2112914872"/>
        <c:axId val="-2062067304"/>
      </c:barChart>
      <c:catAx>
        <c:axId val="-2112914872"/>
        <c:scaling>
          <c:orientation val="maxMin"/>
        </c:scaling>
        <c:delete val="0"/>
        <c:axPos val="l"/>
        <c:title>
          <c:tx>
            <c:rich>
              <a:bodyPr rot="0" vert="horz"/>
              <a:lstStyle/>
              <a:p>
                <a:pPr algn="ctr">
                  <a:defRPr sz="1000" b="0" i="0" u="none" strike="noStrike" baseline="0">
                    <a:solidFill>
                      <a:srgbClr val="000000"/>
                    </a:solidFill>
                    <a:latin typeface="Geneva"/>
                    <a:ea typeface="Geneva"/>
                    <a:cs typeface="Geneva"/>
                  </a:defRPr>
                </a:pPr>
                <a:endParaRPr lang="en-US"/>
              </a:p>
            </c:rich>
          </c:tx>
          <c:layout>
            <c:manualLayout>
              <c:xMode val="edge"/>
              <c:yMode val="edge"/>
              <c:x val="0.1"/>
              <c:y val="0.38335817010477002"/>
            </c:manualLayout>
          </c:layout>
          <c:overlay val="0"/>
          <c:spPr>
            <a:noFill/>
            <a:ln w="25377">
              <a:noFill/>
            </a:ln>
          </c:spPr>
        </c:title>
        <c:numFmt formatCode="General" sourceLinked="0"/>
        <c:majorTickMark val="none"/>
        <c:minorTickMark val="none"/>
        <c:tickLblPos val="nextTo"/>
        <c:spPr>
          <a:ln w="12689">
            <a:solidFill>
              <a:srgbClr val="000000"/>
            </a:solidFill>
            <a:prstDash val="solid"/>
          </a:ln>
        </c:spPr>
        <c:txPr>
          <a:bodyPr rot="0" vert="horz"/>
          <a:lstStyle/>
          <a:p>
            <a:pPr>
              <a:defRPr sz="2400" b="0" i="0" u="none" strike="noStrike" baseline="0">
                <a:solidFill>
                  <a:srgbClr val="000000"/>
                </a:solidFill>
                <a:latin typeface="Open Sans"/>
                <a:ea typeface="Open Sans"/>
                <a:cs typeface="Open Sans"/>
              </a:defRPr>
            </a:pPr>
            <a:endParaRPr lang="en-US"/>
          </a:p>
        </c:txPr>
        <c:crossAx val="-2062067304"/>
        <c:crosses val="autoZero"/>
        <c:auto val="1"/>
        <c:lblAlgn val="ctr"/>
        <c:lblOffset val="100"/>
        <c:tickLblSkip val="1"/>
        <c:tickMarkSkip val="1"/>
        <c:noMultiLvlLbl val="0"/>
      </c:catAx>
      <c:valAx>
        <c:axId val="-2062067304"/>
        <c:scaling>
          <c:orientation val="minMax"/>
        </c:scaling>
        <c:delete val="0"/>
        <c:axPos val="t"/>
        <c:majorGridlines>
          <c:spPr>
            <a:ln w="3175">
              <a:noFill/>
              <a:prstDash val="solid"/>
            </a:ln>
          </c:spPr>
        </c:majorGridlines>
        <c:title>
          <c:tx>
            <c:rich>
              <a:bodyPr/>
              <a:lstStyle/>
              <a:p>
                <a:pPr>
                  <a:defRPr sz="1000" b="0" i="0" u="none" strike="noStrike" baseline="0">
                    <a:solidFill>
                      <a:srgbClr val="000000"/>
                    </a:solidFill>
                    <a:latin typeface="Geneva"/>
                    <a:ea typeface="Geneva"/>
                    <a:cs typeface="Geneva"/>
                  </a:defRPr>
                </a:pPr>
                <a:endParaRPr lang="en-US"/>
              </a:p>
            </c:rich>
          </c:tx>
          <c:layout>
            <c:manualLayout>
              <c:xMode val="edge"/>
              <c:yMode val="edge"/>
              <c:x val="0.56962022839250404"/>
              <c:y val="4.6062341380881097E-2"/>
            </c:manualLayout>
          </c:layout>
          <c:overlay val="0"/>
          <c:spPr>
            <a:noFill/>
            <a:ln w="25377">
              <a:noFill/>
            </a:ln>
          </c:spPr>
        </c:title>
        <c:numFmt formatCode="General" sourceLinked="0"/>
        <c:majorTickMark val="none"/>
        <c:minorTickMark val="none"/>
        <c:tickLblPos val="high"/>
        <c:spPr>
          <a:ln w="9516">
            <a:noFill/>
          </a:ln>
        </c:spPr>
        <c:txPr>
          <a:bodyPr rot="0" vert="horz"/>
          <a:lstStyle/>
          <a:p>
            <a:pPr>
              <a:defRPr sz="2400" b="0" i="0" u="none" strike="noStrike" baseline="0">
                <a:solidFill>
                  <a:srgbClr val="000000"/>
                </a:solidFill>
                <a:latin typeface="Open Sans"/>
                <a:ea typeface="Open Sans"/>
                <a:cs typeface="Open Sans"/>
              </a:defRPr>
            </a:pPr>
            <a:endParaRPr lang="en-US"/>
          </a:p>
        </c:txPr>
        <c:crossAx val="-2112914872"/>
        <c:crosses val="autoZero"/>
        <c:crossBetween val="between"/>
      </c:valAx>
      <c:spPr>
        <a:noFill/>
        <a:ln w="25403">
          <a:noFill/>
        </a:ln>
      </c:spPr>
    </c:plotArea>
    <c:legend>
      <c:legendPos val="b"/>
      <c:layout>
        <c:manualLayout>
          <c:xMode val="edge"/>
          <c:yMode val="edge"/>
          <c:x val="0.194936685545886"/>
          <c:y val="0.943536474263031"/>
          <c:w val="0.34177211401206398"/>
          <c:h val="5.6463525736969E-2"/>
        </c:manualLayout>
      </c:layout>
      <c:overlay val="0"/>
      <c:spPr>
        <a:noFill/>
        <a:ln w="25377">
          <a:noFill/>
        </a:ln>
      </c:spPr>
      <c:txPr>
        <a:bodyPr/>
        <a:lstStyle/>
        <a:p>
          <a:pPr>
            <a:defRPr sz="2203" b="0" i="0" u="none" strike="noStrike" baseline="0">
              <a:solidFill>
                <a:srgbClr val="000000"/>
              </a:solidFill>
              <a:latin typeface="Open Sans"/>
              <a:ea typeface="Open Sans"/>
              <a:cs typeface="Open Sans"/>
            </a:defRPr>
          </a:pPr>
          <a:endParaRPr lang="en-US"/>
        </a:p>
      </c:txPr>
    </c:legend>
    <c:plotVisOnly val="1"/>
    <c:dispBlanksAs val="gap"/>
    <c:showDLblsOverMax val="0"/>
  </c:chart>
  <c:spPr>
    <a:noFill/>
    <a:ln>
      <a:noFill/>
    </a:ln>
  </c:spPr>
  <c:txPr>
    <a:bodyPr/>
    <a:lstStyle/>
    <a:p>
      <a:pPr>
        <a:defRPr sz="2400" b="0" i="0" u="none" strike="noStrike" baseline="0">
          <a:solidFill>
            <a:srgbClr val="000000"/>
          </a:solidFill>
          <a:latin typeface="Open Sans"/>
          <a:ea typeface="Open Sans"/>
          <a:cs typeface="Open Sans"/>
        </a:defRPr>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000" b="0" i="0" u="none" strike="noStrike" baseline="0">
                <a:solidFill>
                  <a:srgbClr val="000000"/>
                </a:solidFill>
                <a:latin typeface="Geneva"/>
                <a:ea typeface="Geneva"/>
                <a:cs typeface="Geneva"/>
              </a:defRPr>
            </a:pPr>
            <a:endParaRPr lang="en-US"/>
          </a:p>
        </c:rich>
      </c:tx>
      <c:layout>
        <c:manualLayout>
          <c:xMode val="edge"/>
          <c:yMode val="edge"/>
          <c:x val="0.496202522098531"/>
          <c:y val="1.9316575812638799E-2"/>
        </c:manualLayout>
      </c:layout>
      <c:overlay val="0"/>
      <c:spPr>
        <a:noFill/>
        <a:ln w="25378">
          <a:noFill/>
        </a:ln>
      </c:spPr>
    </c:title>
    <c:autoTitleDeleted val="0"/>
    <c:plotArea>
      <c:layout>
        <c:manualLayout>
          <c:layoutTarget val="inner"/>
          <c:xMode val="edge"/>
          <c:yMode val="edge"/>
          <c:x val="6.7088607594936706E-2"/>
          <c:y val="1.4858841010401201E-3"/>
          <c:w val="0.71012658227848102"/>
          <c:h val="0.83358098068350694"/>
        </c:manualLayout>
      </c:layout>
      <c:pieChart>
        <c:varyColors val="0"/>
        <c:ser>
          <c:idx val="0"/>
          <c:order val="0"/>
          <c:tx>
            <c:strRef>
              <c:f>Sheet1!$A$2</c:f>
              <c:strCache>
                <c:ptCount val="1"/>
                <c:pt idx="0">
                  <c:v>Region 1</c:v>
                </c:pt>
              </c:strCache>
            </c:strRef>
          </c:tx>
          <c:spPr>
            <a:solidFill>
              <a:srgbClr val="DD0806"/>
            </a:solidFill>
            <a:ln w="25406">
              <a:noFill/>
            </a:ln>
          </c:spPr>
          <c:dPt>
            <c:idx val="0"/>
            <c:bubble3D val="0"/>
            <c:spPr>
              <a:solidFill>
                <a:srgbClr val="52A1F7"/>
              </a:solidFill>
              <a:ln w="25406">
                <a:noFill/>
              </a:ln>
            </c:spPr>
            <c:extLst>
              <c:ext xmlns:c16="http://schemas.microsoft.com/office/drawing/2014/chart" uri="{C3380CC4-5D6E-409C-BE32-E72D297353CC}">
                <c16:uniqueId val="{00000001-F1A1-4480-94F3-5954F296FA8A}"/>
              </c:ext>
            </c:extLst>
          </c:dPt>
          <c:dPt>
            <c:idx val="1"/>
            <c:bubble3D val="0"/>
            <c:spPr>
              <a:solidFill>
                <a:srgbClr val="A0B6B6"/>
              </a:solidFill>
              <a:ln w="25406">
                <a:noFill/>
              </a:ln>
            </c:spPr>
            <c:extLst>
              <c:ext xmlns:c16="http://schemas.microsoft.com/office/drawing/2014/chart" uri="{C3380CC4-5D6E-409C-BE32-E72D297353CC}">
                <c16:uniqueId val="{00000003-F1A1-4480-94F3-5954F296FA8A}"/>
              </c:ext>
            </c:extLst>
          </c:dPt>
          <c:dPt>
            <c:idx val="2"/>
            <c:bubble3D val="0"/>
            <c:spPr>
              <a:solidFill>
                <a:srgbClr val="8BDECD"/>
              </a:solidFill>
              <a:ln w="25406">
                <a:noFill/>
              </a:ln>
            </c:spPr>
            <c:extLst>
              <c:ext xmlns:c16="http://schemas.microsoft.com/office/drawing/2014/chart" uri="{C3380CC4-5D6E-409C-BE32-E72D297353CC}">
                <c16:uniqueId val="{00000005-F1A1-4480-94F3-5954F296FA8A}"/>
              </c:ext>
            </c:extLst>
          </c:dPt>
          <c:dPt>
            <c:idx val="3"/>
            <c:bubble3D val="0"/>
            <c:spPr>
              <a:solidFill>
                <a:srgbClr val="17B789"/>
              </a:solidFill>
              <a:ln w="25406">
                <a:noFill/>
              </a:ln>
            </c:spPr>
            <c:extLst>
              <c:ext xmlns:c16="http://schemas.microsoft.com/office/drawing/2014/chart" uri="{C3380CC4-5D6E-409C-BE32-E72D297353CC}">
                <c16:uniqueId val="{00000007-F1A1-4480-94F3-5954F296FA8A}"/>
              </c:ext>
            </c:extLst>
          </c:dPt>
          <c:dLbls>
            <c:numFmt formatCode="0%" sourceLinked="0"/>
            <c:spPr>
              <a:noFill/>
              <a:ln w="25378">
                <a:noFill/>
              </a:ln>
            </c:spPr>
            <c:txPr>
              <a:bodyPr/>
              <a:lstStyle/>
              <a:p>
                <a:pPr>
                  <a:defRPr sz="2100" b="1" i="0" u="none" strike="noStrike" baseline="0">
                    <a:solidFill>
                      <a:srgbClr val="FFFFFF"/>
                    </a:solidFill>
                    <a:latin typeface="Open Sans"/>
                    <a:ea typeface="Open Sans"/>
                    <a:cs typeface="Open Sans"/>
                  </a:defRPr>
                </a:pPr>
                <a:endParaRPr lang="en-US"/>
              </a:p>
            </c:txPr>
            <c:dLblPos val="inEnd"/>
            <c:showLegendKey val="0"/>
            <c:showVal val="0"/>
            <c:showCatName val="0"/>
            <c:showSerName val="0"/>
            <c:showPercent val="1"/>
            <c:showBubbleSize val="0"/>
            <c:showLeaderLines val="0"/>
            <c:extLst>
              <c:ext xmlns:c15="http://schemas.microsoft.com/office/drawing/2012/chart" uri="{CE6537A1-D6FC-4f65-9D91-7224C49458BB}">
                <c15:layout/>
              </c:ext>
            </c:extLst>
          </c:dLbls>
          <c:cat>
            <c:strRef>
              <c:f>Sheet1!$B$1:$E$1</c:f>
              <c:strCache>
                <c:ptCount val="4"/>
                <c:pt idx="0">
                  <c:v>2009</c:v>
                </c:pt>
                <c:pt idx="1">
                  <c:v>2010</c:v>
                </c:pt>
                <c:pt idx="2">
                  <c:v>2011</c:v>
                </c:pt>
                <c:pt idx="3">
                  <c:v>2012</c:v>
                </c:pt>
              </c:strCache>
            </c:strRef>
          </c:cat>
          <c:val>
            <c:numRef>
              <c:f>Sheet1!$B$2:$E$2</c:f>
              <c:numCache>
                <c:formatCode>General</c:formatCode>
                <c:ptCount val="4"/>
                <c:pt idx="0">
                  <c:v>28</c:v>
                </c:pt>
                <c:pt idx="1">
                  <c:v>26</c:v>
                </c:pt>
                <c:pt idx="2">
                  <c:v>21</c:v>
                </c:pt>
                <c:pt idx="3">
                  <c:v>18</c:v>
                </c:pt>
              </c:numCache>
            </c:numRef>
          </c:val>
          <c:extLst>
            <c:ext xmlns:c16="http://schemas.microsoft.com/office/drawing/2014/chart" uri="{C3380CC4-5D6E-409C-BE32-E72D297353CC}">
              <c16:uniqueId val="{00000008-F1A1-4480-94F3-5954F296FA8A}"/>
            </c:ext>
          </c:extLst>
        </c:ser>
        <c:dLbls>
          <c:showLegendKey val="0"/>
          <c:showVal val="0"/>
          <c:showCatName val="0"/>
          <c:showSerName val="0"/>
          <c:showPercent val="0"/>
          <c:showBubbleSize val="0"/>
          <c:showLeaderLines val="0"/>
        </c:dLbls>
        <c:firstSliceAng val="0"/>
      </c:pieChart>
      <c:spPr>
        <a:noFill/>
        <a:ln w="25406">
          <a:noFill/>
        </a:ln>
      </c:spPr>
    </c:plotArea>
    <c:plotVisOnly val="1"/>
    <c:dispBlanksAs val="zero"/>
    <c:showDLblsOverMax val="0"/>
  </c:chart>
  <c:spPr>
    <a:noFill/>
    <a:ln>
      <a:noFill/>
    </a:ln>
  </c:spPr>
  <c:txPr>
    <a:bodyPr/>
    <a:lstStyle/>
    <a:p>
      <a:pPr>
        <a:defRPr sz="2100" b="1" i="0" u="none" strike="noStrike" baseline="0">
          <a:solidFill>
            <a:srgbClr val="000000"/>
          </a:solidFill>
          <a:latin typeface="Open Sans"/>
          <a:ea typeface="Open Sans"/>
          <a:cs typeface="Open Sans"/>
        </a:defRPr>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000" b="0" i="0" u="none" strike="noStrike" baseline="0">
                <a:solidFill>
                  <a:srgbClr val="000000"/>
                </a:solidFill>
                <a:latin typeface="Geneva"/>
                <a:ea typeface="Geneva"/>
                <a:cs typeface="Geneva"/>
              </a:defRPr>
            </a:pPr>
            <a:endParaRPr lang="en-US"/>
          </a:p>
        </c:rich>
      </c:tx>
      <c:layout>
        <c:manualLayout>
          <c:xMode val="edge"/>
          <c:yMode val="edge"/>
          <c:x val="0.496202522098531"/>
          <c:y val="1.9316575812638799E-2"/>
        </c:manualLayout>
      </c:layout>
      <c:overlay val="0"/>
      <c:spPr>
        <a:noFill/>
        <a:ln w="25378">
          <a:noFill/>
        </a:ln>
      </c:spPr>
    </c:title>
    <c:autoTitleDeleted val="0"/>
    <c:plotArea>
      <c:layout>
        <c:manualLayout>
          <c:layoutTarget val="inner"/>
          <c:xMode val="edge"/>
          <c:yMode val="edge"/>
          <c:x val="6.7088607594936706E-2"/>
          <c:y val="1.4858841010401201E-3"/>
          <c:w val="0.71012658227848102"/>
          <c:h val="0.83358098068350694"/>
        </c:manualLayout>
      </c:layout>
      <c:pieChart>
        <c:varyColors val="0"/>
        <c:ser>
          <c:idx val="0"/>
          <c:order val="0"/>
          <c:tx>
            <c:strRef>
              <c:f>Sheet1!$A$2</c:f>
              <c:strCache>
                <c:ptCount val="1"/>
                <c:pt idx="0">
                  <c:v>Region 1</c:v>
                </c:pt>
              </c:strCache>
            </c:strRef>
          </c:tx>
          <c:spPr>
            <a:solidFill>
              <a:srgbClr val="DD0806"/>
            </a:solidFill>
            <a:ln w="25406">
              <a:noFill/>
            </a:ln>
          </c:spPr>
          <c:dPt>
            <c:idx val="0"/>
            <c:bubble3D val="0"/>
            <c:spPr>
              <a:solidFill>
                <a:srgbClr val="52A1F7"/>
              </a:solidFill>
              <a:ln w="25406">
                <a:noFill/>
              </a:ln>
            </c:spPr>
            <c:extLst>
              <c:ext xmlns:c16="http://schemas.microsoft.com/office/drawing/2014/chart" uri="{C3380CC4-5D6E-409C-BE32-E72D297353CC}">
                <c16:uniqueId val="{00000001-10F7-4987-AF1E-F097824608F7}"/>
              </c:ext>
            </c:extLst>
          </c:dPt>
          <c:dPt>
            <c:idx val="1"/>
            <c:bubble3D val="0"/>
            <c:spPr>
              <a:solidFill>
                <a:srgbClr val="A0B6B6"/>
              </a:solidFill>
              <a:ln w="25406">
                <a:noFill/>
              </a:ln>
            </c:spPr>
            <c:extLst>
              <c:ext xmlns:c16="http://schemas.microsoft.com/office/drawing/2014/chart" uri="{C3380CC4-5D6E-409C-BE32-E72D297353CC}">
                <c16:uniqueId val="{00000003-10F7-4987-AF1E-F097824608F7}"/>
              </c:ext>
            </c:extLst>
          </c:dPt>
          <c:dPt>
            <c:idx val="2"/>
            <c:bubble3D val="0"/>
            <c:spPr>
              <a:solidFill>
                <a:srgbClr val="8BDECD"/>
              </a:solidFill>
              <a:ln w="25406">
                <a:noFill/>
              </a:ln>
            </c:spPr>
            <c:extLst>
              <c:ext xmlns:c16="http://schemas.microsoft.com/office/drawing/2014/chart" uri="{C3380CC4-5D6E-409C-BE32-E72D297353CC}">
                <c16:uniqueId val="{00000005-10F7-4987-AF1E-F097824608F7}"/>
              </c:ext>
            </c:extLst>
          </c:dPt>
          <c:dPt>
            <c:idx val="3"/>
            <c:bubble3D val="0"/>
            <c:spPr>
              <a:solidFill>
                <a:srgbClr val="17B789"/>
              </a:solidFill>
              <a:ln w="25406">
                <a:noFill/>
              </a:ln>
            </c:spPr>
            <c:extLst>
              <c:ext xmlns:c16="http://schemas.microsoft.com/office/drawing/2014/chart" uri="{C3380CC4-5D6E-409C-BE32-E72D297353CC}">
                <c16:uniqueId val="{00000007-10F7-4987-AF1E-F097824608F7}"/>
              </c:ext>
            </c:extLst>
          </c:dPt>
          <c:dLbls>
            <c:numFmt formatCode="0%" sourceLinked="0"/>
            <c:spPr>
              <a:noFill/>
              <a:ln w="25378">
                <a:noFill/>
              </a:ln>
            </c:spPr>
            <c:txPr>
              <a:bodyPr/>
              <a:lstStyle/>
              <a:p>
                <a:pPr>
                  <a:defRPr sz="2100" b="1" i="0" u="none" strike="noStrike" baseline="0">
                    <a:solidFill>
                      <a:srgbClr val="FFFFFF"/>
                    </a:solidFill>
                    <a:latin typeface="Open Sans"/>
                    <a:ea typeface="Open Sans"/>
                    <a:cs typeface="Open Sans"/>
                  </a:defRPr>
                </a:pPr>
                <a:endParaRPr lang="en-US"/>
              </a:p>
            </c:txPr>
            <c:dLblPos val="inEnd"/>
            <c:showLegendKey val="0"/>
            <c:showVal val="0"/>
            <c:showCatName val="0"/>
            <c:showSerName val="0"/>
            <c:showPercent val="1"/>
            <c:showBubbleSize val="0"/>
            <c:showLeaderLines val="0"/>
            <c:extLst>
              <c:ext xmlns:c15="http://schemas.microsoft.com/office/drawing/2012/chart" uri="{CE6537A1-D6FC-4f65-9D91-7224C49458BB}">
                <c15:layout/>
              </c:ext>
            </c:extLst>
          </c:dLbls>
          <c:cat>
            <c:strRef>
              <c:f>Sheet1!$B$1:$E$1</c:f>
              <c:strCache>
                <c:ptCount val="4"/>
                <c:pt idx="0">
                  <c:v>2009</c:v>
                </c:pt>
                <c:pt idx="1">
                  <c:v>2010</c:v>
                </c:pt>
                <c:pt idx="2">
                  <c:v>2011</c:v>
                </c:pt>
                <c:pt idx="3">
                  <c:v>2012</c:v>
                </c:pt>
              </c:strCache>
            </c:strRef>
          </c:cat>
          <c:val>
            <c:numRef>
              <c:f>Sheet1!$B$2:$E$2</c:f>
              <c:numCache>
                <c:formatCode>General</c:formatCode>
                <c:ptCount val="4"/>
                <c:pt idx="0">
                  <c:v>28</c:v>
                </c:pt>
                <c:pt idx="1">
                  <c:v>26</c:v>
                </c:pt>
                <c:pt idx="2">
                  <c:v>21</c:v>
                </c:pt>
                <c:pt idx="3">
                  <c:v>18</c:v>
                </c:pt>
              </c:numCache>
            </c:numRef>
          </c:val>
          <c:extLst>
            <c:ext xmlns:c16="http://schemas.microsoft.com/office/drawing/2014/chart" uri="{C3380CC4-5D6E-409C-BE32-E72D297353CC}">
              <c16:uniqueId val="{00000008-10F7-4987-AF1E-F097824608F7}"/>
            </c:ext>
          </c:extLst>
        </c:ser>
        <c:dLbls>
          <c:showLegendKey val="0"/>
          <c:showVal val="0"/>
          <c:showCatName val="0"/>
          <c:showSerName val="0"/>
          <c:showPercent val="0"/>
          <c:showBubbleSize val="0"/>
          <c:showLeaderLines val="0"/>
        </c:dLbls>
        <c:firstSliceAng val="0"/>
      </c:pieChart>
      <c:spPr>
        <a:noFill/>
        <a:ln w="25406">
          <a:noFill/>
        </a:ln>
      </c:spPr>
    </c:plotArea>
    <c:plotVisOnly val="1"/>
    <c:dispBlanksAs val="zero"/>
    <c:showDLblsOverMax val="0"/>
  </c:chart>
  <c:spPr>
    <a:noFill/>
    <a:ln>
      <a:noFill/>
    </a:ln>
  </c:spPr>
  <c:txPr>
    <a:bodyPr/>
    <a:lstStyle/>
    <a:p>
      <a:pPr>
        <a:defRPr sz="2100" b="1" i="0" u="none" strike="noStrike" baseline="0">
          <a:solidFill>
            <a:srgbClr val="000000"/>
          </a:solidFill>
          <a:latin typeface="Open Sans"/>
          <a:ea typeface="Open Sans"/>
          <a:cs typeface="Open Sans"/>
        </a:defRPr>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000" b="0" i="0" u="none" strike="noStrike" baseline="0">
                <a:solidFill>
                  <a:srgbClr val="000000"/>
                </a:solidFill>
                <a:latin typeface="Geneva"/>
                <a:ea typeface="Geneva"/>
                <a:cs typeface="Geneva"/>
              </a:defRPr>
            </a:pPr>
            <a:endParaRPr lang="en-US"/>
          </a:p>
        </c:rich>
      </c:tx>
      <c:layout>
        <c:manualLayout>
          <c:xMode val="edge"/>
          <c:yMode val="edge"/>
          <c:x val="0.49620247469066397"/>
          <c:y val="1.93164550603423E-2"/>
        </c:manualLayout>
      </c:layout>
      <c:overlay val="0"/>
      <c:spPr>
        <a:noFill/>
        <a:ln w="25379">
          <a:noFill/>
        </a:ln>
      </c:spPr>
    </c:title>
    <c:autoTitleDeleted val="0"/>
    <c:plotArea>
      <c:layout>
        <c:manualLayout>
          <c:layoutTarget val="inner"/>
          <c:xMode val="edge"/>
          <c:yMode val="edge"/>
          <c:x val="6.7088607594936706E-2"/>
          <c:y val="1.4858841010401201E-3"/>
          <c:w val="0.71012658227848102"/>
          <c:h val="0.83358098068350694"/>
        </c:manualLayout>
      </c:layout>
      <c:pieChart>
        <c:varyColors val="0"/>
        <c:ser>
          <c:idx val="0"/>
          <c:order val="0"/>
          <c:tx>
            <c:strRef>
              <c:f>Sheet1!$A$2</c:f>
              <c:strCache>
                <c:ptCount val="1"/>
                <c:pt idx="0">
                  <c:v>Region 1</c:v>
                </c:pt>
              </c:strCache>
            </c:strRef>
          </c:tx>
          <c:spPr>
            <a:solidFill>
              <a:srgbClr val="DD0806"/>
            </a:solidFill>
            <a:ln w="25407">
              <a:noFill/>
            </a:ln>
          </c:spPr>
          <c:dPt>
            <c:idx val="0"/>
            <c:bubble3D val="0"/>
            <c:spPr>
              <a:solidFill>
                <a:srgbClr val="52A1F7"/>
              </a:solidFill>
              <a:ln w="25407">
                <a:noFill/>
              </a:ln>
            </c:spPr>
            <c:extLst>
              <c:ext xmlns:c16="http://schemas.microsoft.com/office/drawing/2014/chart" uri="{C3380CC4-5D6E-409C-BE32-E72D297353CC}">
                <c16:uniqueId val="{00000001-1BDD-4F50-A418-E4F3911F8C37}"/>
              </c:ext>
            </c:extLst>
          </c:dPt>
          <c:dPt>
            <c:idx val="1"/>
            <c:bubble3D val="0"/>
            <c:spPr>
              <a:solidFill>
                <a:srgbClr val="A0B6B6"/>
              </a:solidFill>
              <a:ln w="25407">
                <a:noFill/>
              </a:ln>
            </c:spPr>
            <c:extLst>
              <c:ext xmlns:c16="http://schemas.microsoft.com/office/drawing/2014/chart" uri="{C3380CC4-5D6E-409C-BE32-E72D297353CC}">
                <c16:uniqueId val="{00000003-1BDD-4F50-A418-E4F3911F8C37}"/>
              </c:ext>
            </c:extLst>
          </c:dPt>
          <c:dPt>
            <c:idx val="2"/>
            <c:bubble3D val="0"/>
            <c:spPr>
              <a:solidFill>
                <a:srgbClr val="8BDECD"/>
              </a:solidFill>
              <a:ln w="25407">
                <a:noFill/>
              </a:ln>
            </c:spPr>
            <c:extLst>
              <c:ext xmlns:c16="http://schemas.microsoft.com/office/drawing/2014/chart" uri="{C3380CC4-5D6E-409C-BE32-E72D297353CC}">
                <c16:uniqueId val="{00000005-1BDD-4F50-A418-E4F3911F8C37}"/>
              </c:ext>
            </c:extLst>
          </c:dPt>
          <c:dPt>
            <c:idx val="3"/>
            <c:bubble3D val="0"/>
            <c:spPr>
              <a:solidFill>
                <a:srgbClr val="17B789"/>
              </a:solidFill>
              <a:ln w="25407">
                <a:noFill/>
              </a:ln>
            </c:spPr>
            <c:extLst>
              <c:ext xmlns:c16="http://schemas.microsoft.com/office/drawing/2014/chart" uri="{C3380CC4-5D6E-409C-BE32-E72D297353CC}">
                <c16:uniqueId val="{00000007-1BDD-4F50-A418-E4F3911F8C37}"/>
              </c:ext>
            </c:extLst>
          </c:dPt>
          <c:dLbls>
            <c:numFmt formatCode="0%" sourceLinked="0"/>
            <c:spPr>
              <a:noFill/>
              <a:ln w="25379">
                <a:noFill/>
              </a:ln>
            </c:spPr>
            <c:txPr>
              <a:bodyPr/>
              <a:lstStyle/>
              <a:p>
                <a:pPr>
                  <a:defRPr sz="2101" b="1" i="0" u="none" strike="noStrike" baseline="0">
                    <a:solidFill>
                      <a:srgbClr val="FFFFFF"/>
                    </a:solidFill>
                    <a:latin typeface="Open Sans"/>
                    <a:ea typeface="Open Sans"/>
                    <a:cs typeface="Open Sans"/>
                  </a:defRPr>
                </a:pPr>
                <a:endParaRPr lang="en-US"/>
              </a:p>
            </c:txPr>
            <c:dLblPos val="inEnd"/>
            <c:showLegendKey val="0"/>
            <c:showVal val="0"/>
            <c:showCatName val="0"/>
            <c:showSerName val="0"/>
            <c:showPercent val="1"/>
            <c:showBubbleSize val="0"/>
            <c:showLeaderLines val="0"/>
            <c:extLst>
              <c:ext xmlns:c15="http://schemas.microsoft.com/office/drawing/2012/chart" uri="{CE6537A1-D6FC-4f65-9D91-7224C49458BB}">
                <c15:layout/>
              </c:ext>
            </c:extLst>
          </c:dLbls>
          <c:cat>
            <c:strRef>
              <c:f>Sheet1!$B$1:$E$1</c:f>
              <c:strCache>
                <c:ptCount val="4"/>
                <c:pt idx="0">
                  <c:v>2009</c:v>
                </c:pt>
                <c:pt idx="1">
                  <c:v>2010</c:v>
                </c:pt>
                <c:pt idx="2">
                  <c:v>2011</c:v>
                </c:pt>
                <c:pt idx="3">
                  <c:v>2012</c:v>
                </c:pt>
              </c:strCache>
            </c:strRef>
          </c:cat>
          <c:val>
            <c:numRef>
              <c:f>Sheet1!$B$2:$E$2</c:f>
              <c:numCache>
                <c:formatCode>General</c:formatCode>
                <c:ptCount val="4"/>
                <c:pt idx="0">
                  <c:v>28</c:v>
                </c:pt>
                <c:pt idx="1">
                  <c:v>26</c:v>
                </c:pt>
                <c:pt idx="2">
                  <c:v>21</c:v>
                </c:pt>
                <c:pt idx="3">
                  <c:v>18</c:v>
                </c:pt>
              </c:numCache>
            </c:numRef>
          </c:val>
          <c:extLst>
            <c:ext xmlns:c16="http://schemas.microsoft.com/office/drawing/2014/chart" uri="{C3380CC4-5D6E-409C-BE32-E72D297353CC}">
              <c16:uniqueId val="{00000008-1BDD-4F50-A418-E4F3911F8C37}"/>
            </c:ext>
          </c:extLst>
        </c:ser>
        <c:dLbls>
          <c:showLegendKey val="0"/>
          <c:showVal val="0"/>
          <c:showCatName val="0"/>
          <c:showSerName val="0"/>
          <c:showPercent val="0"/>
          <c:showBubbleSize val="0"/>
          <c:showLeaderLines val="0"/>
        </c:dLbls>
        <c:firstSliceAng val="0"/>
      </c:pieChart>
      <c:spPr>
        <a:noFill/>
        <a:ln w="25407">
          <a:noFill/>
        </a:ln>
      </c:spPr>
    </c:plotArea>
    <c:legend>
      <c:legendPos val="b"/>
      <c:layout>
        <c:manualLayout>
          <c:xMode val="edge"/>
          <c:yMode val="edge"/>
          <c:x val="0.15506624829790999"/>
          <c:y val="0.93907872759924105"/>
          <c:w val="0.52911396601740601"/>
          <c:h val="6.0921272400758897E-2"/>
        </c:manualLayout>
      </c:layout>
      <c:overlay val="0"/>
      <c:spPr>
        <a:noFill/>
        <a:ln w="25379">
          <a:noFill/>
        </a:ln>
      </c:spPr>
      <c:txPr>
        <a:bodyPr/>
        <a:lstStyle/>
        <a:p>
          <a:pPr>
            <a:defRPr sz="2478" b="0" i="0" u="none" strike="noStrike" baseline="0">
              <a:solidFill>
                <a:srgbClr val="000000"/>
              </a:solidFill>
              <a:latin typeface="Open Sans"/>
              <a:ea typeface="Open Sans"/>
              <a:cs typeface="Open Sans"/>
            </a:defRPr>
          </a:pPr>
          <a:endParaRPr lang="en-US"/>
        </a:p>
      </c:txPr>
    </c:legend>
    <c:plotVisOnly val="1"/>
    <c:dispBlanksAs val="zero"/>
    <c:showDLblsOverMax val="0"/>
  </c:chart>
  <c:spPr>
    <a:noFill/>
    <a:ln>
      <a:noFill/>
    </a:ln>
  </c:spPr>
  <c:txPr>
    <a:bodyPr/>
    <a:lstStyle/>
    <a:p>
      <a:pPr>
        <a:defRPr sz="2101" b="1" i="0" u="none" strike="noStrike" baseline="0">
          <a:solidFill>
            <a:srgbClr val="000000"/>
          </a:solidFill>
          <a:latin typeface="Open Sans"/>
          <a:ea typeface="Open Sans"/>
          <a:cs typeface="Open Sans"/>
        </a:defRPr>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en-US"/>
  <c:roundedCorners val="0"/>
  <mc:AlternateContent xmlns:mc="http://schemas.openxmlformats.org/markup-compatibility/2006">
    <mc:Choice xmlns:c14="http://schemas.microsoft.com/office/drawing/2007/8/2/chart" Requires="c14">
      <c14:style val="103"/>
    </mc:Choice>
    <mc:Fallback>
      <c:style val="3"/>
    </mc:Fallback>
  </mc:AlternateContent>
  <c:chart>
    <c:title>
      <c:tx>
        <c:rich>
          <a:bodyPr/>
          <a:lstStyle/>
          <a:p>
            <a:pPr>
              <a:defRPr/>
            </a:pPr>
            <a:endParaRPr lang="en-US"/>
          </a:p>
        </c:rich>
      </c:tx>
      <c:layout>
        <c:manualLayout>
          <c:xMode val="edge"/>
          <c:yMode val="edge"/>
          <c:x val="0.49493666552550503"/>
          <c:y val="1.9316535433070901E-2"/>
        </c:manualLayout>
      </c:layout>
      <c:overlay val="0"/>
    </c:title>
    <c:autoTitleDeleted val="0"/>
    <c:plotArea>
      <c:layout>
        <c:manualLayout>
          <c:layoutTarget val="inner"/>
          <c:xMode val="edge"/>
          <c:yMode val="edge"/>
          <c:x val="9.3728223547507303E-2"/>
          <c:y val="0.18321734251935601"/>
          <c:w val="0.85740264970339197"/>
          <c:h val="0.62807537360613297"/>
        </c:manualLayout>
      </c:layout>
      <c:barChart>
        <c:barDir val="bar"/>
        <c:grouping val="clustered"/>
        <c:varyColors val="0"/>
        <c:ser>
          <c:idx val="0"/>
          <c:order val="0"/>
          <c:tx>
            <c:strRef>
              <c:f>Sheet1!$A$2</c:f>
              <c:strCache>
                <c:ptCount val="1"/>
                <c:pt idx="0">
                  <c:v>Region 1</c:v>
                </c:pt>
              </c:strCache>
            </c:strRef>
          </c:tx>
          <c:spPr>
            <a:solidFill>
              <a:srgbClr val="52A1F7"/>
            </a:solidFill>
            <a:ln>
              <a:noFill/>
            </a:ln>
          </c:spPr>
          <c:invertIfNegative val="0"/>
          <c:cat>
            <c:strRef>
              <c:f>Sheet1!$B$1:$E$1</c:f>
              <c:strCache>
                <c:ptCount val="4"/>
                <c:pt idx="0">
                  <c:v>2007</c:v>
                </c:pt>
                <c:pt idx="1">
                  <c:v>2008</c:v>
                </c:pt>
                <c:pt idx="2">
                  <c:v>2009</c:v>
                </c:pt>
                <c:pt idx="3">
                  <c:v>2010</c:v>
                </c:pt>
              </c:strCache>
            </c:strRef>
          </c:cat>
          <c:val>
            <c:numRef>
              <c:f>Sheet1!$B$2:$E$2</c:f>
              <c:numCache>
                <c:formatCode>General</c:formatCode>
                <c:ptCount val="4"/>
                <c:pt idx="0">
                  <c:v>17</c:v>
                </c:pt>
                <c:pt idx="1">
                  <c:v>26</c:v>
                </c:pt>
                <c:pt idx="2">
                  <c:v>53</c:v>
                </c:pt>
                <c:pt idx="3">
                  <c:v>96</c:v>
                </c:pt>
              </c:numCache>
            </c:numRef>
          </c:val>
          <c:extLst>
            <c:ext xmlns:c16="http://schemas.microsoft.com/office/drawing/2014/chart" uri="{C3380CC4-5D6E-409C-BE32-E72D297353CC}">
              <c16:uniqueId val="{00000000-96D7-4818-B7DD-12815E739BED}"/>
            </c:ext>
          </c:extLst>
        </c:ser>
        <c:ser>
          <c:idx val="1"/>
          <c:order val="1"/>
          <c:tx>
            <c:strRef>
              <c:f>Sheet1!$A$3</c:f>
              <c:strCache>
                <c:ptCount val="1"/>
                <c:pt idx="0">
                  <c:v>Region 2</c:v>
                </c:pt>
              </c:strCache>
            </c:strRef>
          </c:tx>
          <c:spPr>
            <a:solidFill>
              <a:srgbClr val="8BDECD"/>
            </a:solidFill>
            <a:ln>
              <a:noFill/>
            </a:ln>
          </c:spPr>
          <c:invertIfNegative val="0"/>
          <c:cat>
            <c:strRef>
              <c:f>Sheet1!$B$1:$E$1</c:f>
              <c:strCache>
                <c:ptCount val="4"/>
                <c:pt idx="0">
                  <c:v>2007</c:v>
                </c:pt>
                <c:pt idx="1">
                  <c:v>2008</c:v>
                </c:pt>
                <c:pt idx="2">
                  <c:v>2009</c:v>
                </c:pt>
                <c:pt idx="3">
                  <c:v>2010</c:v>
                </c:pt>
              </c:strCache>
            </c:strRef>
          </c:cat>
          <c:val>
            <c:numRef>
              <c:f>Sheet1!$B$3:$E$3</c:f>
              <c:numCache>
                <c:formatCode>General</c:formatCode>
                <c:ptCount val="4"/>
                <c:pt idx="0">
                  <c:v>55</c:v>
                </c:pt>
                <c:pt idx="1">
                  <c:v>43</c:v>
                </c:pt>
                <c:pt idx="2">
                  <c:v>70</c:v>
                </c:pt>
                <c:pt idx="3">
                  <c:v>58</c:v>
                </c:pt>
              </c:numCache>
            </c:numRef>
          </c:val>
          <c:extLst>
            <c:ext xmlns:c16="http://schemas.microsoft.com/office/drawing/2014/chart" uri="{C3380CC4-5D6E-409C-BE32-E72D297353CC}">
              <c16:uniqueId val="{00000001-96D7-4818-B7DD-12815E739BED}"/>
            </c:ext>
          </c:extLst>
        </c:ser>
        <c:dLbls>
          <c:showLegendKey val="0"/>
          <c:showVal val="0"/>
          <c:showCatName val="0"/>
          <c:showSerName val="0"/>
          <c:showPercent val="0"/>
          <c:showBubbleSize val="0"/>
        </c:dLbls>
        <c:gapWidth val="40"/>
        <c:axId val="2137138648"/>
        <c:axId val="2107221416"/>
      </c:barChart>
      <c:catAx>
        <c:axId val="2137138648"/>
        <c:scaling>
          <c:orientation val="maxMin"/>
        </c:scaling>
        <c:delete val="0"/>
        <c:axPos val="l"/>
        <c:title>
          <c:tx>
            <c:rich>
              <a:bodyPr rot="0" vert="horz"/>
              <a:lstStyle/>
              <a:p>
                <a:pPr algn="ctr">
                  <a:defRPr sz="999" b="0" i="0" u="none" strike="noStrike" baseline="0">
                    <a:solidFill>
                      <a:srgbClr val="000000"/>
                    </a:solidFill>
                    <a:latin typeface="Geneva"/>
                    <a:ea typeface="Geneva"/>
                    <a:cs typeface="Geneva"/>
                  </a:defRPr>
                </a:pPr>
                <a:endParaRPr lang="en-US"/>
              </a:p>
            </c:rich>
          </c:tx>
          <c:layout>
            <c:manualLayout>
              <c:xMode val="edge"/>
              <c:yMode val="edge"/>
              <c:x val="0.115189871750981"/>
              <c:y val="0.51411590551181097"/>
            </c:manualLayout>
          </c:layout>
          <c:overlay val="0"/>
        </c:title>
        <c:numFmt formatCode="General" sourceLinked="0"/>
        <c:majorTickMark val="none"/>
        <c:minorTickMark val="none"/>
        <c:tickLblPos val="nextTo"/>
        <c:txPr>
          <a:bodyPr rot="0" vert="horz"/>
          <a:lstStyle/>
          <a:p>
            <a:pPr>
              <a:defRPr/>
            </a:pPr>
            <a:endParaRPr lang="en-US"/>
          </a:p>
        </c:txPr>
        <c:crossAx val="2107221416"/>
        <c:crosses val="autoZero"/>
        <c:auto val="1"/>
        <c:lblAlgn val="ctr"/>
        <c:lblOffset val="100"/>
        <c:tickLblSkip val="1"/>
        <c:tickMarkSkip val="1"/>
        <c:noMultiLvlLbl val="0"/>
      </c:catAx>
      <c:valAx>
        <c:axId val="2107221416"/>
        <c:scaling>
          <c:orientation val="minMax"/>
        </c:scaling>
        <c:delete val="0"/>
        <c:axPos val="t"/>
        <c:majorGridlines>
          <c:spPr>
            <a:ln>
              <a:solidFill>
                <a:srgbClr val="D9D9D9"/>
              </a:solidFill>
            </a:ln>
          </c:spPr>
        </c:majorGridlines>
        <c:title>
          <c:tx>
            <c:rich>
              <a:bodyPr/>
              <a:lstStyle/>
              <a:p>
                <a:pPr>
                  <a:defRPr sz="999" b="0" i="0" u="none" strike="noStrike" baseline="0">
                    <a:solidFill>
                      <a:srgbClr val="000000"/>
                    </a:solidFill>
                    <a:latin typeface="Geneva"/>
                    <a:ea typeface="Geneva"/>
                    <a:cs typeface="Geneva"/>
                  </a:defRPr>
                </a:pPr>
                <a:endParaRPr lang="en-US"/>
              </a:p>
            </c:rich>
          </c:tx>
          <c:layout>
            <c:manualLayout>
              <c:xMode val="edge"/>
              <c:yMode val="edge"/>
              <c:x val="0.57468359097253296"/>
              <c:y val="0.21842503937007901"/>
            </c:manualLayout>
          </c:layout>
          <c:overlay val="0"/>
        </c:title>
        <c:numFmt formatCode="General" sourceLinked="0"/>
        <c:majorTickMark val="none"/>
        <c:minorTickMark val="none"/>
        <c:tickLblPos val="high"/>
        <c:spPr>
          <a:ln>
            <a:solidFill>
              <a:srgbClr val="D9D9D9"/>
            </a:solidFill>
          </a:ln>
        </c:spPr>
        <c:txPr>
          <a:bodyPr rot="0" vert="horz"/>
          <a:lstStyle/>
          <a:p>
            <a:pPr>
              <a:defRPr/>
            </a:pPr>
            <a:endParaRPr lang="en-US"/>
          </a:p>
        </c:txPr>
        <c:crossAx val="2137138648"/>
        <c:crosses val="autoZero"/>
        <c:crossBetween val="between"/>
      </c:valAx>
      <c:spPr>
        <a:noFill/>
        <a:ln w="25386">
          <a:noFill/>
        </a:ln>
      </c:spPr>
    </c:plotArea>
    <c:legend>
      <c:legendPos val="t"/>
      <c:layout>
        <c:manualLayout>
          <c:xMode val="edge"/>
          <c:yMode val="edge"/>
          <c:x val="9.0168531565133297E-2"/>
          <c:y val="3.2258064516128997E-2"/>
          <c:w val="0.86307540504805302"/>
          <c:h val="5.6463622047244102E-2"/>
        </c:manualLayout>
      </c:layout>
      <c:overlay val="0"/>
    </c:legend>
    <c:plotVisOnly val="1"/>
    <c:dispBlanksAs val="gap"/>
    <c:showDLblsOverMax val="0"/>
  </c:chart>
  <c:txPr>
    <a:bodyPr/>
    <a:lstStyle/>
    <a:p>
      <a:pPr>
        <a:defRPr sz="1799"/>
      </a:pPr>
      <a:endParaRPr lang="en-US"/>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title>
      <c:tx>
        <c:rich>
          <a:bodyPr/>
          <a:lstStyle/>
          <a:p>
            <a:pPr>
              <a:defRPr/>
            </a:pPr>
            <a:endParaRPr lang="en-US"/>
          </a:p>
        </c:rich>
      </c:tx>
      <c:layout>
        <c:manualLayout>
          <c:xMode val="edge"/>
          <c:yMode val="edge"/>
          <c:x val="0.49689446056085101"/>
          <c:y val="2.0537082357948499E-2"/>
        </c:manualLayout>
      </c:layout>
      <c:overlay val="0"/>
    </c:title>
    <c:autoTitleDeleted val="0"/>
    <c:plotArea>
      <c:layout>
        <c:manualLayout>
          <c:layoutTarget val="inner"/>
          <c:xMode val="edge"/>
          <c:yMode val="edge"/>
          <c:x val="0.119565217391304"/>
          <c:y val="0.11103934570098201"/>
          <c:w val="0.81009490032754194"/>
          <c:h val="0.71545147607323101"/>
        </c:manualLayout>
      </c:layout>
      <c:lineChart>
        <c:grouping val="standard"/>
        <c:varyColors val="0"/>
        <c:ser>
          <c:idx val="0"/>
          <c:order val="0"/>
          <c:tx>
            <c:strRef>
              <c:f>Sheet1!$A$2</c:f>
              <c:strCache>
                <c:ptCount val="1"/>
                <c:pt idx="0">
                  <c:v>Region 1</c:v>
                </c:pt>
              </c:strCache>
            </c:strRef>
          </c:tx>
          <c:spPr>
            <a:ln w="76200" cmpd="sng">
              <a:solidFill>
                <a:srgbClr val="28B089"/>
              </a:solidFill>
              <a:prstDash val="solid"/>
            </a:ln>
          </c:spPr>
          <c:marker>
            <c:symbol val="circle"/>
            <c:size val="17"/>
            <c:spPr>
              <a:solidFill>
                <a:srgbClr val="28B089"/>
              </a:solidFill>
              <a:ln>
                <a:solidFill>
                  <a:srgbClr val="28B089"/>
                </a:solidFill>
              </a:ln>
            </c:spPr>
          </c:marker>
          <c:cat>
            <c:strRef>
              <c:f>Sheet1!$B$1:$E$1</c:f>
              <c:strCache>
                <c:ptCount val="4"/>
                <c:pt idx="0">
                  <c:v>2007</c:v>
                </c:pt>
                <c:pt idx="1">
                  <c:v>2008</c:v>
                </c:pt>
                <c:pt idx="2">
                  <c:v>2009</c:v>
                </c:pt>
                <c:pt idx="3">
                  <c:v>2010</c:v>
                </c:pt>
              </c:strCache>
            </c:strRef>
          </c:cat>
          <c:val>
            <c:numRef>
              <c:f>Sheet1!$B$2:$E$2</c:f>
              <c:numCache>
                <c:formatCode>General</c:formatCode>
                <c:ptCount val="4"/>
                <c:pt idx="0">
                  <c:v>17</c:v>
                </c:pt>
                <c:pt idx="1">
                  <c:v>26</c:v>
                </c:pt>
                <c:pt idx="2">
                  <c:v>53</c:v>
                </c:pt>
                <c:pt idx="3">
                  <c:v>96</c:v>
                </c:pt>
              </c:numCache>
            </c:numRef>
          </c:val>
          <c:smooth val="0"/>
          <c:extLst>
            <c:ext xmlns:c16="http://schemas.microsoft.com/office/drawing/2014/chart" uri="{C3380CC4-5D6E-409C-BE32-E72D297353CC}">
              <c16:uniqueId val="{00000000-18EE-4E5A-A81C-58309B74E95A}"/>
            </c:ext>
          </c:extLst>
        </c:ser>
        <c:ser>
          <c:idx val="1"/>
          <c:order val="1"/>
          <c:tx>
            <c:strRef>
              <c:f>Sheet1!$A$3</c:f>
              <c:strCache>
                <c:ptCount val="1"/>
                <c:pt idx="0">
                  <c:v>Region 2</c:v>
                </c:pt>
              </c:strCache>
            </c:strRef>
          </c:tx>
          <c:spPr>
            <a:ln w="76206">
              <a:solidFill>
                <a:srgbClr val="35A1B7"/>
              </a:solidFill>
            </a:ln>
          </c:spPr>
          <c:marker>
            <c:symbol val="circle"/>
            <c:size val="15"/>
            <c:spPr>
              <a:solidFill>
                <a:srgbClr val="35A1B7"/>
              </a:solidFill>
              <a:ln w="25402">
                <a:solidFill>
                  <a:srgbClr val="35A1B7"/>
                </a:solidFill>
              </a:ln>
            </c:spPr>
          </c:marker>
          <c:cat>
            <c:strRef>
              <c:f>Sheet1!$B$1:$E$1</c:f>
              <c:strCache>
                <c:ptCount val="4"/>
                <c:pt idx="0">
                  <c:v>2007</c:v>
                </c:pt>
                <c:pt idx="1">
                  <c:v>2008</c:v>
                </c:pt>
                <c:pt idx="2">
                  <c:v>2009</c:v>
                </c:pt>
                <c:pt idx="3">
                  <c:v>2010</c:v>
                </c:pt>
              </c:strCache>
            </c:strRef>
          </c:cat>
          <c:val>
            <c:numRef>
              <c:f>Sheet1!$B$3:$E$3</c:f>
              <c:numCache>
                <c:formatCode>General</c:formatCode>
                <c:ptCount val="4"/>
                <c:pt idx="0">
                  <c:v>55</c:v>
                </c:pt>
                <c:pt idx="1">
                  <c:v>43</c:v>
                </c:pt>
                <c:pt idx="2">
                  <c:v>70</c:v>
                </c:pt>
                <c:pt idx="3">
                  <c:v>58</c:v>
                </c:pt>
              </c:numCache>
            </c:numRef>
          </c:val>
          <c:smooth val="0"/>
          <c:extLst>
            <c:ext xmlns:c16="http://schemas.microsoft.com/office/drawing/2014/chart" uri="{C3380CC4-5D6E-409C-BE32-E72D297353CC}">
              <c16:uniqueId val="{00000001-18EE-4E5A-A81C-58309B74E95A}"/>
            </c:ext>
          </c:extLst>
        </c:ser>
        <c:dLbls>
          <c:showLegendKey val="0"/>
          <c:showVal val="0"/>
          <c:showCatName val="0"/>
          <c:showSerName val="0"/>
          <c:showPercent val="0"/>
          <c:showBubbleSize val="0"/>
        </c:dLbls>
        <c:marker val="1"/>
        <c:smooth val="0"/>
        <c:axId val="2137551864"/>
        <c:axId val="2106804424"/>
      </c:lineChart>
      <c:catAx>
        <c:axId val="2137551864"/>
        <c:scaling>
          <c:orientation val="minMax"/>
        </c:scaling>
        <c:delete val="0"/>
        <c:axPos val="b"/>
        <c:title>
          <c:tx>
            <c:rich>
              <a:bodyPr/>
              <a:lstStyle/>
              <a:p>
                <a:pPr>
                  <a:defRPr sz="1000" b="0" i="0" u="none" strike="noStrike" baseline="0">
                    <a:solidFill>
                      <a:srgbClr val="000000"/>
                    </a:solidFill>
                    <a:latin typeface="Geneva"/>
                    <a:ea typeface="Geneva"/>
                    <a:cs typeface="Geneva"/>
                  </a:defRPr>
                </a:pPr>
                <a:endParaRPr lang="en-US"/>
              </a:p>
            </c:rich>
          </c:tx>
          <c:layout>
            <c:manualLayout>
              <c:xMode val="edge"/>
              <c:yMode val="edge"/>
              <c:x val="0.51242229589722299"/>
              <c:y val="0.78515003192168498"/>
            </c:manualLayout>
          </c:layout>
          <c:overlay val="0"/>
        </c:title>
        <c:numFmt formatCode="General" sourceLinked="0"/>
        <c:majorTickMark val="none"/>
        <c:minorTickMark val="none"/>
        <c:tickLblPos val="low"/>
        <c:txPr>
          <a:bodyPr rot="0" vert="horz"/>
          <a:lstStyle/>
          <a:p>
            <a:pPr>
              <a:defRPr/>
            </a:pPr>
            <a:endParaRPr lang="en-US"/>
          </a:p>
        </c:txPr>
        <c:crossAx val="2106804424"/>
        <c:crosses val="autoZero"/>
        <c:auto val="1"/>
        <c:lblAlgn val="ctr"/>
        <c:lblOffset val="100"/>
        <c:tickLblSkip val="1"/>
        <c:tickMarkSkip val="1"/>
        <c:noMultiLvlLbl val="0"/>
      </c:catAx>
      <c:valAx>
        <c:axId val="2106804424"/>
        <c:scaling>
          <c:orientation val="minMax"/>
        </c:scaling>
        <c:delete val="0"/>
        <c:axPos val="l"/>
        <c:majorGridlines>
          <c:spPr>
            <a:ln w="3175" cmpd="sng">
              <a:solidFill>
                <a:schemeClr val="bg1">
                  <a:lumMod val="85000"/>
                </a:schemeClr>
              </a:solidFill>
            </a:ln>
          </c:spPr>
        </c:majorGridlines>
        <c:title>
          <c:tx>
            <c:rich>
              <a:bodyPr rot="0" vert="horz"/>
              <a:lstStyle/>
              <a:p>
                <a:pPr algn="ctr">
                  <a:defRPr sz="1000" b="0" i="0" u="none" strike="noStrike" baseline="0">
                    <a:solidFill>
                      <a:srgbClr val="000000"/>
                    </a:solidFill>
                    <a:latin typeface="Geneva"/>
                    <a:ea typeface="Geneva"/>
                    <a:cs typeface="Geneva"/>
                  </a:defRPr>
                </a:pPr>
                <a:endParaRPr lang="en-US"/>
              </a:p>
            </c:rich>
          </c:tx>
          <c:layout>
            <c:manualLayout>
              <c:xMode val="edge"/>
              <c:yMode val="edge"/>
              <c:x val="6.1335405442740701E-2"/>
              <c:y val="0.40758299638220902"/>
            </c:manualLayout>
          </c:layout>
          <c:overlay val="0"/>
        </c:title>
        <c:numFmt formatCode="General" sourceLinked="0"/>
        <c:majorTickMark val="none"/>
        <c:minorTickMark val="none"/>
        <c:tickLblPos val="nextTo"/>
        <c:txPr>
          <a:bodyPr rot="0" vert="horz"/>
          <a:lstStyle/>
          <a:p>
            <a:pPr>
              <a:defRPr/>
            </a:pPr>
            <a:endParaRPr lang="en-US"/>
          </a:p>
        </c:txPr>
        <c:crossAx val="2137551864"/>
        <c:crosses val="autoZero"/>
        <c:crossBetween val="midCat"/>
      </c:valAx>
      <c:spPr>
        <a:noFill/>
        <a:ln w="25402">
          <a:noFill/>
        </a:ln>
      </c:spPr>
    </c:plotArea>
    <c:legend>
      <c:legendPos val="b"/>
      <c:layout>
        <c:manualLayout>
          <c:xMode val="edge"/>
          <c:yMode val="edge"/>
          <c:x val="7.9968918358889293E-2"/>
          <c:y val="0.93321158757182399"/>
          <c:w val="0.83352396739881096"/>
          <c:h val="6.6788412428176E-2"/>
        </c:manualLayout>
      </c:layout>
      <c:overlay val="0"/>
    </c:legend>
    <c:plotVisOnly val="1"/>
    <c:dispBlanksAs val="gap"/>
    <c:showDLblsOverMax val="0"/>
  </c:chart>
  <c:txPr>
    <a:bodyPr/>
    <a:lstStyle/>
    <a:p>
      <a:pPr>
        <a:defRPr sz="1800"/>
      </a:pPr>
      <a:endParaRPr lang="en-US"/>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title>
      <c:tx>
        <c:rich>
          <a:bodyPr/>
          <a:lstStyle/>
          <a:p>
            <a:pPr>
              <a:defRPr/>
            </a:pPr>
            <a:endParaRPr lang="en-US"/>
          </a:p>
        </c:rich>
      </c:tx>
      <c:layout>
        <c:manualLayout>
          <c:xMode val="edge"/>
          <c:yMode val="edge"/>
          <c:x val="0.49689442745276702"/>
          <c:y val="2.0537163891665201E-2"/>
        </c:manualLayout>
      </c:layout>
      <c:overlay val="0"/>
    </c:title>
    <c:autoTitleDeleted val="0"/>
    <c:plotArea>
      <c:layout>
        <c:manualLayout>
          <c:layoutTarget val="inner"/>
          <c:xMode val="edge"/>
          <c:yMode val="edge"/>
          <c:x val="0.119565217391304"/>
          <c:y val="0.11103934570098201"/>
          <c:w val="0.81009490032754194"/>
          <c:h val="0.71545147607323101"/>
        </c:manualLayout>
      </c:layout>
      <c:lineChart>
        <c:grouping val="standard"/>
        <c:varyColors val="0"/>
        <c:ser>
          <c:idx val="0"/>
          <c:order val="0"/>
          <c:tx>
            <c:strRef>
              <c:f>Sheet1!$A$2</c:f>
              <c:strCache>
                <c:ptCount val="1"/>
                <c:pt idx="0">
                  <c:v>Region 1</c:v>
                </c:pt>
              </c:strCache>
            </c:strRef>
          </c:tx>
          <c:spPr>
            <a:ln w="76200" cmpd="sng">
              <a:solidFill>
                <a:srgbClr val="28B089"/>
              </a:solidFill>
              <a:prstDash val="solid"/>
            </a:ln>
          </c:spPr>
          <c:marker>
            <c:symbol val="circle"/>
            <c:size val="16"/>
            <c:spPr>
              <a:solidFill>
                <a:srgbClr val="28B089"/>
              </a:solidFill>
              <a:ln>
                <a:solidFill>
                  <a:srgbClr val="28B089"/>
                </a:solidFill>
              </a:ln>
            </c:spPr>
          </c:marker>
          <c:cat>
            <c:strRef>
              <c:f>Sheet1!$B$1:$G$1</c:f>
              <c:strCache>
                <c:ptCount val="6"/>
                <c:pt idx="0">
                  <c:v>2007</c:v>
                </c:pt>
                <c:pt idx="1">
                  <c:v>2008</c:v>
                </c:pt>
                <c:pt idx="2">
                  <c:v>2009</c:v>
                </c:pt>
                <c:pt idx="3">
                  <c:v>2010</c:v>
                </c:pt>
                <c:pt idx="4">
                  <c:v>Untitled 1</c:v>
                </c:pt>
                <c:pt idx="5">
                  <c:v>Untitled 2</c:v>
                </c:pt>
              </c:strCache>
            </c:strRef>
          </c:cat>
          <c:val>
            <c:numRef>
              <c:f>Sheet1!$B$2:$G$2</c:f>
              <c:numCache>
                <c:formatCode>General</c:formatCode>
                <c:ptCount val="6"/>
                <c:pt idx="0">
                  <c:v>17</c:v>
                </c:pt>
                <c:pt idx="1">
                  <c:v>26</c:v>
                </c:pt>
                <c:pt idx="2">
                  <c:v>53</c:v>
                </c:pt>
                <c:pt idx="3">
                  <c:v>96</c:v>
                </c:pt>
                <c:pt idx="4">
                  <c:v>53</c:v>
                </c:pt>
                <c:pt idx="5">
                  <c:v>96</c:v>
                </c:pt>
              </c:numCache>
            </c:numRef>
          </c:val>
          <c:smooth val="0"/>
          <c:extLst>
            <c:ext xmlns:c16="http://schemas.microsoft.com/office/drawing/2014/chart" uri="{C3380CC4-5D6E-409C-BE32-E72D297353CC}">
              <c16:uniqueId val="{00000000-621E-4CC5-97B1-FEE4F2E2BDEA}"/>
            </c:ext>
          </c:extLst>
        </c:ser>
        <c:ser>
          <c:idx val="1"/>
          <c:order val="1"/>
          <c:tx>
            <c:strRef>
              <c:f>Sheet1!$A$3</c:f>
              <c:strCache>
                <c:ptCount val="1"/>
                <c:pt idx="0">
                  <c:v>Region 2</c:v>
                </c:pt>
              </c:strCache>
            </c:strRef>
          </c:tx>
          <c:spPr>
            <a:ln w="76178">
              <a:solidFill>
                <a:srgbClr val="35A1B7"/>
              </a:solidFill>
            </a:ln>
          </c:spPr>
          <c:marker>
            <c:symbol val="circle"/>
            <c:size val="14"/>
            <c:spPr>
              <a:solidFill>
                <a:srgbClr val="35A1B7"/>
              </a:solidFill>
              <a:ln w="25393">
                <a:solidFill>
                  <a:srgbClr val="35A1B7"/>
                </a:solidFill>
              </a:ln>
            </c:spPr>
          </c:marker>
          <c:cat>
            <c:strRef>
              <c:f>Sheet1!$B$1:$G$1</c:f>
              <c:strCache>
                <c:ptCount val="6"/>
                <c:pt idx="0">
                  <c:v>2007</c:v>
                </c:pt>
                <c:pt idx="1">
                  <c:v>2008</c:v>
                </c:pt>
                <c:pt idx="2">
                  <c:v>2009</c:v>
                </c:pt>
                <c:pt idx="3">
                  <c:v>2010</c:v>
                </c:pt>
                <c:pt idx="4">
                  <c:v>Untitled 1</c:v>
                </c:pt>
                <c:pt idx="5">
                  <c:v>Untitled 2</c:v>
                </c:pt>
              </c:strCache>
            </c:strRef>
          </c:cat>
          <c:val>
            <c:numRef>
              <c:f>Sheet1!$B$3:$G$3</c:f>
              <c:numCache>
                <c:formatCode>General</c:formatCode>
                <c:ptCount val="6"/>
                <c:pt idx="0">
                  <c:v>55</c:v>
                </c:pt>
                <c:pt idx="1">
                  <c:v>43</c:v>
                </c:pt>
                <c:pt idx="2">
                  <c:v>70</c:v>
                </c:pt>
                <c:pt idx="3">
                  <c:v>58</c:v>
                </c:pt>
                <c:pt idx="4">
                  <c:v>70</c:v>
                </c:pt>
                <c:pt idx="5">
                  <c:v>58</c:v>
                </c:pt>
              </c:numCache>
            </c:numRef>
          </c:val>
          <c:smooth val="0"/>
          <c:extLst>
            <c:ext xmlns:c16="http://schemas.microsoft.com/office/drawing/2014/chart" uri="{C3380CC4-5D6E-409C-BE32-E72D297353CC}">
              <c16:uniqueId val="{00000001-621E-4CC5-97B1-FEE4F2E2BDEA}"/>
            </c:ext>
          </c:extLst>
        </c:ser>
        <c:dLbls>
          <c:showLegendKey val="0"/>
          <c:showVal val="0"/>
          <c:showCatName val="0"/>
          <c:showSerName val="0"/>
          <c:showPercent val="0"/>
          <c:showBubbleSize val="0"/>
        </c:dLbls>
        <c:marker val="1"/>
        <c:smooth val="0"/>
        <c:axId val="2106611192"/>
        <c:axId val="1968503720"/>
      </c:lineChart>
      <c:catAx>
        <c:axId val="2106611192"/>
        <c:scaling>
          <c:orientation val="minMax"/>
        </c:scaling>
        <c:delete val="0"/>
        <c:axPos val="b"/>
        <c:title>
          <c:tx>
            <c:rich>
              <a:bodyPr/>
              <a:lstStyle/>
              <a:p>
                <a:pPr>
                  <a:defRPr sz="1000" b="0" i="0" u="none" strike="noStrike" baseline="0">
                    <a:solidFill>
                      <a:srgbClr val="000000"/>
                    </a:solidFill>
                    <a:latin typeface="Geneva"/>
                    <a:ea typeface="Geneva"/>
                    <a:cs typeface="Geneva"/>
                  </a:defRPr>
                </a:pPr>
                <a:endParaRPr lang="en-US"/>
              </a:p>
            </c:rich>
          </c:tx>
          <c:layout>
            <c:manualLayout>
              <c:xMode val="edge"/>
              <c:yMode val="edge"/>
              <c:x val="0.51242234441769197"/>
              <c:y val="0.785150045098852"/>
            </c:manualLayout>
          </c:layout>
          <c:overlay val="0"/>
        </c:title>
        <c:numFmt formatCode="General" sourceLinked="0"/>
        <c:majorTickMark val="none"/>
        <c:minorTickMark val="none"/>
        <c:tickLblPos val="low"/>
        <c:txPr>
          <a:bodyPr rot="0" vert="horz"/>
          <a:lstStyle/>
          <a:p>
            <a:pPr>
              <a:defRPr/>
            </a:pPr>
            <a:endParaRPr lang="en-US"/>
          </a:p>
        </c:txPr>
        <c:crossAx val="1968503720"/>
        <c:crosses val="autoZero"/>
        <c:auto val="1"/>
        <c:lblAlgn val="ctr"/>
        <c:lblOffset val="100"/>
        <c:tickLblSkip val="1"/>
        <c:tickMarkSkip val="1"/>
        <c:noMultiLvlLbl val="0"/>
      </c:catAx>
      <c:valAx>
        <c:axId val="1968503720"/>
        <c:scaling>
          <c:orientation val="minMax"/>
        </c:scaling>
        <c:delete val="0"/>
        <c:axPos val="l"/>
        <c:majorGridlines>
          <c:spPr>
            <a:ln w="3174" cmpd="sng">
              <a:solidFill>
                <a:schemeClr val="bg1">
                  <a:lumMod val="85000"/>
                </a:schemeClr>
              </a:solidFill>
            </a:ln>
          </c:spPr>
        </c:majorGridlines>
        <c:title>
          <c:tx>
            <c:rich>
              <a:bodyPr rot="0" vert="horz"/>
              <a:lstStyle/>
              <a:p>
                <a:pPr algn="ctr">
                  <a:defRPr sz="1000" b="0" i="0" u="none" strike="noStrike" baseline="0">
                    <a:solidFill>
                      <a:srgbClr val="000000"/>
                    </a:solidFill>
                    <a:latin typeface="Geneva"/>
                    <a:ea typeface="Geneva"/>
                    <a:cs typeface="Geneva"/>
                  </a:defRPr>
                </a:pPr>
                <a:endParaRPr lang="en-US"/>
              </a:p>
            </c:rich>
          </c:tx>
          <c:layout>
            <c:manualLayout>
              <c:xMode val="edge"/>
              <c:yMode val="edge"/>
              <c:x val="6.1335383180408203E-2"/>
              <c:y val="0.40758294532068901"/>
            </c:manualLayout>
          </c:layout>
          <c:overlay val="0"/>
        </c:title>
        <c:numFmt formatCode="General" sourceLinked="0"/>
        <c:majorTickMark val="none"/>
        <c:minorTickMark val="none"/>
        <c:tickLblPos val="nextTo"/>
        <c:txPr>
          <a:bodyPr rot="0" vert="horz"/>
          <a:lstStyle/>
          <a:p>
            <a:pPr>
              <a:defRPr/>
            </a:pPr>
            <a:endParaRPr lang="en-US"/>
          </a:p>
        </c:txPr>
        <c:crossAx val="2106611192"/>
        <c:crosses val="autoZero"/>
        <c:crossBetween val="midCat"/>
      </c:valAx>
      <c:spPr>
        <a:noFill/>
        <a:ln w="25393">
          <a:noFill/>
        </a:ln>
      </c:spPr>
    </c:plotArea>
    <c:legend>
      <c:legendPos val="b"/>
      <c:layout>
        <c:manualLayout>
          <c:xMode val="edge"/>
          <c:yMode val="edge"/>
          <c:x val="7.9968926921324901E-2"/>
          <c:y val="0.93996843080373504"/>
          <c:w val="0.22826088371184999"/>
          <c:h val="6.00315691962649E-2"/>
        </c:manualLayout>
      </c:layout>
      <c:overlay val="0"/>
    </c:legend>
    <c:plotVisOnly val="1"/>
    <c:dispBlanksAs val="gap"/>
    <c:showDLblsOverMax val="0"/>
  </c:chart>
  <c:txPr>
    <a:bodyPr/>
    <a:lstStyle/>
    <a:p>
      <a:pPr>
        <a:defRPr sz="1799"/>
      </a:pPr>
      <a:endParaRPr lang="en-US"/>
    </a:p>
  </c:txPr>
  <c:externalData r:id="rId1">
    <c:autoUpdate val="0"/>
  </c:externalData>
</c:chartSpace>
</file>

<file path=ppt/drawings/_rels/vmlDrawing1.vml.rels><?xml version="1.0" encoding="UTF-8" standalone="yes"?>
<Relationships xmlns="http://schemas.openxmlformats.org/package/2006/relationships"><Relationship Id="rId1" Type="http://schemas.openxmlformats.org/officeDocument/2006/relationships/image" Target="../media/image7.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8.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8CD44E3-B117-4E51-B1C8-460347721B91}" type="datetimeFigureOut">
              <a:rPr lang="en-US" smtClean="0"/>
              <a:t>05/02/2020</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B966801-597B-420E-83D9-AC989D310804}" type="slidenum">
              <a:rPr lang="en-US" smtClean="0"/>
              <a:t>‹#›</a:t>
            </a:fld>
            <a:endParaRPr lang="en-US"/>
          </a:p>
        </p:txBody>
      </p:sp>
    </p:spTree>
    <p:extLst>
      <p:ext uri="{BB962C8B-B14F-4D97-AF65-F5344CB8AC3E}">
        <p14:creationId xmlns:p14="http://schemas.microsoft.com/office/powerpoint/2010/main" val="10524478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169" name="Rectangle 1"/>
          <p:cNvSpPr>
            <a:spLocks noGrp="1" noRot="1" noChangeAspect="1"/>
          </p:cNvSpPr>
          <p:nvPr>
            <p:ph type="sldImg" idx="2"/>
          </p:nvPr>
        </p:nvSpPr>
        <p:spPr bwMode="auto">
          <a:xfrm>
            <a:off x="1143000" y="685800"/>
            <a:ext cx="4572000" cy="3429000"/>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rnd" cmpd="sng">
                <a:solidFill>
                  <a:srgbClr val="000000"/>
                </a:solidFill>
                <a:prstDash val="solid"/>
                <a:round/>
                <a:headEnd type="none" w="med" len="med"/>
                <a:tailEnd type="none" w="med" len="me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 uri="{FAA26D3D-D897-4be2-8F04-BA451C77F1D7}">
              <ma14:placeholderFlag xmlns:ma14="http://schemas.microsoft.com/office/mac/drawingml/2011/main" xmlns="" val="1"/>
            </a:ext>
          </a:extLst>
        </p:spPr>
      </p:sp>
      <p:sp>
        <p:nvSpPr>
          <p:cNvPr id="7170" name="Rectangle 2"/>
          <p:cNvSpPr>
            <a:spLocks noGrp="1"/>
          </p:cNvSpPr>
          <p:nvPr>
            <p:ph type="body" sz="quarter" idx="3"/>
          </p:nvPr>
        </p:nvSpPr>
        <p:spPr bwMode="auto">
          <a:xfrm>
            <a:off x="914400" y="4343400"/>
            <a:ext cx="5029200" cy="4114800"/>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rnd" cmpd="sng">
                <a:solidFill>
                  <a:srgbClr val="000000"/>
                </a:solidFill>
                <a:prstDash val="solid"/>
                <a:round/>
                <a:headEnd type="none" w="med" len="med"/>
                <a:tailEnd type="none" w="med" len="me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US">
                <a:sym typeface="Lucida Grande" charset="0"/>
              </a:rPr>
              <a:t>Click to edit Master text styles</a:t>
            </a:r>
          </a:p>
          <a:p>
            <a:pPr lvl="1"/>
            <a:r>
              <a:rPr lang="en-US">
                <a:sym typeface="Lucida Grande" charset="0"/>
              </a:rPr>
              <a:t>Second level</a:t>
            </a:r>
          </a:p>
          <a:p>
            <a:pPr lvl="2"/>
            <a:r>
              <a:rPr lang="en-US">
                <a:sym typeface="Lucida Grande" charset="0"/>
              </a:rPr>
              <a:t>Third level</a:t>
            </a:r>
          </a:p>
          <a:p>
            <a:pPr lvl="3"/>
            <a:r>
              <a:rPr lang="en-US">
                <a:sym typeface="Lucida Grande" charset="0"/>
              </a:rPr>
              <a:t>Fourth level</a:t>
            </a:r>
          </a:p>
          <a:p>
            <a:pPr lvl="4"/>
            <a:r>
              <a:rPr lang="en-US">
                <a:sym typeface="Lucida Grande" charset="0"/>
              </a:rPr>
              <a:t>Fifth level</a:t>
            </a:r>
          </a:p>
        </p:txBody>
      </p:sp>
    </p:spTree>
    <p:extLst>
      <p:ext uri="{BB962C8B-B14F-4D97-AF65-F5344CB8AC3E}">
        <p14:creationId xmlns:p14="http://schemas.microsoft.com/office/powerpoint/2010/main" val="1364132141"/>
      </p:ext>
    </p:extLst>
  </p:cSld>
  <p:clrMap bg1="lt1" tx1="dk1" bg2="lt2" tx2="dk2" accent1="accent1" accent2="accent2" accent3="accent3" accent4="accent4" accent5="accent5" accent6="accent6" hlink="hlink" folHlink="folHlink"/>
  <p:notesStyle>
    <a:lvl1pPr algn="l" defTabSz="825500" rtl="0" fontAlgn="base" hangingPunct="0">
      <a:spcBef>
        <a:spcPct val="0"/>
      </a:spcBef>
      <a:spcAft>
        <a:spcPct val="0"/>
      </a:spcAft>
      <a:defRPr sz="3000" kern="1200">
        <a:solidFill>
          <a:srgbClr val="000000"/>
        </a:solidFill>
        <a:latin typeface="Lucida Grande" charset="0"/>
        <a:ea typeface="ＭＳ Ｐゴシック" charset="0"/>
        <a:cs typeface="Lucida Grande" charset="0"/>
        <a:sym typeface="Lucida Grande" charset="0"/>
      </a:defRPr>
    </a:lvl1pPr>
    <a:lvl2pPr marL="228600" algn="l" defTabSz="825500" rtl="0" fontAlgn="base" hangingPunct="0">
      <a:spcBef>
        <a:spcPct val="0"/>
      </a:spcBef>
      <a:spcAft>
        <a:spcPct val="0"/>
      </a:spcAft>
      <a:defRPr sz="3000" kern="1200">
        <a:solidFill>
          <a:srgbClr val="000000"/>
        </a:solidFill>
        <a:latin typeface="Lucida Grande" charset="0"/>
        <a:ea typeface="Lucida Grande" charset="0"/>
        <a:cs typeface="Lucida Grande" charset="0"/>
        <a:sym typeface="Lucida Grande" charset="0"/>
      </a:defRPr>
    </a:lvl2pPr>
    <a:lvl3pPr marL="457200" algn="l" defTabSz="825500" rtl="0" fontAlgn="base" hangingPunct="0">
      <a:spcBef>
        <a:spcPct val="0"/>
      </a:spcBef>
      <a:spcAft>
        <a:spcPct val="0"/>
      </a:spcAft>
      <a:defRPr sz="3000" kern="1200">
        <a:solidFill>
          <a:srgbClr val="000000"/>
        </a:solidFill>
        <a:latin typeface="Lucida Grande" charset="0"/>
        <a:ea typeface="Lucida Grande" charset="0"/>
        <a:cs typeface="Lucida Grande" charset="0"/>
        <a:sym typeface="Lucida Grande" charset="0"/>
      </a:defRPr>
    </a:lvl3pPr>
    <a:lvl4pPr marL="685800" algn="l" defTabSz="825500" rtl="0" fontAlgn="base" hangingPunct="0">
      <a:spcBef>
        <a:spcPct val="0"/>
      </a:spcBef>
      <a:spcAft>
        <a:spcPct val="0"/>
      </a:spcAft>
      <a:defRPr sz="3000" kern="1200">
        <a:solidFill>
          <a:srgbClr val="000000"/>
        </a:solidFill>
        <a:latin typeface="Lucida Grande" charset="0"/>
        <a:ea typeface="Lucida Grande" charset="0"/>
        <a:cs typeface="Lucida Grande" charset="0"/>
        <a:sym typeface="Lucida Grande" charset="0"/>
      </a:defRPr>
    </a:lvl4pPr>
    <a:lvl5pPr marL="914400" algn="l" defTabSz="825500" rtl="0" fontAlgn="base" hangingPunct="0">
      <a:spcBef>
        <a:spcPct val="0"/>
      </a:spcBef>
      <a:spcAft>
        <a:spcPct val="0"/>
      </a:spcAft>
      <a:defRPr sz="3000" kern="1200">
        <a:solidFill>
          <a:srgbClr val="000000"/>
        </a:solidFill>
        <a:latin typeface="Lucida Grande" charset="0"/>
        <a:ea typeface="Lucida Grande" charset="0"/>
        <a:cs typeface="Lucida Grande" charset="0"/>
        <a:sym typeface="Lucida Grande" charset="0"/>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828800" y="4260850"/>
            <a:ext cx="20726400" cy="2940050"/>
          </a:xfrm>
          <a:prstGeom prst="rect">
            <a:avLst/>
          </a:prstGeom>
        </p:spPr>
        <p:txBody>
          <a:bodyPr vert="horz"/>
          <a:lstStyle/>
          <a:p>
            <a:r>
              <a:rPr lang="en-US" smtClean="0"/>
              <a:t>Click to edit Master title style</a:t>
            </a:r>
            <a:endParaRPr lang="en-US"/>
          </a:p>
        </p:txBody>
      </p:sp>
      <p:sp>
        <p:nvSpPr>
          <p:cNvPr id="3" name="Subtitle 2"/>
          <p:cNvSpPr>
            <a:spLocks noGrp="1"/>
          </p:cNvSpPr>
          <p:nvPr>
            <p:ph type="subTitle" idx="1"/>
          </p:nvPr>
        </p:nvSpPr>
        <p:spPr>
          <a:xfrm>
            <a:off x="3657600" y="7772400"/>
            <a:ext cx="17068800" cy="3505200"/>
          </a:xfrm>
          <a:prstGeom prst="rect">
            <a:avLst/>
          </a:prstGeom>
        </p:spPr>
        <p:txBody>
          <a:bodyPr vert="horz"/>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38915952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219200" y="549275"/>
            <a:ext cx="21945600" cy="2286000"/>
          </a:xfrm>
          <a:prstGeom prst="rect">
            <a:avLst/>
          </a:prstGeom>
        </p:spPr>
        <p:txBody>
          <a:bodyPr vert="horz"/>
          <a:lstStyle/>
          <a:p>
            <a:r>
              <a:rPr lang="en-US" smtClean="0"/>
              <a:t>Click to edit Master title style</a:t>
            </a:r>
            <a:endParaRPr lang="en-US"/>
          </a:p>
        </p:txBody>
      </p:sp>
      <p:sp>
        <p:nvSpPr>
          <p:cNvPr id="3" name="Vertical Text Placeholder 2"/>
          <p:cNvSpPr>
            <a:spLocks noGrp="1"/>
          </p:cNvSpPr>
          <p:nvPr>
            <p:ph type="body" orient="vert" idx="1"/>
          </p:nvPr>
        </p:nvSpPr>
        <p:spPr>
          <a:xfrm>
            <a:off x="1219200" y="3200400"/>
            <a:ext cx="21945600" cy="90519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1452085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7678400" y="549275"/>
            <a:ext cx="5486400" cy="11703050"/>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219200" y="549275"/>
            <a:ext cx="16306800" cy="11703050"/>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54826801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828800" y="4260850"/>
            <a:ext cx="20726400" cy="2940050"/>
          </a:xfrm>
          <a:prstGeom prst="rect">
            <a:avLst/>
          </a:prstGeom>
        </p:spPr>
        <p:txBody>
          <a:bodyPr vert="horz"/>
          <a:lstStyle/>
          <a:p>
            <a:r>
              <a:rPr lang="en-US" smtClean="0"/>
              <a:t>Click to edit Master title style</a:t>
            </a:r>
            <a:endParaRPr lang="en-US"/>
          </a:p>
        </p:txBody>
      </p:sp>
      <p:sp>
        <p:nvSpPr>
          <p:cNvPr id="3" name="Subtitle 2"/>
          <p:cNvSpPr>
            <a:spLocks noGrp="1"/>
          </p:cNvSpPr>
          <p:nvPr>
            <p:ph type="subTitle" idx="1"/>
          </p:nvPr>
        </p:nvSpPr>
        <p:spPr>
          <a:xfrm>
            <a:off x="3657600" y="7772400"/>
            <a:ext cx="17068800" cy="3505200"/>
          </a:xfrm>
          <a:prstGeom prst="rect">
            <a:avLst/>
          </a:prstGeom>
        </p:spPr>
        <p:txBody>
          <a:bodyPr vert="horz"/>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154756973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7" name="Freeform 6"/>
          <p:cNvSpPr>
            <a:spLocks noGrp="1"/>
          </p:cNvSpPr>
          <p:nvPr>
            <p:ph type="pic" sz="quarter" idx="10"/>
          </p:nvPr>
        </p:nvSpPr>
        <p:spPr>
          <a:xfrm>
            <a:off x="10058400" y="2514600"/>
            <a:ext cx="3276600" cy="3276600"/>
          </a:xfrm>
          <a:custGeom>
            <a:avLst/>
            <a:gdLst>
              <a:gd name="connsiteX0" fmla="*/ 1638300 w 3276600"/>
              <a:gd name="connsiteY0" fmla="*/ 0 h 3276600"/>
              <a:gd name="connsiteX1" fmla="*/ 3276600 w 3276600"/>
              <a:gd name="connsiteY1" fmla="*/ 1638300 h 3276600"/>
              <a:gd name="connsiteX2" fmla="*/ 1638300 w 3276600"/>
              <a:gd name="connsiteY2" fmla="*/ 3276600 h 3276600"/>
              <a:gd name="connsiteX3" fmla="*/ 0 w 3276600"/>
              <a:gd name="connsiteY3" fmla="*/ 1638300 h 3276600"/>
              <a:gd name="connsiteX4" fmla="*/ 1638300 w 3276600"/>
              <a:gd name="connsiteY4" fmla="*/ 0 h 32766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76600" h="3276600">
                <a:moveTo>
                  <a:pt x="1638300" y="0"/>
                </a:moveTo>
                <a:cubicBezTo>
                  <a:pt x="2543108" y="0"/>
                  <a:pt x="3276600" y="733492"/>
                  <a:pt x="3276600" y="1638300"/>
                </a:cubicBezTo>
                <a:cubicBezTo>
                  <a:pt x="3276600" y="2543108"/>
                  <a:pt x="2543108" y="3276600"/>
                  <a:pt x="1638300" y="3276600"/>
                </a:cubicBezTo>
                <a:cubicBezTo>
                  <a:pt x="733492" y="3276600"/>
                  <a:pt x="0" y="2543108"/>
                  <a:pt x="0" y="1638300"/>
                </a:cubicBezTo>
                <a:cubicBezTo>
                  <a:pt x="0" y="733492"/>
                  <a:pt x="733492" y="0"/>
                  <a:pt x="1638300" y="0"/>
                </a:cubicBezTo>
                <a:close/>
              </a:path>
            </a:pathLst>
          </a:custGeom>
        </p:spPr>
        <p:txBody>
          <a:bodyPr wrap="square">
            <a:noAutofit/>
          </a:bodyPr>
          <a:lstStyle/>
          <a:p>
            <a:endParaRPr lang="en-US"/>
          </a:p>
        </p:txBody>
      </p:sp>
    </p:spTree>
    <p:extLst>
      <p:ext uri="{BB962C8B-B14F-4D97-AF65-F5344CB8AC3E}">
        <p14:creationId xmlns:p14="http://schemas.microsoft.com/office/powerpoint/2010/main" val="208550994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3" name="Picture Placeholder 2"/>
          <p:cNvSpPr>
            <a:spLocks noGrp="1"/>
          </p:cNvSpPr>
          <p:nvPr>
            <p:ph type="pic" sz="quarter" idx="10"/>
          </p:nvPr>
        </p:nvSpPr>
        <p:spPr>
          <a:xfrm>
            <a:off x="6781800" y="3581400"/>
            <a:ext cx="8305800" cy="5638800"/>
          </a:xfrm>
          <a:prstGeom prst="rect">
            <a:avLst/>
          </a:prstGeom>
        </p:spPr>
        <p:txBody>
          <a:bodyPr/>
          <a:lstStyle/>
          <a:p>
            <a:endParaRPr lang="en-US"/>
          </a:p>
        </p:txBody>
      </p:sp>
    </p:spTree>
    <p:extLst>
      <p:ext uri="{BB962C8B-B14F-4D97-AF65-F5344CB8AC3E}">
        <p14:creationId xmlns:p14="http://schemas.microsoft.com/office/powerpoint/2010/main" val="236711783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25638" y="8813800"/>
            <a:ext cx="20726400" cy="2724150"/>
          </a:xfrm>
          <a:prstGeom prst="rect">
            <a:avLst/>
          </a:prstGeom>
        </p:spPr>
        <p:txBody>
          <a:bodyPr vert="horz"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1925638" y="5813425"/>
            <a:ext cx="20726400" cy="3000375"/>
          </a:xfrm>
          <a:prstGeom prst="rect">
            <a:avLst/>
          </a:prstGeom>
        </p:spPr>
        <p:txBody>
          <a:bodyPr vert="horz"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74740340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219200" y="549275"/>
            <a:ext cx="21945600" cy="2286000"/>
          </a:xfrm>
          <a:prstGeom prst="rect">
            <a:avLst/>
          </a:prstGeom>
        </p:spPr>
        <p:txBody>
          <a:bodyPr vert="horz"/>
          <a:lstStyle/>
          <a:p>
            <a:r>
              <a:rPr lang="en-US" smtClean="0"/>
              <a:t>Click to edit Master title style</a:t>
            </a:r>
            <a:endParaRPr lang="en-US"/>
          </a:p>
        </p:txBody>
      </p:sp>
      <p:sp>
        <p:nvSpPr>
          <p:cNvPr id="3" name="Content Placeholder 2"/>
          <p:cNvSpPr>
            <a:spLocks noGrp="1"/>
          </p:cNvSpPr>
          <p:nvPr>
            <p:ph sz="half" idx="1"/>
          </p:nvPr>
        </p:nvSpPr>
        <p:spPr>
          <a:xfrm>
            <a:off x="1219200" y="3200400"/>
            <a:ext cx="10896600" cy="9051925"/>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12268200" y="3200400"/>
            <a:ext cx="10896600" cy="9051925"/>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2660693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19200" y="549275"/>
            <a:ext cx="21945600" cy="2286000"/>
          </a:xfrm>
          <a:prstGeom prst="rect">
            <a:avLst/>
          </a:prstGeom>
        </p:spPr>
        <p:txBody>
          <a:bodyPr vert="horz"/>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219200" y="3070225"/>
            <a:ext cx="10774363" cy="1279525"/>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219200" y="4349750"/>
            <a:ext cx="10774363" cy="7902575"/>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12387263" y="3070225"/>
            <a:ext cx="10777537" cy="1279525"/>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12387263" y="4349750"/>
            <a:ext cx="10777537" cy="7902575"/>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79704392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219200" y="549275"/>
            <a:ext cx="21945600" cy="2286000"/>
          </a:xfrm>
          <a:prstGeom prst="rect">
            <a:avLst/>
          </a:prstGeom>
        </p:spPr>
        <p:txBody>
          <a:bodyPr vert="horz"/>
          <a:lstStyle/>
          <a:p>
            <a:r>
              <a:rPr lang="en-US" smtClean="0"/>
              <a:t>Click to edit Master title style</a:t>
            </a:r>
            <a:endParaRPr lang="en-US"/>
          </a:p>
        </p:txBody>
      </p:sp>
    </p:spTree>
    <p:extLst>
      <p:ext uri="{BB962C8B-B14F-4D97-AF65-F5344CB8AC3E}">
        <p14:creationId xmlns:p14="http://schemas.microsoft.com/office/powerpoint/2010/main" val="58747941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968791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5" name="Picture Placeholder 4"/>
          <p:cNvSpPr>
            <a:spLocks noGrp="1"/>
          </p:cNvSpPr>
          <p:nvPr>
            <p:ph type="pic" sz="quarter" idx="10" hasCustomPrompt="1"/>
          </p:nvPr>
        </p:nvSpPr>
        <p:spPr>
          <a:xfrm>
            <a:off x="3886200" y="3124200"/>
            <a:ext cx="16916400" cy="4953000"/>
          </a:xfrm>
          <a:prstGeom prst="rect">
            <a:avLst/>
          </a:prstGeom>
        </p:spPr>
        <p:txBody>
          <a:bodyPr/>
          <a:lstStyle>
            <a:lvl1pPr>
              <a:defRPr sz="3600" baseline="0"/>
            </a:lvl1pPr>
          </a:lstStyle>
          <a:p>
            <a:r>
              <a:rPr lang="en-US" dirty="0" smtClean="0"/>
              <a:t>Click icon to add picture then right-click picture and select “Send to Back”</a:t>
            </a:r>
            <a:endParaRPr lang="en-US" dirty="0"/>
          </a:p>
        </p:txBody>
      </p:sp>
    </p:spTree>
    <p:extLst>
      <p:ext uri="{BB962C8B-B14F-4D97-AF65-F5344CB8AC3E}">
        <p14:creationId xmlns:p14="http://schemas.microsoft.com/office/powerpoint/2010/main" val="423184998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219200" y="546100"/>
            <a:ext cx="8021638" cy="2324100"/>
          </a:xfrm>
          <a:prstGeom prst="rect">
            <a:avLst/>
          </a:prstGeom>
        </p:spPr>
        <p:txBody>
          <a:bodyPr vert="horz"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9532938" y="546100"/>
            <a:ext cx="13631862" cy="11706225"/>
          </a:xfrm>
          <a:prstGeom prst="rect">
            <a:avLst/>
          </a:prstGeom>
        </p:spPr>
        <p:txBody>
          <a:bodyPr vert="horz"/>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219200" y="2870200"/>
            <a:ext cx="8021638" cy="9382125"/>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9055141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79963" y="9601200"/>
            <a:ext cx="14630400" cy="1133475"/>
          </a:xfrm>
          <a:prstGeom prst="rect">
            <a:avLst/>
          </a:prstGeom>
        </p:spPr>
        <p:txBody>
          <a:bodyPr vert="horz"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4779963" y="1225550"/>
            <a:ext cx="14630400" cy="82296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4779963" y="10734675"/>
            <a:ext cx="14630400" cy="1609725"/>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38378371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219200" y="549275"/>
            <a:ext cx="21945600" cy="2286000"/>
          </a:xfrm>
          <a:prstGeom prst="rect">
            <a:avLst/>
          </a:prstGeom>
        </p:spPr>
        <p:txBody>
          <a:bodyPr vert="horz"/>
          <a:lstStyle/>
          <a:p>
            <a:r>
              <a:rPr lang="en-US" smtClean="0"/>
              <a:t>Click to edit Master title style</a:t>
            </a:r>
            <a:endParaRPr lang="en-US"/>
          </a:p>
        </p:txBody>
      </p:sp>
      <p:sp>
        <p:nvSpPr>
          <p:cNvPr id="3" name="Vertical Text Placeholder 2"/>
          <p:cNvSpPr>
            <a:spLocks noGrp="1"/>
          </p:cNvSpPr>
          <p:nvPr>
            <p:ph type="body" orient="vert" idx="1"/>
          </p:nvPr>
        </p:nvSpPr>
        <p:spPr>
          <a:xfrm>
            <a:off x="1219200" y="3200400"/>
            <a:ext cx="21945600" cy="90519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7455229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7678400" y="549275"/>
            <a:ext cx="5486400" cy="11703050"/>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219200" y="549275"/>
            <a:ext cx="16306800" cy="11703050"/>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17840424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828800" y="4260850"/>
            <a:ext cx="20726400" cy="2940050"/>
          </a:xfrm>
          <a:prstGeom prst="rect">
            <a:avLst/>
          </a:prstGeom>
        </p:spPr>
        <p:txBody>
          <a:bodyPr vert="horz"/>
          <a:lstStyle/>
          <a:p>
            <a:r>
              <a:rPr lang="en-US" smtClean="0"/>
              <a:t>Click to edit Master title style</a:t>
            </a:r>
            <a:endParaRPr lang="en-US"/>
          </a:p>
        </p:txBody>
      </p:sp>
      <p:sp>
        <p:nvSpPr>
          <p:cNvPr id="3" name="Subtitle 2"/>
          <p:cNvSpPr>
            <a:spLocks noGrp="1"/>
          </p:cNvSpPr>
          <p:nvPr>
            <p:ph type="subTitle" idx="1"/>
          </p:nvPr>
        </p:nvSpPr>
        <p:spPr>
          <a:xfrm>
            <a:off x="3657600" y="7772400"/>
            <a:ext cx="17068800" cy="3505200"/>
          </a:xfrm>
          <a:prstGeom prst="rect">
            <a:avLst/>
          </a:prstGeom>
        </p:spPr>
        <p:txBody>
          <a:bodyPr vert="horz"/>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172030992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5" name="Picture Placeholder 4"/>
          <p:cNvSpPr>
            <a:spLocks noGrp="1"/>
          </p:cNvSpPr>
          <p:nvPr>
            <p:ph type="pic" sz="quarter" idx="10" hasCustomPrompt="1"/>
          </p:nvPr>
        </p:nvSpPr>
        <p:spPr>
          <a:xfrm>
            <a:off x="5334000" y="914400"/>
            <a:ext cx="12268200" cy="6324600"/>
          </a:xfrm>
          <a:prstGeom prst="rect">
            <a:avLst/>
          </a:prstGeom>
        </p:spPr>
        <p:txBody>
          <a:bodyPr/>
          <a:lstStyle>
            <a:lvl1pPr>
              <a:defRPr sz="3600" baseline="0"/>
            </a:lvl1pPr>
          </a:lstStyle>
          <a:p>
            <a:r>
              <a:rPr lang="en-US" dirty="0" smtClean="0"/>
              <a:t>Click icon to add picture then right-click it and select “Send to Back”</a:t>
            </a:r>
            <a:endParaRPr lang="en-US" dirty="0"/>
          </a:p>
        </p:txBody>
      </p:sp>
      <p:sp>
        <p:nvSpPr>
          <p:cNvPr id="6" name="Picture Placeholder 4"/>
          <p:cNvSpPr>
            <a:spLocks noGrp="1"/>
          </p:cNvSpPr>
          <p:nvPr>
            <p:ph type="pic" sz="quarter" idx="11" hasCustomPrompt="1"/>
          </p:nvPr>
        </p:nvSpPr>
        <p:spPr>
          <a:xfrm>
            <a:off x="13716000" y="6934200"/>
            <a:ext cx="8915400" cy="6324600"/>
          </a:xfrm>
          <a:prstGeom prst="rect">
            <a:avLst/>
          </a:prstGeom>
        </p:spPr>
        <p:txBody>
          <a:bodyPr/>
          <a:lstStyle>
            <a:lvl1pPr>
              <a:defRPr sz="3600" baseline="0"/>
            </a:lvl1pPr>
          </a:lstStyle>
          <a:p>
            <a:r>
              <a:rPr lang="en-US" dirty="0" smtClean="0"/>
              <a:t>Click icon to add picture then right-click it and select “Send to Back”</a:t>
            </a:r>
            <a:endParaRPr lang="en-US" dirty="0"/>
          </a:p>
        </p:txBody>
      </p:sp>
      <p:sp>
        <p:nvSpPr>
          <p:cNvPr id="7" name="Picture Placeholder 4"/>
          <p:cNvSpPr>
            <a:spLocks noGrp="1"/>
          </p:cNvSpPr>
          <p:nvPr>
            <p:ph type="pic" sz="quarter" idx="12" hasCustomPrompt="1"/>
          </p:nvPr>
        </p:nvSpPr>
        <p:spPr>
          <a:xfrm>
            <a:off x="2057400" y="7239000"/>
            <a:ext cx="8412079" cy="6324600"/>
          </a:xfrm>
          <a:prstGeom prst="rect">
            <a:avLst/>
          </a:prstGeom>
        </p:spPr>
        <p:txBody>
          <a:bodyPr/>
          <a:lstStyle>
            <a:lvl1pPr>
              <a:defRPr sz="3600" baseline="0"/>
            </a:lvl1pPr>
          </a:lstStyle>
          <a:p>
            <a:r>
              <a:rPr lang="en-US" dirty="0" smtClean="0"/>
              <a:t>Click icon to add picture then right-click it and select “Send to Back”</a:t>
            </a:r>
            <a:endParaRPr lang="en-US" dirty="0"/>
          </a:p>
        </p:txBody>
      </p:sp>
    </p:spTree>
    <p:extLst>
      <p:ext uri="{BB962C8B-B14F-4D97-AF65-F5344CB8AC3E}">
        <p14:creationId xmlns:p14="http://schemas.microsoft.com/office/powerpoint/2010/main" val="264943534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5" name="Picture Placeholder 4"/>
          <p:cNvSpPr>
            <a:spLocks noGrp="1"/>
          </p:cNvSpPr>
          <p:nvPr>
            <p:ph type="pic" sz="quarter" idx="10" hasCustomPrompt="1"/>
          </p:nvPr>
        </p:nvSpPr>
        <p:spPr>
          <a:xfrm>
            <a:off x="5334000" y="914400"/>
            <a:ext cx="12268200" cy="6324600"/>
          </a:xfrm>
          <a:prstGeom prst="rect">
            <a:avLst/>
          </a:prstGeom>
        </p:spPr>
        <p:txBody>
          <a:bodyPr/>
          <a:lstStyle>
            <a:lvl1pPr>
              <a:defRPr sz="3600" baseline="0"/>
            </a:lvl1pPr>
          </a:lstStyle>
          <a:p>
            <a:r>
              <a:rPr lang="en-US" dirty="0" smtClean="0"/>
              <a:t>Click icon to add picture then right-click it and select “Send to Back”</a:t>
            </a:r>
            <a:endParaRPr lang="en-US" dirty="0"/>
          </a:p>
        </p:txBody>
      </p:sp>
      <p:sp>
        <p:nvSpPr>
          <p:cNvPr id="3" name="Picture Placeholder 2"/>
          <p:cNvSpPr>
            <a:spLocks noGrp="1"/>
          </p:cNvSpPr>
          <p:nvPr>
            <p:ph type="pic" sz="quarter" idx="11"/>
          </p:nvPr>
        </p:nvSpPr>
        <p:spPr>
          <a:xfrm>
            <a:off x="990600" y="8991600"/>
            <a:ext cx="3581400" cy="3200400"/>
          </a:xfrm>
          <a:prstGeom prst="rect">
            <a:avLst/>
          </a:prstGeom>
        </p:spPr>
        <p:txBody>
          <a:bodyPr/>
          <a:lstStyle/>
          <a:p>
            <a:endParaRPr lang="en-US"/>
          </a:p>
        </p:txBody>
      </p:sp>
      <p:sp>
        <p:nvSpPr>
          <p:cNvPr id="8" name="Picture Placeholder 2"/>
          <p:cNvSpPr>
            <a:spLocks noGrp="1"/>
          </p:cNvSpPr>
          <p:nvPr>
            <p:ph type="pic" sz="quarter" idx="12"/>
          </p:nvPr>
        </p:nvSpPr>
        <p:spPr>
          <a:xfrm>
            <a:off x="15316200" y="9023684"/>
            <a:ext cx="3581400" cy="3200400"/>
          </a:xfrm>
          <a:prstGeom prst="rect">
            <a:avLst/>
          </a:prstGeom>
        </p:spPr>
        <p:txBody>
          <a:bodyPr/>
          <a:lstStyle/>
          <a:p>
            <a:endParaRPr lang="en-US"/>
          </a:p>
        </p:txBody>
      </p:sp>
      <p:sp>
        <p:nvSpPr>
          <p:cNvPr id="9" name="Picture Placeholder 2"/>
          <p:cNvSpPr>
            <a:spLocks noGrp="1"/>
          </p:cNvSpPr>
          <p:nvPr>
            <p:ph type="pic" sz="quarter" idx="13"/>
          </p:nvPr>
        </p:nvSpPr>
        <p:spPr>
          <a:xfrm>
            <a:off x="10515600" y="9019674"/>
            <a:ext cx="3581400" cy="3200400"/>
          </a:xfrm>
          <a:prstGeom prst="rect">
            <a:avLst/>
          </a:prstGeom>
        </p:spPr>
        <p:txBody>
          <a:bodyPr/>
          <a:lstStyle/>
          <a:p>
            <a:endParaRPr lang="en-US"/>
          </a:p>
        </p:txBody>
      </p:sp>
      <p:sp>
        <p:nvSpPr>
          <p:cNvPr id="10" name="Picture Placeholder 2"/>
          <p:cNvSpPr>
            <a:spLocks noGrp="1"/>
          </p:cNvSpPr>
          <p:nvPr>
            <p:ph type="pic" sz="quarter" idx="14"/>
          </p:nvPr>
        </p:nvSpPr>
        <p:spPr>
          <a:xfrm>
            <a:off x="5486400" y="9131968"/>
            <a:ext cx="3581400" cy="3200400"/>
          </a:xfrm>
          <a:prstGeom prst="rect">
            <a:avLst/>
          </a:prstGeom>
        </p:spPr>
        <p:txBody>
          <a:bodyPr/>
          <a:lstStyle/>
          <a:p>
            <a:endParaRPr lang="en-US"/>
          </a:p>
        </p:txBody>
      </p:sp>
    </p:spTree>
    <p:extLst>
      <p:ext uri="{BB962C8B-B14F-4D97-AF65-F5344CB8AC3E}">
        <p14:creationId xmlns:p14="http://schemas.microsoft.com/office/powerpoint/2010/main" val="45378238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25638" y="8813800"/>
            <a:ext cx="20726400" cy="2724150"/>
          </a:xfrm>
          <a:prstGeom prst="rect">
            <a:avLst/>
          </a:prstGeom>
        </p:spPr>
        <p:txBody>
          <a:bodyPr vert="horz"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1925638" y="5813425"/>
            <a:ext cx="20726400" cy="3000375"/>
          </a:xfrm>
          <a:prstGeom prst="rect">
            <a:avLst/>
          </a:prstGeom>
        </p:spPr>
        <p:txBody>
          <a:bodyPr vert="horz"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17486313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219200" y="549275"/>
            <a:ext cx="21945600" cy="2286000"/>
          </a:xfrm>
          <a:prstGeom prst="rect">
            <a:avLst/>
          </a:prstGeom>
        </p:spPr>
        <p:txBody>
          <a:bodyPr vert="horz"/>
          <a:lstStyle/>
          <a:p>
            <a:r>
              <a:rPr lang="en-US" smtClean="0"/>
              <a:t>Click to edit Master title style</a:t>
            </a:r>
            <a:endParaRPr lang="en-US"/>
          </a:p>
        </p:txBody>
      </p:sp>
      <p:sp>
        <p:nvSpPr>
          <p:cNvPr id="3" name="Content Placeholder 2"/>
          <p:cNvSpPr>
            <a:spLocks noGrp="1"/>
          </p:cNvSpPr>
          <p:nvPr>
            <p:ph sz="half" idx="1"/>
          </p:nvPr>
        </p:nvSpPr>
        <p:spPr>
          <a:xfrm>
            <a:off x="1219200" y="3200400"/>
            <a:ext cx="10896600" cy="9051925"/>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12268200" y="3200400"/>
            <a:ext cx="10896600" cy="9051925"/>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83247741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19200" y="549275"/>
            <a:ext cx="21945600" cy="2286000"/>
          </a:xfrm>
          <a:prstGeom prst="rect">
            <a:avLst/>
          </a:prstGeom>
        </p:spPr>
        <p:txBody>
          <a:bodyPr vert="horz"/>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219200" y="3070225"/>
            <a:ext cx="10774363" cy="1279525"/>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219200" y="4349750"/>
            <a:ext cx="10774363" cy="7902575"/>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12387263" y="3070225"/>
            <a:ext cx="10777537" cy="1279525"/>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12387263" y="4349750"/>
            <a:ext cx="10777537" cy="7902575"/>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8730988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25638" y="8813800"/>
            <a:ext cx="20726400" cy="2724150"/>
          </a:xfrm>
          <a:prstGeom prst="rect">
            <a:avLst/>
          </a:prstGeom>
        </p:spPr>
        <p:txBody>
          <a:bodyPr vert="horz"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1925638" y="5813425"/>
            <a:ext cx="20726400" cy="3000375"/>
          </a:xfrm>
          <a:prstGeom prst="rect">
            <a:avLst/>
          </a:prstGeom>
        </p:spPr>
        <p:txBody>
          <a:bodyPr vert="horz"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3830568077"/>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219200" y="549275"/>
            <a:ext cx="21945600" cy="2286000"/>
          </a:xfrm>
          <a:prstGeom prst="rect">
            <a:avLst/>
          </a:prstGeom>
        </p:spPr>
        <p:txBody>
          <a:bodyPr vert="horz"/>
          <a:lstStyle/>
          <a:p>
            <a:r>
              <a:rPr lang="en-US" smtClean="0"/>
              <a:t>Click to edit Master title style</a:t>
            </a:r>
            <a:endParaRPr lang="en-US"/>
          </a:p>
        </p:txBody>
      </p:sp>
    </p:spTree>
    <p:extLst>
      <p:ext uri="{BB962C8B-B14F-4D97-AF65-F5344CB8AC3E}">
        <p14:creationId xmlns:p14="http://schemas.microsoft.com/office/powerpoint/2010/main" val="330544482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25704847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219200" y="546100"/>
            <a:ext cx="8021638" cy="2324100"/>
          </a:xfrm>
          <a:prstGeom prst="rect">
            <a:avLst/>
          </a:prstGeom>
        </p:spPr>
        <p:txBody>
          <a:bodyPr vert="horz"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9532938" y="546100"/>
            <a:ext cx="13631862" cy="11706225"/>
          </a:xfrm>
          <a:prstGeom prst="rect">
            <a:avLst/>
          </a:prstGeom>
        </p:spPr>
        <p:txBody>
          <a:bodyPr vert="horz"/>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219200" y="2870200"/>
            <a:ext cx="8021638" cy="9382125"/>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876570336"/>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79963" y="9601200"/>
            <a:ext cx="14630400" cy="1133475"/>
          </a:xfrm>
          <a:prstGeom prst="rect">
            <a:avLst/>
          </a:prstGeom>
        </p:spPr>
        <p:txBody>
          <a:bodyPr vert="horz"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4779963" y="1225550"/>
            <a:ext cx="14630400" cy="82296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4779963" y="10734675"/>
            <a:ext cx="14630400" cy="1609725"/>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850206494"/>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219200" y="549275"/>
            <a:ext cx="21945600" cy="2286000"/>
          </a:xfrm>
          <a:prstGeom prst="rect">
            <a:avLst/>
          </a:prstGeom>
        </p:spPr>
        <p:txBody>
          <a:bodyPr vert="horz"/>
          <a:lstStyle/>
          <a:p>
            <a:r>
              <a:rPr lang="en-US" smtClean="0"/>
              <a:t>Click to edit Master title style</a:t>
            </a:r>
            <a:endParaRPr lang="en-US"/>
          </a:p>
        </p:txBody>
      </p:sp>
      <p:sp>
        <p:nvSpPr>
          <p:cNvPr id="3" name="Vertical Text Placeholder 2"/>
          <p:cNvSpPr>
            <a:spLocks noGrp="1"/>
          </p:cNvSpPr>
          <p:nvPr>
            <p:ph type="body" orient="vert" idx="1"/>
          </p:nvPr>
        </p:nvSpPr>
        <p:spPr>
          <a:xfrm>
            <a:off x="1219200" y="3200400"/>
            <a:ext cx="21945600" cy="90519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946563971"/>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7678400" y="549275"/>
            <a:ext cx="5486400" cy="11703050"/>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219200" y="549275"/>
            <a:ext cx="16306800" cy="11703050"/>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751193018"/>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828800" y="4260850"/>
            <a:ext cx="20726400" cy="2940050"/>
          </a:xfrm>
          <a:prstGeom prst="rect">
            <a:avLst/>
          </a:prstGeom>
        </p:spPr>
        <p:txBody>
          <a:bodyPr vert="horz"/>
          <a:lstStyle/>
          <a:p>
            <a:r>
              <a:rPr lang="en-US" smtClean="0"/>
              <a:t>Click to edit Master title style</a:t>
            </a:r>
            <a:endParaRPr lang="en-US"/>
          </a:p>
        </p:txBody>
      </p:sp>
      <p:sp>
        <p:nvSpPr>
          <p:cNvPr id="3" name="Subtitle 2"/>
          <p:cNvSpPr>
            <a:spLocks noGrp="1"/>
          </p:cNvSpPr>
          <p:nvPr>
            <p:ph type="subTitle" idx="1"/>
          </p:nvPr>
        </p:nvSpPr>
        <p:spPr>
          <a:xfrm>
            <a:off x="3657600" y="7772400"/>
            <a:ext cx="17068800" cy="3505200"/>
          </a:xfrm>
          <a:prstGeom prst="rect">
            <a:avLst/>
          </a:prstGeom>
        </p:spPr>
        <p:txBody>
          <a:bodyPr vert="horz"/>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2123125061"/>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Freeform 3"/>
          <p:cNvSpPr>
            <a:spLocks noGrp="1"/>
          </p:cNvSpPr>
          <p:nvPr>
            <p:ph type="pic" sz="quarter" idx="10"/>
          </p:nvPr>
        </p:nvSpPr>
        <p:spPr>
          <a:xfrm>
            <a:off x="18288000" y="6477000"/>
            <a:ext cx="3276600" cy="3276600"/>
          </a:xfrm>
          <a:custGeom>
            <a:avLst/>
            <a:gdLst>
              <a:gd name="connsiteX0" fmla="*/ 1638300 w 3276600"/>
              <a:gd name="connsiteY0" fmla="*/ 0 h 3276600"/>
              <a:gd name="connsiteX1" fmla="*/ 3276600 w 3276600"/>
              <a:gd name="connsiteY1" fmla="*/ 1638300 h 3276600"/>
              <a:gd name="connsiteX2" fmla="*/ 1638300 w 3276600"/>
              <a:gd name="connsiteY2" fmla="*/ 3276600 h 3276600"/>
              <a:gd name="connsiteX3" fmla="*/ 0 w 3276600"/>
              <a:gd name="connsiteY3" fmla="*/ 1638300 h 3276600"/>
              <a:gd name="connsiteX4" fmla="*/ 1638300 w 3276600"/>
              <a:gd name="connsiteY4" fmla="*/ 0 h 32766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76600" h="3276600">
                <a:moveTo>
                  <a:pt x="1638300" y="0"/>
                </a:moveTo>
                <a:cubicBezTo>
                  <a:pt x="2543108" y="0"/>
                  <a:pt x="3276600" y="733492"/>
                  <a:pt x="3276600" y="1638300"/>
                </a:cubicBezTo>
                <a:cubicBezTo>
                  <a:pt x="3276600" y="2543108"/>
                  <a:pt x="2543108" y="3276600"/>
                  <a:pt x="1638300" y="3276600"/>
                </a:cubicBezTo>
                <a:cubicBezTo>
                  <a:pt x="733492" y="3276600"/>
                  <a:pt x="0" y="2543108"/>
                  <a:pt x="0" y="1638300"/>
                </a:cubicBezTo>
                <a:cubicBezTo>
                  <a:pt x="0" y="733492"/>
                  <a:pt x="733492" y="0"/>
                  <a:pt x="1638300" y="0"/>
                </a:cubicBezTo>
                <a:close/>
              </a:path>
            </a:pathLst>
          </a:custGeom>
        </p:spPr>
        <p:txBody>
          <a:bodyPr wrap="square">
            <a:noAutofit/>
          </a:bodyPr>
          <a:lstStyle/>
          <a:p>
            <a:endParaRPr lang="en-US"/>
          </a:p>
        </p:txBody>
      </p:sp>
      <p:sp>
        <p:nvSpPr>
          <p:cNvPr id="5" name="Freeform 4"/>
          <p:cNvSpPr>
            <a:spLocks noGrp="1"/>
          </p:cNvSpPr>
          <p:nvPr>
            <p:ph type="pic" sz="quarter" idx="11"/>
          </p:nvPr>
        </p:nvSpPr>
        <p:spPr>
          <a:xfrm>
            <a:off x="14173200" y="6197600"/>
            <a:ext cx="3276600" cy="3276600"/>
          </a:xfrm>
          <a:custGeom>
            <a:avLst/>
            <a:gdLst>
              <a:gd name="connsiteX0" fmla="*/ 1638300 w 3276600"/>
              <a:gd name="connsiteY0" fmla="*/ 0 h 3276600"/>
              <a:gd name="connsiteX1" fmla="*/ 3276600 w 3276600"/>
              <a:gd name="connsiteY1" fmla="*/ 1638300 h 3276600"/>
              <a:gd name="connsiteX2" fmla="*/ 1638300 w 3276600"/>
              <a:gd name="connsiteY2" fmla="*/ 3276600 h 3276600"/>
              <a:gd name="connsiteX3" fmla="*/ 0 w 3276600"/>
              <a:gd name="connsiteY3" fmla="*/ 1638300 h 3276600"/>
              <a:gd name="connsiteX4" fmla="*/ 1638300 w 3276600"/>
              <a:gd name="connsiteY4" fmla="*/ 0 h 32766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76600" h="3276600">
                <a:moveTo>
                  <a:pt x="1638300" y="0"/>
                </a:moveTo>
                <a:cubicBezTo>
                  <a:pt x="2543108" y="0"/>
                  <a:pt x="3276600" y="733492"/>
                  <a:pt x="3276600" y="1638300"/>
                </a:cubicBezTo>
                <a:cubicBezTo>
                  <a:pt x="3276600" y="2543108"/>
                  <a:pt x="2543108" y="3276600"/>
                  <a:pt x="1638300" y="3276600"/>
                </a:cubicBezTo>
                <a:cubicBezTo>
                  <a:pt x="733492" y="3276600"/>
                  <a:pt x="0" y="2543108"/>
                  <a:pt x="0" y="1638300"/>
                </a:cubicBezTo>
                <a:cubicBezTo>
                  <a:pt x="0" y="733492"/>
                  <a:pt x="733492" y="0"/>
                  <a:pt x="1638300" y="0"/>
                </a:cubicBezTo>
                <a:close/>
              </a:path>
            </a:pathLst>
          </a:custGeom>
        </p:spPr>
        <p:txBody>
          <a:bodyPr wrap="square">
            <a:noAutofit/>
          </a:bodyPr>
          <a:lstStyle/>
          <a:p>
            <a:endParaRPr lang="en-US"/>
          </a:p>
        </p:txBody>
      </p:sp>
      <p:sp>
        <p:nvSpPr>
          <p:cNvPr id="6" name="Freeform 5"/>
          <p:cNvSpPr>
            <a:spLocks noGrp="1"/>
          </p:cNvSpPr>
          <p:nvPr>
            <p:ph type="pic" sz="quarter" idx="12"/>
          </p:nvPr>
        </p:nvSpPr>
        <p:spPr>
          <a:xfrm>
            <a:off x="10058400" y="6324600"/>
            <a:ext cx="3276600" cy="3276600"/>
          </a:xfrm>
          <a:custGeom>
            <a:avLst/>
            <a:gdLst>
              <a:gd name="connsiteX0" fmla="*/ 1638300 w 3276600"/>
              <a:gd name="connsiteY0" fmla="*/ 0 h 3276600"/>
              <a:gd name="connsiteX1" fmla="*/ 3276600 w 3276600"/>
              <a:gd name="connsiteY1" fmla="*/ 1638300 h 3276600"/>
              <a:gd name="connsiteX2" fmla="*/ 1638300 w 3276600"/>
              <a:gd name="connsiteY2" fmla="*/ 3276600 h 3276600"/>
              <a:gd name="connsiteX3" fmla="*/ 0 w 3276600"/>
              <a:gd name="connsiteY3" fmla="*/ 1638300 h 3276600"/>
              <a:gd name="connsiteX4" fmla="*/ 1638300 w 3276600"/>
              <a:gd name="connsiteY4" fmla="*/ 0 h 32766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76600" h="3276600">
                <a:moveTo>
                  <a:pt x="1638300" y="0"/>
                </a:moveTo>
                <a:cubicBezTo>
                  <a:pt x="2543108" y="0"/>
                  <a:pt x="3276600" y="733492"/>
                  <a:pt x="3276600" y="1638300"/>
                </a:cubicBezTo>
                <a:cubicBezTo>
                  <a:pt x="3276600" y="2543108"/>
                  <a:pt x="2543108" y="3276600"/>
                  <a:pt x="1638300" y="3276600"/>
                </a:cubicBezTo>
                <a:cubicBezTo>
                  <a:pt x="733492" y="3276600"/>
                  <a:pt x="0" y="2543108"/>
                  <a:pt x="0" y="1638300"/>
                </a:cubicBezTo>
                <a:cubicBezTo>
                  <a:pt x="0" y="733492"/>
                  <a:pt x="733492" y="0"/>
                  <a:pt x="1638300" y="0"/>
                </a:cubicBezTo>
                <a:close/>
              </a:path>
            </a:pathLst>
          </a:custGeom>
        </p:spPr>
        <p:txBody>
          <a:bodyPr wrap="square">
            <a:noAutofit/>
          </a:bodyPr>
          <a:lstStyle/>
          <a:p>
            <a:endParaRPr lang="en-US"/>
          </a:p>
        </p:txBody>
      </p:sp>
      <p:sp>
        <p:nvSpPr>
          <p:cNvPr id="7" name="Freeform 6"/>
          <p:cNvSpPr>
            <a:spLocks noGrp="1"/>
          </p:cNvSpPr>
          <p:nvPr>
            <p:ph type="pic" sz="quarter" idx="13"/>
          </p:nvPr>
        </p:nvSpPr>
        <p:spPr>
          <a:xfrm>
            <a:off x="5938520" y="6019800"/>
            <a:ext cx="3276600" cy="3276600"/>
          </a:xfrm>
          <a:custGeom>
            <a:avLst/>
            <a:gdLst>
              <a:gd name="connsiteX0" fmla="*/ 1638300 w 3276600"/>
              <a:gd name="connsiteY0" fmla="*/ 0 h 3276600"/>
              <a:gd name="connsiteX1" fmla="*/ 3276600 w 3276600"/>
              <a:gd name="connsiteY1" fmla="*/ 1638300 h 3276600"/>
              <a:gd name="connsiteX2" fmla="*/ 1638300 w 3276600"/>
              <a:gd name="connsiteY2" fmla="*/ 3276600 h 3276600"/>
              <a:gd name="connsiteX3" fmla="*/ 0 w 3276600"/>
              <a:gd name="connsiteY3" fmla="*/ 1638300 h 3276600"/>
              <a:gd name="connsiteX4" fmla="*/ 1638300 w 3276600"/>
              <a:gd name="connsiteY4" fmla="*/ 0 h 32766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76600" h="3276600">
                <a:moveTo>
                  <a:pt x="1638300" y="0"/>
                </a:moveTo>
                <a:cubicBezTo>
                  <a:pt x="2543108" y="0"/>
                  <a:pt x="3276600" y="733492"/>
                  <a:pt x="3276600" y="1638300"/>
                </a:cubicBezTo>
                <a:cubicBezTo>
                  <a:pt x="3276600" y="2543108"/>
                  <a:pt x="2543108" y="3276600"/>
                  <a:pt x="1638300" y="3276600"/>
                </a:cubicBezTo>
                <a:cubicBezTo>
                  <a:pt x="733492" y="3276600"/>
                  <a:pt x="0" y="2543108"/>
                  <a:pt x="0" y="1638300"/>
                </a:cubicBezTo>
                <a:cubicBezTo>
                  <a:pt x="0" y="733492"/>
                  <a:pt x="733492" y="0"/>
                  <a:pt x="1638300" y="0"/>
                </a:cubicBezTo>
                <a:close/>
              </a:path>
            </a:pathLst>
          </a:custGeom>
        </p:spPr>
        <p:txBody>
          <a:bodyPr wrap="square">
            <a:noAutofit/>
          </a:bodyPr>
          <a:lstStyle/>
          <a:p>
            <a:endParaRPr lang="en-US"/>
          </a:p>
        </p:txBody>
      </p:sp>
    </p:spTree>
    <p:extLst>
      <p:ext uri="{BB962C8B-B14F-4D97-AF65-F5344CB8AC3E}">
        <p14:creationId xmlns:p14="http://schemas.microsoft.com/office/powerpoint/2010/main" val="2590202103"/>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3_Title and Content">
    <p:spTree>
      <p:nvGrpSpPr>
        <p:cNvPr id="1" name=""/>
        <p:cNvGrpSpPr/>
        <p:nvPr/>
      </p:nvGrpSpPr>
      <p:grpSpPr>
        <a:xfrm>
          <a:off x="0" y="0"/>
          <a:ext cx="0" cy="0"/>
          <a:chOff x="0" y="0"/>
          <a:chExt cx="0" cy="0"/>
        </a:xfrm>
      </p:grpSpPr>
      <p:pic>
        <p:nvPicPr>
          <p:cNvPr id="87" name="Picture 8"/>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234711" y="6175840"/>
            <a:ext cx="3880275" cy="4333189"/>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rnd" cmpd="sng">
                <a:solidFill>
                  <a:srgbClr val="000000"/>
                </a:solidFill>
                <a:prstDash val="solid"/>
                <a:round/>
                <a:headEnd type="none" w="med" len="med"/>
                <a:tailEnd type="none" w="med" len="me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pic>
        <p:nvPicPr>
          <p:cNvPr id="89" name="Picture 8"/>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848892" y="6530777"/>
            <a:ext cx="3880275" cy="4333189"/>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rnd" cmpd="sng">
                <a:solidFill>
                  <a:srgbClr val="000000"/>
                </a:solidFill>
                <a:prstDash val="solid"/>
                <a:round/>
                <a:headEnd type="none" w="med" len="med"/>
                <a:tailEnd type="none" w="med" len="me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pic>
        <p:nvPicPr>
          <p:cNvPr id="91" name="Picture 8"/>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rot="537730">
            <a:off x="5501132" y="7249894"/>
            <a:ext cx="3880275" cy="4333189"/>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rnd" cmpd="sng">
                <a:solidFill>
                  <a:srgbClr val="000000"/>
                </a:solidFill>
                <a:prstDash val="solid"/>
                <a:round/>
                <a:headEnd type="none" w="med" len="med"/>
                <a:tailEnd type="none" w="med" len="me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pic>
        <p:nvPicPr>
          <p:cNvPr id="93" name="Picture 8"/>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rot="961862">
            <a:off x="3048000" y="4319815"/>
            <a:ext cx="3880274" cy="4333189"/>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rnd" cmpd="sng">
                <a:solidFill>
                  <a:srgbClr val="000000"/>
                </a:solidFill>
                <a:prstDash val="solid"/>
                <a:round/>
                <a:headEnd type="none" w="med" len="med"/>
                <a:tailEnd type="none" w="med" len="me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pic>
        <p:nvPicPr>
          <p:cNvPr id="95" name="Picture 8"/>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rot="20241173">
            <a:off x="8089214" y="4449219"/>
            <a:ext cx="3882123" cy="4333189"/>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rnd" cmpd="sng">
                <a:solidFill>
                  <a:srgbClr val="000000"/>
                </a:solidFill>
                <a:prstDash val="solid"/>
                <a:round/>
                <a:headEnd type="none" w="med" len="med"/>
                <a:tailEnd type="none" w="med" len="me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pic>
        <p:nvPicPr>
          <p:cNvPr id="97" name="Picture 8"/>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rot="21182165">
            <a:off x="5523315" y="3733800"/>
            <a:ext cx="3880275" cy="4333189"/>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rnd" cmpd="sng">
                <a:solidFill>
                  <a:srgbClr val="000000"/>
                </a:solidFill>
                <a:prstDash val="solid"/>
                <a:round/>
                <a:headEnd type="none" w="med" len="med"/>
                <a:tailEnd type="none" w="med" len="me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sp>
        <p:nvSpPr>
          <p:cNvPr id="111" name="Freeform 110"/>
          <p:cNvSpPr>
            <a:spLocks noGrp="1"/>
          </p:cNvSpPr>
          <p:nvPr>
            <p:ph type="pic" sz="quarter" idx="10"/>
          </p:nvPr>
        </p:nvSpPr>
        <p:spPr>
          <a:xfrm>
            <a:off x="2893314" y="4103147"/>
            <a:ext cx="4261743" cy="4450410"/>
          </a:xfrm>
          <a:custGeom>
            <a:avLst/>
            <a:gdLst>
              <a:gd name="connsiteX0" fmla="*/ 1010307 w 4261743"/>
              <a:gd name="connsiteY0" fmla="*/ 0 h 4450410"/>
              <a:gd name="connsiteX1" fmla="*/ 4261743 w 4261743"/>
              <a:gd name="connsiteY1" fmla="*/ 934240 h 4450410"/>
              <a:gd name="connsiteX2" fmla="*/ 3251436 w 4261743"/>
              <a:gd name="connsiteY2" fmla="*/ 4450410 h 4450410"/>
              <a:gd name="connsiteX3" fmla="*/ 0 w 4261743"/>
              <a:gd name="connsiteY3" fmla="*/ 3516170 h 4450410"/>
            </a:gdLst>
            <a:ahLst/>
            <a:cxnLst>
              <a:cxn ang="0">
                <a:pos x="connsiteX0" y="connsiteY0"/>
              </a:cxn>
              <a:cxn ang="0">
                <a:pos x="connsiteX1" y="connsiteY1"/>
              </a:cxn>
              <a:cxn ang="0">
                <a:pos x="connsiteX2" y="connsiteY2"/>
              </a:cxn>
              <a:cxn ang="0">
                <a:pos x="connsiteX3" y="connsiteY3"/>
              </a:cxn>
            </a:cxnLst>
            <a:rect l="l" t="t" r="r" b="b"/>
            <a:pathLst>
              <a:path w="4261743" h="4450410">
                <a:moveTo>
                  <a:pt x="1010307" y="0"/>
                </a:moveTo>
                <a:lnTo>
                  <a:pt x="4261743" y="934240"/>
                </a:lnTo>
                <a:lnTo>
                  <a:pt x="3251436" y="4450410"/>
                </a:lnTo>
                <a:lnTo>
                  <a:pt x="0" y="3516170"/>
                </a:lnTo>
                <a:close/>
              </a:path>
            </a:pathLst>
          </a:custGeom>
        </p:spPr>
        <p:txBody>
          <a:bodyPr wrap="square">
            <a:noAutofit/>
          </a:bodyPr>
          <a:lstStyle/>
          <a:p>
            <a:endParaRPr lang="en-US"/>
          </a:p>
        </p:txBody>
      </p:sp>
      <p:sp>
        <p:nvSpPr>
          <p:cNvPr id="113" name="Freeform 112"/>
          <p:cNvSpPr>
            <a:spLocks noGrp="1"/>
          </p:cNvSpPr>
          <p:nvPr>
            <p:ph type="pic" sz="quarter" idx="11"/>
          </p:nvPr>
        </p:nvSpPr>
        <p:spPr>
          <a:xfrm>
            <a:off x="5534111" y="3719672"/>
            <a:ext cx="3801377" cy="4039783"/>
          </a:xfrm>
          <a:custGeom>
            <a:avLst/>
            <a:gdLst>
              <a:gd name="connsiteX0" fmla="*/ 3358036 w 3801377"/>
              <a:gd name="connsiteY0" fmla="*/ 0 h 4039783"/>
              <a:gd name="connsiteX1" fmla="*/ 3801377 w 3801377"/>
              <a:gd name="connsiteY1" fmla="*/ 3629614 h 4039783"/>
              <a:gd name="connsiteX2" fmla="*/ 443341 w 3801377"/>
              <a:gd name="connsiteY2" fmla="*/ 4039783 h 4039783"/>
              <a:gd name="connsiteX3" fmla="*/ 0 w 3801377"/>
              <a:gd name="connsiteY3" fmla="*/ 410168 h 4039783"/>
            </a:gdLst>
            <a:ahLst/>
            <a:cxnLst>
              <a:cxn ang="0">
                <a:pos x="connsiteX0" y="connsiteY0"/>
              </a:cxn>
              <a:cxn ang="0">
                <a:pos x="connsiteX1" y="connsiteY1"/>
              </a:cxn>
              <a:cxn ang="0">
                <a:pos x="connsiteX2" y="connsiteY2"/>
              </a:cxn>
              <a:cxn ang="0">
                <a:pos x="connsiteX3" y="connsiteY3"/>
              </a:cxn>
            </a:cxnLst>
            <a:rect l="l" t="t" r="r" b="b"/>
            <a:pathLst>
              <a:path w="3801377" h="4039783">
                <a:moveTo>
                  <a:pt x="3358036" y="0"/>
                </a:moveTo>
                <a:lnTo>
                  <a:pt x="3801377" y="3629614"/>
                </a:lnTo>
                <a:lnTo>
                  <a:pt x="443341" y="4039783"/>
                </a:lnTo>
                <a:lnTo>
                  <a:pt x="0" y="410168"/>
                </a:lnTo>
                <a:close/>
              </a:path>
            </a:pathLst>
          </a:custGeom>
        </p:spPr>
        <p:txBody>
          <a:bodyPr wrap="square">
            <a:noAutofit/>
          </a:bodyPr>
          <a:lstStyle/>
          <a:p>
            <a:endParaRPr lang="en-US"/>
          </a:p>
        </p:txBody>
      </p:sp>
      <p:sp>
        <p:nvSpPr>
          <p:cNvPr id="114" name="Freeform 113"/>
          <p:cNvSpPr>
            <a:spLocks noGrp="1"/>
          </p:cNvSpPr>
          <p:nvPr>
            <p:ph type="pic" sz="quarter" idx="12"/>
          </p:nvPr>
        </p:nvSpPr>
        <p:spPr>
          <a:xfrm>
            <a:off x="7692758" y="4129355"/>
            <a:ext cx="4530841" cy="4678986"/>
          </a:xfrm>
          <a:custGeom>
            <a:avLst/>
            <a:gdLst>
              <a:gd name="connsiteX0" fmla="*/ 3122143 w 4530841"/>
              <a:gd name="connsiteY0" fmla="*/ 0 h 4678986"/>
              <a:gd name="connsiteX1" fmla="*/ 4530841 w 4530841"/>
              <a:gd name="connsiteY1" fmla="*/ 3376350 h 4678986"/>
              <a:gd name="connsiteX2" fmla="*/ 1408698 w 4530841"/>
              <a:gd name="connsiteY2" fmla="*/ 4678986 h 4678986"/>
              <a:gd name="connsiteX3" fmla="*/ 0 w 4530841"/>
              <a:gd name="connsiteY3" fmla="*/ 1302636 h 4678986"/>
            </a:gdLst>
            <a:ahLst/>
            <a:cxnLst>
              <a:cxn ang="0">
                <a:pos x="connsiteX0" y="connsiteY0"/>
              </a:cxn>
              <a:cxn ang="0">
                <a:pos x="connsiteX1" y="connsiteY1"/>
              </a:cxn>
              <a:cxn ang="0">
                <a:pos x="connsiteX2" y="connsiteY2"/>
              </a:cxn>
              <a:cxn ang="0">
                <a:pos x="connsiteX3" y="connsiteY3"/>
              </a:cxn>
            </a:cxnLst>
            <a:rect l="l" t="t" r="r" b="b"/>
            <a:pathLst>
              <a:path w="4530841" h="4678986">
                <a:moveTo>
                  <a:pt x="3122143" y="0"/>
                </a:moveTo>
                <a:lnTo>
                  <a:pt x="4530841" y="3376350"/>
                </a:lnTo>
                <a:lnTo>
                  <a:pt x="1408698" y="4678986"/>
                </a:lnTo>
                <a:lnTo>
                  <a:pt x="0" y="1302636"/>
                </a:lnTo>
                <a:close/>
              </a:path>
            </a:pathLst>
          </a:custGeom>
        </p:spPr>
        <p:txBody>
          <a:bodyPr wrap="square">
            <a:noAutofit/>
          </a:bodyPr>
          <a:lstStyle/>
          <a:p>
            <a:endParaRPr lang="en-US"/>
          </a:p>
        </p:txBody>
      </p:sp>
      <p:sp>
        <p:nvSpPr>
          <p:cNvPr id="112" name="Freeform 111"/>
          <p:cNvSpPr>
            <a:spLocks noGrp="1"/>
          </p:cNvSpPr>
          <p:nvPr>
            <p:ph type="pic" sz="quarter" idx="13"/>
          </p:nvPr>
        </p:nvSpPr>
        <p:spPr>
          <a:xfrm>
            <a:off x="3475033" y="6351460"/>
            <a:ext cx="3382993" cy="3656590"/>
          </a:xfrm>
          <a:custGeom>
            <a:avLst/>
            <a:gdLst>
              <a:gd name="connsiteX0" fmla="*/ 0 w 3382993"/>
              <a:gd name="connsiteY0" fmla="*/ 0 h 3656590"/>
              <a:gd name="connsiteX1" fmla="*/ 3382993 w 3382993"/>
              <a:gd name="connsiteY1" fmla="*/ 0 h 3656590"/>
              <a:gd name="connsiteX2" fmla="*/ 3382993 w 3382993"/>
              <a:gd name="connsiteY2" fmla="*/ 3656590 h 3656590"/>
              <a:gd name="connsiteX3" fmla="*/ 0 w 3382993"/>
              <a:gd name="connsiteY3" fmla="*/ 3656590 h 3656590"/>
            </a:gdLst>
            <a:ahLst/>
            <a:cxnLst>
              <a:cxn ang="0">
                <a:pos x="connsiteX0" y="connsiteY0"/>
              </a:cxn>
              <a:cxn ang="0">
                <a:pos x="connsiteX1" y="connsiteY1"/>
              </a:cxn>
              <a:cxn ang="0">
                <a:pos x="connsiteX2" y="connsiteY2"/>
              </a:cxn>
              <a:cxn ang="0">
                <a:pos x="connsiteX3" y="connsiteY3"/>
              </a:cxn>
            </a:cxnLst>
            <a:rect l="l" t="t" r="r" b="b"/>
            <a:pathLst>
              <a:path w="3382993" h="3656590">
                <a:moveTo>
                  <a:pt x="0" y="0"/>
                </a:moveTo>
                <a:lnTo>
                  <a:pt x="3382993" y="0"/>
                </a:lnTo>
                <a:lnTo>
                  <a:pt x="3382993" y="3656590"/>
                </a:lnTo>
                <a:lnTo>
                  <a:pt x="0" y="3656590"/>
                </a:lnTo>
                <a:close/>
              </a:path>
            </a:pathLst>
          </a:custGeom>
        </p:spPr>
        <p:txBody>
          <a:bodyPr wrap="square">
            <a:noAutofit/>
          </a:bodyPr>
          <a:lstStyle/>
          <a:p>
            <a:endParaRPr lang="en-US"/>
          </a:p>
        </p:txBody>
      </p:sp>
      <p:sp>
        <p:nvSpPr>
          <p:cNvPr id="115" name="Freeform 114"/>
          <p:cNvSpPr>
            <a:spLocks noGrp="1"/>
          </p:cNvSpPr>
          <p:nvPr>
            <p:ph type="pic" sz="quarter" idx="14"/>
          </p:nvPr>
        </p:nvSpPr>
        <p:spPr>
          <a:xfrm>
            <a:off x="5501177" y="7184341"/>
            <a:ext cx="3911611" cy="4140785"/>
          </a:xfrm>
          <a:custGeom>
            <a:avLst/>
            <a:gdLst>
              <a:gd name="connsiteX0" fmla="*/ 569919 w 3911611"/>
              <a:gd name="connsiteY0" fmla="*/ 0 h 4140785"/>
              <a:gd name="connsiteX1" fmla="*/ 3911611 w 3911611"/>
              <a:gd name="connsiteY1" fmla="*/ 527010 h 4140785"/>
              <a:gd name="connsiteX2" fmla="*/ 3341691 w 3911611"/>
              <a:gd name="connsiteY2" fmla="*/ 4140785 h 4140785"/>
              <a:gd name="connsiteX3" fmla="*/ 0 w 3911611"/>
              <a:gd name="connsiteY3" fmla="*/ 3613775 h 4140785"/>
            </a:gdLst>
            <a:ahLst/>
            <a:cxnLst>
              <a:cxn ang="0">
                <a:pos x="connsiteX0" y="connsiteY0"/>
              </a:cxn>
              <a:cxn ang="0">
                <a:pos x="connsiteX1" y="connsiteY1"/>
              </a:cxn>
              <a:cxn ang="0">
                <a:pos x="connsiteX2" y="connsiteY2"/>
              </a:cxn>
              <a:cxn ang="0">
                <a:pos x="connsiteX3" y="connsiteY3"/>
              </a:cxn>
            </a:cxnLst>
            <a:rect l="l" t="t" r="r" b="b"/>
            <a:pathLst>
              <a:path w="3911611" h="4140785">
                <a:moveTo>
                  <a:pt x="569919" y="0"/>
                </a:moveTo>
                <a:lnTo>
                  <a:pt x="3911611" y="527010"/>
                </a:lnTo>
                <a:lnTo>
                  <a:pt x="3341691" y="4140785"/>
                </a:lnTo>
                <a:lnTo>
                  <a:pt x="0" y="3613775"/>
                </a:lnTo>
                <a:close/>
              </a:path>
            </a:pathLst>
          </a:custGeom>
        </p:spPr>
        <p:txBody>
          <a:bodyPr wrap="square">
            <a:noAutofit/>
          </a:bodyPr>
          <a:lstStyle/>
          <a:p>
            <a:endParaRPr lang="en-US"/>
          </a:p>
        </p:txBody>
      </p:sp>
      <p:sp>
        <p:nvSpPr>
          <p:cNvPr id="116" name="Freeform 115"/>
          <p:cNvSpPr>
            <a:spLocks noGrp="1"/>
          </p:cNvSpPr>
          <p:nvPr>
            <p:ph type="pic" sz="quarter" idx="15"/>
          </p:nvPr>
        </p:nvSpPr>
        <p:spPr>
          <a:xfrm>
            <a:off x="8089214" y="6706396"/>
            <a:ext cx="3382993" cy="3656590"/>
          </a:xfrm>
          <a:custGeom>
            <a:avLst/>
            <a:gdLst>
              <a:gd name="connsiteX0" fmla="*/ 0 w 3382993"/>
              <a:gd name="connsiteY0" fmla="*/ 0 h 3656590"/>
              <a:gd name="connsiteX1" fmla="*/ 3382993 w 3382993"/>
              <a:gd name="connsiteY1" fmla="*/ 0 h 3656590"/>
              <a:gd name="connsiteX2" fmla="*/ 3382993 w 3382993"/>
              <a:gd name="connsiteY2" fmla="*/ 3656590 h 3656590"/>
              <a:gd name="connsiteX3" fmla="*/ 0 w 3382993"/>
              <a:gd name="connsiteY3" fmla="*/ 3656590 h 3656590"/>
            </a:gdLst>
            <a:ahLst/>
            <a:cxnLst>
              <a:cxn ang="0">
                <a:pos x="connsiteX0" y="connsiteY0"/>
              </a:cxn>
              <a:cxn ang="0">
                <a:pos x="connsiteX1" y="connsiteY1"/>
              </a:cxn>
              <a:cxn ang="0">
                <a:pos x="connsiteX2" y="connsiteY2"/>
              </a:cxn>
              <a:cxn ang="0">
                <a:pos x="connsiteX3" y="connsiteY3"/>
              </a:cxn>
            </a:cxnLst>
            <a:rect l="l" t="t" r="r" b="b"/>
            <a:pathLst>
              <a:path w="3382993" h="3656590">
                <a:moveTo>
                  <a:pt x="0" y="0"/>
                </a:moveTo>
                <a:lnTo>
                  <a:pt x="3382993" y="0"/>
                </a:lnTo>
                <a:lnTo>
                  <a:pt x="3382993" y="3656590"/>
                </a:lnTo>
                <a:lnTo>
                  <a:pt x="0" y="3656590"/>
                </a:lnTo>
                <a:close/>
              </a:path>
            </a:pathLst>
          </a:custGeom>
        </p:spPr>
        <p:txBody>
          <a:bodyPr wrap="square">
            <a:noAutofit/>
          </a:bodyPr>
          <a:lstStyle/>
          <a:p>
            <a:endParaRPr lang="en-US" dirty="0"/>
          </a:p>
        </p:txBody>
      </p:sp>
    </p:spTree>
    <p:extLst>
      <p:ext uri="{BB962C8B-B14F-4D97-AF65-F5344CB8AC3E}">
        <p14:creationId xmlns:p14="http://schemas.microsoft.com/office/powerpoint/2010/main" val="2609921363"/>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
        <p:nvSpPr>
          <p:cNvPr id="9" name="Freeform 8"/>
          <p:cNvSpPr>
            <a:spLocks noGrp="1"/>
          </p:cNvSpPr>
          <p:nvPr>
            <p:ph type="pic" sz="quarter" idx="10"/>
          </p:nvPr>
        </p:nvSpPr>
        <p:spPr>
          <a:xfrm>
            <a:off x="2522537" y="4562475"/>
            <a:ext cx="4824413" cy="3362325"/>
          </a:xfrm>
          <a:custGeom>
            <a:avLst/>
            <a:gdLst>
              <a:gd name="connsiteX0" fmla="*/ 0 w 4824413"/>
              <a:gd name="connsiteY0" fmla="*/ 0 h 3362325"/>
              <a:gd name="connsiteX1" fmla="*/ 3106163 w 4824413"/>
              <a:gd name="connsiteY1" fmla="*/ 0 h 3362325"/>
              <a:gd name="connsiteX2" fmla="*/ 4824413 w 4824413"/>
              <a:gd name="connsiteY2" fmla="*/ 3362325 h 3362325"/>
              <a:gd name="connsiteX3" fmla="*/ 1718251 w 4824413"/>
              <a:gd name="connsiteY3" fmla="*/ 3362325 h 3362325"/>
              <a:gd name="connsiteX4" fmla="*/ 0 w 4824413"/>
              <a:gd name="connsiteY4" fmla="*/ 0 h 33623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824413" h="3362325">
                <a:moveTo>
                  <a:pt x="0" y="0"/>
                </a:moveTo>
                <a:lnTo>
                  <a:pt x="3106163" y="0"/>
                </a:lnTo>
                <a:lnTo>
                  <a:pt x="4824413" y="3362325"/>
                </a:lnTo>
                <a:lnTo>
                  <a:pt x="1718251" y="3362325"/>
                </a:lnTo>
                <a:cubicBezTo>
                  <a:pt x="1718251" y="3362325"/>
                  <a:pt x="0" y="0"/>
                  <a:pt x="0" y="0"/>
                </a:cubicBezTo>
                <a:close/>
              </a:path>
            </a:pathLst>
          </a:custGeom>
        </p:spPr>
        <p:txBody>
          <a:bodyPr wrap="square">
            <a:noAutofit/>
          </a:bodyPr>
          <a:lstStyle/>
          <a:p>
            <a:endParaRPr lang="en-US"/>
          </a:p>
        </p:txBody>
      </p:sp>
      <p:sp>
        <p:nvSpPr>
          <p:cNvPr id="10" name="Freeform 9"/>
          <p:cNvSpPr>
            <a:spLocks noGrp="1"/>
          </p:cNvSpPr>
          <p:nvPr>
            <p:ph type="pic" sz="quarter" idx="11"/>
          </p:nvPr>
        </p:nvSpPr>
        <p:spPr>
          <a:xfrm>
            <a:off x="11125200" y="4730115"/>
            <a:ext cx="4824413" cy="3362325"/>
          </a:xfrm>
          <a:custGeom>
            <a:avLst/>
            <a:gdLst>
              <a:gd name="connsiteX0" fmla="*/ 0 w 4824413"/>
              <a:gd name="connsiteY0" fmla="*/ 0 h 3362325"/>
              <a:gd name="connsiteX1" fmla="*/ 3106163 w 4824413"/>
              <a:gd name="connsiteY1" fmla="*/ 0 h 3362325"/>
              <a:gd name="connsiteX2" fmla="*/ 4824413 w 4824413"/>
              <a:gd name="connsiteY2" fmla="*/ 3362325 h 3362325"/>
              <a:gd name="connsiteX3" fmla="*/ 1718251 w 4824413"/>
              <a:gd name="connsiteY3" fmla="*/ 3362325 h 3362325"/>
              <a:gd name="connsiteX4" fmla="*/ 0 w 4824413"/>
              <a:gd name="connsiteY4" fmla="*/ 0 h 33623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824413" h="3362325">
                <a:moveTo>
                  <a:pt x="0" y="0"/>
                </a:moveTo>
                <a:lnTo>
                  <a:pt x="3106163" y="0"/>
                </a:lnTo>
                <a:lnTo>
                  <a:pt x="4824413" y="3362325"/>
                </a:lnTo>
                <a:lnTo>
                  <a:pt x="1718251" y="3362325"/>
                </a:lnTo>
                <a:cubicBezTo>
                  <a:pt x="1718251" y="3362325"/>
                  <a:pt x="0" y="0"/>
                  <a:pt x="0" y="0"/>
                </a:cubicBezTo>
                <a:close/>
              </a:path>
            </a:pathLst>
          </a:custGeom>
        </p:spPr>
        <p:txBody>
          <a:bodyPr wrap="square">
            <a:noAutofit/>
          </a:bodyPr>
          <a:lstStyle/>
          <a:p>
            <a:endParaRPr lang="en-US"/>
          </a:p>
        </p:txBody>
      </p:sp>
      <p:sp>
        <p:nvSpPr>
          <p:cNvPr id="11" name="Freeform 10"/>
          <p:cNvSpPr>
            <a:spLocks noGrp="1"/>
          </p:cNvSpPr>
          <p:nvPr>
            <p:ph type="pic" sz="quarter" idx="12"/>
          </p:nvPr>
        </p:nvSpPr>
        <p:spPr>
          <a:xfrm>
            <a:off x="6705600" y="4730115"/>
            <a:ext cx="4824413" cy="3362325"/>
          </a:xfrm>
          <a:custGeom>
            <a:avLst/>
            <a:gdLst>
              <a:gd name="connsiteX0" fmla="*/ 0 w 4824413"/>
              <a:gd name="connsiteY0" fmla="*/ 0 h 3362325"/>
              <a:gd name="connsiteX1" fmla="*/ 3106163 w 4824413"/>
              <a:gd name="connsiteY1" fmla="*/ 0 h 3362325"/>
              <a:gd name="connsiteX2" fmla="*/ 4824413 w 4824413"/>
              <a:gd name="connsiteY2" fmla="*/ 3362325 h 3362325"/>
              <a:gd name="connsiteX3" fmla="*/ 1718251 w 4824413"/>
              <a:gd name="connsiteY3" fmla="*/ 3362325 h 3362325"/>
              <a:gd name="connsiteX4" fmla="*/ 0 w 4824413"/>
              <a:gd name="connsiteY4" fmla="*/ 0 h 33623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824413" h="3362325">
                <a:moveTo>
                  <a:pt x="0" y="0"/>
                </a:moveTo>
                <a:lnTo>
                  <a:pt x="3106163" y="0"/>
                </a:lnTo>
                <a:lnTo>
                  <a:pt x="4824413" y="3362325"/>
                </a:lnTo>
                <a:lnTo>
                  <a:pt x="1718251" y="3362325"/>
                </a:lnTo>
                <a:cubicBezTo>
                  <a:pt x="1718251" y="3362325"/>
                  <a:pt x="0" y="0"/>
                  <a:pt x="0" y="0"/>
                </a:cubicBezTo>
                <a:close/>
              </a:path>
            </a:pathLst>
          </a:custGeom>
        </p:spPr>
        <p:txBody>
          <a:bodyPr wrap="square">
            <a:noAutofit/>
          </a:bodyPr>
          <a:lstStyle/>
          <a:p>
            <a:endParaRPr lang="en-US"/>
          </a:p>
        </p:txBody>
      </p:sp>
      <p:sp>
        <p:nvSpPr>
          <p:cNvPr id="12" name="Freeform 11"/>
          <p:cNvSpPr>
            <a:spLocks noGrp="1"/>
          </p:cNvSpPr>
          <p:nvPr>
            <p:ph type="pic" sz="quarter" idx="13"/>
          </p:nvPr>
        </p:nvSpPr>
        <p:spPr>
          <a:xfrm>
            <a:off x="14903450" y="4719955"/>
            <a:ext cx="4824413" cy="3362325"/>
          </a:xfrm>
          <a:custGeom>
            <a:avLst/>
            <a:gdLst>
              <a:gd name="connsiteX0" fmla="*/ 0 w 4824413"/>
              <a:gd name="connsiteY0" fmla="*/ 0 h 3362325"/>
              <a:gd name="connsiteX1" fmla="*/ 3106163 w 4824413"/>
              <a:gd name="connsiteY1" fmla="*/ 0 h 3362325"/>
              <a:gd name="connsiteX2" fmla="*/ 4824413 w 4824413"/>
              <a:gd name="connsiteY2" fmla="*/ 3362325 h 3362325"/>
              <a:gd name="connsiteX3" fmla="*/ 1718251 w 4824413"/>
              <a:gd name="connsiteY3" fmla="*/ 3362325 h 3362325"/>
              <a:gd name="connsiteX4" fmla="*/ 0 w 4824413"/>
              <a:gd name="connsiteY4" fmla="*/ 0 h 33623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824413" h="3362325">
                <a:moveTo>
                  <a:pt x="0" y="0"/>
                </a:moveTo>
                <a:lnTo>
                  <a:pt x="3106163" y="0"/>
                </a:lnTo>
                <a:lnTo>
                  <a:pt x="4824413" y="3362325"/>
                </a:lnTo>
                <a:lnTo>
                  <a:pt x="1718251" y="3362325"/>
                </a:lnTo>
                <a:cubicBezTo>
                  <a:pt x="1718251" y="3362325"/>
                  <a:pt x="0" y="0"/>
                  <a:pt x="0" y="0"/>
                </a:cubicBezTo>
                <a:close/>
              </a:path>
            </a:pathLst>
          </a:custGeom>
        </p:spPr>
        <p:txBody>
          <a:bodyPr wrap="square">
            <a:noAutofit/>
          </a:bodyPr>
          <a:lstStyle/>
          <a:p>
            <a:endParaRPr lang="en-US"/>
          </a:p>
        </p:txBody>
      </p:sp>
    </p:spTree>
    <p:extLst>
      <p:ext uri="{BB962C8B-B14F-4D97-AF65-F5344CB8AC3E}">
        <p14:creationId xmlns:p14="http://schemas.microsoft.com/office/powerpoint/2010/main" val="31090875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219200" y="549275"/>
            <a:ext cx="21945600" cy="2286000"/>
          </a:xfrm>
          <a:prstGeom prst="rect">
            <a:avLst/>
          </a:prstGeom>
        </p:spPr>
        <p:txBody>
          <a:bodyPr vert="horz"/>
          <a:lstStyle/>
          <a:p>
            <a:r>
              <a:rPr lang="en-US" smtClean="0"/>
              <a:t>Click to edit Master title style</a:t>
            </a:r>
            <a:endParaRPr lang="en-US"/>
          </a:p>
        </p:txBody>
      </p:sp>
      <p:sp>
        <p:nvSpPr>
          <p:cNvPr id="3" name="Content Placeholder 2"/>
          <p:cNvSpPr>
            <a:spLocks noGrp="1"/>
          </p:cNvSpPr>
          <p:nvPr>
            <p:ph sz="half" idx="1"/>
          </p:nvPr>
        </p:nvSpPr>
        <p:spPr>
          <a:xfrm>
            <a:off x="1219200" y="3200400"/>
            <a:ext cx="10896600" cy="9051925"/>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12268200" y="3200400"/>
            <a:ext cx="10896600" cy="9051925"/>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407015642"/>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3" name="Picture Placeholder 2"/>
          <p:cNvSpPr>
            <a:spLocks noGrp="1"/>
          </p:cNvSpPr>
          <p:nvPr>
            <p:ph type="pic" sz="quarter" idx="10"/>
          </p:nvPr>
        </p:nvSpPr>
        <p:spPr>
          <a:xfrm>
            <a:off x="3581400" y="6934200"/>
            <a:ext cx="4267200" cy="3048000"/>
          </a:xfrm>
          <a:prstGeom prst="rect">
            <a:avLst/>
          </a:prstGeom>
        </p:spPr>
        <p:txBody>
          <a:bodyPr/>
          <a:lstStyle/>
          <a:p>
            <a:endParaRPr lang="en-US"/>
          </a:p>
        </p:txBody>
      </p:sp>
      <p:sp>
        <p:nvSpPr>
          <p:cNvPr id="8" name="Picture Placeholder 2"/>
          <p:cNvSpPr>
            <a:spLocks noGrp="1"/>
          </p:cNvSpPr>
          <p:nvPr>
            <p:ph type="pic" sz="quarter" idx="11"/>
          </p:nvPr>
        </p:nvSpPr>
        <p:spPr>
          <a:xfrm>
            <a:off x="16306800" y="6924040"/>
            <a:ext cx="4267200" cy="3048000"/>
          </a:xfrm>
          <a:prstGeom prst="rect">
            <a:avLst/>
          </a:prstGeom>
        </p:spPr>
        <p:txBody>
          <a:bodyPr/>
          <a:lstStyle/>
          <a:p>
            <a:endParaRPr lang="en-US"/>
          </a:p>
        </p:txBody>
      </p:sp>
      <p:sp>
        <p:nvSpPr>
          <p:cNvPr id="9" name="Picture Placeholder 2"/>
          <p:cNvSpPr>
            <a:spLocks noGrp="1"/>
          </p:cNvSpPr>
          <p:nvPr>
            <p:ph type="pic" sz="quarter" idx="12"/>
          </p:nvPr>
        </p:nvSpPr>
        <p:spPr>
          <a:xfrm>
            <a:off x="10515600" y="6934200"/>
            <a:ext cx="4267200" cy="3048000"/>
          </a:xfrm>
          <a:prstGeom prst="rect">
            <a:avLst/>
          </a:prstGeom>
        </p:spPr>
        <p:txBody>
          <a:bodyPr/>
          <a:lstStyle/>
          <a:p>
            <a:endParaRPr lang="en-US"/>
          </a:p>
        </p:txBody>
      </p:sp>
      <p:sp>
        <p:nvSpPr>
          <p:cNvPr id="10" name="Picture Placeholder 2"/>
          <p:cNvSpPr>
            <a:spLocks noGrp="1"/>
          </p:cNvSpPr>
          <p:nvPr>
            <p:ph type="pic" sz="quarter" idx="13"/>
          </p:nvPr>
        </p:nvSpPr>
        <p:spPr>
          <a:xfrm>
            <a:off x="7239000" y="8991600"/>
            <a:ext cx="4267200" cy="3048000"/>
          </a:xfrm>
          <a:prstGeom prst="rect">
            <a:avLst/>
          </a:prstGeom>
        </p:spPr>
        <p:txBody>
          <a:bodyPr/>
          <a:lstStyle/>
          <a:p>
            <a:endParaRPr lang="en-US"/>
          </a:p>
        </p:txBody>
      </p:sp>
    </p:spTree>
    <p:extLst>
      <p:ext uri="{BB962C8B-B14F-4D97-AF65-F5344CB8AC3E}">
        <p14:creationId xmlns:p14="http://schemas.microsoft.com/office/powerpoint/2010/main" val="1746169970"/>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25638" y="8813800"/>
            <a:ext cx="20726400" cy="2724150"/>
          </a:xfrm>
          <a:prstGeom prst="rect">
            <a:avLst/>
          </a:prstGeom>
        </p:spPr>
        <p:txBody>
          <a:bodyPr vert="horz"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1925638" y="5813425"/>
            <a:ext cx="20726400" cy="3000375"/>
          </a:xfrm>
          <a:prstGeom prst="rect">
            <a:avLst/>
          </a:prstGeom>
        </p:spPr>
        <p:txBody>
          <a:bodyPr vert="horz"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1840297631"/>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219200" y="549275"/>
            <a:ext cx="21945600" cy="2286000"/>
          </a:xfrm>
          <a:prstGeom prst="rect">
            <a:avLst/>
          </a:prstGeom>
        </p:spPr>
        <p:txBody>
          <a:bodyPr vert="horz"/>
          <a:lstStyle/>
          <a:p>
            <a:r>
              <a:rPr lang="en-US" smtClean="0"/>
              <a:t>Click to edit Master title style</a:t>
            </a:r>
            <a:endParaRPr lang="en-US"/>
          </a:p>
        </p:txBody>
      </p:sp>
      <p:sp>
        <p:nvSpPr>
          <p:cNvPr id="3" name="Content Placeholder 2"/>
          <p:cNvSpPr>
            <a:spLocks noGrp="1"/>
          </p:cNvSpPr>
          <p:nvPr>
            <p:ph sz="half" idx="1"/>
          </p:nvPr>
        </p:nvSpPr>
        <p:spPr>
          <a:xfrm>
            <a:off x="1219200" y="3200400"/>
            <a:ext cx="10896600" cy="9051925"/>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12268200" y="3200400"/>
            <a:ext cx="10896600" cy="9051925"/>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092809549"/>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19200" y="549275"/>
            <a:ext cx="21945600" cy="2286000"/>
          </a:xfrm>
          <a:prstGeom prst="rect">
            <a:avLst/>
          </a:prstGeom>
        </p:spPr>
        <p:txBody>
          <a:bodyPr vert="horz"/>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219200" y="3070225"/>
            <a:ext cx="10774363" cy="1279525"/>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219200" y="4349750"/>
            <a:ext cx="10774363" cy="7902575"/>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12387263" y="3070225"/>
            <a:ext cx="10777537" cy="1279525"/>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12387263" y="4349750"/>
            <a:ext cx="10777537" cy="7902575"/>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563897569"/>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219200" y="549275"/>
            <a:ext cx="21945600" cy="2286000"/>
          </a:xfrm>
          <a:prstGeom prst="rect">
            <a:avLst/>
          </a:prstGeom>
        </p:spPr>
        <p:txBody>
          <a:bodyPr vert="horz"/>
          <a:lstStyle/>
          <a:p>
            <a:r>
              <a:rPr lang="en-US" smtClean="0"/>
              <a:t>Click to edit Master title style</a:t>
            </a:r>
            <a:endParaRPr lang="en-US"/>
          </a:p>
        </p:txBody>
      </p:sp>
    </p:spTree>
    <p:extLst>
      <p:ext uri="{BB962C8B-B14F-4D97-AF65-F5344CB8AC3E}">
        <p14:creationId xmlns:p14="http://schemas.microsoft.com/office/powerpoint/2010/main" val="617085448"/>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421739161"/>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219200" y="546100"/>
            <a:ext cx="8021638" cy="2324100"/>
          </a:xfrm>
          <a:prstGeom prst="rect">
            <a:avLst/>
          </a:prstGeom>
        </p:spPr>
        <p:txBody>
          <a:bodyPr vert="horz"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9532938" y="546100"/>
            <a:ext cx="13631862" cy="11706225"/>
          </a:xfrm>
          <a:prstGeom prst="rect">
            <a:avLst/>
          </a:prstGeom>
        </p:spPr>
        <p:txBody>
          <a:bodyPr vert="horz"/>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219200" y="2870200"/>
            <a:ext cx="8021638" cy="9382125"/>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131893653"/>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79963" y="9601200"/>
            <a:ext cx="14630400" cy="1133475"/>
          </a:xfrm>
          <a:prstGeom prst="rect">
            <a:avLst/>
          </a:prstGeom>
        </p:spPr>
        <p:txBody>
          <a:bodyPr vert="horz"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4779963" y="1225550"/>
            <a:ext cx="14630400" cy="82296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4779963" y="10734675"/>
            <a:ext cx="14630400" cy="1609725"/>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275567855"/>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219200" y="549275"/>
            <a:ext cx="21945600" cy="2286000"/>
          </a:xfrm>
          <a:prstGeom prst="rect">
            <a:avLst/>
          </a:prstGeom>
        </p:spPr>
        <p:txBody>
          <a:bodyPr vert="horz"/>
          <a:lstStyle/>
          <a:p>
            <a:r>
              <a:rPr lang="en-US" smtClean="0"/>
              <a:t>Click to edit Master title style</a:t>
            </a:r>
            <a:endParaRPr lang="en-US"/>
          </a:p>
        </p:txBody>
      </p:sp>
      <p:sp>
        <p:nvSpPr>
          <p:cNvPr id="3" name="Vertical Text Placeholder 2"/>
          <p:cNvSpPr>
            <a:spLocks noGrp="1"/>
          </p:cNvSpPr>
          <p:nvPr>
            <p:ph type="body" orient="vert" idx="1"/>
          </p:nvPr>
        </p:nvSpPr>
        <p:spPr>
          <a:xfrm>
            <a:off x="1219200" y="3200400"/>
            <a:ext cx="21945600" cy="90519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203416610"/>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7678400" y="549275"/>
            <a:ext cx="5486400" cy="11703050"/>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219200" y="549275"/>
            <a:ext cx="16306800" cy="11703050"/>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8135733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19200" y="549275"/>
            <a:ext cx="21945600" cy="2286000"/>
          </a:xfrm>
          <a:prstGeom prst="rect">
            <a:avLst/>
          </a:prstGeom>
        </p:spPr>
        <p:txBody>
          <a:bodyPr vert="horz"/>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219200" y="3070225"/>
            <a:ext cx="10774363" cy="1279525"/>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219200" y="4349750"/>
            <a:ext cx="10774363" cy="7902575"/>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12387263" y="3070225"/>
            <a:ext cx="10777537" cy="1279525"/>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12387263" y="4349750"/>
            <a:ext cx="10777537" cy="7902575"/>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149838032"/>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828800" y="4260850"/>
            <a:ext cx="20726400" cy="2940050"/>
          </a:xfrm>
          <a:prstGeom prst="rect">
            <a:avLst/>
          </a:prstGeom>
        </p:spPr>
        <p:txBody>
          <a:bodyPr vert="horz"/>
          <a:lstStyle/>
          <a:p>
            <a:r>
              <a:rPr lang="en-US" smtClean="0"/>
              <a:t>Click to edit Master title style</a:t>
            </a:r>
            <a:endParaRPr lang="en-US"/>
          </a:p>
        </p:txBody>
      </p:sp>
      <p:sp>
        <p:nvSpPr>
          <p:cNvPr id="3" name="Subtitle 2"/>
          <p:cNvSpPr>
            <a:spLocks noGrp="1"/>
          </p:cNvSpPr>
          <p:nvPr>
            <p:ph type="subTitle" idx="1"/>
          </p:nvPr>
        </p:nvSpPr>
        <p:spPr>
          <a:xfrm>
            <a:off x="3657600" y="7772400"/>
            <a:ext cx="17068800" cy="3505200"/>
          </a:xfrm>
          <a:prstGeom prst="rect">
            <a:avLst/>
          </a:prstGeom>
        </p:spPr>
        <p:txBody>
          <a:bodyPr vert="horz"/>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2596446550"/>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5" name="Picture Placeholder 4"/>
          <p:cNvSpPr>
            <a:spLocks noGrp="1"/>
          </p:cNvSpPr>
          <p:nvPr>
            <p:ph type="pic" sz="quarter" idx="10" hasCustomPrompt="1"/>
          </p:nvPr>
        </p:nvSpPr>
        <p:spPr>
          <a:xfrm>
            <a:off x="1828800" y="6286500"/>
            <a:ext cx="18440400" cy="6705600"/>
          </a:xfrm>
          <a:prstGeom prst="rect">
            <a:avLst/>
          </a:prstGeom>
        </p:spPr>
        <p:txBody>
          <a:bodyPr/>
          <a:lstStyle>
            <a:lvl1pPr>
              <a:defRPr sz="3600"/>
            </a:lvl1pPr>
          </a:lstStyle>
          <a:p>
            <a:r>
              <a:rPr lang="en-US" dirty="0" smtClean="0"/>
              <a:t>Click icon to add picture then right-click picture and select “Send to Back”</a:t>
            </a:r>
            <a:endParaRPr lang="en-US" dirty="0"/>
          </a:p>
        </p:txBody>
      </p:sp>
      <p:sp>
        <p:nvSpPr>
          <p:cNvPr id="9" name="Freeform 8"/>
          <p:cNvSpPr>
            <a:spLocks noGrp="1"/>
          </p:cNvSpPr>
          <p:nvPr>
            <p:ph type="pic" sz="quarter" idx="11"/>
          </p:nvPr>
        </p:nvSpPr>
        <p:spPr>
          <a:xfrm>
            <a:off x="9410700" y="304800"/>
            <a:ext cx="3276600" cy="3276600"/>
          </a:xfrm>
          <a:custGeom>
            <a:avLst/>
            <a:gdLst>
              <a:gd name="connsiteX0" fmla="*/ 1638300 w 3276600"/>
              <a:gd name="connsiteY0" fmla="*/ 0 h 3276600"/>
              <a:gd name="connsiteX1" fmla="*/ 3276600 w 3276600"/>
              <a:gd name="connsiteY1" fmla="*/ 1638300 h 3276600"/>
              <a:gd name="connsiteX2" fmla="*/ 1638300 w 3276600"/>
              <a:gd name="connsiteY2" fmla="*/ 3276600 h 3276600"/>
              <a:gd name="connsiteX3" fmla="*/ 0 w 3276600"/>
              <a:gd name="connsiteY3" fmla="*/ 1638300 h 3276600"/>
              <a:gd name="connsiteX4" fmla="*/ 1638300 w 3276600"/>
              <a:gd name="connsiteY4" fmla="*/ 0 h 32766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76600" h="3276600">
                <a:moveTo>
                  <a:pt x="1638300" y="0"/>
                </a:moveTo>
                <a:cubicBezTo>
                  <a:pt x="2543108" y="0"/>
                  <a:pt x="3276600" y="733492"/>
                  <a:pt x="3276600" y="1638300"/>
                </a:cubicBezTo>
                <a:cubicBezTo>
                  <a:pt x="3276600" y="2543108"/>
                  <a:pt x="2543108" y="3276600"/>
                  <a:pt x="1638300" y="3276600"/>
                </a:cubicBezTo>
                <a:cubicBezTo>
                  <a:pt x="733492" y="3276600"/>
                  <a:pt x="0" y="2543108"/>
                  <a:pt x="0" y="1638300"/>
                </a:cubicBezTo>
                <a:cubicBezTo>
                  <a:pt x="0" y="733492"/>
                  <a:pt x="733492" y="0"/>
                  <a:pt x="1638300" y="0"/>
                </a:cubicBezTo>
                <a:close/>
              </a:path>
            </a:pathLst>
          </a:custGeom>
        </p:spPr>
        <p:txBody>
          <a:bodyPr wrap="square">
            <a:noAutofit/>
          </a:bodyPr>
          <a:lstStyle/>
          <a:p>
            <a:endParaRPr lang="en-US"/>
          </a:p>
        </p:txBody>
      </p:sp>
    </p:spTree>
    <p:extLst>
      <p:ext uri="{BB962C8B-B14F-4D97-AF65-F5344CB8AC3E}">
        <p14:creationId xmlns:p14="http://schemas.microsoft.com/office/powerpoint/2010/main" val="798342893"/>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25638" y="8813800"/>
            <a:ext cx="20726400" cy="2724150"/>
          </a:xfrm>
          <a:prstGeom prst="rect">
            <a:avLst/>
          </a:prstGeom>
        </p:spPr>
        <p:txBody>
          <a:bodyPr vert="horz"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1925638" y="5813425"/>
            <a:ext cx="20726400" cy="3000375"/>
          </a:xfrm>
          <a:prstGeom prst="rect">
            <a:avLst/>
          </a:prstGeom>
        </p:spPr>
        <p:txBody>
          <a:bodyPr vert="horz"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52909160"/>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219200" y="549275"/>
            <a:ext cx="21945600" cy="2286000"/>
          </a:xfrm>
          <a:prstGeom prst="rect">
            <a:avLst/>
          </a:prstGeom>
        </p:spPr>
        <p:txBody>
          <a:bodyPr vert="horz"/>
          <a:lstStyle/>
          <a:p>
            <a:r>
              <a:rPr lang="en-US" smtClean="0"/>
              <a:t>Click to edit Master title style</a:t>
            </a:r>
            <a:endParaRPr lang="en-US"/>
          </a:p>
        </p:txBody>
      </p:sp>
      <p:sp>
        <p:nvSpPr>
          <p:cNvPr id="3" name="Content Placeholder 2"/>
          <p:cNvSpPr>
            <a:spLocks noGrp="1"/>
          </p:cNvSpPr>
          <p:nvPr>
            <p:ph sz="half" idx="1"/>
          </p:nvPr>
        </p:nvSpPr>
        <p:spPr>
          <a:xfrm>
            <a:off x="1219200" y="3200400"/>
            <a:ext cx="10896600" cy="9051925"/>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12268200" y="3200400"/>
            <a:ext cx="10896600" cy="9051925"/>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687258923"/>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19200" y="549275"/>
            <a:ext cx="21945600" cy="2286000"/>
          </a:xfrm>
          <a:prstGeom prst="rect">
            <a:avLst/>
          </a:prstGeom>
        </p:spPr>
        <p:txBody>
          <a:bodyPr vert="horz"/>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219200" y="3070225"/>
            <a:ext cx="10774363" cy="1279525"/>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219200" y="4349750"/>
            <a:ext cx="10774363" cy="7902575"/>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12387263" y="3070225"/>
            <a:ext cx="10777537" cy="1279525"/>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12387263" y="4349750"/>
            <a:ext cx="10777537" cy="7902575"/>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045893501"/>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219200" y="549275"/>
            <a:ext cx="21945600" cy="2286000"/>
          </a:xfrm>
          <a:prstGeom prst="rect">
            <a:avLst/>
          </a:prstGeom>
        </p:spPr>
        <p:txBody>
          <a:bodyPr vert="horz"/>
          <a:lstStyle/>
          <a:p>
            <a:r>
              <a:rPr lang="en-US" smtClean="0"/>
              <a:t>Click to edit Master title style</a:t>
            </a:r>
            <a:endParaRPr lang="en-US"/>
          </a:p>
        </p:txBody>
      </p:sp>
    </p:spTree>
    <p:extLst>
      <p:ext uri="{BB962C8B-B14F-4D97-AF65-F5344CB8AC3E}">
        <p14:creationId xmlns:p14="http://schemas.microsoft.com/office/powerpoint/2010/main" val="422125988"/>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996349703"/>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219200" y="546100"/>
            <a:ext cx="8021638" cy="2324100"/>
          </a:xfrm>
          <a:prstGeom prst="rect">
            <a:avLst/>
          </a:prstGeom>
        </p:spPr>
        <p:txBody>
          <a:bodyPr vert="horz"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9532938" y="546100"/>
            <a:ext cx="13631862" cy="11706225"/>
          </a:xfrm>
          <a:prstGeom prst="rect">
            <a:avLst/>
          </a:prstGeom>
        </p:spPr>
        <p:txBody>
          <a:bodyPr vert="horz"/>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219200" y="2870200"/>
            <a:ext cx="8021638" cy="9382125"/>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97816798"/>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79963" y="9601200"/>
            <a:ext cx="14630400" cy="1133475"/>
          </a:xfrm>
          <a:prstGeom prst="rect">
            <a:avLst/>
          </a:prstGeom>
        </p:spPr>
        <p:txBody>
          <a:bodyPr vert="horz"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4779963" y="1225550"/>
            <a:ext cx="14630400" cy="82296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4779963" y="10734675"/>
            <a:ext cx="14630400" cy="1609725"/>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600006381"/>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219200" y="549275"/>
            <a:ext cx="21945600" cy="2286000"/>
          </a:xfrm>
          <a:prstGeom prst="rect">
            <a:avLst/>
          </a:prstGeom>
        </p:spPr>
        <p:txBody>
          <a:bodyPr vert="horz"/>
          <a:lstStyle/>
          <a:p>
            <a:r>
              <a:rPr lang="en-US" smtClean="0"/>
              <a:t>Click to edit Master title style</a:t>
            </a:r>
            <a:endParaRPr lang="en-US"/>
          </a:p>
        </p:txBody>
      </p:sp>
      <p:sp>
        <p:nvSpPr>
          <p:cNvPr id="3" name="Vertical Text Placeholder 2"/>
          <p:cNvSpPr>
            <a:spLocks noGrp="1"/>
          </p:cNvSpPr>
          <p:nvPr>
            <p:ph type="body" orient="vert" idx="1"/>
          </p:nvPr>
        </p:nvSpPr>
        <p:spPr>
          <a:xfrm>
            <a:off x="1219200" y="3200400"/>
            <a:ext cx="21945600" cy="90519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1361124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219200" y="549275"/>
            <a:ext cx="21945600" cy="2286000"/>
          </a:xfrm>
          <a:prstGeom prst="rect">
            <a:avLst/>
          </a:prstGeom>
        </p:spPr>
        <p:txBody>
          <a:bodyPr vert="horz"/>
          <a:lstStyle/>
          <a:p>
            <a:r>
              <a:rPr lang="en-US" smtClean="0"/>
              <a:t>Click to edit Master title style</a:t>
            </a:r>
            <a:endParaRPr lang="en-US"/>
          </a:p>
        </p:txBody>
      </p:sp>
    </p:spTree>
    <p:extLst>
      <p:ext uri="{BB962C8B-B14F-4D97-AF65-F5344CB8AC3E}">
        <p14:creationId xmlns:p14="http://schemas.microsoft.com/office/powerpoint/2010/main" val="2674768103"/>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7678400" y="549275"/>
            <a:ext cx="5486400" cy="11703050"/>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219200" y="549275"/>
            <a:ext cx="16306800" cy="11703050"/>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123070730"/>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828800" y="4260850"/>
            <a:ext cx="20726400" cy="2940050"/>
          </a:xfrm>
          <a:prstGeom prst="rect">
            <a:avLst/>
          </a:prstGeom>
        </p:spPr>
        <p:txBody>
          <a:bodyPr vert="horz"/>
          <a:lstStyle/>
          <a:p>
            <a:r>
              <a:rPr lang="en-US" smtClean="0"/>
              <a:t>Click to edit Master title style</a:t>
            </a:r>
            <a:endParaRPr lang="en-US"/>
          </a:p>
        </p:txBody>
      </p:sp>
      <p:sp>
        <p:nvSpPr>
          <p:cNvPr id="3" name="Subtitle 2"/>
          <p:cNvSpPr>
            <a:spLocks noGrp="1"/>
          </p:cNvSpPr>
          <p:nvPr>
            <p:ph type="subTitle" idx="1"/>
          </p:nvPr>
        </p:nvSpPr>
        <p:spPr>
          <a:xfrm>
            <a:off x="3657600" y="7772400"/>
            <a:ext cx="17068800" cy="3505200"/>
          </a:xfrm>
          <a:prstGeom prst="rect">
            <a:avLst/>
          </a:prstGeom>
        </p:spPr>
        <p:txBody>
          <a:bodyPr vert="horz"/>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135079981"/>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5" name="Picture Placeholder 4"/>
          <p:cNvSpPr>
            <a:spLocks noGrp="1"/>
          </p:cNvSpPr>
          <p:nvPr>
            <p:ph type="pic" sz="quarter" idx="10" hasCustomPrompt="1"/>
          </p:nvPr>
        </p:nvSpPr>
        <p:spPr>
          <a:xfrm>
            <a:off x="3733800" y="2057400"/>
            <a:ext cx="17449800" cy="7315200"/>
          </a:xfrm>
          <a:prstGeom prst="rect">
            <a:avLst/>
          </a:prstGeom>
        </p:spPr>
        <p:txBody>
          <a:bodyPr/>
          <a:lstStyle>
            <a:lvl1pPr>
              <a:defRPr sz="3600"/>
            </a:lvl1pPr>
          </a:lstStyle>
          <a:p>
            <a:r>
              <a:rPr lang="en-US" dirty="0" smtClean="0"/>
              <a:t>Click icon to add picture then right-click picture and select “Send to Back”</a:t>
            </a:r>
            <a:br>
              <a:rPr lang="en-US" dirty="0" smtClean="0"/>
            </a:br>
            <a:endParaRPr lang="en-US" dirty="0"/>
          </a:p>
        </p:txBody>
      </p:sp>
    </p:spTree>
    <p:extLst>
      <p:ext uri="{BB962C8B-B14F-4D97-AF65-F5344CB8AC3E}">
        <p14:creationId xmlns:p14="http://schemas.microsoft.com/office/powerpoint/2010/main" val="3163026010"/>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25638" y="8813800"/>
            <a:ext cx="20726400" cy="2724150"/>
          </a:xfrm>
          <a:prstGeom prst="rect">
            <a:avLst/>
          </a:prstGeom>
        </p:spPr>
        <p:txBody>
          <a:bodyPr vert="horz"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1925638" y="5813425"/>
            <a:ext cx="20726400" cy="3000375"/>
          </a:xfrm>
          <a:prstGeom prst="rect">
            <a:avLst/>
          </a:prstGeom>
        </p:spPr>
        <p:txBody>
          <a:bodyPr vert="horz"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2465093328"/>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219200" y="549275"/>
            <a:ext cx="21945600" cy="2286000"/>
          </a:xfrm>
          <a:prstGeom prst="rect">
            <a:avLst/>
          </a:prstGeom>
        </p:spPr>
        <p:txBody>
          <a:bodyPr vert="horz"/>
          <a:lstStyle/>
          <a:p>
            <a:r>
              <a:rPr lang="en-US" smtClean="0"/>
              <a:t>Click to edit Master title style</a:t>
            </a:r>
            <a:endParaRPr lang="en-US"/>
          </a:p>
        </p:txBody>
      </p:sp>
      <p:sp>
        <p:nvSpPr>
          <p:cNvPr id="3" name="Content Placeholder 2"/>
          <p:cNvSpPr>
            <a:spLocks noGrp="1"/>
          </p:cNvSpPr>
          <p:nvPr>
            <p:ph sz="half" idx="1"/>
          </p:nvPr>
        </p:nvSpPr>
        <p:spPr>
          <a:xfrm>
            <a:off x="1219200" y="3200400"/>
            <a:ext cx="10896600" cy="9051925"/>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12268200" y="3200400"/>
            <a:ext cx="10896600" cy="9051925"/>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91211498"/>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19200" y="549275"/>
            <a:ext cx="21945600" cy="2286000"/>
          </a:xfrm>
          <a:prstGeom prst="rect">
            <a:avLst/>
          </a:prstGeom>
        </p:spPr>
        <p:txBody>
          <a:bodyPr vert="horz"/>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219200" y="3070225"/>
            <a:ext cx="10774363" cy="1279525"/>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219200" y="4349750"/>
            <a:ext cx="10774363" cy="7902575"/>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12387263" y="3070225"/>
            <a:ext cx="10777537" cy="1279525"/>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12387263" y="4349750"/>
            <a:ext cx="10777537" cy="7902575"/>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041234215"/>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219200" y="549275"/>
            <a:ext cx="21945600" cy="2286000"/>
          </a:xfrm>
          <a:prstGeom prst="rect">
            <a:avLst/>
          </a:prstGeom>
        </p:spPr>
        <p:txBody>
          <a:bodyPr vert="horz"/>
          <a:lstStyle/>
          <a:p>
            <a:r>
              <a:rPr lang="en-US" smtClean="0"/>
              <a:t>Click to edit Master title style</a:t>
            </a:r>
            <a:endParaRPr lang="en-US"/>
          </a:p>
        </p:txBody>
      </p:sp>
    </p:spTree>
    <p:extLst>
      <p:ext uri="{BB962C8B-B14F-4D97-AF65-F5344CB8AC3E}">
        <p14:creationId xmlns:p14="http://schemas.microsoft.com/office/powerpoint/2010/main" val="2392276207"/>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77035195"/>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219200" y="546100"/>
            <a:ext cx="8021638" cy="2324100"/>
          </a:xfrm>
          <a:prstGeom prst="rect">
            <a:avLst/>
          </a:prstGeom>
        </p:spPr>
        <p:txBody>
          <a:bodyPr vert="horz"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9532938" y="546100"/>
            <a:ext cx="13631862" cy="11706225"/>
          </a:xfrm>
          <a:prstGeom prst="rect">
            <a:avLst/>
          </a:prstGeom>
        </p:spPr>
        <p:txBody>
          <a:bodyPr vert="horz"/>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219200" y="2870200"/>
            <a:ext cx="8021638" cy="9382125"/>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860261026"/>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79963" y="9601200"/>
            <a:ext cx="14630400" cy="1133475"/>
          </a:xfrm>
          <a:prstGeom prst="rect">
            <a:avLst/>
          </a:prstGeom>
        </p:spPr>
        <p:txBody>
          <a:bodyPr vert="horz"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4779963" y="1225550"/>
            <a:ext cx="14630400" cy="82296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4779963" y="10734675"/>
            <a:ext cx="14630400" cy="1609725"/>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9283950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468478470"/>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219200" y="549275"/>
            <a:ext cx="21945600" cy="2286000"/>
          </a:xfrm>
          <a:prstGeom prst="rect">
            <a:avLst/>
          </a:prstGeom>
        </p:spPr>
        <p:txBody>
          <a:bodyPr vert="horz"/>
          <a:lstStyle/>
          <a:p>
            <a:r>
              <a:rPr lang="en-US" smtClean="0"/>
              <a:t>Click to edit Master title style</a:t>
            </a:r>
            <a:endParaRPr lang="en-US"/>
          </a:p>
        </p:txBody>
      </p:sp>
      <p:sp>
        <p:nvSpPr>
          <p:cNvPr id="3" name="Vertical Text Placeholder 2"/>
          <p:cNvSpPr>
            <a:spLocks noGrp="1"/>
          </p:cNvSpPr>
          <p:nvPr>
            <p:ph type="body" orient="vert" idx="1"/>
          </p:nvPr>
        </p:nvSpPr>
        <p:spPr>
          <a:xfrm>
            <a:off x="1219200" y="3200400"/>
            <a:ext cx="21945600" cy="90519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737764254"/>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7678400" y="549275"/>
            <a:ext cx="5486400" cy="11703050"/>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219200" y="549275"/>
            <a:ext cx="16306800" cy="11703050"/>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1001293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219200" y="546100"/>
            <a:ext cx="8021638" cy="2324100"/>
          </a:xfrm>
          <a:prstGeom prst="rect">
            <a:avLst/>
          </a:prstGeom>
        </p:spPr>
        <p:txBody>
          <a:bodyPr vert="horz"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9532938" y="546100"/>
            <a:ext cx="13631862" cy="11706225"/>
          </a:xfrm>
          <a:prstGeom prst="rect">
            <a:avLst/>
          </a:prstGeom>
        </p:spPr>
        <p:txBody>
          <a:bodyPr vert="horz"/>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219200" y="2870200"/>
            <a:ext cx="8021638" cy="9382125"/>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0933737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79963" y="9601200"/>
            <a:ext cx="14630400" cy="1133475"/>
          </a:xfrm>
          <a:prstGeom prst="rect">
            <a:avLst/>
          </a:prstGeom>
        </p:spPr>
        <p:txBody>
          <a:bodyPr vert="horz"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4779963" y="1225550"/>
            <a:ext cx="14630400" cy="82296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4779963" y="10734675"/>
            <a:ext cx="14630400" cy="1609725"/>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8731997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13" Type="http://schemas.openxmlformats.org/officeDocument/2006/relationships/theme" Target="../theme/theme3.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slideLayout" Target="../slideLayouts/slideLayout35.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3.xml"/><Relationship Id="rId13" Type="http://schemas.openxmlformats.org/officeDocument/2006/relationships/slideLayout" Target="../slideLayouts/slideLayout48.xml"/><Relationship Id="rId3" Type="http://schemas.openxmlformats.org/officeDocument/2006/relationships/slideLayout" Target="../slideLayouts/slideLayout38.xml"/><Relationship Id="rId7" Type="http://schemas.openxmlformats.org/officeDocument/2006/relationships/slideLayout" Target="../slideLayouts/slideLayout42.xml"/><Relationship Id="rId12" Type="http://schemas.openxmlformats.org/officeDocument/2006/relationships/slideLayout" Target="../slideLayouts/slideLayout47.xml"/><Relationship Id="rId2" Type="http://schemas.openxmlformats.org/officeDocument/2006/relationships/slideLayout" Target="../slideLayouts/slideLayout37.xml"/><Relationship Id="rId16" Type="http://schemas.openxmlformats.org/officeDocument/2006/relationships/image" Target="../media/image2.png"/><Relationship Id="rId1" Type="http://schemas.openxmlformats.org/officeDocument/2006/relationships/slideLayout" Target="../slideLayouts/slideLayout36.xml"/><Relationship Id="rId6" Type="http://schemas.openxmlformats.org/officeDocument/2006/relationships/slideLayout" Target="../slideLayouts/slideLayout41.xml"/><Relationship Id="rId11" Type="http://schemas.openxmlformats.org/officeDocument/2006/relationships/slideLayout" Target="../slideLayouts/slideLayout46.xml"/><Relationship Id="rId5" Type="http://schemas.openxmlformats.org/officeDocument/2006/relationships/slideLayout" Target="../slideLayouts/slideLayout40.xml"/><Relationship Id="rId15" Type="http://schemas.openxmlformats.org/officeDocument/2006/relationships/theme" Target="../theme/theme4.xml"/><Relationship Id="rId10" Type="http://schemas.openxmlformats.org/officeDocument/2006/relationships/slideLayout" Target="../slideLayouts/slideLayout45.xml"/><Relationship Id="rId4" Type="http://schemas.openxmlformats.org/officeDocument/2006/relationships/slideLayout" Target="../slideLayouts/slideLayout39.xml"/><Relationship Id="rId9" Type="http://schemas.openxmlformats.org/officeDocument/2006/relationships/slideLayout" Target="../slideLayouts/slideLayout44.xml"/><Relationship Id="rId14" Type="http://schemas.openxmlformats.org/officeDocument/2006/relationships/slideLayout" Target="../slideLayouts/slideLayout49.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7.xml"/><Relationship Id="rId13" Type="http://schemas.openxmlformats.org/officeDocument/2006/relationships/image" Target="../media/image2.png"/><Relationship Id="rId3" Type="http://schemas.openxmlformats.org/officeDocument/2006/relationships/slideLayout" Target="../slideLayouts/slideLayout52.xml"/><Relationship Id="rId7" Type="http://schemas.openxmlformats.org/officeDocument/2006/relationships/slideLayout" Target="../slideLayouts/slideLayout56.xml"/><Relationship Id="rId12" Type="http://schemas.openxmlformats.org/officeDocument/2006/relationships/theme" Target="../theme/theme5.xml"/><Relationship Id="rId2" Type="http://schemas.openxmlformats.org/officeDocument/2006/relationships/slideLayout" Target="../slideLayouts/slideLayout51.xml"/><Relationship Id="rId1" Type="http://schemas.openxmlformats.org/officeDocument/2006/relationships/slideLayout" Target="../slideLayouts/slideLayout50.xml"/><Relationship Id="rId6" Type="http://schemas.openxmlformats.org/officeDocument/2006/relationships/slideLayout" Target="../slideLayouts/slideLayout55.xml"/><Relationship Id="rId11" Type="http://schemas.openxmlformats.org/officeDocument/2006/relationships/slideLayout" Target="../slideLayouts/slideLayout60.xml"/><Relationship Id="rId5" Type="http://schemas.openxmlformats.org/officeDocument/2006/relationships/slideLayout" Target="../slideLayouts/slideLayout54.xml"/><Relationship Id="rId10" Type="http://schemas.openxmlformats.org/officeDocument/2006/relationships/slideLayout" Target="../slideLayouts/slideLayout59.xml"/><Relationship Id="rId4" Type="http://schemas.openxmlformats.org/officeDocument/2006/relationships/slideLayout" Target="../slideLayouts/slideLayout53.xml"/><Relationship Id="rId9" Type="http://schemas.openxmlformats.org/officeDocument/2006/relationships/slideLayout" Target="../slideLayouts/slideLayout58.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8.xml"/><Relationship Id="rId3" Type="http://schemas.openxmlformats.org/officeDocument/2006/relationships/slideLayout" Target="../slideLayouts/slideLayout63.xml"/><Relationship Id="rId7" Type="http://schemas.openxmlformats.org/officeDocument/2006/relationships/slideLayout" Target="../slideLayouts/slideLayout67.xml"/><Relationship Id="rId12" Type="http://schemas.openxmlformats.org/officeDocument/2006/relationships/theme" Target="../theme/theme6.xml"/><Relationship Id="rId2" Type="http://schemas.openxmlformats.org/officeDocument/2006/relationships/slideLayout" Target="../slideLayouts/slideLayout62.xml"/><Relationship Id="rId1" Type="http://schemas.openxmlformats.org/officeDocument/2006/relationships/slideLayout" Target="../slideLayouts/slideLayout61.xml"/><Relationship Id="rId6" Type="http://schemas.openxmlformats.org/officeDocument/2006/relationships/slideLayout" Target="../slideLayouts/slideLayout66.xml"/><Relationship Id="rId11" Type="http://schemas.openxmlformats.org/officeDocument/2006/relationships/slideLayout" Target="../slideLayouts/slideLayout71.xml"/><Relationship Id="rId5" Type="http://schemas.openxmlformats.org/officeDocument/2006/relationships/slideLayout" Target="../slideLayouts/slideLayout65.xml"/><Relationship Id="rId10" Type="http://schemas.openxmlformats.org/officeDocument/2006/relationships/slideLayout" Target="../slideLayouts/slideLayout70.xml"/><Relationship Id="rId4" Type="http://schemas.openxmlformats.org/officeDocument/2006/relationships/slideLayout" Target="../slideLayouts/slideLayout64.xml"/><Relationship Id="rId9" Type="http://schemas.openxmlformats.org/officeDocument/2006/relationships/slideLayout" Target="../slideLayouts/slideLayout6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Pr>
        <a:solidFill>
          <a:srgbClr val="FFFFFF"/>
        </a:solidFill>
        <a:effectLst/>
      </p:bgPr>
    </p:bg>
    <p:spTree>
      <p:nvGrpSpPr>
        <p:cNvPr id="1" name=""/>
        <p:cNvGrpSpPr/>
        <p:nvPr/>
      </p:nvGrpSpPr>
      <p:grpSpPr>
        <a:xfrm>
          <a:off x="0" y="0"/>
          <a:ext cx="0" cy="0"/>
          <a:chOff x="0" y="0"/>
          <a:chExt cx="0" cy="0"/>
        </a:xfrm>
      </p:grpSpPr>
      <p:sp>
        <p:nvSpPr>
          <p:cNvPr id="1028" name="AutoShape 4"/>
          <p:cNvSpPr>
            <a:spLocks/>
          </p:cNvSpPr>
          <p:nvPr/>
        </p:nvSpPr>
        <p:spPr bwMode="auto">
          <a:xfrm>
            <a:off x="609600" y="952500"/>
            <a:ext cx="406400" cy="406400"/>
          </a:xfrm>
          <a:prstGeom prst="roundRect">
            <a:avLst>
              <a:gd name="adj" fmla="val 21681"/>
            </a:avLst>
          </a:prstGeom>
          <a:noFill/>
          <a:ln w="25400" cap="flat" cmpd="sng">
            <a:solidFill>
              <a:srgbClr val="FFFFFF">
                <a:alpha val="70000"/>
              </a:srgbClr>
            </a:solidFill>
            <a:prstDash val="solid"/>
            <a:miter lim="0"/>
            <a:headEnd/>
            <a:tailEnd/>
          </a:ln>
          <a:effectLst/>
          <a:extLst>
            <a:ext uri="{909E8E84-426E-40dd-AFC4-6F175D3DCCD1}">
              <a14:hiddenFill xmlns:a14="http://schemas.microsoft.com/office/drawing/2010/main" xmlns="">
                <a:solidFill>
                  <a:srgbClr val="FFFFFF"/>
                </a:solid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DDDDDD"/>
                </a:outerShdw>
              </a:effectLst>
            </a:endParaRPr>
          </a:p>
        </p:txBody>
      </p:sp>
      <p:sp>
        <p:nvSpPr>
          <p:cNvPr id="1029" name="AutoShape 5"/>
          <p:cNvSpPr>
            <a:spLocks/>
          </p:cNvSpPr>
          <p:nvPr/>
        </p:nvSpPr>
        <p:spPr bwMode="auto">
          <a:xfrm rot="5400000">
            <a:off x="727869" y="1092994"/>
            <a:ext cx="179387" cy="12382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600"/>
                </a:moveTo>
                <a:lnTo>
                  <a:pt x="21600" y="21600"/>
                </a:lnTo>
                <a:lnTo>
                  <a:pt x="10800" y="0"/>
                </a:lnTo>
                <a:close/>
              </a:path>
            </a:pathLst>
          </a:custGeom>
          <a:solidFill>
            <a:srgbClr val="FFFFFF">
              <a:alpha val="70000"/>
            </a:srgbClr>
          </a:solidFill>
          <a:ln>
            <a:noFill/>
          </a:ln>
          <a:effectLst/>
          <a:extLst>
            <a:ext uri="{91240B29-F687-4f45-9708-019B960494DF}">
              <a14:hiddenLine xmlns:a14="http://schemas.microsoft.com/office/drawing/2010/main" xmlns="" w="254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DDDDDD"/>
                </a:outerShdw>
              </a:effectLst>
            </a:endParaRPr>
          </a:p>
        </p:txBody>
      </p:sp>
      <p:sp>
        <p:nvSpPr>
          <p:cNvPr id="1031" name="AutoShape 7"/>
          <p:cNvSpPr>
            <a:spLocks/>
          </p:cNvSpPr>
          <p:nvPr/>
        </p:nvSpPr>
        <p:spPr bwMode="auto">
          <a:xfrm>
            <a:off x="22148800" y="12509500"/>
            <a:ext cx="711200" cy="711200"/>
          </a:xfrm>
          <a:prstGeom prst="roundRect">
            <a:avLst>
              <a:gd name="adj" fmla="val 22495"/>
            </a:avLst>
          </a:prstGeom>
          <a:noFill/>
          <a:ln w="25400" cap="flat" cmpd="sng">
            <a:solidFill>
              <a:srgbClr val="C0C0C0"/>
            </a:solidFill>
            <a:prstDash val="solid"/>
            <a:miter lim="0"/>
            <a:headEnd/>
            <a:tailEnd/>
          </a:ln>
          <a:effectLst/>
          <a:extLst>
            <a:ext uri="{909E8E84-426E-40dd-AFC4-6F175D3DCCD1}">
              <a14:hiddenFill xmlns:a14="http://schemas.microsoft.com/office/drawing/2010/main" xmlns="">
                <a:solidFill>
                  <a:srgbClr val="FFFFFF"/>
                </a:solid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DDDDDD"/>
                </a:outerShdw>
              </a:effectLst>
            </a:endParaRPr>
          </a:p>
        </p:txBody>
      </p:sp>
      <p:pic>
        <p:nvPicPr>
          <p:cNvPr id="12" name="Picture 4" descr="logo.png"/>
          <p:cNvPicPr>
            <a:picLocks noChangeAspect="1"/>
          </p:cNvPicPr>
          <p:nvPr userDrawn="1"/>
        </p:nvPicPr>
        <p:blipFill rotWithShape="1">
          <a:blip r:embed="rId13">
            <a:extLst>
              <a:ext uri="{28A0092B-C50C-407E-A947-70E740481C1C}">
                <a14:useLocalDpi xmlns:a14="http://schemas.microsoft.com/office/drawing/2010/main" val="0"/>
              </a:ext>
            </a:extLst>
          </a:blip>
          <a:srcRect b="10581"/>
          <a:stretch/>
        </p:blipFill>
        <p:spPr bwMode="auto">
          <a:xfrm rot="10800000">
            <a:off x="22041821" y="870743"/>
            <a:ext cx="879886" cy="976313"/>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type="none" w="med" len="med"/>
                <a:tailEnd type="none" w="med" len="me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sp>
        <p:nvSpPr>
          <p:cNvPr id="13" name="AutoShape 1"/>
          <p:cNvSpPr>
            <a:spLocks/>
          </p:cNvSpPr>
          <p:nvPr userDrawn="1"/>
        </p:nvSpPr>
        <p:spPr bwMode="auto">
          <a:xfrm>
            <a:off x="-114300" y="2781300"/>
            <a:ext cx="24612600" cy="109728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solidFill>
            <a:srgbClr val="7B8DB3">
              <a:alpha val="9999"/>
            </a:srgbClr>
          </a:solidFill>
          <a:ln w="25400" cap="flat" cmpd="sng">
            <a:solidFill>
              <a:srgbClr val="EBEBEB">
                <a:alpha val="9999"/>
              </a:srgbClr>
            </a:solidFill>
            <a:prstDash val="solid"/>
            <a:miter lim="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000000"/>
                </a:outerShdw>
              </a:effectLst>
            </a:endParaRPr>
          </a:p>
        </p:txBody>
      </p:sp>
      <p:sp>
        <p:nvSpPr>
          <p:cNvPr id="14" name="Line 5"/>
          <p:cNvSpPr>
            <a:spLocks noChangeShapeType="1"/>
          </p:cNvSpPr>
          <p:nvPr userDrawn="1"/>
        </p:nvSpPr>
        <p:spPr bwMode="auto">
          <a:xfrm>
            <a:off x="1460500" y="12306300"/>
            <a:ext cx="21437600" cy="0"/>
          </a:xfrm>
          <a:prstGeom prst="line">
            <a:avLst/>
          </a:prstGeom>
          <a:noFill/>
          <a:ln w="12700" cap="flat" cmpd="sng">
            <a:solidFill>
              <a:srgbClr val="D6D6D6"/>
            </a:solidFill>
            <a:prstDash val="solid"/>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pPr algn="l" defTabSz="457200"/>
            <a:endParaRPr lang="en-US" sz="1200">
              <a:latin typeface="Helvetica" charset="0"/>
              <a:cs typeface="Helvetica" charset="0"/>
              <a:sym typeface="Helvetica" charset="0"/>
            </a:endParaRPr>
          </a:p>
        </p:txBody>
      </p:sp>
      <p:sp>
        <p:nvSpPr>
          <p:cNvPr id="15" name="AutoShape 7"/>
          <p:cNvSpPr>
            <a:spLocks/>
          </p:cNvSpPr>
          <p:nvPr userDrawn="1"/>
        </p:nvSpPr>
        <p:spPr bwMode="auto">
          <a:xfrm>
            <a:off x="22148800" y="12534900"/>
            <a:ext cx="711200" cy="711200"/>
          </a:xfrm>
          <a:prstGeom prst="roundRect">
            <a:avLst>
              <a:gd name="adj" fmla="val 11671"/>
            </a:avLst>
          </a:prstGeom>
          <a:noFill/>
          <a:ln w="12700" cap="flat" cmpd="sng">
            <a:solidFill>
              <a:srgbClr val="C0C0C0"/>
            </a:solidFill>
            <a:prstDash val="solid"/>
            <a:miter lim="0"/>
            <a:headEnd/>
            <a:tailEnd/>
          </a:ln>
          <a:effectLst/>
          <a:extLst>
            <a:ext uri="{909E8E84-426E-40dd-AFC4-6F175D3DCCD1}">
              <a14:hiddenFill xmlns:a14="http://schemas.microsoft.com/office/drawing/2010/main" xmlns="">
                <a:solidFill>
                  <a:srgbClr val="FFFFFF"/>
                </a:solid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DDDDDD"/>
                </a:outerShdw>
              </a:effectLst>
            </a:endParaRPr>
          </a:p>
        </p:txBody>
      </p:sp>
      <p:sp>
        <p:nvSpPr>
          <p:cNvPr id="16" name="AutoShape 1"/>
          <p:cNvSpPr>
            <a:spLocks/>
          </p:cNvSpPr>
          <p:nvPr userDrawn="1"/>
        </p:nvSpPr>
        <p:spPr bwMode="auto">
          <a:xfrm>
            <a:off x="0" y="2781300"/>
            <a:ext cx="24612600" cy="1100889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solidFill>
            <a:srgbClr val="EBEBEB">
              <a:alpha val="12000"/>
            </a:srgbClr>
          </a:solidFill>
          <a:ln w="25400" cap="flat" cmpd="sng">
            <a:solidFill>
              <a:srgbClr val="EBEBEB">
                <a:alpha val="20000"/>
              </a:srgbClr>
            </a:solidFill>
            <a:prstDash val="solid"/>
            <a:miter lim="0"/>
            <a:headEnd/>
            <a:tailEnd/>
          </a:ln>
          <a:effectLst/>
        </p:spPr>
        <p:txBody>
          <a:bodyPr lIns="0" tIns="0" rIns="0" bIns="0" anchor="ctr"/>
          <a:lstStyle/>
          <a:p>
            <a:pPr defTabSz="584200"/>
            <a:endParaRPr lang="en-US" sz="3200" dirty="0">
              <a:solidFill>
                <a:srgbClr val="FFFFFF"/>
              </a:solidFill>
              <a:effectLst>
                <a:outerShdw blurRad="38100" dist="38100" dir="2700000" algn="tl">
                  <a:srgbClr val="000000"/>
                </a:outerShdw>
              </a:effectLst>
              <a:latin typeface="+mj-lt"/>
            </a:endParaRPr>
          </a:p>
        </p:txBody>
      </p:sp>
    </p:spTree>
  </p:cSld>
  <p:clrMap bg1="lt1" tx1="dk1" bg2="lt2" tx2="dk2" accent1="accent1" accent2="accent2" accent3="accent3" accent4="accent4" accent5="accent5" accent6="accent6" hlink="hlink" folHlink="folHlink"/>
  <p:sldLayoutIdLst>
    <p:sldLayoutId id="2147483654" r:id="rId1"/>
    <p:sldLayoutId id="2147483655" r:id="rId2"/>
    <p:sldLayoutId id="2147483656" r:id="rId3"/>
    <p:sldLayoutId id="2147483657" r:id="rId4"/>
    <p:sldLayoutId id="2147483658" r:id="rId5"/>
    <p:sldLayoutId id="2147483659" r:id="rId6"/>
    <p:sldLayoutId id="2147483660" r:id="rId7"/>
    <p:sldLayoutId id="2147483661" r:id="rId8"/>
    <p:sldLayoutId id="2147483662" r:id="rId9"/>
    <p:sldLayoutId id="2147483663" r:id="rId10"/>
    <p:sldLayoutId id="2147483664" r:id="rId11"/>
  </p:sldLayoutIdLst>
  <p:timing>
    <p:tnLst>
      <p:par>
        <p:cTn id="1" dur="indefinite" restart="never" nodeType="tmRoot"/>
      </p:par>
    </p:tnLst>
  </p:timing>
  <p:txStyles>
    <p:titleStyle>
      <a:lvl1pPr algn="l" defTabSz="457200" rtl="0" fontAlgn="base" hangingPunct="0">
        <a:spcBef>
          <a:spcPct val="0"/>
        </a:spcBef>
        <a:spcAft>
          <a:spcPct val="0"/>
        </a:spcAft>
        <a:defRPr sz="1200">
          <a:solidFill>
            <a:srgbClr val="000000"/>
          </a:solidFill>
          <a:latin typeface="+mj-lt"/>
          <a:ea typeface="+mj-ea"/>
          <a:cs typeface="+mj-cs"/>
          <a:sym typeface="Helvetica" charset="0"/>
        </a:defRPr>
      </a:lvl1pPr>
      <a:lvl2pPr algn="l" defTabSz="457200" rtl="0" fontAlgn="base" hangingPunct="0">
        <a:spcBef>
          <a:spcPct val="0"/>
        </a:spcBef>
        <a:spcAft>
          <a:spcPct val="0"/>
        </a:spcAft>
        <a:defRPr sz="1200">
          <a:solidFill>
            <a:srgbClr val="000000"/>
          </a:solidFill>
          <a:latin typeface="Helvetica" charset="0"/>
          <a:ea typeface="ＭＳ Ｐゴシック" charset="0"/>
          <a:cs typeface="Helvetica" charset="0"/>
          <a:sym typeface="Helvetica" charset="0"/>
        </a:defRPr>
      </a:lvl2pPr>
      <a:lvl3pPr algn="l" defTabSz="457200" rtl="0" fontAlgn="base" hangingPunct="0">
        <a:spcBef>
          <a:spcPct val="0"/>
        </a:spcBef>
        <a:spcAft>
          <a:spcPct val="0"/>
        </a:spcAft>
        <a:defRPr sz="1200">
          <a:solidFill>
            <a:srgbClr val="000000"/>
          </a:solidFill>
          <a:latin typeface="Helvetica" charset="0"/>
          <a:ea typeface="ＭＳ Ｐゴシック" charset="0"/>
          <a:cs typeface="Helvetica" charset="0"/>
          <a:sym typeface="Helvetica" charset="0"/>
        </a:defRPr>
      </a:lvl3pPr>
      <a:lvl4pPr algn="l" defTabSz="457200" rtl="0" fontAlgn="base" hangingPunct="0">
        <a:spcBef>
          <a:spcPct val="0"/>
        </a:spcBef>
        <a:spcAft>
          <a:spcPct val="0"/>
        </a:spcAft>
        <a:defRPr sz="1200">
          <a:solidFill>
            <a:srgbClr val="000000"/>
          </a:solidFill>
          <a:latin typeface="Helvetica" charset="0"/>
          <a:ea typeface="ＭＳ Ｐゴシック" charset="0"/>
          <a:cs typeface="Helvetica" charset="0"/>
          <a:sym typeface="Helvetica" charset="0"/>
        </a:defRPr>
      </a:lvl4pPr>
      <a:lvl5pPr algn="l" defTabSz="457200" rtl="0" fontAlgn="base" hangingPunct="0">
        <a:spcBef>
          <a:spcPct val="0"/>
        </a:spcBef>
        <a:spcAft>
          <a:spcPct val="0"/>
        </a:spcAft>
        <a:defRPr sz="1200">
          <a:solidFill>
            <a:srgbClr val="000000"/>
          </a:solidFill>
          <a:latin typeface="Helvetica" charset="0"/>
          <a:ea typeface="ＭＳ Ｐゴシック" charset="0"/>
          <a:cs typeface="Helvetica" charset="0"/>
          <a:sym typeface="Helvetica" charset="0"/>
        </a:defRPr>
      </a:lvl5pPr>
      <a:lvl6pPr marL="457200" algn="l" defTabSz="457200" rtl="0" fontAlgn="base" hangingPunct="0">
        <a:spcBef>
          <a:spcPct val="0"/>
        </a:spcBef>
        <a:spcAft>
          <a:spcPct val="0"/>
        </a:spcAft>
        <a:defRPr sz="1200">
          <a:solidFill>
            <a:srgbClr val="000000"/>
          </a:solidFill>
          <a:latin typeface="Helvetica" charset="0"/>
          <a:ea typeface="ＭＳ Ｐゴシック" charset="0"/>
          <a:cs typeface="Helvetica" charset="0"/>
          <a:sym typeface="Helvetica" charset="0"/>
        </a:defRPr>
      </a:lvl6pPr>
      <a:lvl7pPr marL="914400" algn="l" defTabSz="457200" rtl="0" fontAlgn="base" hangingPunct="0">
        <a:spcBef>
          <a:spcPct val="0"/>
        </a:spcBef>
        <a:spcAft>
          <a:spcPct val="0"/>
        </a:spcAft>
        <a:defRPr sz="1200">
          <a:solidFill>
            <a:srgbClr val="000000"/>
          </a:solidFill>
          <a:latin typeface="Helvetica" charset="0"/>
          <a:ea typeface="ＭＳ Ｐゴシック" charset="0"/>
          <a:cs typeface="Helvetica" charset="0"/>
          <a:sym typeface="Helvetica" charset="0"/>
        </a:defRPr>
      </a:lvl7pPr>
      <a:lvl8pPr marL="1371600" algn="l" defTabSz="457200" rtl="0" fontAlgn="base" hangingPunct="0">
        <a:spcBef>
          <a:spcPct val="0"/>
        </a:spcBef>
        <a:spcAft>
          <a:spcPct val="0"/>
        </a:spcAft>
        <a:defRPr sz="1200">
          <a:solidFill>
            <a:srgbClr val="000000"/>
          </a:solidFill>
          <a:latin typeface="Helvetica" charset="0"/>
          <a:ea typeface="ＭＳ Ｐゴシック" charset="0"/>
          <a:cs typeface="Helvetica" charset="0"/>
          <a:sym typeface="Helvetica" charset="0"/>
        </a:defRPr>
      </a:lvl8pPr>
      <a:lvl9pPr marL="1828800" algn="l" defTabSz="457200" rtl="0" fontAlgn="base" hangingPunct="0">
        <a:spcBef>
          <a:spcPct val="0"/>
        </a:spcBef>
        <a:spcAft>
          <a:spcPct val="0"/>
        </a:spcAft>
        <a:defRPr sz="1200">
          <a:solidFill>
            <a:srgbClr val="000000"/>
          </a:solidFill>
          <a:latin typeface="Helvetica" charset="0"/>
          <a:ea typeface="ＭＳ Ｐゴシック" charset="0"/>
          <a:cs typeface="Helvetica" charset="0"/>
          <a:sym typeface="Helvetica" charset="0"/>
        </a:defRPr>
      </a:lvl9pPr>
    </p:titleStyle>
    <p:bodyStyle>
      <a:lvl1pPr algn="l" defTabSz="457200" rtl="0" fontAlgn="base" hangingPunct="0">
        <a:spcBef>
          <a:spcPct val="0"/>
        </a:spcBef>
        <a:spcAft>
          <a:spcPct val="0"/>
        </a:spcAft>
        <a:defRPr sz="1200">
          <a:solidFill>
            <a:srgbClr val="000000"/>
          </a:solidFill>
          <a:latin typeface="+mn-lt"/>
          <a:ea typeface="+mn-ea"/>
          <a:cs typeface="+mn-cs"/>
          <a:sym typeface="Helvetica" charset="0"/>
        </a:defRPr>
      </a:lvl1pPr>
      <a:lvl2pPr marL="228600" algn="l" defTabSz="457200" rtl="0" fontAlgn="base" hangingPunct="0">
        <a:spcBef>
          <a:spcPct val="0"/>
        </a:spcBef>
        <a:spcAft>
          <a:spcPct val="0"/>
        </a:spcAft>
        <a:defRPr sz="1200">
          <a:solidFill>
            <a:srgbClr val="000000"/>
          </a:solidFill>
          <a:latin typeface="+mn-lt"/>
          <a:ea typeface="Helvetica" charset="0"/>
          <a:cs typeface="+mn-cs"/>
          <a:sym typeface="Helvetica" charset="0"/>
        </a:defRPr>
      </a:lvl2pPr>
      <a:lvl3pPr marL="457200" algn="l" defTabSz="457200" rtl="0" fontAlgn="base" hangingPunct="0">
        <a:spcBef>
          <a:spcPct val="0"/>
        </a:spcBef>
        <a:spcAft>
          <a:spcPct val="0"/>
        </a:spcAft>
        <a:defRPr sz="1200">
          <a:solidFill>
            <a:srgbClr val="000000"/>
          </a:solidFill>
          <a:latin typeface="+mn-lt"/>
          <a:ea typeface="Helvetica" charset="0"/>
          <a:cs typeface="+mn-cs"/>
          <a:sym typeface="Helvetica" charset="0"/>
        </a:defRPr>
      </a:lvl3pPr>
      <a:lvl4pPr marL="685800" algn="l" defTabSz="457200" rtl="0" fontAlgn="base" hangingPunct="0">
        <a:spcBef>
          <a:spcPct val="0"/>
        </a:spcBef>
        <a:spcAft>
          <a:spcPct val="0"/>
        </a:spcAft>
        <a:defRPr sz="1200">
          <a:solidFill>
            <a:srgbClr val="000000"/>
          </a:solidFill>
          <a:latin typeface="+mn-lt"/>
          <a:ea typeface="Helvetica" charset="0"/>
          <a:cs typeface="+mn-cs"/>
          <a:sym typeface="Helvetica" charset="0"/>
        </a:defRPr>
      </a:lvl4pPr>
      <a:lvl5pPr marL="914400" algn="l" defTabSz="457200" rtl="0" fontAlgn="base" hangingPunct="0">
        <a:spcBef>
          <a:spcPct val="0"/>
        </a:spcBef>
        <a:spcAft>
          <a:spcPct val="0"/>
        </a:spcAft>
        <a:defRPr sz="1200">
          <a:solidFill>
            <a:srgbClr val="000000"/>
          </a:solidFill>
          <a:latin typeface="+mn-lt"/>
          <a:ea typeface="Helvetica" charset="0"/>
          <a:cs typeface="+mn-cs"/>
          <a:sym typeface="Helvetica" charset="0"/>
        </a:defRPr>
      </a:lvl5pPr>
      <a:lvl6pPr marL="1371600" algn="l" defTabSz="457200" rtl="0" fontAlgn="base" hangingPunct="0">
        <a:spcBef>
          <a:spcPct val="0"/>
        </a:spcBef>
        <a:spcAft>
          <a:spcPct val="0"/>
        </a:spcAft>
        <a:defRPr sz="1200">
          <a:solidFill>
            <a:srgbClr val="000000"/>
          </a:solidFill>
          <a:latin typeface="+mn-lt"/>
          <a:ea typeface="Helvetica" charset="0"/>
          <a:cs typeface="+mn-cs"/>
          <a:sym typeface="Helvetica" charset="0"/>
        </a:defRPr>
      </a:lvl6pPr>
      <a:lvl7pPr marL="1828800" algn="l" defTabSz="457200" rtl="0" fontAlgn="base" hangingPunct="0">
        <a:spcBef>
          <a:spcPct val="0"/>
        </a:spcBef>
        <a:spcAft>
          <a:spcPct val="0"/>
        </a:spcAft>
        <a:defRPr sz="1200">
          <a:solidFill>
            <a:srgbClr val="000000"/>
          </a:solidFill>
          <a:latin typeface="+mn-lt"/>
          <a:ea typeface="Helvetica" charset="0"/>
          <a:cs typeface="+mn-cs"/>
          <a:sym typeface="Helvetica" charset="0"/>
        </a:defRPr>
      </a:lvl7pPr>
      <a:lvl8pPr marL="2286000" algn="l" defTabSz="457200" rtl="0" fontAlgn="base" hangingPunct="0">
        <a:spcBef>
          <a:spcPct val="0"/>
        </a:spcBef>
        <a:spcAft>
          <a:spcPct val="0"/>
        </a:spcAft>
        <a:defRPr sz="1200">
          <a:solidFill>
            <a:srgbClr val="000000"/>
          </a:solidFill>
          <a:latin typeface="+mn-lt"/>
          <a:ea typeface="Helvetica" charset="0"/>
          <a:cs typeface="+mn-cs"/>
          <a:sym typeface="Helvetica" charset="0"/>
        </a:defRPr>
      </a:lvl8pPr>
      <a:lvl9pPr marL="2743200" algn="l" defTabSz="457200" rtl="0" fontAlgn="base" hangingPunct="0">
        <a:spcBef>
          <a:spcPct val="0"/>
        </a:spcBef>
        <a:spcAft>
          <a:spcPct val="0"/>
        </a:spcAft>
        <a:defRPr sz="1200">
          <a:solidFill>
            <a:srgbClr val="000000"/>
          </a:solidFill>
          <a:latin typeface="+mn-lt"/>
          <a:ea typeface="Helvetica" charset="0"/>
          <a:cs typeface="+mn-cs"/>
          <a:sym typeface="Helvetica" charset="0"/>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bwMode="auto">
      <p:bgPr>
        <a:solidFill>
          <a:srgbClr val="FFFFFF"/>
        </a:solidFill>
        <a:effectLst/>
      </p:bgPr>
    </p:bg>
    <p:spTree>
      <p:nvGrpSpPr>
        <p:cNvPr id="1" name=""/>
        <p:cNvGrpSpPr/>
        <p:nvPr/>
      </p:nvGrpSpPr>
      <p:grpSpPr>
        <a:xfrm>
          <a:off x="0" y="0"/>
          <a:ext cx="0" cy="0"/>
          <a:chOff x="0" y="0"/>
          <a:chExt cx="0" cy="0"/>
        </a:xfrm>
      </p:grpSpPr>
      <p:sp>
        <p:nvSpPr>
          <p:cNvPr id="2049" name="AutoShape 1"/>
          <p:cNvSpPr>
            <a:spLocks/>
          </p:cNvSpPr>
          <p:nvPr/>
        </p:nvSpPr>
        <p:spPr bwMode="auto">
          <a:xfrm>
            <a:off x="0" y="-114300"/>
            <a:ext cx="24612600" cy="120396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solidFill>
            <a:srgbClr val="7B8DB3">
              <a:alpha val="9999"/>
            </a:srgbClr>
          </a:solidFill>
          <a:ln w="25400" cap="flat" cmpd="sng">
            <a:solidFill>
              <a:srgbClr val="EBEBEB">
                <a:alpha val="9999"/>
              </a:srgbClr>
            </a:solidFill>
            <a:prstDash val="solid"/>
            <a:miter lim="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000000"/>
                </a:outerShdw>
              </a:effectLst>
            </a:endParaRPr>
          </a:p>
        </p:txBody>
      </p:sp>
      <p:sp>
        <p:nvSpPr>
          <p:cNvPr id="2050" name="AutoShape 2"/>
          <p:cNvSpPr>
            <a:spLocks/>
          </p:cNvSpPr>
          <p:nvPr/>
        </p:nvSpPr>
        <p:spPr bwMode="auto">
          <a:xfrm>
            <a:off x="609600" y="952500"/>
            <a:ext cx="406400" cy="406400"/>
          </a:xfrm>
          <a:prstGeom prst="roundRect">
            <a:avLst>
              <a:gd name="adj" fmla="val 21681"/>
            </a:avLst>
          </a:prstGeom>
          <a:noFill/>
          <a:ln w="25400" cap="flat" cmpd="sng">
            <a:solidFill>
              <a:srgbClr val="444444">
                <a:alpha val="70000"/>
              </a:srgbClr>
            </a:solidFill>
            <a:prstDash val="solid"/>
            <a:miter lim="0"/>
            <a:headEnd/>
            <a:tailEnd/>
          </a:ln>
          <a:effectLst/>
          <a:extLst>
            <a:ext uri="{909E8E84-426E-40dd-AFC4-6F175D3DCCD1}">
              <a14:hiddenFill xmlns:a14="http://schemas.microsoft.com/office/drawing/2010/main" xmlns="">
                <a:solidFill>
                  <a:srgbClr val="FFFFFF"/>
                </a:solid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DDDDDD"/>
                </a:outerShdw>
              </a:effectLst>
            </a:endParaRPr>
          </a:p>
        </p:txBody>
      </p:sp>
      <p:sp>
        <p:nvSpPr>
          <p:cNvPr id="2051" name="AutoShape 3"/>
          <p:cNvSpPr>
            <a:spLocks/>
          </p:cNvSpPr>
          <p:nvPr/>
        </p:nvSpPr>
        <p:spPr bwMode="auto">
          <a:xfrm rot="5400000">
            <a:off x="727869" y="1092994"/>
            <a:ext cx="179387" cy="12382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600"/>
                </a:moveTo>
                <a:lnTo>
                  <a:pt x="21600" y="21600"/>
                </a:lnTo>
                <a:lnTo>
                  <a:pt x="10800" y="0"/>
                </a:lnTo>
                <a:close/>
              </a:path>
            </a:pathLst>
          </a:custGeom>
          <a:solidFill>
            <a:srgbClr val="444444">
              <a:alpha val="70000"/>
            </a:srgbClr>
          </a:solidFill>
          <a:ln>
            <a:noFill/>
          </a:ln>
          <a:effectLst/>
          <a:extLst>
            <a:ext uri="{91240B29-F687-4f45-9708-019B960494DF}">
              <a14:hiddenLine xmlns:a14="http://schemas.microsoft.com/office/drawing/2010/main" xmlns="" w="254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000000"/>
                </a:outerShdw>
              </a:effectLst>
            </a:endParaRPr>
          </a:p>
        </p:txBody>
      </p:sp>
      <p:sp>
        <p:nvSpPr>
          <p:cNvPr id="2053" name="AutoShape 5"/>
          <p:cNvSpPr>
            <a:spLocks/>
          </p:cNvSpPr>
          <p:nvPr/>
        </p:nvSpPr>
        <p:spPr bwMode="auto">
          <a:xfrm>
            <a:off x="22148800" y="12534900"/>
            <a:ext cx="711200" cy="711200"/>
          </a:xfrm>
          <a:prstGeom prst="roundRect">
            <a:avLst>
              <a:gd name="adj" fmla="val 11671"/>
            </a:avLst>
          </a:prstGeom>
          <a:noFill/>
          <a:ln w="12700" cap="flat" cmpd="sng">
            <a:solidFill>
              <a:srgbClr val="C0C0C0"/>
            </a:solidFill>
            <a:prstDash val="solid"/>
            <a:miter lim="0"/>
            <a:headEnd/>
            <a:tailEnd/>
          </a:ln>
          <a:effectLst/>
          <a:extLst>
            <a:ext uri="{909E8E84-426E-40dd-AFC4-6F175D3DCCD1}">
              <a14:hiddenFill xmlns:a14="http://schemas.microsoft.com/office/drawing/2010/main" xmlns="">
                <a:solidFill>
                  <a:srgbClr val="FFFFFF"/>
                </a:solid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DDDDDD"/>
                </a:outerShdw>
              </a:effectLst>
            </a:endParaRPr>
          </a:p>
        </p:txBody>
      </p:sp>
      <p:sp>
        <p:nvSpPr>
          <p:cNvPr id="8" name="AutoShape 1"/>
          <p:cNvSpPr>
            <a:spLocks/>
          </p:cNvSpPr>
          <p:nvPr userDrawn="1"/>
        </p:nvSpPr>
        <p:spPr bwMode="auto">
          <a:xfrm>
            <a:off x="-6856" y="0"/>
            <a:ext cx="22117556" cy="118872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solidFill>
            <a:srgbClr val="EBEBEB">
              <a:alpha val="12000"/>
            </a:srgbClr>
          </a:solidFill>
          <a:ln w="25400" cap="flat" cmpd="sng">
            <a:solidFill>
              <a:srgbClr val="EBEBEB">
                <a:alpha val="20000"/>
              </a:srgbClr>
            </a:solidFill>
            <a:prstDash val="solid"/>
            <a:miter lim="0"/>
            <a:headEnd/>
            <a:tailEnd/>
          </a:ln>
          <a:effectLst/>
        </p:spPr>
        <p:txBody>
          <a:bodyPr lIns="0" tIns="0" rIns="0" bIns="0" anchor="ctr"/>
          <a:lstStyle/>
          <a:p>
            <a:pPr defTabSz="584200"/>
            <a:endParaRPr lang="en-US" sz="3200" dirty="0">
              <a:solidFill>
                <a:srgbClr val="FFFFFF"/>
              </a:solidFill>
              <a:effectLst>
                <a:outerShdw blurRad="38100" dist="38100" dir="2700000" algn="tl">
                  <a:srgbClr val="000000"/>
                </a:outerShdw>
              </a:effectLst>
              <a:latin typeface="+mj-lt"/>
            </a:endParaRPr>
          </a:p>
        </p:txBody>
      </p:sp>
      <p:pic>
        <p:nvPicPr>
          <p:cNvPr id="11" name="Picture 4" descr="logo.png"/>
          <p:cNvPicPr>
            <a:picLocks noChangeAspect="1"/>
          </p:cNvPicPr>
          <p:nvPr userDrawn="1"/>
        </p:nvPicPr>
        <p:blipFill rotWithShape="1">
          <a:blip r:embed="rId14">
            <a:extLst>
              <a:ext uri="{28A0092B-C50C-407E-A947-70E740481C1C}">
                <a14:useLocalDpi xmlns:a14="http://schemas.microsoft.com/office/drawing/2010/main" val="0"/>
              </a:ext>
            </a:extLst>
          </a:blip>
          <a:srcRect b="10581"/>
          <a:stretch/>
        </p:blipFill>
        <p:spPr bwMode="auto">
          <a:xfrm rot="10800000">
            <a:off x="22041821" y="870743"/>
            <a:ext cx="879886" cy="976313"/>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type="none" w="med" len="med"/>
                <a:tailEnd type="none" w="med" len="me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spTree>
  </p:cSld>
  <p:clrMap bg1="lt1" tx1="dk1" bg2="lt2" tx2="dk2" accent1="accent1" accent2="accent2" accent3="accent3" accent4="accent4" accent5="accent5" accent6="accent6" hlink="hlink" folHlink="folHlink"/>
  <p:sldLayoutIdLst>
    <p:sldLayoutId id="2147483665" r:id="rId1"/>
    <p:sldLayoutId id="2147483666" r:id="rId2"/>
    <p:sldLayoutId id="2147483720"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 id="2147483675" r:id="rId12"/>
  </p:sldLayoutIdLst>
  <p:txStyles>
    <p:titleStyle>
      <a:lvl1pPr algn="l" defTabSz="457200" rtl="0" fontAlgn="base" hangingPunct="0">
        <a:spcBef>
          <a:spcPct val="0"/>
        </a:spcBef>
        <a:spcAft>
          <a:spcPct val="0"/>
        </a:spcAft>
        <a:defRPr sz="1200">
          <a:solidFill>
            <a:srgbClr val="000000"/>
          </a:solidFill>
          <a:latin typeface="+mj-lt"/>
          <a:ea typeface="+mj-ea"/>
          <a:cs typeface="+mj-cs"/>
          <a:sym typeface="Helvetica" charset="0"/>
        </a:defRPr>
      </a:lvl1pPr>
      <a:lvl2pPr algn="l" defTabSz="457200" rtl="0" fontAlgn="base" hangingPunct="0">
        <a:spcBef>
          <a:spcPct val="0"/>
        </a:spcBef>
        <a:spcAft>
          <a:spcPct val="0"/>
        </a:spcAft>
        <a:defRPr sz="1200">
          <a:solidFill>
            <a:srgbClr val="000000"/>
          </a:solidFill>
          <a:latin typeface="Helvetica" charset="0"/>
          <a:ea typeface="ＭＳ Ｐゴシック" charset="0"/>
          <a:cs typeface="Helvetica" charset="0"/>
          <a:sym typeface="Helvetica" charset="0"/>
        </a:defRPr>
      </a:lvl2pPr>
      <a:lvl3pPr algn="l" defTabSz="457200" rtl="0" fontAlgn="base" hangingPunct="0">
        <a:spcBef>
          <a:spcPct val="0"/>
        </a:spcBef>
        <a:spcAft>
          <a:spcPct val="0"/>
        </a:spcAft>
        <a:defRPr sz="1200">
          <a:solidFill>
            <a:srgbClr val="000000"/>
          </a:solidFill>
          <a:latin typeface="Helvetica" charset="0"/>
          <a:ea typeface="ＭＳ Ｐゴシック" charset="0"/>
          <a:cs typeface="Helvetica" charset="0"/>
          <a:sym typeface="Helvetica" charset="0"/>
        </a:defRPr>
      </a:lvl3pPr>
      <a:lvl4pPr algn="l" defTabSz="457200" rtl="0" fontAlgn="base" hangingPunct="0">
        <a:spcBef>
          <a:spcPct val="0"/>
        </a:spcBef>
        <a:spcAft>
          <a:spcPct val="0"/>
        </a:spcAft>
        <a:defRPr sz="1200">
          <a:solidFill>
            <a:srgbClr val="000000"/>
          </a:solidFill>
          <a:latin typeface="Helvetica" charset="0"/>
          <a:ea typeface="ＭＳ Ｐゴシック" charset="0"/>
          <a:cs typeface="Helvetica" charset="0"/>
          <a:sym typeface="Helvetica" charset="0"/>
        </a:defRPr>
      </a:lvl4pPr>
      <a:lvl5pPr algn="l" defTabSz="457200" rtl="0" fontAlgn="base" hangingPunct="0">
        <a:spcBef>
          <a:spcPct val="0"/>
        </a:spcBef>
        <a:spcAft>
          <a:spcPct val="0"/>
        </a:spcAft>
        <a:defRPr sz="1200">
          <a:solidFill>
            <a:srgbClr val="000000"/>
          </a:solidFill>
          <a:latin typeface="Helvetica" charset="0"/>
          <a:ea typeface="ＭＳ Ｐゴシック" charset="0"/>
          <a:cs typeface="Helvetica" charset="0"/>
          <a:sym typeface="Helvetica" charset="0"/>
        </a:defRPr>
      </a:lvl5pPr>
      <a:lvl6pPr marL="457200" algn="l" defTabSz="457200" rtl="0" fontAlgn="base" hangingPunct="0">
        <a:spcBef>
          <a:spcPct val="0"/>
        </a:spcBef>
        <a:spcAft>
          <a:spcPct val="0"/>
        </a:spcAft>
        <a:defRPr sz="1200">
          <a:solidFill>
            <a:srgbClr val="000000"/>
          </a:solidFill>
          <a:latin typeface="Helvetica" charset="0"/>
          <a:ea typeface="ＭＳ Ｐゴシック" charset="0"/>
          <a:cs typeface="Helvetica" charset="0"/>
          <a:sym typeface="Helvetica" charset="0"/>
        </a:defRPr>
      </a:lvl6pPr>
      <a:lvl7pPr marL="914400" algn="l" defTabSz="457200" rtl="0" fontAlgn="base" hangingPunct="0">
        <a:spcBef>
          <a:spcPct val="0"/>
        </a:spcBef>
        <a:spcAft>
          <a:spcPct val="0"/>
        </a:spcAft>
        <a:defRPr sz="1200">
          <a:solidFill>
            <a:srgbClr val="000000"/>
          </a:solidFill>
          <a:latin typeface="Helvetica" charset="0"/>
          <a:ea typeface="ＭＳ Ｐゴシック" charset="0"/>
          <a:cs typeface="Helvetica" charset="0"/>
          <a:sym typeface="Helvetica" charset="0"/>
        </a:defRPr>
      </a:lvl7pPr>
      <a:lvl8pPr marL="1371600" algn="l" defTabSz="457200" rtl="0" fontAlgn="base" hangingPunct="0">
        <a:spcBef>
          <a:spcPct val="0"/>
        </a:spcBef>
        <a:spcAft>
          <a:spcPct val="0"/>
        </a:spcAft>
        <a:defRPr sz="1200">
          <a:solidFill>
            <a:srgbClr val="000000"/>
          </a:solidFill>
          <a:latin typeface="Helvetica" charset="0"/>
          <a:ea typeface="ＭＳ Ｐゴシック" charset="0"/>
          <a:cs typeface="Helvetica" charset="0"/>
          <a:sym typeface="Helvetica" charset="0"/>
        </a:defRPr>
      </a:lvl8pPr>
      <a:lvl9pPr marL="1828800" algn="l" defTabSz="457200" rtl="0" fontAlgn="base" hangingPunct="0">
        <a:spcBef>
          <a:spcPct val="0"/>
        </a:spcBef>
        <a:spcAft>
          <a:spcPct val="0"/>
        </a:spcAft>
        <a:defRPr sz="1200">
          <a:solidFill>
            <a:srgbClr val="000000"/>
          </a:solidFill>
          <a:latin typeface="Helvetica" charset="0"/>
          <a:ea typeface="ＭＳ Ｐゴシック" charset="0"/>
          <a:cs typeface="Helvetica" charset="0"/>
          <a:sym typeface="Helvetica" charset="0"/>
        </a:defRPr>
      </a:lvl9pPr>
    </p:titleStyle>
    <p:bodyStyle>
      <a:lvl1pPr algn="l" defTabSz="457200" rtl="0" fontAlgn="base" hangingPunct="0">
        <a:spcBef>
          <a:spcPct val="0"/>
        </a:spcBef>
        <a:spcAft>
          <a:spcPct val="0"/>
        </a:spcAft>
        <a:defRPr sz="1200">
          <a:solidFill>
            <a:srgbClr val="000000"/>
          </a:solidFill>
          <a:latin typeface="+mn-lt"/>
          <a:ea typeface="+mn-ea"/>
          <a:cs typeface="+mn-cs"/>
          <a:sym typeface="Helvetica" charset="0"/>
        </a:defRPr>
      </a:lvl1pPr>
      <a:lvl2pPr marL="228600" algn="l" defTabSz="457200" rtl="0" fontAlgn="base" hangingPunct="0">
        <a:spcBef>
          <a:spcPct val="0"/>
        </a:spcBef>
        <a:spcAft>
          <a:spcPct val="0"/>
        </a:spcAft>
        <a:defRPr sz="1200">
          <a:solidFill>
            <a:srgbClr val="000000"/>
          </a:solidFill>
          <a:latin typeface="+mn-lt"/>
          <a:ea typeface="Helvetica" charset="0"/>
          <a:cs typeface="+mn-cs"/>
          <a:sym typeface="Helvetica" charset="0"/>
        </a:defRPr>
      </a:lvl2pPr>
      <a:lvl3pPr marL="457200" algn="l" defTabSz="457200" rtl="0" fontAlgn="base" hangingPunct="0">
        <a:spcBef>
          <a:spcPct val="0"/>
        </a:spcBef>
        <a:spcAft>
          <a:spcPct val="0"/>
        </a:spcAft>
        <a:defRPr sz="1200">
          <a:solidFill>
            <a:srgbClr val="000000"/>
          </a:solidFill>
          <a:latin typeface="+mn-lt"/>
          <a:ea typeface="Helvetica" charset="0"/>
          <a:cs typeface="+mn-cs"/>
          <a:sym typeface="Helvetica" charset="0"/>
        </a:defRPr>
      </a:lvl3pPr>
      <a:lvl4pPr marL="685800" algn="l" defTabSz="457200" rtl="0" fontAlgn="base" hangingPunct="0">
        <a:spcBef>
          <a:spcPct val="0"/>
        </a:spcBef>
        <a:spcAft>
          <a:spcPct val="0"/>
        </a:spcAft>
        <a:defRPr sz="1200">
          <a:solidFill>
            <a:srgbClr val="000000"/>
          </a:solidFill>
          <a:latin typeface="+mn-lt"/>
          <a:ea typeface="Helvetica" charset="0"/>
          <a:cs typeface="+mn-cs"/>
          <a:sym typeface="Helvetica" charset="0"/>
        </a:defRPr>
      </a:lvl4pPr>
      <a:lvl5pPr marL="914400" algn="l" defTabSz="457200" rtl="0" fontAlgn="base" hangingPunct="0">
        <a:spcBef>
          <a:spcPct val="0"/>
        </a:spcBef>
        <a:spcAft>
          <a:spcPct val="0"/>
        </a:spcAft>
        <a:defRPr sz="1200">
          <a:solidFill>
            <a:srgbClr val="000000"/>
          </a:solidFill>
          <a:latin typeface="+mn-lt"/>
          <a:ea typeface="Helvetica" charset="0"/>
          <a:cs typeface="+mn-cs"/>
          <a:sym typeface="Helvetica" charset="0"/>
        </a:defRPr>
      </a:lvl5pPr>
      <a:lvl6pPr marL="1371600" algn="l" defTabSz="457200" rtl="0" fontAlgn="base" hangingPunct="0">
        <a:spcBef>
          <a:spcPct val="0"/>
        </a:spcBef>
        <a:spcAft>
          <a:spcPct val="0"/>
        </a:spcAft>
        <a:defRPr sz="1200">
          <a:solidFill>
            <a:srgbClr val="000000"/>
          </a:solidFill>
          <a:latin typeface="+mn-lt"/>
          <a:ea typeface="Helvetica" charset="0"/>
          <a:cs typeface="+mn-cs"/>
          <a:sym typeface="Helvetica" charset="0"/>
        </a:defRPr>
      </a:lvl6pPr>
      <a:lvl7pPr marL="1828800" algn="l" defTabSz="457200" rtl="0" fontAlgn="base" hangingPunct="0">
        <a:spcBef>
          <a:spcPct val="0"/>
        </a:spcBef>
        <a:spcAft>
          <a:spcPct val="0"/>
        </a:spcAft>
        <a:defRPr sz="1200">
          <a:solidFill>
            <a:srgbClr val="000000"/>
          </a:solidFill>
          <a:latin typeface="+mn-lt"/>
          <a:ea typeface="Helvetica" charset="0"/>
          <a:cs typeface="+mn-cs"/>
          <a:sym typeface="Helvetica" charset="0"/>
        </a:defRPr>
      </a:lvl7pPr>
      <a:lvl8pPr marL="2286000" algn="l" defTabSz="457200" rtl="0" fontAlgn="base" hangingPunct="0">
        <a:spcBef>
          <a:spcPct val="0"/>
        </a:spcBef>
        <a:spcAft>
          <a:spcPct val="0"/>
        </a:spcAft>
        <a:defRPr sz="1200">
          <a:solidFill>
            <a:srgbClr val="000000"/>
          </a:solidFill>
          <a:latin typeface="+mn-lt"/>
          <a:ea typeface="Helvetica" charset="0"/>
          <a:cs typeface="+mn-cs"/>
          <a:sym typeface="Helvetica" charset="0"/>
        </a:defRPr>
      </a:lvl8pPr>
      <a:lvl9pPr marL="2743200" algn="l" defTabSz="457200" rtl="0" fontAlgn="base" hangingPunct="0">
        <a:spcBef>
          <a:spcPct val="0"/>
        </a:spcBef>
        <a:spcAft>
          <a:spcPct val="0"/>
        </a:spcAft>
        <a:defRPr sz="1200">
          <a:solidFill>
            <a:srgbClr val="000000"/>
          </a:solidFill>
          <a:latin typeface="+mn-lt"/>
          <a:ea typeface="Helvetica" charset="0"/>
          <a:cs typeface="+mn-cs"/>
          <a:sym typeface="Helvetica" charset="0"/>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bwMode="auto">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76" r:id="rId1"/>
    <p:sldLayoutId id="2147483677" r:id="rId2"/>
    <p:sldLayoutId id="2147483722"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Lst>
  <p:txStyles>
    <p:titleStyle>
      <a:lvl1pPr algn="l" defTabSz="457200" rtl="0" fontAlgn="base" hangingPunct="0">
        <a:spcBef>
          <a:spcPct val="0"/>
        </a:spcBef>
        <a:spcAft>
          <a:spcPct val="0"/>
        </a:spcAft>
        <a:defRPr sz="1200">
          <a:solidFill>
            <a:srgbClr val="000000"/>
          </a:solidFill>
          <a:latin typeface="+mj-lt"/>
          <a:ea typeface="+mj-ea"/>
          <a:cs typeface="+mj-cs"/>
          <a:sym typeface="Helvetica" charset="0"/>
        </a:defRPr>
      </a:lvl1pPr>
      <a:lvl2pPr algn="l" defTabSz="457200" rtl="0" fontAlgn="base" hangingPunct="0">
        <a:spcBef>
          <a:spcPct val="0"/>
        </a:spcBef>
        <a:spcAft>
          <a:spcPct val="0"/>
        </a:spcAft>
        <a:defRPr sz="1200">
          <a:solidFill>
            <a:srgbClr val="000000"/>
          </a:solidFill>
          <a:latin typeface="Helvetica" charset="0"/>
          <a:ea typeface="ＭＳ Ｐゴシック" charset="0"/>
          <a:cs typeface="Helvetica" charset="0"/>
          <a:sym typeface="Helvetica" charset="0"/>
        </a:defRPr>
      </a:lvl2pPr>
      <a:lvl3pPr algn="l" defTabSz="457200" rtl="0" fontAlgn="base" hangingPunct="0">
        <a:spcBef>
          <a:spcPct val="0"/>
        </a:spcBef>
        <a:spcAft>
          <a:spcPct val="0"/>
        </a:spcAft>
        <a:defRPr sz="1200">
          <a:solidFill>
            <a:srgbClr val="000000"/>
          </a:solidFill>
          <a:latin typeface="Helvetica" charset="0"/>
          <a:ea typeface="ＭＳ Ｐゴシック" charset="0"/>
          <a:cs typeface="Helvetica" charset="0"/>
          <a:sym typeface="Helvetica" charset="0"/>
        </a:defRPr>
      </a:lvl3pPr>
      <a:lvl4pPr algn="l" defTabSz="457200" rtl="0" fontAlgn="base" hangingPunct="0">
        <a:spcBef>
          <a:spcPct val="0"/>
        </a:spcBef>
        <a:spcAft>
          <a:spcPct val="0"/>
        </a:spcAft>
        <a:defRPr sz="1200">
          <a:solidFill>
            <a:srgbClr val="000000"/>
          </a:solidFill>
          <a:latin typeface="Helvetica" charset="0"/>
          <a:ea typeface="ＭＳ Ｐゴシック" charset="0"/>
          <a:cs typeface="Helvetica" charset="0"/>
          <a:sym typeface="Helvetica" charset="0"/>
        </a:defRPr>
      </a:lvl4pPr>
      <a:lvl5pPr algn="l" defTabSz="457200" rtl="0" fontAlgn="base" hangingPunct="0">
        <a:spcBef>
          <a:spcPct val="0"/>
        </a:spcBef>
        <a:spcAft>
          <a:spcPct val="0"/>
        </a:spcAft>
        <a:defRPr sz="1200">
          <a:solidFill>
            <a:srgbClr val="000000"/>
          </a:solidFill>
          <a:latin typeface="Helvetica" charset="0"/>
          <a:ea typeface="ＭＳ Ｐゴシック" charset="0"/>
          <a:cs typeface="Helvetica" charset="0"/>
          <a:sym typeface="Helvetica" charset="0"/>
        </a:defRPr>
      </a:lvl5pPr>
      <a:lvl6pPr marL="457200" algn="l" defTabSz="457200" rtl="0" fontAlgn="base" hangingPunct="0">
        <a:spcBef>
          <a:spcPct val="0"/>
        </a:spcBef>
        <a:spcAft>
          <a:spcPct val="0"/>
        </a:spcAft>
        <a:defRPr sz="1200">
          <a:solidFill>
            <a:srgbClr val="000000"/>
          </a:solidFill>
          <a:latin typeface="Helvetica" charset="0"/>
          <a:ea typeface="ＭＳ Ｐゴシック" charset="0"/>
          <a:cs typeface="Helvetica" charset="0"/>
          <a:sym typeface="Helvetica" charset="0"/>
        </a:defRPr>
      </a:lvl6pPr>
      <a:lvl7pPr marL="914400" algn="l" defTabSz="457200" rtl="0" fontAlgn="base" hangingPunct="0">
        <a:spcBef>
          <a:spcPct val="0"/>
        </a:spcBef>
        <a:spcAft>
          <a:spcPct val="0"/>
        </a:spcAft>
        <a:defRPr sz="1200">
          <a:solidFill>
            <a:srgbClr val="000000"/>
          </a:solidFill>
          <a:latin typeface="Helvetica" charset="0"/>
          <a:ea typeface="ＭＳ Ｐゴシック" charset="0"/>
          <a:cs typeface="Helvetica" charset="0"/>
          <a:sym typeface="Helvetica" charset="0"/>
        </a:defRPr>
      </a:lvl7pPr>
      <a:lvl8pPr marL="1371600" algn="l" defTabSz="457200" rtl="0" fontAlgn="base" hangingPunct="0">
        <a:spcBef>
          <a:spcPct val="0"/>
        </a:spcBef>
        <a:spcAft>
          <a:spcPct val="0"/>
        </a:spcAft>
        <a:defRPr sz="1200">
          <a:solidFill>
            <a:srgbClr val="000000"/>
          </a:solidFill>
          <a:latin typeface="Helvetica" charset="0"/>
          <a:ea typeface="ＭＳ Ｐゴシック" charset="0"/>
          <a:cs typeface="Helvetica" charset="0"/>
          <a:sym typeface="Helvetica" charset="0"/>
        </a:defRPr>
      </a:lvl8pPr>
      <a:lvl9pPr marL="1828800" algn="l" defTabSz="457200" rtl="0" fontAlgn="base" hangingPunct="0">
        <a:spcBef>
          <a:spcPct val="0"/>
        </a:spcBef>
        <a:spcAft>
          <a:spcPct val="0"/>
        </a:spcAft>
        <a:defRPr sz="1200">
          <a:solidFill>
            <a:srgbClr val="000000"/>
          </a:solidFill>
          <a:latin typeface="Helvetica" charset="0"/>
          <a:ea typeface="ＭＳ Ｐゴシック" charset="0"/>
          <a:cs typeface="Helvetica" charset="0"/>
          <a:sym typeface="Helvetica" charset="0"/>
        </a:defRPr>
      </a:lvl9pPr>
    </p:titleStyle>
    <p:bodyStyle>
      <a:lvl1pPr algn="l" defTabSz="457200" rtl="0" fontAlgn="base" hangingPunct="0">
        <a:spcBef>
          <a:spcPct val="0"/>
        </a:spcBef>
        <a:spcAft>
          <a:spcPct val="0"/>
        </a:spcAft>
        <a:defRPr sz="1200">
          <a:solidFill>
            <a:srgbClr val="000000"/>
          </a:solidFill>
          <a:latin typeface="+mn-lt"/>
          <a:ea typeface="+mn-ea"/>
          <a:cs typeface="+mn-cs"/>
          <a:sym typeface="Helvetica" charset="0"/>
        </a:defRPr>
      </a:lvl1pPr>
      <a:lvl2pPr marL="228600" algn="l" defTabSz="457200" rtl="0" fontAlgn="base" hangingPunct="0">
        <a:spcBef>
          <a:spcPct val="0"/>
        </a:spcBef>
        <a:spcAft>
          <a:spcPct val="0"/>
        </a:spcAft>
        <a:defRPr sz="1200">
          <a:solidFill>
            <a:srgbClr val="000000"/>
          </a:solidFill>
          <a:latin typeface="+mn-lt"/>
          <a:ea typeface="Helvetica" charset="0"/>
          <a:cs typeface="+mn-cs"/>
          <a:sym typeface="Helvetica" charset="0"/>
        </a:defRPr>
      </a:lvl2pPr>
      <a:lvl3pPr marL="457200" algn="l" defTabSz="457200" rtl="0" fontAlgn="base" hangingPunct="0">
        <a:spcBef>
          <a:spcPct val="0"/>
        </a:spcBef>
        <a:spcAft>
          <a:spcPct val="0"/>
        </a:spcAft>
        <a:defRPr sz="1200">
          <a:solidFill>
            <a:srgbClr val="000000"/>
          </a:solidFill>
          <a:latin typeface="+mn-lt"/>
          <a:ea typeface="Helvetica" charset="0"/>
          <a:cs typeface="+mn-cs"/>
          <a:sym typeface="Helvetica" charset="0"/>
        </a:defRPr>
      </a:lvl3pPr>
      <a:lvl4pPr marL="685800" algn="l" defTabSz="457200" rtl="0" fontAlgn="base" hangingPunct="0">
        <a:spcBef>
          <a:spcPct val="0"/>
        </a:spcBef>
        <a:spcAft>
          <a:spcPct val="0"/>
        </a:spcAft>
        <a:defRPr sz="1200">
          <a:solidFill>
            <a:srgbClr val="000000"/>
          </a:solidFill>
          <a:latin typeface="+mn-lt"/>
          <a:ea typeface="Helvetica" charset="0"/>
          <a:cs typeface="+mn-cs"/>
          <a:sym typeface="Helvetica" charset="0"/>
        </a:defRPr>
      </a:lvl4pPr>
      <a:lvl5pPr marL="914400" algn="l" defTabSz="457200" rtl="0" fontAlgn="base" hangingPunct="0">
        <a:spcBef>
          <a:spcPct val="0"/>
        </a:spcBef>
        <a:spcAft>
          <a:spcPct val="0"/>
        </a:spcAft>
        <a:defRPr sz="1200">
          <a:solidFill>
            <a:srgbClr val="000000"/>
          </a:solidFill>
          <a:latin typeface="+mn-lt"/>
          <a:ea typeface="Helvetica" charset="0"/>
          <a:cs typeface="+mn-cs"/>
          <a:sym typeface="Helvetica" charset="0"/>
        </a:defRPr>
      </a:lvl5pPr>
      <a:lvl6pPr marL="1371600" algn="l" defTabSz="457200" rtl="0" fontAlgn="base" hangingPunct="0">
        <a:spcBef>
          <a:spcPct val="0"/>
        </a:spcBef>
        <a:spcAft>
          <a:spcPct val="0"/>
        </a:spcAft>
        <a:defRPr sz="1200">
          <a:solidFill>
            <a:srgbClr val="000000"/>
          </a:solidFill>
          <a:latin typeface="+mn-lt"/>
          <a:ea typeface="Helvetica" charset="0"/>
          <a:cs typeface="+mn-cs"/>
          <a:sym typeface="Helvetica" charset="0"/>
        </a:defRPr>
      </a:lvl6pPr>
      <a:lvl7pPr marL="1828800" algn="l" defTabSz="457200" rtl="0" fontAlgn="base" hangingPunct="0">
        <a:spcBef>
          <a:spcPct val="0"/>
        </a:spcBef>
        <a:spcAft>
          <a:spcPct val="0"/>
        </a:spcAft>
        <a:defRPr sz="1200">
          <a:solidFill>
            <a:srgbClr val="000000"/>
          </a:solidFill>
          <a:latin typeface="+mn-lt"/>
          <a:ea typeface="Helvetica" charset="0"/>
          <a:cs typeface="+mn-cs"/>
          <a:sym typeface="Helvetica" charset="0"/>
        </a:defRPr>
      </a:lvl7pPr>
      <a:lvl8pPr marL="2286000" algn="l" defTabSz="457200" rtl="0" fontAlgn="base" hangingPunct="0">
        <a:spcBef>
          <a:spcPct val="0"/>
        </a:spcBef>
        <a:spcAft>
          <a:spcPct val="0"/>
        </a:spcAft>
        <a:defRPr sz="1200">
          <a:solidFill>
            <a:srgbClr val="000000"/>
          </a:solidFill>
          <a:latin typeface="+mn-lt"/>
          <a:ea typeface="Helvetica" charset="0"/>
          <a:cs typeface="+mn-cs"/>
          <a:sym typeface="Helvetica" charset="0"/>
        </a:defRPr>
      </a:lvl8pPr>
      <a:lvl9pPr marL="2743200" algn="l" defTabSz="457200" rtl="0" fontAlgn="base" hangingPunct="0">
        <a:spcBef>
          <a:spcPct val="0"/>
        </a:spcBef>
        <a:spcAft>
          <a:spcPct val="0"/>
        </a:spcAft>
        <a:defRPr sz="1200">
          <a:solidFill>
            <a:srgbClr val="000000"/>
          </a:solidFill>
          <a:latin typeface="+mn-lt"/>
          <a:ea typeface="Helvetica" charset="0"/>
          <a:cs typeface="+mn-cs"/>
          <a:sym typeface="Helvetica" charset="0"/>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bwMode="auto">
      <p:bgPr>
        <a:solidFill>
          <a:srgbClr val="FFFFFF"/>
        </a:solidFill>
        <a:effectLst/>
      </p:bgPr>
    </p:bg>
    <p:spTree>
      <p:nvGrpSpPr>
        <p:cNvPr id="1" name=""/>
        <p:cNvGrpSpPr/>
        <p:nvPr/>
      </p:nvGrpSpPr>
      <p:grpSpPr>
        <a:xfrm>
          <a:off x="0" y="0"/>
          <a:ext cx="0" cy="0"/>
          <a:chOff x="0" y="0"/>
          <a:chExt cx="0" cy="0"/>
        </a:xfrm>
      </p:grpSpPr>
      <p:sp>
        <p:nvSpPr>
          <p:cNvPr id="4097" name="AutoShape 1"/>
          <p:cNvSpPr>
            <a:spLocks/>
          </p:cNvSpPr>
          <p:nvPr/>
        </p:nvSpPr>
        <p:spPr bwMode="auto">
          <a:xfrm>
            <a:off x="-114300" y="2781300"/>
            <a:ext cx="24612600" cy="109728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solidFill>
            <a:srgbClr val="7B8DB3">
              <a:alpha val="9999"/>
            </a:srgbClr>
          </a:solidFill>
          <a:ln w="25400" cap="flat" cmpd="sng">
            <a:solidFill>
              <a:srgbClr val="EBEBEB">
                <a:alpha val="9999"/>
              </a:srgbClr>
            </a:solidFill>
            <a:prstDash val="solid"/>
            <a:miter lim="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000000"/>
                </a:outerShdw>
              </a:effectLst>
            </a:endParaRPr>
          </a:p>
        </p:txBody>
      </p:sp>
      <p:grpSp>
        <p:nvGrpSpPr>
          <p:cNvPr id="4098" name="Group 2"/>
          <p:cNvGrpSpPr>
            <a:grpSpLocks/>
          </p:cNvGrpSpPr>
          <p:nvPr/>
        </p:nvGrpSpPr>
        <p:grpSpPr bwMode="auto">
          <a:xfrm>
            <a:off x="609600" y="952500"/>
            <a:ext cx="406400" cy="406400"/>
            <a:chOff x="0" y="0"/>
            <a:chExt cx="406400" cy="406400"/>
          </a:xfrm>
        </p:grpSpPr>
        <p:sp>
          <p:nvSpPr>
            <p:cNvPr id="4099" name="AutoShape 3"/>
            <p:cNvSpPr>
              <a:spLocks/>
            </p:cNvSpPr>
            <p:nvPr/>
          </p:nvSpPr>
          <p:spPr bwMode="auto">
            <a:xfrm>
              <a:off x="0" y="0"/>
              <a:ext cx="406400" cy="406400"/>
            </a:xfrm>
            <a:prstGeom prst="roundRect">
              <a:avLst>
                <a:gd name="adj" fmla="val 21681"/>
              </a:avLst>
            </a:prstGeom>
            <a:noFill/>
            <a:ln w="25400" cap="flat" cmpd="sng">
              <a:solidFill>
                <a:srgbClr val="444444">
                  <a:alpha val="70000"/>
                </a:srgbClr>
              </a:solidFill>
              <a:prstDash val="solid"/>
              <a:miter lim="0"/>
              <a:headEnd/>
              <a:tailEnd/>
            </a:ln>
            <a:effectLst/>
            <a:extLst>
              <a:ext uri="{909E8E84-426E-40dd-AFC4-6F175D3DCCD1}">
                <a14:hiddenFill xmlns:a14="http://schemas.microsoft.com/office/drawing/2010/main" xmlns="">
                  <a:solidFill>
                    <a:srgbClr val="FFFFFF"/>
                  </a:solid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DDDDDD"/>
                  </a:outerShdw>
                </a:effectLst>
              </a:endParaRPr>
            </a:p>
          </p:txBody>
        </p:sp>
        <p:sp>
          <p:nvSpPr>
            <p:cNvPr id="4100" name="AutoShape 4"/>
            <p:cNvSpPr>
              <a:spLocks/>
            </p:cNvSpPr>
            <p:nvPr/>
          </p:nvSpPr>
          <p:spPr bwMode="auto">
            <a:xfrm rot="5400000">
              <a:off x="118532" y="141111"/>
              <a:ext cx="180623" cy="12417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600"/>
                  </a:moveTo>
                  <a:lnTo>
                    <a:pt x="21600" y="21600"/>
                  </a:lnTo>
                  <a:lnTo>
                    <a:pt x="10800" y="0"/>
                  </a:lnTo>
                  <a:close/>
                </a:path>
              </a:pathLst>
            </a:custGeom>
            <a:solidFill>
              <a:srgbClr val="444444">
                <a:alpha val="70000"/>
              </a:srgbClr>
            </a:solidFill>
            <a:ln>
              <a:noFill/>
            </a:ln>
            <a:effectLst/>
            <a:extLst>
              <a:ext uri="{91240B29-F687-4f45-9708-019B960494DF}">
                <a14:hiddenLine xmlns:a14="http://schemas.microsoft.com/office/drawing/2010/main" xmlns="" w="254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000000"/>
                  </a:outerShdw>
                </a:effectLst>
              </a:endParaRPr>
            </a:p>
          </p:txBody>
        </p:sp>
      </p:grpSp>
      <p:sp>
        <p:nvSpPr>
          <p:cNvPr id="4101" name="Line 5"/>
          <p:cNvSpPr>
            <a:spLocks noChangeShapeType="1"/>
          </p:cNvSpPr>
          <p:nvPr/>
        </p:nvSpPr>
        <p:spPr bwMode="auto">
          <a:xfrm>
            <a:off x="1460500" y="12306300"/>
            <a:ext cx="21437600" cy="0"/>
          </a:xfrm>
          <a:prstGeom prst="line">
            <a:avLst/>
          </a:prstGeom>
          <a:noFill/>
          <a:ln w="12700" cap="flat" cmpd="sng">
            <a:solidFill>
              <a:srgbClr val="D6D6D6"/>
            </a:solidFill>
            <a:prstDash val="solid"/>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pPr algn="l" defTabSz="457200"/>
            <a:endParaRPr lang="en-US" sz="1200">
              <a:latin typeface="Helvetica" charset="0"/>
              <a:cs typeface="Helvetica" charset="0"/>
              <a:sym typeface="Helvetica" charset="0"/>
            </a:endParaRPr>
          </a:p>
        </p:txBody>
      </p:sp>
      <p:sp>
        <p:nvSpPr>
          <p:cNvPr id="4103" name="AutoShape 7"/>
          <p:cNvSpPr>
            <a:spLocks/>
          </p:cNvSpPr>
          <p:nvPr/>
        </p:nvSpPr>
        <p:spPr bwMode="auto">
          <a:xfrm>
            <a:off x="22148800" y="12534900"/>
            <a:ext cx="711200" cy="711200"/>
          </a:xfrm>
          <a:prstGeom prst="roundRect">
            <a:avLst>
              <a:gd name="adj" fmla="val 11671"/>
            </a:avLst>
          </a:prstGeom>
          <a:noFill/>
          <a:ln w="12700" cap="flat" cmpd="sng">
            <a:solidFill>
              <a:srgbClr val="C0C0C0"/>
            </a:solidFill>
            <a:prstDash val="solid"/>
            <a:miter lim="0"/>
            <a:headEnd/>
            <a:tailEnd/>
          </a:ln>
          <a:effectLst/>
          <a:extLst>
            <a:ext uri="{909E8E84-426E-40dd-AFC4-6F175D3DCCD1}">
              <a14:hiddenFill xmlns:a14="http://schemas.microsoft.com/office/drawing/2010/main" xmlns="">
                <a:solidFill>
                  <a:srgbClr val="FFFFFF"/>
                </a:solid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DDDDDD"/>
                </a:outerShdw>
              </a:effectLst>
            </a:endParaRPr>
          </a:p>
        </p:txBody>
      </p:sp>
      <p:sp>
        <p:nvSpPr>
          <p:cNvPr id="10" name="AutoShape 1"/>
          <p:cNvSpPr>
            <a:spLocks/>
          </p:cNvSpPr>
          <p:nvPr userDrawn="1"/>
        </p:nvSpPr>
        <p:spPr bwMode="auto">
          <a:xfrm>
            <a:off x="0" y="2781300"/>
            <a:ext cx="24612600" cy="1100889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solidFill>
            <a:srgbClr val="EBEBEB">
              <a:alpha val="12000"/>
            </a:srgbClr>
          </a:solidFill>
          <a:ln w="25400" cap="flat" cmpd="sng">
            <a:solidFill>
              <a:srgbClr val="EBEBEB">
                <a:alpha val="20000"/>
              </a:srgbClr>
            </a:solidFill>
            <a:prstDash val="solid"/>
            <a:miter lim="0"/>
            <a:headEnd/>
            <a:tailEnd/>
          </a:ln>
          <a:effectLst/>
        </p:spPr>
        <p:txBody>
          <a:bodyPr lIns="0" tIns="0" rIns="0" bIns="0" anchor="ctr"/>
          <a:lstStyle/>
          <a:p>
            <a:pPr defTabSz="584200"/>
            <a:endParaRPr lang="en-US" sz="3200" dirty="0">
              <a:solidFill>
                <a:srgbClr val="FFFFFF"/>
              </a:solidFill>
              <a:effectLst>
                <a:outerShdw blurRad="38100" dist="38100" dir="2700000" algn="tl">
                  <a:srgbClr val="000000"/>
                </a:outerShdw>
              </a:effectLst>
              <a:latin typeface="+mj-lt"/>
            </a:endParaRPr>
          </a:p>
        </p:txBody>
      </p:sp>
      <p:pic>
        <p:nvPicPr>
          <p:cNvPr id="12" name="Picture 4" descr="logo.png"/>
          <p:cNvPicPr>
            <a:picLocks noChangeAspect="1"/>
          </p:cNvPicPr>
          <p:nvPr userDrawn="1"/>
        </p:nvPicPr>
        <p:blipFill rotWithShape="1">
          <a:blip r:embed="rId16">
            <a:extLst>
              <a:ext uri="{28A0092B-C50C-407E-A947-70E740481C1C}">
                <a14:useLocalDpi xmlns:a14="http://schemas.microsoft.com/office/drawing/2010/main" val="0"/>
              </a:ext>
            </a:extLst>
          </a:blip>
          <a:srcRect b="10581"/>
          <a:stretch/>
        </p:blipFill>
        <p:spPr bwMode="auto">
          <a:xfrm rot="10800000">
            <a:off x="22041821" y="870743"/>
            <a:ext cx="879886" cy="976313"/>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type="none" w="med" len="med"/>
                <a:tailEnd type="none" w="med" len="me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spTree>
  </p:cSld>
  <p:clrMap bg1="lt1" tx1="dk1" bg2="lt2" tx2="dk2" accent1="accent1" accent2="accent2" accent3="accent3" accent4="accent4" accent5="accent5" accent6="accent6" hlink="hlink" folHlink="folHlink"/>
  <p:sldLayoutIdLst>
    <p:sldLayoutId id="2147483687" r:id="rId1"/>
    <p:sldLayoutId id="2147483688" r:id="rId2"/>
    <p:sldLayoutId id="2147483724" r:id="rId3"/>
    <p:sldLayoutId id="2147483723" r:id="rId4"/>
    <p:sldLayoutId id="2147483721" r:id="rId5"/>
    <p:sldLayoutId id="2147483689" r:id="rId6"/>
    <p:sldLayoutId id="2147483690" r:id="rId7"/>
    <p:sldLayoutId id="2147483691" r:id="rId8"/>
    <p:sldLayoutId id="2147483692" r:id="rId9"/>
    <p:sldLayoutId id="2147483693" r:id="rId10"/>
    <p:sldLayoutId id="2147483694" r:id="rId11"/>
    <p:sldLayoutId id="2147483695" r:id="rId12"/>
    <p:sldLayoutId id="2147483696" r:id="rId13"/>
    <p:sldLayoutId id="2147483697" r:id="rId14"/>
  </p:sldLayoutIdLst>
  <p:txStyles>
    <p:titleStyle>
      <a:lvl1pPr algn="l" defTabSz="457200" rtl="0" fontAlgn="base" hangingPunct="0">
        <a:spcBef>
          <a:spcPct val="0"/>
        </a:spcBef>
        <a:spcAft>
          <a:spcPct val="0"/>
        </a:spcAft>
        <a:defRPr sz="1200">
          <a:solidFill>
            <a:srgbClr val="000000"/>
          </a:solidFill>
          <a:latin typeface="+mj-lt"/>
          <a:ea typeface="+mj-ea"/>
          <a:cs typeface="+mj-cs"/>
          <a:sym typeface="Helvetica" charset="0"/>
        </a:defRPr>
      </a:lvl1pPr>
      <a:lvl2pPr algn="l" defTabSz="457200" rtl="0" fontAlgn="base" hangingPunct="0">
        <a:spcBef>
          <a:spcPct val="0"/>
        </a:spcBef>
        <a:spcAft>
          <a:spcPct val="0"/>
        </a:spcAft>
        <a:defRPr sz="1200">
          <a:solidFill>
            <a:srgbClr val="000000"/>
          </a:solidFill>
          <a:latin typeface="Helvetica" charset="0"/>
          <a:ea typeface="ＭＳ Ｐゴシック" charset="0"/>
          <a:cs typeface="Helvetica" charset="0"/>
          <a:sym typeface="Helvetica" charset="0"/>
        </a:defRPr>
      </a:lvl2pPr>
      <a:lvl3pPr algn="l" defTabSz="457200" rtl="0" fontAlgn="base" hangingPunct="0">
        <a:spcBef>
          <a:spcPct val="0"/>
        </a:spcBef>
        <a:spcAft>
          <a:spcPct val="0"/>
        </a:spcAft>
        <a:defRPr sz="1200">
          <a:solidFill>
            <a:srgbClr val="000000"/>
          </a:solidFill>
          <a:latin typeface="Helvetica" charset="0"/>
          <a:ea typeface="ＭＳ Ｐゴシック" charset="0"/>
          <a:cs typeface="Helvetica" charset="0"/>
          <a:sym typeface="Helvetica" charset="0"/>
        </a:defRPr>
      </a:lvl3pPr>
      <a:lvl4pPr algn="l" defTabSz="457200" rtl="0" fontAlgn="base" hangingPunct="0">
        <a:spcBef>
          <a:spcPct val="0"/>
        </a:spcBef>
        <a:spcAft>
          <a:spcPct val="0"/>
        </a:spcAft>
        <a:defRPr sz="1200">
          <a:solidFill>
            <a:srgbClr val="000000"/>
          </a:solidFill>
          <a:latin typeface="Helvetica" charset="0"/>
          <a:ea typeface="ＭＳ Ｐゴシック" charset="0"/>
          <a:cs typeface="Helvetica" charset="0"/>
          <a:sym typeface="Helvetica" charset="0"/>
        </a:defRPr>
      </a:lvl4pPr>
      <a:lvl5pPr algn="l" defTabSz="457200" rtl="0" fontAlgn="base" hangingPunct="0">
        <a:spcBef>
          <a:spcPct val="0"/>
        </a:spcBef>
        <a:spcAft>
          <a:spcPct val="0"/>
        </a:spcAft>
        <a:defRPr sz="1200">
          <a:solidFill>
            <a:srgbClr val="000000"/>
          </a:solidFill>
          <a:latin typeface="Helvetica" charset="0"/>
          <a:ea typeface="ＭＳ Ｐゴシック" charset="0"/>
          <a:cs typeface="Helvetica" charset="0"/>
          <a:sym typeface="Helvetica" charset="0"/>
        </a:defRPr>
      </a:lvl5pPr>
      <a:lvl6pPr marL="457200" algn="l" defTabSz="457200" rtl="0" fontAlgn="base" hangingPunct="0">
        <a:spcBef>
          <a:spcPct val="0"/>
        </a:spcBef>
        <a:spcAft>
          <a:spcPct val="0"/>
        </a:spcAft>
        <a:defRPr sz="1200">
          <a:solidFill>
            <a:srgbClr val="000000"/>
          </a:solidFill>
          <a:latin typeface="Helvetica" charset="0"/>
          <a:ea typeface="ＭＳ Ｐゴシック" charset="0"/>
          <a:cs typeface="Helvetica" charset="0"/>
          <a:sym typeface="Helvetica" charset="0"/>
        </a:defRPr>
      </a:lvl6pPr>
      <a:lvl7pPr marL="914400" algn="l" defTabSz="457200" rtl="0" fontAlgn="base" hangingPunct="0">
        <a:spcBef>
          <a:spcPct val="0"/>
        </a:spcBef>
        <a:spcAft>
          <a:spcPct val="0"/>
        </a:spcAft>
        <a:defRPr sz="1200">
          <a:solidFill>
            <a:srgbClr val="000000"/>
          </a:solidFill>
          <a:latin typeface="Helvetica" charset="0"/>
          <a:ea typeface="ＭＳ Ｐゴシック" charset="0"/>
          <a:cs typeface="Helvetica" charset="0"/>
          <a:sym typeface="Helvetica" charset="0"/>
        </a:defRPr>
      </a:lvl7pPr>
      <a:lvl8pPr marL="1371600" algn="l" defTabSz="457200" rtl="0" fontAlgn="base" hangingPunct="0">
        <a:spcBef>
          <a:spcPct val="0"/>
        </a:spcBef>
        <a:spcAft>
          <a:spcPct val="0"/>
        </a:spcAft>
        <a:defRPr sz="1200">
          <a:solidFill>
            <a:srgbClr val="000000"/>
          </a:solidFill>
          <a:latin typeface="Helvetica" charset="0"/>
          <a:ea typeface="ＭＳ Ｐゴシック" charset="0"/>
          <a:cs typeface="Helvetica" charset="0"/>
          <a:sym typeface="Helvetica" charset="0"/>
        </a:defRPr>
      </a:lvl8pPr>
      <a:lvl9pPr marL="1828800" algn="l" defTabSz="457200" rtl="0" fontAlgn="base" hangingPunct="0">
        <a:spcBef>
          <a:spcPct val="0"/>
        </a:spcBef>
        <a:spcAft>
          <a:spcPct val="0"/>
        </a:spcAft>
        <a:defRPr sz="1200">
          <a:solidFill>
            <a:srgbClr val="000000"/>
          </a:solidFill>
          <a:latin typeface="Helvetica" charset="0"/>
          <a:ea typeface="ＭＳ Ｐゴシック" charset="0"/>
          <a:cs typeface="Helvetica" charset="0"/>
          <a:sym typeface="Helvetica" charset="0"/>
        </a:defRPr>
      </a:lvl9pPr>
    </p:titleStyle>
    <p:bodyStyle>
      <a:lvl1pPr algn="l" defTabSz="457200" rtl="0" fontAlgn="base" hangingPunct="0">
        <a:spcBef>
          <a:spcPct val="0"/>
        </a:spcBef>
        <a:spcAft>
          <a:spcPct val="0"/>
        </a:spcAft>
        <a:defRPr sz="1200">
          <a:solidFill>
            <a:srgbClr val="000000"/>
          </a:solidFill>
          <a:latin typeface="+mn-lt"/>
          <a:ea typeface="+mn-ea"/>
          <a:cs typeface="+mn-cs"/>
          <a:sym typeface="Helvetica" charset="0"/>
        </a:defRPr>
      </a:lvl1pPr>
      <a:lvl2pPr marL="228600" algn="l" defTabSz="457200" rtl="0" fontAlgn="base" hangingPunct="0">
        <a:spcBef>
          <a:spcPct val="0"/>
        </a:spcBef>
        <a:spcAft>
          <a:spcPct val="0"/>
        </a:spcAft>
        <a:defRPr sz="1200">
          <a:solidFill>
            <a:srgbClr val="000000"/>
          </a:solidFill>
          <a:latin typeface="+mn-lt"/>
          <a:ea typeface="Helvetica" charset="0"/>
          <a:cs typeface="+mn-cs"/>
          <a:sym typeface="Helvetica" charset="0"/>
        </a:defRPr>
      </a:lvl2pPr>
      <a:lvl3pPr marL="457200" algn="l" defTabSz="457200" rtl="0" fontAlgn="base" hangingPunct="0">
        <a:spcBef>
          <a:spcPct val="0"/>
        </a:spcBef>
        <a:spcAft>
          <a:spcPct val="0"/>
        </a:spcAft>
        <a:defRPr sz="1200">
          <a:solidFill>
            <a:srgbClr val="000000"/>
          </a:solidFill>
          <a:latin typeface="+mn-lt"/>
          <a:ea typeface="Helvetica" charset="0"/>
          <a:cs typeface="+mn-cs"/>
          <a:sym typeface="Helvetica" charset="0"/>
        </a:defRPr>
      </a:lvl3pPr>
      <a:lvl4pPr marL="685800" algn="l" defTabSz="457200" rtl="0" fontAlgn="base" hangingPunct="0">
        <a:spcBef>
          <a:spcPct val="0"/>
        </a:spcBef>
        <a:spcAft>
          <a:spcPct val="0"/>
        </a:spcAft>
        <a:defRPr sz="1200">
          <a:solidFill>
            <a:srgbClr val="000000"/>
          </a:solidFill>
          <a:latin typeface="+mn-lt"/>
          <a:ea typeface="Helvetica" charset="0"/>
          <a:cs typeface="+mn-cs"/>
          <a:sym typeface="Helvetica" charset="0"/>
        </a:defRPr>
      </a:lvl4pPr>
      <a:lvl5pPr marL="914400" algn="l" defTabSz="457200" rtl="0" fontAlgn="base" hangingPunct="0">
        <a:spcBef>
          <a:spcPct val="0"/>
        </a:spcBef>
        <a:spcAft>
          <a:spcPct val="0"/>
        </a:spcAft>
        <a:defRPr sz="1200">
          <a:solidFill>
            <a:srgbClr val="000000"/>
          </a:solidFill>
          <a:latin typeface="+mn-lt"/>
          <a:ea typeface="Helvetica" charset="0"/>
          <a:cs typeface="+mn-cs"/>
          <a:sym typeface="Helvetica" charset="0"/>
        </a:defRPr>
      </a:lvl5pPr>
      <a:lvl6pPr marL="1371600" algn="l" defTabSz="457200" rtl="0" fontAlgn="base" hangingPunct="0">
        <a:spcBef>
          <a:spcPct val="0"/>
        </a:spcBef>
        <a:spcAft>
          <a:spcPct val="0"/>
        </a:spcAft>
        <a:defRPr sz="1200">
          <a:solidFill>
            <a:srgbClr val="000000"/>
          </a:solidFill>
          <a:latin typeface="+mn-lt"/>
          <a:ea typeface="Helvetica" charset="0"/>
          <a:cs typeface="+mn-cs"/>
          <a:sym typeface="Helvetica" charset="0"/>
        </a:defRPr>
      </a:lvl6pPr>
      <a:lvl7pPr marL="1828800" algn="l" defTabSz="457200" rtl="0" fontAlgn="base" hangingPunct="0">
        <a:spcBef>
          <a:spcPct val="0"/>
        </a:spcBef>
        <a:spcAft>
          <a:spcPct val="0"/>
        </a:spcAft>
        <a:defRPr sz="1200">
          <a:solidFill>
            <a:srgbClr val="000000"/>
          </a:solidFill>
          <a:latin typeface="+mn-lt"/>
          <a:ea typeface="Helvetica" charset="0"/>
          <a:cs typeface="+mn-cs"/>
          <a:sym typeface="Helvetica" charset="0"/>
        </a:defRPr>
      </a:lvl7pPr>
      <a:lvl8pPr marL="2286000" algn="l" defTabSz="457200" rtl="0" fontAlgn="base" hangingPunct="0">
        <a:spcBef>
          <a:spcPct val="0"/>
        </a:spcBef>
        <a:spcAft>
          <a:spcPct val="0"/>
        </a:spcAft>
        <a:defRPr sz="1200">
          <a:solidFill>
            <a:srgbClr val="000000"/>
          </a:solidFill>
          <a:latin typeface="+mn-lt"/>
          <a:ea typeface="Helvetica" charset="0"/>
          <a:cs typeface="+mn-cs"/>
          <a:sym typeface="Helvetica" charset="0"/>
        </a:defRPr>
      </a:lvl8pPr>
      <a:lvl9pPr marL="2743200" algn="l" defTabSz="457200" rtl="0" fontAlgn="base" hangingPunct="0">
        <a:spcBef>
          <a:spcPct val="0"/>
        </a:spcBef>
        <a:spcAft>
          <a:spcPct val="0"/>
        </a:spcAft>
        <a:defRPr sz="1200">
          <a:solidFill>
            <a:srgbClr val="000000"/>
          </a:solidFill>
          <a:latin typeface="+mn-lt"/>
          <a:ea typeface="Helvetica" charset="0"/>
          <a:cs typeface="+mn-cs"/>
          <a:sym typeface="Helvetica" charset="0"/>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bwMode="auto">
      <p:bgPr>
        <a:solidFill>
          <a:srgbClr val="FFFFFF"/>
        </a:solidFill>
        <a:effectLst/>
      </p:bgPr>
    </p:bg>
    <p:spTree>
      <p:nvGrpSpPr>
        <p:cNvPr id="1" name=""/>
        <p:cNvGrpSpPr/>
        <p:nvPr/>
      </p:nvGrpSpPr>
      <p:grpSpPr>
        <a:xfrm>
          <a:off x="0" y="0"/>
          <a:ext cx="0" cy="0"/>
          <a:chOff x="0" y="0"/>
          <a:chExt cx="0" cy="0"/>
        </a:xfrm>
      </p:grpSpPr>
      <p:grpSp>
        <p:nvGrpSpPr>
          <p:cNvPr id="5122" name="Group 2"/>
          <p:cNvGrpSpPr>
            <a:grpSpLocks/>
          </p:cNvGrpSpPr>
          <p:nvPr/>
        </p:nvGrpSpPr>
        <p:grpSpPr bwMode="auto">
          <a:xfrm>
            <a:off x="609600" y="952500"/>
            <a:ext cx="406400" cy="406400"/>
            <a:chOff x="0" y="0"/>
            <a:chExt cx="406400" cy="406400"/>
          </a:xfrm>
        </p:grpSpPr>
        <p:sp>
          <p:nvSpPr>
            <p:cNvPr id="5123" name="AutoShape 3"/>
            <p:cNvSpPr>
              <a:spLocks/>
            </p:cNvSpPr>
            <p:nvPr/>
          </p:nvSpPr>
          <p:spPr bwMode="auto">
            <a:xfrm>
              <a:off x="0" y="0"/>
              <a:ext cx="406400" cy="406400"/>
            </a:xfrm>
            <a:prstGeom prst="roundRect">
              <a:avLst>
                <a:gd name="adj" fmla="val 21681"/>
              </a:avLst>
            </a:prstGeom>
            <a:noFill/>
            <a:ln w="25400" cap="flat" cmpd="sng">
              <a:solidFill>
                <a:srgbClr val="444444">
                  <a:alpha val="70000"/>
                </a:srgbClr>
              </a:solidFill>
              <a:prstDash val="solid"/>
              <a:miter lim="0"/>
              <a:headEnd/>
              <a:tailEnd/>
            </a:ln>
            <a:effectLst/>
            <a:extLst>
              <a:ext uri="{909E8E84-426E-40dd-AFC4-6F175D3DCCD1}">
                <a14:hiddenFill xmlns:a14="http://schemas.microsoft.com/office/drawing/2010/main" xmlns="">
                  <a:solidFill>
                    <a:srgbClr val="FFFFFF"/>
                  </a:solid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DDDDDD"/>
                  </a:outerShdw>
                </a:effectLst>
              </a:endParaRPr>
            </a:p>
          </p:txBody>
        </p:sp>
        <p:sp>
          <p:nvSpPr>
            <p:cNvPr id="5124" name="AutoShape 4"/>
            <p:cNvSpPr>
              <a:spLocks/>
            </p:cNvSpPr>
            <p:nvPr/>
          </p:nvSpPr>
          <p:spPr bwMode="auto">
            <a:xfrm rot="5400000">
              <a:off x="118532" y="141111"/>
              <a:ext cx="180623" cy="12417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600"/>
                  </a:moveTo>
                  <a:lnTo>
                    <a:pt x="21600" y="21600"/>
                  </a:lnTo>
                  <a:lnTo>
                    <a:pt x="10800" y="0"/>
                  </a:lnTo>
                  <a:close/>
                </a:path>
              </a:pathLst>
            </a:custGeom>
            <a:solidFill>
              <a:srgbClr val="444444">
                <a:alpha val="70000"/>
              </a:srgbClr>
            </a:solidFill>
            <a:ln>
              <a:noFill/>
            </a:ln>
            <a:effectLst/>
            <a:extLst>
              <a:ext uri="{91240B29-F687-4f45-9708-019B960494DF}">
                <a14:hiddenLine xmlns:a14="http://schemas.microsoft.com/office/drawing/2010/main" xmlns="" w="254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000000"/>
                  </a:outerShdw>
                </a:effectLst>
              </a:endParaRPr>
            </a:p>
          </p:txBody>
        </p:sp>
      </p:grpSp>
      <p:sp>
        <p:nvSpPr>
          <p:cNvPr id="5126" name="Line 6"/>
          <p:cNvSpPr>
            <a:spLocks noChangeShapeType="1"/>
          </p:cNvSpPr>
          <p:nvPr/>
        </p:nvSpPr>
        <p:spPr bwMode="auto">
          <a:xfrm>
            <a:off x="1460500" y="12306300"/>
            <a:ext cx="21437600" cy="0"/>
          </a:xfrm>
          <a:prstGeom prst="line">
            <a:avLst/>
          </a:prstGeom>
          <a:noFill/>
          <a:ln w="12700" cap="flat" cmpd="sng">
            <a:solidFill>
              <a:srgbClr val="D6D6D6"/>
            </a:solidFill>
            <a:prstDash val="solid"/>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pPr algn="l" defTabSz="457200"/>
            <a:endParaRPr lang="en-US" sz="1200">
              <a:latin typeface="Helvetica" charset="0"/>
              <a:cs typeface="Helvetica" charset="0"/>
              <a:sym typeface="Helvetica" charset="0"/>
            </a:endParaRPr>
          </a:p>
        </p:txBody>
      </p:sp>
      <p:sp>
        <p:nvSpPr>
          <p:cNvPr id="5127" name="AutoShape 7"/>
          <p:cNvSpPr>
            <a:spLocks/>
          </p:cNvSpPr>
          <p:nvPr/>
        </p:nvSpPr>
        <p:spPr bwMode="auto">
          <a:xfrm>
            <a:off x="22148800" y="12534900"/>
            <a:ext cx="711200" cy="711200"/>
          </a:xfrm>
          <a:prstGeom prst="roundRect">
            <a:avLst>
              <a:gd name="adj" fmla="val 11671"/>
            </a:avLst>
          </a:prstGeom>
          <a:noFill/>
          <a:ln w="12700" cap="flat" cmpd="sng">
            <a:solidFill>
              <a:srgbClr val="EBEBEB"/>
            </a:solidFill>
            <a:prstDash val="solid"/>
            <a:miter lim="0"/>
            <a:headEnd/>
            <a:tailEnd/>
          </a:ln>
          <a:effectLst/>
          <a:extLst>
            <a:ext uri="{909E8E84-426E-40dd-AFC4-6F175D3DCCD1}">
              <a14:hiddenFill xmlns:a14="http://schemas.microsoft.com/office/drawing/2010/main" xmlns="">
                <a:solidFill>
                  <a:srgbClr val="FFFFFF"/>
                </a:solid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DDDDDD"/>
                </a:outerShdw>
              </a:effectLst>
            </a:endParaRPr>
          </a:p>
        </p:txBody>
      </p:sp>
      <p:pic>
        <p:nvPicPr>
          <p:cNvPr id="12" name="Picture 4" descr="logo.png"/>
          <p:cNvPicPr>
            <a:picLocks noChangeAspect="1"/>
          </p:cNvPicPr>
          <p:nvPr userDrawn="1"/>
        </p:nvPicPr>
        <p:blipFill rotWithShape="1">
          <a:blip r:embed="rId13">
            <a:extLst>
              <a:ext uri="{28A0092B-C50C-407E-A947-70E740481C1C}">
                <a14:useLocalDpi xmlns:a14="http://schemas.microsoft.com/office/drawing/2010/main" val="0"/>
              </a:ext>
            </a:extLst>
          </a:blip>
          <a:srcRect b="10581"/>
          <a:stretch/>
        </p:blipFill>
        <p:spPr bwMode="auto">
          <a:xfrm rot="10800000">
            <a:off x="22041821" y="870743"/>
            <a:ext cx="879886" cy="976313"/>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type="none" w="med" len="med"/>
                <a:tailEnd type="none" w="med" len="me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sp>
        <p:nvSpPr>
          <p:cNvPr id="14" name="AutoShape 1"/>
          <p:cNvSpPr>
            <a:spLocks/>
          </p:cNvSpPr>
          <p:nvPr userDrawn="1"/>
        </p:nvSpPr>
        <p:spPr bwMode="auto">
          <a:xfrm>
            <a:off x="0" y="0"/>
            <a:ext cx="24384000" cy="1100889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solidFill>
            <a:srgbClr val="7B8DB3">
              <a:alpha val="9999"/>
            </a:srgbClr>
          </a:solidFill>
          <a:ln w="25400" cap="flat" cmpd="sng">
            <a:solidFill>
              <a:srgbClr val="EBEBEB">
                <a:alpha val="9999"/>
              </a:srgbClr>
            </a:solidFill>
            <a:prstDash val="solid"/>
            <a:miter lim="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000000"/>
                </a:outerShdw>
              </a:effectLst>
            </a:endParaRPr>
          </a:p>
        </p:txBody>
      </p:sp>
      <p:sp>
        <p:nvSpPr>
          <p:cNvPr id="15" name="AutoShape 1"/>
          <p:cNvSpPr>
            <a:spLocks/>
          </p:cNvSpPr>
          <p:nvPr userDrawn="1"/>
        </p:nvSpPr>
        <p:spPr bwMode="auto">
          <a:xfrm>
            <a:off x="20053" y="0"/>
            <a:ext cx="24363947" cy="1100889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solidFill>
            <a:srgbClr val="EBEBEB">
              <a:alpha val="12000"/>
            </a:srgbClr>
          </a:solidFill>
          <a:ln w="25400" cap="flat" cmpd="sng">
            <a:solidFill>
              <a:srgbClr val="EBEBEB">
                <a:alpha val="20000"/>
              </a:srgbClr>
            </a:solidFill>
            <a:prstDash val="solid"/>
            <a:miter lim="0"/>
            <a:headEnd/>
            <a:tailEnd/>
          </a:ln>
          <a:effectLst/>
        </p:spPr>
        <p:txBody>
          <a:bodyPr lIns="0" tIns="0" rIns="0" bIns="0" anchor="ctr"/>
          <a:lstStyle/>
          <a:p>
            <a:pPr defTabSz="584200"/>
            <a:endParaRPr lang="en-US" sz="3200" dirty="0">
              <a:solidFill>
                <a:srgbClr val="FFFFFF"/>
              </a:solidFill>
              <a:effectLst>
                <a:outerShdw blurRad="38100" dist="38100" dir="2700000" algn="tl">
                  <a:srgbClr val="000000"/>
                </a:outerShdw>
              </a:effectLst>
              <a:latin typeface="+mj-lt"/>
            </a:endParaRPr>
          </a:p>
        </p:txBody>
      </p:sp>
    </p:spTree>
  </p:cSld>
  <p:clrMap bg1="lt1" tx1="dk1" bg2="lt2" tx2="dk2" accent1="accent1" accent2="accent2" accent3="accent3" accent4="accent4" accent5="accent5" accent6="accent6" hlink="hlink" folHlink="folHlink"/>
  <p:sldLayoutIdLst>
    <p:sldLayoutId id="2147483698" r:id="rId1"/>
    <p:sldLayoutId id="2147483699" r:id="rId2"/>
    <p:sldLayoutId id="2147483700" r:id="rId3"/>
    <p:sldLayoutId id="2147483701" r:id="rId4"/>
    <p:sldLayoutId id="2147483702" r:id="rId5"/>
    <p:sldLayoutId id="2147483703" r:id="rId6"/>
    <p:sldLayoutId id="2147483704" r:id="rId7"/>
    <p:sldLayoutId id="2147483705" r:id="rId8"/>
    <p:sldLayoutId id="2147483706" r:id="rId9"/>
    <p:sldLayoutId id="2147483707" r:id="rId10"/>
    <p:sldLayoutId id="2147483708" r:id="rId11"/>
  </p:sldLayoutIdLst>
  <p:txStyles>
    <p:titleStyle>
      <a:lvl1pPr algn="l" defTabSz="457200" rtl="0" fontAlgn="base" hangingPunct="0">
        <a:spcBef>
          <a:spcPct val="0"/>
        </a:spcBef>
        <a:spcAft>
          <a:spcPct val="0"/>
        </a:spcAft>
        <a:defRPr sz="1200">
          <a:solidFill>
            <a:srgbClr val="000000"/>
          </a:solidFill>
          <a:latin typeface="+mj-lt"/>
          <a:ea typeface="+mj-ea"/>
          <a:cs typeface="+mj-cs"/>
          <a:sym typeface="Helvetica" charset="0"/>
        </a:defRPr>
      </a:lvl1pPr>
      <a:lvl2pPr algn="l" defTabSz="457200" rtl="0" fontAlgn="base" hangingPunct="0">
        <a:spcBef>
          <a:spcPct val="0"/>
        </a:spcBef>
        <a:spcAft>
          <a:spcPct val="0"/>
        </a:spcAft>
        <a:defRPr sz="1200">
          <a:solidFill>
            <a:srgbClr val="000000"/>
          </a:solidFill>
          <a:latin typeface="Helvetica" charset="0"/>
          <a:ea typeface="ＭＳ Ｐゴシック" charset="0"/>
          <a:cs typeface="Helvetica" charset="0"/>
          <a:sym typeface="Helvetica" charset="0"/>
        </a:defRPr>
      </a:lvl2pPr>
      <a:lvl3pPr algn="l" defTabSz="457200" rtl="0" fontAlgn="base" hangingPunct="0">
        <a:spcBef>
          <a:spcPct val="0"/>
        </a:spcBef>
        <a:spcAft>
          <a:spcPct val="0"/>
        </a:spcAft>
        <a:defRPr sz="1200">
          <a:solidFill>
            <a:srgbClr val="000000"/>
          </a:solidFill>
          <a:latin typeface="Helvetica" charset="0"/>
          <a:ea typeface="ＭＳ Ｐゴシック" charset="0"/>
          <a:cs typeface="Helvetica" charset="0"/>
          <a:sym typeface="Helvetica" charset="0"/>
        </a:defRPr>
      </a:lvl3pPr>
      <a:lvl4pPr algn="l" defTabSz="457200" rtl="0" fontAlgn="base" hangingPunct="0">
        <a:spcBef>
          <a:spcPct val="0"/>
        </a:spcBef>
        <a:spcAft>
          <a:spcPct val="0"/>
        </a:spcAft>
        <a:defRPr sz="1200">
          <a:solidFill>
            <a:srgbClr val="000000"/>
          </a:solidFill>
          <a:latin typeface="Helvetica" charset="0"/>
          <a:ea typeface="ＭＳ Ｐゴシック" charset="0"/>
          <a:cs typeface="Helvetica" charset="0"/>
          <a:sym typeface="Helvetica" charset="0"/>
        </a:defRPr>
      </a:lvl4pPr>
      <a:lvl5pPr algn="l" defTabSz="457200" rtl="0" fontAlgn="base" hangingPunct="0">
        <a:spcBef>
          <a:spcPct val="0"/>
        </a:spcBef>
        <a:spcAft>
          <a:spcPct val="0"/>
        </a:spcAft>
        <a:defRPr sz="1200">
          <a:solidFill>
            <a:srgbClr val="000000"/>
          </a:solidFill>
          <a:latin typeface="Helvetica" charset="0"/>
          <a:ea typeface="ＭＳ Ｐゴシック" charset="0"/>
          <a:cs typeface="Helvetica" charset="0"/>
          <a:sym typeface="Helvetica" charset="0"/>
        </a:defRPr>
      </a:lvl5pPr>
      <a:lvl6pPr marL="457200" algn="l" defTabSz="457200" rtl="0" fontAlgn="base" hangingPunct="0">
        <a:spcBef>
          <a:spcPct val="0"/>
        </a:spcBef>
        <a:spcAft>
          <a:spcPct val="0"/>
        </a:spcAft>
        <a:defRPr sz="1200">
          <a:solidFill>
            <a:srgbClr val="000000"/>
          </a:solidFill>
          <a:latin typeface="Helvetica" charset="0"/>
          <a:ea typeface="ＭＳ Ｐゴシック" charset="0"/>
          <a:cs typeface="Helvetica" charset="0"/>
          <a:sym typeface="Helvetica" charset="0"/>
        </a:defRPr>
      </a:lvl6pPr>
      <a:lvl7pPr marL="914400" algn="l" defTabSz="457200" rtl="0" fontAlgn="base" hangingPunct="0">
        <a:spcBef>
          <a:spcPct val="0"/>
        </a:spcBef>
        <a:spcAft>
          <a:spcPct val="0"/>
        </a:spcAft>
        <a:defRPr sz="1200">
          <a:solidFill>
            <a:srgbClr val="000000"/>
          </a:solidFill>
          <a:latin typeface="Helvetica" charset="0"/>
          <a:ea typeface="ＭＳ Ｐゴシック" charset="0"/>
          <a:cs typeface="Helvetica" charset="0"/>
          <a:sym typeface="Helvetica" charset="0"/>
        </a:defRPr>
      </a:lvl7pPr>
      <a:lvl8pPr marL="1371600" algn="l" defTabSz="457200" rtl="0" fontAlgn="base" hangingPunct="0">
        <a:spcBef>
          <a:spcPct val="0"/>
        </a:spcBef>
        <a:spcAft>
          <a:spcPct val="0"/>
        </a:spcAft>
        <a:defRPr sz="1200">
          <a:solidFill>
            <a:srgbClr val="000000"/>
          </a:solidFill>
          <a:latin typeface="Helvetica" charset="0"/>
          <a:ea typeface="ＭＳ Ｐゴシック" charset="0"/>
          <a:cs typeface="Helvetica" charset="0"/>
          <a:sym typeface="Helvetica" charset="0"/>
        </a:defRPr>
      </a:lvl8pPr>
      <a:lvl9pPr marL="1828800" algn="l" defTabSz="457200" rtl="0" fontAlgn="base" hangingPunct="0">
        <a:spcBef>
          <a:spcPct val="0"/>
        </a:spcBef>
        <a:spcAft>
          <a:spcPct val="0"/>
        </a:spcAft>
        <a:defRPr sz="1200">
          <a:solidFill>
            <a:srgbClr val="000000"/>
          </a:solidFill>
          <a:latin typeface="Helvetica" charset="0"/>
          <a:ea typeface="ＭＳ Ｐゴシック" charset="0"/>
          <a:cs typeface="Helvetica" charset="0"/>
          <a:sym typeface="Helvetica" charset="0"/>
        </a:defRPr>
      </a:lvl9pPr>
    </p:titleStyle>
    <p:bodyStyle>
      <a:lvl1pPr algn="l" defTabSz="457200" rtl="0" fontAlgn="base" hangingPunct="0">
        <a:spcBef>
          <a:spcPct val="0"/>
        </a:spcBef>
        <a:spcAft>
          <a:spcPct val="0"/>
        </a:spcAft>
        <a:defRPr sz="1200">
          <a:solidFill>
            <a:srgbClr val="000000"/>
          </a:solidFill>
          <a:latin typeface="+mn-lt"/>
          <a:ea typeface="+mn-ea"/>
          <a:cs typeface="+mn-cs"/>
          <a:sym typeface="Helvetica" charset="0"/>
        </a:defRPr>
      </a:lvl1pPr>
      <a:lvl2pPr marL="228600" algn="l" defTabSz="457200" rtl="0" fontAlgn="base" hangingPunct="0">
        <a:spcBef>
          <a:spcPct val="0"/>
        </a:spcBef>
        <a:spcAft>
          <a:spcPct val="0"/>
        </a:spcAft>
        <a:defRPr sz="1200">
          <a:solidFill>
            <a:srgbClr val="000000"/>
          </a:solidFill>
          <a:latin typeface="+mn-lt"/>
          <a:ea typeface="Helvetica" charset="0"/>
          <a:cs typeface="+mn-cs"/>
          <a:sym typeface="Helvetica" charset="0"/>
        </a:defRPr>
      </a:lvl2pPr>
      <a:lvl3pPr marL="457200" algn="l" defTabSz="457200" rtl="0" fontAlgn="base" hangingPunct="0">
        <a:spcBef>
          <a:spcPct val="0"/>
        </a:spcBef>
        <a:spcAft>
          <a:spcPct val="0"/>
        </a:spcAft>
        <a:defRPr sz="1200">
          <a:solidFill>
            <a:srgbClr val="000000"/>
          </a:solidFill>
          <a:latin typeface="+mn-lt"/>
          <a:ea typeface="Helvetica" charset="0"/>
          <a:cs typeface="+mn-cs"/>
          <a:sym typeface="Helvetica" charset="0"/>
        </a:defRPr>
      </a:lvl3pPr>
      <a:lvl4pPr marL="685800" algn="l" defTabSz="457200" rtl="0" fontAlgn="base" hangingPunct="0">
        <a:spcBef>
          <a:spcPct val="0"/>
        </a:spcBef>
        <a:spcAft>
          <a:spcPct val="0"/>
        </a:spcAft>
        <a:defRPr sz="1200">
          <a:solidFill>
            <a:srgbClr val="000000"/>
          </a:solidFill>
          <a:latin typeface="+mn-lt"/>
          <a:ea typeface="Helvetica" charset="0"/>
          <a:cs typeface="+mn-cs"/>
          <a:sym typeface="Helvetica" charset="0"/>
        </a:defRPr>
      </a:lvl4pPr>
      <a:lvl5pPr marL="914400" algn="l" defTabSz="457200" rtl="0" fontAlgn="base" hangingPunct="0">
        <a:spcBef>
          <a:spcPct val="0"/>
        </a:spcBef>
        <a:spcAft>
          <a:spcPct val="0"/>
        </a:spcAft>
        <a:defRPr sz="1200">
          <a:solidFill>
            <a:srgbClr val="000000"/>
          </a:solidFill>
          <a:latin typeface="+mn-lt"/>
          <a:ea typeface="Helvetica" charset="0"/>
          <a:cs typeface="+mn-cs"/>
          <a:sym typeface="Helvetica" charset="0"/>
        </a:defRPr>
      </a:lvl5pPr>
      <a:lvl6pPr marL="1371600" algn="l" defTabSz="457200" rtl="0" fontAlgn="base" hangingPunct="0">
        <a:spcBef>
          <a:spcPct val="0"/>
        </a:spcBef>
        <a:spcAft>
          <a:spcPct val="0"/>
        </a:spcAft>
        <a:defRPr sz="1200">
          <a:solidFill>
            <a:srgbClr val="000000"/>
          </a:solidFill>
          <a:latin typeface="+mn-lt"/>
          <a:ea typeface="Helvetica" charset="0"/>
          <a:cs typeface="+mn-cs"/>
          <a:sym typeface="Helvetica" charset="0"/>
        </a:defRPr>
      </a:lvl6pPr>
      <a:lvl7pPr marL="1828800" algn="l" defTabSz="457200" rtl="0" fontAlgn="base" hangingPunct="0">
        <a:spcBef>
          <a:spcPct val="0"/>
        </a:spcBef>
        <a:spcAft>
          <a:spcPct val="0"/>
        </a:spcAft>
        <a:defRPr sz="1200">
          <a:solidFill>
            <a:srgbClr val="000000"/>
          </a:solidFill>
          <a:latin typeface="+mn-lt"/>
          <a:ea typeface="Helvetica" charset="0"/>
          <a:cs typeface="+mn-cs"/>
          <a:sym typeface="Helvetica" charset="0"/>
        </a:defRPr>
      </a:lvl7pPr>
      <a:lvl8pPr marL="2286000" algn="l" defTabSz="457200" rtl="0" fontAlgn="base" hangingPunct="0">
        <a:spcBef>
          <a:spcPct val="0"/>
        </a:spcBef>
        <a:spcAft>
          <a:spcPct val="0"/>
        </a:spcAft>
        <a:defRPr sz="1200">
          <a:solidFill>
            <a:srgbClr val="000000"/>
          </a:solidFill>
          <a:latin typeface="+mn-lt"/>
          <a:ea typeface="Helvetica" charset="0"/>
          <a:cs typeface="+mn-cs"/>
          <a:sym typeface="Helvetica" charset="0"/>
        </a:defRPr>
      </a:lvl8pPr>
      <a:lvl9pPr marL="2743200" algn="l" defTabSz="457200" rtl="0" fontAlgn="base" hangingPunct="0">
        <a:spcBef>
          <a:spcPct val="0"/>
        </a:spcBef>
        <a:spcAft>
          <a:spcPct val="0"/>
        </a:spcAft>
        <a:defRPr sz="1200">
          <a:solidFill>
            <a:srgbClr val="000000"/>
          </a:solidFill>
          <a:latin typeface="+mn-lt"/>
          <a:ea typeface="Helvetica" charset="0"/>
          <a:cs typeface="+mn-cs"/>
          <a:sym typeface="Helvetica" charset="0"/>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bwMode="auto">
      <p:bgPr>
        <a:solidFill>
          <a:srgbClr val="FFFFFF"/>
        </a:solidFill>
        <a:effectLst/>
      </p:bgPr>
    </p:bg>
    <p:spTree>
      <p:nvGrpSpPr>
        <p:cNvPr id="1" name=""/>
        <p:cNvGrpSpPr/>
        <p:nvPr/>
      </p:nvGrpSpPr>
      <p:grpSpPr>
        <a:xfrm>
          <a:off x="0" y="0"/>
          <a:ext cx="0" cy="0"/>
          <a:chOff x="0" y="0"/>
          <a:chExt cx="0" cy="0"/>
        </a:xfrm>
      </p:grpSpPr>
      <p:sp>
        <p:nvSpPr>
          <p:cNvPr id="6145" name="AutoShape 1"/>
          <p:cNvSpPr>
            <a:spLocks/>
          </p:cNvSpPr>
          <p:nvPr/>
        </p:nvSpPr>
        <p:spPr bwMode="auto">
          <a:xfrm>
            <a:off x="-12700" y="12700"/>
            <a:ext cx="24612600" cy="138938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solidFill>
            <a:srgbClr val="7B8DB3">
              <a:alpha val="9999"/>
            </a:srgbClr>
          </a:solidFill>
          <a:ln w="25400" cap="flat" cmpd="sng">
            <a:solidFill>
              <a:srgbClr val="EBEBEB">
                <a:alpha val="9999"/>
              </a:srgbClr>
            </a:solidFill>
            <a:prstDash val="solid"/>
            <a:miter lim="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000000"/>
                </a:outerShdw>
              </a:effectLst>
            </a:endParaRPr>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457200" rtl="0" fontAlgn="base" hangingPunct="0">
        <a:spcBef>
          <a:spcPct val="0"/>
        </a:spcBef>
        <a:spcAft>
          <a:spcPct val="0"/>
        </a:spcAft>
        <a:defRPr sz="1200">
          <a:solidFill>
            <a:srgbClr val="000000"/>
          </a:solidFill>
          <a:latin typeface="+mj-lt"/>
          <a:ea typeface="+mj-ea"/>
          <a:cs typeface="+mj-cs"/>
          <a:sym typeface="Helvetica" charset="0"/>
        </a:defRPr>
      </a:lvl1pPr>
      <a:lvl2pPr algn="l" defTabSz="457200" rtl="0" fontAlgn="base" hangingPunct="0">
        <a:spcBef>
          <a:spcPct val="0"/>
        </a:spcBef>
        <a:spcAft>
          <a:spcPct val="0"/>
        </a:spcAft>
        <a:defRPr sz="1200">
          <a:solidFill>
            <a:srgbClr val="000000"/>
          </a:solidFill>
          <a:latin typeface="Helvetica" charset="0"/>
          <a:ea typeface="ＭＳ Ｐゴシック" charset="0"/>
          <a:cs typeface="Helvetica" charset="0"/>
          <a:sym typeface="Helvetica" charset="0"/>
        </a:defRPr>
      </a:lvl2pPr>
      <a:lvl3pPr algn="l" defTabSz="457200" rtl="0" fontAlgn="base" hangingPunct="0">
        <a:spcBef>
          <a:spcPct val="0"/>
        </a:spcBef>
        <a:spcAft>
          <a:spcPct val="0"/>
        </a:spcAft>
        <a:defRPr sz="1200">
          <a:solidFill>
            <a:srgbClr val="000000"/>
          </a:solidFill>
          <a:latin typeface="Helvetica" charset="0"/>
          <a:ea typeface="ＭＳ Ｐゴシック" charset="0"/>
          <a:cs typeface="Helvetica" charset="0"/>
          <a:sym typeface="Helvetica" charset="0"/>
        </a:defRPr>
      </a:lvl3pPr>
      <a:lvl4pPr algn="l" defTabSz="457200" rtl="0" fontAlgn="base" hangingPunct="0">
        <a:spcBef>
          <a:spcPct val="0"/>
        </a:spcBef>
        <a:spcAft>
          <a:spcPct val="0"/>
        </a:spcAft>
        <a:defRPr sz="1200">
          <a:solidFill>
            <a:srgbClr val="000000"/>
          </a:solidFill>
          <a:latin typeface="Helvetica" charset="0"/>
          <a:ea typeface="ＭＳ Ｐゴシック" charset="0"/>
          <a:cs typeface="Helvetica" charset="0"/>
          <a:sym typeface="Helvetica" charset="0"/>
        </a:defRPr>
      </a:lvl4pPr>
      <a:lvl5pPr algn="l" defTabSz="457200" rtl="0" fontAlgn="base" hangingPunct="0">
        <a:spcBef>
          <a:spcPct val="0"/>
        </a:spcBef>
        <a:spcAft>
          <a:spcPct val="0"/>
        </a:spcAft>
        <a:defRPr sz="1200">
          <a:solidFill>
            <a:srgbClr val="000000"/>
          </a:solidFill>
          <a:latin typeface="Helvetica" charset="0"/>
          <a:ea typeface="ＭＳ Ｐゴシック" charset="0"/>
          <a:cs typeface="Helvetica" charset="0"/>
          <a:sym typeface="Helvetica" charset="0"/>
        </a:defRPr>
      </a:lvl5pPr>
      <a:lvl6pPr marL="457200" algn="l" defTabSz="457200" rtl="0" fontAlgn="base" hangingPunct="0">
        <a:spcBef>
          <a:spcPct val="0"/>
        </a:spcBef>
        <a:spcAft>
          <a:spcPct val="0"/>
        </a:spcAft>
        <a:defRPr sz="1200">
          <a:solidFill>
            <a:srgbClr val="000000"/>
          </a:solidFill>
          <a:latin typeface="Helvetica" charset="0"/>
          <a:ea typeface="ＭＳ Ｐゴシック" charset="0"/>
          <a:cs typeface="Helvetica" charset="0"/>
          <a:sym typeface="Helvetica" charset="0"/>
        </a:defRPr>
      </a:lvl6pPr>
      <a:lvl7pPr marL="914400" algn="l" defTabSz="457200" rtl="0" fontAlgn="base" hangingPunct="0">
        <a:spcBef>
          <a:spcPct val="0"/>
        </a:spcBef>
        <a:spcAft>
          <a:spcPct val="0"/>
        </a:spcAft>
        <a:defRPr sz="1200">
          <a:solidFill>
            <a:srgbClr val="000000"/>
          </a:solidFill>
          <a:latin typeface="Helvetica" charset="0"/>
          <a:ea typeface="ＭＳ Ｐゴシック" charset="0"/>
          <a:cs typeface="Helvetica" charset="0"/>
          <a:sym typeface="Helvetica" charset="0"/>
        </a:defRPr>
      </a:lvl7pPr>
      <a:lvl8pPr marL="1371600" algn="l" defTabSz="457200" rtl="0" fontAlgn="base" hangingPunct="0">
        <a:spcBef>
          <a:spcPct val="0"/>
        </a:spcBef>
        <a:spcAft>
          <a:spcPct val="0"/>
        </a:spcAft>
        <a:defRPr sz="1200">
          <a:solidFill>
            <a:srgbClr val="000000"/>
          </a:solidFill>
          <a:latin typeface="Helvetica" charset="0"/>
          <a:ea typeface="ＭＳ Ｐゴシック" charset="0"/>
          <a:cs typeface="Helvetica" charset="0"/>
          <a:sym typeface="Helvetica" charset="0"/>
        </a:defRPr>
      </a:lvl8pPr>
      <a:lvl9pPr marL="1828800" algn="l" defTabSz="457200" rtl="0" fontAlgn="base" hangingPunct="0">
        <a:spcBef>
          <a:spcPct val="0"/>
        </a:spcBef>
        <a:spcAft>
          <a:spcPct val="0"/>
        </a:spcAft>
        <a:defRPr sz="1200">
          <a:solidFill>
            <a:srgbClr val="000000"/>
          </a:solidFill>
          <a:latin typeface="Helvetica" charset="0"/>
          <a:ea typeface="ＭＳ Ｐゴシック" charset="0"/>
          <a:cs typeface="Helvetica" charset="0"/>
          <a:sym typeface="Helvetica" charset="0"/>
        </a:defRPr>
      </a:lvl9pPr>
    </p:titleStyle>
    <p:bodyStyle>
      <a:lvl1pPr algn="l" defTabSz="457200" rtl="0" fontAlgn="base" hangingPunct="0">
        <a:spcBef>
          <a:spcPct val="0"/>
        </a:spcBef>
        <a:spcAft>
          <a:spcPct val="0"/>
        </a:spcAft>
        <a:defRPr sz="1200">
          <a:solidFill>
            <a:srgbClr val="000000"/>
          </a:solidFill>
          <a:latin typeface="+mn-lt"/>
          <a:ea typeface="+mn-ea"/>
          <a:cs typeface="+mn-cs"/>
          <a:sym typeface="Helvetica" charset="0"/>
        </a:defRPr>
      </a:lvl1pPr>
      <a:lvl2pPr marL="228600" algn="l" defTabSz="457200" rtl="0" fontAlgn="base" hangingPunct="0">
        <a:spcBef>
          <a:spcPct val="0"/>
        </a:spcBef>
        <a:spcAft>
          <a:spcPct val="0"/>
        </a:spcAft>
        <a:defRPr sz="1200">
          <a:solidFill>
            <a:srgbClr val="000000"/>
          </a:solidFill>
          <a:latin typeface="+mn-lt"/>
          <a:ea typeface="Helvetica" charset="0"/>
          <a:cs typeface="+mn-cs"/>
          <a:sym typeface="Helvetica" charset="0"/>
        </a:defRPr>
      </a:lvl2pPr>
      <a:lvl3pPr marL="457200" algn="l" defTabSz="457200" rtl="0" fontAlgn="base" hangingPunct="0">
        <a:spcBef>
          <a:spcPct val="0"/>
        </a:spcBef>
        <a:spcAft>
          <a:spcPct val="0"/>
        </a:spcAft>
        <a:defRPr sz="1200">
          <a:solidFill>
            <a:srgbClr val="000000"/>
          </a:solidFill>
          <a:latin typeface="+mn-lt"/>
          <a:ea typeface="Helvetica" charset="0"/>
          <a:cs typeface="+mn-cs"/>
          <a:sym typeface="Helvetica" charset="0"/>
        </a:defRPr>
      </a:lvl3pPr>
      <a:lvl4pPr marL="685800" algn="l" defTabSz="457200" rtl="0" fontAlgn="base" hangingPunct="0">
        <a:spcBef>
          <a:spcPct val="0"/>
        </a:spcBef>
        <a:spcAft>
          <a:spcPct val="0"/>
        </a:spcAft>
        <a:defRPr sz="1200">
          <a:solidFill>
            <a:srgbClr val="000000"/>
          </a:solidFill>
          <a:latin typeface="+mn-lt"/>
          <a:ea typeface="Helvetica" charset="0"/>
          <a:cs typeface="+mn-cs"/>
          <a:sym typeface="Helvetica" charset="0"/>
        </a:defRPr>
      </a:lvl4pPr>
      <a:lvl5pPr marL="914400" algn="l" defTabSz="457200" rtl="0" fontAlgn="base" hangingPunct="0">
        <a:spcBef>
          <a:spcPct val="0"/>
        </a:spcBef>
        <a:spcAft>
          <a:spcPct val="0"/>
        </a:spcAft>
        <a:defRPr sz="1200">
          <a:solidFill>
            <a:srgbClr val="000000"/>
          </a:solidFill>
          <a:latin typeface="+mn-lt"/>
          <a:ea typeface="Helvetica" charset="0"/>
          <a:cs typeface="+mn-cs"/>
          <a:sym typeface="Helvetica" charset="0"/>
        </a:defRPr>
      </a:lvl5pPr>
      <a:lvl6pPr marL="1371600" algn="l" defTabSz="457200" rtl="0" fontAlgn="base" hangingPunct="0">
        <a:spcBef>
          <a:spcPct val="0"/>
        </a:spcBef>
        <a:spcAft>
          <a:spcPct val="0"/>
        </a:spcAft>
        <a:defRPr sz="1200">
          <a:solidFill>
            <a:srgbClr val="000000"/>
          </a:solidFill>
          <a:latin typeface="+mn-lt"/>
          <a:ea typeface="Helvetica" charset="0"/>
          <a:cs typeface="+mn-cs"/>
          <a:sym typeface="Helvetica" charset="0"/>
        </a:defRPr>
      </a:lvl6pPr>
      <a:lvl7pPr marL="1828800" algn="l" defTabSz="457200" rtl="0" fontAlgn="base" hangingPunct="0">
        <a:spcBef>
          <a:spcPct val="0"/>
        </a:spcBef>
        <a:spcAft>
          <a:spcPct val="0"/>
        </a:spcAft>
        <a:defRPr sz="1200">
          <a:solidFill>
            <a:srgbClr val="000000"/>
          </a:solidFill>
          <a:latin typeface="+mn-lt"/>
          <a:ea typeface="Helvetica" charset="0"/>
          <a:cs typeface="+mn-cs"/>
          <a:sym typeface="Helvetica" charset="0"/>
        </a:defRPr>
      </a:lvl7pPr>
      <a:lvl8pPr marL="2286000" algn="l" defTabSz="457200" rtl="0" fontAlgn="base" hangingPunct="0">
        <a:spcBef>
          <a:spcPct val="0"/>
        </a:spcBef>
        <a:spcAft>
          <a:spcPct val="0"/>
        </a:spcAft>
        <a:defRPr sz="1200">
          <a:solidFill>
            <a:srgbClr val="000000"/>
          </a:solidFill>
          <a:latin typeface="+mn-lt"/>
          <a:ea typeface="Helvetica" charset="0"/>
          <a:cs typeface="+mn-cs"/>
          <a:sym typeface="Helvetica" charset="0"/>
        </a:defRPr>
      </a:lvl8pPr>
      <a:lvl9pPr marL="2743200" algn="l" defTabSz="457200" rtl="0" fontAlgn="base" hangingPunct="0">
        <a:spcBef>
          <a:spcPct val="0"/>
        </a:spcBef>
        <a:spcAft>
          <a:spcPct val="0"/>
        </a:spcAft>
        <a:defRPr sz="1200">
          <a:solidFill>
            <a:srgbClr val="000000"/>
          </a:solidFill>
          <a:latin typeface="+mn-lt"/>
          <a:ea typeface="Helvetica" charset="0"/>
          <a:cs typeface="+mn-cs"/>
          <a:sym typeface="Helvetica" charset="0"/>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0.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0.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0.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7.xml"/></Relationships>
</file>

<file path=ppt/slides/_rels/slide17.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3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7.xml"/></Relationships>
</file>

<file path=ppt/slides/_rels/slide2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37.xml"/></Relationships>
</file>

<file path=ppt/slides/_rels/slide2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37.xml"/></Relationships>
</file>

<file path=ppt/slides/_rels/slide23.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37.xml"/></Relationships>
</file>

<file path=ppt/slides/_rels/slide24.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slideLayout" Target="../slideLayouts/slideLayout37.xml"/><Relationship Id="rId1" Type="http://schemas.openxmlformats.org/officeDocument/2006/relationships/vmlDrawing" Target="../drawings/vmlDrawing1.vml"/><Relationship Id="rId6" Type="http://schemas.openxmlformats.org/officeDocument/2006/relationships/image" Target="../media/image7.emf"/><Relationship Id="rId5" Type="http://schemas.openxmlformats.org/officeDocument/2006/relationships/oleObject" Target="../embeddings/oleObject1.bin"/><Relationship Id="rId4" Type="http://schemas.openxmlformats.org/officeDocument/2006/relationships/chart" Target="../charts/chart4.xml"/></Relationships>
</file>

<file path=ppt/slides/_rels/slide25.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37.xml"/></Relationships>
</file>

<file path=ppt/slides/_rels/slide26.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37.xml"/></Relationships>
</file>

<file path=ppt/slides/_rels/slide27.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37.xml"/></Relationships>
</file>

<file path=ppt/slides/_rels/slide28.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40.xml"/></Relationships>
</file>

<file path=ppt/slides/_rels/slide2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3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9.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9.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7.xml"/></Relationships>
</file>

<file path=ppt/slides/_rels/slide3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3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5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40.xml"/></Relationships>
</file>

<file path=ppt/slides/_rels/slide3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40.xml"/></Relationships>
</file>

<file path=ppt/slides/_rels/slide3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4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40.xml"/></Relationships>
</file>

<file path=ppt/slides/_rels/slide4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8.xml"/></Relationships>
</file>

<file path=ppt/slides/_rels/slide4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0.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40.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AutoShape 1"/>
          <p:cNvSpPr>
            <a:spLocks/>
          </p:cNvSpPr>
          <p:nvPr/>
        </p:nvSpPr>
        <p:spPr bwMode="auto">
          <a:xfrm>
            <a:off x="-165143" y="-19050"/>
            <a:ext cx="24612600" cy="138430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solidFill>
            <a:srgbClr val="EBEBEB">
              <a:alpha val="70000"/>
            </a:srgbClr>
          </a:solidFill>
          <a:ln w="25400" cap="flat" cmpd="sng">
            <a:solidFill>
              <a:srgbClr val="EBEBEB">
                <a:alpha val="70000"/>
              </a:srgbClr>
            </a:solidFill>
            <a:prstDash val="solid"/>
            <a:miter lim="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000000"/>
                </a:outerShdw>
              </a:effectLst>
            </a:endParaRPr>
          </a:p>
        </p:txBody>
      </p:sp>
      <p:sp>
        <p:nvSpPr>
          <p:cNvPr id="4" name="AutoShape 1"/>
          <p:cNvSpPr>
            <a:spLocks/>
          </p:cNvSpPr>
          <p:nvPr/>
        </p:nvSpPr>
        <p:spPr bwMode="auto">
          <a:xfrm>
            <a:off x="-228600" y="0"/>
            <a:ext cx="24612600" cy="1386383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solidFill>
            <a:srgbClr val="EBEBEB">
              <a:alpha val="12000"/>
            </a:srgbClr>
          </a:solidFill>
          <a:ln w="25400" cap="flat" cmpd="sng">
            <a:solidFill>
              <a:srgbClr val="EBEBEB">
                <a:alpha val="20000"/>
              </a:srgbClr>
            </a:solidFill>
            <a:prstDash val="solid"/>
            <a:miter lim="0"/>
            <a:headEnd/>
            <a:tailEnd/>
          </a:ln>
          <a:effectLst/>
        </p:spPr>
        <p:txBody>
          <a:bodyPr lIns="0" tIns="0" rIns="0" bIns="0" anchor="ctr"/>
          <a:lstStyle/>
          <a:p>
            <a:pPr defTabSz="584200"/>
            <a:endParaRPr lang="en-US" sz="3200" dirty="0">
              <a:solidFill>
                <a:srgbClr val="FFFFFF"/>
              </a:solidFill>
              <a:effectLst>
                <a:outerShdw blurRad="38100" dist="38100" dir="2700000" algn="tl">
                  <a:srgbClr val="000000"/>
                </a:outerShdw>
              </a:effectLst>
              <a:latin typeface="+mj-lt"/>
            </a:endParaRPr>
          </a:p>
        </p:txBody>
      </p:sp>
      <p:pic>
        <p:nvPicPr>
          <p:cNvPr id="8194" name="Picture 2" descr="logo.png"/>
          <p:cNvPicPr>
            <a:picLocks noChangeAspect="1"/>
          </p:cNvPicPr>
          <p:nvPr/>
        </p:nvPicPr>
        <p:blipFill rotWithShape="1">
          <a:blip r:embed="rId2">
            <a:extLst>
              <a:ext uri="{28A0092B-C50C-407E-A947-70E740481C1C}">
                <a14:useLocalDpi xmlns:a14="http://schemas.microsoft.com/office/drawing/2010/main" val="0"/>
              </a:ext>
            </a:extLst>
          </a:blip>
          <a:srcRect b="10051"/>
          <a:stretch/>
        </p:blipFill>
        <p:spPr bwMode="auto">
          <a:xfrm rot="10800000">
            <a:off x="10649701" y="5050633"/>
            <a:ext cx="2982913" cy="3331368"/>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type="none" w="med" len="med"/>
                <a:tailEnd type="none" w="med" len="me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spTree>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xmlns:p14="http://schemas.microsoft.com/office/powerpoint/2010/mai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1463674" y="723900"/>
            <a:ext cx="18957925" cy="1308100"/>
            <a:chOff x="1463675" y="723900"/>
            <a:chExt cx="5480050" cy="1308100"/>
          </a:xfrm>
        </p:grpSpPr>
        <p:sp>
          <p:nvSpPr>
            <p:cNvPr id="17409" name="AutoShape 1"/>
            <p:cNvSpPr>
              <a:spLocks/>
            </p:cNvSpPr>
            <p:nvPr/>
          </p:nvSpPr>
          <p:spPr bwMode="auto">
            <a:xfrm>
              <a:off x="1463675" y="723900"/>
              <a:ext cx="5297488" cy="8001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4000" b="1" dirty="0">
                  <a:solidFill>
                    <a:srgbClr val="232323"/>
                  </a:solidFill>
                  <a:latin typeface="Open Sans" charset="0"/>
                  <a:cs typeface="Open Sans" charset="0"/>
                  <a:sym typeface="Open Sans" charset="0"/>
                </a:rPr>
                <a:t>Meet The Executives</a:t>
              </a:r>
              <a:endParaRPr lang="en-US" dirty="0"/>
            </a:p>
          </p:txBody>
        </p:sp>
        <p:sp>
          <p:nvSpPr>
            <p:cNvPr id="17410" name="AutoShape 2"/>
            <p:cNvSpPr>
              <a:spLocks/>
            </p:cNvSpPr>
            <p:nvPr/>
          </p:nvSpPr>
          <p:spPr bwMode="auto">
            <a:xfrm>
              <a:off x="1473200" y="1409700"/>
              <a:ext cx="5470525" cy="6223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599"/>
                  </a:lnTo>
                  <a:lnTo>
                    <a:pt x="0" y="21599"/>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3000" dirty="0">
                  <a:solidFill>
                    <a:srgbClr val="232323"/>
                  </a:solidFill>
                  <a:latin typeface="Open Sans" charset="0"/>
                  <a:cs typeface="Open Sans" charset="0"/>
                  <a:sym typeface="Open Sans" charset="0"/>
                </a:rPr>
                <a:t>The </a:t>
              </a:r>
              <a:r>
                <a:rPr lang="en-US" sz="3000" dirty="0" err="1">
                  <a:solidFill>
                    <a:srgbClr val="232323"/>
                  </a:solidFill>
                  <a:latin typeface="Open Sans" charset="0"/>
                  <a:cs typeface="Open Sans" charset="0"/>
                  <a:sym typeface="Open Sans" charset="0"/>
                </a:rPr>
                <a:t>lorem</a:t>
              </a:r>
              <a:r>
                <a:rPr lang="en-US" sz="3000" dirty="0">
                  <a:solidFill>
                    <a:srgbClr val="232323"/>
                  </a:solidFill>
                  <a:latin typeface="Open Sans" charset="0"/>
                  <a:cs typeface="Open Sans" charset="0"/>
                  <a:sym typeface="Open Sans" charset="0"/>
                </a:rPr>
                <a:t> </a:t>
              </a:r>
              <a:r>
                <a:rPr lang="en-US" sz="3000" dirty="0" err="1">
                  <a:solidFill>
                    <a:srgbClr val="232323"/>
                  </a:solidFill>
                  <a:latin typeface="Open Sans" charset="0"/>
                  <a:cs typeface="Open Sans" charset="0"/>
                  <a:sym typeface="Open Sans" charset="0"/>
                </a:rPr>
                <a:t>ipsum</a:t>
              </a:r>
              <a:r>
                <a:rPr lang="en-US" sz="3000" dirty="0">
                  <a:solidFill>
                    <a:srgbClr val="232323"/>
                  </a:solidFill>
                  <a:latin typeface="Open Sans" charset="0"/>
                  <a:cs typeface="Open Sans" charset="0"/>
                  <a:sym typeface="Open Sans" charset="0"/>
                </a:rPr>
                <a:t> dolor sit </a:t>
              </a:r>
              <a:r>
                <a:rPr lang="en-US" sz="3000" dirty="0" err="1">
                  <a:solidFill>
                    <a:srgbClr val="232323"/>
                  </a:solidFill>
                  <a:latin typeface="Open Sans" charset="0"/>
                  <a:cs typeface="Open Sans" charset="0"/>
                  <a:sym typeface="Open Sans" charset="0"/>
                </a:rPr>
                <a:t>amet</a:t>
              </a:r>
              <a:endParaRPr lang="en-US" dirty="0"/>
            </a:p>
          </p:txBody>
        </p:sp>
      </p:grpSp>
      <p:grpSp>
        <p:nvGrpSpPr>
          <p:cNvPr id="17411" name="Group 3"/>
          <p:cNvGrpSpPr>
            <a:grpSpLocks/>
          </p:cNvGrpSpPr>
          <p:nvPr/>
        </p:nvGrpSpPr>
        <p:grpSpPr bwMode="auto">
          <a:xfrm>
            <a:off x="3111500" y="3783013"/>
            <a:ext cx="4241800" cy="4241800"/>
            <a:chOff x="0" y="0"/>
            <a:chExt cx="4241801" cy="4241801"/>
          </a:xfrm>
        </p:grpSpPr>
        <p:sp>
          <p:nvSpPr>
            <p:cNvPr id="17412" name="AutoShape 4"/>
            <p:cNvSpPr>
              <a:spLocks/>
            </p:cNvSpPr>
            <p:nvPr/>
          </p:nvSpPr>
          <p:spPr bwMode="auto">
            <a:xfrm>
              <a:off x="0" y="0"/>
              <a:ext cx="4241801" cy="4241801"/>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3"/>
                    <a:pt x="20638" y="12953"/>
                    <a:pt x="16796" y="16796"/>
                  </a:cubicBezTo>
                  <a:cubicBezTo>
                    <a:pt x="12953" y="20638"/>
                    <a:pt x="6723" y="20638"/>
                    <a:pt x="2881" y="16796"/>
                  </a:cubicBezTo>
                  <a:cubicBezTo>
                    <a:pt x="-961" y="12953"/>
                    <a:pt x="-961" y="6723"/>
                    <a:pt x="2881" y="2881"/>
                  </a:cubicBezTo>
                  <a:cubicBezTo>
                    <a:pt x="6723" y="-961"/>
                    <a:pt x="12953" y="-961"/>
                    <a:pt x="16796" y="2881"/>
                  </a:cubicBezTo>
                </a:path>
              </a:pathLst>
            </a:custGeom>
            <a:gradFill rotWithShape="0">
              <a:gsLst>
                <a:gs pos="0">
                  <a:srgbClr val="99DFCC"/>
                </a:gs>
                <a:gs pos="49742">
                  <a:srgbClr val="77B2E8"/>
                </a:gs>
                <a:gs pos="73688">
                  <a:srgbClr val="9CACE7"/>
                </a:gs>
                <a:gs pos="100000">
                  <a:srgbClr val="C1A7E5"/>
                </a:gs>
              </a:gsLst>
              <a:lin ang="5400000"/>
            </a:gradFill>
            <a:ln w="63500" cap="flat" cmpd="sng">
              <a:solidFill>
                <a:srgbClr val="000000">
                  <a:alpha val="0"/>
                </a:srgbClr>
              </a:solidFill>
              <a:prstDash val="solid"/>
              <a:miter lim="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000000"/>
                  </a:outerShdw>
                </a:effectLst>
              </a:endParaRPr>
            </a:p>
          </p:txBody>
        </p:sp>
        <p:sp>
          <p:nvSpPr>
            <p:cNvPr id="17413" name="AutoShape 5"/>
            <p:cNvSpPr>
              <a:spLocks/>
            </p:cNvSpPr>
            <p:nvPr/>
          </p:nvSpPr>
          <p:spPr bwMode="auto">
            <a:xfrm>
              <a:off x="80863" y="92542"/>
              <a:ext cx="4068393" cy="4068394"/>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9" y="6724"/>
                    <a:pt x="20639" y="12953"/>
                    <a:pt x="16796" y="16796"/>
                  </a:cubicBezTo>
                  <a:cubicBezTo>
                    <a:pt x="12953" y="20638"/>
                    <a:pt x="6724" y="20638"/>
                    <a:pt x="2881" y="16796"/>
                  </a:cubicBezTo>
                  <a:cubicBezTo>
                    <a:pt x="-961" y="12953"/>
                    <a:pt x="-961" y="6724"/>
                    <a:pt x="2881" y="2881"/>
                  </a:cubicBezTo>
                  <a:cubicBezTo>
                    <a:pt x="6724" y="-961"/>
                    <a:pt x="12953" y="-961"/>
                    <a:pt x="16796" y="2881"/>
                  </a:cubicBezTo>
                </a:path>
              </a:pathLst>
            </a:custGeom>
            <a:solidFill>
              <a:srgbClr val="F9F9F9"/>
            </a:solidFill>
            <a:ln w="25400" cap="flat" cmpd="sng">
              <a:solidFill>
                <a:srgbClr val="000000">
                  <a:alpha val="0"/>
                </a:srgbClr>
              </a:solidFill>
              <a:prstDash val="solid"/>
              <a:miter lim="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DDDDDD"/>
                  </a:outerShdw>
                </a:effectLst>
              </a:endParaRPr>
            </a:p>
          </p:txBody>
        </p:sp>
        <p:sp>
          <p:nvSpPr>
            <p:cNvPr id="17414" name="AutoShape 6"/>
            <p:cNvSpPr>
              <a:spLocks/>
            </p:cNvSpPr>
            <p:nvPr/>
          </p:nvSpPr>
          <p:spPr bwMode="auto">
            <a:xfrm>
              <a:off x="340663" y="340663"/>
              <a:ext cx="3560478" cy="3560478"/>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9" y="6724"/>
                    <a:pt x="20639" y="12953"/>
                    <a:pt x="16796" y="16796"/>
                  </a:cubicBezTo>
                  <a:cubicBezTo>
                    <a:pt x="12953" y="20638"/>
                    <a:pt x="6724" y="20638"/>
                    <a:pt x="2881" y="16796"/>
                  </a:cubicBezTo>
                  <a:cubicBezTo>
                    <a:pt x="-961" y="12953"/>
                    <a:pt x="-961" y="6724"/>
                    <a:pt x="2881" y="2881"/>
                  </a:cubicBezTo>
                  <a:cubicBezTo>
                    <a:pt x="6724" y="-961"/>
                    <a:pt x="12953" y="-961"/>
                    <a:pt x="16796" y="2881"/>
                  </a:cubicBezTo>
                </a:path>
              </a:pathLst>
            </a:custGeom>
            <a:solidFill>
              <a:srgbClr val="EBEBEB"/>
            </a:solidFill>
            <a:ln w="25400" cap="flat" cmpd="sng">
              <a:solidFill>
                <a:srgbClr val="000000">
                  <a:alpha val="0"/>
                </a:srgbClr>
              </a:solidFill>
              <a:prstDash val="solid"/>
              <a:miter lim="0"/>
              <a:headEnd/>
              <a:tailEnd/>
            </a:ln>
            <a:effectLst>
              <a:outerShdw blurRad="127000" algn="ctr" rotWithShape="0">
                <a:srgbClr val="000000">
                  <a:alpha val="10999"/>
                </a:srgbClr>
              </a:outerShdw>
            </a:effectLst>
          </p:spPr>
          <p:txBody>
            <a:bodyPr lIns="0" tIns="0" rIns="0" bIns="0" anchor="ctr"/>
            <a:lstStyle/>
            <a:p>
              <a:pPr defTabSz="584200"/>
              <a:endParaRPr lang="en-US" sz="4000">
                <a:solidFill>
                  <a:srgbClr val="FFFFFF"/>
                </a:solidFill>
                <a:effectLst>
                  <a:outerShdw blurRad="38100" dist="38100" dir="2700000" algn="tl">
                    <a:srgbClr val="000000"/>
                  </a:outerShdw>
                </a:effectLst>
              </a:endParaRPr>
            </a:p>
          </p:txBody>
        </p:sp>
      </p:grpSp>
      <p:sp>
        <p:nvSpPr>
          <p:cNvPr id="17416" name="AutoShape 8"/>
          <p:cNvSpPr>
            <a:spLocks/>
          </p:cNvSpPr>
          <p:nvPr/>
        </p:nvSpPr>
        <p:spPr bwMode="auto">
          <a:xfrm>
            <a:off x="4111625" y="8197850"/>
            <a:ext cx="2289175" cy="647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r>
              <a:rPr lang="en-US" sz="3200" b="1">
                <a:solidFill>
                  <a:srgbClr val="232323"/>
                </a:solidFill>
                <a:latin typeface="Open Sans" charset="0"/>
                <a:cs typeface="Open Sans" charset="0"/>
                <a:sym typeface="Open Sans" charset="0"/>
              </a:rPr>
              <a:t>John</a:t>
            </a:r>
            <a:r>
              <a:rPr lang="en-US" sz="3200">
                <a:solidFill>
                  <a:srgbClr val="232323"/>
                </a:solidFill>
                <a:latin typeface="Open Sans" charset="0"/>
                <a:cs typeface="Open Sans" charset="0"/>
                <a:sym typeface="Open Sans" charset="0"/>
              </a:rPr>
              <a:t> Alexis </a:t>
            </a:r>
            <a:endParaRPr lang="en-US"/>
          </a:p>
        </p:txBody>
      </p:sp>
      <p:sp>
        <p:nvSpPr>
          <p:cNvPr id="17417" name="Line 9"/>
          <p:cNvSpPr>
            <a:spLocks noChangeShapeType="1"/>
          </p:cNvSpPr>
          <p:nvPr/>
        </p:nvSpPr>
        <p:spPr bwMode="auto">
          <a:xfrm>
            <a:off x="3276600" y="9855200"/>
            <a:ext cx="3948113" cy="0"/>
          </a:xfrm>
          <a:prstGeom prst="line">
            <a:avLst/>
          </a:prstGeom>
          <a:noFill/>
          <a:ln w="12700" cap="flat" cmpd="sng">
            <a:solidFill>
              <a:srgbClr val="D6D6D6"/>
            </a:solidFill>
            <a:prstDash val="solid"/>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pPr algn="l" defTabSz="457200"/>
            <a:endParaRPr lang="en-US" sz="1200">
              <a:latin typeface="Helvetica" charset="0"/>
              <a:cs typeface="Helvetica" charset="0"/>
              <a:sym typeface="Helvetica" charset="0"/>
            </a:endParaRPr>
          </a:p>
        </p:txBody>
      </p:sp>
      <p:sp>
        <p:nvSpPr>
          <p:cNvPr id="17418" name="AutoShape 10"/>
          <p:cNvSpPr>
            <a:spLocks/>
          </p:cNvSpPr>
          <p:nvPr/>
        </p:nvSpPr>
        <p:spPr bwMode="auto">
          <a:xfrm>
            <a:off x="3201988" y="9861550"/>
            <a:ext cx="4102100" cy="17780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r>
              <a:rPr lang="en-US" sz="2400">
                <a:solidFill>
                  <a:srgbClr val="444444"/>
                </a:solidFill>
                <a:latin typeface="Open Sans" charset="0"/>
                <a:cs typeface="Open Sans" charset="0"/>
                <a:sym typeface="Open Sans" charset="0"/>
              </a:rPr>
              <a:t>He is lorem ipsum dolor sit amet. He've been lorem ipsum with many ipsum constecture</a:t>
            </a:r>
            <a:endParaRPr lang="en-US"/>
          </a:p>
        </p:txBody>
      </p:sp>
      <p:sp>
        <p:nvSpPr>
          <p:cNvPr id="17419" name="AutoShape 11"/>
          <p:cNvSpPr>
            <a:spLocks/>
          </p:cNvSpPr>
          <p:nvPr/>
        </p:nvSpPr>
        <p:spPr bwMode="auto">
          <a:xfrm>
            <a:off x="4635500" y="8940800"/>
            <a:ext cx="1244600" cy="622300"/>
          </a:xfrm>
          <a:prstGeom prst="roundRect">
            <a:avLst>
              <a:gd name="adj" fmla="val 15759"/>
            </a:avLst>
          </a:prstGeom>
          <a:noFill/>
          <a:ln w="25400" cap="flat" cmpd="sng">
            <a:solidFill>
              <a:srgbClr val="42A3E8"/>
            </a:solidFill>
            <a:prstDash val="solid"/>
            <a:miter lim="0"/>
            <a:headEnd/>
            <a:tailEnd/>
          </a:ln>
          <a:effectLst/>
          <a:extLst>
            <a:ext uri="{909E8E84-426E-40dd-AFC4-6F175D3DCCD1}">
              <a14:hiddenFill xmlns:a14="http://schemas.microsoft.com/office/drawing/2010/main" xmlns="">
                <a:solidFill>
                  <a:srgbClr val="FFFFFF"/>
                </a:solid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pPr defTabSz="584200"/>
            <a:r>
              <a:rPr lang="en-US" sz="2400">
                <a:solidFill>
                  <a:srgbClr val="42A3E8"/>
                </a:solidFill>
                <a:latin typeface="Source Sans Pro" charset="0"/>
                <a:cs typeface="Source Sans Pro" charset="0"/>
                <a:sym typeface="Source Sans Pro" charset="0"/>
              </a:rPr>
              <a:t>CEO</a:t>
            </a:r>
            <a:endParaRPr lang="en-US"/>
          </a:p>
        </p:txBody>
      </p:sp>
      <p:sp>
        <p:nvSpPr>
          <p:cNvPr id="17420" name="AutoShape 12"/>
          <p:cNvSpPr>
            <a:spLocks/>
          </p:cNvSpPr>
          <p:nvPr/>
        </p:nvSpPr>
        <p:spPr bwMode="auto">
          <a:xfrm>
            <a:off x="10288588" y="3702050"/>
            <a:ext cx="10756900" cy="77851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lstStyle/>
          <a:p>
            <a:pPr algn="l"/>
            <a:r>
              <a:rPr lang="en-US" sz="3600" b="1">
                <a:solidFill>
                  <a:srgbClr val="232323"/>
                </a:solidFill>
                <a:latin typeface="Open Sans" charset="0"/>
                <a:cs typeface="Open Sans" charset="0"/>
                <a:sym typeface="Open Sans" charset="0"/>
              </a:rPr>
              <a:t>Morbi leo risus,</a:t>
            </a:r>
            <a:r>
              <a:rPr lang="en-US" sz="3600">
                <a:solidFill>
                  <a:srgbClr val="232323"/>
                </a:solidFill>
                <a:latin typeface="Open Sans" charset="0"/>
                <a:cs typeface="Open Sans" charset="0"/>
                <a:sym typeface="Open Sans" charset="0"/>
              </a:rPr>
              <a:t> porta ac consectetur ac, vestibulum at eros. ut id elit. </a:t>
            </a:r>
            <a:r>
              <a:rPr lang="en-US" sz="3600" b="1" i="1">
                <a:solidFill>
                  <a:srgbClr val="232323"/>
                </a:solidFill>
                <a:latin typeface="Open Sans" charset="0"/>
                <a:cs typeface="Open Sans" charset="0"/>
                <a:sym typeface="Open Sans" charset="0"/>
              </a:rPr>
              <a:t>Vestibulum id</a:t>
            </a:r>
            <a:r>
              <a:rPr lang="en-US" sz="3600">
                <a:solidFill>
                  <a:srgbClr val="232323"/>
                </a:solidFill>
                <a:latin typeface="Open Sans" charset="0"/>
                <a:cs typeface="Open Sans" charset="0"/>
                <a:sym typeface="Open Sans" charset="0"/>
              </a:rPr>
              <a:t> ligula porta felis euismod semper.</a:t>
            </a:r>
            <a:r>
              <a:rPr lang="en-US" sz="2400">
                <a:solidFill>
                  <a:srgbClr val="232323"/>
                </a:solidFill>
                <a:latin typeface="Open Sans" charset="0"/>
                <a:cs typeface="Open Sans" charset="0"/>
                <a:sym typeface="Open Sans" charset="0"/>
              </a:rPr>
              <a:t> </a:t>
            </a:r>
          </a:p>
          <a:p>
            <a:pPr algn="l"/>
            <a:endParaRPr lang="en-US" sz="2400">
              <a:solidFill>
                <a:srgbClr val="232323"/>
              </a:solidFill>
              <a:latin typeface="Open Sans" charset="0"/>
              <a:cs typeface="Open Sans" charset="0"/>
              <a:sym typeface="Open Sans" charset="0"/>
            </a:endParaRPr>
          </a:p>
          <a:p>
            <a:pPr algn="l"/>
            <a:r>
              <a:rPr lang="en-US" sz="2200">
                <a:solidFill>
                  <a:srgbClr val="232323"/>
                </a:solidFill>
                <a:latin typeface="Open Sans" charset="0"/>
                <a:cs typeface="Open Sans" charset="0"/>
                <a:sym typeface="Open Sans" charset="0"/>
              </a:rPr>
              <a:t>Aenean lacinia bibendum nulla sed consea augue. Aenean eu leo quam. Pellentesque ornare sem lacinia quam venenatis vestibulum. Morbctetur. Nulla vitae elit libero, aero, a pharetra augue. Aeneanquam. Pellen vestibulus, porta ac consectetur ac, vestibulum at eros. ut id elit. Vestibulum id ligula porta felis euismod semper. Aenean lacinia bibendum nulla sed consectetur. Nulla vitae elit libero Pellentesque ornare sem lacinia quam venenatis vestibulum. Morbi leo risus, porta ac consectetur ac, vestibulum at eros.</a:t>
            </a:r>
          </a:p>
          <a:p>
            <a:pPr algn="l"/>
            <a:endParaRPr lang="en-US" sz="2200">
              <a:solidFill>
                <a:srgbClr val="232323"/>
              </a:solidFill>
              <a:latin typeface="Open Sans" charset="0"/>
              <a:cs typeface="Open Sans" charset="0"/>
              <a:sym typeface="Open Sans" charset="0"/>
            </a:endParaRPr>
          </a:p>
          <a:p>
            <a:pPr algn="l"/>
            <a:r>
              <a:rPr lang="en-US" sz="2200">
                <a:solidFill>
                  <a:srgbClr val="232323"/>
                </a:solidFill>
                <a:latin typeface="Open Sans" charset="0"/>
                <a:cs typeface="Open Sans" charset="0"/>
                <a:sym typeface="Open Sans" charset="0"/>
              </a:rPr>
              <a:t>Aeneanquam. Pellen vestibulus, porta ac consectetur ac, vestibulum at eros. ut id elit. Vestibulum id ligula porta felis euismod semper. Aenean lacinia bibendum nulla sed consectetur. Nulla vitae elit libero P sem lnenatis vestibulum. Morbi leo risus, porta ac consectetur ac, vestibulum at eros. Aenean lacinia bibendum nulla sed consectetur. Nulla vitae elit libero Pellentesque ornare sem lacinia quam venenatis vestibulum. Morbi leo risus, porta ac consectetur ac, vestibulum at eros.</a:t>
            </a:r>
            <a:endParaRPr lang="en-US"/>
          </a:p>
        </p:txBody>
      </p:sp>
      <p:sp>
        <p:nvSpPr>
          <p:cNvPr id="17421" name="AutoShape 13"/>
          <p:cNvSpPr>
            <a:spLocks/>
          </p:cNvSpPr>
          <p:nvPr/>
        </p:nvSpPr>
        <p:spPr bwMode="auto">
          <a:xfrm>
            <a:off x="22263100" y="12630150"/>
            <a:ext cx="461963" cy="520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r>
              <a:rPr lang="en-US" sz="2400" b="1">
                <a:solidFill>
                  <a:srgbClr val="444444"/>
                </a:solidFill>
                <a:latin typeface="Open Sans" charset="0"/>
                <a:cs typeface="Open Sans" charset="0"/>
                <a:sym typeface="Open Sans" charset="0"/>
              </a:rPr>
              <a:t>10</a:t>
            </a:r>
            <a:endParaRPr lang="en-US"/>
          </a:p>
        </p:txBody>
      </p:sp>
      <p:sp>
        <p:nvSpPr>
          <p:cNvPr id="15" name="Picture Placeholder 4"/>
          <p:cNvSpPr>
            <a:spLocks noGrp="1"/>
          </p:cNvSpPr>
          <p:nvPr>
            <p:ph type="pic" sz="quarter" idx="13"/>
          </p:nvPr>
        </p:nvSpPr>
        <p:spPr>
          <a:xfrm>
            <a:off x="3452162" y="4117395"/>
            <a:ext cx="3545537" cy="3573896"/>
          </a:xfrm>
        </p:spPr>
      </p:sp>
      <p:sp>
        <p:nvSpPr>
          <p:cNvPr id="16" name="AutoShape 6"/>
          <p:cNvSpPr>
            <a:spLocks/>
          </p:cNvSpPr>
          <p:nvPr/>
        </p:nvSpPr>
        <p:spPr bwMode="auto">
          <a:xfrm>
            <a:off x="1473200" y="12534900"/>
            <a:ext cx="3937000" cy="5334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2000" b="1" dirty="0">
                <a:solidFill>
                  <a:srgbClr val="232323"/>
                </a:solidFill>
                <a:latin typeface="Open Sans" charset="0"/>
                <a:cs typeface="Open Sans" charset="0"/>
                <a:sym typeface="Open Sans" charset="0"/>
              </a:rPr>
              <a:t>Presentation</a:t>
            </a:r>
            <a:r>
              <a:rPr lang="en-US" sz="2000" dirty="0">
                <a:solidFill>
                  <a:srgbClr val="232323"/>
                </a:solidFill>
                <a:latin typeface="Open Sans" charset="0"/>
                <a:cs typeface="Open Sans" charset="0"/>
                <a:sym typeface="Open Sans" charset="0"/>
              </a:rPr>
              <a:t> name goes here</a:t>
            </a:r>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xmlns:p14="http://schemas.microsoft.com/office/powerpoint/2010/mai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1235075" y="723900"/>
            <a:ext cx="20100925" cy="1308100"/>
            <a:chOff x="1235075" y="723900"/>
            <a:chExt cx="3217863" cy="1308100"/>
          </a:xfrm>
        </p:grpSpPr>
        <p:sp>
          <p:nvSpPr>
            <p:cNvPr id="18433" name="AutoShape 1"/>
            <p:cNvSpPr>
              <a:spLocks/>
            </p:cNvSpPr>
            <p:nvPr/>
          </p:nvSpPr>
          <p:spPr bwMode="auto">
            <a:xfrm>
              <a:off x="1235075" y="723900"/>
              <a:ext cx="3213100" cy="8001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4000" b="1">
                  <a:solidFill>
                    <a:srgbClr val="232323"/>
                  </a:solidFill>
                  <a:latin typeface="Open Sans" charset="0"/>
                  <a:cs typeface="Open Sans" charset="0"/>
                  <a:sym typeface="Open Sans" charset="0"/>
                </a:rPr>
                <a:t>What We Do</a:t>
              </a:r>
              <a:endParaRPr lang="en-US"/>
            </a:p>
          </p:txBody>
        </p:sp>
        <p:sp>
          <p:nvSpPr>
            <p:cNvPr id="18434" name="AutoShape 2"/>
            <p:cNvSpPr>
              <a:spLocks/>
            </p:cNvSpPr>
            <p:nvPr/>
          </p:nvSpPr>
          <p:spPr bwMode="auto">
            <a:xfrm>
              <a:off x="1244600" y="1409700"/>
              <a:ext cx="3208338" cy="6223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3000" dirty="0">
                  <a:solidFill>
                    <a:srgbClr val="232323"/>
                  </a:solidFill>
                  <a:latin typeface="Open Sans" charset="0"/>
                  <a:cs typeface="Open Sans" charset="0"/>
                  <a:sym typeface="Open Sans" charset="0"/>
                </a:rPr>
                <a:t>We Deliver Dream</a:t>
              </a:r>
              <a:endParaRPr lang="en-US" dirty="0"/>
            </a:p>
          </p:txBody>
        </p:sp>
      </p:grpSp>
      <p:sp>
        <p:nvSpPr>
          <p:cNvPr id="18435" name="AutoShape 3"/>
          <p:cNvSpPr>
            <a:spLocks/>
          </p:cNvSpPr>
          <p:nvPr/>
        </p:nvSpPr>
        <p:spPr bwMode="auto">
          <a:xfrm>
            <a:off x="9461500" y="3314700"/>
            <a:ext cx="8743950" cy="356235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solidFill>
            <a:srgbClr val="FFFFFF"/>
          </a:solidFill>
          <a:ln w="25400" cap="flat" cmpd="sng">
            <a:solidFill>
              <a:srgbClr val="EBEBEB"/>
            </a:solidFill>
            <a:prstDash val="solid"/>
            <a:miter lim="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DDDDDD"/>
                </a:outerShdw>
              </a:effectLst>
            </a:endParaRPr>
          </a:p>
        </p:txBody>
      </p:sp>
      <p:sp>
        <p:nvSpPr>
          <p:cNvPr id="18436" name="AutoShape 4"/>
          <p:cNvSpPr>
            <a:spLocks/>
          </p:cNvSpPr>
          <p:nvPr/>
        </p:nvSpPr>
        <p:spPr bwMode="auto">
          <a:xfrm>
            <a:off x="9461500" y="7332663"/>
            <a:ext cx="8743950" cy="457835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solidFill>
            <a:srgbClr val="FFFFFF"/>
          </a:solidFill>
          <a:ln w="25400" cap="flat" cmpd="sng">
            <a:solidFill>
              <a:srgbClr val="EBEBEB"/>
            </a:solidFill>
            <a:prstDash val="solid"/>
            <a:miter lim="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DDDDDD"/>
                </a:outerShdw>
              </a:effectLst>
            </a:endParaRPr>
          </a:p>
        </p:txBody>
      </p:sp>
      <p:sp>
        <p:nvSpPr>
          <p:cNvPr id="18437" name="AutoShape 5"/>
          <p:cNvSpPr>
            <a:spLocks/>
          </p:cNvSpPr>
          <p:nvPr/>
        </p:nvSpPr>
        <p:spPr bwMode="auto">
          <a:xfrm>
            <a:off x="18615025" y="3314700"/>
            <a:ext cx="4168775" cy="85979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solidFill>
            <a:srgbClr val="FFFFFF"/>
          </a:solidFill>
          <a:ln w="25400" cap="flat" cmpd="sng">
            <a:solidFill>
              <a:srgbClr val="EBEBEB"/>
            </a:solidFill>
            <a:prstDash val="solid"/>
            <a:miter lim="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DDDDDD"/>
                </a:outerShdw>
              </a:effectLst>
            </a:endParaRPr>
          </a:p>
        </p:txBody>
      </p:sp>
      <p:sp>
        <p:nvSpPr>
          <p:cNvPr id="18438" name="AutoShape 6"/>
          <p:cNvSpPr>
            <a:spLocks/>
          </p:cNvSpPr>
          <p:nvPr/>
        </p:nvSpPr>
        <p:spPr bwMode="auto">
          <a:xfrm>
            <a:off x="14038263" y="3314700"/>
            <a:ext cx="4167187" cy="356235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solidFill>
            <a:srgbClr val="AAAAAA"/>
          </a:solidFill>
          <a:ln w="25400" cap="flat" cmpd="sng">
            <a:solidFill>
              <a:srgbClr val="000000">
                <a:alpha val="0"/>
              </a:srgbClr>
            </a:solidFill>
            <a:prstDash val="solid"/>
            <a:miter lim="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000000"/>
                </a:outerShdw>
              </a:effectLst>
            </a:endParaRPr>
          </a:p>
        </p:txBody>
      </p:sp>
      <p:sp>
        <p:nvSpPr>
          <p:cNvPr id="18439" name="AutoShape 7"/>
          <p:cNvSpPr>
            <a:spLocks/>
          </p:cNvSpPr>
          <p:nvPr/>
        </p:nvSpPr>
        <p:spPr bwMode="auto">
          <a:xfrm>
            <a:off x="18615025" y="7832725"/>
            <a:ext cx="4168775" cy="407987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solidFill>
            <a:srgbClr val="AAAAAA"/>
          </a:solidFill>
          <a:ln w="25400" cap="flat" cmpd="sng">
            <a:solidFill>
              <a:srgbClr val="000000">
                <a:alpha val="0"/>
              </a:srgbClr>
            </a:solidFill>
            <a:prstDash val="solid"/>
            <a:miter lim="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000000"/>
                </a:outerShdw>
              </a:effectLst>
            </a:endParaRPr>
          </a:p>
        </p:txBody>
      </p:sp>
      <p:sp>
        <p:nvSpPr>
          <p:cNvPr id="18440" name="AutoShape 8"/>
          <p:cNvSpPr>
            <a:spLocks/>
          </p:cNvSpPr>
          <p:nvPr/>
        </p:nvSpPr>
        <p:spPr bwMode="auto">
          <a:xfrm>
            <a:off x="1284288" y="6902450"/>
            <a:ext cx="6591300" cy="34544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2400">
                <a:solidFill>
                  <a:srgbClr val="444444"/>
                </a:solidFill>
                <a:latin typeface="Open Sans" charset="0"/>
                <a:cs typeface="Open Sans" charset="0"/>
                <a:sym typeface="Open Sans" charset="0"/>
              </a:rPr>
              <a:t>Nullam id dolor id nibh ultricies vehicula ut id elit. Vestibulum id ligula porta felis euismod semper. Aenean lacinia bibendum nulla sed consectetur. Nulla vitae elit libero, a pharetra augue. Aenean eu leo quam. Pellentesque ornare sem lacinia quam venenatis vestibulum. Morbi leo risus, porta ac consectetur ac, vestibulum at eros.</a:t>
            </a:r>
            <a:endParaRPr lang="en-US"/>
          </a:p>
        </p:txBody>
      </p:sp>
      <p:sp>
        <p:nvSpPr>
          <p:cNvPr id="18441" name="AutoShape 9"/>
          <p:cNvSpPr>
            <a:spLocks/>
          </p:cNvSpPr>
          <p:nvPr/>
        </p:nvSpPr>
        <p:spPr bwMode="auto">
          <a:xfrm>
            <a:off x="1282700" y="3325813"/>
            <a:ext cx="6591300" cy="29845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pPr algn="l">
              <a:lnSpc>
                <a:spcPct val="80000"/>
              </a:lnSpc>
            </a:pPr>
            <a:r>
              <a:rPr lang="en-US" sz="6400" b="1">
                <a:solidFill>
                  <a:srgbClr val="232323"/>
                </a:solidFill>
                <a:latin typeface="Open Sans" charset="0"/>
                <a:cs typeface="Open Sans" charset="0"/>
                <a:sym typeface="Open Sans" charset="0"/>
              </a:rPr>
              <a:t>The Secrets</a:t>
            </a:r>
            <a:r>
              <a:rPr lang="en-US" sz="6400">
                <a:solidFill>
                  <a:srgbClr val="232323"/>
                </a:solidFill>
                <a:latin typeface="Open Sans" charset="0"/>
                <a:cs typeface="Open Sans" charset="0"/>
                <a:sym typeface="Open Sans" charset="0"/>
              </a:rPr>
              <a:t> of Our Success Story</a:t>
            </a:r>
            <a:endParaRPr lang="en-US"/>
          </a:p>
        </p:txBody>
      </p:sp>
      <p:sp>
        <p:nvSpPr>
          <p:cNvPr id="18442" name="AutoShape 10"/>
          <p:cNvSpPr>
            <a:spLocks/>
          </p:cNvSpPr>
          <p:nvPr/>
        </p:nvSpPr>
        <p:spPr bwMode="auto">
          <a:xfrm>
            <a:off x="9740900" y="4413250"/>
            <a:ext cx="3860800" cy="11303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599"/>
                </a:lnTo>
                <a:lnTo>
                  <a:pt x="0" y="21599"/>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2000">
                <a:solidFill>
                  <a:srgbClr val="444444"/>
                </a:solidFill>
                <a:latin typeface="Open Sans" charset="0"/>
                <a:cs typeface="Open Sans" charset="0"/>
                <a:sym typeface="Open Sans" charset="0"/>
              </a:rPr>
              <a:t>Nullam id dolor id nibh ultricies vehicula ut id elit. Vestibulum id ligula porta felis euismod.</a:t>
            </a:r>
            <a:endParaRPr lang="en-US"/>
          </a:p>
        </p:txBody>
      </p:sp>
      <p:sp>
        <p:nvSpPr>
          <p:cNvPr id="18443" name="AutoShape 11"/>
          <p:cNvSpPr>
            <a:spLocks/>
          </p:cNvSpPr>
          <p:nvPr/>
        </p:nvSpPr>
        <p:spPr bwMode="auto">
          <a:xfrm>
            <a:off x="9740900" y="3714750"/>
            <a:ext cx="3860800" cy="5842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599"/>
                </a:lnTo>
                <a:lnTo>
                  <a:pt x="0" y="21599"/>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2800" b="1">
                <a:solidFill>
                  <a:srgbClr val="232323"/>
                </a:solidFill>
                <a:latin typeface="Open Sans" charset="0"/>
                <a:cs typeface="Open Sans" charset="0"/>
                <a:sym typeface="Open Sans" charset="0"/>
              </a:rPr>
              <a:t>Learn Lorem Ipsum</a:t>
            </a:r>
            <a:endParaRPr lang="en-US"/>
          </a:p>
        </p:txBody>
      </p:sp>
      <p:sp>
        <p:nvSpPr>
          <p:cNvPr id="18444" name="AutoShape 12"/>
          <p:cNvSpPr>
            <a:spLocks/>
          </p:cNvSpPr>
          <p:nvPr/>
        </p:nvSpPr>
        <p:spPr bwMode="auto">
          <a:xfrm>
            <a:off x="9753600" y="5918200"/>
            <a:ext cx="1905000" cy="584200"/>
          </a:xfrm>
          <a:prstGeom prst="roundRect">
            <a:avLst>
              <a:gd name="adj" fmla="val 9116"/>
            </a:avLst>
          </a:prstGeom>
          <a:noFill/>
          <a:ln w="25400" cap="flat" cmpd="sng">
            <a:solidFill>
              <a:srgbClr val="C0C0C0"/>
            </a:solidFill>
            <a:prstDash val="solid"/>
            <a:miter lim="0"/>
            <a:headEnd/>
            <a:tailEnd/>
          </a:ln>
          <a:effectLst/>
          <a:extLst>
            <a:ext uri="{909E8E84-426E-40dd-AFC4-6F175D3DCCD1}">
              <a14:hiddenFill xmlns:a14="http://schemas.microsoft.com/office/drawing/2010/main" xmlns="">
                <a:solidFill>
                  <a:srgbClr val="FFFFFF"/>
                </a:solid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pPr defTabSz="584200"/>
            <a:r>
              <a:rPr lang="en-US" sz="2000">
                <a:solidFill>
                  <a:srgbClr val="AAAAAA"/>
                </a:solidFill>
                <a:latin typeface="Source Sans Pro" charset="0"/>
                <a:cs typeface="Source Sans Pro" charset="0"/>
                <a:sym typeface="Source Sans Pro" charset="0"/>
              </a:rPr>
              <a:t>secret 01</a:t>
            </a:r>
            <a:endParaRPr lang="en-US"/>
          </a:p>
        </p:txBody>
      </p:sp>
      <p:sp>
        <p:nvSpPr>
          <p:cNvPr id="18445" name="AutoShape 13"/>
          <p:cNvSpPr>
            <a:spLocks/>
          </p:cNvSpPr>
          <p:nvPr/>
        </p:nvSpPr>
        <p:spPr bwMode="auto">
          <a:xfrm>
            <a:off x="9740900" y="8451850"/>
            <a:ext cx="8102600" cy="21590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599"/>
                </a:lnTo>
                <a:lnTo>
                  <a:pt x="0" y="21599"/>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2000">
                <a:solidFill>
                  <a:srgbClr val="444444"/>
                </a:solidFill>
                <a:latin typeface="Open Sans" charset="0"/>
                <a:cs typeface="Open Sans" charset="0"/>
                <a:sym typeface="Open Sans" charset="0"/>
              </a:rPr>
              <a:t>Curabitur blandit tempus porttitor. Cras justo odio, dapibus ac facilisis in, egestas eget quam. Donec ullamcorper nulla non metus auctor fringilla. Praesent commodo cursus magna, vel scelerisque nisl consectetur et. Aenean eu leo quam. Pellentesque ornare sem lacinia quam venenatis vestibulum. Cras justo odio, dapibus ac facilisis in, egestas eget quam. </a:t>
            </a:r>
            <a:endParaRPr lang="en-US"/>
          </a:p>
        </p:txBody>
      </p:sp>
      <p:sp>
        <p:nvSpPr>
          <p:cNvPr id="18446" name="AutoShape 14"/>
          <p:cNvSpPr>
            <a:spLocks/>
          </p:cNvSpPr>
          <p:nvPr/>
        </p:nvSpPr>
        <p:spPr bwMode="auto">
          <a:xfrm>
            <a:off x="9740900" y="7721600"/>
            <a:ext cx="8102600" cy="5842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599"/>
                </a:lnTo>
                <a:lnTo>
                  <a:pt x="0" y="21599"/>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2800" b="1">
                <a:solidFill>
                  <a:srgbClr val="232323"/>
                </a:solidFill>
                <a:latin typeface="Open Sans" charset="0"/>
                <a:cs typeface="Open Sans" charset="0"/>
                <a:sym typeface="Open Sans" charset="0"/>
              </a:rPr>
              <a:t>Always Dolor sit Amet</a:t>
            </a:r>
            <a:endParaRPr lang="en-US"/>
          </a:p>
        </p:txBody>
      </p:sp>
      <p:sp>
        <p:nvSpPr>
          <p:cNvPr id="18447" name="AutoShape 15"/>
          <p:cNvSpPr>
            <a:spLocks/>
          </p:cNvSpPr>
          <p:nvPr/>
        </p:nvSpPr>
        <p:spPr bwMode="auto">
          <a:xfrm>
            <a:off x="15925800" y="10985500"/>
            <a:ext cx="1905000" cy="584200"/>
          </a:xfrm>
          <a:prstGeom prst="roundRect">
            <a:avLst>
              <a:gd name="adj" fmla="val 9116"/>
            </a:avLst>
          </a:prstGeom>
          <a:noFill/>
          <a:ln w="25400" cap="flat" cmpd="sng">
            <a:solidFill>
              <a:srgbClr val="C0C0C0"/>
            </a:solidFill>
            <a:prstDash val="solid"/>
            <a:miter lim="0"/>
            <a:headEnd/>
            <a:tailEnd/>
          </a:ln>
          <a:effectLst/>
          <a:extLst>
            <a:ext uri="{909E8E84-426E-40dd-AFC4-6F175D3DCCD1}">
              <a14:hiddenFill xmlns:a14="http://schemas.microsoft.com/office/drawing/2010/main" xmlns="">
                <a:solidFill>
                  <a:srgbClr val="FFFFFF"/>
                </a:solid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pPr defTabSz="584200"/>
            <a:r>
              <a:rPr lang="en-US" sz="2000">
                <a:solidFill>
                  <a:srgbClr val="AAAAAA"/>
                </a:solidFill>
                <a:latin typeface="Source Sans Pro" charset="0"/>
                <a:cs typeface="Source Sans Pro" charset="0"/>
                <a:sym typeface="Source Sans Pro" charset="0"/>
              </a:rPr>
              <a:t>secret 02</a:t>
            </a:r>
            <a:endParaRPr lang="en-US"/>
          </a:p>
        </p:txBody>
      </p:sp>
      <p:sp>
        <p:nvSpPr>
          <p:cNvPr id="18448" name="AutoShape 16"/>
          <p:cNvSpPr>
            <a:spLocks/>
          </p:cNvSpPr>
          <p:nvPr/>
        </p:nvSpPr>
        <p:spPr bwMode="auto">
          <a:xfrm>
            <a:off x="19037300" y="4425950"/>
            <a:ext cx="3352800" cy="14732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599"/>
                </a:lnTo>
                <a:lnTo>
                  <a:pt x="0" y="21599"/>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2000">
                <a:solidFill>
                  <a:srgbClr val="444444"/>
                </a:solidFill>
                <a:latin typeface="Open Sans" charset="0"/>
                <a:cs typeface="Open Sans" charset="0"/>
                <a:sym typeface="Open Sans" charset="0"/>
              </a:rPr>
              <a:t>Nullam id dolor id nibh ultricies vehicula ut id elit. Vestibulum id ligula porta felis euismod.</a:t>
            </a:r>
            <a:endParaRPr lang="en-US"/>
          </a:p>
        </p:txBody>
      </p:sp>
      <p:sp>
        <p:nvSpPr>
          <p:cNvPr id="18449" name="AutoShape 17"/>
          <p:cNvSpPr>
            <a:spLocks/>
          </p:cNvSpPr>
          <p:nvPr/>
        </p:nvSpPr>
        <p:spPr bwMode="auto">
          <a:xfrm>
            <a:off x="19011900" y="3721100"/>
            <a:ext cx="3352800" cy="5842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599"/>
                </a:lnTo>
                <a:lnTo>
                  <a:pt x="0" y="21599"/>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2800" b="1">
                <a:solidFill>
                  <a:srgbClr val="232323"/>
                </a:solidFill>
                <a:latin typeface="Open Sans" charset="0"/>
                <a:cs typeface="Open Sans" charset="0"/>
                <a:sym typeface="Open Sans" charset="0"/>
              </a:rPr>
              <a:t>Keep Lorem Ipsum</a:t>
            </a:r>
            <a:endParaRPr lang="en-US"/>
          </a:p>
        </p:txBody>
      </p:sp>
      <p:sp>
        <p:nvSpPr>
          <p:cNvPr id="18450" name="AutoShape 18"/>
          <p:cNvSpPr>
            <a:spLocks/>
          </p:cNvSpPr>
          <p:nvPr/>
        </p:nvSpPr>
        <p:spPr bwMode="auto">
          <a:xfrm>
            <a:off x="20472400" y="6921500"/>
            <a:ext cx="1905000" cy="584200"/>
          </a:xfrm>
          <a:prstGeom prst="roundRect">
            <a:avLst>
              <a:gd name="adj" fmla="val 9116"/>
            </a:avLst>
          </a:prstGeom>
          <a:noFill/>
          <a:ln w="25400" cap="flat" cmpd="sng">
            <a:solidFill>
              <a:srgbClr val="C0C0C0"/>
            </a:solidFill>
            <a:prstDash val="solid"/>
            <a:miter lim="0"/>
            <a:headEnd/>
            <a:tailEnd/>
          </a:ln>
          <a:effectLst/>
          <a:extLst>
            <a:ext uri="{909E8E84-426E-40dd-AFC4-6F175D3DCCD1}">
              <a14:hiddenFill xmlns:a14="http://schemas.microsoft.com/office/drawing/2010/main" xmlns="">
                <a:solidFill>
                  <a:srgbClr val="FFFFFF"/>
                </a:solid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pPr defTabSz="584200"/>
            <a:r>
              <a:rPr lang="en-US" sz="2000">
                <a:solidFill>
                  <a:srgbClr val="AAAAAA"/>
                </a:solidFill>
                <a:latin typeface="Source Sans Pro" charset="0"/>
                <a:cs typeface="Source Sans Pro" charset="0"/>
                <a:sym typeface="Source Sans Pro" charset="0"/>
              </a:rPr>
              <a:t>secret 03</a:t>
            </a:r>
            <a:endParaRPr lang="en-US"/>
          </a:p>
        </p:txBody>
      </p:sp>
      <p:sp>
        <p:nvSpPr>
          <p:cNvPr id="18453" name="AutoShape 21"/>
          <p:cNvSpPr>
            <a:spLocks/>
          </p:cNvSpPr>
          <p:nvPr/>
        </p:nvSpPr>
        <p:spPr bwMode="auto">
          <a:xfrm>
            <a:off x="22263100" y="12630150"/>
            <a:ext cx="461963" cy="520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r>
              <a:rPr lang="en-US" sz="2400" b="1">
                <a:solidFill>
                  <a:srgbClr val="444444"/>
                </a:solidFill>
                <a:latin typeface="Open Sans" charset="0"/>
                <a:cs typeface="Open Sans" charset="0"/>
                <a:sym typeface="Open Sans" charset="0"/>
              </a:rPr>
              <a:t>11</a:t>
            </a:r>
            <a:endParaRPr lang="en-US"/>
          </a:p>
        </p:txBody>
      </p:sp>
      <p:sp>
        <p:nvSpPr>
          <p:cNvPr id="22" name="AutoShape 6"/>
          <p:cNvSpPr>
            <a:spLocks/>
          </p:cNvSpPr>
          <p:nvPr/>
        </p:nvSpPr>
        <p:spPr bwMode="auto">
          <a:xfrm>
            <a:off x="1473200" y="12534900"/>
            <a:ext cx="3937000" cy="5334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2000" b="1" dirty="0">
                <a:solidFill>
                  <a:srgbClr val="232323"/>
                </a:solidFill>
                <a:latin typeface="Open Sans" charset="0"/>
                <a:cs typeface="Open Sans" charset="0"/>
                <a:sym typeface="Open Sans" charset="0"/>
              </a:rPr>
              <a:t>Presentation</a:t>
            </a:r>
            <a:r>
              <a:rPr lang="en-US" sz="2000" dirty="0">
                <a:solidFill>
                  <a:srgbClr val="232323"/>
                </a:solidFill>
                <a:latin typeface="Open Sans" charset="0"/>
                <a:cs typeface="Open Sans" charset="0"/>
                <a:sym typeface="Open Sans" charset="0"/>
              </a:rPr>
              <a:t> name goes here</a:t>
            </a:r>
            <a:endParaRPr lang="en-US" dirty="0"/>
          </a:p>
        </p:txBody>
      </p:sp>
      <p:sp>
        <p:nvSpPr>
          <p:cNvPr id="3" name="Picture Placeholder 2"/>
          <p:cNvSpPr>
            <a:spLocks noGrp="1"/>
          </p:cNvSpPr>
          <p:nvPr>
            <p:ph type="pic" sz="quarter" idx="10"/>
          </p:nvPr>
        </p:nvSpPr>
        <p:spPr>
          <a:xfrm>
            <a:off x="14038263" y="3314700"/>
            <a:ext cx="4167187" cy="3587750"/>
          </a:xfrm>
        </p:spPr>
      </p:sp>
      <p:sp>
        <p:nvSpPr>
          <p:cNvPr id="4" name="Picture Placeholder 3"/>
          <p:cNvSpPr>
            <a:spLocks noGrp="1"/>
          </p:cNvSpPr>
          <p:nvPr>
            <p:ph type="pic" sz="quarter" idx="11"/>
          </p:nvPr>
        </p:nvSpPr>
        <p:spPr>
          <a:xfrm>
            <a:off x="18615025" y="7832725"/>
            <a:ext cx="4168775" cy="4078288"/>
          </a:xfrm>
        </p:spPr>
      </p:sp>
    </p:spTree>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xmlns:p14="http://schemas.microsoft.com/office/powerpoint/2010/mai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9457" name="Group 1"/>
          <p:cNvGrpSpPr>
            <a:grpSpLocks/>
          </p:cNvGrpSpPr>
          <p:nvPr/>
        </p:nvGrpSpPr>
        <p:grpSpPr bwMode="auto">
          <a:xfrm>
            <a:off x="1308100" y="3340100"/>
            <a:ext cx="8743950" cy="7842250"/>
            <a:chOff x="0" y="0"/>
            <a:chExt cx="8745124" cy="7843405"/>
          </a:xfrm>
        </p:grpSpPr>
        <p:sp>
          <p:nvSpPr>
            <p:cNvPr id="19458" name="AutoShape 2"/>
            <p:cNvSpPr>
              <a:spLocks/>
            </p:cNvSpPr>
            <p:nvPr/>
          </p:nvSpPr>
          <p:spPr bwMode="auto">
            <a:xfrm>
              <a:off x="0" y="0"/>
              <a:ext cx="8745124" cy="356350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solidFill>
              <a:srgbClr val="FFFFFF"/>
            </a:solidFill>
            <a:ln w="25400" cap="flat" cmpd="sng">
              <a:solidFill>
                <a:srgbClr val="EBEBEB"/>
              </a:solidFill>
              <a:prstDash val="solid"/>
              <a:miter lim="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DDDDDD"/>
                  </a:outerShdw>
                </a:effectLst>
              </a:endParaRPr>
            </a:p>
          </p:txBody>
        </p:sp>
        <p:sp>
          <p:nvSpPr>
            <p:cNvPr id="19459" name="AutoShape 3"/>
            <p:cNvSpPr>
              <a:spLocks/>
            </p:cNvSpPr>
            <p:nvPr/>
          </p:nvSpPr>
          <p:spPr bwMode="auto">
            <a:xfrm>
              <a:off x="4724400" y="1098550"/>
              <a:ext cx="3860800" cy="11303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599"/>
                  </a:lnTo>
                  <a:lnTo>
                    <a:pt x="0" y="21599"/>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2000">
                  <a:solidFill>
                    <a:srgbClr val="444444"/>
                  </a:solidFill>
                  <a:latin typeface="Open Sans" charset="0"/>
                  <a:cs typeface="Open Sans" charset="0"/>
                  <a:sym typeface="Open Sans" charset="0"/>
                </a:rPr>
                <a:t>Nullam id dolor id nibh ultricies vehicula ut id elit. Vestibulum id ligula porta felis euismod.</a:t>
              </a:r>
              <a:endParaRPr lang="en-US"/>
            </a:p>
          </p:txBody>
        </p:sp>
        <p:sp>
          <p:nvSpPr>
            <p:cNvPr id="19460" name="AutoShape 4"/>
            <p:cNvSpPr>
              <a:spLocks/>
            </p:cNvSpPr>
            <p:nvPr/>
          </p:nvSpPr>
          <p:spPr bwMode="auto">
            <a:xfrm>
              <a:off x="4724400" y="400050"/>
              <a:ext cx="3860800" cy="5842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599"/>
                  </a:lnTo>
                  <a:lnTo>
                    <a:pt x="0" y="21599"/>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2800" b="1">
                  <a:solidFill>
                    <a:srgbClr val="232323"/>
                  </a:solidFill>
                  <a:latin typeface="Open Sans" charset="0"/>
                  <a:cs typeface="Open Sans" charset="0"/>
                  <a:sym typeface="Open Sans" charset="0"/>
                </a:rPr>
                <a:t>Learn Lorem Ipsum</a:t>
              </a:r>
              <a:endParaRPr lang="en-US"/>
            </a:p>
          </p:txBody>
        </p:sp>
        <p:sp>
          <p:nvSpPr>
            <p:cNvPr id="19461" name="AutoShape 5"/>
            <p:cNvSpPr>
              <a:spLocks/>
            </p:cNvSpPr>
            <p:nvPr/>
          </p:nvSpPr>
          <p:spPr bwMode="auto">
            <a:xfrm>
              <a:off x="4737100" y="2603500"/>
              <a:ext cx="1905000" cy="584200"/>
            </a:xfrm>
            <a:prstGeom prst="roundRect">
              <a:avLst>
                <a:gd name="adj" fmla="val 9116"/>
              </a:avLst>
            </a:prstGeom>
            <a:noFill/>
            <a:ln w="25400" cap="flat" cmpd="sng">
              <a:solidFill>
                <a:srgbClr val="42A3E8"/>
              </a:solidFill>
              <a:prstDash val="solid"/>
              <a:miter lim="0"/>
              <a:headEnd/>
              <a:tailEnd/>
            </a:ln>
            <a:effectLst/>
            <a:extLst>
              <a:ext uri="{909E8E84-426E-40dd-AFC4-6F175D3DCCD1}">
                <a14:hiddenFill xmlns:a14="http://schemas.microsoft.com/office/drawing/2010/main" xmlns="">
                  <a:solidFill>
                    <a:srgbClr val="FFFFFF"/>
                  </a:solid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pPr defTabSz="584200"/>
              <a:r>
                <a:rPr lang="en-US" sz="2000">
                  <a:solidFill>
                    <a:srgbClr val="42A3E8"/>
                  </a:solidFill>
                  <a:latin typeface="Source Sans Pro" charset="0"/>
                  <a:cs typeface="Source Sans Pro" charset="0"/>
                  <a:sym typeface="Source Sans Pro" charset="0"/>
                </a:rPr>
                <a:t>secret 01</a:t>
              </a:r>
              <a:endParaRPr lang="en-US"/>
            </a:p>
          </p:txBody>
        </p:sp>
        <p:sp>
          <p:nvSpPr>
            <p:cNvPr id="19462" name="AutoShape 6"/>
            <p:cNvSpPr>
              <a:spLocks/>
            </p:cNvSpPr>
            <p:nvPr/>
          </p:nvSpPr>
          <p:spPr bwMode="auto">
            <a:xfrm>
              <a:off x="0" y="4279900"/>
              <a:ext cx="8745124" cy="356350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solidFill>
              <a:srgbClr val="FFFFFF"/>
            </a:solidFill>
            <a:ln w="25400" cap="flat" cmpd="sng">
              <a:solidFill>
                <a:srgbClr val="EBEBEB"/>
              </a:solidFill>
              <a:prstDash val="solid"/>
              <a:miter lim="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DDDDDD"/>
                  </a:outerShdw>
                </a:effectLst>
              </a:endParaRPr>
            </a:p>
          </p:txBody>
        </p:sp>
        <p:sp>
          <p:nvSpPr>
            <p:cNvPr id="19463" name="AutoShape 7"/>
            <p:cNvSpPr>
              <a:spLocks/>
            </p:cNvSpPr>
            <p:nvPr/>
          </p:nvSpPr>
          <p:spPr bwMode="auto">
            <a:xfrm>
              <a:off x="4724400" y="5378450"/>
              <a:ext cx="3860800" cy="11303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599"/>
                  </a:lnTo>
                  <a:lnTo>
                    <a:pt x="0" y="21599"/>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2000">
                  <a:solidFill>
                    <a:srgbClr val="444444"/>
                  </a:solidFill>
                  <a:latin typeface="Open Sans" charset="0"/>
                  <a:cs typeface="Open Sans" charset="0"/>
                  <a:sym typeface="Open Sans" charset="0"/>
                </a:rPr>
                <a:t>Nullam id dolor id nibh ultricies vehicula ut id elit. Vestibulum id ligula porta felis euismod.</a:t>
              </a:r>
              <a:endParaRPr lang="en-US"/>
            </a:p>
          </p:txBody>
        </p:sp>
        <p:sp>
          <p:nvSpPr>
            <p:cNvPr id="19464" name="AutoShape 8"/>
            <p:cNvSpPr>
              <a:spLocks/>
            </p:cNvSpPr>
            <p:nvPr/>
          </p:nvSpPr>
          <p:spPr bwMode="auto">
            <a:xfrm>
              <a:off x="4724400" y="4679950"/>
              <a:ext cx="3860800" cy="5842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599"/>
                  </a:lnTo>
                  <a:lnTo>
                    <a:pt x="0" y="21599"/>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2800" b="1">
                  <a:solidFill>
                    <a:srgbClr val="232323"/>
                  </a:solidFill>
                  <a:latin typeface="Open Sans" charset="0"/>
                  <a:cs typeface="Open Sans" charset="0"/>
                  <a:sym typeface="Open Sans" charset="0"/>
                </a:rPr>
                <a:t>Learn Lorem Ipsum</a:t>
              </a:r>
              <a:endParaRPr lang="en-US"/>
            </a:p>
          </p:txBody>
        </p:sp>
        <p:sp>
          <p:nvSpPr>
            <p:cNvPr id="19465" name="AutoShape 9"/>
            <p:cNvSpPr>
              <a:spLocks/>
            </p:cNvSpPr>
            <p:nvPr/>
          </p:nvSpPr>
          <p:spPr bwMode="auto">
            <a:xfrm>
              <a:off x="4737100" y="6883400"/>
              <a:ext cx="1905000" cy="584200"/>
            </a:xfrm>
            <a:prstGeom prst="roundRect">
              <a:avLst>
                <a:gd name="adj" fmla="val 9116"/>
              </a:avLst>
            </a:prstGeom>
            <a:noFill/>
            <a:ln w="25400" cap="flat" cmpd="sng">
              <a:solidFill>
                <a:srgbClr val="42A3E8"/>
              </a:solidFill>
              <a:prstDash val="solid"/>
              <a:miter lim="0"/>
              <a:headEnd/>
              <a:tailEnd/>
            </a:ln>
            <a:effectLst/>
            <a:extLst>
              <a:ext uri="{909E8E84-426E-40dd-AFC4-6F175D3DCCD1}">
                <a14:hiddenFill xmlns:a14="http://schemas.microsoft.com/office/drawing/2010/main" xmlns="">
                  <a:solidFill>
                    <a:srgbClr val="FFFFFF"/>
                  </a:solid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pPr defTabSz="584200"/>
              <a:r>
                <a:rPr lang="en-US" sz="2000">
                  <a:solidFill>
                    <a:srgbClr val="42A3E8"/>
                  </a:solidFill>
                  <a:latin typeface="Source Sans Pro" charset="0"/>
                  <a:cs typeface="Source Sans Pro" charset="0"/>
                  <a:sym typeface="Source Sans Pro" charset="0"/>
                </a:rPr>
                <a:t>secret 02</a:t>
              </a:r>
              <a:endParaRPr lang="en-US"/>
            </a:p>
          </p:txBody>
        </p:sp>
      </p:grpSp>
      <p:grpSp>
        <p:nvGrpSpPr>
          <p:cNvPr id="3" name="Group 2"/>
          <p:cNvGrpSpPr/>
          <p:nvPr/>
        </p:nvGrpSpPr>
        <p:grpSpPr>
          <a:xfrm>
            <a:off x="1235075" y="723900"/>
            <a:ext cx="20100925" cy="1308100"/>
            <a:chOff x="1235075" y="723900"/>
            <a:chExt cx="3217863" cy="1308100"/>
          </a:xfrm>
        </p:grpSpPr>
        <p:sp>
          <p:nvSpPr>
            <p:cNvPr id="19466" name="AutoShape 10"/>
            <p:cNvSpPr>
              <a:spLocks/>
            </p:cNvSpPr>
            <p:nvPr/>
          </p:nvSpPr>
          <p:spPr bwMode="auto">
            <a:xfrm>
              <a:off x="1235075" y="723900"/>
              <a:ext cx="3213100" cy="8001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4000" b="1">
                  <a:solidFill>
                    <a:srgbClr val="232323"/>
                  </a:solidFill>
                  <a:latin typeface="Open Sans" charset="0"/>
                  <a:cs typeface="Open Sans" charset="0"/>
                  <a:sym typeface="Open Sans" charset="0"/>
                </a:rPr>
                <a:t>What We Do</a:t>
              </a:r>
              <a:endParaRPr lang="en-US"/>
            </a:p>
          </p:txBody>
        </p:sp>
        <p:sp>
          <p:nvSpPr>
            <p:cNvPr id="19467" name="AutoShape 11"/>
            <p:cNvSpPr>
              <a:spLocks/>
            </p:cNvSpPr>
            <p:nvPr/>
          </p:nvSpPr>
          <p:spPr bwMode="auto">
            <a:xfrm>
              <a:off x="1244600" y="1409700"/>
              <a:ext cx="3208338" cy="6223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3000" dirty="0">
                  <a:solidFill>
                    <a:srgbClr val="232323"/>
                  </a:solidFill>
                  <a:latin typeface="Open Sans" charset="0"/>
                  <a:cs typeface="Open Sans" charset="0"/>
                  <a:sym typeface="Open Sans" charset="0"/>
                </a:rPr>
                <a:t>We Deliver Dream</a:t>
              </a:r>
              <a:endParaRPr lang="en-US" dirty="0"/>
            </a:p>
          </p:txBody>
        </p:sp>
      </p:grpSp>
      <p:sp>
        <p:nvSpPr>
          <p:cNvPr id="19470" name="AutoShape 14"/>
          <p:cNvSpPr>
            <a:spLocks/>
          </p:cNvSpPr>
          <p:nvPr/>
        </p:nvSpPr>
        <p:spPr bwMode="auto">
          <a:xfrm>
            <a:off x="11112500" y="3333750"/>
            <a:ext cx="11099800" cy="32893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3600" b="1">
                <a:solidFill>
                  <a:srgbClr val="232323"/>
                </a:solidFill>
                <a:latin typeface="Open Sans" charset="0"/>
                <a:cs typeface="Open Sans" charset="0"/>
                <a:sym typeface="Open Sans" charset="0"/>
              </a:rPr>
              <a:t>Don</a:t>
            </a:r>
            <a:r>
              <a:rPr lang="ja-JP" altLang="en-US" sz="3600" b="1">
                <a:solidFill>
                  <a:srgbClr val="232323"/>
                </a:solidFill>
                <a:latin typeface="Open Sans" charset="0"/>
                <a:cs typeface="Open Sans" charset="0"/>
                <a:sym typeface="Open Sans" charset="0"/>
              </a:rPr>
              <a:t>’</a:t>
            </a:r>
            <a:r>
              <a:rPr lang="en-US" sz="3600" b="1">
                <a:solidFill>
                  <a:srgbClr val="232323"/>
                </a:solidFill>
                <a:latin typeface="Open Sans" charset="0"/>
                <a:cs typeface="Open Sans" charset="0"/>
                <a:sym typeface="Open Sans" charset="0"/>
              </a:rPr>
              <a:t>t worry about people stealing your design work. Worry about the day they stop</a:t>
            </a:r>
          </a:p>
          <a:p>
            <a:pPr algn="l"/>
            <a:endParaRPr lang="en-US" sz="2400" b="1">
              <a:solidFill>
                <a:srgbClr val="232323"/>
              </a:solidFill>
              <a:latin typeface="Open Sans" charset="0"/>
              <a:cs typeface="Open Sans" charset="0"/>
              <a:sym typeface="Open Sans" charset="0"/>
            </a:endParaRPr>
          </a:p>
          <a:p>
            <a:pPr algn="l"/>
            <a:r>
              <a:rPr lang="en-US" sz="2200">
                <a:solidFill>
                  <a:srgbClr val="232323"/>
                </a:solidFill>
                <a:latin typeface="Open Sans" charset="0"/>
                <a:cs typeface="Open Sans" charset="0"/>
                <a:sym typeface="Open Sans" charset="0"/>
              </a:rPr>
              <a:t>Aenean lacinia bibendum nulla sed consea augue. Aenean eu leo quam. Pellentesque ornare sem lacinia quam venenatis vestibulum. Morbctetur. Nulla vitae elit libero, aero, a pharetra augue. Aeneanquam. Pellen vestibulus, porta ac consectetur ac, vestibulum at eros. ut id elit. </a:t>
            </a:r>
            <a:endParaRPr lang="en-US"/>
          </a:p>
        </p:txBody>
      </p:sp>
      <p:sp>
        <p:nvSpPr>
          <p:cNvPr id="19471" name="AutoShape 15"/>
          <p:cNvSpPr>
            <a:spLocks/>
          </p:cNvSpPr>
          <p:nvPr/>
        </p:nvSpPr>
        <p:spPr bwMode="auto">
          <a:xfrm>
            <a:off x="11112500" y="7620000"/>
            <a:ext cx="11099800" cy="32893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3600" b="1">
                <a:solidFill>
                  <a:srgbClr val="232323"/>
                </a:solidFill>
                <a:latin typeface="Open Sans" charset="0"/>
                <a:cs typeface="Open Sans" charset="0"/>
                <a:sym typeface="Open Sans" charset="0"/>
              </a:rPr>
              <a:t>Chase the vision, not the money, the money will end up following you </a:t>
            </a:r>
          </a:p>
          <a:p>
            <a:pPr algn="l"/>
            <a:endParaRPr lang="en-US" sz="2400" b="1">
              <a:solidFill>
                <a:srgbClr val="232323"/>
              </a:solidFill>
              <a:latin typeface="Open Sans" charset="0"/>
              <a:cs typeface="Open Sans" charset="0"/>
              <a:sym typeface="Open Sans" charset="0"/>
            </a:endParaRPr>
          </a:p>
          <a:p>
            <a:pPr algn="l"/>
            <a:r>
              <a:rPr lang="en-US" sz="2200">
                <a:solidFill>
                  <a:srgbClr val="232323"/>
                </a:solidFill>
                <a:latin typeface="Open Sans" charset="0"/>
                <a:cs typeface="Open Sans" charset="0"/>
                <a:sym typeface="Open Sans" charset="0"/>
              </a:rPr>
              <a:t>Aenean lacinia bibendum nulla sed consea augue. Aenean eu leo quam. Pellentesque ornare sem lacinia quam venenatis vestibulum. Morbctetur. Nulla vitae elit libero, aero, a pharetra augue. Aeneanquam. Pellen vestibulus, porta ac consectetur ac, vestibulum at eros. ut id elit. </a:t>
            </a:r>
            <a:endParaRPr lang="en-US"/>
          </a:p>
        </p:txBody>
      </p:sp>
      <p:sp>
        <p:nvSpPr>
          <p:cNvPr id="19472" name="AutoShape 16"/>
          <p:cNvSpPr>
            <a:spLocks/>
          </p:cNvSpPr>
          <p:nvPr/>
        </p:nvSpPr>
        <p:spPr bwMode="auto">
          <a:xfrm>
            <a:off x="22263100" y="12630150"/>
            <a:ext cx="461963" cy="520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r>
              <a:rPr lang="en-US" sz="2400" b="1">
                <a:solidFill>
                  <a:srgbClr val="444444"/>
                </a:solidFill>
                <a:latin typeface="Open Sans" charset="0"/>
                <a:cs typeface="Open Sans" charset="0"/>
                <a:sym typeface="Open Sans" charset="0"/>
              </a:rPr>
              <a:t>12</a:t>
            </a:r>
            <a:endParaRPr lang="en-US"/>
          </a:p>
        </p:txBody>
      </p:sp>
      <p:sp>
        <p:nvSpPr>
          <p:cNvPr id="20" name="AutoShape 2"/>
          <p:cNvSpPr>
            <a:spLocks/>
          </p:cNvSpPr>
          <p:nvPr/>
        </p:nvSpPr>
        <p:spPr bwMode="auto">
          <a:xfrm>
            <a:off x="1295400" y="3352800"/>
            <a:ext cx="4191000" cy="356298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solidFill>
            <a:srgbClr val="7F7F7F"/>
          </a:solidFill>
          <a:ln w="25400" cap="flat" cmpd="sng">
            <a:solidFill>
              <a:srgbClr val="7F7F7F"/>
            </a:solidFill>
            <a:prstDash val="solid"/>
            <a:miter lim="0"/>
            <a:headEnd/>
            <a:tailEnd/>
          </a:ln>
          <a:effectLst/>
        </p:spPr>
        <p:txBody>
          <a:bodyPr lIns="0" tIns="0" rIns="0" bIns="0" anchor="ctr"/>
          <a:lstStyle/>
          <a:p>
            <a:pPr defTabSz="584200"/>
            <a:endParaRPr lang="en-US" sz="4000">
              <a:solidFill>
                <a:srgbClr val="FFFFFF"/>
              </a:solidFill>
              <a:effectLst>
                <a:outerShdw blurRad="38100" dist="38100" dir="2700000" algn="tl">
                  <a:srgbClr val="DDDDDD"/>
                </a:outerShdw>
              </a:effectLst>
            </a:endParaRPr>
          </a:p>
        </p:txBody>
      </p:sp>
      <p:sp>
        <p:nvSpPr>
          <p:cNvPr id="21" name="AutoShape 2"/>
          <p:cNvSpPr>
            <a:spLocks/>
          </p:cNvSpPr>
          <p:nvPr/>
        </p:nvSpPr>
        <p:spPr bwMode="auto">
          <a:xfrm>
            <a:off x="1295400" y="7620000"/>
            <a:ext cx="4191000" cy="356298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solidFill>
            <a:srgbClr val="7F7F7F"/>
          </a:solidFill>
          <a:ln w="25400" cap="flat" cmpd="sng">
            <a:solidFill>
              <a:srgbClr val="7F7F7F"/>
            </a:solidFill>
            <a:prstDash val="solid"/>
            <a:miter lim="0"/>
            <a:headEnd/>
            <a:tailEnd/>
          </a:ln>
          <a:effectLst/>
        </p:spPr>
        <p:txBody>
          <a:bodyPr lIns="0" tIns="0" rIns="0" bIns="0" anchor="ctr"/>
          <a:lstStyle/>
          <a:p>
            <a:pPr defTabSz="584200"/>
            <a:endParaRPr lang="en-US" sz="4000">
              <a:solidFill>
                <a:srgbClr val="FFFFFF"/>
              </a:solidFill>
              <a:effectLst>
                <a:outerShdw blurRad="38100" dist="38100" dir="2700000" algn="tl">
                  <a:srgbClr val="DDDDDD"/>
                </a:outerShdw>
              </a:effectLst>
            </a:endParaRPr>
          </a:p>
        </p:txBody>
      </p:sp>
      <p:sp>
        <p:nvSpPr>
          <p:cNvPr id="19" name="AutoShape 6"/>
          <p:cNvSpPr>
            <a:spLocks/>
          </p:cNvSpPr>
          <p:nvPr/>
        </p:nvSpPr>
        <p:spPr bwMode="auto">
          <a:xfrm>
            <a:off x="1473200" y="12534900"/>
            <a:ext cx="3937000" cy="5334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2000" b="1" dirty="0">
                <a:solidFill>
                  <a:srgbClr val="232323"/>
                </a:solidFill>
                <a:latin typeface="Open Sans" charset="0"/>
                <a:cs typeface="Open Sans" charset="0"/>
                <a:sym typeface="Open Sans" charset="0"/>
              </a:rPr>
              <a:t>Presentation</a:t>
            </a:r>
            <a:r>
              <a:rPr lang="en-US" sz="2000" dirty="0">
                <a:solidFill>
                  <a:srgbClr val="232323"/>
                </a:solidFill>
                <a:latin typeface="Open Sans" charset="0"/>
                <a:cs typeface="Open Sans" charset="0"/>
                <a:sym typeface="Open Sans" charset="0"/>
              </a:rPr>
              <a:t> name goes here</a:t>
            </a:r>
            <a:endParaRPr lang="en-US" dirty="0"/>
          </a:p>
        </p:txBody>
      </p:sp>
      <p:sp>
        <p:nvSpPr>
          <p:cNvPr id="2" name="Picture Placeholder 1"/>
          <p:cNvSpPr>
            <a:spLocks noGrp="1"/>
          </p:cNvSpPr>
          <p:nvPr>
            <p:ph type="pic" sz="quarter" idx="10"/>
          </p:nvPr>
        </p:nvSpPr>
        <p:spPr>
          <a:xfrm>
            <a:off x="1257300" y="3333750"/>
            <a:ext cx="4267200" cy="3594730"/>
          </a:xfrm>
        </p:spPr>
      </p:sp>
      <p:sp>
        <p:nvSpPr>
          <p:cNvPr id="5" name="Picture Placeholder 4"/>
          <p:cNvSpPr>
            <a:spLocks noGrp="1"/>
          </p:cNvSpPr>
          <p:nvPr>
            <p:ph type="pic" sz="quarter" idx="12"/>
          </p:nvPr>
        </p:nvSpPr>
        <p:spPr>
          <a:xfrm>
            <a:off x="1264227" y="7593970"/>
            <a:ext cx="4267200" cy="3588380"/>
          </a:xfrm>
        </p:spPr>
      </p:sp>
    </p:spTree>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xmlns:p14="http://schemas.microsoft.com/office/powerpoint/2010/mai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1235075" y="723900"/>
            <a:ext cx="20253325" cy="1308100"/>
            <a:chOff x="1235075" y="723900"/>
            <a:chExt cx="3217863" cy="1308100"/>
          </a:xfrm>
        </p:grpSpPr>
        <p:sp>
          <p:nvSpPr>
            <p:cNvPr id="20481" name="AutoShape 1"/>
            <p:cNvSpPr>
              <a:spLocks/>
            </p:cNvSpPr>
            <p:nvPr/>
          </p:nvSpPr>
          <p:spPr bwMode="auto">
            <a:xfrm>
              <a:off x="1235075" y="723900"/>
              <a:ext cx="2306638" cy="8001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4000" b="1">
                  <a:solidFill>
                    <a:srgbClr val="232323"/>
                  </a:solidFill>
                  <a:latin typeface="Open Sans" charset="0"/>
                  <a:cs typeface="Open Sans" charset="0"/>
                  <a:sym typeface="Open Sans" charset="0"/>
                </a:rPr>
                <a:t>Timeline</a:t>
              </a:r>
              <a:endParaRPr lang="en-US"/>
            </a:p>
          </p:txBody>
        </p:sp>
        <p:sp>
          <p:nvSpPr>
            <p:cNvPr id="20482" name="AutoShape 2"/>
            <p:cNvSpPr>
              <a:spLocks/>
            </p:cNvSpPr>
            <p:nvPr/>
          </p:nvSpPr>
          <p:spPr bwMode="auto">
            <a:xfrm>
              <a:off x="1244600" y="1409700"/>
              <a:ext cx="3208338" cy="6223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3000" dirty="0">
                  <a:solidFill>
                    <a:srgbClr val="232323"/>
                  </a:solidFill>
                  <a:latin typeface="Open Sans" charset="0"/>
                  <a:cs typeface="Open Sans" charset="0"/>
                  <a:sym typeface="Open Sans" charset="0"/>
                </a:rPr>
                <a:t>We Deliver Dream</a:t>
              </a:r>
              <a:endParaRPr lang="en-US" dirty="0"/>
            </a:p>
          </p:txBody>
        </p:sp>
      </p:grpSp>
      <p:grpSp>
        <p:nvGrpSpPr>
          <p:cNvPr id="20483" name="Group 3"/>
          <p:cNvGrpSpPr>
            <a:grpSpLocks/>
          </p:cNvGrpSpPr>
          <p:nvPr/>
        </p:nvGrpSpPr>
        <p:grpSpPr bwMode="auto">
          <a:xfrm>
            <a:off x="0" y="7543800"/>
            <a:ext cx="25501600" cy="152400"/>
            <a:chOff x="0" y="0"/>
            <a:chExt cx="25501600" cy="152400"/>
          </a:xfrm>
        </p:grpSpPr>
        <p:sp>
          <p:nvSpPr>
            <p:cNvPr id="20484" name="AutoShape 4"/>
            <p:cNvSpPr>
              <a:spLocks/>
            </p:cNvSpPr>
            <p:nvPr/>
          </p:nvSpPr>
          <p:spPr bwMode="auto">
            <a:xfrm>
              <a:off x="0" y="0"/>
              <a:ext cx="4283319" cy="1524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solidFill>
              <a:srgbClr val="00CBA1"/>
            </a:solidFill>
            <a:ln w="25400" cap="flat" cmpd="sng">
              <a:solidFill>
                <a:srgbClr val="00CBA1"/>
              </a:solidFill>
              <a:prstDash val="solid"/>
              <a:miter lim="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000000"/>
                  </a:outerShdw>
                </a:effectLst>
              </a:endParaRPr>
            </a:p>
          </p:txBody>
        </p:sp>
        <p:sp>
          <p:nvSpPr>
            <p:cNvPr id="20485" name="AutoShape 5"/>
            <p:cNvSpPr>
              <a:spLocks/>
            </p:cNvSpPr>
            <p:nvPr/>
          </p:nvSpPr>
          <p:spPr bwMode="auto">
            <a:xfrm>
              <a:off x="4302653" y="0"/>
              <a:ext cx="5840007" cy="1524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solidFill>
              <a:srgbClr val="8CD4C4"/>
            </a:solidFill>
            <a:ln w="25400" cap="flat" cmpd="sng">
              <a:solidFill>
                <a:srgbClr val="8CD4C4"/>
              </a:solidFill>
              <a:prstDash val="solid"/>
              <a:miter lim="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000000"/>
                  </a:outerShdw>
                </a:effectLst>
              </a:endParaRPr>
            </a:p>
          </p:txBody>
        </p:sp>
        <p:sp>
          <p:nvSpPr>
            <p:cNvPr id="20486" name="AutoShape 6"/>
            <p:cNvSpPr>
              <a:spLocks/>
            </p:cNvSpPr>
            <p:nvPr/>
          </p:nvSpPr>
          <p:spPr bwMode="auto">
            <a:xfrm>
              <a:off x="10162000" y="0"/>
              <a:ext cx="7454901" cy="1524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solidFill>
              <a:srgbClr val="42A3E8"/>
            </a:solidFill>
            <a:ln w="25400" cap="flat" cmpd="sng">
              <a:solidFill>
                <a:srgbClr val="42A3E8"/>
              </a:solidFill>
              <a:prstDash val="solid"/>
              <a:miter lim="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000000"/>
                  </a:outerShdw>
                </a:effectLst>
              </a:endParaRPr>
            </a:p>
          </p:txBody>
        </p:sp>
        <p:sp>
          <p:nvSpPr>
            <p:cNvPr id="20487" name="AutoShape 7"/>
            <p:cNvSpPr>
              <a:spLocks/>
            </p:cNvSpPr>
            <p:nvPr/>
          </p:nvSpPr>
          <p:spPr bwMode="auto">
            <a:xfrm>
              <a:off x="17640300" y="0"/>
              <a:ext cx="7861300" cy="1524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solidFill>
              <a:srgbClr val="9CB2CB"/>
            </a:solidFill>
            <a:ln w="25400" cap="flat" cmpd="sng">
              <a:solidFill>
                <a:srgbClr val="9CB2CB"/>
              </a:solidFill>
              <a:prstDash val="solid"/>
              <a:miter lim="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000000"/>
                  </a:outerShdw>
                </a:effectLst>
              </a:endParaRPr>
            </a:p>
          </p:txBody>
        </p:sp>
      </p:grpSp>
      <p:sp>
        <p:nvSpPr>
          <p:cNvPr id="20488" name="AutoShape 8"/>
          <p:cNvSpPr>
            <a:spLocks/>
          </p:cNvSpPr>
          <p:nvPr/>
        </p:nvSpPr>
        <p:spPr bwMode="auto">
          <a:xfrm rot="10800000" flipH="1">
            <a:off x="16014700" y="8153400"/>
            <a:ext cx="5834063" cy="346392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138"/>
                </a:moveTo>
                <a:lnTo>
                  <a:pt x="0" y="19647"/>
                </a:lnTo>
                <a:lnTo>
                  <a:pt x="3450" y="19647"/>
                </a:lnTo>
                <a:lnTo>
                  <a:pt x="4609" y="21599"/>
                </a:lnTo>
                <a:lnTo>
                  <a:pt x="5727" y="19717"/>
                </a:lnTo>
                <a:lnTo>
                  <a:pt x="21599" y="19717"/>
                </a:lnTo>
                <a:lnTo>
                  <a:pt x="21599" y="0"/>
                </a:lnTo>
                <a:lnTo>
                  <a:pt x="0" y="138"/>
                </a:lnTo>
                <a:close/>
              </a:path>
            </a:pathLst>
          </a:custGeom>
          <a:solidFill>
            <a:srgbClr val="FFFFFF"/>
          </a:solidFill>
          <a:ln w="25400" cap="flat" cmpd="sng">
            <a:solidFill>
              <a:srgbClr val="FFFFFF"/>
            </a:solidFill>
            <a:prstDash val="solid"/>
            <a:miter lim="0"/>
            <a:headEnd/>
            <a:tailEnd/>
          </a:ln>
          <a:effectLst>
            <a:outerShdw blurRad="38100" dist="38100" dir="16800003" algn="ctr" rotWithShape="0">
              <a:srgbClr val="000000">
                <a:alpha val="10999"/>
              </a:srgbClr>
            </a:outerShdw>
          </a:effectLst>
        </p:spPr>
        <p:txBody>
          <a:bodyPr lIns="0" tIns="0" rIns="0" bIns="0" anchor="ctr"/>
          <a:lstStyle/>
          <a:p>
            <a:endParaRPr lang="en-US"/>
          </a:p>
        </p:txBody>
      </p:sp>
      <p:sp>
        <p:nvSpPr>
          <p:cNvPr id="20489" name="AutoShape 9"/>
          <p:cNvSpPr>
            <a:spLocks/>
          </p:cNvSpPr>
          <p:nvPr/>
        </p:nvSpPr>
        <p:spPr bwMode="auto">
          <a:xfrm rot="10800000" flipH="1">
            <a:off x="6743700" y="8153400"/>
            <a:ext cx="5834063" cy="346392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138"/>
                </a:moveTo>
                <a:lnTo>
                  <a:pt x="0" y="19647"/>
                </a:lnTo>
                <a:lnTo>
                  <a:pt x="3450" y="19647"/>
                </a:lnTo>
                <a:lnTo>
                  <a:pt x="4609" y="21599"/>
                </a:lnTo>
                <a:lnTo>
                  <a:pt x="5727" y="19717"/>
                </a:lnTo>
                <a:lnTo>
                  <a:pt x="21599" y="19717"/>
                </a:lnTo>
                <a:lnTo>
                  <a:pt x="21599" y="0"/>
                </a:lnTo>
                <a:lnTo>
                  <a:pt x="0" y="138"/>
                </a:lnTo>
                <a:close/>
              </a:path>
            </a:pathLst>
          </a:custGeom>
          <a:solidFill>
            <a:srgbClr val="FFFFFF"/>
          </a:solidFill>
          <a:ln w="25400" cap="flat" cmpd="sng">
            <a:solidFill>
              <a:srgbClr val="FFFFFF"/>
            </a:solidFill>
            <a:prstDash val="solid"/>
            <a:miter lim="0"/>
            <a:headEnd/>
            <a:tailEnd/>
          </a:ln>
          <a:effectLst>
            <a:outerShdw blurRad="38100" dist="38100" dir="16800003" algn="ctr" rotWithShape="0">
              <a:srgbClr val="000000">
                <a:alpha val="10999"/>
              </a:srgbClr>
            </a:outerShdw>
          </a:effectLst>
        </p:spPr>
        <p:txBody>
          <a:bodyPr lIns="0" tIns="0" rIns="0" bIns="0" anchor="ctr"/>
          <a:lstStyle/>
          <a:p>
            <a:endParaRPr lang="en-US"/>
          </a:p>
        </p:txBody>
      </p:sp>
      <p:sp>
        <p:nvSpPr>
          <p:cNvPr id="20490" name="AutoShape 10"/>
          <p:cNvSpPr>
            <a:spLocks/>
          </p:cNvSpPr>
          <p:nvPr/>
        </p:nvSpPr>
        <p:spPr bwMode="auto">
          <a:xfrm>
            <a:off x="2138363" y="3317875"/>
            <a:ext cx="5835650" cy="346392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138"/>
                </a:moveTo>
                <a:lnTo>
                  <a:pt x="0" y="19647"/>
                </a:lnTo>
                <a:lnTo>
                  <a:pt x="3450" y="19647"/>
                </a:lnTo>
                <a:lnTo>
                  <a:pt x="4609" y="21599"/>
                </a:lnTo>
                <a:lnTo>
                  <a:pt x="5727" y="19717"/>
                </a:lnTo>
                <a:lnTo>
                  <a:pt x="21599" y="19717"/>
                </a:lnTo>
                <a:lnTo>
                  <a:pt x="21599" y="0"/>
                </a:lnTo>
                <a:lnTo>
                  <a:pt x="0" y="138"/>
                </a:lnTo>
                <a:close/>
              </a:path>
            </a:pathLst>
          </a:custGeom>
          <a:solidFill>
            <a:srgbClr val="FFFFFF"/>
          </a:solidFill>
          <a:ln w="25400" cap="flat" cmpd="sng">
            <a:solidFill>
              <a:srgbClr val="FFFFFF"/>
            </a:solidFill>
            <a:prstDash val="solid"/>
            <a:miter lim="0"/>
            <a:headEnd/>
            <a:tailEnd/>
          </a:ln>
          <a:effectLst>
            <a:outerShdw blurRad="38100" dist="38100" dir="5400000" algn="ctr" rotWithShape="0">
              <a:srgbClr val="000000">
                <a:alpha val="10999"/>
              </a:srgbClr>
            </a:outerShdw>
          </a:effectLst>
        </p:spPr>
        <p:txBody>
          <a:bodyPr lIns="0" tIns="0" rIns="0" bIns="0" anchor="ctr"/>
          <a:lstStyle/>
          <a:p>
            <a:endParaRPr lang="en-US"/>
          </a:p>
        </p:txBody>
      </p:sp>
      <p:sp>
        <p:nvSpPr>
          <p:cNvPr id="20491" name="AutoShape 11"/>
          <p:cNvSpPr>
            <a:spLocks/>
          </p:cNvSpPr>
          <p:nvPr/>
        </p:nvSpPr>
        <p:spPr bwMode="auto">
          <a:xfrm>
            <a:off x="11417300" y="3327400"/>
            <a:ext cx="5834063" cy="346392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138"/>
                </a:moveTo>
                <a:lnTo>
                  <a:pt x="0" y="19647"/>
                </a:lnTo>
                <a:lnTo>
                  <a:pt x="3450" y="19647"/>
                </a:lnTo>
                <a:lnTo>
                  <a:pt x="4609" y="21599"/>
                </a:lnTo>
                <a:lnTo>
                  <a:pt x="5727" y="19717"/>
                </a:lnTo>
                <a:lnTo>
                  <a:pt x="21599" y="19717"/>
                </a:lnTo>
                <a:lnTo>
                  <a:pt x="21599" y="0"/>
                </a:lnTo>
                <a:lnTo>
                  <a:pt x="0" y="138"/>
                </a:lnTo>
                <a:close/>
              </a:path>
            </a:pathLst>
          </a:custGeom>
          <a:solidFill>
            <a:srgbClr val="FFFFFF"/>
          </a:solidFill>
          <a:ln w="25400" cap="flat" cmpd="sng">
            <a:solidFill>
              <a:srgbClr val="FFFFFF"/>
            </a:solidFill>
            <a:prstDash val="solid"/>
            <a:miter lim="0"/>
            <a:headEnd/>
            <a:tailEnd/>
          </a:ln>
          <a:effectLst>
            <a:outerShdw blurRad="38100" dist="38100" dir="5400000" algn="ctr" rotWithShape="0">
              <a:srgbClr val="000000">
                <a:alpha val="10999"/>
              </a:srgbClr>
            </a:outerShdw>
          </a:effectLst>
        </p:spPr>
        <p:txBody>
          <a:bodyPr lIns="0" tIns="0" rIns="0" bIns="0" anchor="ctr"/>
          <a:lstStyle/>
          <a:p>
            <a:endParaRPr lang="en-US"/>
          </a:p>
        </p:txBody>
      </p:sp>
      <p:grpSp>
        <p:nvGrpSpPr>
          <p:cNvPr id="20492" name="Group 12"/>
          <p:cNvGrpSpPr>
            <a:grpSpLocks/>
          </p:cNvGrpSpPr>
          <p:nvPr/>
        </p:nvGrpSpPr>
        <p:grpSpPr bwMode="auto">
          <a:xfrm>
            <a:off x="2995613" y="7275513"/>
            <a:ext cx="712787" cy="712787"/>
            <a:chOff x="-1" y="-1"/>
            <a:chExt cx="711202" cy="711202"/>
          </a:xfrm>
        </p:grpSpPr>
        <p:sp>
          <p:nvSpPr>
            <p:cNvPr id="20493" name="AutoShape 13"/>
            <p:cNvSpPr>
              <a:spLocks/>
            </p:cNvSpPr>
            <p:nvPr/>
          </p:nvSpPr>
          <p:spPr bwMode="auto">
            <a:xfrm>
              <a:off x="-1" y="-1"/>
              <a:ext cx="711202" cy="711202"/>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4"/>
                    <a:pt x="20638" y="12953"/>
                    <a:pt x="16796" y="16796"/>
                  </a:cubicBezTo>
                  <a:cubicBezTo>
                    <a:pt x="12953" y="20639"/>
                    <a:pt x="6724" y="20639"/>
                    <a:pt x="2881" y="16796"/>
                  </a:cubicBezTo>
                  <a:cubicBezTo>
                    <a:pt x="-961" y="12953"/>
                    <a:pt x="-961" y="6724"/>
                    <a:pt x="2881" y="2881"/>
                  </a:cubicBezTo>
                  <a:cubicBezTo>
                    <a:pt x="6724" y="-961"/>
                    <a:pt x="12953" y="-961"/>
                    <a:pt x="16796" y="2881"/>
                  </a:cubicBezTo>
                </a:path>
              </a:pathLst>
            </a:custGeom>
            <a:solidFill>
              <a:srgbClr val="000000">
                <a:alpha val="29999"/>
              </a:srgbClr>
            </a:solidFill>
            <a:ln w="25400" cap="flat" cmpd="sng">
              <a:solidFill>
                <a:srgbClr val="000000">
                  <a:alpha val="29999"/>
                </a:srgbClr>
              </a:solidFill>
              <a:prstDash val="solid"/>
              <a:miter lim="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DCDEE0"/>
                  </a:outerShdw>
                </a:effectLst>
              </a:endParaRPr>
            </a:p>
          </p:txBody>
        </p:sp>
        <p:sp>
          <p:nvSpPr>
            <p:cNvPr id="20494" name="AutoShape 14"/>
            <p:cNvSpPr>
              <a:spLocks/>
            </p:cNvSpPr>
            <p:nvPr/>
          </p:nvSpPr>
          <p:spPr bwMode="auto">
            <a:xfrm>
              <a:off x="203199" y="203200"/>
              <a:ext cx="304802" cy="304801"/>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4"/>
                    <a:pt x="20638" y="12953"/>
                    <a:pt x="16796" y="16796"/>
                  </a:cubicBezTo>
                  <a:cubicBezTo>
                    <a:pt x="12953" y="20639"/>
                    <a:pt x="6724" y="20639"/>
                    <a:pt x="2881" y="16796"/>
                  </a:cubicBezTo>
                  <a:cubicBezTo>
                    <a:pt x="-961" y="12953"/>
                    <a:pt x="-961" y="6724"/>
                    <a:pt x="2881" y="2881"/>
                  </a:cubicBezTo>
                  <a:cubicBezTo>
                    <a:pt x="6724" y="-961"/>
                    <a:pt x="12953" y="-961"/>
                    <a:pt x="16796" y="2881"/>
                  </a:cubicBezTo>
                </a:path>
              </a:pathLst>
            </a:custGeom>
            <a:solidFill>
              <a:srgbClr val="444444"/>
            </a:solidFill>
            <a:ln w="25400" cap="flat" cmpd="sng">
              <a:solidFill>
                <a:srgbClr val="000000">
                  <a:alpha val="0"/>
                </a:srgbClr>
              </a:solidFill>
              <a:prstDash val="solid"/>
              <a:miter lim="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000000"/>
                  </a:outerShdw>
                </a:effectLst>
              </a:endParaRPr>
            </a:p>
          </p:txBody>
        </p:sp>
      </p:grpSp>
      <p:grpSp>
        <p:nvGrpSpPr>
          <p:cNvPr id="20495" name="Group 15"/>
          <p:cNvGrpSpPr>
            <a:grpSpLocks/>
          </p:cNvGrpSpPr>
          <p:nvPr/>
        </p:nvGrpSpPr>
        <p:grpSpPr bwMode="auto">
          <a:xfrm>
            <a:off x="7631113" y="7275513"/>
            <a:ext cx="712787" cy="712787"/>
            <a:chOff x="-1" y="-1"/>
            <a:chExt cx="711202" cy="711202"/>
          </a:xfrm>
        </p:grpSpPr>
        <p:sp>
          <p:nvSpPr>
            <p:cNvPr id="20496" name="AutoShape 16"/>
            <p:cNvSpPr>
              <a:spLocks/>
            </p:cNvSpPr>
            <p:nvPr/>
          </p:nvSpPr>
          <p:spPr bwMode="auto">
            <a:xfrm>
              <a:off x="-1" y="-1"/>
              <a:ext cx="711202" cy="711202"/>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4"/>
                    <a:pt x="20638" y="12953"/>
                    <a:pt x="16796" y="16796"/>
                  </a:cubicBezTo>
                  <a:cubicBezTo>
                    <a:pt x="12953" y="20639"/>
                    <a:pt x="6724" y="20639"/>
                    <a:pt x="2881" y="16796"/>
                  </a:cubicBezTo>
                  <a:cubicBezTo>
                    <a:pt x="-961" y="12953"/>
                    <a:pt x="-961" y="6724"/>
                    <a:pt x="2881" y="2881"/>
                  </a:cubicBezTo>
                  <a:cubicBezTo>
                    <a:pt x="6724" y="-961"/>
                    <a:pt x="12953" y="-961"/>
                    <a:pt x="16796" y="2881"/>
                  </a:cubicBezTo>
                </a:path>
              </a:pathLst>
            </a:custGeom>
            <a:solidFill>
              <a:srgbClr val="000000">
                <a:alpha val="29999"/>
              </a:srgbClr>
            </a:solidFill>
            <a:ln w="25400" cap="flat" cmpd="sng">
              <a:solidFill>
                <a:srgbClr val="000000">
                  <a:alpha val="29999"/>
                </a:srgbClr>
              </a:solidFill>
              <a:prstDash val="solid"/>
              <a:miter lim="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DCDEE0"/>
                  </a:outerShdw>
                </a:effectLst>
              </a:endParaRPr>
            </a:p>
          </p:txBody>
        </p:sp>
        <p:sp>
          <p:nvSpPr>
            <p:cNvPr id="20497" name="AutoShape 17"/>
            <p:cNvSpPr>
              <a:spLocks/>
            </p:cNvSpPr>
            <p:nvPr/>
          </p:nvSpPr>
          <p:spPr bwMode="auto">
            <a:xfrm>
              <a:off x="203199" y="203200"/>
              <a:ext cx="304802" cy="304801"/>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4"/>
                    <a:pt x="20638" y="12953"/>
                    <a:pt x="16796" y="16796"/>
                  </a:cubicBezTo>
                  <a:cubicBezTo>
                    <a:pt x="12953" y="20639"/>
                    <a:pt x="6724" y="20639"/>
                    <a:pt x="2881" y="16796"/>
                  </a:cubicBezTo>
                  <a:cubicBezTo>
                    <a:pt x="-961" y="12953"/>
                    <a:pt x="-961" y="6724"/>
                    <a:pt x="2881" y="2881"/>
                  </a:cubicBezTo>
                  <a:cubicBezTo>
                    <a:pt x="6724" y="-961"/>
                    <a:pt x="12953" y="-961"/>
                    <a:pt x="16796" y="2881"/>
                  </a:cubicBezTo>
                </a:path>
              </a:pathLst>
            </a:custGeom>
            <a:solidFill>
              <a:srgbClr val="444444"/>
            </a:solidFill>
            <a:ln w="25400" cap="flat" cmpd="sng">
              <a:solidFill>
                <a:srgbClr val="000000">
                  <a:alpha val="0"/>
                </a:srgbClr>
              </a:solidFill>
              <a:prstDash val="solid"/>
              <a:miter lim="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000000"/>
                  </a:outerShdw>
                </a:effectLst>
              </a:endParaRPr>
            </a:p>
          </p:txBody>
        </p:sp>
      </p:grpSp>
      <p:grpSp>
        <p:nvGrpSpPr>
          <p:cNvPr id="20498" name="Group 18"/>
          <p:cNvGrpSpPr>
            <a:grpSpLocks/>
          </p:cNvGrpSpPr>
          <p:nvPr/>
        </p:nvGrpSpPr>
        <p:grpSpPr bwMode="auto">
          <a:xfrm>
            <a:off x="12266613" y="7275513"/>
            <a:ext cx="712787" cy="712787"/>
            <a:chOff x="-1" y="-1"/>
            <a:chExt cx="711202" cy="711202"/>
          </a:xfrm>
        </p:grpSpPr>
        <p:sp>
          <p:nvSpPr>
            <p:cNvPr id="20499" name="AutoShape 19"/>
            <p:cNvSpPr>
              <a:spLocks/>
            </p:cNvSpPr>
            <p:nvPr/>
          </p:nvSpPr>
          <p:spPr bwMode="auto">
            <a:xfrm>
              <a:off x="-1" y="-1"/>
              <a:ext cx="711202" cy="711202"/>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4"/>
                    <a:pt x="20638" y="12953"/>
                    <a:pt x="16796" y="16796"/>
                  </a:cubicBezTo>
                  <a:cubicBezTo>
                    <a:pt x="12953" y="20639"/>
                    <a:pt x="6724" y="20639"/>
                    <a:pt x="2881" y="16796"/>
                  </a:cubicBezTo>
                  <a:cubicBezTo>
                    <a:pt x="-961" y="12953"/>
                    <a:pt x="-961" y="6724"/>
                    <a:pt x="2881" y="2881"/>
                  </a:cubicBezTo>
                  <a:cubicBezTo>
                    <a:pt x="6724" y="-961"/>
                    <a:pt x="12953" y="-961"/>
                    <a:pt x="16796" y="2881"/>
                  </a:cubicBezTo>
                </a:path>
              </a:pathLst>
            </a:custGeom>
            <a:solidFill>
              <a:srgbClr val="000000">
                <a:alpha val="29999"/>
              </a:srgbClr>
            </a:solidFill>
            <a:ln w="25400" cap="flat" cmpd="sng">
              <a:solidFill>
                <a:srgbClr val="000000">
                  <a:alpha val="29999"/>
                </a:srgbClr>
              </a:solidFill>
              <a:prstDash val="solid"/>
              <a:miter lim="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DCDEE0"/>
                  </a:outerShdw>
                </a:effectLst>
              </a:endParaRPr>
            </a:p>
          </p:txBody>
        </p:sp>
        <p:sp>
          <p:nvSpPr>
            <p:cNvPr id="20500" name="AutoShape 20"/>
            <p:cNvSpPr>
              <a:spLocks/>
            </p:cNvSpPr>
            <p:nvPr/>
          </p:nvSpPr>
          <p:spPr bwMode="auto">
            <a:xfrm>
              <a:off x="203199" y="203200"/>
              <a:ext cx="304802" cy="304801"/>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4"/>
                    <a:pt x="20638" y="12953"/>
                    <a:pt x="16796" y="16796"/>
                  </a:cubicBezTo>
                  <a:cubicBezTo>
                    <a:pt x="12953" y="20639"/>
                    <a:pt x="6724" y="20639"/>
                    <a:pt x="2881" y="16796"/>
                  </a:cubicBezTo>
                  <a:cubicBezTo>
                    <a:pt x="-961" y="12953"/>
                    <a:pt x="-961" y="6724"/>
                    <a:pt x="2881" y="2881"/>
                  </a:cubicBezTo>
                  <a:cubicBezTo>
                    <a:pt x="6724" y="-961"/>
                    <a:pt x="12953" y="-961"/>
                    <a:pt x="16796" y="2881"/>
                  </a:cubicBezTo>
                </a:path>
              </a:pathLst>
            </a:custGeom>
            <a:solidFill>
              <a:srgbClr val="444444"/>
            </a:solidFill>
            <a:ln w="25400" cap="flat" cmpd="sng">
              <a:solidFill>
                <a:srgbClr val="000000">
                  <a:alpha val="0"/>
                </a:srgbClr>
              </a:solidFill>
              <a:prstDash val="solid"/>
              <a:miter lim="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000000"/>
                  </a:outerShdw>
                </a:effectLst>
              </a:endParaRPr>
            </a:p>
          </p:txBody>
        </p:sp>
      </p:grpSp>
      <p:grpSp>
        <p:nvGrpSpPr>
          <p:cNvPr id="20501" name="Group 21"/>
          <p:cNvGrpSpPr>
            <a:grpSpLocks/>
          </p:cNvGrpSpPr>
          <p:nvPr/>
        </p:nvGrpSpPr>
        <p:grpSpPr bwMode="auto">
          <a:xfrm>
            <a:off x="16902113" y="7275513"/>
            <a:ext cx="712787" cy="712787"/>
            <a:chOff x="-1" y="-1"/>
            <a:chExt cx="711202" cy="711202"/>
          </a:xfrm>
        </p:grpSpPr>
        <p:sp>
          <p:nvSpPr>
            <p:cNvPr id="20502" name="AutoShape 22"/>
            <p:cNvSpPr>
              <a:spLocks/>
            </p:cNvSpPr>
            <p:nvPr/>
          </p:nvSpPr>
          <p:spPr bwMode="auto">
            <a:xfrm>
              <a:off x="-1" y="-1"/>
              <a:ext cx="711202" cy="711202"/>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4"/>
                    <a:pt x="20638" y="12953"/>
                    <a:pt x="16796" y="16796"/>
                  </a:cubicBezTo>
                  <a:cubicBezTo>
                    <a:pt x="12953" y="20639"/>
                    <a:pt x="6724" y="20639"/>
                    <a:pt x="2881" y="16796"/>
                  </a:cubicBezTo>
                  <a:cubicBezTo>
                    <a:pt x="-961" y="12953"/>
                    <a:pt x="-961" y="6724"/>
                    <a:pt x="2881" y="2881"/>
                  </a:cubicBezTo>
                  <a:cubicBezTo>
                    <a:pt x="6724" y="-961"/>
                    <a:pt x="12953" y="-961"/>
                    <a:pt x="16796" y="2881"/>
                  </a:cubicBezTo>
                </a:path>
              </a:pathLst>
            </a:custGeom>
            <a:solidFill>
              <a:srgbClr val="000000">
                <a:alpha val="29999"/>
              </a:srgbClr>
            </a:solidFill>
            <a:ln w="25400" cap="flat" cmpd="sng">
              <a:solidFill>
                <a:srgbClr val="000000">
                  <a:alpha val="29999"/>
                </a:srgbClr>
              </a:solidFill>
              <a:prstDash val="solid"/>
              <a:miter lim="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DCDEE0"/>
                  </a:outerShdw>
                </a:effectLst>
              </a:endParaRPr>
            </a:p>
          </p:txBody>
        </p:sp>
        <p:sp>
          <p:nvSpPr>
            <p:cNvPr id="20503" name="AutoShape 23"/>
            <p:cNvSpPr>
              <a:spLocks/>
            </p:cNvSpPr>
            <p:nvPr/>
          </p:nvSpPr>
          <p:spPr bwMode="auto">
            <a:xfrm>
              <a:off x="203199" y="203200"/>
              <a:ext cx="304802" cy="304801"/>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4"/>
                    <a:pt x="20638" y="12953"/>
                    <a:pt x="16796" y="16796"/>
                  </a:cubicBezTo>
                  <a:cubicBezTo>
                    <a:pt x="12953" y="20639"/>
                    <a:pt x="6724" y="20639"/>
                    <a:pt x="2881" y="16796"/>
                  </a:cubicBezTo>
                  <a:cubicBezTo>
                    <a:pt x="-961" y="12953"/>
                    <a:pt x="-961" y="6724"/>
                    <a:pt x="2881" y="2881"/>
                  </a:cubicBezTo>
                  <a:cubicBezTo>
                    <a:pt x="6724" y="-961"/>
                    <a:pt x="12953" y="-961"/>
                    <a:pt x="16796" y="2881"/>
                  </a:cubicBezTo>
                </a:path>
              </a:pathLst>
            </a:custGeom>
            <a:solidFill>
              <a:srgbClr val="444444"/>
            </a:solidFill>
            <a:ln w="25400" cap="flat" cmpd="sng">
              <a:solidFill>
                <a:srgbClr val="000000">
                  <a:alpha val="0"/>
                </a:srgbClr>
              </a:solidFill>
              <a:prstDash val="solid"/>
              <a:miter lim="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000000"/>
                  </a:outerShdw>
                </a:effectLst>
              </a:endParaRPr>
            </a:p>
          </p:txBody>
        </p:sp>
      </p:grpSp>
      <p:grpSp>
        <p:nvGrpSpPr>
          <p:cNvPr id="20504" name="Group 24"/>
          <p:cNvGrpSpPr>
            <a:grpSpLocks/>
          </p:cNvGrpSpPr>
          <p:nvPr/>
        </p:nvGrpSpPr>
        <p:grpSpPr bwMode="auto">
          <a:xfrm>
            <a:off x="5321300" y="3738564"/>
            <a:ext cx="2311400" cy="2381249"/>
            <a:chOff x="3111500" y="273050"/>
            <a:chExt cx="2311400" cy="2381250"/>
          </a:xfrm>
        </p:grpSpPr>
        <p:sp>
          <p:nvSpPr>
            <p:cNvPr id="20506" name="AutoShape 26"/>
            <p:cNvSpPr>
              <a:spLocks/>
            </p:cNvSpPr>
            <p:nvPr/>
          </p:nvSpPr>
          <p:spPr bwMode="auto">
            <a:xfrm>
              <a:off x="3111500" y="1485900"/>
              <a:ext cx="2311400" cy="11684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599"/>
                  </a:lnTo>
                  <a:lnTo>
                    <a:pt x="0" y="21599"/>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2100" b="1">
                  <a:solidFill>
                    <a:srgbClr val="444444"/>
                  </a:solidFill>
                  <a:latin typeface="Open Sans" charset="0"/>
                  <a:cs typeface="Open Sans" charset="0"/>
                  <a:sym typeface="Open Sans" charset="0"/>
                </a:rPr>
                <a:t>Description </a:t>
              </a:r>
            </a:p>
            <a:p>
              <a:pPr algn="l"/>
              <a:r>
                <a:rPr lang="en-US" sz="2100">
                  <a:solidFill>
                    <a:srgbClr val="444444"/>
                  </a:solidFill>
                  <a:latin typeface="Open Sans" charset="0"/>
                  <a:cs typeface="Open Sans" charset="0"/>
                  <a:sym typeface="Open Sans" charset="0"/>
                </a:rPr>
                <a:t>Nullam id dolor id nibh ultricies.</a:t>
              </a:r>
              <a:endParaRPr lang="en-US"/>
            </a:p>
          </p:txBody>
        </p:sp>
        <p:sp>
          <p:nvSpPr>
            <p:cNvPr id="20507" name="AutoShape 27"/>
            <p:cNvSpPr>
              <a:spLocks/>
            </p:cNvSpPr>
            <p:nvPr/>
          </p:nvSpPr>
          <p:spPr bwMode="auto">
            <a:xfrm>
              <a:off x="3111500" y="273050"/>
              <a:ext cx="1970088" cy="12065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6400">
                  <a:solidFill>
                    <a:srgbClr val="00CBA1"/>
                  </a:solidFill>
                  <a:latin typeface="Open Sans" charset="0"/>
                  <a:cs typeface="Open Sans" charset="0"/>
                  <a:sym typeface="Open Sans" charset="0"/>
                </a:rPr>
                <a:t>2011</a:t>
              </a:r>
              <a:endParaRPr lang="en-US"/>
            </a:p>
          </p:txBody>
        </p:sp>
      </p:grpSp>
      <p:grpSp>
        <p:nvGrpSpPr>
          <p:cNvPr id="20508" name="Group 28"/>
          <p:cNvGrpSpPr>
            <a:grpSpLocks/>
          </p:cNvGrpSpPr>
          <p:nvPr/>
        </p:nvGrpSpPr>
        <p:grpSpPr bwMode="auto">
          <a:xfrm>
            <a:off x="14617700" y="3738564"/>
            <a:ext cx="2311400" cy="2381249"/>
            <a:chOff x="3111500" y="273050"/>
            <a:chExt cx="2311400" cy="2381250"/>
          </a:xfrm>
        </p:grpSpPr>
        <p:sp>
          <p:nvSpPr>
            <p:cNvPr id="20510" name="AutoShape 30"/>
            <p:cNvSpPr>
              <a:spLocks/>
            </p:cNvSpPr>
            <p:nvPr/>
          </p:nvSpPr>
          <p:spPr bwMode="auto">
            <a:xfrm>
              <a:off x="3111500" y="1485900"/>
              <a:ext cx="2311400" cy="11684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599"/>
                  </a:lnTo>
                  <a:lnTo>
                    <a:pt x="0" y="21599"/>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2100" b="1">
                  <a:solidFill>
                    <a:srgbClr val="444444"/>
                  </a:solidFill>
                  <a:latin typeface="Open Sans" charset="0"/>
                  <a:cs typeface="Open Sans" charset="0"/>
                  <a:sym typeface="Open Sans" charset="0"/>
                </a:rPr>
                <a:t>Description </a:t>
              </a:r>
            </a:p>
            <a:p>
              <a:pPr algn="l"/>
              <a:r>
                <a:rPr lang="en-US" sz="2100">
                  <a:solidFill>
                    <a:srgbClr val="444444"/>
                  </a:solidFill>
                  <a:latin typeface="Open Sans" charset="0"/>
                  <a:cs typeface="Open Sans" charset="0"/>
                  <a:sym typeface="Open Sans" charset="0"/>
                </a:rPr>
                <a:t>Nullam id dolor id nibh ultricies.</a:t>
              </a:r>
              <a:endParaRPr lang="en-US"/>
            </a:p>
          </p:txBody>
        </p:sp>
        <p:sp>
          <p:nvSpPr>
            <p:cNvPr id="20511" name="AutoShape 31"/>
            <p:cNvSpPr>
              <a:spLocks/>
            </p:cNvSpPr>
            <p:nvPr/>
          </p:nvSpPr>
          <p:spPr bwMode="auto">
            <a:xfrm>
              <a:off x="3111500" y="273050"/>
              <a:ext cx="1970088" cy="12065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6400">
                  <a:solidFill>
                    <a:srgbClr val="42A3E8"/>
                  </a:solidFill>
                  <a:latin typeface="Open Sans" charset="0"/>
                  <a:cs typeface="Open Sans" charset="0"/>
                  <a:sym typeface="Open Sans" charset="0"/>
                </a:rPr>
                <a:t>2013</a:t>
              </a:r>
              <a:endParaRPr lang="en-US"/>
            </a:p>
          </p:txBody>
        </p:sp>
      </p:grpSp>
      <p:sp>
        <p:nvSpPr>
          <p:cNvPr id="20513" name="AutoShape 33"/>
          <p:cNvSpPr>
            <a:spLocks/>
          </p:cNvSpPr>
          <p:nvPr/>
        </p:nvSpPr>
        <p:spPr bwMode="auto">
          <a:xfrm>
            <a:off x="9944100" y="10033000"/>
            <a:ext cx="2311400" cy="11684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599"/>
                </a:lnTo>
                <a:lnTo>
                  <a:pt x="0" y="21599"/>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2100" b="1">
                <a:solidFill>
                  <a:srgbClr val="444444"/>
                </a:solidFill>
                <a:latin typeface="Open Sans" charset="0"/>
                <a:cs typeface="Open Sans" charset="0"/>
                <a:sym typeface="Open Sans" charset="0"/>
              </a:rPr>
              <a:t>Description </a:t>
            </a:r>
          </a:p>
          <a:p>
            <a:pPr algn="l"/>
            <a:r>
              <a:rPr lang="en-US" sz="2100">
                <a:solidFill>
                  <a:srgbClr val="444444"/>
                </a:solidFill>
                <a:latin typeface="Open Sans" charset="0"/>
                <a:cs typeface="Open Sans" charset="0"/>
                <a:sym typeface="Open Sans" charset="0"/>
              </a:rPr>
              <a:t>Nullam id dolor id nibh ultricies.</a:t>
            </a:r>
            <a:endParaRPr lang="en-US"/>
          </a:p>
        </p:txBody>
      </p:sp>
      <p:sp>
        <p:nvSpPr>
          <p:cNvPr id="20514" name="AutoShape 34"/>
          <p:cNvSpPr>
            <a:spLocks/>
          </p:cNvSpPr>
          <p:nvPr/>
        </p:nvSpPr>
        <p:spPr bwMode="auto">
          <a:xfrm>
            <a:off x="9944100" y="8820150"/>
            <a:ext cx="1970088" cy="12065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6400">
                <a:solidFill>
                  <a:srgbClr val="00CBA1"/>
                </a:solidFill>
                <a:latin typeface="Open Sans" charset="0"/>
                <a:cs typeface="Open Sans" charset="0"/>
                <a:sym typeface="Open Sans" charset="0"/>
              </a:rPr>
              <a:t>2012</a:t>
            </a:r>
            <a:endParaRPr lang="en-US"/>
          </a:p>
        </p:txBody>
      </p:sp>
      <p:sp>
        <p:nvSpPr>
          <p:cNvPr id="20516" name="AutoShape 36"/>
          <p:cNvSpPr>
            <a:spLocks/>
          </p:cNvSpPr>
          <p:nvPr/>
        </p:nvSpPr>
        <p:spPr bwMode="auto">
          <a:xfrm>
            <a:off x="19215100" y="10033000"/>
            <a:ext cx="2311400" cy="11684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599"/>
                </a:lnTo>
                <a:lnTo>
                  <a:pt x="0" y="21599"/>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2100" b="1">
                <a:solidFill>
                  <a:srgbClr val="444444"/>
                </a:solidFill>
                <a:latin typeface="Open Sans" charset="0"/>
                <a:cs typeface="Open Sans" charset="0"/>
                <a:sym typeface="Open Sans" charset="0"/>
              </a:rPr>
              <a:t>Description </a:t>
            </a:r>
          </a:p>
          <a:p>
            <a:pPr algn="l"/>
            <a:r>
              <a:rPr lang="en-US" sz="2100">
                <a:solidFill>
                  <a:srgbClr val="444444"/>
                </a:solidFill>
                <a:latin typeface="Open Sans" charset="0"/>
                <a:cs typeface="Open Sans" charset="0"/>
                <a:sym typeface="Open Sans" charset="0"/>
              </a:rPr>
              <a:t>Nullam id dolor id nibh ultricies.</a:t>
            </a:r>
            <a:endParaRPr lang="en-US"/>
          </a:p>
        </p:txBody>
      </p:sp>
      <p:sp>
        <p:nvSpPr>
          <p:cNvPr id="20517" name="AutoShape 37"/>
          <p:cNvSpPr>
            <a:spLocks/>
          </p:cNvSpPr>
          <p:nvPr/>
        </p:nvSpPr>
        <p:spPr bwMode="auto">
          <a:xfrm>
            <a:off x="19215100" y="8820150"/>
            <a:ext cx="1970088" cy="12065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6400">
                <a:solidFill>
                  <a:srgbClr val="687878"/>
                </a:solidFill>
                <a:latin typeface="Open Sans" charset="0"/>
                <a:cs typeface="Open Sans" charset="0"/>
                <a:sym typeface="Open Sans" charset="0"/>
              </a:rPr>
              <a:t>2014</a:t>
            </a:r>
            <a:endParaRPr lang="en-US"/>
          </a:p>
        </p:txBody>
      </p:sp>
      <p:grpSp>
        <p:nvGrpSpPr>
          <p:cNvPr id="20518" name="Group 38"/>
          <p:cNvGrpSpPr>
            <a:grpSpLocks/>
          </p:cNvGrpSpPr>
          <p:nvPr/>
        </p:nvGrpSpPr>
        <p:grpSpPr bwMode="auto">
          <a:xfrm>
            <a:off x="21537613" y="7275513"/>
            <a:ext cx="712787" cy="712787"/>
            <a:chOff x="-1" y="-1"/>
            <a:chExt cx="711202" cy="711202"/>
          </a:xfrm>
        </p:grpSpPr>
        <p:sp>
          <p:nvSpPr>
            <p:cNvPr id="20519" name="AutoShape 39"/>
            <p:cNvSpPr>
              <a:spLocks/>
            </p:cNvSpPr>
            <p:nvPr/>
          </p:nvSpPr>
          <p:spPr bwMode="auto">
            <a:xfrm>
              <a:off x="-1" y="-1"/>
              <a:ext cx="711202" cy="711202"/>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4"/>
                    <a:pt x="20638" y="12953"/>
                    <a:pt x="16796" y="16796"/>
                  </a:cubicBezTo>
                  <a:cubicBezTo>
                    <a:pt x="12953" y="20639"/>
                    <a:pt x="6724" y="20639"/>
                    <a:pt x="2881" y="16796"/>
                  </a:cubicBezTo>
                  <a:cubicBezTo>
                    <a:pt x="-961" y="12953"/>
                    <a:pt x="-961" y="6724"/>
                    <a:pt x="2881" y="2881"/>
                  </a:cubicBezTo>
                  <a:cubicBezTo>
                    <a:pt x="6724" y="-961"/>
                    <a:pt x="12953" y="-961"/>
                    <a:pt x="16796" y="2881"/>
                  </a:cubicBezTo>
                </a:path>
              </a:pathLst>
            </a:custGeom>
            <a:solidFill>
              <a:srgbClr val="000000">
                <a:alpha val="29999"/>
              </a:srgbClr>
            </a:solidFill>
            <a:ln w="25400" cap="flat" cmpd="sng">
              <a:solidFill>
                <a:srgbClr val="000000">
                  <a:alpha val="29999"/>
                </a:srgbClr>
              </a:solidFill>
              <a:prstDash val="solid"/>
              <a:miter lim="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DCDEE0"/>
                  </a:outerShdw>
                </a:effectLst>
              </a:endParaRPr>
            </a:p>
          </p:txBody>
        </p:sp>
        <p:sp>
          <p:nvSpPr>
            <p:cNvPr id="20520" name="AutoShape 40"/>
            <p:cNvSpPr>
              <a:spLocks/>
            </p:cNvSpPr>
            <p:nvPr/>
          </p:nvSpPr>
          <p:spPr bwMode="auto">
            <a:xfrm>
              <a:off x="203199" y="203200"/>
              <a:ext cx="304802" cy="304801"/>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4"/>
                    <a:pt x="20638" y="12953"/>
                    <a:pt x="16796" y="16796"/>
                  </a:cubicBezTo>
                  <a:cubicBezTo>
                    <a:pt x="12953" y="20639"/>
                    <a:pt x="6724" y="20639"/>
                    <a:pt x="2881" y="16796"/>
                  </a:cubicBezTo>
                  <a:cubicBezTo>
                    <a:pt x="-961" y="12953"/>
                    <a:pt x="-961" y="6724"/>
                    <a:pt x="2881" y="2881"/>
                  </a:cubicBezTo>
                  <a:cubicBezTo>
                    <a:pt x="6724" y="-961"/>
                    <a:pt x="12953" y="-961"/>
                    <a:pt x="16796" y="2881"/>
                  </a:cubicBezTo>
                </a:path>
              </a:pathLst>
            </a:custGeom>
            <a:solidFill>
              <a:srgbClr val="444444"/>
            </a:solidFill>
            <a:ln w="25400" cap="flat" cmpd="sng">
              <a:solidFill>
                <a:srgbClr val="000000">
                  <a:alpha val="0"/>
                </a:srgbClr>
              </a:solidFill>
              <a:prstDash val="solid"/>
              <a:miter lim="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000000"/>
                  </a:outerShdw>
                </a:effectLst>
              </a:endParaRPr>
            </a:p>
          </p:txBody>
        </p:sp>
      </p:grpSp>
      <p:sp>
        <p:nvSpPr>
          <p:cNvPr id="20521" name="AutoShape 41"/>
          <p:cNvSpPr>
            <a:spLocks/>
          </p:cNvSpPr>
          <p:nvPr/>
        </p:nvSpPr>
        <p:spPr bwMode="auto">
          <a:xfrm>
            <a:off x="20904200" y="5410200"/>
            <a:ext cx="1970088" cy="12065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6400">
                <a:solidFill>
                  <a:srgbClr val="AAAAAA"/>
                </a:solidFill>
                <a:latin typeface="Open Sans" charset="0"/>
                <a:cs typeface="Open Sans" charset="0"/>
                <a:sym typeface="Open Sans" charset="0"/>
              </a:rPr>
              <a:t>2015</a:t>
            </a:r>
            <a:endParaRPr lang="en-US"/>
          </a:p>
        </p:txBody>
      </p:sp>
      <p:grpSp>
        <p:nvGrpSpPr>
          <p:cNvPr id="20522" name="Group 42"/>
          <p:cNvGrpSpPr>
            <a:grpSpLocks/>
          </p:cNvGrpSpPr>
          <p:nvPr/>
        </p:nvGrpSpPr>
        <p:grpSpPr bwMode="auto">
          <a:xfrm>
            <a:off x="21183600" y="4392613"/>
            <a:ext cx="1484313" cy="927100"/>
            <a:chOff x="0" y="0"/>
            <a:chExt cx="1485900" cy="927101"/>
          </a:xfrm>
        </p:grpSpPr>
        <p:sp>
          <p:nvSpPr>
            <p:cNvPr id="20523" name="AutoShape 43"/>
            <p:cNvSpPr>
              <a:spLocks/>
            </p:cNvSpPr>
            <p:nvPr/>
          </p:nvSpPr>
          <p:spPr bwMode="auto">
            <a:xfrm>
              <a:off x="0" y="0"/>
              <a:ext cx="1485900" cy="92710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19438"/>
                  </a:moveTo>
                  <a:cubicBezTo>
                    <a:pt x="7005" y="19438"/>
                    <a:pt x="3289" y="15988"/>
                    <a:pt x="1437" y="10797"/>
                  </a:cubicBezTo>
                  <a:cubicBezTo>
                    <a:pt x="3298" y="5598"/>
                    <a:pt x="7009" y="2161"/>
                    <a:pt x="10800" y="2161"/>
                  </a:cubicBezTo>
                  <a:cubicBezTo>
                    <a:pt x="14595" y="2161"/>
                    <a:pt x="18310" y="5611"/>
                    <a:pt x="20162" y="10802"/>
                  </a:cubicBezTo>
                  <a:cubicBezTo>
                    <a:pt x="18301" y="16000"/>
                    <a:pt x="14590" y="19438"/>
                    <a:pt x="10800" y="19438"/>
                  </a:cubicBezTo>
                  <a:moveTo>
                    <a:pt x="21576" y="10561"/>
                  </a:moveTo>
                  <a:cubicBezTo>
                    <a:pt x="21569" y="10516"/>
                    <a:pt x="21573" y="10467"/>
                    <a:pt x="21562" y="10423"/>
                  </a:cubicBezTo>
                  <a:cubicBezTo>
                    <a:pt x="21558" y="10406"/>
                    <a:pt x="21548" y="10395"/>
                    <a:pt x="21544" y="10378"/>
                  </a:cubicBezTo>
                  <a:cubicBezTo>
                    <a:pt x="21537" y="10352"/>
                    <a:pt x="21539" y="10322"/>
                    <a:pt x="21530" y="10297"/>
                  </a:cubicBezTo>
                  <a:cubicBezTo>
                    <a:pt x="19569" y="4298"/>
                    <a:pt x="15302" y="0"/>
                    <a:pt x="10800" y="0"/>
                  </a:cubicBezTo>
                  <a:cubicBezTo>
                    <a:pt x="6297" y="0"/>
                    <a:pt x="2030" y="4290"/>
                    <a:pt x="69" y="10290"/>
                  </a:cubicBezTo>
                  <a:cubicBezTo>
                    <a:pt x="61" y="10316"/>
                    <a:pt x="62" y="10344"/>
                    <a:pt x="55" y="10370"/>
                  </a:cubicBezTo>
                  <a:cubicBezTo>
                    <a:pt x="51" y="10387"/>
                    <a:pt x="41" y="10398"/>
                    <a:pt x="37" y="10415"/>
                  </a:cubicBezTo>
                  <a:cubicBezTo>
                    <a:pt x="26" y="10459"/>
                    <a:pt x="30" y="10508"/>
                    <a:pt x="24" y="10554"/>
                  </a:cubicBezTo>
                  <a:cubicBezTo>
                    <a:pt x="12" y="10635"/>
                    <a:pt x="0" y="10714"/>
                    <a:pt x="0" y="10796"/>
                  </a:cubicBezTo>
                  <a:cubicBezTo>
                    <a:pt x="0" y="10878"/>
                    <a:pt x="12" y="10955"/>
                    <a:pt x="24" y="11038"/>
                  </a:cubicBezTo>
                  <a:cubicBezTo>
                    <a:pt x="30" y="11083"/>
                    <a:pt x="26" y="11131"/>
                    <a:pt x="37" y="11175"/>
                  </a:cubicBezTo>
                  <a:cubicBezTo>
                    <a:pt x="41" y="11193"/>
                    <a:pt x="51" y="11204"/>
                    <a:pt x="55" y="11220"/>
                  </a:cubicBezTo>
                  <a:cubicBezTo>
                    <a:pt x="62" y="11247"/>
                    <a:pt x="61" y="11276"/>
                    <a:pt x="69" y="11302"/>
                  </a:cubicBezTo>
                  <a:cubicBezTo>
                    <a:pt x="2030" y="17300"/>
                    <a:pt x="6297" y="21600"/>
                    <a:pt x="10800" y="21600"/>
                  </a:cubicBezTo>
                  <a:cubicBezTo>
                    <a:pt x="15302" y="21600"/>
                    <a:pt x="19569" y="17308"/>
                    <a:pt x="21530" y="11309"/>
                  </a:cubicBezTo>
                  <a:cubicBezTo>
                    <a:pt x="21539" y="11283"/>
                    <a:pt x="21537" y="11255"/>
                    <a:pt x="21544" y="11228"/>
                  </a:cubicBezTo>
                  <a:cubicBezTo>
                    <a:pt x="21548" y="11212"/>
                    <a:pt x="21558" y="11201"/>
                    <a:pt x="21562" y="11183"/>
                  </a:cubicBezTo>
                  <a:cubicBezTo>
                    <a:pt x="21573" y="11139"/>
                    <a:pt x="21569" y="11089"/>
                    <a:pt x="21576" y="11044"/>
                  </a:cubicBezTo>
                  <a:cubicBezTo>
                    <a:pt x="21587" y="10963"/>
                    <a:pt x="21599" y="10885"/>
                    <a:pt x="21599" y="10803"/>
                  </a:cubicBezTo>
                  <a:cubicBezTo>
                    <a:pt x="21599" y="10721"/>
                    <a:pt x="21587" y="10642"/>
                    <a:pt x="21576" y="10561"/>
                  </a:cubicBezTo>
                </a:path>
              </a:pathLst>
            </a:custGeom>
            <a:solidFill>
              <a:srgbClr val="424242"/>
            </a:solidFill>
            <a:ln>
              <a:noFill/>
            </a:ln>
            <a:effectLst/>
            <a:extLs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20524" name="AutoShape 44"/>
            <p:cNvSpPr>
              <a:spLocks/>
            </p:cNvSpPr>
            <p:nvPr/>
          </p:nvSpPr>
          <p:spPr bwMode="auto">
            <a:xfrm>
              <a:off x="558012" y="278340"/>
              <a:ext cx="209075" cy="20862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202" y="0"/>
                  </a:moveTo>
                  <a:cubicBezTo>
                    <a:pt x="19193" y="0"/>
                    <a:pt x="19183" y="4"/>
                    <a:pt x="19174" y="4"/>
                  </a:cubicBezTo>
                  <a:cubicBezTo>
                    <a:pt x="8585" y="23"/>
                    <a:pt x="0" y="8607"/>
                    <a:pt x="0" y="19198"/>
                  </a:cubicBezTo>
                  <a:cubicBezTo>
                    <a:pt x="0" y="20523"/>
                    <a:pt x="1076" y="21599"/>
                    <a:pt x="2402" y="21599"/>
                  </a:cubicBezTo>
                  <a:cubicBezTo>
                    <a:pt x="3722" y="21599"/>
                    <a:pt x="4799" y="20523"/>
                    <a:pt x="4799" y="19198"/>
                  </a:cubicBezTo>
                  <a:cubicBezTo>
                    <a:pt x="4799" y="11262"/>
                    <a:pt x="11262" y="4803"/>
                    <a:pt x="19202" y="4803"/>
                  </a:cubicBezTo>
                  <a:lnTo>
                    <a:pt x="19202" y="4798"/>
                  </a:lnTo>
                  <a:cubicBezTo>
                    <a:pt x="20523" y="4798"/>
                    <a:pt x="21600" y="3721"/>
                    <a:pt x="21600" y="2401"/>
                  </a:cubicBezTo>
                  <a:cubicBezTo>
                    <a:pt x="21600" y="1076"/>
                    <a:pt x="20523" y="0"/>
                    <a:pt x="19202" y="0"/>
                  </a:cubicBezTo>
                </a:path>
              </a:pathLst>
            </a:custGeom>
            <a:solidFill>
              <a:srgbClr val="424242"/>
            </a:solidFill>
            <a:ln>
              <a:noFill/>
            </a:ln>
            <a:effectLst/>
            <a:extLs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20525" name="AutoShape 45"/>
            <p:cNvSpPr>
              <a:spLocks/>
            </p:cNvSpPr>
            <p:nvPr/>
          </p:nvSpPr>
          <p:spPr bwMode="auto">
            <a:xfrm>
              <a:off x="418509" y="139170"/>
              <a:ext cx="651016" cy="64946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20057"/>
                  </a:moveTo>
                  <a:cubicBezTo>
                    <a:pt x="5694" y="20057"/>
                    <a:pt x="1542" y="15905"/>
                    <a:pt x="1542" y="10800"/>
                  </a:cubicBezTo>
                  <a:cubicBezTo>
                    <a:pt x="1542" y="5694"/>
                    <a:pt x="5694" y="1542"/>
                    <a:pt x="10800" y="1542"/>
                  </a:cubicBezTo>
                  <a:cubicBezTo>
                    <a:pt x="15905" y="1542"/>
                    <a:pt x="20057" y="5694"/>
                    <a:pt x="20057" y="10800"/>
                  </a:cubicBezTo>
                  <a:cubicBezTo>
                    <a:pt x="20057" y="15905"/>
                    <a:pt x="15905" y="20057"/>
                    <a:pt x="10800" y="20057"/>
                  </a:cubicBezTo>
                  <a:moveTo>
                    <a:pt x="10800" y="0"/>
                  </a:moveTo>
                  <a:cubicBezTo>
                    <a:pt x="4834" y="0"/>
                    <a:pt x="0" y="4834"/>
                    <a:pt x="0" y="10800"/>
                  </a:cubicBezTo>
                  <a:cubicBezTo>
                    <a:pt x="0" y="16765"/>
                    <a:pt x="4834" y="21600"/>
                    <a:pt x="10800" y="21600"/>
                  </a:cubicBezTo>
                  <a:cubicBezTo>
                    <a:pt x="16765" y="21600"/>
                    <a:pt x="21600" y="16765"/>
                    <a:pt x="21600" y="10800"/>
                  </a:cubicBezTo>
                  <a:cubicBezTo>
                    <a:pt x="21600" y="4834"/>
                    <a:pt x="16765" y="0"/>
                    <a:pt x="10800" y="0"/>
                  </a:cubicBezTo>
                </a:path>
              </a:pathLst>
            </a:custGeom>
            <a:solidFill>
              <a:srgbClr val="424242"/>
            </a:solidFill>
            <a:ln>
              <a:noFill/>
            </a:ln>
            <a:effectLst/>
            <a:extLs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grpSp>
      <p:sp>
        <p:nvSpPr>
          <p:cNvPr id="20526" name="AutoShape 46"/>
          <p:cNvSpPr>
            <a:spLocks/>
          </p:cNvSpPr>
          <p:nvPr/>
        </p:nvSpPr>
        <p:spPr bwMode="auto">
          <a:xfrm>
            <a:off x="22263100" y="12630150"/>
            <a:ext cx="461963" cy="520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r>
              <a:rPr lang="en-US" sz="2400" b="1">
                <a:solidFill>
                  <a:srgbClr val="444444"/>
                </a:solidFill>
                <a:latin typeface="Open Sans" charset="0"/>
                <a:cs typeface="Open Sans" charset="0"/>
                <a:sym typeface="Open Sans" charset="0"/>
              </a:rPr>
              <a:t>13</a:t>
            </a:r>
            <a:endParaRPr lang="en-US"/>
          </a:p>
        </p:txBody>
      </p:sp>
      <p:sp>
        <p:nvSpPr>
          <p:cNvPr id="48" name="AutoShape 2"/>
          <p:cNvSpPr>
            <a:spLocks/>
          </p:cNvSpPr>
          <p:nvPr/>
        </p:nvSpPr>
        <p:spPr bwMode="auto">
          <a:xfrm>
            <a:off x="2209800" y="3429000"/>
            <a:ext cx="2819400" cy="29718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solidFill>
            <a:srgbClr val="7F7F7F"/>
          </a:solidFill>
          <a:ln w="25400" cap="flat" cmpd="sng">
            <a:solidFill>
              <a:srgbClr val="7F7F7F"/>
            </a:solidFill>
            <a:prstDash val="solid"/>
            <a:miter lim="0"/>
            <a:headEnd/>
            <a:tailEnd/>
          </a:ln>
          <a:effectLst/>
        </p:spPr>
        <p:txBody>
          <a:bodyPr lIns="0" tIns="0" rIns="0" bIns="0" anchor="ctr"/>
          <a:lstStyle/>
          <a:p>
            <a:pPr defTabSz="584200"/>
            <a:endParaRPr lang="en-US" sz="4000">
              <a:solidFill>
                <a:srgbClr val="FFFFFF"/>
              </a:solidFill>
              <a:effectLst>
                <a:outerShdw blurRad="38100" dist="38100" dir="2700000" algn="tl">
                  <a:srgbClr val="DDDDDD"/>
                </a:outerShdw>
              </a:effectLst>
            </a:endParaRPr>
          </a:p>
        </p:txBody>
      </p:sp>
      <p:sp>
        <p:nvSpPr>
          <p:cNvPr id="49" name="AutoShape 2"/>
          <p:cNvSpPr>
            <a:spLocks/>
          </p:cNvSpPr>
          <p:nvPr/>
        </p:nvSpPr>
        <p:spPr bwMode="auto">
          <a:xfrm>
            <a:off x="11506200" y="3429000"/>
            <a:ext cx="2819400" cy="29718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solidFill>
            <a:srgbClr val="7F7F7F"/>
          </a:solidFill>
          <a:ln w="25400" cap="flat" cmpd="sng">
            <a:solidFill>
              <a:srgbClr val="7F7F7F"/>
            </a:solidFill>
            <a:prstDash val="solid"/>
            <a:miter lim="0"/>
            <a:headEnd/>
            <a:tailEnd/>
          </a:ln>
          <a:effectLst/>
        </p:spPr>
        <p:txBody>
          <a:bodyPr lIns="0" tIns="0" rIns="0" bIns="0" anchor="ctr"/>
          <a:lstStyle/>
          <a:p>
            <a:pPr defTabSz="584200"/>
            <a:endParaRPr lang="en-US" sz="4000">
              <a:solidFill>
                <a:srgbClr val="FFFFFF"/>
              </a:solidFill>
              <a:effectLst>
                <a:outerShdw blurRad="38100" dist="38100" dir="2700000" algn="tl">
                  <a:srgbClr val="DDDDDD"/>
                </a:outerShdw>
              </a:effectLst>
            </a:endParaRPr>
          </a:p>
        </p:txBody>
      </p:sp>
      <p:sp>
        <p:nvSpPr>
          <p:cNvPr id="50" name="AutoShape 2"/>
          <p:cNvSpPr>
            <a:spLocks/>
          </p:cNvSpPr>
          <p:nvPr/>
        </p:nvSpPr>
        <p:spPr bwMode="auto">
          <a:xfrm>
            <a:off x="6781800" y="8534400"/>
            <a:ext cx="2819400" cy="29718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solidFill>
            <a:srgbClr val="7F7F7F"/>
          </a:solidFill>
          <a:ln w="25400" cap="flat" cmpd="sng">
            <a:solidFill>
              <a:srgbClr val="7F7F7F"/>
            </a:solidFill>
            <a:prstDash val="solid"/>
            <a:miter lim="0"/>
            <a:headEnd/>
            <a:tailEnd/>
          </a:ln>
          <a:effectLst/>
        </p:spPr>
        <p:txBody>
          <a:bodyPr lIns="0" tIns="0" rIns="0" bIns="0" anchor="ctr"/>
          <a:lstStyle/>
          <a:p>
            <a:pPr defTabSz="584200"/>
            <a:endParaRPr lang="en-US" sz="4000">
              <a:solidFill>
                <a:srgbClr val="FFFFFF"/>
              </a:solidFill>
              <a:effectLst>
                <a:outerShdw blurRad="38100" dist="38100" dir="2700000" algn="tl">
                  <a:srgbClr val="DDDDDD"/>
                </a:outerShdw>
              </a:effectLst>
            </a:endParaRPr>
          </a:p>
        </p:txBody>
      </p:sp>
      <p:sp>
        <p:nvSpPr>
          <p:cNvPr id="51" name="AutoShape 2"/>
          <p:cNvSpPr>
            <a:spLocks/>
          </p:cNvSpPr>
          <p:nvPr/>
        </p:nvSpPr>
        <p:spPr bwMode="auto">
          <a:xfrm>
            <a:off x="16078200" y="8534400"/>
            <a:ext cx="2819400" cy="29718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solidFill>
            <a:srgbClr val="7F7F7F"/>
          </a:solidFill>
          <a:ln w="25400" cap="flat" cmpd="sng">
            <a:solidFill>
              <a:srgbClr val="7F7F7F"/>
            </a:solidFill>
            <a:prstDash val="solid"/>
            <a:miter lim="0"/>
            <a:headEnd/>
            <a:tailEnd/>
          </a:ln>
          <a:effectLst/>
        </p:spPr>
        <p:txBody>
          <a:bodyPr lIns="0" tIns="0" rIns="0" bIns="0" anchor="ctr"/>
          <a:lstStyle/>
          <a:p>
            <a:pPr defTabSz="584200"/>
            <a:endParaRPr lang="en-US" sz="4000">
              <a:solidFill>
                <a:srgbClr val="FFFFFF"/>
              </a:solidFill>
              <a:effectLst>
                <a:outerShdw blurRad="38100" dist="38100" dir="2700000" algn="tl">
                  <a:srgbClr val="DDDDDD"/>
                </a:outerShdw>
              </a:effectLst>
            </a:endParaRPr>
          </a:p>
        </p:txBody>
      </p:sp>
      <p:sp>
        <p:nvSpPr>
          <p:cNvPr id="52" name="AutoShape 6"/>
          <p:cNvSpPr>
            <a:spLocks/>
          </p:cNvSpPr>
          <p:nvPr/>
        </p:nvSpPr>
        <p:spPr bwMode="auto">
          <a:xfrm>
            <a:off x="1473200" y="12534900"/>
            <a:ext cx="3937000" cy="5334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2000" b="1" dirty="0">
                <a:solidFill>
                  <a:srgbClr val="232323"/>
                </a:solidFill>
                <a:latin typeface="Open Sans" charset="0"/>
                <a:cs typeface="Open Sans" charset="0"/>
                <a:sym typeface="Open Sans" charset="0"/>
              </a:rPr>
              <a:t>Presentation</a:t>
            </a:r>
            <a:r>
              <a:rPr lang="en-US" sz="2000" dirty="0">
                <a:solidFill>
                  <a:srgbClr val="232323"/>
                </a:solidFill>
                <a:latin typeface="Open Sans" charset="0"/>
                <a:cs typeface="Open Sans" charset="0"/>
                <a:sym typeface="Open Sans" charset="0"/>
              </a:rPr>
              <a:t> name goes here</a:t>
            </a:r>
            <a:endParaRPr lang="en-US" dirty="0"/>
          </a:p>
        </p:txBody>
      </p:sp>
      <p:sp>
        <p:nvSpPr>
          <p:cNvPr id="6" name="Picture Placeholder 5"/>
          <p:cNvSpPr>
            <a:spLocks noGrp="1"/>
          </p:cNvSpPr>
          <p:nvPr>
            <p:ph type="pic" sz="quarter" idx="10"/>
          </p:nvPr>
        </p:nvSpPr>
        <p:spPr>
          <a:xfrm>
            <a:off x="2209800" y="3441247"/>
            <a:ext cx="2819400" cy="2959553"/>
          </a:xfrm>
        </p:spPr>
      </p:sp>
      <p:sp>
        <p:nvSpPr>
          <p:cNvPr id="7" name="Picture Placeholder 6"/>
          <p:cNvSpPr>
            <a:spLocks noGrp="1"/>
          </p:cNvSpPr>
          <p:nvPr>
            <p:ph type="pic" sz="quarter" idx="11"/>
          </p:nvPr>
        </p:nvSpPr>
        <p:spPr>
          <a:xfrm>
            <a:off x="16078200" y="8546647"/>
            <a:ext cx="2814637" cy="2959553"/>
          </a:xfrm>
        </p:spPr>
      </p:sp>
      <p:sp>
        <p:nvSpPr>
          <p:cNvPr id="8" name="Picture Placeholder 7"/>
          <p:cNvSpPr>
            <a:spLocks noGrp="1"/>
          </p:cNvSpPr>
          <p:nvPr>
            <p:ph type="pic" sz="quarter" idx="12"/>
          </p:nvPr>
        </p:nvSpPr>
        <p:spPr>
          <a:xfrm>
            <a:off x="11521282" y="3441247"/>
            <a:ext cx="2804318" cy="2959553"/>
          </a:xfrm>
        </p:spPr>
      </p:sp>
      <p:sp>
        <p:nvSpPr>
          <p:cNvPr id="9" name="Picture Placeholder 8"/>
          <p:cNvSpPr>
            <a:spLocks noGrp="1"/>
          </p:cNvSpPr>
          <p:nvPr>
            <p:ph type="pic" sz="quarter" idx="13"/>
          </p:nvPr>
        </p:nvSpPr>
        <p:spPr>
          <a:xfrm>
            <a:off x="6781800" y="8546647"/>
            <a:ext cx="2840037" cy="2959553"/>
          </a:xfrm>
        </p:spPr>
      </p:sp>
    </p:spTree>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xmlns:p14="http://schemas.microsoft.com/office/powerpoint/2010/mai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1235075" y="723900"/>
            <a:ext cx="20481925" cy="1308100"/>
            <a:chOff x="1235075" y="723900"/>
            <a:chExt cx="3217863" cy="1308100"/>
          </a:xfrm>
        </p:grpSpPr>
        <p:sp>
          <p:nvSpPr>
            <p:cNvPr id="21505" name="AutoShape 1"/>
            <p:cNvSpPr>
              <a:spLocks/>
            </p:cNvSpPr>
            <p:nvPr/>
          </p:nvSpPr>
          <p:spPr bwMode="auto">
            <a:xfrm>
              <a:off x="1235075" y="723900"/>
              <a:ext cx="2306638" cy="8001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4000" b="1">
                  <a:solidFill>
                    <a:srgbClr val="232323"/>
                  </a:solidFill>
                  <a:latin typeface="Open Sans" charset="0"/>
                  <a:cs typeface="Open Sans" charset="0"/>
                  <a:sym typeface="Open Sans" charset="0"/>
                </a:rPr>
                <a:t>Timeline</a:t>
              </a:r>
              <a:endParaRPr lang="en-US"/>
            </a:p>
          </p:txBody>
        </p:sp>
        <p:sp>
          <p:nvSpPr>
            <p:cNvPr id="21506" name="AutoShape 2"/>
            <p:cNvSpPr>
              <a:spLocks/>
            </p:cNvSpPr>
            <p:nvPr/>
          </p:nvSpPr>
          <p:spPr bwMode="auto">
            <a:xfrm>
              <a:off x="1244600" y="1409700"/>
              <a:ext cx="3208338" cy="6223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3000" dirty="0">
                  <a:solidFill>
                    <a:srgbClr val="232323"/>
                  </a:solidFill>
                  <a:latin typeface="Open Sans" charset="0"/>
                  <a:cs typeface="Open Sans" charset="0"/>
                  <a:sym typeface="Open Sans" charset="0"/>
                </a:rPr>
                <a:t>We Deliver Dream</a:t>
              </a:r>
              <a:endParaRPr lang="en-US" dirty="0"/>
            </a:p>
          </p:txBody>
        </p:sp>
      </p:grpSp>
      <p:grpSp>
        <p:nvGrpSpPr>
          <p:cNvPr id="21507" name="Group 3"/>
          <p:cNvGrpSpPr>
            <a:grpSpLocks/>
          </p:cNvGrpSpPr>
          <p:nvPr/>
        </p:nvGrpSpPr>
        <p:grpSpPr bwMode="auto">
          <a:xfrm rot="9861466">
            <a:off x="-1385888" y="7326313"/>
            <a:ext cx="26350913" cy="711200"/>
            <a:chOff x="-1" y="-1"/>
            <a:chExt cx="26352501" cy="711202"/>
          </a:xfrm>
        </p:grpSpPr>
        <p:grpSp>
          <p:nvGrpSpPr>
            <p:cNvPr id="21508" name="Group 4"/>
            <p:cNvGrpSpPr>
              <a:grpSpLocks/>
            </p:cNvGrpSpPr>
            <p:nvPr/>
          </p:nvGrpSpPr>
          <p:grpSpPr bwMode="auto">
            <a:xfrm>
              <a:off x="0" y="292105"/>
              <a:ext cx="26352499" cy="127001"/>
              <a:chOff x="0" y="0"/>
              <a:chExt cx="26352499" cy="127000"/>
            </a:xfrm>
          </p:grpSpPr>
          <p:sp>
            <p:nvSpPr>
              <p:cNvPr id="21509" name="AutoShape 5"/>
              <p:cNvSpPr>
                <a:spLocks/>
              </p:cNvSpPr>
              <p:nvPr/>
            </p:nvSpPr>
            <p:spPr bwMode="auto">
              <a:xfrm>
                <a:off x="0" y="0"/>
                <a:ext cx="4426238" cy="1270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solidFill>
                <a:srgbClr val="00CBA1"/>
              </a:solidFill>
              <a:ln w="25400" cap="flat" cmpd="sng">
                <a:solidFill>
                  <a:srgbClr val="00CBA1"/>
                </a:solidFill>
                <a:prstDash val="solid"/>
                <a:miter lim="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000000"/>
                    </a:outerShdw>
                  </a:effectLst>
                </a:endParaRPr>
              </a:p>
            </p:txBody>
          </p:sp>
          <p:sp>
            <p:nvSpPr>
              <p:cNvPr id="21510" name="AutoShape 6"/>
              <p:cNvSpPr>
                <a:spLocks/>
              </p:cNvSpPr>
              <p:nvPr/>
            </p:nvSpPr>
            <p:spPr bwMode="auto">
              <a:xfrm>
                <a:off x="4446218" y="0"/>
                <a:ext cx="6034868" cy="1270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solidFill>
                <a:srgbClr val="8CD4C4"/>
              </a:solidFill>
              <a:ln w="25400" cap="flat" cmpd="sng">
                <a:solidFill>
                  <a:srgbClr val="8CD4C4"/>
                </a:solidFill>
                <a:prstDash val="solid"/>
                <a:miter lim="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000000"/>
                    </a:outerShdw>
                  </a:effectLst>
                </a:endParaRPr>
              </a:p>
            </p:txBody>
          </p:sp>
          <p:sp>
            <p:nvSpPr>
              <p:cNvPr id="21511" name="AutoShape 7"/>
              <p:cNvSpPr>
                <a:spLocks/>
              </p:cNvSpPr>
              <p:nvPr/>
            </p:nvSpPr>
            <p:spPr bwMode="auto">
              <a:xfrm>
                <a:off x="10501069" y="0"/>
                <a:ext cx="7703644" cy="1270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solidFill>
                <a:srgbClr val="42A3E8"/>
              </a:solidFill>
              <a:ln w="25400" cap="flat" cmpd="sng">
                <a:solidFill>
                  <a:srgbClr val="42A3E8"/>
                </a:solidFill>
                <a:prstDash val="solid"/>
                <a:miter lim="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000000"/>
                    </a:outerShdw>
                  </a:effectLst>
                </a:endParaRPr>
              </a:p>
            </p:txBody>
          </p:sp>
          <p:sp>
            <p:nvSpPr>
              <p:cNvPr id="21512" name="AutoShape 8"/>
              <p:cNvSpPr>
                <a:spLocks/>
              </p:cNvSpPr>
              <p:nvPr/>
            </p:nvSpPr>
            <p:spPr bwMode="auto">
              <a:xfrm>
                <a:off x="18228893" y="0"/>
                <a:ext cx="8123606" cy="1270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solidFill>
                <a:srgbClr val="9CB2CB"/>
              </a:solidFill>
              <a:ln w="25400" cap="flat" cmpd="sng">
                <a:solidFill>
                  <a:srgbClr val="9CB2CB"/>
                </a:solidFill>
                <a:prstDash val="solid"/>
                <a:miter lim="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000000"/>
                    </a:outerShdw>
                  </a:effectLst>
                </a:endParaRPr>
              </a:p>
            </p:txBody>
          </p:sp>
        </p:grpSp>
        <p:grpSp>
          <p:nvGrpSpPr>
            <p:cNvPr id="21513" name="Group 9"/>
            <p:cNvGrpSpPr>
              <a:grpSpLocks/>
            </p:cNvGrpSpPr>
            <p:nvPr/>
          </p:nvGrpSpPr>
          <p:grpSpPr bwMode="auto">
            <a:xfrm>
              <a:off x="3848086" y="-1"/>
              <a:ext cx="711201" cy="711202"/>
              <a:chOff x="-1" y="-1"/>
              <a:chExt cx="711202" cy="711202"/>
            </a:xfrm>
          </p:grpSpPr>
          <p:sp>
            <p:nvSpPr>
              <p:cNvPr id="21514" name="AutoShape 10"/>
              <p:cNvSpPr>
                <a:spLocks/>
              </p:cNvSpPr>
              <p:nvPr/>
            </p:nvSpPr>
            <p:spPr bwMode="auto">
              <a:xfrm>
                <a:off x="-1" y="-1"/>
                <a:ext cx="711202" cy="711202"/>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4"/>
                      <a:pt x="20638" y="12953"/>
                      <a:pt x="16796" y="16796"/>
                    </a:cubicBezTo>
                    <a:cubicBezTo>
                      <a:pt x="12953" y="20639"/>
                      <a:pt x="6724" y="20639"/>
                      <a:pt x="2881" y="16796"/>
                    </a:cubicBezTo>
                    <a:cubicBezTo>
                      <a:pt x="-961" y="12953"/>
                      <a:pt x="-961" y="6724"/>
                      <a:pt x="2881" y="2881"/>
                    </a:cubicBezTo>
                    <a:cubicBezTo>
                      <a:pt x="6724" y="-961"/>
                      <a:pt x="12953" y="-961"/>
                      <a:pt x="16796" y="2881"/>
                    </a:cubicBezTo>
                  </a:path>
                </a:pathLst>
              </a:custGeom>
              <a:solidFill>
                <a:srgbClr val="000000">
                  <a:alpha val="29999"/>
                </a:srgbClr>
              </a:solidFill>
              <a:ln w="25400" cap="flat" cmpd="sng">
                <a:solidFill>
                  <a:srgbClr val="000000">
                    <a:alpha val="29999"/>
                  </a:srgbClr>
                </a:solidFill>
                <a:prstDash val="solid"/>
                <a:miter lim="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DCDEE0"/>
                    </a:outerShdw>
                  </a:effectLst>
                </a:endParaRPr>
              </a:p>
            </p:txBody>
          </p:sp>
          <p:sp>
            <p:nvSpPr>
              <p:cNvPr id="21515" name="AutoShape 11"/>
              <p:cNvSpPr>
                <a:spLocks/>
              </p:cNvSpPr>
              <p:nvPr/>
            </p:nvSpPr>
            <p:spPr bwMode="auto">
              <a:xfrm>
                <a:off x="203199" y="203200"/>
                <a:ext cx="304802" cy="304801"/>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4"/>
                      <a:pt x="20638" y="12953"/>
                      <a:pt x="16796" y="16796"/>
                    </a:cubicBezTo>
                    <a:cubicBezTo>
                      <a:pt x="12953" y="20639"/>
                      <a:pt x="6724" y="20639"/>
                      <a:pt x="2881" y="16796"/>
                    </a:cubicBezTo>
                    <a:cubicBezTo>
                      <a:pt x="-961" y="12953"/>
                      <a:pt x="-961" y="6724"/>
                      <a:pt x="2881" y="2881"/>
                    </a:cubicBezTo>
                    <a:cubicBezTo>
                      <a:pt x="6724" y="-961"/>
                      <a:pt x="12953" y="-961"/>
                      <a:pt x="16796" y="2881"/>
                    </a:cubicBezTo>
                  </a:path>
                </a:pathLst>
              </a:custGeom>
              <a:solidFill>
                <a:srgbClr val="444444"/>
              </a:solidFill>
              <a:ln w="25400" cap="flat" cmpd="sng">
                <a:solidFill>
                  <a:srgbClr val="000000">
                    <a:alpha val="0"/>
                  </a:srgbClr>
                </a:solidFill>
                <a:prstDash val="solid"/>
                <a:miter lim="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000000"/>
                    </a:outerShdw>
                  </a:effectLst>
                </a:endParaRPr>
              </a:p>
            </p:txBody>
          </p:sp>
        </p:grpSp>
        <p:grpSp>
          <p:nvGrpSpPr>
            <p:cNvPr id="21516" name="Group 12"/>
            <p:cNvGrpSpPr>
              <a:grpSpLocks/>
            </p:cNvGrpSpPr>
            <p:nvPr/>
          </p:nvGrpSpPr>
          <p:grpSpPr bwMode="auto">
            <a:xfrm>
              <a:off x="8483586" y="-1"/>
              <a:ext cx="711201" cy="711202"/>
              <a:chOff x="-1" y="-1"/>
              <a:chExt cx="711202" cy="711202"/>
            </a:xfrm>
          </p:grpSpPr>
          <p:sp>
            <p:nvSpPr>
              <p:cNvPr id="21517" name="AutoShape 13"/>
              <p:cNvSpPr>
                <a:spLocks/>
              </p:cNvSpPr>
              <p:nvPr/>
            </p:nvSpPr>
            <p:spPr bwMode="auto">
              <a:xfrm>
                <a:off x="-1" y="-1"/>
                <a:ext cx="711202" cy="711202"/>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4"/>
                      <a:pt x="20638" y="12953"/>
                      <a:pt x="16796" y="16796"/>
                    </a:cubicBezTo>
                    <a:cubicBezTo>
                      <a:pt x="12953" y="20639"/>
                      <a:pt x="6724" y="20639"/>
                      <a:pt x="2881" y="16796"/>
                    </a:cubicBezTo>
                    <a:cubicBezTo>
                      <a:pt x="-961" y="12953"/>
                      <a:pt x="-961" y="6724"/>
                      <a:pt x="2881" y="2881"/>
                    </a:cubicBezTo>
                    <a:cubicBezTo>
                      <a:pt x="6724" y="-961"/>
                      <a:pt x="12953" y="-961"/>
                      <a:pt x="16796" y="2881"/>
                    </a:cubicBezTo>
                  </a:path>
                </a:pathLst>
              </a:custGeom>
              <a:solidFill>
                <a:srgbClr val="000000">
                  <a:alpha val="29999"/>
                </a:srgbClr>
              </a:solidFill>
              <a:ln w="25400" cap="flat" cmpd="sng">
                <a:solidFill>
                  <a:srgbClr val="000000">
                    <a:alpha val="29999"/>
                  </a:srgbClr>
                </a:solidFill>
                <a:prstDash val="solid"/>
                <a:miter lim="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DCDEE0"/>
                    </a:outerShdw>
                  </a:effectLst>
                </a:endParaRPr>
              </a:p>
            </p:txBody>
          </p:sp>
          <p:sp>
            <p:nvSpPr>
              <p:cNvPr id="21518" name="AutoShape 14"/>
              <p:cNvSpPr>
                <a:spLocks/>
              </p:cNvSpPr>
              <p:nvPr/>
            </p:nvSpPr>
            <p:spPr bwMode="auto">
              <a:xfrm>
                <a:off x="203199" y="203200"/>
                <a:ext cx="304802" cy="304801"/>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4"/>
                      <a:pt x="20638" y="12953"/>
                      <a:pt x="16796" y="16796"/>
                    </a:cubicBezTo>
                    <a:cubicBezTo>
                      <a:pt x="12953" y="20639"/>
                      <a:pt x="6724" y="20639"/>
                      <a:pt x="2881" y="16796"/>
                    </a:cubicBezTo>
                    <a:cubicBezTo>
                      <a:pt x="-961" y="12953"/>
                      <a:pt x="-961" y="6724"/>
                      <a:pt x="2881" y="2881"/>
                    </a:cubicBezTo>
                    <a:cubicBezTo>
                      <a:pt x="6724" y="-961"/>
                      <a:pt x="12953" y="-961"/>
                      <a:pt x="16796" y="2881"/>
                    </a:cubicBezTo>
                  </a:path>
                </a:pathLst>
              </a:custGeom>
              <a:solidFill>
                <a:srgbClr val="444444"/>
              </a:solidFill>
              <a:ln w="25400" cap="flat" cmpd="sng">
                <a:solidFill>
                  <a:srgbClr val="000000">
                    <a:alpha val="0"/>
                  </a:srgbClr>
                </a:solidFill>
                <a:prstDash val="solid"/>
                <a:miter lim="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000000"/>
                    </a:outerShdw>
                  </a:effectLst>
                </a:endParaRPr>
              </a:p>
            </p:txBody>
          </p:sp>
        </p:grpSp>
        <p:grpSp>
          <p:nvGrpSpPr>
            <p:cNvPr id="21519" name="Group 15"/>
            <p:cNvGrpSpPr>
              <a:grpSpLocks/>
            </p:cNvGrpSpPr>
            <p:nvPr/>
          </p:nvGrpSpPr>
          <p:grpSpPr bwMode="auto">
            <a:xfrm>
              <a:off x="13119086" y="-1"/>
              <a:ext cx="711201" cy="711202"/>
              <a:chOff x="-1" y="-1"/>
              <a:chExt cx="711202" cy="711202"/>
            </a:xfrm>
          </p:grpSpPr>
          <p:sp>
            <p:nvSpPr>
              <p:cNvPr id="21520" name="AutoShape 16"/>
              <p:cNvSpPr>
                <a:spLocks/>
              </p:cNvSpPr>
              <p:nvPr/>
            </p:nvSpPr>
            <p:spPr bwMode="auto">
              <a:xfrm>
                <a:off x="-1" y="-1"/>
                <a:ext cx="711202" cy="711202"/>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4"/>
                      <a:pt x="20638" y="12953"/>
                      <a:pt x="16796" y="16796"/>
                    </a:cubicBezTo>
                    <a:cubicBezTo>
                      <a:pt x="12953" y="20639"/>
                      <a:pt x="6724" y="20639"/>
                      <a:pt x="2881" y="16796"/>
                    </a:cubicBezTo>
                    <a:cubicBezTo>
                      <a:pt x="-961" y="12953"/>
                      <a:pt x="-961" y="6724"/>
                      <a:pt x="2881" y="2881"/>
                    </a:cubicBezTo>
                    <a:cubicBezTo>
                      <a:pt x="6724" y="-961"/>
                      <a:pt x="12953" y="-961"/>
                      <a:pt x="16796" y="2881"/>
                    </a:cubicBezTo>
                  </a:path>
                </a:pathLst>
              </a:custGeom>
              <a:solidFill>
                <a:srgbClr val="000000">
                  <a:alpha val="29999"/>
                </a:srgbClr>
              </a:solidFill>
              <a:ln w="25400" cap="flat" cmpd="sng">
                <a:solidFill>
                  <a:srgbClr val="000000">
                    <a:alpha val="29999"/>
                  </a:srgbClr>
                </a:solidFill>
                <a:prstDash val="solid"/>
                <a:miter lim="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DCDEE0"/>
                    </a:outerShdw>
                  </a:effectLst>
                </a:endParaRPr>
              </a:p>
            </p:txBody>
          </p:sp>
          <p:sp>
            <p:nvSpPr>
              <p:cNvPr id="21521" name="AutoShape 17"/>
              <p:cNvSpPr>
                <a:spLocks/>
              </p:cNvSpPr>
              <p:nvPr/>
            </p:nvSpPr>
            <p:spPr bwMode="auto">
              <a:xfrm>
                <a:off x="203199" y="203200"/>
                <a:ext cx="304802" cy="304801"/>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4"/>
                      <a:pt x="20638" y="12953"/>
                      <a:pt x="16796" y="16796"/>
                    </a:cubicBezTo>
                    <a:cubicBezTo>
                      <a:pt x="12953" y="20639"/>
                      <a:pt x="6724" y="20639"/>
                      <a:pt x="2881" y="16796"/>
                    </a:cubicBezTo>
                    <a:cubicBezTo>
                      <a:pt x="-961" y="12953"/>
                      <a:pt x="-961" y="6724"/>
                      <a:pt x="2881" y="2881"/>
                    </a:cubicBezTo>
                    <a:cubicBezTo>
                      <a:pt x="6724" y="-961"/>
                      <a:pt x="12953" y="-961"/>
                      <a:pt x="16796" y="2881"/>
                    </a:cubicBezTo>
                  </a:path>
                </a:pathLst>
              </a:custGeom>
              <a:solidFill>
                <a:srgbClr val="444444"/>
              </a:solidFill>
              <a:ln w="25400" cap="flat" cmpd="sng">
                <a:solidFill>
                  <a:srgbClr val="000000">
                    <a:alpha val="0"/>
                  </a:srgbClr>
                </a:solidFill>
                <a:prstDash val="solid"/>
                <a:miter lim="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000000"/>
                    </a:outerShdw>
                  </a:effectLst>
                </a:endParaRPr>
              </a:p>
            </p:txBody>
          </p:sp>
        </p:grpSp>
        <p:grpSp>
          <p:nvGrpSpPr>
            <p:cNvPr id="21522" name="Group 18"/>
            <p:cNvGrpSpPr>
              <a:grpSpLocks/>
            </p:cNvGrpSpPr>
            <p:nvPr/>
          </p:nvGrpSpPr>
          <p:grpSpPr bwMode="auto">
            <a:xfrm>
              <a:off x="17754586" y="-1"/>
              <a:ext cx="711201" cy="711202"/>
              <a:chOff x="-1" y="-1"/>
              <a:chExt cx="711202" cy="711202"/>
            </a:xfrm>
          </p:grpSpPr>
          <p:sp>
            <p:nvSpPr>
              <p:cNvPr id="21523" name="AutoShape 19"/>
              <p:cNvSpPr>
                <a:spLocks/>
              </p:cNvSpPr>
              <p:nvPr/>
            </p:nvSpPr>
            <p:spPr bwMode="auto">
              <a:xfrm>
                <a:off x="-1" y="-1"/>
                <a:ext cx="711202" cy="711202"/>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4"/>
                      <a:pt x="20638" y="12953"/>
                      <a:pt x="16796" y="16796"/>
                    </a:cubicBezTo>
                    <a:cubicBezTo>
                      <a:pt x="12953" y="20639"/>
                      <a:pt x="6724" y="20639"/>
                      <a:pt x="2881" y="16796"/>
                    </a:cubicBezTo>
                    <a:cubicBezTo>
                      <a:pt x="-961" y="12953"/>
                      <a:pt x="-961" y="6724"/>
                      <a:pt x="2881" y="2881"/>
                    </a:cubicBezTo>
                    <a:cubicBezTo>
                      <a:pt x="6724" y="-961"/>
                      <a:pt x="12953" y="-961"/>
                      <a:pt x="16796" y="2881"/>
                    </a:cubicBezTo>
                  </a:path>
                </a:pathLst>
              </a:custGeom>
              <a:solidFill>
                <a:srgbClr val="000000">
                  <a:alpha val="29999"/>
                </a:srgbClr>
              </a:solidFill>
              <a:ln w="25400" cap="flat" cmpd="sng">
                <a:solidFill>
                  <a:srgbClr val="000000">
                    <a:alpha val="29999"/>
                  </a:srgbClr>
                </a:solidFill>
                <a:prstDash val="solid"/>
                <a:miter lim="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DCDEE0"/>
                    </a:outerShdw>
                  </a:effectLst>
                </a:endParaRPr>
              </a:p>
            </p:txBody>
          </p:sp>
          <p:sp>
            <p:nvSpPr>
              <p:cNvPr id="21524" name="AutoShape 20"/>
              <p:cNvSpPr>
                <a:spLocks/>
              </p:cNvSpPr>
              <p:nvPr/>
            </p:nvSpPr>
            <p:spPr bwMode="auto">
              <a:xfrm>
                <a:off x="203199" y="203200"/>
                <a:ext cx="304802" cy="304801"/>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4"/>
                      <a:pt x="20638" y="12953"/>
                      <a:pt x="16796" y="16796"/>
                    </a:cubicBezTo>
                    <a:cubicBezTo>
                      <a:pt x="12953" y="20639"/>
                      <a:pt x="6724" y="20639"/>
                      <a:pt x="2881" y="16796"/>
                    </a:cubicBezTo>
                    <a:cubicBezTo>
                      <a:pt x="-961" y="12953"/>
                      <a:pt x="-961" y="6724"/>
                      <a:pt x="2881" y="2881"/>
                    </a:cubicBezTo>
                    <a:cubicBezTo>
                      <a:pt x="6724" y="-961"/>
                      <a:pt x="12953" y="-961"/>
                      <a:pt x="16796" y="2881"/>
                    </a:cubicBezTo>
                  </a:path>
                </a:pathLst>
              </a:custGeom>
              <a:solidFill>
                <a:srgbClr val="444444"/>
              </a:solidFill>
              <a:ln w="25400" cap="flat" cmpd="sng">
                <a:solidFill>
                  <a:srgbClr val="000000">
                    <a:alpha val="0"/>
                  </a:srgbClr>
                </a:solidFill>
                <a:prstDash val="solid"/>
                <a:miter lim="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000000"/>
                    </a:outerShdw>
                  </a:effectLst>
                </a:endParaRPr>
              </a:p>
            </p:txBody>
          </p:sp>
        </p:grpSp>
        <p:grpSp>
          <p:nvGrpSpPr>
            <p:cNvPr id="21525" name="Group 21"/>
            <p:cNvGrpSpPr>
              <a:grpSpLocks/>
            </p:cNvGrpSpPr>
            <p:nvPr/>
          </p:nvGrpSpPr>
          <p:grpSpPr bwMode="auto">
            <a:xfrm>
              <a:off x="22390086" y="-1"/>
              <a:ext cx="711201" cy="711202"/>
              <a:chOff x="-1" y="-1"/>
              <a:chExt cx="711202" cy="711202"/>
            </a:xfrm>
          </p:grpSpPr>
          <p:sp>
            <p:nvSpPr>
              <p:cNvPr id="21526" name="AutoShape 22"/>
              <p:cNvSpPr>
                <a:spLocks/>
              </p:cNvSpPr>
              <p:nvPr/>
            </p:nvSpPr>
            <p:spPr bwMode="auto">
              <a:xfrm>
                <a:off x="-1" y="-1"/>
                <a:ext cx="711202" cy="711202"/>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4"/>
                      <a:pt x="20638" y="12953"/>
                      <a:pt x="16796" y="16796"/>
                    </a:cubicBezTo>
                    <a:cubicBezTo>
                      <a:pt x="12953" y="20639"/>
                      <a:pt x="6724" y="20639"/>
                      <a:pt x="2881" y="16796"/>
                    </a:cubicBezTo>
                    <a:cubicBezTo>
                      <a:pt x="-961" y="12953"/>
                      <a:pt x="-961" y="6724"/>
                      <a:pt x="2881" y="2881"/>
                    </a:cubicBezTo>
                    <a:cubicBezTo>
                      <a:pt x="6724" y="-961"/>
                      <a:pt x="12953" y="-961"/>
                      <a:pt x="16796" y="2881"/>
                    </a:cubicBezTo>
                  </a:path>
                </a:pathLst>
              </a:custGeom>
              <a:solidFill>
                <a:srgbClr val="000000">
                  <a:alpha val="29999"/>
                </a:srgbClr>
              </a:solidFill>
              <a:ln w="25400" cap="flat" cmpd="sng">
                <a:solidFill>
                  <a:srgbClr val="000000">
                    <a:alpha val="29999"/>
                  </a:srgbClr>
                </a:solidFill>
                <a:prstDash val="solid"/>
                <a:miter lim="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DCDEE0"/>
                    </a:outerShdw>
                  </a:effectLst>
                </a:endParaRPr>
              </a:p>
            </p:txBody>
          </p:sp>
          <p:sp>
            <p:nvSpPr>
              <p:cNvPr id="21527" name="AutoShape 23"/>
              <p:cNvSpPr>
                <a:spLocks/>
              </p:cNvSpPr>
              <p:nvPr/>
            </p:nvSpPr>
            <p:spPr bwMode="auto">
              <a:xfrm>
                <a:off x="203199" y="203200"/>
                <a:ext cx="304802" cy="304801"/>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4"/>
                      <a:pt x="20638" y="12953"/>
                      <a:pt x="16796" y="16796"/>
                    </a:cubicBezTo>
                    <a:cubicBezTo>
                      <a:pt x="12953" y="20639"/>
                      <a:pt x="6724" y="20639"/>
                      <a:pt x="2881" y="16796"/>
                    </a:cubicBezTo>
                    <a:cubicBezTo>
                      <a:pt x="-961" y="12953"/>
                      <a:pt x="-961" y="6724"/>
                      <a:pt x="2881" y="2881"/>
                    </a:cubicBezTo>
                    <a:cubicBezTo>
                      <a:pt x="6724" y="-961"/>
                      <a:pt x="12953" y="-961"/>
                      <a:pt x="16796" y="2881"/>
                    </a:cubicBezTo>
                  </a:path>
                </a:pathLst>
              </a:custGeom>
              <a:solidFill>
                <a:srgbClr val="444444"/>
              </a:solidFill>
              <a:ln w="25400" cap="flat" cmpd="sng">
                <a:solidFill>
                  <a:srgbClr val="000000">
                    <a:alpha val="0"/>
                  </a:srgbClr>
                </a:solidFill>
                <a:prstDash val="solid"/>
                <a:miter lim="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000000"/>
                    </a:outerShdw>
                  </a:effectLst>
                </a:endParaRPr>
              </a:p>
            </p:txBody>
          </p:sp>
        </p:grpSp>
      </p:grpSp>
      <p:sp>
        <p:nvSpPr>
          <p:cNvPr id="21528" name="AutoShape 24"/>
          <p:cNvSpPr>
            <a:spLocks/>
          </p:cNvSpPr>
          <p:nvPr/>
        </p:nvSpPr>
        <p:spPr bwMode="auto">
          <a:xfrm>
            <a:off x="6845300" y="9486900"/>
            <a:ext cx="1736725" cy="10668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a:solidFill>
                  <a:srgbClr val="687878"/>
                </a:solidFill>
                <a:latin typeface="Open Sans" charset="0"/>
                <a:cs typeface="Open Sans" charset="0"/>
                <a:sym typeface="Open Sans" charset="0"/>
              </a:rPr>
              <a:t>2012</a:t>
            </a:r>
            <a:endParaRPr lang="en-US"/>
          </a:p>
        </p:txBody>
      </p:sp>
      <p:sp>
        <p:nvSpPr>
          <p:cNvPr id="21529" name="AutoShape 25"/>
          <p:cNvSpPr>
            <a:spLocks/>
          </p:cNvSpPr>
          <p:nvPr/>
        </p:nvSpPr>
        <p:spPr bwMode="auto">
          <a:xfrm>
            <a:off x="2387600" y="10737850"/>
            <a:ext cx="1736725" cy="10668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a:solidFill>
                  <a:srgbClr val="9390C5"/>
                </a:solidFill>
                <a:latin typeface="Open Sans" charset="0"/>
                <a:cs typeface="Open Sans" charset="0"/>
                <a:sym typeface="Open Sans" charset="0"/>
              </a:rPr>
              <a:t>2011</a:t>
            </a:r>
            <a:endParaRPr lang="en-US"/>
          </a:p>
        </p:txBody>
      </p:sp>
      <p:sp>
        <p:nvSpPr>
          <p:cNvPr id="21530" name="AutoShape 26"/>
          <p:cNvSpPr>
            <a:spLocks/>
          </p:cNvSpPr>
          <p:nvPr/>
        </p:nvSpPr>
        <p:spPr bwMode="auto">
          <a:xfrm>
            <a:off x="11315700" y="8312150"/>
            <a:ext cx="1736725" cy="10668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a:solidFill>
                  <a:srgbClr val="42A3E8"/>
                </a:solidFill>
                <a:latin typeface="Open Sans" charset="0"/>
                <a:cs typeface="Open Sans" charset="0"/>
                <a:sym typeface="Open Sans" charset="0"/>
              </a:rPr>
              <a:t>2013</a:t>
            </a:r>
            <a:endParaRPr lang="en-US"/>
          </a:p>
        </p:txBody>
      </p:sp>
      <p:sp>
        <p:nvSpPr>
          <p:cNvPr id="21531" name="AutoShape 27"/>
          <p:cNvSpPr>
            <a:spLocks/>
          </p:cNvSpPr>
          <p:nvPr/>
        </p:nvSpPr>
        <p:spPr bwMode="auto">
          <a:xfrm>
            <a:off x="15913100" y="7156450"/>
            <a:ext cx="1736725" cy="10668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b="1">
                <a:solidFill>
                  <a:srgbClr val="00CBA1"/>
                </a:solidFill>
                <a:latin typeface="Open Sans" charset="0"/>
                <a:cs typeface="Open Sans" charset="0"/>
                <a:sym typeface="Open Sans" charset="0"/>
              </a:rPr>
              <a:t>2014</a:t>
            </a:r>
            <a:endParaRPr lang="en-US"/>
          </a:p>
        </p:txBody>
      </p:sp>
      <p:sp>
        <p:nvSpPr>
          <p:cNvPr id="21532" name="AutoShape 28"/>
          <p:cNvSpPr>
            <a:spLocks/>
          </p:cNvSpPr>
          <p:nvPr/>
        </p:nvSpPr>
        <p:spPr bwMode="auto">
          <a:xfrm>
            <a:off x="19608800" y="5810250"/>
            <a:ext cx="1736725" cy="10668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a:solidFill>
                  <a:srgbClr val="C0C0C0"/>
                </a:solidFill>
                <a:latin typeface="Open Sans" charset="0"/>
                <a:cs typeface="Open Sans" charset="0"/>
                <a:sym typeface="Open Sans" charset="0"/>
              </a:rPr>
              <a:t>2015</a:t>
            </a:r>
            <a:endParaRPr lang="en-US"/>
          </a:p>
        </p:txBody>
      </p:sp>
      <p:sp>
        <p:nvSpPr>
          <p:cNvPr id="21533" name="AutoShape 29"/>
          <p:cNvSpPr>
            <a:spLocks/>
          </p:cNvSpPr>
          <p:nvPr/>
        </p:nvSpPr>
        <p:spPr bwMode="auto">
          <a:xfrm>
            <a:off x="2438400" y="8242300"/>
            <a:ext cx="3721100" cy="12446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599"/>
                </a:lnTo>
                <a:lnTo>
                  <a:pt x="0" y="21599"/>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2500" b="1">
                <a:solidFill>
                  <a:srgbClr val="444444"/>
                </a:solidFill>
                <a:latin typeface="Open Sans" charset="0"/>
                <a:cs typeface="Open Sans" charset="0"/>
                <a:sym typeface="Open Sans" charset="0"/>
              </a:rPr>
              <a:t>Description</a:t>
            </a:r>
            <a:r>
              <a:rPr lang="en-US" sz="2100" b="1">
                <a:solidFill>
                  <a:srgbClr val="444444"/>
                </a:solidFill>
                <a:latin typeface="Open Sans" charset="0"/>
                <a:cs typeface="Open Sans" charset="0"/>
                <a:sym typeface="Open Sans" charset="0"/>
              </a:rPr>
              <a:t> </a:t>
            </a:r>
          </a:p>
          <a:p>
            <a:pPr algn="l"/>
            <a:r>
              <a:rPr lang="en-US" sz="2100">
                <a:solidFill>
                  <a:srgbClr val="444444"/>
                </a:solidFill>
                <a:latin typeface="Open Sans" charset="0"/>
                <a:cs typeface="Open Sans" charset="0"/>
                <a:sym typeface="Open Sans" charset="0"/>
              </a:rPr>
              <a:t>Nullam id dolor id nibh ultricies.</a:t>
            </a:r>
            <a:endParaRPr lang="en-US"/>
          </a:p>
        </p:txBody>
      </p:sp>
      <p:sp>
        <p:nvSpPr>
          <p:cNvPr id="21534" name="AutoShape 30"/>
          <p:cNvSpPr>
            <a:spLocks/>
          </p:cNvSpPr>
          <p:nvPr/>
        </p:nvSpPr>
        <p:spPr bwMode="auto">
          <a:xfrm>
            <a:off x="15887700" y="4572000"/>
            <a:ext cx="3721100" cy="12446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599"/>
                </a:lnTo>
                <a:lnTo>
                  <a:pt x="0" y="21599"/>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2500" b="1">
                <a:solidFill>
                  <a:srgbClr val="444444"/>
                </a:solidFill>
                <a:latin typeface="Open Sans" charset="0"/>
                <a:cs typeface="Open Sans" charset="0"/>
                <a:sym typeface="Open Sans" charset="0"/>
              </a:rPr>
              <a:t>Description</a:t>
            </a:r>
            <a:r>
              <a:rPr lang="en-US" sz="2100" b="1">
                <a:solidFill>
                  <a:srgbClr val="444444"/>
                </a:solidFill>
                <a:latin typeface="Open Sans" charset="0"/>
                <a:cs typeface="Open Sans" charset="0"/>
                <a:sym typeface="Open Sans" charset="0"/>
              </a:rPr>
              <a:t> </a:t>
            </a:r>
          </a:p>
          <a:p>
            <a:pPr algn="l"/>
            <a:r>
              <a:rPr lang="en-US" sz="2100">
                <a:solidFill>
                  <a:srgbClr val="444444"/>
                </a:solidFill>
                <a:latin typeface="Open Sans" charset="0"/>
                <a:cs typeface="Open Sans" charset="0"/>
                <a:sym typeface="Open Sans" charset="0"/>
              </a:rPr>
              <a:t>Nullam id dolor id nibh ultricies.</a:t>
            </a:r>
            <a:endParaRPr lang="en-US"/>
          </a:p>
        </p:txBody>
      </p:sp>
      <p:sp>
        <p:nvSpPr>
          <p:cNvPr id="21535" name="AutoShape 31"/>
          <p:cNvSpPr>
            <a:spLocks/>
          </p:cNvSpPr>
          <p:nvPr/>
        </p:nvSpPr>
        <p:spPr bwMode="auto">
          <a:xfrm>
            <a:off x="6845300" y="7061200"/>
            <a:ext cx="3721100" cy="12446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599"/>
                </a:lnTo>
                <a:lnTo>
                  <a:pt x="0" y="21599"/>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2500" b="1" dirty="0">
                <a:solidFill>
                  <a:srgbClr val="444444"/>
                </a:solidFill>
                <a:latin typeface="Open Sans" charset="0"/>
                <a:cs typeface="Open Sans" charset="0"/>
                <a:sym typeface="Open Sans" charset="0"/>
              </a:rPr>
              <a:t>Description</a:t>
            </a:r>
            <a:r>
              <a:rPr lang="en-US" sz="2100" b="1" dirty="0">
                <a:solidFill>
                  <a:srgbClr val="444444"/>
                </a:solidFill>
                <a:latin typeface="Open Sans" charset="0"/>
                <a:cs typeface="Open Sans" charset="0"/>
                <a:sym typeface="Open Sans" charset="0"/>
              </a:rPr>
              <a:t> </a:t>
            </a:r>
          </a:p>
          <a:p>
            <a:pPr algn="l"/>
            <a:r>
              <a:rPr lang="en-US" sz="2100" dirty="0" err="1">
                <a:solidFill>
                  <a:srgbClr val="444444"/>
                </a:solidFill>
                <a:latin typeface="Open Sans" charset="0"/>
                <a:cs typeface="Open Sans" charset="0"/>
                <a:sym typeface="Open Sans" charset="0"/>
              </a:rPr>
              <a:t>Nullam</a:t>
            </a:r>
            <a:r>
              <a:rPr lang="en-US" sz="2100" dirty="0">
                <a:solidFill>
                  <a:srgbClr val="444444"/>
                </a:solidFill>
                <a:latin typeface="Open Sans" charset="0"/>
                <a:cs typeface="Open Sans" charset="0"/>
                <a:sym typeface="Open Sans" charset="0"/>
              </a:rPr>
              <a:t> id dolor id </a:t>
            </a:r>
            <a:r>
              <a:rPr lang="en-US" sz="2100" dirty="0" err="1">
                <a:solidFill>
                  <a:srgbClr val="444444"/>
                </a:solidFill>
                <a:latin typeface="Open Sans" charset="0"/>
                <a:cs typeface="Open Sans" charset="0"/>
                <a:sym typeface="Open Sans" charset="0"/>
              </a:rPr>
              <a:t>nibh</a:t>
            </a:r>
            <a:r>
              <a:rPr lang="en-US" sz="2100" dirty="0">
                <a:solidFill>
                  <a:srgbClr val="444444"/>
                </a:solidFill>
                <a:latin typeface="Open Sans" charset="0"/>
                <a:cs typeface="Open Sans" charset="0"/>
                <a:sym typeface="Open Sans" charset="0"/>
              </a:rPr>
              <a:t> </a:t>
            </a:r>
            <a:r>
              <a:rPr lang="en-US" sz="2100" dirty="0" err="1">
                <a:solidFill>
                  <a:srgbClr val="444444"/>
                </a:solidFill>
                <a:latin typeface="Open Sans" charset="0"/>
                <a:cs typeface="Open Sans" charset="0"/>
                <a:sym typeface="Open Sans" charset="0"/>
              </a:rPr>
              <a:t>ultricies</a:t>
            </a:r>
            <a:r>
              <a:rPr lang="en-US" sz="2100" dirty="0">
                <a:solidFill>
                  <a:srgbClr val="444444"/>
                </a:solidFill>
                <a:latin typeface="Open Sans" charset="0"/>
                <a:cs typeface="Open Sans" charset="0"/>
                <a:sym typeface="Open Sans" charset="0"/>
              </a:rPr>
              <a:t>.</a:t>
            </a:r>
            <a:endParaRPr lang="en-US" dirty="0"/>
          </a:p>
        </p:txBody>
      </p:sp>
      <p:grpSp>
        <p:nvGrpSpPr>
          <p:cNvPr id="21536" name="Group 32"/>
          <p:cNvGrpSpPr>
            <a:grpSpLocks/>
          </p:cNvGrpSpPr>
          <p:nvPr/>
        </p:nvGrpSpPr>
        <p:grpSpPr bwMode="auto">
          <a:xfrm>
            <a:off x="19850100" y="3783013"/>
            <a:ext cx="1257300" cy="787400"/>
            <a:chOff x="0" y="0"/>
            <a:chExt cx="1257302" cy="787401"/>
          </a:xfrm>
        </p:grpSpPr>
        <p:sp>
          <p:nvSpPr>
            <p:cNvPr id="21537" name="AutoShape 33"/>
            <p:cNvSpPr>
              <a:spLocks/>
            </p:cNvSpPr>
            <p:nvPr/>
          </p:nvSpPr>
          <p:spPr bwMode="auto">
            <a:xfrm>
              <a:off x="0" y="0"/>
              <a:ext cx="1257302" cy="78740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19438"/>
                  </a:moveTo>
                  <a:cubicBezTo>
                    <a:pt x="7005" y="19438"/>
                    <a:pt x="3289" y="15988"/>
                    <a:pt x="1437" y="10797"/>
                  </a:cubicBezTo>
                  <a:cubicBezTo>
                    <a:pt x="3298" y="5598"/>
                    <a:pt x="7009" y="2161"/>
                    <a:pt x="10800" y="2161"/>
                  </a:cubicBezTo>
                  <a:cubicBezTo>
                    <a:pt x="14595" y="2161"/>
                    <a:pt x="18310" y="5611"/>
                    <a:pt x="20162" y="10802"/>
                  </a:cubicBezTo>
                  <a:cubicBezTo>
                    <a:pt x="18301" y="16000"/>
                    <a:pt x="14590" y="19438"/>
                    <a:pt x="10800" y="19438"/>
                  </a:cubicBezTo>
                  <a:moveTo>
                    <a:pt x="21576" y="10561"/>
                  </a:moveTo>
                  <a:cubicBezTo>
                    <a:pt x="21569" y="10516"/>
                    <a:pt x="21573" y="10467"/>
                    <a:pt x="21562" y="10423"/>
                  </a:cubicBezTo>
                  <a:cubicBezTo>
                    <a:pt x="21558" y="10406"/>
                    <a:pt x="21548" y="10395"/>
                    <a:pt x="21544" y="10378"/>
                  </a:cubicBezTo>
                  <a:cubicBezTo>
                    <a:pt x="21537" y="10352"/>
                    <a:pt x="21539" y="10322"/>
                    <a:pt x="21530" y="10297"/>
                  </a:cubicBezTo>
                  <a:cubicBezTo>
                    <a:pt x="19569" y="4298"/>
                    <a:pt x="15302" y="0"/>
                    <a:pt x="10800" y="0"/>
                  </a:cubicBezTo>
                  <a:cubicBezTo>
                    <a:pt x="6297" y="0"/>
                    <a:pt x="2030" y="4290"/>
                    <a:pt x="69" y="10290"/>
                  </a:cubicBezTo>
                  <a:cubicBezTo>
                    <a:pt x="61" y="10316"/>
                    <a:pt x="62" y="10344"/>
                    <a:pt x="55" y="10370"/>
                  </a:cubicBezTo>
                  <a:cubicBezTo>
                    <a:pt x="51" y="10387"/>
                    <a:pt x="41" y="10398"/>
                    <a:pt x="37" y="10415"/>
                  </a:cubicBezTo>
                  <a:cubicBezTo>
                    <a:pt x="26" y="10459"/>
                    <a:pt x="30" y="10508"/>
                    <a:pt x="24" y="10554"/>
                  </a:cubicBezTo>
                  <a:cubicBezTo>
                    <a:pt x="12" y="10635"/>
                    <a:pt x="0" y="10714"/>
                    <a:pt x="0" y="10796"/>
                  </a:cubicBezTo>
                  <a:cubicBezTo>
                    <a:pt x="0" y="10878"/>
                    <a:pt x="12" y="10955"/>
                    <a:pt x="24" y="11038"/>
                  </a:cubicBezTo>
                  <a:cubicBezTo>
                    <a:pt x="30" y="11083"/>
                    <a:pt x="26" y="11131"/>
                    <a:pt x="37" y="11175"/>
                  </a:cubicBezTo>
                  <a:cubicBezTo>
                    <a:pt x="41" y="11193"/>
                    <a:pt x="51" y="11204"/>
                    <a:pt x="55" y="11220"/>
                  </a:cubicBezTo>
                  <a:cubicBezTo>
                    <a:pt x="62" y="11247"/>
                    <a:pt x="61" y="11276"/>
                    <a:pt x="69" y="11302"/>
                  </a:cubicBezTo>
                  <a:cubicBezTo>
                    <a:pt x="2030" y="17300"/>
                    <a:pt x="6297" y="21600"/>
                    <a:pt x="10800" y="21600"/>
                  </a:cubicBezTo>
                  <a:cubicBezTo>
                    <a:pt x="15302" y="21600"/>
                    <a:pt x="19569" y="17308"/>
                    <a:pt x="21530" y="11309"/>
                  </a:cubicBezTo>
                  <a:cubicBezTo>
                    <a:pt x="21539" y="11283"/>
                    <a:pt x="21537" y="11255"/>
                    <a:pt x="21544" y="11228"/>
                  </a:cubicBezTo>
                  <a:cubicBezTo>
                    <a:pt x="21548" y="11212"/>
                    <a:pt x="21558" y="11201"/>
                    <a:pt x="21562" y="11183"/>
                  </a:cubicBezTo>
                  <a:cubicBezTo>
                    <a:pt x="21573" y="11139"/>
                    <a:pt x="21569" y="11089"/>
                    <a:pt x="21576" y="11044"/>
                  </a:cubicBezTo>
                  <a:cubicBezTo>
                    <a:pt x="21587" y="10963"/>
                    <a:pt x="21599" y="10885"/>
                    <a:pt x="21599" y="10803"/>
                  </a:cubicBezTo>
                  <a:cubicBezTo>
                    <a:pt x="21599" y="10721"/>
                    <a:pt x="21587" y="10642"/>
                    <a:pt x="21576" y="10561"/>
                  </a:cubicBezTo>
                </a:path>
              </a:pathLst>
            </a:custGeom>
            <a:solidFill>
              <a:srgbClr val="C0C0C0"/>
            </a:solidFill>
            <a:ln>
              <a:noFill/>
            </a:ln>
            <a:effectLst/>
            <a:extLs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21538" name="AutoShape 34"/>
            <p:cNvSpPr>
              <a:spLocks/>
            </p:cNvSpPr>
            <p:nvPr/>
          </p:nvSpPr>
          <p:spPr bwMode="auto">
            <a:xfrm>
              <a:off x="472164" y="236398"/>
              <a:ext cx="176910" cy="17718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202" y="0"/>
                  </a:moveTo>
                  <a:cubicBezTo>
                    <a:pt x="19193" y="0"/>
                    <a:pt x="19183" y="4"/>
                    <a:pt x="19174" y="4"/>
                  </a:cubicBezTo>
                  <a:cubicBezTo>
                    <a:pt x="8585" y="23"/>
                    <a:pt x="0" y="8607"/>
                    <a:pt x="0" y="19198"/>
                  </a:cubicBezTo>
                  <a:cubicBezTo>
                    <a:pt x="0" y="20523"/>
                    <a:pt x="1076" y="21600"/>
                    <a:pt x="2402" y="21600"/>
                  </a:cubicBezTo>
                  <a:cubicBezTo>
                    <a:pt x="3722" y="21600"/>
                    <a:pt x="4799" y="20523"/>
                    <a:pt x="4799" y="19198"/>
                  </a:cubicBezTo>
                  <a:cubicBezTo>
                    <a:pt x="4799" y="11262"/>
                    <a:pt x="11262" y="4803"/>
                    <a:pt x="19202" y="4803"/>
                  </a:cubicBezTo>
                  <a:lnTo>
                    <a:pt x="19202" y="4798"/>
                  </a:lnTo>
                  <a:cubicBezTo>
                    <a:pt x="20523" y="4798"/>
                    <a:pt x="21600" y="3721"/>
                    <a:pt x="21600" y="2401"/>
                  </a:cubicBezTo>
                  <a:cubicBezTo>
                    <a:pt x="21600" y="1076"/>
                    <a:pt x="20523" y="0"/>
                    <a:pt x="19202" y="0"/>
                  </a:cubicBezTo>
                </a:path>
              </a:pathLst>
            </a:custGeom>
            <a:solidFill>
              <a:srgbClr val="C0C0C0"/>
            </a:solidFill>
            <a:ln>
              <a:noFill/>
            </a:ln>
            <a:effectLst/>
            <a:extLs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21539" name="AutoShape 35"/>
            <p:cNvSpPr>
              <a:spLocks/>
            </p:cNvSpPr>
            <p:nvPr/>
          </p:nvSpPr>
          <p:spPr bwMode="auto">
            <a:xfrm>
              <a:off x="354124" y="118199"/>
              <a:ext cx="550860" cy="55159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20057"/>
                  </a:moveTo>
                  <a:cubicBezTo>
                    <a:pt x="5694" y="20057"/>
                    <a:pt x="1542" y="15905"/>
                    <a:pt x="1542" y="10800"/>
                  </a:cubicBezTo>
                  <a:cubicBezTo>
                    <a:pt x="1542" y="5694"/>
                    <a:pt x="5694" y="1542"/>
                    <a:pt x="10800" y="1542"/>
                  </a:cubicBezTo>
                  <a:cubicBezTo>
                    <a:pt x="15905" y="1542"/>
                    <a:pt x="20057" y="5694"/>
                    <a:pt x="20057" y="10800"/>
                  </a:cubicBezTo>
                  <a:cubicBezTo>
                    <a:pt x="20057" y="15905"/>
                    <a:pt x="15905" y="20057"/>
                    <a:pt x="10800" y="20057"/>
                  </a:cubicBezTo>
                  <a:moveTo>
                    <a:pt x="10800" y="0"/>
                  </a:moveTo>
                  <a:cubicBezTo>
                    <a:pt x="4834" y="0"/>
                    <a:pt x="0" y="4834"/>
                    <a:pt x="0" y="10800"/>
                  </a:cubicBezTo>
                  <a:cubicBezTo>
                    <a:pt x="0" y="16765"/>
                    <a:pt x="4834" y="21600"/>
                    <a:pt x="10800" y="21600"/>
                  </a:cubicBezTo>
                  <a:cubicBezTo>
                    <a:pt x="16765" y="21600"/>
                    <a:pt x="21600" y="16765"/>
                    <a:pt x="21600" y="10800"/>
                  </a:cubicBezTo>
                  <a:cubicBezTo>
                    <a:pt x="21600" y="4834"/>
                    <a:pt x="16765" y="0"/>
                    <a:pt x="10800" y="0"/>
                  </a:cubicBezTo>
                </a:path>
              </a:pathLst>
            </a:custGeom>
            <a:solidFill>
              <a:srgbClr val="C0C0C0"/>
            </a:solidFill>
            <a:ln>
              <a:noFill/>
            </a:ln>
            <a:effectLst/>
            <a:extLs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grpSp>
      <p:sp>
        <p:nvSpPr>
          <p:cNvPr id="21543" name="AutoShape 39"/>
          <p:cNvSpPr>
            <a:spLocks/>
          </p:cNvSpPr>
          <p:nvPr/>
        </p:nvSpPr>
        <p:spPr bwMode="auto">
          <a:xfrm>
            <a:off x="11163300" y="5816600"/>
            <a:ext cx="3721100" cy="12446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599"/>
                </a:lnTo>
                <a:lnTo>
                  <a:pt x="0" y="21599"/>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2500" b="1">
                <a:solidFill>
                  <a:srgbClr val="444444"/>
                </a:solidFill>
                <a:latin typeface="Open Sans" charset="0"/>
                <a:cs typeface="Open Sans" charset="0"/>
                <a:sym typeface="Open Sans" charset="0"/>
              </a:rPr>
              <a:t>Description</a:t>
            </a:r>
            <a:r>
              <a:rPr lang="en-US" sz="2100" b="1">
                <a:solidFill>
                  <a:srgbClr val="444444"/>
                </a:solidFill>
                <a:latin typeface="Open Sans" charset="0"/>
                <a:cs typeface="Open Sans" charset="0"/>
                <a:sym typeface="Open Sans" charset="0"/>
              </a:rPr>
              <a:t> </a:t>
            </a:r>
          </a:p>
          <a:p>
            <a:pPr algn="l"/>
            <a:r>
              <a:rPr lang="en-US" sz="2100">
                <a:solidFill>
                  <a:srgbClr val="444444"/>
                </a:solidFill>
                <a:latin typeface="Open Sans" charset="0"/>
                <a:cs typeface="Open Sans" charset="0"/>
                <a:sym typeface="Open Sans" charset="0"/>
              </a:rPr>
              <a:t>Nullam id dolor id nibh ultricies.</a:t>
            </a:r>
            <a:endParaRPr lang="en-US"/>
          </a:p>
        </p:txBody>
      </p:sp>
      <p:sp>
        <p:nvSpPr>
          <p:cNvPr id="21545" name="AutoShape 41"/>
          <p:cNvSpPr>
            <a:spLocks/>
          </p:cNvSpPr>
          <p:nvPr/>
        </p:nvSpPr>
        <p:spPr bwMode="auto">
          <a:xfrm>
            <a:off x="22263100" y="12630150"/>
            <a:ext cx="461963" cy="520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r>
              <a:rPr lang="en-US" sz="2400" b="1">
                <a:solidFill>
                  <a:srgbClr val="444444"/>
                </a:solidFill>
                <a:latin typeface="Open Sans" charset="0"/>
                <a:cs typeface="Open Sans" charset="0"/>
                <a:sym typeface="Open Sans" charset="0"/>
              </a:rPr>
              <a:t>14</a:t>
            </a:r>
            <a:endParaRPr lang="en-US"/>
          </a:p>
        </p:txBody>
      </p:sp>
      <p:sp>
        <p:nvSpPr>
          <p:cNvPr id="51" name="Rectangular Callout 4"/>
          <p:cNvSpPr/>
          <p:nvPr/>
        </p:nvSpPr>
        <p:spPr bwMode="auto">
          <a:xfrm>
            <a:off x="2438400" y="6019800"/>
            <a:ext cx="2743200" cy="2209800"/>
          </a:xfrm>
          <a:custGeom>
            <a:avLst/>
            <a:gdLst>
              <a:gd name="connsiteX0" fmla="*/ 0 w 3352800"/>
              <a:gd name="connsiteY0" fmla="*/ 0 h 2286000"/>
              <a:gd name="connsiteX1" fmla="*/ 558800 w 3352800"/>
              <a:gd name="connsiteY1" fmla="*/ 0 h 2286000"/>
              <a:gd name="connsiteX2" fmla="*/ 558800 w 3352800"/>
              <a:gd name="connsiteY2" fmla="*/ 0 h 2286000"/>
              <a:gd name="connsiteX3" fmla="*/ 1397000 w 3352800"/>
              <a:gd name="connsiteY3" fmla="*/ 0 h 2286000"/>
              <a:gd name="connsiteX4" fmla="*/ 3352800 w 3352800"/>
              <a:gd name="connsiteY4" fmla="*/ 0 h 2286000"/>
              <a:gd name="connsiteX5" fmla="*/ 3352800 w 3352800"/>
              <a:gd name="connsiteY5" fmla="*/ 1333500 h 2286000"/>
              <a:gd name="connsiteX6" fmla="*/ 3352800 w 3352800"/>
              <a:gd name="connsiteY6" fmla="*/ 1333500 h 2286000"/>
              <a:gd name="connsiteX7" fmla="*/ 3352800 w 3352800"/>
              <a:gd name="connsiteY7" fmla="*/ 1905000 h 2286000"/>
              <a:gd name="connsiteX8" fmla="*/ 3352800 w 3352800"/>
              <a:gd name="connsiteY8" fmla="*/ 2286000 h 2286000"/>
              <a:gd name="connsiteX9" fmla="*/ 1397000 w 3352800"/>
              <a:gd name="connsiteY9" fmla="*/ 2286000 h 2286000"/>
              <a:gd name="connsiteX10" fmla="*/ 977911 w 3352800"/>
              <a:gd name="connsiteY10" fmla="*/ 2571750 h 2286000"/>
              <a:gd name="connsiteX11" fmla="*/ 558800 w 3352800"/>
              <a:gd name="connsiteY11" fmla="*/ 2286000 h 2286000"/>
              <a:gd name="connsiteX12" fmla="*/ 0 w 3352800"/>
              <a:gd name="connsiteY12" fmla="*/ 2286000 h 2286000"/>
              <a:gd name="connsiteX13" fmla="*/ 0 w 3352800"/>
              <a:gd name="connsiteY13" fmla="*/ 1905000 h 2286000"/>
              <a:gd name="connsiteX14" fmla="*/ 0 w 3352800"/>
              <a:gd name="connsiteY14" fmla="*/ 1333500 h 2286000"/>
              <a:gd name="connsiteX15" fmla="*/ 0 w 3352800"/>
              <a:gd name="connsiteY15" fmla="*/ 1333500 h 2286000"/>
              <a:gd name="connsiteX16" fmla="*/ 0 w 3352800"/>
              <a:gd name="connsiteY16" fmla="*/ 0 h 2286000"/>
              <a:gd name="connsiteX0" fmla="*/ 0 w 3352800"/>
              <a:gd name="connsiteY0" fmla="*/ 0 h 2571750"/>
              <a:gd name="connsiteX1" fmla="*/ 558800 w 3352800"/>
              <a:gd name="connsiteY1" fmla="*/ 0 h 2571750"/>
              <a:gd name="connsiteX2" fmla="*/ 558800 w 3352800"/>
              <a:gd name="connsiteY2" fmla="*/ 0 h 2571750"/>
              <a:gd name="connsiteX3" fmla="*/ 1397000 w 3352800"/>
              <a:gd name="connsiteY3" fmla="*/ 0 h 2571750"/>
              <a:gd name="connsiteX4" fmla="*/ 3352800 w 3352800"/>
              <a:gd name="connsiteY4" fmla="*/ 0 h 2571750"/>
              <a:gd name="connsiteX5" fmla="*/ 3352800 w 3352800"/>
              <a:gd name="connsiteY5" fmla="*/ 1333500 h 2571750"/>
              <a:gd name="connsiteX6" fmla="*/ 3352800 w 3352800"/>
              <a:gd name="connsiteY6" fmla="*/ 1333500 h 2571750"/>
              <a:gd name="connsiteX7" fmla="*/ 3352800 w 3352800"/>
              <a:gd name="connsiteY7" fmla="*/ 1905000 h 2571750"/>
              <a:gd name="connsiteX8" fmla="*/ 3352800 w 3352800"/>
              <a:gd name="connsiteY8" fmla="*/ 2286000 h 2571750"/>
              <a:gd name="connsiteX9" fmla="*/ 1170207 w 3352800"/>
              <a:gd name="connsiteY9" fmla="*/ 2286000 h 2571750"/>
              <a:gd name="connsiteX10" fmla="*/ 977911 w 3352800"/>
              <a:gd name="connsiteY10" fmla="*/ 2571750 h 2571750"/>
              <a:gd name="connsiteX11" fmla="*/ 558800 w 3352800"/>
              <a:gd name="connsiteY11" fmla="*/ 2286000 h 2571750"/>
              <a:gd name="connsiteX12" fmla="*/ 0 w 3352800"/>
              <a:gd name="connsiteY12" fmla="*/ 2286000 h 2571750"/>
              <a:gd name="connsiteX13" fmla="*/ 0 w 3352800"/>
              <a:gd name="connsiteY13" fmla="*/ 1905000 h 2571750"/>
              <a:gd name="connsiteX14" fmla="*/ 0 w 3352800"/>
              <a:gd name="connsiteY14" fmla="*/ 1333500 h 2571750"/>
              <a:gd name="connsiteX15" fmla="*/ 0 w 3352800"/>
              <a:gd name="connsiteY15" fmla="*/ 1333500 h 2571750"/>
              <a:gd name="connsiteX16" fmla="*/ 0 w 3352800"/>
              <a:gd name="connsiteY16" fmla="*/ 0 h 2571750"/>
              <a:gd name="connsiteX0" fmla="*/ 0 w 3352800"/>
              <a:gd name="connsiteY0" fmla="*/ 0 h 2571750"/>
              <a:gd name="connsiteX1" fmla="*/ 558800 w 3352800"/>
              <a:gd name="connsiteY1" fmla="*/ 0 h 2571750"/>
              <a:gd name="connsiteX2" fmla="*/ 558800 w 3352800"/>
              <a:gd name="connsiteY2" fmla="*/ 0 h 2571750"/>
              <a:gd name="connsiteX3" fmla="*/ 1397000 w 3352800"/>
              <a:gd name="connsiteY3" fmla="*/ 0 h 2571750"/>
              <a:gd name="connsiteX4" fmla="*/ 3352800 w 3352800"/>
              <a:gd name="connsiteY4" fmla="*/ 0 h 2571750"/>
              <a:gd name="connsiteX5" fmla="*/ 3352800 w 3352800"/>
              <a:gd name="connsiteY5" fmla="*/ 1333500 h 2571750"/>
              <a:gd name="connsiteX6" fmla="*/ 3352800 w 3352800"/>
              <a:gd name="connsiteY6" fmla="*/ 1333500 h 2571750"/>
              <a:gd name="connsiteX7" fmla="*/ 3352800 w 3352800"/>
              <a:gd name="connsiteY7" fmla="*/ 1905000 h 2571750"/>
              <a:gd name="connsiteX8" fmla="*/ 3352800 w 3352800"/>
              <a:gd name="connsiteY8" fmla="*/ 2286000 h 2571750"/>
              <a:gd name="connsiteX9" fmla="*/ 1170207 w 3352800"/>
              <a:gd name="connsiteY9" fmla="*/ 2286000 h 2571750"/>
              <a:gd name="connsiteX10" fmla="*/ 977911 w 3352800"/>
              <a:gd name="connsiteY10" fmla="*/ 2571750 h 2571750"/>
              <a:gd name="connsiteX11" fmla="*/ 785593 w 3352800"/>
              <a:gd name="connsiteY11" fmla="*/ 2286000 h 2571750"/>
              <a:gd name="connsiteX12" fmla="*/ 0 w 3352800"/>
              <a:gd name="connsiteY12" fmla="*/ 2286000 h 2571750"/>
              <a:gd name="connsiteX13" fmla="*/ 0 w 3352800"/>
              <a:gd name="connsiteY13" fmla="*/ 1905000 h 2571750"/>
              <a:gd name="connsiteX14" fmla="*/ 0 w 3352800"/>
              <a:gd name="connsiteY14" fmla="*/ 1333500 h 2571750"/>
              <a:gd name="connsiteX15" fmla="*/ 0 w 3352800"/>
              <a:gd name="connsiteY15" fmla="*/ 1333500 h 2571750"/>
              <a:gd name="connsiteX16" fmla="*/ 0 w 3352800"/>
              <a:gd name="connsiteY16" fmla="*/ 0 h 25717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3352800" h="2571750">
                <a:moveTo>
                  <a:pt x="0" y="0"/>
                </a:moveTo>
                <a:lnTo>
                  <a:pt x="558800" y="0"/>
                </a:lnTo>
                <a:lnTo>
                  <a:pt x="558800" y="0"/>
                </a:lnTo>
                <a:lnTo>
                  <a:pt x="1397000" y="0"/>
                </a:lnTo>
                <a:lnTo>
                  <a:pt x="3352800" y="0"/>
                </a:lnTo>
                <a:lnTo>
                  <a:pt x="3352800" y="1333500"/>
                </a:lnTo>
                <a:lnTo>
                  <a:pt x="3352800" y="1333500"/>
                </a:lnTo>
                <a:lnTo>
                  <a:pt x="3352800" y="1905000"/>
                </a:lnTo>
                <a:lnTo>
                  <a:pt x="3352800" y="2286000"/>
                </a:lnTo>
                <a:lnTo>
                  <a:pt x="1170207" y="2286000"/>
                </a:lnTo>
                <a:lnTo>
                  <a:pt x="977911" y="2571750"/>
                </a:lnTo>
                <a:lnTo>
                  <a:pt x="785593" y="2286000"/>
                </a:lnTo>
                <a:lnTo>
                  <a:pt x="0" y="2286000"/>
                </a:lnTo>
                <a:lnTo>
                  <a:pt x="0" y="1905000"/>
                </a:lnTo>
                <a:lnTo>
                  <a:pt x="0" y="1333500"/>
                </a:lnTo>
                <a:lnTo>
                  <a:pt x="0" y="1333500"/>
                </a:lnTo>
                <a:lnTo>
                  <a:pt x="0" y="0"/>
                </a:lnTo>
                <a:close/>
              </a:path>
            </a:pathLst>
          </a:custGeom>
          <a:solidFill>
            <a:schemeClr val="bg2">
              <a:lumMod val="75000"/>
            </a:schemeClr>
          </a:solidFill>
          <a:ln w="12700" cap="flat" cmpd="sng" algn="ctr">
            <a:noFill/>
            <a:prstDash val="solid"/>
            <a:miter lim="0"/>
            <a:headEnd type="none" w="med" len="med"/>
            <a:tailEnd type="none" w="med" len="med"/>
          </a:ln>
          <a:effectLst/>
          <a:extLst/>
        </p:spPr>
        <p:txBody>
          <a:bodyPr lIns="38100" tIns="38100" rIns="38100" bIns="38100" anchor="ctr"/>
          <a:lstStyle/>
          <a:p>
            <a:pPr marL="800100" indent="-457200">
              <a:defRPr/>
            </a:pPr>
            <a:endParaRPr lang="en-US">
              <a:cs typeface="Gill Sans" charset="0"/>
            </a:endParaRPr>
          </a:p>
        </p:txBody>
      </p:sp>
      <p:sp>
        <p:nvSpPr>
          <p:cNvPr id="52" name="Rectangular Callout 4"/>
          <p:cNvSpPr/>
          <p:nvPr/>
        </p:nvSpPr>
        <p:spPr bwMode="auto">
          <a:xfrm>
            <a:off x="6858000" y="4724400"/>
            <a:ext cx="2743200" cy="2209800"/>
          </a:xfrm>
          <a:custGeom>
            <a:avLst/>
            <a:gdLst>
              <a:gd name="connsiteX0" fmla="*/ 0 w 3352800"/>
              <a:gd name="connsiteY0" fmla="*/ 0 h 2286000"/>
              <a:gd name="connsiteX1" fmla="*/ 558800 w 3352800"/>
              <a:gd name="connsiteY1" fmla="*/ 0 h 2286000"/>
              <a:gd name="connsiteX2" fmla="*/ 558800 w 3352800"/>
              <a:gd name="connsiteY2" fmla="*/ 0 h 2286000"/>
              <a:gd name="connsiteX3" fmla="*/ 1397000 w 3352800"/>
              <a:gd name="connsiteY3" fmla="*/ 0 h 2286000"/>
              <a:gd name="connsiteX4" fmla="*/ 3352800 w 3352800"/>
              <a:gd name="connsiteY4" fmla="*/ 0 h 2286000"/>
              <a:gd name="connsiteX5" fmla="*/ 3352800 w 3352800"/>
              <a:gd name="connsiteY5" fmla="*/ 1333500 h 2286000"/>
              <a:gd name="connsiteX6" fmla="*/ 3352800 w 3352800"/>
              <a:gd name="connsiteY6" fmla="*/ 1333500 h 2286000"/>
              <a:gd name="connsiteX7" fmla="*/ 3352800 w 3352800"/>
              <a:gd name="connsiteY7" fmla="*/ 1905000 h 2286000"/>
              <a:gd name="connsiteX8" fmla="*/ 3352800 w 3352800"/>
              <a:gd name="connsiteY8" fmla="*/ 2286000 h 2286000"/>
              <a:gd name="connsiteX9" fmla="*/ 1397000 w 3352800"/>
              <a:gd name="connsiteY9" fmla="*/ 2286000 h 2286000"/>
              <a:gd name="connsiteX10" fmla="*/ 977911 w 3352800"/>
              <a:gd name="connsiteY10" fmla="*/ 2571750 h 2286000"/>
              <a:gd name="connsiteX11" fmla="*/ 558800 w 3352800"/>
              <a:gd name="connsiteY11" fmla="*/ 2286000 h 2286000"/>
              <a:gd name="connsiteX12" fmla="*/ 0 w 3352800"/>
              <a:gd name="connsiteY12" fmla="*/ 2286000 h 2286000"/>
              <a:gd name="connsiteX13" fmla="*/ 0 w 3352800"/>
              <a:gd name="connsiteY13" fmla="*/ 1905000 h 2286000"/>
              <a:gd name="connsiteX14" fmla="*/ 0 w 3352800"/>
              <a:gd name="connsiteY14" fmla="*/ 1333500 h 2286000"/>
              <a:gd name="connsiteX15" fmla="*/ 0 w 3352800"/>
              <a:gd name="connsiteY15" fmla="*/ 1333500 h 2286000"/>
              <a:gd name="connsiteX16" fmla="*/ 0 w 3352800"/>
              <a:gd name="connsiteY16" fmla="*/ 0 h 2286000"/>
              <a:gd name="connsiteX0" fmla="*/ 0 w 3352800"/>
              <a:gd name="connsiteY0" fmla="*/ 0 h 2571750"/>
              <a:gd name="connsiteX1" fmla="*/ 558800 w 3352800"/>
              <a:gd name="connsiteY1" fmla="*/ 0 h 2571750"/>
              <a:gd name="connsiteX2" fmla="*/ 558800 w 3352800"/>
              <a:gd name="connsiteY2" fmla="*/ 0 h 2571750"/>
              <a:gd name="connsiteX3" fmla="*/ 1397000 w 3352800"/>
              <a:gd name="connsiteY3" fmla="*/ 0 h 2571750"/>
              <a:gd name="connsiteX4" fmla="*/ 3352800 w 3352800"/>
              <a:gd name="connsiteY4" fmla="*/ 0 h 2571750"/>
              <a:gd name="connsiteX5" fmla="*/ 3352800 w 3352800"/>
              <a:gd name="connsiteY5" fmla="*/ 1333500 h 2571750"/>
              <a:gd name="connsiteX6" fmla="*/ 3352800 w 3352800"/>
              <a:gd name="connsiteY6" fmla="*/ 1333500 h 2571750"/>
              <a:gd name="connsiteX7" fmla="*/ 3352800 w 3352800"/>
              <a:gd name="connsiteY7" fmla="*/ 1905000 h 2571750"/>
              <a:gd name="connsiteX8" fmla="*/ 3352800 w 3352800"/>
              <a:gd name="connsiteY8" fmla="*/ 2286000 h 2571750"/>
              <a:gd name="connsiteX9" fmla="*/ 1170207 w 3352800"/>
              <a:gd name="connsiteY9" fmla="*/ 2286000 h 2571750"/>
              <a:gd name="connsiteX10" fmla="*/ 977911 w 3352800"/>
              <a:gd name="connsiteY10" fmla="*/ 2571750 h 2571750"/>
              <a:gd name="connsiteX11" fmla="*/ 558800 w 3352800"/>
              <a:gd name="connsiteY11" fmla="*/ 2286000 h 2571750"/>
              <a:gd name="connsiteX12" fmla="*/ 0 w 3352800"/>
              <a:gd name="connsiteY12" fmla="*/ 2286000 h 2571750"/>
              <a:gd name="connsiteX13" fmla="*/ 0 w 3352800"/>
              <a:gd name="connsiteY13" fmla="*/ 1905000 h 2571750"/>
              <a:gd name="connsiteX14" fmla="*/ 0 w 3352800"/>
              <a:gd name="connsiteY14" fmla="*/ 1333500 h 2571750"/>
              <a:gd name="connsiteX15" fmla="*/ 0 w 3352800"/>
              <a:gd name="connsiteY15" fmla="*/ 1333500 h 2571750"/>
              <a:gd name="connsiteX16" fmla="*/ 0 w 3352800"/>
              <a:gd name="connsiteY16" fmla="*/ 0 h 2571750"/>
              <a:gd name="connsiteX0" fmla="*/ 0 w 3352800"/>
              <a:gd name="connsiteY0" fmla="*/ 0 h 2571750"/>
              <a:gd name="connsiteX1" fmla="*/ 558800 w 3352800"/>
              <a:gd name="connsiteY1" fmla="*/ 0 h 2571750"/>
              <a:gd name="connsiteX2" fmla="*/ 558800 w 3352800"/>
              <a:gd name="connsiteY2" fmla="*/ 0 h 2571750"/>
              <a:gd name="connsiteX3" fmla="*/ 1397000 w 3352800"/>
              <a:gd name="connsiteY3" fmla="*/ 0 h 2571750"/>
              <a:gd name="connsiteX4" fmla="*/ 3352800 w 3352800"/>
              <a:gd name="connsiteY4" fmla="*/ 0 h 2571750"/>
              <a:gd name="connsiteX5" fmla="*/ 3352800 w 3352800"/>
              <a:gd name="connsiteY5" fmla="*/ 1333500 h 2571750"/>
              <a:gd name="connsiteX6" fmla="*/ 3352800 w 3352800"/>
              <a:gd name="connsiteY6" fmla="*/ 1333500 h 2571750"/>
              <a:gd name="connsiteX7" fmla="*/ 3352800 w 3352800"/>
              <a:gd name="connsiteY7" fmla="*/ 1905000 h 2571750"/>
              <a:gd name="connsiteX8" fmla="*/ 3352800 w 3352800"/>
              <a:gd name="connsiteY8" fmla="*/ 2286000 h 2571750"/>
              <a:gd name="connsiteX9" fmla="*/ 1170207 w 3352800"/>
              <a:gd name="connsiteY9" fmla="*/ 2286000 h 2571750"/>
              <a:gd name="connsiteX10" fmla="*/ 977911 w 3352800"/>
              <a:gd name="connsiteY10" fmla="*/ 2571750 h 2571750"/>
              <a:gd name="connsiteX11" fmla="*/ 785593 w 3352800"/>
              <a:gd name="connsiteY11" fmla="*/ 2286000 h 2571750"/>
              <a:gd name="connsiteX12" fmla="*/ 0 w 3352800"/>
              <a:gd name="connsiteY12" fmla="*/ 2286000 h 2571750"/>
              <a:gd name="connsiteX13" fmla="*/ 0 w 3352800"/>
              <a:gd name="connsiteY13" fmla="*/ 1905000 h 2571750"/>
              <a:gd name="connsiteX14" fmla="*/ 0 w 3352800"/>
              <a:gd name="connsiteY14" fmla="*/ 1333500 h 2571750"/>
              <a:gd name="connsiteX15" fmla="*/ 0 w 3352800"/>
              <a:gd name="connsiteY15" fmla="*/ 1333500 h 2571750"/>
              <a:gd name="connsiteX16" fmla="*/ 0 w 3352800"/>
              <a:gd name="connsiteY16" fmla="*/ 0 h 25717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3352800" h="2571750">
                <a:moveTo>
                  <a:pt x="0" y="0"/>
                </a:moveTo>
                <a:lnTo>
                  <a:pt x="558800" y="0"/>
                </a:lnTo>
                <a:lnTo>
                  <a:pt x="558800" y="0"/>
                </a:lnTo>
                <a:lnTo>
                  <a:pt x="1397000" y="0"/>
                </a:lnTo>
                <a:lnTo>
                  <a:pt x="3352800" y="0"/>
                </a:lnTo>
                <a:lnTo>
                  <a:pt x="3352800" y="1333500"/>
                </a:lnTo>
                <a:lnTo>
                  <a:pt x="3352800" y="1333500"/>
                </a:lnTo>
                <a:lnTo>
                  <a:pt x="3352800" y="1905000"/>
                </a:lnTo>
                <a:lnTo>
                  <a:pt x="3352800" y="2286000"/>
                </a:lnTo>
                <a:lnTo>
                  <a:pt x="1170207" y="2286000"/>
                </a:lnTo>
                <a:lnTo>
                  <a:pt x="977911" y="2571750"/>
                </a:lnTo>
                <a:lnTo>
                  <a:pt x="785593" y="2286000"/>
                </a:lnTo>
                <a:lnTo>
                  <a:pt x="0" y="2286000"/>
                </a:lnTo>
                <a:lnTo>
                  <a:pt x="0" y="1905000"/>
                </a:lnTo>
                <a:lnTo>
                  <a:pt x="0" y="1333500"/>
                </a:lnTo>
                <a:lnTo>
                  <a:pt x="0" y="1333500"/>
                </a:lnTo>
                <a:lnTo>
                  <a:pt x="0" y="0"/>
                </a:lnTo>
                <a:close/>
              </a:path>
            </a:pathLst>
          </a:custGeom>
          <a:solidFill>
            <a:schemeClr val="bg2">
              <a:lumMod val="75000"/>
            </a:schemeClr>
          </a:solidFill>
          <a:ln w="12700" cap="flat" cmpd="sng" algn="ctr">
            <a:noFill/>
            <a:prstDash val="solid"/>
            <a:miter lim="0"/>
            <a:headEnd type="none" w="med" len="med"/>
            <a:tailEnd type="none" w="med" len="med"/>
          </a:ln>
          <a:effectLst/>
          <a:extLst/>
        </p:spPr>
        <p:txBody>
          <a:bodyPr lIns="38100" tIns="38100" rIns="38100" bIns="38100" anchor="ctr"/>
          <a:lstStyle/>
          <a:p>
            <a:pPr marL="800100" indent="-457200">
              <a:defRPr/>
            </a:pPr>
            <a:endParaRPr lang="en-US">
              <a:cs typeface="Gill Sans" charset="0"/>
            </a:endParaRPr>
          </a:p>
        </p:txBody>
      </p:sp>
      <p:sp>
        <p:nvSpPr>
          <p:cNvPr id="53" name="Rectangular Callout 4"/>
          <p:cNvSpPr/>
          <p:nvPr/>
        </p:nvSpPr>
        <p:spPr bwMode="auto">
          <a:xfrm>
            <a:off x="11125200" y="3505200"/>
            <a:ext cx="2743200" cy="2209800"/>
          </a:xfrm>
          <a:custGeom>
            <a:avLst/>
            <a:gdLst>
              <a:gd name="connsiteX0" fmla="*/ 0 w 3352800"/>
              <a:gd name="connsiteY0" fmla="*/ 0 h 2286000"/>
              <a:gd name="connsiteX1" fmla="*/ 558800 w 3352800"/>
              <a:gd name="connsiteY1" fmla="*/ 0 h 2286000"/>
              <a:gd name="connsiteX2" fmla="*/ 558800 w 3352800"/>
              <a:gd name="connsiteY2" fmla="*/ 0 h 2286000"/>
              <a:gd name="connsiteX3" fmla="*/ 1397000 w 3352800"/>
              <a:gd name="connsiteY3" fmla="*/ 0 h 2286000"/>
              <a:gd name="connsiteX4" fmla="*/ 3352800 w 3352800"/>
              <a:gd name="connsiteY4" fmla="*/ 0 h 2286000"/>
              <a:gd name="connsiteX5" fmla="*/ 3352800 w 3352800"/>
              <a:gd name="connsiteY5" fmla="*/ 1333500 h 2286000"/>
              <a:gd name="connsiteX6" fmla="*/ 3352800 w 3352800"/>
              <a:gd name="connsiteY6" fmla="*/ 1333500 h 2286000"/>
              <a:gd name="connsiteX7" fmla="*/ 3352800 w 3352800"/>
              <a:gd name="connsiteY7" fmla="*/ 1905000 h 2286000"/>
              <a:gd name="connsiteX8" fmla="*/ 3352800 w 3352800"/>
              <a:gd name="connsiteY8" fmla="*/ 2286000 h 2286000"/>
              <a:gd name="connsiteX9" fmla="*/ 1397000 w 3352800"/>
              <a:gd name="connsiteY9" fmla="*/ 2286000 h 2286000"/>
              <a:gd name="connsiteX10" fmla="*/ 977911 w 3352800"/>
              <a:gd name="connsiteY10" fmla="*/ 2571750 h 2286000"/>
              <a:gd name="connsiteX11" fmla="*/ 558800 w 3352800"/>
              <a:gd name="connsiteY11" fmla="*/ 2286000 h 2286000"/>
              <a:gd name="connsiteX12" fmla="*/ 0 w 3352800"/>
              <a:gd name="connsiteY12" fmla="*/ 2286000 h 2286000"/>
              <a:gd name="connsiteX13" fmla="*/ 0 w 3352800"/>
              <a:gd name="connsiteY13" fmla="*/ 1905000 h 2286000"/>
              <a:gd name="connsiteX14" fmla="*/ 0 w 3352800"/>
              <a:gd name="connsiteY14" fmla="*/ 1333500 h 2286000"/>
              <a:gd name="connsiteX15" fmla="*/ 0 w 3352800"/>
              <a:gd name="connsiteY15" fmla="*/ 1333500 h 2286000"/>
              <a:gd name="connsiteX16" fmla="*/ 0 w 3352800"/>
              <a:gd name="connsiteY16" fmla="*/ 0 h 2286000"/>
              <a:gd name="connsiteX0" fmla="*/ 0 w 3352800"/>
              <a:gd name="connsiteY0" fmla="*/ 0 h 2571750"/>
              <a:gd name="connsiteX1" fmla="*/ 558800 w 3352800"/>
              <a:gd name="connsiteY1" fmla="*/ 0 h 2571750"/>
              <a:gd name="connsiteX2" fmla="*/ 558800 w 3352800"/>
              <a:gd name="connsiteY2" fmla="*/ 0 h 2571750"/>
              <a:gd name="connsiteX3" fmla="*/ 1397000 w 3352800"/>
              <a:gd name="connsiteY3" fmla="*/ 0 h 2571750"/>
              <a:gd name="connsiteX4" fmla="*/ 3352800 w 3352800"/>
              <a:gd name="connsiteY4" fmla="*/ 0 h 2571750"/>
              <a:gd name="connsiteX5" fmla="*/ 3352800 w 3352800"/>
              <a:gd name="connsiteY5" fmla="*/ 1333500 h 2571750"/>
              <a:gd name="connsiteX6" fmla="*/ 3352800 w 3352800"/>
              <a:gd name="connsiteY6" fmla="*/ 1333500 h 2571750"/>
              <a:gd name="connsiteX7" fmla="*/ 3352800 w 3352800"/>
              <a:gd name="connsiteY7" fmla="*/ 1905000 h 2571750"/>
              <a:gd name="connsiteX8" fmla="*/ 3352800 w 3352800"/>
              <a:gd name="connsiteY8" fmla="*/ 2286000 h 2571750"/>
              <a:gd name="connsiteX9" fmla="*/ 1170207 w 3352800"/>
              <a:gd name="connsiteY9" fmla="*/ 2286000 h 2571750"/>
              <a:gd name="connsiteX10" fmla="*/ 977911 w 3352800"/>
              <a:gd name="connsiteY10" fmla="*/ 2571750 h 2571750"/>
              <a:gd name="connsiteX11" fmla="*/ 558800 w 3352800"/>
              <a:gd name="connsiteY11" fmla="*/ 2286000 h 2571750"/>
              <a:gd name="connsiteX12" fmla="*/ 0 w 3352800"/>
              <a:gd name="connsiteY12" fmla="*/ 2286000 h 2571750"/>
              <a:gd name="connsiteX13" fmla="*/ 0 w 3352800"/>
              <a:gd name="connsiteY13" fmla="*/ 1905000 h 2571750"/>
              <a:gd name="connsiteX14" fmla="*/ 0 w 3352800"/>
              <a:gd name="connsiteY14" fmla="*/ 1333500 h 2571750"/>
              <a:gd name="connsiteX15" fmla="*/ 0 w 3352800"/>
              <a:gd name="connsiteY15" fmla="*/ 1333500 h 2571750"/>
              <a:gd name="connsiteX16" fmla="*/ 0 w 3352800"/>
              <a:gd name="connsiteY16" fmla="*/ 0 h 2571750"/>
              <a:gd name="connsiteX0" fmla="*/ 0 w 3352800"/>
              <a:gd name="connsiteY0" fmla="*/ 0 h 2571750"/>
              <a:gd name="connsiteX1" fmla="*/ 558800 w 3352800"/>
              <a:gd name="connsiteY1" fmla="*/ 0 h 2571750"/>
              <a:gd name="connsiteX2" fmla="*/ 558800 w 3352800"/>
              <a:gd name="connsiteY2" fmla="*/ 0 h 2571750"/>
              <a:gd name="connsiteX3" fmla="*/ 1397000 w 3352800"/>
              <a:gd name="connsiteY3" fmla="*/ 0 h 2571750"/>
              <a:gd name="connsiteX4" fmla="*/ 3352800 w 3352800"/>
              <a:gd name="connsiteY4" fmla="*/ 0 h 2571750"/>
              <a:gd name="connsiteX5" fmla="*/ 3352800 w 3352800"/>
              <a:gd name="connsiteY5" fmla="*/ 1333500 h 2571750"/>
              <a:gd name="connsiteX6" fmla="*/ 3352800 w 3352800"/>
              <a:gd name="connsiteY6" fmla="*/ 1333500 h 2571750"/>
              <a:gd name="connsiteX7" fmla="*/ 3352800 w 3352800"/>
              <a:gd name="connsiteY7" fmla="*/ 1905000 h 2571750"/>
              <a:gd name="connsiteX8" fmla="*/ 3352800 w 3352800"/>
              <a:gd name="connsiteY8" fmla="*/ 2286000 h 2571750"/>
              <a:gd name="connsiteX9" fmla="*/ 1170207 w 3352800"/>
              <a:gd name="connsiteY9" fmla="*/ 2286000 h 2571750"/>
              <a:gd name="connsiteX10" fmla="*/ 977911 w 3352800"/>
              <a:gd name="connsiteY10" fmla="*/ 2571750 h 2571750"/>
              <a:gd name="connsiteX11" fmla="*/ 785593 w 3352800"/>
              <a:gd name="connsiteY11" fmla="*/ 2286000 h 2571750"/>
              <a:gd name="connsiteX12" fmla="*/ 0 w 3352800"/>
              <a:gd name="connsiteY12" fmla="*/ 2286000 h 2571750"/>
              <a:gd name="connsiteX13" fmla="*/ 0 w 3352800"/>
              <a:gd name="connsiteY13" fmla="*/ 1905000 h 2571750"/>
              <a:gd name="connsiteX14" fmla="*/ 0 w 3352800"/>
              <a:gd name="connsiteY14" fmla="*/ 1333500 h 2571750"/>
              <a:gd name="connsiteX15" fmla="*/ 0 w 3352800"/>
              <a:gd name="connsiteY15" fmla="*/ 1333500 h 2571750"/>
              <a:gd name="connsiteX16" fmla="*/ 0 w 3352800"/>
              <a:gd name="connsiteY16" fmla="*/ 0 h 25717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3352800" h="2571750">
                <a:moveTo>
                  <a:pt x="0" y="0"/>
                </a:moveTo>
                <a:lnTo>
                  <a:pt x="558800" y="0"/>
                </a:lnTo>
                <a:lnTo>
                  <a:pt x="558800" y="0"/>
                </a:lnTo>
                <a:lnTo>
                  <a:pt x="1397000" y="0"/>
                </a:lnTo>
                <a:lnTo>
                  <a:pt x="3352800" y="0"/>
                </a:lnTo>
                <a:lnTo>
                  <a:pt x="3352800" y="1333500"/>
                </a:lnTo>
                <a:lnTo>
                  <a:pt x="3352800" y="1333500"/>
                </a:lnTo>
                <a:lnTo>
                  <a:pt x="3352800" y="1905000"/>
                </a:lnTo>
                <a:lnTo>
                  <a:pt x="3352800" y="2286000"/>
                </a:lnTo>
                <a:lnTo>
                  <a:pt x="1170207" y="2286000"/>
                </a:lnTo>
                <a:lnTo>
                  <a:pt x="977911" y="2571750"/>
                </a:lnTo>
                <a:lnTo>
                  <a:pt x="785593" y="2286000"/>
                </a:lnTo>
                <a:lnTo>
                  <a:pt x="0" y="2286000"/>
                </a:lnTo>
                <a:lnTo>
                  <a:pt x="0" y="1905000"/>
                </a:lnTo>
                <a:lnTo>
                  <a:pt x="0" y="1333500"/>
                </a:lnTo>
                <a:lnTo>
                  <a:pt x="0" y="1333500"/>
                </a:lnTo>
                <a:lnTo>
                  <a:pt x="0" y="0"/>
                </a:lnTo>
                <a:close/>
              </a:path>
            </a:pathLst>
          </a:custGeom>
          <a:solidFill>
            <a:schemeClr val="bg2">
              <a:lumMod val="75000"/>
            </a:schemeClr>
          </a:solidFill>
          <a:ln w="12700" cap="flat" cmpd="sng" algn="ctr">
            <a:noFill/>
            <a:prstDash val="solid"/>
            <a:miter lim="0"/>
            <a:headEnd type="none" w="med" len="med"/>
            <a:tailEnd type="none" w="med" len="med"/>
          </a:ln>
          <a:effectLst/>
          <a:extLst/>
        </p:spPr>
        <p:txBody>
          <a:bodyPr lIns="38100" tIns="38100" rIns="38100" bIns="38100" anchor="ctr"/>
          <a:lstStyle/>
          <a:p>
            <a:pPr marL="800100" indent="-457200">
              <a:defRPr/>
            </a:pPr>
            <a:endParaRPr lang="en-US">
              <a:cs typeface="Gill Sans" charset="0"/>
            </a:endParaRPr>
          </a:p>
        </p:txBody>
      </p:sp>
      <p:sp>
        <p:nvSpPr>
          <p:cNvPr id="54" name="Rectangular Callout 4"/>
          <p:cNvSpPr/>
          <p:nvPr/>
        </p:nvSpPr>
        <p:spPr bwMode="auto">
          <a:xfrm flipV="1">
            <a:off x="15925800" y="8305800"/>
            <a:ext cx="2743200" cy="2209800"/>
          </a:xfrm>
          <a:custGeom>
            <a:avLst/>
            <a:gdLst>
              <a:gd name="connsiteX0" fmla="*/ 0 w 3352800"/>
              <a:gd name="connsiteY0" fmla="*/ 0 h 2286000"/>
              <a:gd name="connsiteX1" fmla="*/ 558800 w 3352800"/>
              <a:gd name="connsiteY1" fmla="*/ 0 h 2286000"/>
              <a:gd name="connsiteX2" fmla="*/ 558800 w 3352800"/>
              <a:gd name="connsiteY2" fmla="*/ 0 h 2286000"/>
              <a:gd name="connsiteX3" fmla="*/ 1397000 w 3352800"/>
              <a:gd name="connsiteY3" fmla="*/ 0 h 2286000"/>
              <a:gd name="connsiteX4" fmla="*/ 3352800 w 3352800"/>
              <a:gd name="connsiteY4" fmla="*/ 0 h 2286000"/>
              <a:gd name="connsiteX5" fmla="*/ 3352800 w 3352800"/>
              <a:gd name="connsiteY5" fmla="*/ 1333500 h 2286000"/>
              <a:gd name="connsiteX6" fmla="*/ 3352800 w 3352800"/>
              <a:gd name="connsiteY6" fmla="*/ 1333500 h 2286000"/>
              <a:gd name="connsiteX7" fmla="*/ 3352800 w 3352800"/>
              <a:gd name="connsiteY7" fmla="*/ 1905000 h 2286000"/>
              <a:gd name="connsiteX8" fmla="*/ 3352800 w 3352800"/>
              <a:gd name="connsiteY8" fmla="*/ 2286000 h 2286000"/>
              <a:gd name="connsiteX9" fmla="*/ 1397000 w 3352800"/>
              <a:gd name="connsiteY9" fmla="*/ 2286000 h 2286000"/>
              <a:gd name="connsiteX10" fmla="*/ 977911 w 3352800"/>
              <a:gd name="connsiteY10" fmla="*/ 2571750 h 2286000"/>
              <a:gd name="connsiteX11" fmla="*/ 558800 w 3352800"/>
              <a:gd name="connsiteY11" fmla="*/ 2286000 h 2286000"/>
              <a:gd name="connsiteX12" fmla="*/ 0 w 3352800"/>
              <a:gd name="connsiteY12" fmla="*/ 2286000 h 2286000"/>
              <a:gd name="connsiteX13" fmla="*/ 0 w 3352800"/>
              <a:gd name="connsiteY13" fmla="*/ 1905000 h 2286000"/>
              <a:gd name="connsiteX14" fmla="*/ 0 w 3352800"/>
              <a:gd name="connsiteY14" fmla="*/ 1333500 h 2286000"/>
              <a:gd name="connsiteX15" fmla="*/ 0 w 3352800"/>
              <a:gd name="connsiteY15" fmla="*/ 1333500 h 2286000"/>
              <a:gd name="connsiteX16" fmla="*/ 0 w 3352800"/>
              <a:gd name="connsiteY16" fmla="*/ 0 h 2286000"/>
              <a:gd name="connsiteX0" fmla="*/ 0 w 3352800"/>
              <a:gd name="connsiteY0" fmla="*/ 0 h 2571750"/>
              <a:gd name="connsiteX1" fmla="*/ 558800 w 3352800"/>
              <a:gd name="connsiteY1" fmla="*/ 0 h 2571750"/>
              <a:gd name="connsiteX2" fmla="*/ 558800 w 3352800"/>
              <a:gd name="connsiteY2" fmla="*/ 0 h 2571750"/>
              <a:gd name="connsiteX3" fmla="*/ 1397000 w 3352800"/>
              <a:gd name="connsiteY3" fmla="*/ 0 h 2571750"/>
              <a:gd name="connsiteX4" fmla="*/ 3352800 w 3352800"/>
              <a:gd name="connsiteY4" fmla="*/ 0 h 2571750"/>
              <a:gd name="connsiteX5" fmla="*/ 3352800 w 3352800"/>
              <a:gd name="connsiteY5" fmla="*/ 1333500 h 2571750"/>
              <a:gd name="connsiteX6" fmla="*/ 3352800 w 3352800"/>
              <a:gd name="connsiteY6" fmla="*/ 1333500 h 2571750"/>
              <a:gd name="connsiteX7" fmla="*/ 3352800 w 3352800"/>
              <a:gd name="connsiteY7" fmla="*/ 1905000 h 2571750"/>
              <a:gd name="connsiteX8" fmla="*/ 3352800 w 3352800"/>
              <a:gd name="connsiteY8" fmla="*/ 2286000 h 2571750"/>
              <a:gd name="connsiteX9" fmla="*/ 1170207 w 3352800"/>
              <a:gd name="connsiteY9" fmla="*/ 2286000 h 2571750"/>
              <a:gd name="connsiteX10" fmla="*/ 977911 w 3352800"/>
              <a:gd name="connsiteY10" fmla="*/ 2571750 h 2571750"/>
              <a:gd name="connsiteX11" fmla="*/ 558800 w 3352800"/>
              <a:gd name="connsiteY11" fmla="*/ 2286000 h 2571750"/>
              <a:gd name="connsiteX12" fmla="*/ 0 w 3352800"/>
              <a:gd name="connsiteY12" fmla="*/ 2286000 h 2571750"/>
              <a:gd name="connsiteX13" fmla="*/ 0 w 3352800"/>
              <a:gd name="connsiteY13" fmla="*/ 1905000 h 2571750"/>
              <a:gd name="connsiteX14" fmla="*/ 0 w 3352800"/>
              <a:gd name="connsiteY14" fmla="*/ 1333500 h 2571750"/>
              <a:gd name="connsiteX15" fmla="*/ 0 w 3352800"/>
              <a:gd name="connsiteY15" fmla="*/ 1333500 h 2571750"/>
              <a:gd name="connsiteX16" fmla="*/ 0 w 3352800"/>
              <a:gd name="connsiteY16" fmla="*/ 0 h 2571750"/>
              <a:gd name="connsiteX0" fmla="*/ 0 w 3352800"/>
              <a:gd name="connsiteY0" fmla="*/ 0 h 2571750"/>
              <a:gd name="connsiteX1" fmla="*/ 558800 w 3352800"/>
              <a:gd name="connsiteY1" fmla="*/ 0 h 2571750"/>
              <a:gd name="connsiteX2" fmla="*/ 558800 w 3352800"/>
              <a:gd name="connsiteY2" fmla="*/ 0 h 2571750"/>
              <a:gd name="connsiteX3" fmla="*/ 1397000 w 3352800"/>
              <a:gd name="connsiteY3" fmla="*/ 0 h 2571750"/>
              <a:gd name="connsiteX4" fmla="*/ 3352800 w 3352800"/>
              <a:gd name="connsiteY4" fmla="*/ 0 h 2571750"/>
              <a:gd name="connsiteX5" fmla="*/ 3352800 w 3352800"/>
              <a:gd name="connsiteY5" fmla="*/ 1333500 h 2571750"/>
              <a:gd name="connsiteX6" fmla="*/ 3352800 w 3352800"/>
              <a:gd name="connsiteY6" fmla="*/ 1333500 h 2571750"/>
              <a:gd name="connsiteX7" fmla="*/ 3352800 w 3352800"/>
              <a:gd name="connsiteY7" fmla="*/ 1905000 h 2571750"/>
              <a:gd name="connsiteX8" fmla="*/ 3352800 w 3352800"/>
              <a:gd name="connsiteY8" fmla="*/ 2286000 h 2571750"/>
              <a:gd name="connsiteX9" fmla="*/ 1170207 w 3352800"/>
              <a:gd name="connsiteY9" fmla="*/ 2286000 h 2571750"/>
              <a:gd name="connsiteX10" fmla="*/ 977911 w 3352800"/>
              <a:gd name="connsiteY10" fmla="*/ 2571750 h 2571750"/>
              <a:gd name="connsiteX11" fmla="*/ 785593 w 3352800"/>
              <a:gd name="connsiteY11" fmla="*/ 2286000 h 2571750"/>
              <a:gd name="connsiteX12" fmla="*/ 0 w 3352800"/>
              <a:gd name="connsiteY12" fmla="*/ 2286000 h 2571750"/>
              <a:gd name="connsiteX13" fmla="*/ 0 w 3352800"/>
              <a:gd name="connsiteY13" fmla="*/ 1905000 h 2571750"/>
              <a:gd name="connsiteX14" fmla="*/ 0 w 3352800"/>
              <a:gd name="connsiteY14" fmla="*/ 1333500 h 2571750"/>
              <a:gd name="connsiteX15" fmla="*/ 0 w 3352800"/>
              <a:gd name="connsiteY15" fmla="*/ 1333500 h 2571750"/>
              <a:gd name="connsiteX16" fmla="*/ 0 w 3352800"/>
              <a:gd name="connsiteY16" fmla="*/ 0 h 25717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3352800" h="2571750">
                <a:moveTo>
                  <a:pt x="0" y="0"/>
                </a:moveTo>
                <a:lnTo>
                  <a:pt x="558800" y="0"/>
                </a:lnTo>
                <a:lnTo>
                  <a:pt x="558800" y="0"/>
                </a:lnTo>
                <a:lnTo>
                  <a:pt x="1397000" y="0"/>
                </a:lnTo>
                <a:lnTo>
                  <a:pt x="3352800" y="0"/>
                </a:lnTo>
                <a:lnTo>
                  <a:pt x="3352800" y="1333500"/>
                </a:lnTo>
                <a:lnTo>
                  <a:pt x="3352800" y="1333500"/>
                </a:lnTo>
                <a:lnTo>
                  <a:pt x="3352800" y="1905000"/>
                </a:lnTo>
                <a:lnTo>
                  <a:pt x="3352800" y="2286000"/>
                </a:lnTo>
                <a:lnTo>
                  <a:pt x="1170207" y="2286000"/>
                </a:lnTo>
                <a:lnTo>
                  <a:pt x="977911" y="2571750"/>
                </a:lnTo>
                <a:lnTo>
                  <a:pt x="785593" y="2286000"/>
                </a:lnTo>
                <a:lnTo>
                  <a:pt x="0" y="2286000"/>
                </a:lnTo>
                <a:lnTo>
                  <a:pt x="0" y="1905000"/>
                </a:lnTo>
                <a:lnTo>
                  <a:pt x="0" y="1333500"/>
                </a:lnTo>
                <a:lnTo>
                  <a:pt x="0" y="1333500"/>
                </a:lnTo>
                <a:lnTo>
                  <a:pt x="0" y="0"/>
                </a:lnTo>
                <a:close/>
              </a:path>
            </a:pathLst>
          </a:custGeom>
          <a:solidFill>
            <a:schemeClr val="bg2">
              <a:lumMod val="75000"/>
            </a:schemeClr>
          </a:solidFill>
          <a:ln w="12700" cap="flat" cmpd="sng" algn="ctr">
            <a:noFill/>
            <a:prstDash val="solid"/>
            <a:miter lim="0"/>
            <a:headEnd type="none" w="med" len="med"/>
            <a:tailEnd type="none" w="med" len="med"/>
          </a:ln>
          <a:effectLst/>
          <a:extLst/>
        </p:spPr>
        <p:txBody>
          <a:bodyPr lIns="38100" tIns="38100" rIns="38100" bIns="38100" anchor="ctr"/>
          <a:lstStyle/>
          <a:p>
            <a:pPr marL="800100" indent="-457200">
              <a:defRPr/>
            </a:pPr>
            <a:endParaRPr lang="en-US">
              <a:cs typeface="Gill Sans" charset="0"/>
            </a:endParaRPr>
          </a:p>
        </p:txBody>
      </p:sp>
      <p:sp>
        <p:nvSpPr>
          <p:cNvPr id="44" name="AutoShape 6"/>
          <p:cNvSpPr>
            <a:spLocks/>
          </p:cNvSpPr>
          <p:nvPr/>
        </p:nvSpPr>
        <p:spPr bwMode="auto">
          <a:xfrm>
            <a:off x="1473200" y="12534900"/>
            <a:ext cx="3937000" cy="5334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2000" b="1" dirty="0">
                <a:solidFill>
                  <a:srgbClr val="232323"/>
                </a:solidFill>
                <a:latin typeface="Open Sans" charset="0"/>
                <a:cs typeface="Open Sans" charset="0"/>
                <a:sym typeface="Open Sans" charset="0"/>
              </a:rPr>
              <a:t>Presentation</a:t>
            </a:r>
            <a:r>
              <a:rPr lang="en-US" sz="2000" dirty="0">
                <a:solidFill>
                  <a:srgbClr val="232323"/>
                </a:solidFill>
                <a:latin typeface="Open Sans" charset="0"/>
                <a:cs typeface="Open Sans" charset="0"/>
                <a:sym typeface="Open Sans" charset="0"/>
              </a:rPr>
              <a:t> name goes here</a:t>
            </a:r>
            <a:endParaRPr lang="en-US" dirty="0"/>
          </a:p>
        </p:txBody>
      </p:sp>
      <p:sp>
        <p:nvSpPr>
          <p:cNvPr id="3" name="Picture Placeholder 2"/>
          <p:cNvSpPr>
            <a:spLocks noGrp="1"/>
          </p:cNvSpPr>
          <p:nvPr>
            <p:ph type="pic" sz="quarter" idx="10"/>
          </p:nvPr>
        </p:nvSpPr>
        <p:spPr>
          <a:xfrm>
            <a:off x="2546407" y="6074278"/>
            <a:ext cx="2529954" cy="1831266"/>
          </a:xfrm>
        </p:spPr>
      </p:sp>
      <p:sp>
        <p:nvSpPr>
          <p:cNvPr id="4" name="Picture Placeholder 3"/>
          <p:cNvSpPr>
            <a:spLocks noGrp="1"/>
          </p:cNvSpPr>
          <p:nvPr>
            <p:ph type="pic" sz="quarter" idx="11"/>
          </p:nvPr>
        </p:nvSpPr>
        <p:spPr>
          <a:xfrm>
            <a:off x="16002000" y="8630715"/>
            <a:ext cx="2590800" cy="1819092"/>
          </a:xfrm>
        </p:spPr>
      </p:sp>
      <p:sp>
        <p:nvSpPr>
          <p:cNvPr id="5" name="Picture Placeholder 4"/>
          <p:cNvSpPr>
            <a:spLocks noGrp="1"/>
          </p:cNvSpPr>
          <p:nvPr>
            <p:ph type="pic" sz="quarter" idx="12"/>
          </p:nvPr>
        </p:nvSpPr>
        <p:spPr>
          <a:xfrm>
            <a:off x="11163301" y="3505200"/>
            <a:ext cx="2615250" cy="1923298"/>
          </a:xfrm>
        </p:spPr>
      </p:sp>
      <p:sp>
        <p:nvSpPr>
          <p:cNvPr id="6" name="Picture Placeholder 5"/>
          <p:cNvSpPr>
            <a:spLocks noGrp="1"/>
          </p:cNvSpPr>
          <p:nvPr>
            <p:ph type="pic" sz="quarter" idx="13"/>
          </p:nvPr>
        </p:nvSpPr>
        <p:spPr>
          <a:xfrm>
            <a:off x="6936045" y="4830618"/>
            <a:ext cx="2576255" cy="1788723"/>
          </a:xfrm>
        </p:spPr>
      </p:sp>
    </p:spTree>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xmlns:p14="http://schemas.microsoft.com/office/powerpoint/2010/mai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AutoShape 1"/>
          <p:cNvSpPr>
            <a:spLocks/>
          </p:cNvSpPr>
          <p:nvPr/>
        </p:nvSpPr>
        <p:spPr bwMode="auto">
          <a:xfrm>
            <a:off x="-406400" y="8242300"/>
            <a:ext cx="12598400" cy="56134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solidFill>
            <a:srgbClr val="7395A3">
              <a:alpha val="80000"/>
            </a:srgbClr>
          </a:solidFill>
          <a:ln w="25400" cap="flat" cmpd="sng">
            <a:solidFill>
              <a:srgbClr val="74719C"/>
            </a:solidFill>
            <a:prstDash val="solid"/>
            <a:miter lim="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000000"/>
                </a:outerShdw>
              </a:effectLst>
            </a:endParaRPr>
          </a:p>
        </p:txBody>
      </p:sp>
      <p:sp>
        <p:nvSpPr>
          <p:cNvPr id="22533" name="AutoShape 5"/>
          <p:cNvSpPr>
            <a:spLocks/>
          </p:cNvSpPr>
          <p:nvPr/>
        </p:nvSpPr>
        <p:spPr bwMode="auto">
          <a:xfrm>
            <a:off x="12268200" y="8242300"/>
            <a:ext cx="12598400" cy="56134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solidFill>
            <a:srgbClr val="00CBA1">
              <a:alpha val="80000"/>
            </a:srgbClr>
          </a:solidFill>
          <a:ln w="25400" cap="flat" cmpd="sng">
            <a:solidFill>
              <a:srgbClr val="00A582"/>
            </a:solidFill>
            <a:prstDash val="solid"/>
            <a:miter lim="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000000"/>
                </a:outerShdw>
              </a:effectLst>
            </a:endParaRPr>
          </a:p>
        </p:txBody>
      </p:sp>
      <p:sp>
        <p:nvSpPr>
          <p:cNvPr id="22531" name="AutoShape 3"/>
          <p:cNvSpPr>
            <a:spLocks/>
          </p:cNvSpPr>
          <p:nvPr/>
        </p:nvSpPr>
        <p:spPr bwMode="auto">
          <a:xfrm>
            <a:off x="-152400" y="-50800"/>
            <a:ext cx="24688800" cy="82169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solidFill>
            <a:srgbClr val="42A3E8">
              <a:alpha val="80000"/>
            </a:srgbClr>
          </a:solidFill>
          <a:ln w="25400" cap="flat" cmpd="sng">
            <a:solidFill>
              <a:srgbClr val="5158CF"/>
            </a:solidFill>
            <a:prstDash val="solid"/>
            <a:miter lim="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000000"/>
                </a:outerShdw>
              </a:effectLst>
            </a:endParaRPr>
          </a:p>
        </p:txBody>
      </p:sp>
      <p:sp>
        <p:nvSpPr>
          <p:cNvPr id="22535" name="AutoShape 7"/>
          <p:cNvSpPr>
            <a:spLocks/>
          </p:cNvSpPr>
          <p:nvPr/>
        </p:nvSpPr>
        <p:spPr bwMode="auto">
          <a:xfrm>
            <a:off x="1689100" y="9436100"/>
            <a:ext cx="8369300" cy="22479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outerShdw blurRad="38100" dist="12700" dir="5400000" algn="ctr" rotWithShape="0">
              <a:srgbClr val="000000">
                <a:alpha val="50000"/>
              </a:srgbClr>
            </a:outerShdw>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Lst>
        </p:spPr>
        <p:txBody>
          <a:bodyPr lIns="0" tIns="0" rIns="0" bIns="0" anchor="ctr"/>
          <a:lstStyle/>
          <a:p>
            <a:pPr>
              <a:lnSpc>
                <a:spcPct val="80000"/>
              </a:lnSpc>
            </a:pPr>
            <a:r>
              <a:rPr lang="en-US" sz="4800">
                <a:solidFill>
                  <a:srgbClr val="FFFFFF"/>
                </a:solidFill>
                <a:latin typeface="Open Sans" charset="0"/>
                <a:cs typeface="Open Sans" charset="0"/>
                <a:sym typeface="Open Sans" charset="0"/>
              </a:rPr>
              <a:t>We creates business to business digital </a:t>
            </a:r>
            <a:r>
              <a:rPr lang="en-US" sz="4800" b="1">
                <a:solidFill>
                  <a:srgbClr val="FFFFFF"/>
                </a:solidFill>
                <a:latin typeface="Open Sans" charset="0"/>
                <a:cs typeface="Open Sans" charset="0"/>
                <a:sym typeface="Open Sans" charset="0"/>
              </a:rPr>
              <a:t>management</a:t>
            </a:r>
            <a:r>
              <a:rPr lang="en-US" sz="4800">
                <a:solidFill>
                  <a:srgbClr val="FFFFFF"/>
                </a:solidFill>
                <a:latin typeface="Open Sans" charset="0"/>
                <a:cs typeface="Open Sans" charset="0"/>
                <a:sym typeface="Open Sans" charset="0"/>
              </a:rPr>
              <a:t> solution </a:t>
            </a:r>
            <a:endParaRPr lang="en-US"/>
          </a:p>
        </p:txBody>
      </p:sp>
      <p:sp>
        <p:nvSpPr>
          <p:cNvPr id="22536" name="AutoShape 8"/>
          <p:cNvSpPr>
            <a:spLocks/>
          </p:cNvSpPr>
          <p:nvPr/>
        </p:nvSpPr>
        <p:spPr bwMode="auto">
          <a:xfrm>
            <a:off x="14554200" y="9417050"/>
            <a:ext cx="7581900" cy="22479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outerShdw blurRad="38100" dist="12700" dir="5400000" algn="ctr" rotWithShape="0">
              <a:srgbClr val="000000">
                <a:alpha val="50000"/>
              </a:srgbClr>
            </a:outerShdw>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Lst>
        </p:spPr>
        <p:txBody>
          <a:bodyPr lIns="0" tIns="0" rIns="0" bIns="0" anchor="ctr"/>
          <a:lstStyle/>
          <a:p>
            <a:pPr>
              <a:lnSpc>
                <a:spcPct val="80000"/>
              </a:lnSpc>
            </a:pPr>
            <a:r>
              <a:rPr lang="en-US" sz="4800">
                <a:solidFill>
                  <a:srgbClr val="FFFFFF"/>
                </a:solidFill>
                <a:latin typeface="Open Sans" charset="0"/>
                <a:cs typeface="Open Sans" charset="0"/>
                <a:sym typeface="Open Sans" charset="0"/>
              </a:rPr>
              <a:t>An </a:t>
            </a:r>
            <a:r>
              <a:rPr lang="en-US" sz="4800" b="1">
                <a:solidFill>
                  <a:srgbClr val="FFFFFF"/>
                </a:solidFill>
                <a:latin typeface="Open Sans" charset="0"/>
                <a:cs typeface="Open Sans" charset="0"/>
                <a:sym typeface="Open Sans" charset="0"/>
              </a:rPr>
              <a:t>award</a:t>
            </a:r>
            <a:r>
              <a:rPr lang="en-US" sz="4800">
                <a:solidFill>
                  <a:srgbClr val="FFFFFF"/>
                </a:solidFill>
                <a:latin typeface="Open Sans" charset="0"/>
                <a:cs typeface="Open Sans" charset="0"/>
                <a:sym typeface="Open Sans" charset="0"/>
              </a:rPr>
              <a:t> winning server management from 2011 till today.</a:t>
            </a:r>
            <a:endParaRPr lang="en-US"/>
          </a:p>
        </p:txBody>
      </p:sp>
      <p:sp>
        <p:nvSpPr>
          <p:cNvPr id="22537" name="AutoShape 9"/>
          <p:cNvSpPr>
            <a:spLocks/>
          </p:cNvSpPr>
          <p:nvPr/>
        </p:nvSpPr>
        <p:spPr bwMode="auto">
          <a:xfrm>
            <a:off x="5295900" y="3122613"/>
            <a:ext cx="13817600" cy="29845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outerShdw blurRad="38100" dist="12700" dir="5400000" algn="ctr" rotWithShape="0">
              <a:srgbClr val="000000">
                <a:alpha val="50000"/>
              </a:srgbClr>
            </a:outerShdw>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Lst>
        </p:spPr>
        <p:txBody>
          <a:bodyPr lIns="0" tIns="0" rIns="0" bIns="0" anchor="ctr"/>
          <a:lstStyle/>
          <a:p>
            <a:pPr>
              <a:lnSpc>
                <a:spcPct val="80000"/>
              </a:lnSpc>
            </a:pPr>
            <a:r>
              <a:rPr lang="en-US" sz="6400">
                <a:solidFill>
                  <a:srgbClr val="FFFFFF"/>
                </a:solidFill>
                <a:latin typeface="Open Sans" charset="0"/>
                <a:cs typeface="Open Sans" charset="0"/>
                <a:sym typeface="Open Sans" charset="0"/>
              </a:rPr>
              <a:t>From web to prototype.</a:t>
            </a:r>
          </a:p>
          <a:p>
            <a:pPr>
              <a:lnSpc>
                <a:spcPct val="80000"/>
              </a:lnSpc>
            </a:pPr>
            <a:r>
              <a:rPr lang="en-US" sz="6400">
                <a:solidFill>
                  <a:srgbClr val="FFFFFF"/>
                </a:solidFill>
                <a:latin typeface="Open Sans" charset="0"/>
                <a:cs typeface="Open Sans" charset="0"/>
                <a:sym typeface="Open Sans" charset="0"/>
              </a:rPr>
              <a:t>We create </a:t>
            </a:r>
            <a:r>
              <a:rPr lang="en-US" sz="6400" b="1">
                <a:solidFill>
                  <a:srgbClr val="FFFFFF"/>
                </a:solidFill>
                <a:latin typeface="Open Sans" charset="0"/>
                <a:cs typeface="Open Sans" charset="0"/>
                <a:sym typeface="Open Sans" charset="0"/>
              </a:rPr>
              <a:t>stunning</a:t>
            </a:r>
            <a:r>
              <a:rPr lang="en-US" sz="6400">
                <a:solidFill>
                  <a:srgbClr val="FFFFFF"/>
                </a:solidFill>
                <a:latin typeface="Open Sans" charset="0"/>
                <a:cs typeface="Open Sans" charset="0"/>
                <a:sym typeface="Open Sans" charset="0"/>
              </a:rPr>
              <a:t> design. </a:t>
            </a:r>
          </a:p>
          <a:p>
            <a:pPr>
              <a:lnSpc>
                <a:spcPct val="80000"/>
              </a:lnSpc>
            </a:pPr>
            <a:r>
              <a:rPr lang="en-US" sz="6400">
                <a:solidFill>
                  <a:srgbClr val="FFFFFF"/>
                </a:solidFill>
                <a:latin typeface="Open Sans" charset="0"/>
                <a:cs typeface="Open Sans" charset="0"/>
                <a:sym typeface="Open Sans" charset="0"/>
              </a:rPr>
              <a:t>We deliver dreams.</a:t>
            </a:r>
            <a:endParaRPr lang="en-US"/>
          </a:p>
        </p:txBody>
      </p:sp>
      <p:sp>
        <p:nvSpPr>
          <p:cNvPr id="22538" name="AutoShape 10"/>
          <p:cNvSpPr>
            <a:spLocks/>
          </p:cNvSpPr>
          <p:nvPr/>
        </p:nvSpPr>
        <p:spPr bwMode="auto">
          <a:xfrm>
            <a:off x="6388100" y="6261100"/>
            <a:ext cx="11607800" cy="9525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outerShdw blurRad="38100" dist="12700" dir="5400000" algn="ctr" rotWithShape="0">
              <a:srgbClr val="000000">
                <a:alpha val="50000"/>
              </a:srgbClr>
            </a:outerShdw>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Lst>
        </p:spPr>
        <p:txBody>
          <a:bodyPr lIns="0" tIns="0" rIns="0" bIns="0" anchor="ctr"/>
          <a:lstStyle/>
          <a:p>
            <a:pPr>
              <a:lnSpc>
                <a:spcPct val="80000"/>
              </a:lnSpc>
            </a:pPr>
            <a:r>
              <a:rPr lang="en-US" sz="2700">
                <a:solidFill>
                  <a:srgbClr val="FFFFFF"/>
                </a:solidFill>
                <a:latin typeface="Open Sans" charset="0"/>
                <a:cs typeface="Open Sans" charset="0"/>
                <a:sym typeface="Open Sans" charset="0"/>
              </a:rPr>
              <a:t>Nullam id dolor id nibh ultricies vehicula ut id elit. Vestibulum id ligula porta felis euismod semper</a:t>
            </a:r>
            <a:endParaRPr lang="en-US"/>
          </a:p>
        </p:txBody>
      </p:sp>
      <p:grpSp>
        <p:nvGrpSpPr>
          <p:cNvPr id="22541" name="Group 13"/>
          <p:cNvGrpSpPr>
            <a:grpSpLocks/>
          </p:cNvGrpSpPr>
          <p:nvPr/>
        </p:nvGrpSpPr>
        <p:grpSpPr bwMode="auto">
          <a:xfrm>
            <a:off x="609600" y="952500"/>
            <a:ext cx="406400" cy="406400"/>
            <a:chOff x="0" y="0"/>
            <a:chExt cx="406400" cy="406400"/>
          </a:xfrm>
        </p:grpSpPr>
        <p:sp>
          <p:nvSpPr>
            <p:cNvPr id="22542" name="AutoShape 14"/>
            <p:cNvSpPr>
              <a:spLocks/>
            </p:cNvSpPr>
            <p:nvPr/>
          </p:nvSpPr>
          <p:spPr bwMode="auto">
            <a:xfrm>
              <a:off x="0" y="0"/>
              <a:ext cx="406400" cy="406400"/>
            </a:xfrm>
            <a:prstGeom prst="roundRect">
              <a:avLst>
                <a:gd name="adj" fmla="val 21681"/>
              </a:avLst>
            </a:prstGeom>
            <a:noFill/>
            <a:ln w="25400" cap="flat" cmpd="sng">
              <a:solidFill>
                <a:srgbClr val="FFFFFF">
                  <a:alpha val="70000"/>
                </a:srgbClr>
              </a:solidFill>
              <a:prstDash val="solid"/>
              <a:miter lim="0"/>
              <a:headEnd/>
              <a:tailEnd/>
            </a:ln>
            <a:effectLst/>
            <a:extLst>
              <a:ext uri="{909E8E84-426E-40dd-AFC4-6F175D3DCCD1}">
                <a14:hiddenFill xmlns:a14="http://schemas.microsoft.com/office/drawing/2010/main" xmlns="">
                  <a:solidFill>
                    <a:srgbClr val="FFFFFF"/>
                  </a:solid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DDDDDD"/>
                  </a:outerShdw>
                </a:effectLst>
              </a:endParaRPr>
            </a:p>
          </p:txBody>
        </p:sp>
        <p:sp>
          <p:nvSpPr>
            <p:cNvPr id="22543" name="AutoShape 15"/>
            <p:cNvSpPr>
              <a:spLocks/>
            </p:cNvSpPr>
            <p:nvPr/>
          </p:nvSpPr>
          <p:spPr bwMode="auto">
            <a:xfrm rot="5400000">
              <a:off x="118532" y="141111"/>
              <a:ext cx="180623" cy="12417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600"/>
                  </a:moveTo>
                  <a:lnTo>
                    <a:pt x="21600" y="21600"/>
                  </a:lnTo>
                  <a:lnTo>
                    <a:pt x="10800" y="0"/>
                  </a:lnTo>
                  <a:close/>
                </a:path>
              </a:pathLst>
            </a:custGeom>
            <a:solidFill>
              <a:srgbClr val="FFFFFF">
                <a:alpha val="70000"/>
              </a:srgbClr>
            </a:solidFill>
            <a:ln>
              <a:noFill/>
            </a:ln>
            <a:effectLst/>
            <a:extLst>
              <a:ext uri="{91240B29-F687-4f45-9708-019B960494DF}">
                <a14:hiddenLine xmlns:a14="http://schemas.microsoft.com/office/drawing/2010/main" xmlns="" w="254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DDDDDD"/>
                  </a:outerShdw>
                </a:effectLst>
              </a:endParaRPr>
            </a:p>
          </p:txBody>
        </p:sp>
      </p:grpSp>
      <p:sp>
        <p:nvSpPr>
          <p:cNvPr id="22540" name="AutoShape 12"/>
          <p:cNvSpPr>
            <a:spLocks/>
          </p:cNvSpPr>
          <p:nvPr/>
        </p:nvSpPr>
        <p:spPr bwMode="auto">
          <a:xfrm>
            <a:off x="1336674" y="723900"/>
            <a:ext cx="22209125" cy="8001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4000" b="1">
                <a:solidFill>
                  <a:srgbClr val="FFFFFF"/>
                </a:solidFill>
                <a:latin typeface="Open Sans" charset="0"/>
                <a:cs typeface="Open Sans" charset="0"/>
                <a:sym typeface="Open Sans" charset="0"/>
              </a:rPr>
              <a:t>3 Times Award Winning Company</a:t>
            </a:r>
            <a:endParaRPr lang="en-US"/>
          </a:p>
        </p:txBody>
      </p:sp>
      <p:sp>
        <p:nvSpPr>
          <p:cNvPr id="22544" name="AutoShape 16"/>
          <p:cNvSpPr>
            <a:spLocks/>
          </p:cNvSpPr>
          <p:nvPr/>
        </p:nvSpPr>
        <p:spPr bwMode="auto">
          <a:xfrm>
            <a:off x="1371601" y="1447800"/>
            <a:ext cx="8007485" cy="6223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3000" dirty="0">
                <a:solidFill>
                  <a:srgbClr val="FFFFFF"/>
                </a:solidFill>
                <a:latin typeface="Open Sans" charset="0"/>
                <a:cs typeface="Open Sans" charset="0"/>
                <a:sym typeface="Open Sans" charset="0"/>
              </a:rPr>
              <a:t>2012, 2013, 2014</a:t>
            </a:r>
            <a:endParaRPr lang="en-US" dirty="0"/>
          </a:p>
        </p:txBody>
      </p:sp>
      <p:sp>
        <p:nvSpPr>
          <p:cNvPr id="2" name="Picture Placeholder 1"/>
          <p:cNvSpPr>
            <a:spLocks noGrp="1"/>
          </p:cNvSpPr>
          <p:nvPr>
            <p:ph type="pic" sz="quarter" idx="10"/>
          </p:nvPr>
        </p:nvSpPr>
        <p:spPr>
          <a:xfrm>
            <a:off x="-63500" y="-50800"/>
            <a:ext cx="24447500" cy="8216900"/>
          </a:xfrm>
        </p:spPr>
      </p:sp>
      <p:sp>
        <p:nvSpPr>
          <p:cNvPr id="3" name="Picture Placeholder 2"/>
          <p:cNvSpPr>
            <a:spLocks noGrp="1"/>
          </p:cNvSpPr>
          <p:nvPr>
            <p:ph type="pic" sz="quarter" idx="11"/>
          </p:nvPr>
        </p:nvSpPr>
        <p:spPr>
          <a:xfrm>
            <a:off x="12268200" y="8242300"/>
            <a:ext cx="12268200" cy="5613400"/>
          </a:xfrm>
        </p:spPr>
      </p:sp>
      <p:sp>
        <p:nvSpPr>
          <p:cNvPr id="4" name="Picture Placeholder 3"/>
          <p:cNvSpPr>
            <a:spLocks noGrp="1"/>
          </p:cNvSpPr>
          <p:nvPr>
            <p:ph type="pic" sz="quarter" idx="12"/>
          </p:nvPr>
        </p:nvSpPr>
        <p:spPr>
          <a:xfrm>
            <a:off x="-127000" y="8166100"/>
            <a:ext cx="12319000" cy="5689600"/>
          </a:xfrm>
        </p:spPr>
      </p:sp>
    </p:spTree>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xmlns:p14="http://schemas.microsoft.com/office/powerpoint/2010/mai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553" name="Group 1"/>
          <p:cNvGrpSpPr>
            <a:grpSpLocks/>
          </p:cNvGrpSpPr>
          <p:nvPr/>
        </p:nvGrpSpPr>
        <p:grpSpPr bwMode="auto">
          <a:xfrm>
            <a:off x="1450975" y="723900"/>
            <a:ext cx="19504025" cy="1308100"/>
            <a:chOff x="0" y="0"/>
            <a:chExt cx="5471505" cy="1308100"/>
          </a:xfrm>
        </p:grpSpPr>
        <p:sp>
          <p:nvSpPr>
            <p:cNvPr id="23554" name="AutoShape 2"/>
            <p:cNvSpPr>
              <a:spLocks/>
            </p:cNvSpPr>
            <p:nvPr/>
          </p:nvSpPr>
          <p:spPr bwMode="auto">
            <a:xfrm>
              <a:off x="0" y="0"/>
              <a:ext cx="3283595" cy="8001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4000" b="1">
                  <a:solidFill>
                    <a:srgbClr val="232323"/>
                  </a:solidFill>
                  <a:latin typeface="Open Sans" charset="0"/>
                  <a:cs typeface="Open Sans" charset="0"/>
                  <a:sym typeface="Open Sans" charset="0"/>
                </a:rPr>
                <a:t>Our Services</a:t>
              </a:r>
              <a:endParaRPr lang="en-US"/>
            </a:p>
          </p:txBody>
        </p:sp>
        <p:sp>
          <p:nvSpPr>
            <p:cNvPr id="23555" name="AutoShape 3"/>
            <p:cNvSpPr>
              <a:spLocks/>
            </p:cNvSpPr>
            <p:nvPr/>
          </p:nvSpPr>
          <p:spPr bwMode="auto">
            <a:xfrm>
              <a:off x="8135" y="685800"/>
              <a:ext cx="5463370" cy="6223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3000" dirty="0">
                  <a:solidFill>
                    <a:srgbClr val="232323"/>
                  </a:solidFill>
                  <a:latin typeface="Open Sans" charset="0"/>
                  <a:cs typeface="Open Sans" charset="0"/>
                  <a:sym typeface="Open Sans" charset="0"/>
                </a:rPr>
                <a:t>The </a:t>
              </a:r>
              <a:r>
                <a:rPr lang="en-US" sz="3000" dirty="0" err="1">
                  <a:solidFill>
                    <a:srgbClr val="232323"/>
                  </a:solidFill>
                  <a:latin typeface="Open Sans" charset="0"/>
                  <a:cs typeface="Open Sans" charset="0"/>
                  <a:sym typeface="Open Sans" charset="0"/>
                </a:rPr>
                <a:t>lorem</a:t>
              </a:r>
              <a:r>
                <a:rPr lang="en-US" sz="3000" dirty="0">
                  <a:solidFill>
                    <a:srgbClr val="232323"/>
                  </a:solidFill>
                  <a:latin typeface="Open Sans" charset="0"/>
                  <a:cs typeface="Open Sans" charset="0"/>
                  <a:sym typeface="Open Sans" charset="0"/>
                </a:rPr>
                <a:t> </a:t>
              </a:r>
              <a:r>
                <a:rPr lang="en-US" sz="3000" dirty="0" err="1">
                  <a:solidFill>
                    <a:srgbClr val="232323"/>
                  </a:solidFill>
                  <a:latin typeface="Open Sans" charset="0"/>
                  <a:cs typeface="Open Sans" charset="0"/>
                  <a:sym typeface="Open Sans" charset="0"/>
                </a:rPr>
                <a:t>ipsum</a:t>
              </a:r>
              <a:r>
                <a:rPr lang="en-US" sz="3000" dirty="0">
                  <a:solidFill>
                    <a:srgbClr val="232323"/>
                  </a:solidFill>
                  <a:latin typeface="Open Sans" charset="0"/>
                  <a:cs typeface="Open Sans" charset="0"/>
                  <a:sym typeface="Open Sans" charset="0"/>
                </a:rPr>
                <a:t> dolor sit </a:t>
              </a:r>
              <a:r>
                <a:rPr lang="en-US" sz="3000" dirty="0" err="1">
                  <a:solidFill>
                    <a:srgbClr val="232323"/>
                  </a:solidFill>
                  <a:latin typeface="Open Sans" charset="0"/>
                  <a:cs typeface="Open Sans" charset="0"/>
                  <a:sym typeface="Open Sans" charset="0"/>
                </a:rPr>
                <a:t>amet</a:t>
              </a:r>
              <a:endParaRPr lang="en-US" dirty="0"/>
            </a:p>
          </p:txBody>
        </p:sp>
      </p:grpSp>
      <p:sp>
        <p:nvSpPr>
          <p:cNvPr id="23556" name="AutoShape 4"/>
          <p:cNvSpPr>
            <a:spLocks/>
          </p:cNvSpPr>
          <p:nvPr/>
        </p:nvSpPr>
        <p:spPr bwMode="auto">
          <a:xfrm>
            <a:off x="1484313" y="3314700"/>
            <a:ext cx="8431212" cy="356235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599"/>
                </a:lnTo>
                <a:lnTo>
                  <a:pt x="0" y="21599"/>
                </a:lnTo>
                <a:close/>
              </a:path>
            </a:pathLst>
          </a:custGeom>
          <a:solidFill>
            <a:srgbClr val="42A3E8"/>
          </a:solidFill>
          <a:ln w="25400" cap="flat" cmpd="sng">
            <a:solidFill>
              <a:srgbClr val="EBEBEB"/>
            </a:solidFill>
            <a:prstDash val="solid"/>
            <a:miter lim="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000000"/>
                </a:outerShdw>
              </a:effectLst>
            </a:endParaRPr>
          </a:p>
        </p:txBody>
      </p:sp>
      <p:sp>
        <p:nvSpPr>
          <p:cNvPr id="23557" name="AutoShape 5"/>
          <p:cNvSpPr>
            <a:spLocks/>
          </p:cNvSpPr>
          <p:nvPr/>
        </p:nvSpPr>
        <p:spPr bwMode="auto">
          <a:xfrm>
            <a:off x="10067925" y="3313113"/>
            <a:ext cx="4237038" cy="855662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599"/>
                </a:lnTo>
                <a:lnTo>
                  <a:pt x="0" y="21599"/>
                </a:lnTo>
                <a:close/>
              </a:path>
            </a:pathLst>
          </a:custGeom>
          <a:solidFill>
            <a:srgbClr val="9CB2CB"/>
          </a:solidFill>
          <a:ln w="25400" cap="flat" cmpd="sng">
            <a:solidFill>
              <a:srgbClr val="EBEBEB"/>
            </a:solidFill>
            <a:prstDash val="solid"/>
            <a:miter lim="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000000"/>
                </a:outerShdw>
              </a:effectLst>
            </a:endParaRPr>
          </a:p>
        </p:txBody>
      </p:sp>
      <p:sp>
        <p:nvSpPr>
          <p:cNvPr id="23558" name="AutoShape 6"/>
          <p:cNvSpPr>
            <a:spLocks/>
          </p:cNvSpPr>
          <p:nvPr/>
        </p:nvSpPr>
        <p:spPr bwMode="auto">
          <a:xfrm>
            <a:off x="1482725" y="7086600"/>
            <a:ext cx="8435975" cy="478631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599"/>
                </a:lnTo>
                <a:lnTo>
                  <a:pt x="0" y="21599"/>
                </a:lnTo>
                <a:close/>
              </a:path>
            </a:pathLst>
          </a:custGeom>
          <a:solidFill>
            <a:srgbClr val="00CBA1"/>
          </a:solidFill>
          <a:ln w="25400" cap="flat" cmpd="sng">
            <a:solidFill>
              <a:srgbClr val="EBEBEB"/>
            </a:solidFill>
            <a:prstDash val="solid"/>
            <a:miter lim="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000000"/>
                </a:outerShdw>
              </a:effectLst>
            </a:endParaRPr>
          </a:p>
        </p:txBody>
      </p:sp>
      <p:sp>
        <p:nvSpPr>
          <p:cNvPr id="23559" name="AutoShape 7"/>
          <p:cNvSpPr>
            <a:spLocks/>
          </p:cNvSpPr>
          <p:nvPr/>
        </p:nvSpPr>
        <p:spPr bwMode="auto">
          <a:xfrm>
            <a:off x="14476413" y="8304213"/>
            <a:ext cx="8431212" cy="356235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599"/>
                </a:lnTo>
                <a:lnTo>
                  <a:pt x="0" y="21599"/>
                </a:lnTo>
                <a:close/>
              </a:path>
            </a:pathLst>
          </a:custGeom>
          <a:solidFill>
            <a:srgbClr val="274762"/>
          </a:solidFill>
          <a:ln w="25400" cap="flat" cmpd="sng">
            <a:solidFill>
              <a:srgbClr val="EBEBEB"/>
            </a:solidFill>
            <a:prstDash val="solid"/>
            <a:miter lim="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000000"/>
                </a:outerShdw>
              </a:effectLst>
            </a:endParaRPr>
          </a:p>
        </p:txBody>
      </p:sp>
      <p:sp>
        <p:nvSpPr>
          <p:cNvPr id="23560" name="AutoShape 8"/>
          <p:cNvSpPr>
            <a:spLocks/>
          </p:cNvSpPr>
          <p:nvPr/>
        </p:nvSpPr>
        <p:spPr bwMode="auto">
          <a:xfrm>
            <a:off x="14476413" y="3308350"/>
            <a:ext cx="8432800" cy="48133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solidFill>
            <a:srgbClr val="7395A3"/>
          </a:solidFill>
          <a:ln w="25400" cap="flat" cmpd="sng">
            <a:solidFill>
              <a:srgbClr val="EBEBEB"/>
            </a:solidFill>
            <a:prstDash val="solid"/>
            <a:miter lim="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000000"/>
                </a:outerShdw>
              </a:effectLst>
            </a:endParaRPr>
          </a:p>
        </p:txBody>
      </p:sp>
      <p:grpSp>
        <p:nvGrpSpPr>
          <p:cNvPr id="23561" name="Group 9"/>
          <p:cNvGrpSpPr>
            <a:grpSpLocks/>
          </p:cNvGrpSpPr>
          <p:nvPr/>
        </p:nvGrpSpPr>
        <p:grpSpPr bwMode="auto">
          <a:xfrm>
            <a:off x="2451100" y="4089400"/>
            <a:ext cx="1143000" cy="1651000"/>
            <a:chOff x="0" y="0"/>
            <a:chExt cx="1143001" cy="1651000"/>
          </a:xfrm>
        </p:grpSpPr>
        <p:sp>
          <p:nvSpPr>
            <p:cNvPr id="23562" name="AutoShape 10"/>
            <p:cNvSpPr>
              <a:spLocks/>
            </p:cNvSpPr>
            <p:nvPr/>
          </p:nvSpPr>
          <p:spPr bwMode="auto">
            <a:xfrm>
              <a:off x="0" y="0"/>
              <a:ext cx="1143001" cy="16510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636" y="3374"/>
                  </a:moveTo>
                  <a:lnTo>
                    <a:pt x="1963" y="3375"/>
                  </a:lnTo>
                  <a:lnTo>
                    <a:pt x="1963" y="2025"/>
                  </a:lnTo>
                  <a:cubicBezTo>
                    <a:pt x="1963" y="1653"/>
                    <a:pt x="2402" y="1350"/>
                    <a:pt x="2945" y="1350"/>
                  </a:cubicBezTo>
                  <a:lnTo>
                    <a:pt x="18654" y="1349"/>
                  </a:lnTo>
                  <a:cubicBezTo>
                    <a:pt x="19195" y="1349"/>
                    <a:pt x="19636" y="1652"/>
                    <a:pt x="19636" y="2024"/>
                  </a:cubicBezTo>
                  <a:cubicBezTo>
                    <a:pt x="19636" y="2024"/>
                    <a:pt x="19636" y="3374"/>
                    <a:pt x="19636" y="3374"/>
                  </a:cubicBezTo>
                  <a:close/>
                  <a:moveTo>
                    <a:pt x="19636" y="17546"/>
                  </a:moveTo>
                  <a:lnTo>
                    <a:pt x="1963" y="17547"/>
                  </a:lnTo>
                  <a:lnTo>
                    <a:pt x="1963" y="4050"/>
                  </a:lnTo>
                  <a:lnTo>
                    <a:pt x="19636" y="4049"/>
                  </a:lnTo>
                  <a:cubicBezTo>
                    <a:pt x="19636" y="4049"/>
                    <a:pt x="19636" y="17546"/>
                    <a:pt x="19636" y="17546"/>
                  </a:cubicBezTo>
                  <a:close/>
                  <a:moveTo>
                    <a:pt x="19636" y="19574"/>
                  </a:moveTo>
                  <a:cubicBezTo>
                    <a:pt x="19636" y="19946"/>
                    <a:pt x="19195" y="20249"/>
                    <a:pt x="18654" y="20249"/>
                  </a:cubicBezTo>
                  <a:lnTo>
                    <a:pt x="2945" y="20250"/>
                  </a:lnTo>
                  <a:cubicBezTo>
                    <a:pt x="2402" y="20250"/>
                    <a:pt x="1963" y="19947"/>
                    <a:pt x="1963" y="19575"/>
                  </a:cubicBezTo>
                  <a:lnTo>
                    <a:pt x="1963" y="18222"/>
                  </a:lnTo>
                  <a:lnTo>
                    <a:pt x="19636" y="18221"/>
                  </a:lnTo>
                  <a:cubicBezTo>
                    <a:pt x="19636" y="18221"/>
                    <a:pt x="19636" y="19574"/>
                    <a:pt x="19636" y="19574"/>
                  </a:cubicBezTo>
                  <a:close/>
                  <a:moveTo>
                    <a:pt x="18654" y="0"/>
                  </a:moveTo>
                  <a:lnTo>
                    <a:pt x="2945" y="0"/>
                  </a:lnTo>
                  <a:cubicBezTo>
                    <a:pt x="1317" y="0"/>
                    <a:pt x="0" y="907"/>
                    <a:pt x="0" y="2025"/>
                  </a:cubicBezTo>
                  <a:lnTo>
                    <a:pt x="0" y="19575"/>
                  </a:lnTo>
                  <a:cubicBezTo>
                    <a:pt x="0" y="20693"/>
                    <a:pt x="1317" y="21599"/>
                    <a:pt x="2945" y="21599"/>
                  </a:cubicBezTo>
                  <a:lnTo>
                    <a:pt x="18654" y="21599"/>
                  </a:lnTo>
                  <a:cubicBezTo>
                    <a:pt x="20280" y="21599"/>
                    <a:pt x="21600" y="20693"/>
                    <a:pt x="21600" y="19574"/>
                  </a:cubicBezTo>
                  <a:lnTo>
                    <a:pt x="21600" y="2024"/>
                  </a:lnTo>
                  <a:cubicBezTo>
                    <a:pt x="21600" y="906"/>
                    <a:pt x="20280" y="0"/>
                    <a:pt x="18654" y="0"/>
                  </a:cubicBezTo>
                </a:path>
              </a:pathLst>
            </a:custGeom>
            <a:solidFill>
              <a:srgbClr val="FFFFFF"/>
            </a:solidFill>
            <a:ln>
              <a:noFill/>
            </a:ln>
            <a:effectLst/>
            <a:extLs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DDDDDD"/>
                  </a:outerShdw>
                </a:effectLst>
              </a:endParaRPr>
            </a:p>
          </p:txBody>
        </p:sp>
        <p:sp>
          <p:nvSpPr>
            <p:cNvPr id="23563" name="AutoShape 11"/>
            <p:cNvSpPr>
              <a:spLocks/>
            </p:cNvSpPr>
            <p:nvPr/>
          </p:nvSpPr>
          <p:spPr bwMode="auto">
            <a:xfrm>
              <a:off x="467590" y="154776"/>
              <a:ext cx="207819" cy="5159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599" y="10800"/>
                  </a:moveTo>
                  <a:cubicBezTo>
                    <a:pt x="21599" y="16758"/>
                    <a:pt x="20387" y="21599"/>
                    <a:pt x="18899" y="21599"/>
                  </a:cubicBezTo>
                  <a:lnTo>
                    <a:pt x="2700" y="21599"/>
                  </a:lnTo>
                  <a:cubicBezTo>
                    <a:pt x="1202" y="21599"/>
                    <a:pt x="0" y="16758"/>
                    <a:pt x="0" y="10800"/>
                  </a:cubicBezTo>
                  <a:cubicBezTo>
                    <a:pt x="0" y="4841"/>
                    <a:pt x="1202" y="0"/>
                    <a:pt x="2700" y="0"/>
                  </a:cubicBezTo>
                  <a:lnTo>
                    <a:pt x="18899" y="0"/>
                  </a:lnTo>
                  <a:cubicBezTo>
                    <a:pt x="20387" y="0"/>
                    <a:pt x="21599" y="4841"/>
                    <a:pt x="21599" y="10800"/>
                  </a:cubicBezTo>
                </a:path>
              </a:pathLst>
            </a:custGeom>
            <a:solidFill>
              <a:srgbClr val="FFFFFF"/>
            </a:solidFill>
            <a:ln>
              <a:noFill/>
            </a:ln>
            <a:effectLst/>
            <a:extLs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DDDDDD"/>
                  </a:outerShdw>
                </a:effectLst>
              </a:endParaRPr>
            </a:p>
          </p:txBody>
        </p:sp>
        <p:sp>
          <p:nvSpPr>
            <p:cNvPr id="23564" name="AutoShape 12"/>
            <p:cNvSpPr>
              <a:spLocks/>
            </p:cNvSpPr>
            <p:nvPr/>
          </p:nvSpPr>
          <p:spPr bwMode="auto">
            <a:xfrm>
              <a:off x="519545" y="1444579"/>
              <a:ext cx="103910" cy="5159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599" y="10800"/>
                  </a:moveTo>
                  <a:cubicBezTo>
                    <a:pt x="21599" y="16769"/>
                    <a:pt x="19174" y="21599"/>
                    <a:pt x="16200" y="21599"/>
                  </a:cubicBezTo>
                  <a:lnTo>
                    <a:pt x="5400" y="21599"/>
                  </a:lnTo>
                  <a:cubicBezTo>
                    <a:pt x="2404" y="21599"/>
                    <a:pt x="0" y="16769"/>
                    <a:pt x="0" y="10800"/>
                  </a:cubicBezTo>
                  <a:cubicBezTo>
                    <a:pt x="0" y="4830"/>
                    <a:pt x="2404" y="0"/>
                    <a:pt x="5400" y="0"/>
                  </a:cubicBezTo>
                  <a:lnTo>
                    <a:pt x="16200" y="0"/>
                  </a:lnTo>
                  <a:cubicBezTo>
                    <a:pt x="19174" y="0"/>
                    <a:pt x="21599" y="4830"/>
                    <a:pt x="21599" y="10800"/>
                  </a:cubicBezTo>
                </a:path>
              </a:pathLst>
            </a:custGeom>
            <a:solidFill>
              <a:srgbClr val="FFFFFF"/>
            </a:solidFill>
            <a:ln>
              <a:noFill/>
            </a:ln>
            <a:effectLst/>
            <a:extLs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DDDDDD"/>
                  </a:outerShdw>
                </a:effectLst>
              </a:endParaRPr>
            </a:p>
          </p:txBody>
        </p:sp>
      </p:grpSp>
      <p:sp>
        <p:nvSpPr>
          <p:cNvPr id="23565" name="AutoShape 13"/>
          <p:cNvSpPr>
            <a:spLocks/>
          </p:cNvSpPr>
          <p:nvPr/>
        </p:nvSpPr>
        <p:spPr bwMode="auto">
          <a:xfrm>
            <a:off x="4560888" y="3860800"/>
            <a:ext cx="4762500" cy="15875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pPr algn="l">
              <a:lnSpc>
                <a:spcPct val="80000"/>
              </a:lnSpc>
            </a:pPr>
            <a:r>
              <a:rPr lang="en-US" sz="4800">
                <a:solidFill>
                  <a:srgbClr val="FFFFFF"/>
                </a:solidFill>
                <a:latin typeface="Open Sans" charset="0"/>
                <a:cs typeface="Open Sans" charset="0"/>
                <a:sym typeface="Open Sans" charset="0"/>
              </a:rPr>
              <a:t>MOBILE SERVICES</a:t>
            </a:r>
            <a:endParaRPr lang="en-US"/>
          </a:p>
        </p:txBody>
      </p:sp>
      <p:sp>
        <p:nvSpPr>
          <p:cNvPr id="23566" name="AutoShape 14"/>
          <p:cNvSpPr>
            <a:spLocks/>
          </p:cNvSpPr>
          <p:nvPr/>
        </p:nvSpPr>
        <p:spPr bwMode="auto">
          <a:xfrm>
            <a:off x="4559300" y="5499100"/>
            <a:ext cx="4762500" cy="8128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2100">
                <a:solidFill>
                  <a:srgbClr val="FFFFFF"/>
                </a:solidFill>
                <a:latin typeface="Open Sans" charset="0"/>
                <a:cs typeface="Open Sans" charset="0"/>
                <a:sym typeface="Open Sans" charset="0"/>
              </a:rPr>
              <a:t>we've been lorem ipsum with many ipsum constecture</a:t>
            </a:r>
            <a:endParaRPr lang="en-US"/>
          </a:p>
        </p:txBody>
      </p:sp>
      <p:sp>
        <p:nvSpPr>
          <p:cNvPr id="23567" name="AutoShape 15"/>
          <p:cNvSpPr>
            <a:spLocks/>
          </p:cNvSpPr>
          <p:nvPr/>
        </p:nvSpPr>
        <p:spPr bwMode="auto">
          <a:xfrm>
            <a:off x="4559300" y="7658100"/>
            <a:ext cx="4762500" cy="15875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pPr algn="l">
              <a:lnSpc>
                <a:spcPct val="80000"/>
              </a:lnSpc>
            </a:pPr>
            <a:r>
              <a:rPr lang="en-US" sz="4800">
                <a:solidFill>
                  <a:srgbClr val="FFFFFF"/>
                </a:solidFill>
                <a:latin typeface="Open Sans" charset="0"/>
                <a:cs typeface="Open Sans" charset="0"/>
                <a:sym typeface="Open Sans" charset="0"/>
              </a:rPr>
              <a:t>MOBILE SERVICES</a:t>
            </a:r>
            <a:endParaRPr lang="en-US"/>
          </a:p>
        </p:txBody>
      </p:sp>
      <p:sp>
        <p:nvSpPr>
          <p:cNvPr id="23568" name="AutoShape 16"/>
          <p:cNvSpPr>
            <a:spLocks/>
          </p:cNvSpPr>
          <p:nvPr/>
        </p:nvSpPr>
        <p:spPr bwMode="auto">
          <a:xfrm>
            <a:off x="4559300" y="9296400"/>
            <a:ext cx="4762500" cy="11684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2100">
                <a:solidFill>
                  <a:srgbClr val="FFFFFF"/>
                </a:solidFill>
                <a:latin typeface="Open Sans" charset="0"/>
                <a:cs typeface="Open Sans" charset="0"/>
                <a:sym typeface="Open Sans" charset="0"/>
              </a:rPr>
              <a:t>we've been lorem ipsum with many ipsum constecture. Maecenas faucibus mollis interdum.</a:t>
            </a:r>
            <a:endParaRPr lang="en-US"/>
          </a:p>
        </p:txBody>
      </p:sp>
      <p:grpSp>
        <p:nvGrpSpPr>
          <p:cNvPr id="23569" name="Group 17"/>
          <p:cNvGrpSpPr>
            <a:grpSpLocks/>
          </p:cNvGrpSpPr>
          <p:nvPr/>
        </p:nvGrpSpPr>
        <p:grpSpPr bwMode="auto">
          <a:xfrm>
            <a:off x="2311400" y="7923213"/>
            <a:ext cx="1409700" cy="1320800"/>
            <a:chOff x="0" y="0"/>
            <a:chExt cx="1409701" cy="1320802"/>
          </a:xfrm>
        </p:grpSpPr>
        <p:sp>
          <p:nvSpPr>
            <p:cNvPr id="23570" name="AutoShape 18"/>
            <p:cNvSpPr>
              <a:spLocks/>
            </p:cNvSpPr>
            <p:nvPr/>
          </p:nvSpPr>
          <p:spPr bwMode="auto">
            <a:xfrm>
              <a:off x="176212" y="176129"/>
              <a:ext cx="1057277" cy="70452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699" y="20255"/>
                  </a:moveTo>
                  <a:lnTo>
                    <a:pt x="899" y="20255"/>
                  </a:lnTo>
                  <a:lnTo>
                    <a:pt x="899" y="1349"/>
                  </a:lnTo>
                  <a:lnTo>
                    <a:pt x="20699" y="1349"/>
                  </a:lnTo>
                  <a:cubicBezTo>
                    <a:pt x="20699" y="1349"/>
                    <a:pt x="20699" y="20255"/>
                    <a:pt x="20699" y="20255"/>
                  </a:cubicBezTo>
                  <a:close/>
                  <a:moveTo>
                    <a:pt x="20699" y="0"/>
                  </a:moveTo>
                  <a:lnTo>
                    <a:pt x="899" y="5"/>
                  </a:lnTo>
                  <a:cubicBezTo>
                    <a:pt x="402" y="5"/>
                    <a:pt x="0" y="603"/>
                    <a:pt x="0" y="1349"/>
                  </a:cubicBezTo>
                  <a:lnTo>
                    <a:pt x="0" y="20250"/>
                  </a:lnTo>
                  <a:cubicBezTo>
                    <a:pt x="0" y="20996"/>
                    <a:pt x="402" y="21600"/>
                    <a:pt x="899" y="21600"/>
                  </a:cubicBezTo>
                  <a:lnTo>
                    <a:pt x="20699" y="21600"/>
                  </a:lnTo>
                  <a:cubicBezTo>
                    <a:pt x="21197" y="21600"/>
                    <a:pt x="21600" y="20996"/>
                    <a:pt x="21600" y="20250"/>
                  </a:cubicBezTo>
                  <a:lnTo>
                    <a:pt x="21600" y="1349"/>
                  </a:lnTo>
                  <a:cubicBezTo>
                    <a:pt x="21600" y="603"/>
                    <a:pt x="21197" y="0"/>
                    <a:pt x="20699" y="0"/>
                  </a:cubicBezTo>
                </a:path>
              </a:pathLst>
            </a:custGeom>
            <a:solidFill>
              <a:srgbClr val="FFFFFF"/>
            </a:solidFill>
            <a:ln>
              <a:noFill/>
            </a:ln>
            <a:effectLst/>
            <a:extLs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DDDDDD"/>
                  </a:outerShdw>
                </a:effectLst>
              </a:endParaRPr>
            </a:p>
          </p:txBody>
        </p:sp>
        <p:sp>
          <p:nvSpPr>
            <p:cNvPr id="23571" name="AutoShape 19"/>
            <p:cNvSpPr>
              <a:spLocks/>
            </p:cNvSpPr>
            <p:nvPr/>
          </p:nvSpPr>
          <p:spPr bwMode="auto">
            <a:xfrm>
              <a:off x="0" y="0"/>
              <a:ext cx="1409701" cy="132080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250" y="16562"/>
                  </a:moveTo>
                  <a:cubicBezTo>
                    <a:pt x="20250" y="16959"/>
                    <a:pt x="19946" y="17282"/>
                    <a:pt x="19575" y="17282"/>
                  </a:cubicBezTo>
                  <a:lnTo>
                    <a:pt x="13500" y="17282"/>
                  </a:lnTo>
                  <a:lnTo>
                    <a:pt x="8100" y="17282"/>
                  </a:lnTo>
                  <a:lnTo>
                    <a:pt x="2025" y="17282"/>
                  </a:lnTo>
                  <a:cubicBezTo>
                    <a:pt x="1651" y="17282"/>
                    <a:pt x="1349" y="16959"/>
                    <a:pt x="1349" y="16562"/>
                  </a:cubicBezTo>
                  <a:lnTo>
                    <a:pt x="1349" y="2160"/>
                  </a:lnTo>
                  <a:cubicBezTo>
                    <a:pt x="1349" y="1762"/>
                    <a:pt x="1651" y="1440"/>
                    <a:pt x="2025" y="1440"/>
                  </a:cubicBezTo>
                  <a:lnTo>
                    <a:pt x="19575" y="1440"/>
                  </a:lnTo>
                  <a:cubicBezTo>
                    <a:pt x="19946" y="1440"/>
                    <a:pt x="20250" y="1762"/>
                    <a:pt x="20250" y="2160"/>
                  </a:cubicBezTo>
                  <a:cubicBezTo>
                    <a:pt x="20250" y="2160"/>
                    <a:pt x="20250" y="16562"/>
                    <a:pt x="20250" y="16562"/>
                  </a:cubicBezTo>
                  <a:close/>
                  <a:moveTo>
                    <a:pt x="19575" y="0"/>
                  </a:moveTo>
                  <a:lnTo>
                    <a:pt x="2025" y="0"/>
                  </a:lnTo>
                  <a:cubicBezTo>
                    <a:pt x="905" y="0"/>
                    <a:pt x="0" y="966"/>
                    <a:pt x="0" y="2160"/>
                  </a:cubicBezTo>
                  <a:lnTo>
                    <a:pt x="0" y="16562"/>
                  </a:lnTo>
                  <a:cubicBezTo>
                    <a:pt x="0" y="17753"/>
                    <a:pt x="903" y="18718"/>
                    <a:pt x="2018" y="18721"/>
                  </a:cubicBezTo>
                  <a:lnTo>
                    <a:pt x="8775" y="18721"/>
                  </a:lnTo>
                  <a:lnTo>
                    <a:pt x="8775" y="19597"/>
                  </a:lnTo>
                  <a:lnTo>
                    <a:pt x="4561" y="20181"/>
                  </a:lnTo>
                  <a:cubicBezTo>
                    <a:pt x="4260" y="20262"/>
                    <a:pt x="4050" y="20549"/>
                    <a:pt x="4050" y="20879"/>
                  </a:cubicBezTo>
                  <a:cubicBezTo>
                    <a:pt x="4050" y="21277"/>
                    <a:pt x="4351" y="21599"/>
                    <a:pt x="4725" y="21599"/>
                  </a:cubicBezTo>
                  <a:lnTo>
                    <a:pt x="16875" y="21599"/>
                  </a:lnTo>
                  <a:cubicBezTo>
                    <a:pt x="17248" y="21599"/>
                    <a:pt x="17550" y="21277"/>
                    <a:pt x="17550" y="20879"/>
                  </a:cubicBezTo>
                  <a:cubicBezTo>
                    <a:pt x="17550" y="20549"/>
                    <a:pt x="17339" y="20262"/>
                    <a:pt x="17038" y="20181"/>
                  </a:cubicBezTo>
                  <a:lnTo>
                    <a:pt x="12824" y="19597"/>
                  </a:lnTo>
                  <a:lnTo>
                    <a:pt x="12824" y="18721"/>
                  </a:lnTo>
                  <a:lnTo>
                    <a:pt x="19581" y="18721"/>
                  </a:lnTo>
                  <a:cubicBezTo>
                    <a:pt x="20696" y="18718"/>
                    <a:pt x="21600" y="17753"/>
                    <a:pt x="21600" y="16562"/>
                  </a:cubicBezTo>
                  <a:lnTo>
                    <a:pt x="21600" y="2160"/>
                  </a:lnTo>
                  <a:cubicBezTo>
                    <a:pt x="21600" y="966"/>
                    <a:pt x="20692" y="0"/>
                    <a:pt x="19575" y="0"/>
                  </a:cubicBezTo>
                </a:path>
              </a:pathLst>
            </a:custGeom>
            <a:solidFill>
              <a:srgbClr val="FFFFFF"/>
            </a:solidFill>
            <a:ln>
              <a:noFill/>
            </a:ln>
            <a:effectLst/>
            <a:extLs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DDDDDD"/>
                  </a:outerShdw>
                </a:effectLst>
              </a:endParaRPr>
            </a:p>
          </p:txBody>
        </p:sp>
      </p:grpSp>
      <p:sp>
        <p:nvSpPr>
          <p:cNvPr id="23572" name="AutoShape 20"/>
          <p:cNvSpPr>
            <a:spLocks/>
          </p:cNvSpPr>
          <p:nvPr/>
        </p:nvSpPr>
        <p:spPr bwMode="auto">
          <a:xfrm>
            <a:off x="11441113" y="4089400"/>
            <a:ext cx="1143000" cy="1143000"/>
          </a:xfrm>
          <a:custGeom>
            <a:avLst/>
            <a:gdLst>
              <a:gd name="T0" fmla="+- 0 10794 23"/>
              <a:gd name="T1" fmla="*/ T0 w 21543"/>
              <a:gd name="T2" fmla="*/ 10800 h 21600"/>
              <a:gd name="T3" fmla="+- 0 10794 23"/>
              <a:gd name="T4" fmla="*/ T3 w 21543"/>
              <a:gd name="T5" fmla="*/ 10800 h 21600"/>
              <a:gd name="T6" fmla="+- 0 10794 23"/>
              <a:gd name="T7" fmla="*/ T6 w 21543"/>
              <a:gd name="T8" fmla="*/ 10800 h 21600"/>
              <a:gd name="T9" fmla="+- 0 10794 23"/>
              <a:gd name="T10" fmla="*/ T9 w 21543"/>
              <a:gd name="T11" fmla="*/ 10800 h 21600"/>
            </a:gdLst>
            <a:ahLst/>
            <a:cxnLst>
              <a:cxn ang="0">
                <a:pos x="T1" y="T2"/>
              </a:cxn>
              <a:cxn ang="0">
                <a:pos x="T4" y="T5"/>
              </a:cxn>
              <a:cxn ang="0">
                <a:pos x="T7" y="T8"/>
              </a:cxn>
              <a:cxn ang="0">
                <a:pos x="T10" y="T11"/>
              </a:cxn>
            </a:cxnLst>
            <a:rect l="0" t="0" r="r" b="b"/>
            <a:pathLst>
              <a:path w="21543" h="21600">
                <a:moveTo>
                  <a:pt x="16976" y="19986"/>
                </a:moveTo>
                <a:lnTo>
                  <a:pt x="11226" y="17680"/>
                </a:lnTo>
                <a:cubicBezTo>
                  <a:pt x="11088" y="17626"/>
                  <a:pt x="10946" y="17607"/>
                  <a:pt x="10806" y="17600"/>
                </a:cubicBezTo>
                <a:lnTo>
                  <a:pt x="19660" y="3837"/>
                </a:lnTo>
                <a:cubicBezTo>
                  <a:pt x="19660" y="3837"/>
                  <a:pt x="16976" y="19986"/>
                  <a:pt x="16976" y="19986"/>
                </a:cubicBezTo>
                <a:close/>
                <a:moveTo>
                  <a:pt x="6859" y="16244"/>
                </a:moveTo>
                <a:cubicBezTo>
                  <a:pt x="6858" y="16242"/>
                  <a:pt x="6855" y="16240"/>
                  <a:pt x="6854" y="16238"/>
                </a:cubicBezTo>
                <a:lnTo>
                  <a:pt x="19606" y="2552"/>
                </a:lnTo>
                <a:lnTo>
                  <a:pt x="8735" y="19536"/>
                </a:lnTo>
                <a:cubicBezTo>
                  <a:pt x="8735" y="19536"/>
                  <a:pt x="6859" y="16244"/>
                  <a:pt x="6859" y="16244"/>
                </a:cubicBezTo>
                <a:close/>
                <a:moveTo>
                  <a:pt x="2111" y="14024"/>
                </a:moveTo>
                <a:lnTo>
                  <a:pt x="17712" y="3595"/>
                </a:lnTo>
                <a:lnTo>
                  <a:pt x="6369" y="15770"/>
                </a:lnTo>
                <a:cubicBezTo>
                  <a:pt x="6309" y="15734"/>
                  <a:pt x="6256" y="15687"/>
                  <a:pt x="6190" y="15660"/>
                </a:cubicBezTo>
                <a:cubicBezTo>
                  <a:pt x="6190" y="15660"/>
                  <a:pt x="2111" y="14024"/>
                  <a:pt x="2111" y="14024"/>
                </a:cubicBezTo>
                <a:close/>
                <a:moveTo>
                  <a:pt x="21234" y="108"/>
                </a:moveTo>
                <a:cubicBezTo>
                  <a:pt x="21123" y="35"/>
                  <a:pt x="20996" y="0"/>
                  <a:pt x="20868" y="0"/>
                </a:cubicBezTo>
                <a:cubicBezTo>
                  <a:pt x="20738" y="0"/>
                  <a:pt x="20608" y="36"/>
                  <a:pt x="20495" y="113"/>
                </a:cubicBezTo>
                <a:lnTo>
                  <a:pt x="299" y="13613"/>
                </a:lnTo>
                <a:cubicBezTo>
                  <a:pt x="91" y="13751"/>
                  <a:pt x="-23" y="13995"/>
                  <a:pt x="3" y="14244"/>
                </a:cubicBezTo>
                <a:cubicBezTo>
                  <a:pt x="28" y="14494"/>
                  <a:pt x="190" y="14708"/>
                  <a:pt x="422" y="14801"/>
                </a:cubicBezTo>
                <a:lnTo>
                  <a:pt x="5689" y="16914"/>
                </a:lnTo>
                <a:lnTo>
                  <a:pt x="8166" y="21259"/>
                </a:lnTo>
                <a:cubicBezTo>
                  <a:pt x="8284" y="21468"/>
                  <a:pt x="8505" y="21597"/>
                  <a:pt x="8743" y="21600"/>
                </a:cubicBezTo>
                <a:lnTo>
                  <a:pt x="8751" y="21600"/>
                </a:lnTo>
                <a:cubicBezTo>
                  <a:pt x="8987" y="21600"/>
                  <a:pt x="9206" y="21474"/>
                  <a:pt x="9328" y="21271"/>
                </a:cubicBezTo>
                <a:lnTo>
                  <a:pt x="10726" y="18934"/>
                </a:lnTo>
                <a:lnTo>
                  <a:pt x="17253" y="21551"/>
                </a:lnTo>
                <a:cubicBezTo>
                  <a:pt x="17332" y="21584"/>
                  <a:pt x="17418" y="21600"/>
                  <a:pt x="17502" y="21600"/>
                </a:cubicBezTo>
                <a:cubicBezTo>
                  <a:pt x="17617" y="21600"/>
                  <a:pt x="17730" y="21570"/>
                  <a:pt x="17832" y="21512"/>
                </a:cubicBezTo>
                <a:cubicBezTo>
                  <a:pt x="18010" y="21412"/>
                  <a:pt x="18133" y="21238"/>
                  <a:pt x="18167" y="21035"/>
                </a:cubicBezTo>
                <a:lnTo>
                  <a:pt x="21533" y="785"/>
                </a:lnTo>
                <a:cubicBezTo>
                  <a:pt x="21576" y="520"/>
                  <a:pt x="21459" y="254"/>
                  <a:pt x="21234" y="108"/>
                </a:cubicBezTo>
              </a:path>
            </a:pathLst>
          </a:custGeom>
          <a:solidFill>
            <a:srgbClr val="FFFFFF"/>
          </a:solidFill>
          <a:ln>
            <a:noFill/>
          </a:ln>
          <a:effectLst/>
          <a:extLs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DDDDDD"/>
                </a:outerShdw>
              </a:effectLst>
            </a:endParaRPr>
          </a:p>
        </p:txBody>
      </p:sp>
      <p:sp>
        <p:nvSpPr>
          <p:cNvPr id="23573" name="AutoShape 21"/>
          <p:cNvSpPr>
            <a:spLocks/>
          </p:cNvSpPr>
          <p:nvPr/>
        </p:nvSpPr>
        <p:spPr bwMode="auto">
          <a:xfrm>
            <a:off x="10515600" y="5916613"/>
            <a:ext cx="3289300" cy="15875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pPr algn="l">
              <a:lnSpc>
                <a:spcPct val="80000"/>
              </a:lnSpc>
            </a:pPr>
            <a:r>
              <a:rPr lang="en-US" sz="4800">
                <a:solidFill>
                  <a:srgbClr val="FFFFFF"/>
                </a:solidFill>
                <a:latin typeface="Open Sans" charset="0"/>
                <a:cs typeface="Open Sans" charset="0"/>
                <a:sym typeface="Open Sans" charset="0"/>
              </a:rPr>
              <a:t>MAIL SERVICES</a:t>
            </a:r>
            <a:endParaRPr lang="en-US"/>
          </a:p>
        </p:txBody>
      </p:sp>
      <p:sp>
        <p:nvSpPr>
          <p:cNvPr id="23574" name="AutoShape 22"/>
          <p:cNvSpPr>
            <a:spLocks/>
          </p:cNvSpPr>
          <p:nvPr/>
        </p:nvSpPr>
        <p:spPr bwMode="auto">
          <a:xfrm>
            <a:off x="10515600" y="7531100"/>
            <a:ext cx="3289300" cy="15240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2100">
                <a:solidFill>
                  <a:srgbClr val="FFFFFF"/>
                </a:solidFill>
                <a:latin typeface="Open Sans" charset="0"/>
                <a:cs typeface="Open Sans" charset="0"/>
                <a:sym typeface="Open Sans" charset="0"/>
              </a:rPr>
              <a:t>we've been lorem ipsum with many ipsum constecture. Maecenas faucibus.</a:t>
            </a:r>
            <a:endParaRPr lang="en-US"/>
          </a:p>
        </p:txBody>
      </p:sp>
      <p:sp>
        <p:nvSpPr>
          <p:cNvPr id="23575" name="AutoShape 23"/>
          <p:cNvSpPr>
            <a:spLocks/>
          </p:cNvSpPr>
          <p:nvPr/>
        </p:nvSpPr>
        <p:spPr bwMode="auto">
          <a:xfrm>
            <a:off x="15430500" y="4089400"/>
            <a:ext cx="1143000" cy="1663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5386" y="14174"/>
                </a:moveTo>
                <a:lnTo>
                  <a:pt x="6223" y="14174"/>
                </a:lnTo>
                <a:cubicBezTo>
                  <a:pt x="5734" y="13446"/>
                  <a:pt x="5147" y="12716"/>
                  <a:pt x="4568" y="12003"/>
                </a:cubicBezTo>
                <a:cubicBezTo>
                  <a:pt x="3287" y="10427"/>
                  <a:pt x="1963" y="8797"/>
                  <a:pt x="1963" y="7424"/>
                </a:cubicBezTo>
                <a:cubicBezTo>
                  <a:pt x="1963" y="4075"/>
                  <a:pt x="5927" y="1349"/>
                  <a:pt x="10800" y="1349"/>
                </a:cubicBezTo>
                <a:cubicBezTo>
                  <a:pt x="15672" y="1349"/>
                  <a:pt x="19636" y="4075"/>
                  <a:pt x="19636" y="7424"/>
                </a:cubicBezTo>
                <a:cubicBezTo>
                  <a:pt x="19636" y="8787"/>
                  <a:pt x="18312" y="10425"/>
                  <a:pt x="17029" y="12011"/>
                </a:cubicBezTo>
                <a:cubicBezTo>
                  <a:pt x="16454" y="12723"/>
                  <a:pt x="15872" y="13449"/>
                  <a:pt x="15386" y="14174"/>
                </a:cubicBezTo>
                <a:moveTo>
                  <a:pt x="10800" y="20250"/>
                </a:moveTo>
                <a:cubicBezTo>
                  <a:pt x="9805" y="20250"/>
                  <a:pt x="9347" y="20171"/>
                  <a:pt x="8839" y="19406"/>
                </a:cubicBezTo>
                <a:lnTo>
                  <a:pt x="13000" y="19048"/>
                </a:lnTo>
                <a:cubicBezTo>
                  <a:pt x="12398" y="20164"/>
                  <a:pt x="11959" y="20250"/>
                  <a:pt x="10800" y="20250"/>
                </a:cubicBezTo>
                <a:moveTo>
                  <a:pt x="7595" y="16813"/>
                </a:moveTo>
                <a:cubicBezTo>
                  <a:pt x="7417" y="16407"/>
                  <a:pt x="7215" y="15978"/>
                  <a:pt x="6991" y="15524"/>
                </a:cubicBezTo>
                <a:lnTo>
                  <a:pt x="14616" y="15524"/>
                </a:lnTo>
                <a:cubicBezTo>
                  <a:pt x="14496" y="15767"/>
                  <a:pt x="14375" y="16010"/>
                  <a:pt x="14270" y="16239"/>
                </a:cubicBezTo>
                <a:cubicBezTo>
                  <a:pt x="14270" y="16239"/>
                  <a:pt x="7595" y="16813"/>
                  <a:pt x="7595" y="16813"/>
                </a:cubicBezTo>
                <a:close/>
                <a:moveTo>
                  <a:pt x="13345" y="18343"/>
                </a:moveTo>
                <a:lnTo>
                  <a:pt x="8476" y="18762"/>
                </a:lnTo>
                <a:cubicBezTo>
                  <a:pt x="8303" y="18416"/>
                  <a:pt x="8116" y="18011"/>
                  <a:pt x="7889" y="17483"/>
                </a:cubicBezTo>
                <a:cubicBezTo>
                  <a:pt x="7887" y="17477"/>
                  <a:pt x="7883" y="17469"/>
                  <a:pt x="7881" y="17462"/>
                </a:cubicBezTo>
                <a:lnTo>
                  <a:pt x="13957" y="16941"/>
                </a:lnTo>
                <a:cubicBezTo>
                  <a:pt x="13871" y="17140"/>
                  <a:pt x="13778" y="17350"/>
                  <a:pt x="13698" y="17537"/>
                </a:cubicBezTo>
                <a:cubicBezTo>
                  <a:pt x="13569" y="17841"/>
                  <a:pt x="13453" y="18104"/>
                  <a:pt x="13345" y="18343"/>
                </a:cubicBezTo>
                <a:moveTo>
                  <a:pt x="10800" y="0"/>
                </a:moveTo>
                <a:cubicBezTo>
                  <a:pt x="4835" y="0"/>
                  <a:pt x="0" y="3324"/>
                  <a:pt x="0" y="7424"/>
                </a:cubicBezTo>
                <a:cubicBezTo>
                  <a:pt x="0" y="10146"/>
                  <a:pt x="3621" y="13029"/>
                  <a:pt x="4939" y="15562"/>
                </a:cubicBezTo>
                <a:cubicBezTo>
                  <a:pt x="6906" y="19339"/>
                  <a:pt x="6688" y="21600"/>
                  <a:pt x="10800" y="21600"/>
                </a:cubicBezTo>
                <a:cubicBezTo>
                  <a:pt x="14972" y="21600"/>
                  <a:pt x="14692" y="19349"/>
                  <a:pt x="16660" y="15577"/>
                </a:cubicBezTo>
                <a:cubicBezTo>
                  <a:pt x="17983" y="13039"/>
                  <a:pt x="21600" y="10124"/>
                  <a:pt x="21600" y="7424"/>
                </a:cubicBezTo>
                <a:cubicBezTo>
                  <a:pt x="21600" y="3324"/>
                  <a:pt x="16764" y="0"/>
                  <a:pt x="10800" y="0"/>
                </a:cubicBezTo>
              </a:path>
            </a:pathLst>
          </a:custGeom>
          <a:solidFill>
            <a:srgbClr val="FFFFFF"/>
          </a:solidFill>
          <a:ln>
            <a:noFill/>
          </a:ln>
          <a:effectLst/>
          <a:extLs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DDDDDD"/>
                </a:outerShdw>
              </a:effectLst>
            </a:endParaRPr>
          </a:p>
        </p:txBody>
      </p:sp>
      <p:sp>
        <p:nvSpPr>
          <p:cNvPr id="23576" name="AutoShape 24"/>
          <p:cNvSpPr>
            <a:spLocks/>
          </p:cNvSpPr>
          <p:nvPr/>
        </p:nvSpPr>
        <p:spPr bwMode="auto">
          <a:xfrm>
            <a:off x="15494000" y="5410200"/>
            <a:ext cx="82550" cy="8255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938" y="0"/>
                </a:moveTo>
                <a:cubicBezTo>
                  <a:pt x="8943" y="0"/>
                  <a:pt x="0" y="8942"/>
                  <a:pt x="0" y="19938"/>
                </a:cubicBezTo>
                <a:cubicBezTo>
                  <a:pt x="0" y="20855"/>
                  <a:pt x="743" y="21599"/>
                  <a:pt x="1661" y="21599"/>
                </a:cubicBezTo>
                <a:cubicBezTo>
                  <a:pt x="2579" y="21599"/>
                  <a:pt x="3323" y="20855"/>
                  <a:pt x="3323" y="19938"/>
                </a:cubicBezTo>
                <a:cubicBezTo>
                  <a:pt x="3323" y="10777"/>
                  <a:pt x="10777" y="3323"/>
                  <a:pt x="19938" y="3323"/>
                </a:cubicBezTo>
                <a:cubicBezTo>
                  <a:pt x="20856" y="3323"/>
                  <a:pt x="21599" y="2578"/>
                  <a:pt x="21599" y="1661"/>
                </a:cubicBezTo>
                <a:cubicBezTo>
                  <a:pt x="21599" y="744"/>
                  <a:pt x="20856" y="0"/>
                  <a:pt x="19938" y="0"/>
                </a:cubicBezTo>
              </a:path>
            </a:pathLst>
          </a:custGeom>
          <a:solidFill>
            <a:srgbClr val="FFFFFF"/>
          </a:solidFill>
          <a:ln>
            <a:noFill/>
          </a:ln>
          <a:effectLst/>
          <a:extLs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DDDDDD"/>
                </a:outerShdw>
              </a:effectLst>
            </a:endParaRPr>
          </a:p>
        </p:txBody>
      </p:sp>
      <p:sp>
        <p:nvSpPr>
          <p:cNvPr id="23577" name="AutoShape 25"/>
          <p:cNvSpPr>
            <a:spLocks/>
          </p:cNvSpPr>
          <p:nvPr/>
        </p:nvSpPr>
        <p:spPr bwMode="auto">
          <a:xfrm>
            <a:off x="17310100" y="3860800"/>
            <a:ext cx="4762500" cy="15875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pPr algn="l">
              <a:lnSpc>
                <a:spcPct val="80000"/>
              </a:lnSpc>
            </a:pPr>
            <a:r>
              <a:rPr lang="en-US" sz="4800">
                <a:solidFill>
                  <a:srgbClr val="FFFFFF"/>
                </a:solidFill>
                <a:latin typeface="Open Sans" charset="0"/>
                <a:cs typeface="Open Sans" charset="0"/>
                <a:sym typeface="Open Sans" charset="0"/>
              </a:rPr>
              <a:t>REBRANDING SERVICES</a:t>
            </a:r>
            <a:endParaRPr lang="en-US"/>
          </a:p>
        </p:txBody>
      </p:sp>
      <p:sp>
        <p:nvSpPr>
          <p:cNvPr id="23578" name="AutoShape 26"/>
          <p:cNvSpPr>
            <a:spLocks/>
          </p:cNvSpPr>
          <p:nvPr/>
        </p:nvSpPr>
        <p:spPr bwMode="auto">
          <a:xfrm>
            <a:off x="17310100" y="5499100"/>
            <a:ext cx="4762500" cy="11684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2100">
                <a:solidFill>
                  <a:srgbClr val="FFFFFF"/>
                </a:solidFill>
                <a:latin typeface="Open Sans" charset="0"/>
                <a:cs typeface="Open Sans" charset="0"/>
                <a:sym typeface="Open Sans" charset="0"/>
              </a:rPr>
              <a:t>we've been lorem ipsum with many ipsum constecture. Maecenas faucibus mollis interdum.</a:t>
            </a:r>
            <a:endParaRPr lang="en-US"/>
          </a:p>
        </p:txBody>
      </p:sp>
      <p:sp>
        <p:nvSpPr>
          <p:cNvPr id="23579" name="AutoShape 27"/>
          <p:cNvSpPr>
            <a:spLocks/>
          </p:cNvSpPr>
          <p:nvPr/>
        </p:nvSpPr>
        <p:spPr bwMode="auto">
          <a:xfrm>
            <a:off x="17310100" y="8813800"/>
            <a:ext cx="4762500" cy="15875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pPr algn="l">
              <a:lnSpc>
                <a:spcPct val="80000"/>
              </a:lnSpc>
            </a:pPr>
            <a:r>
              <a:rPr lang="en-US" sz="4800">
                <a:solidFill>
                  <a:srgbClr val="FFFFFF"/>
                </a:solidFill>
                <a:latin typeface="Open Sans" charset="0"/>
                <a:cs typeface="Open Sans" charset="0"/>
                <a:sym typeface="Open Sans" charset="0"/>
              </a:rPr>
              <a:t>MOBILE SERVICES</a:t>
            </a:r>
            <a:endParaRPr lang="en-US"/>
          </a:p>
        </p:txBody>
      </p:sp>
      <p:sp>
        <p:nvSpPr>
          <p:cNvPr id="23580" name="AutoShape 28"/>
          <p:cNvSpPr>
            <a:spLocks/>
          </p:cNvSpPr>
          <p:nvPr/>
        </p:nvSpPr>
        <p:spPr bwMode="auto">
          <a:xfrm>
            <a:off x="17310100" y="10452100"/>
            <a:ext cx="4762500" cy="8128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2100">
                <a:solidFill>
                  <a:srgbClr val="FFFFFF"/>
                </a:solidFill>
                <a:latin typeface="Open Sans" charset="0"/>
                <a:cs typeface="Open Sans" charset="0"/>
                <a:sym typeface="Open Sans" charset="0"/>
              </a:rPr>
              <a:t>we've been lorem ipsum with many ipsum constecture</a:t>
            </a:r>
            <a:endParaRPr lang="en-US"/>
          </a:p>
        </p:txBody>
      </p:sp>
      <p:sp>
        <p:nvSpPr>
          <p:cNvPr id="23581" name="AutoShape 29"/>
          <p:cNvSpPr>
            <a:spLocks/>
          </p:cNvSpPr>
          <p:nvPr/>
        </p:nvSpPr>
        <p:spPr bwMode="auto">
          <a:xfrm>
            <a:off x="15430500" y="9042400"/>
            <a:ext cx="1143000" cy="11430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6874" y="17549"/>
                </a:moveTo>
                <a:cubicBezTo>
                  <a:pt x="15513" y="17549"/>
                  <a:pt x="14343" y="15611"/>
                  <a:pt x="13809" y="12824"/>
                </a:cubicBezTo>
                <a:lnTo>
                  <a:pt x="15524" y="12824"/>
                </a:lnTo>
                <a:cubicBezTo>
                  <a:pt x="17038" y="12824"/>
                  <a:pt x="18225" y="11343"/>
                  <a:pt x="18225" y="9450"/>
                </a:cubicBezTo>
                <a:cubicBezTo>
                  <a:pt x="18225" y="7558"/>
                  <a:pt x="17038" y="6074"/>
                  <a:pt x="15524" y="6074"/>
                </a:cubicBezTo>
                <a:lnTo>
                  <a:pt x="13809" y="6074"/>
                </a:lnTo>
                <a:cubicBezTo>
                  <a:pt x="14343" y="3289"/>
                  <a:pt x="15513" y="1350"/>
                  <a:pt x="16874" y="1350"/>
                </a:cubicBezTo>
                <a:cubicBezTo>
                  <a:pt x="18739" y="1350"/>
                  <a:pt x="20250" y="4976"/>
                  <a:pt x="20250" y="9450"/>
                </a:cubicBezTo>
                <a:cubicBezTo>
                  <a:pt x="20250" y="13923"/>
                  <a:pt x="18739" y="17549"/>
                  <a:pt x="16874" y="17549"/>
                </a:cubicBezTo>
                <a:moveTo>
                  <a:pt x="8926" y="11482"/>
                </a:moveTo>
                <a:lnTo>
                  <a:pt x="8774" y="11482"/>
                </a:lnTo>
                <a:lnTo>
                  <a:pt x="8774" y="11474"/>
                </a:lnTo>
                <a:cubicBezTo>
                  <a:pt x="8028" y="11474"/>
                  <a:pt x="7424" y="10569"/>
                  <a:pt x="7424" y="9450"/>
                </a:cubicBezTo>
                <a:cubicBezTo>
                  <a:pt x="7424" y="8332"/>
                  <a:pt x="8028" y="7424"/>
                  <a:pt x="8774" y="7424"/>
                </a:cubicBezTo>
                <a:lnTo>
                  <a:pt x="8926" y="7424"/>
                </a:lnTo>
                <a:cubicBezTo>
                  <a:pt x="10200" y="7424"/>
                  <a:pt x="11391" y="6924"/>
                  <a:pt x="12441" y="6063"/>
                </a:cubicBezTo>
                <a:cubicBezTo>
                  <a:pt x="12248" y="7149"/>
                  <a:pt x="12149" y="8300"/>
                  <a:pt x="12149" y="9450"/>
                </a:cubicBezTo>
                <a:cubicBezTo>
                  <a:pt x="12149" y="10603"/>
                  <a:pt x="12248" y="11758"/>
                  <a:pt x="12442" y="12846"/>
                </a:cubicBezTo>
                <a:cubicBezTo>
                  <a:pt x="11393" y="11983"/>
                  <a:pt x="10200" y="11482"/>
                  <a:pt x="8926" y="11482"/>
                </a:cubicBezTo>
                <a:moveTo>
                  <a:pt x="8096" y="20250"/>
                </a:moveTo>
                <a:lnTo>
                  <a:pt x="5396" y="20250"/>
                </a:lnTo>
                <a:lnTo>
                  <a:pt x="5396" y="14174"/>
                </a:lnTo>
                <a:cubicBezTo>
                  <a:pt x="5396" y="13683"/>
                  <a:pt x="5264" y="13223"/>
                  <a:pt x="5033" y="12824"/>
                </a:cubicBezTo>
                <a:lnTo>
                  <a:pt x="5505" y="12824"/>
                </a:lnTo>
                <a:lnTo>
                  <a:pt x="5505" y="12832"/>
                </a:lnTo>
                <a:lnTo>
                  <a:pt x="7535" y="12832"/>
                </a:lnTo>
                <a:cubicBezTo>
                  <a:pt x="7463" y="13042"/>
                  <a:pt x="7421" y="13265"/>
                  <a:pt x="7421" y="13499"/>
                </a:cubicBezTo>
                <a:lnTo>
                  <a:pt x="7421" y="18225"/>
                </a:lnTo>
                <a:cubicBezTo>
                  <a:pt x="7421" y="18874"/>
                  <a:pt x="7784" y="19307"/>
                  <a:pt x="8001" y="19565"/>
                </a:cubicBezTo>
                <a:cubicBezTo>
                  <a:pt x="8031" y="19601"/>
                  <a:pt x="8065" y="19638"/>
                  <a:pt x="8096" y="19677"/>
                </a:cubicBezTo>
                <a:cubicBezTo>
                  <a:pt x="8096" y="19677"/>
                  <a:pt x="8096" y="20250"/>
                  <a:pt x="8096" y="20250"/>
                </a:cubicBezTo>
                <a:close/>
                <a:moveTo>
                  <a:pt x="1350" y="9450"/>
                </a:moveTo>
                <a:cubicBezTo>
                  <a:pt x="1350" y="8332"/>
                  <a:pt x="1953" y="7424"/>
                  <a:pt x="2700" y="7424"/>
                </a:cubicBezTo>
                <a:lnTo>
                  <a:pt x="7434" y="7424"/>
                </a:lnTo>
                <a:cubicBezTo>
                  <a:pt x="7014" y="7916"/>
                  <a:pt x="6749" y="8631"/>
                  <a:pt x="6749" y="9450"/>
                </a:cubicBezTo>
                <a:cubicBezTo>
                  <a:pt x="6749" y="10270"/>
                  <a:pt x="7014" y="10984"/>
                  <a:pt x="7434" y="11474"/>
                </a:cubicBezTo>
                <a:lnTo>
                  <a:pt x="2700" y="11474"/>
                </a:lnTo>
                <a:cubicBezTo>
                  <a:pt x="1953" y="11474"/>
                  <a:pt x="1350" y="10569"/>
                  <a:pt x="1350" y="9450"/>
                </a:cubicBezTo>
                <a:moveTo>
                  <a:pt x="13499" y="9450"/>
                </a:moveTo>
                <a:cubicBezTo>
                  <a:pt x="13499" y="8749"/>
                  <a:pt x="13540" y="8073"/>
                  <a:pt x="13610" y="7424"/>
                </a:cubicBezTo>
                <a:lnTo>
                  <a:pt x="15524" y="7424"/>
                </a:lnTo>
                <a:cubicBezTo>
                  <a:pt x="16269" y="7424"/>
                  <a:pt x="16874" y="8332"/>
                  <a:pt x="16874" y="9450"/>
                </a:cubicBezTo>
                <a:cubicBezTo>
                  <a:pt x="16874" y="10569"/>
                  <a:pt x="16269" y="11474"/>
                  <a:pt x="15524" y="11474"/>
                </a:cubicBezTo>
                <a:lnTo>
                  <a:pt x="13610" y="11474"/>
                </a:lnTo>
                <a:cubicBezTo>
                  <a:pt x="13540" y="10826"/>
                  <a:pt x="13499" y="10151"/>
                  <a:pt x="13499" y="9450"/>
                </a:cubicBezTo>
                <a:moveTo>
                  <a:pt x="16874" y="0"/>
                </a:moveTo>
                <a:cubicBezTo>
                  <a:pt x="15489" y="0"/>
                  <a:pt x="14400" y="951"/>
                  <a:pt x="13618" y="2420"/>
                </a:cubicBezTo>
                <a:lnTo>
                  <a:pt x="13604" y="2412"/>
                </a:lnTo>
                <a:cubicBezTo>
                  <a:pt x="12469" y="4635"/>
                  <a:pt x="10778" y="6074"/>
                  <a:pt x="8926" y="6074"/>
                </a:cubicBezTo>
                <a:lnTo>
                  <a:pt x="8479" y="6074"/>
                </a:lnTo>
                <a:lnTo>
                  <a:pt x="5505" y="6074"/>
                </a:lnTo>
                <a:lnTo>
                  <a:pt x="2700" y="6074"/>
                </a:lnTo>
                <a:cubicBezTo>
                  <a:pt x="1185" y="6074"/>
                  <a:pt x="0" y="7558"/>
                  <a:pt x="0" y="9450"/>
                </a:cubicBezTo>
                <a:cubicBezTo>
                  <a:pt x="0" y="11343"/>
                  <a:pt x="1185" y="12824"/>
                  <a:pt x="2700" y="12824"/>
                </a:cubicBezTo>
                <a:cubicBezTo>
                  <a:pt x="3443" y="12827"/>
                  <a:pt x="4046" y="13430"/>
                  <a:pt x="4046" y="14174"/>
                </a:cubicBezTo>
                <a:lnTo>
                  <a:pt x="4046" y="20250"/>
                </a:lnTo>
                <a:cubicBezTo>
                  <a:pt x="4046" y="20996"/>
                  <a:pt x="4651" y="21600"/>
                  <a:pt x="5396" y="21600"/>
                </a:cubicBezTo>
                <a:lnTo>
                  <a:pt x="8096" y="21600"/>
                </a:lnTo>
                <a:cubicBezTo>
                  <a:pt x="8842" y="21600"/>
                  <a:pt x="9446" y="20996"/>
                  <a:pt x="9446" y="20250"/>
                </a:cubicBezTo>
                <a:lnTo>
                  <a:pt x="9446" y="19575"/>
                </a:lnTo>
                <a:cubicBezTo>
                  <a:pt x="9446" y="18900"/>
                  <a:pt x="8771" y="18598"/>
                  <a:pt x="8771" y="18225"/>
                </a:cubicBezTo>
                <a:lnTo>
                  <a:pt x="8771" y="13499"/>
                </a:lnTo>
                <a:cubicBezTo>
                  <a:pt x="8771" y="13484"/>
                  <a:pt x="8781" y="13473"/>
                  <a:pt x="8782" y="13458"/>
                </a:cubicBezTo>
                <a:cubicBezTo>
                  <a:pt x="8789" y="13361"/>
                  <a:pt x="8815" y="13271"/>
                  <a:pt x="8859" y="13191"/>
                </a:cubicBezTo>
                <a:cubicBezTo>
                  <a:pt x="8871" y="13169"/>
                  <a:pt x="8884" y="13151"/>
                  <a:pt x="8898" y="13132"/>
                </a:cubicBezTo>
                <a:cubicBezTo>
                  <a:pt x="8952" y="13051"/>
                  <a:pt x="9020" y="12985"/>
                  <a:pt x="9103" y="12934"/>
                </a:cubicBezTo>
                <a:cubicBezTo>
                  <a:pt x="9107" y="12931"/>
                  <a:pt x="9108" y="12927"/>
                  <a:pt x="9112" y="12925"/>
                </a:cubicBezTo>
                <a:cubicBezTo>
                  <a:pt x="9115" y="12925"/>
                  <a:pt x="9117" y="12922"/>
                  <a:pt x="9120" y="12922"/>
                </a:cubicBezTo>
                <a:cubicBezTo>
                  <a:pt x="9174" y="12892"/>
                  <a:pt x="9238" y="12885"/>
                  <a:pt x="9299" y="12868"/>
                </a:cubicBezTo>
                <a:cubicBezTo>
                  <a:pt x="11003" y="13049"/>
                  <a:pt x="12545" y="14424"/>
                  <a:pt x="13604" y="16495"/>
                </a:cubicBezTo>
                <a:lnTo>
                  <a:pt x="13621" y="16487"/>
                </a:lnTo>
                <a:cubicBezTo>
                  <a:pt x="14404" y="17950"/>
                  <a:pt x="15490" y="18900"/>
                  <a:pt x="16874" y="18900"/>
                </a:cubicBezTo>
                <a:cubicBezTo>
                  <a:pt x="19977" y="18900"/>
                  <a:pt x="21600" y="14145"/>
                  <a:pt x="21600" y="9450"/>
                </a:cubicBezTo>
                <a:cubicBezTo>
                  <a:pt x="21600" y="4754"/>
                  <a:pt x="19977" y="0"/>
                  <a:pt x="16874" y="0"/>
                </a:cubicBezTo>
              </a:path>
            </a:pathLst>
          </a:custGeom>
          <a:solidFill>
            <a:srgbClr val="FFFFFF"/>
          </a:solidFill>
          <a:ln>
            <a:noFill/>
          </a:ln>
          <a:effectLst/>
          <a:extLs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DDDDDD"/>
                </a:outerShdw>
              </a:effectLst>
            </a:endParaRPr>
          </a:p>
        </p:txBody>
      </p:sp>
      <p:sp>
        <p:nvSpPr>
          <p:cNvPr id="23582" name="AutoShape 30"/>
          <p:cNvSpPr>
            <a:spLocks/>
          </p:cNvSpPr>
          <p:nvPr/>
        </p:nvSpPr>
        <p:spPr bwMode="auto">
          <a:xfrm rot="5400000">
            <a:off x="4525169" y="10795794"/>
            <a:ext cx="179387" cy="12382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600"/>
                </a:moveTo>
                <a:lnTo>
                  <a:pt x="21600" y="21600"/>
                </a:lnTo>
                <a:lnTo>
                  <a:pt x="10800" y="0"/>
                </a:lnTo>
                <a:close/>
              </a:path>
            </a:pathLst>
          </a:custGeom>
          <a:solidFill>
            <a:srgbClr val="FFFFFF"/>
          </a:solidFill>
          <a:ln>
            <a:noFill/>
          </a:ln>
          <a:effectLst/>
          <a:extLst>
            <a:ext uri="{91240B29-F687-4f45-9708-019B960494DF}">
              <a14:hiddenLine xmlns:a14="http://schemas.microsoft.com/office/drawing/2010/main" xmlns="" w="254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DDDDDD"/>
                </a:outerShdw>
              </a:effectLst>
            </a:endParaRPr>
          </a:p>
        </p:txBody>
      </p:sp>
      <p:sp>
        <p:nvSpPr>
          <p:cNvPr id="23583" name="AutoShape 31"/>
          <p:cNvSpPr>
            <a:spLocks/>
          </p:cNvSpPr>
          <p:nvPr/>
        </p:nvSpPr>
        <p:spPr bwMode="auto">
          <a:xfrm>
            <a:off x="4838700" y="10617200"/>
            <a:ext cx="4660900" cy="4572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2100">
                <a:solidFill>
                  <a:srgbClr val="FFFFFF"/>
                </a:solidFill>
                <a:latin typeface="Open Sans" charset="0"/>
                <a:cs typeface="Open Sans" charset="0"/>
                <a:sym typeface="Open Sans" charset="0"/>
              </a:rPr>
              <a:t>lorem ipsum with ipsum constecture</a:t>
            </a:r>
            <a:endParaRPr lang="en-US"/>
          </a:p>
        </p:txBody>
      </p:sp>
      <p:sp>
        <p:nvSpPr>
          <p:cNvPr id="23584" name="AutoShape 32"/>
          <p:cNvSpPr>
            <a:spLocks/>
          </p:cNvSpPr>
          <p:nvPr/>
        </p:nvSpPr>
        <p:spPr bwMode="auto">
          <a:xfrm rot="5400000">
            <a:off x="17282319" y="7076281"/>
            <a:ext cx="179388" cy="12382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600"/>
                </a:moveTo>
                <a:lnTo>
                  <a:pt x="21600" y="21600"/>
                </a:lnTo>
                <a:lnTo>
                  <a:pt x="10800" y="0"/>
                </a:lnTo>
                <a:close/>
              </a:path>
            </a:pathLst>
          </a:custGeom>
          <a:solidFill>
            <a:srgbClr val="FFFFFF"/>
          </a:solidFill>
          <a:ln>
            <a:noFill/>
          </a:ln>
          <a:effectLst/>
          <a:extLst>
            <a:ext uri="{91240B29-F687-4f45-9708-019B960494DF}">
              <a14:hiddenLine xmlns:a14="http://schemas.microsoft.com/office/drawing/2010/main" xmlns="" w="254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DDDDDD"/>
                </a:outerShdw>
              </a:effectLst>
            </a:endParaRPr>
          </a:p>
        </p:txBody>
      </p:sp>
      <p:sp>
        <p:nvSpPr>
          <p:cNvPr id="23585" name="AutoShape 33"/>
          <p:cNvSpPr>
            <a:spLocks/>
          </p:cNvSpPr>
          <p:nvPr/>
        </p:nvSpPr>
        <p:spPr bwMode="auto">
          <a:xfrm>
            <a:off x="17589500" y="6896100"/>
            <a:ext cx="4660900" cy="4572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2100">
                <a:solidFill>
                  <a:srgbClr val="FFFFFF"/>
                </a:solidFill>
                <a:latin typeface="Open Sans" charset="0"/>
                <a:cs typeface="Open Sans" charset="0"/>
                <a:sym typeface="Open Sans" charset="0"/>
              </a:rPr>
              <a:t>lorem ipsum with lorem ipsum</a:t>
            </a:r>
            <a:endParaRPr lang="en-US"/>
          </a:p>
        </p:txBody>
      </p:sp>
      <p:sp>
        <p:nvSpPr>
          <p:cNvPr id="23586" name="AutoShape 34"/>
          <p:cNvSpPr>
            <a:spLocks/>
          </p:cNvSpPr>
          <p:nvPr/>
        </p:nvSpPr>
        <p:spPr bwMode="auto">
          <a:xfrm>
            <a:off x="10528300" y="9385300"/>
            <a:ext cx="2235200" cy="698500"/>
          </a:xfrm>
          <a:prstGeom prst="roundRect">
            <a:avLst>
              <a:gd name="adj" fmla="val 7889"/>
            </a:avLst>
          </a:prstGeom>
          <a:noFill/>
          <a:ln w="12700" cap="flat" cmpd="sng">
            <a:solidFill>
              <a:srgbClr val="FFFFFF"/>
            </a:solidFill>
            <a:prstDash val="solid"/>
            <a:miter lim="0"/>
            <a:headEnd/>
            <a:tailEnd/>
          </a:ln>
          <a:effectLst/>
          <a:extLst>
            <a:ext uri="{909E8E84-426E-40dd-AFC4-6F175D3DCCD1}">
              <a14:hiddenFill xmlns:a14="http://schemas.microsoft.com/office/drawing/2010/main" xmlns="">
                <a:solidFill>
                  <a:srgbClr val="FFFFFF"/>
                </a:solid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pPr defTabSz="584200"/>
            <a:r>
              <a:rPr lang="en-US" sz="2400">
                <a:solidFill>
                  <a:srgbClr val="FFFFFF"/>
                </a:solidFill>
                <a:latin typeface="Open Sans" charset="0"/>
                <a:cs typeface="Open Sans" charset="0"/>
                <a:sym typeface="Open Sans" charset="0"/>
              </a:rPr>
              <a:t>dedicated</a:t>
            </a:r>
            <a:endParaRPr lang="en-US"/>
          </a:p>
        </p:txBody>
      </p:sp>
      <p:sp>
        <p:nvSpPr>
          <p:cNvPr id="23587" name="AutoShape 35"/>
          <p:cNvSpPr>
            <a:spLocks/>
          </p:cNvSpPr>
          <p:nvPr/>
        </p:nvSpPr>
        <p:spPr bwMode="auto">
          <a:xfrm>
            <a:off x="22263100" y="12630150"/>
            <a:ext cx="461963" cy="520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r>
              <a:rPr lang="en-US" sz="2400" b="1">
                <a:solidFill>
                  <a:srgbClr val="444444"/>
                </a:solidFill>
                <a:latin typeface="Open Sans" charset="0"/>
                <a:cs typeface="Open Sans" charset="0"/>
                <a:sym typeface="Open Sans" charset="0"/>
              </a:rPr>
              <a:t>16</a:t>
            </a:r>
            <a:endParaRPr lang="en-US"/>
          </a:p>
        </p:txBody>
      </p:sp>
      <p:sp>
        <p:nvSpPr>
          <p:cNvPr id="37" name="AutoShape 6"/>
          <p:cNvSpPr>
            <a:spLocks/>
          </p:cNvSpPr>
          <p:nvPr/>
        </p:nvSpPr>
        <p:spPr bwMode="auto">
          <a:xfrm>
            <a:off x="1473200" y="12534900"/>
            <a:ext cx="3937000" cy="5334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2000" b="1" dirty="0">
                <a:solidFill>
                  <a:srgbClr val="232323"/>
                </a:solidFill>
                <a:latin typeface="Open Sans" charset="0"/>
                <a:cs typeface="Open Sans" charset="0"/>
                <a:sym typeface="Open Sans" charset="0"/>
              </a:rPr>
              <a:t>Presentation</a:t>
            </a:r>
            <a:r>
              <a:rPr lang="en-US" sz="2000" dirty="0">
                <a:solidFill>
                  <a:srgbClr val="232323"/>
                </a:solidFill>
                <a:latin typeface="Open Sans" charset="0"/>
                <a:cs typeface="Open Sans" charset="0"/>
                <a:sym typeface="Open Sans" charset="0"/>
              </a:rPr>
              <a:t> name goes here</a:t>
            </a:r>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xmlns:p14="http://schemas.microsoft.com/office/powerpoint/2010/mai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577" name="Group 1"/>
          <p:cNvGrpSpPr>
            <a:grpSpLocks/>
          </p:cNvGrpSpPr>
          <p:nvPr/>
        </p:nvGrpSpPr>
        <p:grpSpPr bwMode="auto">
          <a:xfrm>
            <a:off x="1450975" y="723900"/>
            <a:ext cx="5472113" cy="1308100"/>
            <a:chOff x="0" y="0"/>
            <a:chExt cx="5471505" cy="1308100"/>
          </a:xfrm>
        </p:grpSpPr>
        <p:sp>
          <p:nvSpPr>
            <p:cNvPr id="24578" name="AutoShape 2"/>
            <p:cNvSpPr>
              <a:spLocks/>
            </p:cNvSpPr>
            <p:nvPr/>
          </p:nvSpPr>
          <p:spPr bwMode="auto">
            <a:xfrm>
              <a:off x="0" y="0"/>
              <a:ext cx="3283595" cy="8001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4000" b="1">
                  <a:solidFill>
                    <a:srgbClr val="232323"/>
                  </a:solidFill>
                  <a:latin typeface="Open Sans" charset="0"/>
                  <a:cs typeface="Open Sans" charset="0"/>
                  <a:sym typeface="Open Sans" charset="0"/>
                </a:rPr>
                <a:t>Our Services</a:t>
              </a:r>
              <a:endParaRPr lang="en-US"/>
            </a:p>
          </p:txBody>
        </p:sp>
        <p:sp>
          <p:nvSpPr>
            <p:cNvPr id="24579" name="AutoShape 3"/>
            <p:cNvSpPr>
              <a:spLocks/>
            </p:cNvSpPr>
            <p:nvPr/>
          </p:nvSpPr>
          <p:spPr bwMode="auto">
            <a:xfrm>
              <a:off x="8135" y="685800"/>
              <a:ext cx="5463370" cy="6223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3000">
                  <a:solidFill>
                    <a:srgbClr val="232323"/>
                  </a:solidFill>
                  <a:latin typeface="Open Sans" charset="0"/>
                  <a:cs typeface="Open Sans" charset="0"/>
                  <a:sym typeface="Open Sans" charset="0"/>
                </a:rPr>
                <a:t>The lorem ipsum dolor sit amet</a:t>
              </a:r>
              <a:endParaRPr lang="en-US"/>
            </a:p>
          </p:txBody>
        </p:sp>
      </p:grpSp>
      <p:sp>
        <p:nvSpPr>
          <p:cNvPr id="24580" name="AutoShape 4"/>
          <p:cNvSpPr>
            <a:spLocks/>
          </p:cNvSpPr>
          <p:nvPr/>
        </p:nvSpPr>
        <p:spPr bwMode="auto">
          <a:xfrm>
            <a:off x="1431925" y="3313113"/>
            <a:ext cx="4237038" cy="855662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599"/>
                </a:lnTo>
                <a:lnTo>
                  <a:pt x="0" y="21599"/>
                </a:lnTo>
                <a:close/>
              </a:path>
            </a:pathLst>
          </a:custGeom>
          <a:solidFill>
            <a:srgbClr val="9CB2CB"/>
          </a:solidFill>
          <a:ln w="25400" cap="flat" cmpd="sng">
            <a:solidFill>
              <a:srgbClr val="EBEBEB"/>
            </a:solidFill>
            <a:prstDash val="solid"/>
            <a:miter lim="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000000"/>
                </a:outerShdw>
              </a:effectLst>
            </a:endParaRPr>
          </a:p>
        </p:txBody>
      </p:sp>
      <p:sp>
        <p:nvSpPr>
          <p:cNvPr id="24581" name="AutoShape 5"/>
          <p:cNvSpPr>
            <a:spLocks/>
          </p:cNvSpPr>
          <p:nvPr/>
        </p:nvSpPr>
        <p:spPr bwMode="auto">
          <a:xfrm>
            <a:off x="2805113" y="4089400"/>
            <a:ext cx="1143000" cy="1143000"/>
          </a:xfrm>
          <a:custGeom>
            <a:avLst/>
            <a:gdLst>
              <a:gd name="T0" fmla="+- 0 10794 23"/>
              <a:gd name="T1" fmla="*/ T0 w 21543"/>
              <a:gd name="T2" fmla="*/ 10800 h 21600"/>
              <a:gd name="T3" fmla="+- 0 10794 23"/>
              <a:gd name="T4" fmla="*/ T3 w 21543"/>
              <a:gd name="T5" fmla="*/ 10800 h 21600"/>
              <a:gd name="T6" fmla="+- 0 10794 23"/>
              <a:gd name="T7" fmla="*/ T6 w 21543"/>
              <a:gd name="T8" fmla="*/ 10800 h 21600"/>
              <a:gd name="T9" fmla="+- 0 10794 23"/>
              <a:gd name="T10" fmla="*/ T9 w 21543"/>
              <a:gd name="T11" fmla="*/ 10800 h 21600"/>
            </a:gdLst>
            <a:ahLst/>
            <a:cxnLst>
              <a:cxn ang="0">
                <a:pos x="T1" y="T2"/>
              </a:cxn>
              <a:cxn ang="0">
                <a:pos x="T4" y="T5"/>
              </a:cxn>
              <a:cxn ang="0">
                <a:pos x="T7" y="T8"/>
              </a:cxn>
              <a:cxn ang="0">
                <a:pos x="T10" y="T11"/>
              </a:cxn>
            </a:cxnLst>
            <a:rect l="0" t="0" r="r" b="b"/>
            <a:pathLst>
              <a:path w="21543" h="21600">
                <a:moveTo>
                  <a:pt x="16976" y="19986"/>
                </a:moveTo>
                <a:lnTo>
                  <a:pt x="11226" y="17680"/>
                </a:lnTo>
                <a:cubicBezTo>
                  <a:pt x="11088" y="17626"/>
                  <a:pt x="10946" y="17607"/>
                  <a:pt x="10806" y="17600"/>
                </a:cubicBezTo>
                <a:lnTo>
                  <a:pt x="19660" y="3837"/>
                </a:lnTo>
                <a:cubicBezTo>
                  <a:pt x="19660" y="3837"/>
                  <a:pt x="16976" y="19986"/>
                  <a:pt x="16976" y="19986"/>
                </a:cubicBezTo>
                <a:close/>
                <a:moveTo>
                  <a:pt x="6859" y="16244"/>
                </a:moveTo>
                <a:cubicBezTo>
                  <a:pt x="6858" y="16242"/>
                  <a:pt x="6855" y="16240"/>
                  <a:pt x="6854" y="16238"/>
                </a:cubicBezTo>
                <a:lnTo>
                  <a:pt x="19606" y="2552"/>
                </a:lnTo>
                <a:lnTo>
                  <a:pt x="8735" y="19536"/>
                </a:lnTo>
                <a:cubicBezTo>
                  <a:pt x="8735" y="19536"/>
                  <a:pt x="6859" y="16244"/>
                  <a:pt x="6859" y="16244"/>
                </a:cubicBezTo>
                <a:close/>
                <a:moveTo>
                  <a:pt x="2111" y="14024"/>
                </a:moveTo>
                <a:lnTo>
                  <a:pt x="17712" y="3595"/>
                </a:lnTo>
                <a:lnTo>
                  <a:pt x="6369" y="15770"/>
                </a:lnTo>
                <a:cubicBezTo>
                  <a:pt x="6309" y="15734"/>
                  <a:pt x="6256" y="15687"/>
                  <a:pt x="6190" y="15660"/>
                </a:cubicBezTo>
                <a:cubicBezTo>
                  <a:pt x="6190" y="15660"/>
                  <a:pt x="2111" y="14024"/>
                  <a:pt x="2111" y="14024"/>
                </a:cubicBezTo>
                <a:close/>
                <a:moveTo>
                  <a:pt x="21234" y="108"/>
                </a:moveTo>
                <a:cubicBezTo>
                  <a:pt x="21123" y="35"/>
                  <a:pt x="20996" y="0"/>
                  <a:pt x="20868" y="0"/>
                </a:cubicBezTo>
                <a:cubicBezTo>
                  <a:pt x="20738" y="0"/>
                  <a:pt x="20608" y="36"/>
                  <a:pt x="20495" y="113"/>
                </a:cubicBezTo>
                <a:lnTo>
                  <a:pt x="299" y="13613"/>
                </a:lnTo>
                <a:cubicBezTo>
                  <a:pt x="91" y="13751"/>
                  <a:pt x="-23" y="13995"/>
                  <a:pt x="3" y="14244"/>
                </a:cubicBezTo>
                <a:cubicBezTo>
                  <a:pt x="28" y="14494"/>
                  <a:pt x="190" y="14708"/>
                  <a:pt x="422" y="14801"/>
                </a:cubicBezTo>
                <a:lnTo>
                  <a:pt x="5689" y="16914"/>
                </a:lnTo>
                <a:lnTo>
                  <a:pt x="8166" y="21259"/>
                </a:lnTo>
                <a:cubicBezTo>
                  <a:pt x="8284" y="21468"/>
                  <a:pt x="8505" y="21597"/>
                  <a:pt x="8743" y="21600"/>
                </a:cubicBezTo>
                <a:lnTo>
                  <a:pt x="8751" y="21600"/>
                </a:lnTo>
                <a:cubicBezTo>
                  <a:pt x="8987" y="21600"/>
                  <a:pt x="9206" y="21474"/>
                  <a:pt x="9328" y="21271"/>
                </a:cubicBezTo>
                <a:lnTo>
                  <a:pt x="10726" y="18934"/>
                </a:lnTo>
                <a:lnTo>
                  <a:pt x="17253" y="21551"/>
                </a:lnTo>
                <a:cubicBezTo>
                  <a:pt x="17332" y="21584"/>
                  <a:pt x="17418" y="21600"/>
                  <a:pt x="17502" y="21600"/>
                </a:cubicBezTo>
                <a:cubicBezTo>
                  <a:pt x="17617" y="21600"/>
                  <a:pt x="17730" y="21570"/>
                  <a:pt x="17832" y="21512"/>
                </a:cubicBezTo>
                <a:cubicBezTo>
                  <a:pt x="18010" y="21412"/>
                  <a:pt x="18133" y="21238"/>
                  <a:pt x="18167" y="21035"/>
                </a:cubicBezTo>
                <a:lnTo>
                  <a:pt x="21533" y="785"/>
                </a:lnTo>
                <a:cubicBezTo>
                  <a:pt x="21576" y="520"/>
                  <a:pt x="21459" y="254"/>
                  <a:pt x="21234" y="108"/>
                </a:cubicBezTo>
              </a:path>
            </a:pathLst>
          </a:custGeom>
          <a:solidFill>
            <a:srgbClr val="FFFFFF"/>
          </a:solidFill>
          <a:ln>
            <a:noFill/>
          </a:ln>
          <a:effectLst/>
          <a:extLs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DDDDDD"/>
                </a:outerShdw>
              </a:effectLst>
            </a:endParaRPr>
          </a:p>
        </p:txBody>
      </p:sp>
      <p:sp>
        <p:nvSpPr>
          <p:cNvPr id="24582" name="AutoShape 6"/>
          <p:cNvSpPr>
            <a:spLocks/>
          </p:cNvSpPr>
          <p:nvPr/>
        </p:nvSpPr>
        <p:spPr bwMode="auto">
          <a:xfrm>
            <a:off x="1879600" y="5916613"/>
            <a:ext cx="3289300" cy="15875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pPr algn="l">
              <a:lnSpc>
                <a:spcPct val="80000"/>
              </a:lnSpc>
            </a:pPr>
            <a:r>
              <a:rPr lang="en-US" sz="4800">
                <a:solidFill>
                  <a:srgbClr val="FFFFFF"/>
                </a:solidFill>
                <a:latin typeface="Open Sans" charset="0"/>
                <a:cs typeface="Open Sans" charset="0"/>
                <a:sym typeface="Open Sans" charset="0"/>
              </a:rPr>
              <a:t>MAIL SERVICES</a:t>
            </a:r>
            <a:endParaRPr lang="en-US"/>
          </a:p>
        </p:txBody>
      </p:sp>
      <p:sp>
        <p:nvSpPr>
          <p:cNvPr id="24583" name="AutoShape 7"/>
          <p:cNvSpPr>
            <a:spLocks/>
          </p:cNvSpPr>
          <p:nvPr/>
        </p:nvSpPr>
        <p:spPr bwMode="auto">
          <a:xfrm>
            <a:off x="1879600" y="7531100"/>
            <a:ext cx="3289300" cy="15240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2100">
                <a:solidFill>
                  <a:srgbClr val="FFFFFF"/>
                </a:solidFill>
                <a:latin typeface="Open Sans" charset="0"/>
                <a:cs typeface="Open Sans" charset="0"/>
                <a:sym typeface="Open Sans" charset="0"/>
              </a:rPr>
              <a:t>we've been lorem ipsum with many ipsum constecture. Maecenas faucibus.</a:t>
            </a:r>
            <a:endParaRPr lang="en-US"/>
          </a:p>
        </p:txBody>
      </p:sp>
      <p:sp>
        <p:nvSpPr>
          <p:cNvPr id="24584" name="AutoShape 8"/>
          <p:cNvSpPr>
            <a:spLocks/>
          </p:cNvSpPr>
          <p:nvPr/>
        </p:nvSpPr>
        <p:spPr bwMode="auto">
          <a:xfrm>
            <a:off x="1892300" y="9385300"/>
            <a:ext cx="2235200" cy="698500"/>
          </a:xfrm>
          <a:prstGeom prst="roundRect">
            <a:avLst>
              <a:gd name="adj" fmla="val 7889"/>
            </a:avLst>
          </a:prstGeom>
          <a:noFill/>
          <a:ln w="12700" cap="flat" cmpd="sng">
            <a:solidFill>
              <a:srgbClr val="FFFFFF"/>
            </a:solidFill>
            <a:prstDash val="solid"/>
            <a:miter lim="0"/>
            <a:headEnd/>
            <a:tailEnd/>
          </a:ln>
          <a:effectLst/>
          <a:extLst>
            <a:ext uri="{909E8E84-426E-40dd-AFC4-6F175D3DCCD1}">
              <a14:hiddenFill xmlns:a14="http://schemas.microsoft.com/office/drawing/2010/main" xmlns="">
                <a:solidFill>
                  <a:srgbClr val="FFFFFF"/>
                </a:solid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pPr defTabSz="584200"/>
            <a:r>
              <a:rPr lang="en-US" sz="2400">
                <a:solidFill>
                  <a:srgbClr val="FFFFFF"/>
                </a:solidFill>
                <a:latin typeface="Open Sans" charset="0"/>
                <a:cs typeface="Open Sans" charset="0"/>
                <a:sym typeface="Open Sans" charset="0"/>
              </a:rPr>
              <a:t>dedicated</a:t>
            </a:r>
            <a:endParaRPr lang="en-US"/>
          </a:p>
        </p:txBody>
      </p:sp>
      <p:sp>
        <p:nvSpPr>
          <p:cNvPr id="24585" name="AutoShape 9"/>
          <p:cNvSpPr>
            <a:spLocks/>
          </p:cNvSpPr>
          <p:nvPr/>
        </p:nvSpPr>
        <p:spPr bwMode="auto">
          <a:xfrm>
            <a:off x="6745288" y="6711950"/>
            <a:ext cx="6591300" cy="51308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2400">
                <a:solidFill>
                  <a:srgbClr val="444444"/>
                </a:solidFill>
                <a:latin typeface="Open Sans" charset="0"/>
                <a:cs typeface="Open Sans" charset="0"/>
                <a:sym typeface="Open Sans" charset="0"/>
              </a:rPr>
              <a:t>Nullam id dolor id nibh ultricies vehicula ut id elit. Vestibulum Nullam id dolor id nibh ultricies vehicula ut id elit. Vestibulum id ligula porta felis euismod semper. Aenean lacinia bibendum nulla sed consectetur. Nulla vitae elit libero, a pharetra augue. Aenean eu leo quam. Pellentesque ornare sem lacinia quam venenatis vestibulum. Morbi leo risus, porta ac consectetur ac, vestibulum at eros. Aenean eu leo quam. Pellentesque ornare sem lacinia quam venenatis vestibulum. Morbi leo risus, porta ac consectetur ac, vestibulum at eros.</a:t>
            </a:r>
            <a:endParaRPr lang="en-US"/>
          </a:p>
        </p:txBody>
      </p:sp>
      <p:sp>
        <p:nvSpPr>
          <p:cNvPr id="24586" name="AutoShape 10"/>
          <p:cNvSpPr>
            <a:spLocks/>
          </p:cNvSpPr>
          <p:nvPr/>
        </p:nvSpPr>
        <p:spPr bwMode="auto">
          <a:xfrm>
            <a:off x="6743700" y="3300413"/>
            <a:ext cx="6591300" cy="29845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pPr algn="l">
              <a:lnSpc>
                <a:spcPct val="80000"/>
              </a:lnSpc>
            </a:pPr>
            <a:r>
              <a:rPr lang="en-US" sz="6400" b="1">
                <a:solidFill>
                  <a:srgbClr val="232323"/>
                </a:solidFill>
                <a:latin typeface="Open Sans" charset="0"/>
                <a:cs typeface="Open Sans" charset="0"/>
                <a:sym typeface="Open Sans" charset="0"/>
              </a:rPr>
              <a:t>The Secrets</a:t>
            </a:r>
            <a:r>
              <a:rPr lang="en-US" sz="6400">
                <a:solidFill>
                  <a:srgbClr val="232323"/>
                </a:solidFill>
                <a:latin typeface="Open Sans" charset="0"/>
                <a:cs typeface="Open Sans" charset="0"/>
                <a:sym typeface="Open Sans" charset="0"/>
              </a:rPr>
              <a:t> of Our Success Story</a:t>
            </a:r>
            <a:endParaRPr lang="en-US"/>
          </a:p>
        </p:txBody>
      </p:sp>
      <p:sp>
        <p:nvSpPr>
          <p:cNvPr id="24588" name="AutoShape 12"/>
          <p:cNvSpPr>
            <a:spLocks/>
          </p:cNvSpPr>
          <p:nvPr/>
        </p:nvSpPr>
        <p:spPr bwMode="auto">
          <a:xfrm>
            <a:off x="22263100" y="12630150"/>
            <a:ext cx="461963" cy="520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r>
              <a:rPr lang="en-US" sz="2400" b="1">
                <a:solidFill>
                  <a:srgbClr val="444444"/>
                </a:solidFill>
                <a:latin typeface="Open Sans" charset="0"/>
                <a:cs typeface="Open Sans" charset="0"/>
                <a:sym typeface="Open Sans" charset="0"/>
              </a:rPr>
              <a:t>17</a:t>
            </a:r>
            <a:endParaRPr lang="en-US"/>
          </a:p>
        </p:txBody>
      </p:sp>
      <p:graphicFrame>
        <p:nvGraphicFramePr>
          <p:cNvPr id="2" name="Object 4"/>
          <p:cNvGraphicFramePr>
            <a:graphicFrameLocks noChangeAspect="1"/>
          </p:cNvGraphicFramePr>
          <p:nvPr>
            <p:extLst>
              <p:ext uri="{D42A27DB-BD31-4B8C-83A1-F6EECF244321}">
                <p14:modId xmlns:p14="http://schemas.microsoft.com/office/powerpoint/2010/main" val="612250914"/>
              </p:ext>
            </p:extLst>
          </p:nvPr>
        </p:nvGraphicFramePr>
        <p:xfrm>
          <a:off x="14376400" y="2819400"/>
          <a:ext cx="8483600" cy="9048750"/>
        </p:xfrm>
        <a:graphic>
          <a:graphicData uri="http://schemas.openxmlformats.org/drawingml/2006/chart">
            <c:chart xmlns:c="http://schemas.openxmlformats.org/drawingml/2006/chart" xmlns:r="http://schemas.openxmlformats.org/officeDocument/2006/relationships" r:id="rId2"/>
          </a:graphicData>
        </a:graphic>
      </p:graphicFrame>
      <p:sp>
        <p:nvSpPr>
          <p:cNvPr id="14" name="AutoShape 6"/>
          <p:cNvSpPr>
            <a:spLocks/>
          </p:cNvSpPr>
          <p:nvPr/>
        </p:nvSpPr>
        <p:spPr bwMode="auto">
          <a:xfrm>
            <a:off x="1473200" y="12534900"/>
            <a:ext cx="3937000" cy="5334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2000" b="1" dirty="0">
                <a:solidFill>
                  <a:srgbClr val="232323"/>
                </a:solidFill>
                <a:latin typeface="Open Sans" charset="0"/>
                <a:cs typeface="Open Sans" charset="0"/>
                <a:sym typeface="Open Sans" charset="0"/>
              </a:rPr>
              <a:t>Presentation</a:t>
            </a:r>
            <a:r>
              <a:rPr lang="en-US" sz="2000" dirty="0">
                <a:solidFill>
                  <a:srgbClr val="232323"/>
                </a:solidFill>
                <a:latin typeface="Open Sans" charset="0"/>
                <a:cs typeface="Open Sans" charset="0"/>
                <a:sym typeface="Open Sans" charset="0"/>
              </a:rPr>
              <a:t> name goes here</a:t>
            </a:r>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xmlns:p14="http://schemas.microsoft.com/office/powerpoint/2010/mai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AutoShape 1"/>
          <p:cNvSpPr>
            <a:spLocks/>
          </p:cNvSpPr>
          <p:nvPr/>
        </p:nvSpPr>
        <p:spPr bwMode="auto">
          <a:xfrm>
            <a:off x="9931400" y="3324225"/>
            <a:ext cx="12954000" cy="3568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solidFill>
            <a:srgbClr val="D8E0E8"/>
          </a:solidFill>
          <a:ln w="25400" cap="flat" cmpd="sng">
            <a:solidFill>
              <a:srgbClr val="000000">
                <a:alpha val="0"/>
              </a:srgbClr>
            </a:solidFill>
            <a:prstDash val="solid"/>
            <a:miter lim="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000000"/>
                </a:outerShdw>
              </a:effectLst>
            </a:endParaRPr>
          </a:p>
        </p:txBody>
      </p:sp>
      <p:graphicFrame>
        <p:nvGraphicFramePr>
          <p:cNvPr id="25602" name="Group 2"/>
          <p:cNvGraphicFramePr>
            <a:graphicFrameLocks noGrp="1"/>
          </p:cNvGraphicFramePr>
          <p:nvPr/>
        </p:nvGraphicFramePr>
        <p:xfrm>
          <a:off x="9918700" y="5511800"/>
          <a:ext cx="12966700" cy="6364288"/>
        </p:xfrm>
        <a:graphic>
          <a:graphicData uri="http://schemas.openxmlformats.org/drawingml/2006/table">
            <a:tbl>
              <a:tblPr/>
              <a:tblGrid>
                <a:gridCol w="4330700">
                  <a:extLst>
                    <a:ext uri="{9D8B030D-6E8A-4147-A177-3AD203B41FA5}">
                      <a16:colId xmlns:a16="http://schemas.microsoft.com/office/drawing/2014/main" val="20000"/>
                    </a:ext>
                  </a:extLst>
                </a:gridCol>
                <a:gridCol w="4318000">
                  <a:extLst>
                    <a:ext uri="{9D8B030D-6E8A-4147-A177-3AD203B41FA5}">
                      <a16:colId xmlns:a16="http://schemas.microsoft.com/office/drawing/2014/main" val="20001"/>
                    </a:ext>
                  </a:extLst>
                </a:gridCol>
                <a:gridCol w="4318000">
                  <a:extLst>
                    <a:ext uri="{9D8B030D-6E8A-4147-A177-3AD203B41FA5}">
                      <a16:colId xmlns:a16="http://schemas.microsoft.com/office/drawing/2014/main" val="20002"/>
                    </a:ext>
                  </a:extLst>
                </a:gridCol>
              </a:tblGrid>
              <a:tr h="1377950">
                <a:tc>
                  <a:txBody>
                    <a:bodyPr/>
                    <a:lstStyle/>
                    <a:p>
                      <a:pPr marL="0" marR="0" lvl="0" indent="0" algn="ctr" defTabSz="825500" rtl="0" eaLnBrk="1" fontAlgn="base" latinLnBrk="0" hangingPunct="0">
                        <a:lnSpc>
                          <a:spcPct val="80000"/>
                        </a:lnSpc>
                        <a:spcBef>
                          <a:spcPct val="0"/>
                        </a:spcBef>
                        <a:spcAft>
                          <a:spcPct val="0"/>
                        </a:spcAft>
                        <a:buClrTx/>
                        <a:buSzTx/>
                        <a:buFontTx/>
                        <a:buNone/>
                        <a:tabLst/>
                      </a:pPr>
                      <a:r>
                        <a:rPr kumimoji="0" lang="en-US" sz="2400" b="1" i="0" u="none" strike="noStrike" cap="none" normalizeH="0" baseline="0">
                          <a:ln>
                            <a:noFill/>
                          </a:ln>
                          <a:solidFill>
                            <a:srgbClr val="444444"/>
                          </a:solidFill>
                          <a:effectLst/>
                          <a:latin typeface="Open Sans" charset="0"/>
                          <a:ea typeface="ＭＳ Ｐゴシック" charset="0"/>
                          <a:cs typeface="Open Sans" charset="0"/>
                          <a:sym typeface="Open Sans" charset="0"/>
                        </a:rPr>
                        <a:t>Specification</a:t>
                      </a:r>
                      <a:endParaRPr kumimoji="0" lang="en-US" sz="1000" b="0" i="0" u="none" strike="noStrike" cap="none" normalizeH="0" baseline="0">
                        <a:ln>
                          <a:noFill/>
                        </a:ln>
                        <a:solidFill>
                          <a:srgbClr val="000000"/>
                        </a:solidFill>
                        <a:effectLst/>
                        <a:latin typeface="Helvetica" charset="0"/>
                        <a:ea typeface="ＭＳ Ｐゴシック" charset="0"/>
                        <a:cs typeface="Helvetica" charset="0"/>
                        <a:sym typeface="Helvetica" charset="0"/>
                      </a:endParaRPr>
                    </a:p>
                  </a:txBody>
                  <a:tcPr marL="63500" marR="63500" marT="63500" marB="63500" anchor="ctr" horzOverflow="overflow">
                    <a:lnL w="25400" cap="flat" cmpd="sng" algn="ctr">
                      <a:solidFill>
                        <a:srgbClr val="000000">
                          <a:alpha val="0"/>
                        </a:srgbClr>
                      </a:solidFill>
                      <a:prstDash val="solid"/>
                      <a:miter lim="0"/>
                      <a:headEnd type="none" w="med" len="med"/>
                      <a:tailEnd type="none" w="med" len="med"/>
                    </a:lnL>
                    <a:lnR w="25400" cap="flat" cmpd="sng" algn="ctr">
                      <a:solidFill>
                        <a:srgbClr val="C7CED6"/>
                      </a:solidFill>
                      <a:prstDash val="solid"/>
                      <a:miter lim="0"/>
                      <a:headEnd type="none" w="med" len="med"/>
                      <a:tailEnd type="none" w="med" len="med"/>
                    </a:lnR>
                    <a:lnT w="25400" cap="flat" cmpd="sng" algn="ctr">
                      <a:solidFill>
                        <a:srgbClr val="C7CED6"/>
                      </a:solidFill>
                      <a:prstDash val="solid"/>
                      <a:miter lim="0"/>
                      <a:headEnd type="none" w="med" len="med"/>
                      <a:tailEnd type="none" w="med" len="med"/>
                    </a:lnT>
                    <a:lnB w="25400" cap="flat" cmpd="sng" algn="ctr">
                      <a:solidFill>
                        <a:srgbClr val="C7CED6"/>
                      </a:solidFill>
                      <a:prstDash val="solid"/>
                      <a:miter lim="0"/>
                      <a:headEnd type="none" w="med" len="med"/>
                      <a:tailEnd type="none" w="med" len="med"/>
                    </a:lnB>
                    <a:lnTlToBr>
                      <a:noFill/>
                    </a:lnTlToBr>
                    <a:lnBlToTr>
                      <a:noFill/>
                    </a:lnBlToTr>
                    <a:solidFill>
                      <a:srgbClr val="E9ECF5"/>
                    </a:solidFill>
                  </a:tcPr>
                </a:tc>
                <a:tc>
                  <a:txBody>
                    <a:bodyPr/>
                    <a:lstStyle/>
                    <a:p>
                      <a:pPr marL="0" marR="0" lvl="0" indent="0" algn="ctr" defTabSz="825500" rtl="0" eaLnBrk="1" fontAlgn="base" latinLnBrk="0" hangingPunct="0">
                        <a:lnSpc>
                          <a:spcPct val="80000"/>
                        </a:lnSpc>
                        <a:spcBef>
                          <a:spcPct val="0"/>
                        </a:spcBef>
                        <a:spcAft>
                          <a:spcPct val="0"/>
                        </a:spcAft>
                        <a:buClrTx/>
                        <a:buSzTx/>
                        <a:buFontTx/>
                        <a:buNone/>
                        <a:tabLst/>
                      </a:pPr>
                      <a:r>
                        <a:rPr kumimoji="0" lang="en-US" sz="2400" b="1" i="0" u="none" strike="noStrike" cap="none" normalizeH="0" baseline="0">
                          <a:ln>
                            <a:noFill/>
                          </a:ln>
                          <a:solidFill>
                            <a:srgbClr val="444444"/>
                          </a:solidFill>
                          <a:effectLst/>
                          <a:latin typeface="Open Sans" charset="0"/>
                          <a:ea typeface="ＭＳ Ｐゴシック" charset="0"/>
                          <a:cs typeface="Open Sans" charset="0"/>
                          <a:sym typeface="Open Sans" charset="0"/>
                        </a:rPr>
                        <a:t>Specification</a:t>
                      </a:r>
                      <a:endParaRPr kumimoji="0" lang="en-US" sz="1000" b="0" i="0" u="none" strike="noStrike" cap="none" normalizeH="0" baseline="0">
                        <a:ln>
                          <a:noFill/>
                        </a:ln>
                        <a:solidFill>
                          <a:srgbClr val="000000"/>
                        </a:solidFill>
                        <a:effectLst/>
                        <a:latin typeface="Helvetica" charset="0"/>
                        <a:ea typeface="ＭＳ Ｐゴシック" charset="0"/>
                        <a:cs typeface="Helvetica" charset="0"/>
                        <a:sym typeface="Helvetica" charset="0"/>
                      </a:endParaRPr>
                    </a:p>
                  </a:txBody>
                  <a:tcPr marL="63500" marR="63500" marT="63500" marB="63500" anchor="ctr" horzOverflow="overflow">
                    <a:lnL w="25400" cap="flat" cmpd="sng" algn="ctr">
                      <a:solidFill>
                        <a:srgbClr val="C7CED6"/>
                      </a:solidFill>
                      <a:prstDash val="solid"/>
                      <a:miter lim="0"/>
                      <a:headEnd type="none" w="med" len="med"/>
                      <a:tailEnd type="none" w="med" len="med"/>
                    </a:lnL>
                    <a:lnR w="25400" cap="flat" cmpd="sng" algn="ctr">
                      <a:solidFill>
                        <a:srgbClr val="C7CED6"/>
                      </a:solidFill>
                      <a:prstDash val="solid"/>
                      <a:miter lim="0"/>
                      <a:headEnd type="none" w="med" len="med"/>
                      <a:tailEnd type="none" w="med" len="med"/>
                    </a:lnR>
                    <a:lnT w="25400" cap="flat" cmpd="sng" algn="ctr">
                      <a:solidFill>
                        <a:srgbClr val="C7CED6"/>
                      </a:solidFill>
                      <a:prstDash val="solid"/>
                      <a:miter lim="0"/>
                      <a:headEnd type="none" w="med" len="med"/>
                      <a:tailEnd type="none" w="med" len="med"/>
                    </a:lnT>
                    <a:lnB w="25400" cap="flat" cmpd="sng" algn="ctr">
                      <a:solidFill>
                        <a:srgbClr val="C7CED6"/>
                      </a:solidFill>
                      <a:prstDash val="solid"/>
                      <a:miter lim="0"/>
                      <a:headEnd type="none" w="med" len="med"/>
                      <a:tailEnd type="none" w="med" len="med"/>
                    </a:lnB>
                    <a:lnTlToBr>
                      <a:noFill/>
                    </a:lnTlToBr>
                    <a:lnBlToTr>
                      <a:noFill/>
                    </a:lnBlToTr>
                    <a:solidFill>
                      <a:srgbClr val="E9ECF5"/>
                    </a:solidFill>
                  </a:tcPr>
                </a:tc>
                <a:tc>
                  <a:txBody>
                    <a:bodyPr/>
                    <a:lstStyle/>
                    <a:p>
                      <a:pPr marL="0" marR="0" lvl="0" indent="0" algn="ctr" defTabSz="825500" rtl="0" eaLnBrk="1" fontAlgn="base" latinLnBrk="0" hangingPunct="0">
                        <a:lnSpc>
                          <a:spcPct val="80000"/>
                        </a:lnSpc>
                        <a:spcBef>
                          <a:spcPct val="0"/>
                        </a:spcBef>
                        <a:spcAft>
                          <a:spcPct val="0"/>
                        </a:spcAft>
                        <a:buClrTx/>
                        <a:buSzTx/>
                        <a:buFontTx/>
                        <a:buNone/>
                        <a:tabLst/>
                      </a:pPr>
                      <a:r>
                        <a:rPr kumimoji="0" lang="en-US" sz="2400" b="1" i="0" u="none" strike="noStrike" cap="none" normalizeH="0" baseline="0">
                          <a:ln>
                            <a:noFill/>
                          </a:ln>
                          <a:solidFill>
                            <a:srgbClr val="444444"/>
                          </a:solidFill>
                          <a:effectLst/>
                          <a:latin typeface="Open Sans" charset="0"/>
                          <a:ea typeface="ＭＳ Ｐゴシック" charset="0"/>
                          <a:cs typeface="Open Sans" charset="0"/>
                          <a:sym typeface="Open Sans" charset="0"/>
                        </a:rPr>
                        <a:t>Specification</a:t>
                      </a:r>
                      <a:endParaRPr kumimoji="0" lang="en-US" sz="1000" b="0" i="0" u="none" strike="noStrike" cap="none" normalizeH="0" baseline="0">
                        <a:ln>
                          <a:noFill/>
                        </a:ln>
                        <a:solidFill>
                          <a:srgbClr val="000000"/>
                        </a:solidFill>
                        <a:effectLst/>
                        <a:latin typeface="Helvetica" charset="0"/>
                        <a:ea typeface="ＭＳ Ｐゴシック" charset="0"/>
                        <a:cs typeface="Helvetica" charset="0"/>
                        <a:sym typeface="Helvetica" charset="0"/>
                      </a:endParaRPr>
                    </a:p>
                  </a:txBody>
                  <a:tcPr marL="63500" marR="63500" marT="63500" marB="63500" anchor="ctr" horzOverflow="overflow">
                    <a:lnL w="25400" cap="flat" cmpd="sng" algn="ctr">
                      <a:solidFill>
                        <a:srgbClr val="C7CED6"/>
                      </a:solidFill>
                      <a:prstDash val="solid"/>
                      <a:miter lim="0"/>
                      <a:headEnd type="none" w="med" len="med"/>
                      <a:tailEnd type="none" w="med" len="med"/>
                    </a:lnL>
                    <a:lnR w="25400" cap="flat" cmpd="sng" algn="ctr">
                      <a:solidFill>
                        <a:srgbClr val="000000">
                          <a:alpha val="0"/>
                        </a:srgbClr>
                      </a:solidFill>
                      <a:prstDash val="solid"/>
                      <a:miter lim="0"/>
                      <a:headEnd type="none" w="med" len="med"/>
                      <a:tailEnd type="none" w="med" len="med"/>
                    </a:lnR>
                    <a:lnT w="25400" cap="flat" cmpd="sng" algn="ctr">
                      <a:solidFill>
                        <a:srgbClr val="C7CED6"/>
                      </a:solidFill>
                      <a:prstDash val="solid"/>
                      <a:miter lim="0"/>
                      <a:headEnd type="none" w="med" len="med"/>
                      <a:tailEnd type="none" w="med" len="med"/>
                    </a:lnT>
                    <a:lnB w="25400" cap="flat" cmpd="sng" algn="ctr">
                      <a:solidFill>
                        <a:srgbClr val="C7CED6"/>
                      </a:solidFill>
                      <a:prstDash val="solid"/>
                      <a:miter lim="0"/>
                      <a:headEnd type="none" w="med" len="med"/>
                      <a:tailEnd type="none" w="med" len="med"/>
                    </a:lnB>
                    <a:lnTlToBr>
                      <a:noFill/>
                    </a:lnTlToBr>
                    <a:lnBlToTr>
                      <a:noFill/>
                    </a:lnBlToTr>
                    <a:solidFill>
                      <a:srgbClr val="E9ECF5"/>
                    </a:solidFill>
                  </a:tcPr>
                </a:tc>
                <a:extLst>
                  <a:ext uri="{0D108BD9-81ED-4DB2-BD59-A6C34878D82A}">
                    <a16:rowId xmlns:a16="http://schemas.microsoft.com/office/drawing/2014/main" val="10000"/>
                  </a:ext>
                </a:extLst>
              </a:tr>
              <a:tr h="1250950">
                <a:tc>
                  <a:txBody>
                    <a:bodyPr/>
                    <a:lstStyle/>
                    <a:p>
                      <a:pPr marL="0" marR="0" lvl="0" indent="0" algn="ctr" defTabSz="825500" rtl="0" eaLnBrk="1" fontAlgn="base" latinLnBrk="0" hangingPunct="0">
                        <a:lnSpc>
                          <a:spcPct val="80000"/>
                        </a:lnSpc>
                        <a:spcBef>
                          <a:spcPct val="0"/>
                        </a:spcBef>
                        <a:spcAft>
                          <a:spcPct val="0"/>
                        </a:spcAft>
                        <a:buClrTx/>
                        <a:buSzTx/>
                        <a:buFontTx/>
                        <a:buNone/>
                        <a:tabLst/>
                      </a:pPr>
                      <a:r>
                        <a:rPr kumimoji="0" lang="en-US" sz="2400" b="0" i="0" u="none" strike="noStrike" cap="none" normalizeH="0" baseline="0">
                          <a:ln>
                            <a:noFill/>
                          </a:ln>
                          <a:solidFill>
                            <a:srgbClr val="444444"/>
                          </a:solidFill>
                          <a:effectLst/>
                          <a:latin typeface="Open Sans" charset="0"/>
                          <a:ea typeface="ＭＳ Ｐゴシック" charset="0"/>
                          <a:cs typeface="Open Sans" charset="0"/>
                          <a:sym typeface="Open Sans" charset="0"/>
                        </a:rPr>
                        <a:t>lorem ipsum</a:t>
                      </a:r>
                      <a:endParaRPr kumimoji="0" lang="en-US" sz="1000" b="0" i="0" u="none" strike="noStrike" cap="none" normalizeH="0" baseline="0">
                        <a:ln>
                          <a:noFill/>
                        </a:ln>
                        <a:solidFill>
                          <a:srgbClr val="000000"/>
                        </a:solidFill>
                        <a:effectLst/>
                        <a:latin typeface="Helvetica" charset="0"/>
                        <a:ea typeface="ＭＳ Ｐゴシック" charset="0"/>
                        <a:cs typeface="Helvetica" charset="0"/>
                        <a:sym typeface="Helvetica" charset="0"/>
                      </a:endParaRPr>
                    </a:p>
                  </a:txBody>
                  <a:tcPr marL="63500" marR="63500" marT="63500" marB="63500" anchor="ctr" horzOverflow="overflow">
                    <a:lnL w="25400" cap="flat" cmpd="sng" algn="ctr">
                      <a:solidFill>
                        <a:srgbClr val="000000">
                          <a:alpha val="0"/>
                        </a:srgbClr>
                      </a:solidFill>
                      <a:prstDash val="solid"/>
                      <a:miter lim="0"/>
                      <a:headEnd type="none" w="med" len="med"/>
                      <a:tailEnd type="none" w="med" len="med"/>
                    </a:lnL>
                    <a:lnR w="25400" cap="flat" cmpd="sng" algn="ctr">
                      <a:solidFill>
                        <a:srgbClr val="C7CED6"/>
                      </a:solidFill>
                      <a:prstDash val="solid"/>
                      <a:miter lim="0"/>
                      <a:headEnd type="none" w="med" len="med"/>
                      <a:tailEnd type="none" w="med" len="med"/>
                    </a:lnR>
                    <a:lnT w="25400" cap="flat" cmpd="sng" algn="ctr">
                      <a:solidFill>
                        <a:srgbClr val="C7CED6"/>
                      </a:solidFill>
                      <a:prstDash val="solid"/>
                      <a:miter lim="0"/>
                      <a:headEnd type="none" w="med" len="med"/>
                      <a:tailEnd type="none" w="med" len="med"/>
                    </a:lnT>
                    <a:lnB w="25400" cap="flat" cmpd="sng" algn="ctr">
                      <a:solidFill>
                        <a:srgbClr val="C7CED6"/>
                      </a:solidFill>
                      <a:prstDash val="solid"/>
                      <a:miter lim="0"/>
                      <a:headEnd type="none" w="med" len="med"/>
                      <a:tailEnd type="none" w="med" len="med"/>
                    </a:lnB>
                    <a:lnTlToBr>
                      <a:noFill/>
                    </a:lnTlToBr>
                    <a:lnBlToTr>
                      <a:noFill/>
                    </a:lnBlToTr>
                    <a:noFill/>
                  </a:tcPr>
                </a:tc>
                <a:tc>
                  <a:txBody>
                    <a:bodyPr/>
                    <a:lstStyle/>
                    <a:p>
                      <a:pPr marL="0" marR="0" lvl="0" indent="0" algn="ctr" defTabSz="825500" rtl="0" eaLnBrk="1" fontAlgn="base" latinLnBrk="0" hangingPunct="0">
                        <a:lnSpc>
                          <a:spcPct val="80000"/>
                        </a:lnSpc>
                        <a:spcBef>
                          <a:spcPct val="0"/>
                        </a:spcBef>
                        <a:spcAft>
                          <a:spcPct val="0"/>
                        </a:spcAft>
                        <a:buClrTx/>
                        <a:buSzTx/>
                        <a:buFontTx/>
                        <a:buNone/>
                        <a:tabLst/>
                      </a:pPr>
                      <a:r>
                        <a:rPr kumimoji="0" lang="en-US" sz="2400" b="0" i="0" u="none" strike="noStrike" cap="none" normalizeH="0" baseline="0">
                          <a:ln>
                            <a:noFill/>
                          </a:ln>
                          <a:solidFill>
                            <a:srgbClr val="444444"/>
                          </a:solidFill>
                          <a:effectLst/>
                          <a:latin typeface="Open Sans" charset="0"/>
                          <a:ea typeface="ＭＳ Ｐゴシック" charset="0"/>
                          <a:cs typeface="Open Sans" charset="0"/>
                          <a:sym typeface="Open Sans" charset="0"/>
                        </a:rPr>
                        <a:t>constectura diar alor</a:t>
                      </a:r>
                      <a:endParaRPr kumimoji="0" lang="en-US" sz="1000" b="0" i="0" u="none" strike="noStrike" cap="none" normalizeH="0" baseline="0">
                        <a:ln>
                          <a:noFill/>
                        </a:ln>
                        <a:solidFill>
                          <a:srgbClr val="000000"/>
                        </a:solidFill>
                        <a:effectLst/>
                        <a:latin typeface="Helvetica" charset="0"/>
                        <a:ea typeface="ＭＳ Ｐゴシック" charset="0"/>
                        <a:cs typeface="Helvetica" charset="0"/>
                        <a:sym typeface="Helvetica" charset="0"/>
                      </a:endParaRPr>
                    </a:p>
                  </a:txBody>
                  <a:tcPr marL="63500" marR="63500" marT="63500" marB="63500" anchor="ctr" horzOverflow="overflow">
                    <a:lnL w="25400" cap="flat" cmpd="sng" algn="ctr">
                      <a:solidFill>
                        <a:srgbClr val="C7CED6"/>
                      </a:solidFill>
                      <a:prstDash val="solid"/>
                      <a:miter lim="0"/>
                      <a:headEnd type="none" w="med" len="med"/>
                      <a:tailEnd type="none" w="med" len="med"/>
                    </a:lnL>
                    <a:lnR w="25400" cap="flat" cmpd="sng" algn="ctr">
                      <a:solidFill>
                        <a:srgbClr val="C7CED6"/>
                      </a:solidFill>
                      <a:prstDash val="solid"/>
                      <a:miter lim="0"/>
                      <a:headEnd type="none" w="med" len="med"/>
                      <a:tailEnd type="none" w="med" len="med"/>
                    </a:lnR>
                    <a:lnT w="25400" cap="flat" cmpd="sng" algn="ctr">
                      <a:solidFill>
                        <a:srgbClr val="C7CED6"/>
                      </a:solidFill>
                      <a:prstDash val="solid"/>
                      <a:miter lim="0"/>
                      <a:headEnd type="none" w="med" len="med"/>
                      <a:tailEnd type="none" w="med" len="med"/>
                    </a:lnT>
                    <a:lnB w="25400" cap="flat" cmpd="sng" algn="ctr">
                      <a:solidFill>
                        <a:srgbClr val="C7CED6"/>
                      </a:solidFill>
                      <a:prstDash val="solid"/>
                      <a:miter lim="0"/>
                      <a:headEnd type="none" w="med" len="med"/>
                      <a:tailEnd type="none" w="med" len="med"/>
                    </a:lnB>
                    <a:lnTlToBr>
                      <a:noFill/>
                    </a:lnTlToBr>
                    <a:lnBlToTr>
                      <a:noFill/>
                    </a:lnBlToTr>
                    <a:noFill/>
                  </a:tcPr>
                </a:tc>
                <a:tc>
                  <a:txBody>
                    <a:bodyPr/>
                    <a:lstStyle/>
                    <a:p>
                      <a:pPr marL="0" marR="0" lvl="0" indent="0" algn="ctr" defTabSz="825500" rtl="0" eaLnBrk="1" fontAlgn="base" latinLnBrk="0" hangingPunct="0">
                        <a:lnSpc>
                          <a:spcPct val="80000"/>
                        </a:lnSpc>
                        <a:spcBef>
                          <a:spcPct val="0"/>
                        </a:spcBef>
                        <a:spcAft>
                          <a:spcPct val="0"/>
                        </a:spcAft>
                        <a:buClrTx/>
                        <a:buSzTx/>
                        <a:buFontTx/>
                        <a:buNone/>
                        <a:tabLst/>
                      </a:pPr>
                      <a:r>
                        <a:rPr kumimoji="0" lang="en-US" sz="2400" b="0" i="0" u="none" strike="noStrike" cap="none" normalizeH="0" baseline="0">
                          <a:ln>
                            <a:noFill/>
                          </a:ln>
                          <a:solidFill>
                            <a:srgbClr val="444444"/>
                          </a:solidFill>
                          <a:effectLst/>
                          <a:latin typeface="Open Sans" charset="0"/>
                          <a:ea typeface="ＭＳ Ｐゴシック" charset="0"/>
                          <a:cs typeface="Open Sans" charset="0"/>
                          <a:sym typeface="Open Sans" charset="0"/>
                        </a:rPr>
                        <a:t>lorem ipsum</a:t>
                      </a:r>
                      <a:endParaRPr kumimoji="0" lang="en-US" sz="1000" b="0" i="0" u="none" strike="noStrike" cap="none" normalizeH="0" baseline="0">
                        <a:ln>
                          <a:noFill/>
                        </a:ln>
                        <a:solidFill>
                          <a:srgbClr val="000000"/>
                        </a:solidFill>
                        <a:effectLst/>
                        <a:latin typeface="Helvetica" charset="0"/>
                        <a:ea typeface="ＭＳ Ｐゴシック" charset="0"/>
                        <a:cs typeface="Helvetica" charset="0"/>
                        <a:sym typeface="Helvetica" charset="0"/>
                      </a:endParaRPr>
                    </a:p>
                  </a:txBody>
                  <a:tcPr marL="63500" marR="63500" marT="63500" marB="63500" anchor="ctr" horzOverflow="overflow">
                    <a:lnL w="25400" cap="flat" cmpd="sng" algn="ctr">
                      <a:solidFill>
                        <a:srgbClr val="C7CED6"/>
                      </a:solidFill>
                      <a:prstDash val="solid"/>
                      <a:miter lim="0"/>
                      <a:headEnd type="none" w="med" len="med"/>
                      <a:tailEnd type="none" w="med" len="med"/>
                    </a:lnL>
                    <a:lnR w="25400" cap="flat" cmpd="sng" algn="ctr">
                      <a:solidFill>
                        <a:srgbClr val="000000">
                          <a:alpha val="0"/>
                        </a:srgbClr>
                      </a:solidFill>
                      <a:prstDash val="solid"/>
                      <a:miter lim="0"/>
                      <a:headEnd type="none" w="med" len="med"/>
                      <a:tailEnd type="none" w="med" len="med"/>
                    </a:lnR>
                    <a:lnT w="25400" cap="flat" cmpd="sng" algn="ctr">
                      <a:solidFill>
                        <a:srgbClr val="C7CED6"/>
                      </a:solidFill>
                      <a:prstDash val="solid"/>
                      <a:miter lim="0"/>
                      <a:headEnd type="none" w="med" len="med"/>
                      <a:tailEnd type="none" w="med" len="med"/>
                    </a:lnT>
                    <a:lnB w="25400" cap="flat" cmpd="sng" algn="ctr">
                      <a:solidFill>
                        <a:srgbClr val="C7CED6"/>
                      </a:solidFill>
                      <a:prstDash val="solid"/>
                      <a:miter lim="0"/>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189038">
                <a:tc>
                  <a:txBody>
                    <a:bodyPr/>
                    <a:lstStyle/>
                    <a:p>
                      <a:pPr marL="0" marR="0" lvl="0" indent="0" algn="ctr" defTabSz="825500" rtl="0" eaLnBrk="1" fontAlgn="base" latinLnBrk="0" hangingPunct="0">
                        <a:lnSpc>
                          <a:spcPct val="80000"/>
                        </a:lnSpc>
                        <a:spcBef>
                          <a:spcPct val="0"/>
                        </a:spcBef>
                        <a:spcAft>
                          <a:spcPct val="0"/>
                        </a:spcAft>
                        <a:buClrTx/>
                        <a:buSzTx/>
                        <a:buFontTx/>
                        <a:buNone/>
                        <a:tabLst/>
                      </a:pPr>
                      <a:r>
                        <a:rPr kumimoji="0" lang="en-US" sz="2400" b="0" i="0" u="none" strike="noStrike" cap="none" normalizeH="0" baseline="0">
                          <a:ln>
                            <a:noFill/>
                          </a:ln>
                          <a:solidFill>
                            <a:srgbClr val="444444"/>
                          </a:solidFill>
                          <a:effectLst/>
                          <a:latin typeface="Open Sans" charset="0"/>
                          <a:ea typeface="ＭＳ Ｐゴシック" charset="0"/>
                          <a:cs typeface="Open Sans" charset="0"/>
                          <a:sym typeface="Open Sans" charset="0"/>
                        </a:rPr>
                        <a:t>constectura diar alor</a:t>
                      </a:r>
                      <a:endParaRPr kumimoji="0" lang="en-US" sz="1000" b="0" i="0" u="none" strike="noStrike" cap="none" normalizeH="0" baseline="0">
                        <a:ln>
                          <a:noFill/>
                        </a:ln>
                        <a:solidFill>
                          <a:srgbClr val="000000"/>
                        </a:solidFill>
                        <a:effectLst/>
                        <a:latin typeface="Helvetica" charset="0"/>
                        <a:ea typeface="ＭＳ Ｐゴシック" charset="0"/>
                        <a:cs typeface="Helvetica" charset="0"/>
                        <a:sym typeface="Helvetica" charset="0"/>
                      </a:endParaRPr>
                    </a:p>
                  </a:txBody>
                  <a:tcPr marL="63500" marR="63500" marT="63500" marB="63500" anchor="ctr" horzOverflow="overflow">
                    <a:lnL w="25400" cap="flat" cmpd="sng" algn="ctr">
                      <a:solidFill>
                        <a:srgbClr val="000000">
                          <a:alpha val="0"/>
                        </a:srgbClr>
                      </a:solidFill>
                      <a:prstDash val="solid"/>
                      <a:miter lim="0"/>
                      <a:headEnd type="none" w="med" len="med"/>
                      <a:tailEnd type="none" w="med" len="med"/>
                    </a:lnL>
                    <a:lnR w="25400" cap="flat" cmpd="sng" algn="ctr">
                      <a:solidFill>
                        <a:srgbClr val="C7CED6"/>
                      </a:solidFill>
                      <a:prstDash val="solid"/>
                      <a:miter lim="0"/>
                      <a:headEnd type="none" w="med" len="med"/>
                      <a:tailEnd type="none" w="med" len="med"/>
                    </a:lnR>
                    <a:lnT w="25400" cap="flat" cmpd="sng" algn="ctr">
                      <a:solidFill>
                        <a:srgbClr val="C7CED6"/>
                      </a:solidFill>
                      <a:prstDash val="solid"/>
                      <a:miter lim="0"/>
                      <a:headEnd type="none" w="med" len="med"/>
                      <a:tailEnd type="none" w="med" len="med"/>
                    </a:lnT>
                    <a:lnB w="25400" cap="flat" cmpd="sng" algn="ctr">
                      <a:solidFill>
                        <a:srgbClr val="C7CED6"/>
                      </a:solidFill>
                      <a:prstDash val="solid"/>
                      <a:miter lim="0"/>
                      <a:headEnd type="none" w="med" len="med"/>
                      <a:tailEnd type="none" w="med" len="med"/>
                    </a:lnB>
                    <a:lnTlToBr>
                      <a:noFill/>
                    </a:lnTlToBr>
                    <a:lnBlToTr>
                      <a:noFill/>
                    </a:lnBlToTr>
                    <a:noFill/>
                  </a:tcPr>
                </a:tc>
                <a:tc>
                  <a:txBody>
                    <a:bodyPr/>
                    <a:lstStyle/>
                    <a:p>
                      <a:pPr marL="0" marR="0" lvl="0" indent="0" algn="ctr" defTabSz="825500" rtl="0" eaLnBrk="1" fontAlgn="base" latinLnBrk="0" hangingPunct="0">
                        <a:lnSpc>
                          <a:spcPct val="80000"/>
                        </a:lnSpc>
                        <a:spcBef>
                          <a:spcPct val="0"/>
                        </a:spcBef>
                        <a:spcAft>
                          <a:spcPct val="0"/>
                        </a:spcAft>
                        <a:buClrTx/>
                        <a:buSzTx/>
                        <a:buFontTx/>
                        <a:buNone/>
                        <a:tabLst/>
                      </a:pPr>
                      <a:r>
                        <a:rPr kumimoji="0" lang="en-US" sz="2400" b="0" i="0" u="none" strike="noStrike" cap="none" normalizeH="0" baseline="0">
                          <a:ln>
                            <a:noFill/>
                          </a:ln>
                          <a:solidFill>
                            <a:srgbClr val="444444"/>
                          </a:solidFill>
                          <a:effectLst/>
                          <a:latin typeface="Open Sans" charset="0"/>
                          <a:ea typeface="ＭＳ Ｐゴシック" charset="0"/>
                          <a:cs typeface="Open Sans" charset="0"/>
                          <a:sym typeface="Open Sans" charset="0"/>
                        </a:rPr>
                        <a:t>lorem ipsum</a:t>
                      </a:r>
                      <a:endParaRPr kumimoji="0" lang="en-US" sz="1000" b="0" i="0" u="none" strike="noStrike" cap="none" normalizeH="0" baseline="0">
                        <a:ln>
                          <a:noFill/>
                        </a:ln>
                        <a:solidFill>
                          <a:srgbClr val="000000"/>
                        </a:solidFill>
                        <a:effectLst/>
                        <a:latin typeface="Helvetica" charset="0"/>
                        <a:ea typeface="ＭＳ Ｐゴシック" charset="0"/>
                        <a:cs typeface="Helvetica" charset="0"/>
                        <a:sym typeface="Helvetica" charset="0"/>
                      </a:endParaRPr>
                    </a:p>
                  </a:txBody>
                  <a:tcPr marL="63500" marR="63500" marT="63500" marB="63500" anchor="ctr" horzOverflow="overflow">
                    <a:lnL w="25400" cap="flat" cmpd="sng" algn="ctr">
                      <a:solidFill>
                        <a:srgbClr val="C7CED6"/>
                      </a:solidFill>
                      <a:prstDash val="solid"/>
                      <a:miter lim="0"/>
                      <a:headEnd type="none" w="med" len="med"/>
                      <a:tailEnd type="none" w="med" len="med"/>
                    </a:lnL>
                    <a:lnR w="25400" cap="flat" cmpd="sng" algn="ctr">
                      <a:solidFill>
                        <a:srgbClr val="C7CED6"/>
                      </a:solidFill>
                      <a:prstDash val="solid"/>
                      <a:miter lim="0"/>
                      <a:headEnd type="none" w="med" len="med"/>
                      <a:tailEnd type="none" w="med" len="med"/>
                    </a:lnR>
                    <a:lnT w="25400" cap="flat" cmpd="sng" algn="ctr">
                      <a:solidFill>
                        <a:srgbClr val="C7CED6"/>
                      </a:solidFill>
                      <a:prstDash val="solid"/>
                      <a:miter lim="0"/>
                      <a:headEnd type="none" w="med" len="med"/>
                      <a:tailEnd type="none" w="med" len="med"/>
                    </a:lnT>
                    <a:lnB w="25400" cap="flat" cmpd="sng" algn="ctr">
                      <a:solidFill>
                        <a:srgbClr val="C7CED6"/>
                      </a:solidFill>
                      <a:prstDash val="solid"/>
                      <a:miter lim="0"/>
                      <a:headEnd type="none" w="med" len="med"/>
                      <a:tailEnd type="none" w="med" len="med"/>
                    </a:lnB>
                    <a:lnTlToBr>
                      <a:noFill/>
                    </a:lnTlToBr>
                    <a:lnBlToTr>
                      <a:noFill/>
                    </a:lnBlToTr>
                    <a:noFill/>
                  </a:tcPr>
                </a:tc>
                <a:tc>
                  <a:txBody>
                    <a:bodyPr/>
                    <a:lstStyle/>
                    <a:p>
                      <a:pPr marL="0" marR="0" lvl="0" indent="0" algn="ctr" defTabSz="825500" rtl="0" eaLnBrk="1" fontAlgn="base" latinLnBrk="0" hangingPunct="0">
                        <a:lnSpc>
                          <a:spcPct val="80000"/>
                        </a:lnSpc>
                        <a:spcBef>
                          <a:spcPct val="0"/>
                        </a:spcBef>
                        <a:spcAft>
                          <a:spcPct val="0"/>
                        </a:spcAft>
                        <a:buClrTx/>
                        <a:buSzTx/>
                        <a:buFontTx/>
                        <a:buNone/>
                        <a:tabLst/>
                      </a:pPr>
                      <a:r>
                        <a:rPr kumimoji="0" lang="en-US" sz="2400" b="0" i="0" u="none" strike="noStrike" cap="none" normalizeH="0" baseline="0">
                          <a:ln>
                            <a:noFill/>
                          </a:ln>
                          <a:solidFill>
                            <a:srgbClr val="444444"/>
                          </a:solidFill>
                          <a:effectLst/>
                          <a:latin typeface="Open Sans" charset="0"/>
                          <a:ea typeface="ＭＳ Ｐゴシック" charset="0"/>
                          <a:cs typeface="Open Sans" charset="0"/>
                          <a:sym typeface="Open Sans" charset="0"/>
                        </a:rPr>
                        <a:t>constectura diar alor</a:t>
                      </a:r>
                      <a:endParaRPr kumimoji="0" lang="en-US" sz="1000" b="0" i="0" u="none" strike="noStrike" cap="none" normalizeH="0" baseline="0">
                        <a:ln>
                          <a:noFill/>
                        </a:ln>
                        <a:solidFill>
                          <a:srgbClr val="000000"/>
                        </a:solidFill>
                        <a:effectLst/>
                        <a:latin typeface="Helvetica" charset="0"/>
                        <a:ea typeface="ＭＳ Ｐゴシック" charset="0"/>
                        <a:cs typeface="Helvetica" charset="0"/>
                        <a:sym typeface="Helvetica" charset="0"/>
                      </a:endParaRPr>
                    </a:p>
                  </a:txBody>
                  <a:tcPr marL="63500" marR="63500" marT="63500" marB="63500" anchor="ctr" horzOverflow="overflow">
                    <a:lnL w="25400" cap="flat" cmpd="sng" algn="ctr">
                      <a:solidFill>
                        <a:srgbClr val="C7CED6"/>
                      </a:solidFill>
                      <a:prstDash val="solid"/>
                      <a:miter lim="0"/>
                      <a:headEnd type="none" w="med" len="med"/>
                      <a:tailEnd type="none" w="med" len="med"/>
                    </a:lnL>
                    <a:lnR w="25400" cap="flat" cmpd="sng" algn="ctr">
                      <a:solidFill>
                        <a:srgbClr val="000000">
                          <a:alpha val="0"/>
                        </a:srgbClr>
                      </a:solidFill>
                      <a:prstDash val="solid"/>
                      <a:miter lim="0"/>
                      <a:headEnd type="none" w="med" len="med"/>
                      <a:tailEnd type="none" w="med" len="med"/>
                    </a:lnR>
                    <a:lnT w="25400" cap="flat" cmpd="sng" algn="ctr">
                      <a:solidFill>
                        <a:srgbClr val="C7CED6"/>
                      </a:solidFill>
                      <a:prstDash val="solid"/>
                      <a:miter lim="0"/>
                      <a:headEnd type="none" w="med" len="med"/>
                      <a:tailEnd type="none" w="med" len="med"/>
                    </a:lnT>
                    <a:lnB w="25400" cap="flat" cmpd="sng" algn="ctr">
                      <a:solidFill>
                        <a:srgbClr val="C7CED6"/>
                      </a:solidFill>
                      <a:prstDash val="solid"/>
                      <a:miter lim="0"/>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1273175">
                <a:tc>
                  <a:txBody>
                    <a:bodyPr/>
                    <a:lstStyle/>
                    <a:p>
                      <a:pPr marL="0" marR="0" lvl="0" indent="0" algn="ctr" defTabSz="825500" rtl="0" eaLnBrk="1" fontAlgn="base" latinLnBrk="0" hangingPunct="0">
                        <a:lnSpc>
                          <a:spcPct val="80000"/>
                        </a:lnSpc>
                        <a:spcBef>
                          <a:spcPct val="0"/>
                        </a:spcBef>
                        <a:spcAft>
                          <a:spcPct val="0"/>
                        </a:spcAft>
                        <a:buClrTx/>
                        <a:buSzTx/>
                        <a:buFontTx/>
                        <a:buNone/>
                        <a:tabLst/>
                      </a:pPr>
                      <a:r>
                        <a:rPr kumimoji="0" lang="en-US" sz="2400" b="0" i="0" u="none" strike="noStrike" cap="none" normalizeH="0" baseline="0">
                          <a:ln>
                            <a:noFill/>
                          </a:ln>
                          <a:solidFill>
                            <a:srgbClr val="444444"/>
                          </a:solidFill>
                          <a:effectLst/>
                          <a:latin typeface="Open Sans" charset="0"/>
                          <a:ea typeface="ＭＳ Ｐゴシック" charset="0"/>
                          <a:cs typeface="Open Sans" charset="0"/>
                          <a:sym typeface="Open Sans" charset="0"/>
                        </a:rPr>
                        <a:t>lorem ipsum</a:t>
                      </a:r>
                      <a:endParaRPr kumimoji="0" lang="en-US" sz="1000" b="0" i="0" u="none" strike="noStrike" cap="none" normalizeH="0" baseline="0">
                        <a:ln>
                          <a:noFill/>
                        </a:ln>
                        <a:solidFill>
                          <a:srgbClr val="000000"/>
                        </a:solidFill>
                        <a:effectLst/>
                        <a:latin typeface="Helvetica" charset="0"/>
                        <a:ea typeface="ＭＳ Ｐゴシック" charset="0"/>
                        <a:cs typeface="Helvetica" charset="0"/>
                        <a:sym typeface="Helvetica" charset="0"/>
                      </a:endParaRPr>
                    </a:p>
                  </a:txBody>
                  <a:tcPr marL="63500" marR="63500" marT="63500" marB="63500" anchor="ctr" horzOverflow="overflow">
                    <a:lnL w="25400" cap="flat" cmpd="sng" algn="ctr">
                      <a:solidFill>
                        <a:srgbClr val="000000">
                          <a:alpha val="0"/>
                        </a:srgbClr>
                      </a:solidFill>
                      <a:prstDash val="solid"/>
                      <a:miter lim="0"/>
                      <a:headEnd type="none" w="med" len="med"/>
                      <a:tailEnd type="none" w="med" len="med"/>
                    </a:lnL>
                    <a:lnR w="25400" cap="flat" cmpd="sng" algn="ctr">
                      <a:solidFill>
                        <a:srgbClr val="C7CED6"/>
                      </a:solidFill>
                      <a:prstDash val="solid"/>
                      <a:miter lim="0"/>
                      <a:headEnd type="none" w="med" len="med"/>
                      <a:tailEnd type="none" w="med" len="med"/>
                    </a:lnR>
                    <a:lnT w="25400" cap="flat" cmpd="sng" algn="ctr">
                      <a:solidFill>
                        <a:srgbClr val="C7CED6"/>
                      </a:solidFill>
                      <a:prstDash val="solid"/>
                      <a:miter lim="0"/>
                      <a:headEnd type="none" w="med" len="med"/>
                      <a:tailEnd type="none" w="med" len="med"/>
                    </a:lnT>
                    <a:lnB w="25400" cap="flat" cmpd="sng" algn="ctr">
                      <a:solidFill>
                        <a:srgbClr val="C7CED6"/>
                      </a:solidFill>
                      <a:prstDash val="solid"/>
                      <a:miter lim="0"/>
                      <a:headEnd type="none" w="med" len="med"/>
                      <a:tailEnd type="none" w="med" len="med"/>
                    </a:lnB>
                    <a:lnTlToBr>
                      <a:noFill/>
                    </a:lnTlToBr>
                    <a:lnBlToTr>
                      <a:noFill/>
                    </a:lnBlToTr>
                    <a:noFill/>
                  </a:tcPr>
                </a:tc>
                <a:tc>
                  <a:txBody>
                    <a:bodyPr/>
                    <a:lstStyle/>
                    <a:p>
                      <a:pPr marL="0" marR="0" lvl="0" indent="0" algn="ctr" defTabSz="825500" rtl="0" eaLnBrk="1" fontAlgn="base" latinLnBrk="0" hangingPunct="0">
                        <a:lnSpc>
                          <a:spcPct val="80000"/>
                        </a:lnSpc>
                        <a:spcBef>
                          <a:spcPct val="0"/>
                        </a:spcBef>
                        <a:spcAft>
                          <a:spcPct val="0"/>
                        </a:spcAft>
                        <a:buClrTx/>
                        <a:buSzTx/>
                        <a:buFontTx/>
                        <a:buNone/>
                        <a:tabLst/>
                      </a:pPr>
                      <a:r>
                        <a:rPr kumimoji="0" lang="en-US" sz="2400" b="0" i="0" u="none" strike="noStrike" cap="none" normalizeH="0" baseline="0">
                          <a:ln>
                            <a:noFill/>
                          </a:ln>
                          <a:solidFill>
                            <a:srgbClr val="444444"/>
                          </a:solidFill>
                          <a:effectLst/>
                          <a:latin typeface="Open Sans" charset="0"/>
                          <a:ea typeface="ＭＳ Ｐゴシック" charset="0"/>
                          <a:cs typeface="Open Sans" charset="0"/>
                          <a:sym typeface="Open Sans" charset="0"/>
                        </a:rPr>
                        <a:t>constectura diar alor</a:t>
                      </a:r>
                      <a:endParaRPr kumimoji="0" lang="en-US" sz="1000" b="0" i="0" u="none" strike="noStrike" cap="none" normalizeH="0" baseline="0">
                        <a:ln>
                          <a:noFill/>
                        </a:ln>
                        <a:solidFill>
                          <a:srgbClr val="000000"/>
                        </a:solidFill>
                        <a:effectLst/>
                        <a:latin typeface="Helvetica" charset="0"/>
                        <a:ea typeface="ＭＳ Ｐゴシック" charset="0"/>
                        <a:cs typeface="Helvetica" charset="0"/>
                        <a:sym typeface="Helvetica" charset="0"/>
                      </a:endParaRPr>
                    </a:p>
                  </a:txBody>
                  <a:tcPr marL="63500" marR="63500" marT="63500" marB="63500" anchor="ctr" horzOverflow="overflow">
                    <a:lnL w="25400" cap="flat" cmpd="sng" algn="ctr">
                      <a:solidFill>
                        <a:srgbClr val="C7CED6"/>
                      </a:solidFill>
                      <a:prstDash val="solid"/>
                      <a:miter lim="0"/>
                      <a:headEnd type="none" w="med" len="med"/>
                      <a:tailEnd type="none" w="med" len="med"/>
                    </a:lnL>
                    <a:lnR w="25400" cap="flat" cmpd="sng" algn="ctr">
                      <a:solidFill>
                        <a:srgbClr val="C7CED6"/>
                      </a:solidFill>
                      <a:prstDash val="solid"/>
                      <a:miter lim="0"/>
                      <a:headEnd type="none" w="med" len="med"/>
                      <a:tailEnd type="none" w="med" len="med"/>
                    </a:lnR>
                    <a:lnT w="25400" cap="flat" cmpd="sng" algn="ctr">
                      <a:solidFill>
                        <a:srgbClr val="C7CED6"/>
                      </a:solidFill>
                      <a:prstDash val="solid"/>
                      <a:miter lim="0"/>
                      <a:headEnd type="none" w="med" len="med"/>
                      <a:tailEnd type="none" w="med" len="med"/>
                    </a:lnT>
                    <a:lnB w="25400" cap="flat" cmpd="sng" algn="ctr">
                      <a:solidFill>
                        <a:srgbClr val="C7CED6"/>
                      </a:solidFill>
                      <a:prstDash val="solid"/>
                      <a:miter lim="0"/>
                      <a:headEnd type="none" w="med" len="med"/>
                      <a:tailEnd type="none" w="med" len="med"/>
                    </a:lnB>
                    <a:lnTlToBr>
                      <a:noFill/>
                    </a:lnTlToBr>
                    <a:lnBlToTr>
                      <a:noFill/>
                    </a:lnBlToTr>
                    <a:noFill/>
                  </a:tcPr>
                </a:tc>
                <a:tc>
                  <a:txBody>
                    <a:bodyPr/>
                    <a:lstStyle/>
                    <a:p>
                      <a:pPr marL="0" marR="0" lvl="0" indent="0" algn="ctr" defTabSz="825500" rtl="0" eaLnBrk="1" fontAlgn="base" latinLnBrk="0" hangingPunct="0">
                        <a:lnSpc>
                          <a:spcPct val="80000"/>
                        </a:lnSpc>
                        <a:spcBef>
                          <a:spcPct val="0"/>
                        </a:spcBef>
                        <a:spcAft>
                          <a:spcPct val="0"/>
                        </a:spcAft>
                        <a:buClrTx/>
                        <a:buSzTx/>
                        <a:buFontTx/>
                        <a:buNone/>
                        <a:tabLst/>
                      </a:pPr>
                      <a:r>
                        <a:rPr kumimoji="0" lang="en-US" sz="2400" b="0" i="0" u="none" strike="noStrike" cap="none" normalizeH="0" baseline="0">
                          <a:ln>
                            <a:noFill/>
                          </a:ln>
                          <a:solidFill>
                            <a:srgbClr val="444444"/>
                          </a:solidFill>
                          <a:effectLst/>
                          <a:latin typeface="Open Sans" charset="0"/>
                          <a:ea typeface="ＭＳ Ｐゴシック" charset="0"/>
                          <a:cs typeface="Open Sans" charset="0"/>
                          <a:sym typeface="Open Sans" charset="0"/>
                        </a:rPr>
                        <a:t>lorem ipsum</a:t>
                      </a:r>
                      <a:endParaRPr kumimoji="0" lang="en-US" sz="1000" b="0" i="0" u="none" strike="noStrike" cap="none" normalizeH="0" baseline="0">
                        <a:ln>
                          <a:noFill/>
                        </a:ln>
                        <a:solidFill>
                          <a:srgbClr val="000000"/>
                        </a:solidFill>
                        <a:effectLst/>
                        <a:latin typeface="Helvetica" charset="0"/>
                        <a:ea typeface="ＭＳ Ｐゴシック" charset="0"/>
                        <a:cs typeface="Helvetica" charset="0"/>
                        <a:sym typeface="Helvetica" charset="0"/>
                      </a:endParaRPr>
                    </a:p>
                  </a:txBody>
                  <a:tcPr marL="63500" marR="63500" marT="63500" marB="63500" anchor="ctr" horzOverflow="overflow">
                    <a:lnL w="25400" cap="flat" cmpd="sng" algn="ctr">
                      <a:solidFill>
                        <a:srgbClr val="C7CED6"/>
                      </a:solidFill>
                      <a:prstDash val="solid"/>
                      <a:miter lim="0"/>
                      <a:headEnd type="none" w="med" len="med"/>
                      <a:tailEnd type="none" w="med" len="med"/>
                    </a:lnL>
                    <a:lnR w="25400" cap="flat" cmpd="sng" algn="ctr">
                      <a:solidFill>
                        <a:srgbClr val="000000">
                          <a:alpha val="0"/>
                        </a:srgbClr>
                      </a:solidFill>
                      <a:prstDash val="solid"/>
                      <a:miter lim="0"/>
                      <a:headEnd type="none" w="med" len="med"/>
                      <a:tailEnd type="none" w="med" len="med"/>
                    </a:lnR>
                    <a:lnT w="25400" cap="flat" cmpd="sng" algn="ctr">
                      <a:solidFill>
                        <a:srgbClr val="C7CED6"/>
                      </a:solidFill>
                      <a:prstDash val="solid"/>
                      <a:miter lim="0"/>
                      <a:headEnd type="none" w="med" len="med"/>
                      <a:tailEnd type="none" w="med" len="med"/>
                    </a:lnT>
                    <a:lnB w="25400" cap="flat" cmpd="sng" algn="ctr">
                      <a:solidFill>
                        <a:srgbClr val="C7CED6"/>
                      </a:solidFill>
                      <a:prstDash val="solid"/>
                      <a:miter lim="0"/>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1273175">
                <a:tc>
                  <a:txBody>
                    <a:bodyPr/>
                    <a:lstStyle/>
                    <a:p>
                      <a:pPr marL="0" marR="0" lvl="0" indent="0" algn="ctr" defTabSz="825500" rtl="0" eaLnBrk="1" fontAlgn="base" latinLnBrk="0" hangingPunct="0">
                        <a:lnSpc>
                          <a:spcPct val="80000"/>
                        </a:lnSpc>
                        <a:spcBef>
                          <a:spcPct val="0"/>
                        </a:spcBef>
                        <a:spcAft>
                          <a:spcPct val="0"/>
                        </a:spcAft>
                        <a:buClrTx/>
                        <a:buSzTx/>
                        <a:buFontTx/>
                        <a:buNone/>
                        <a:tabLst/>
                      </a:pPr>
                      <a:r>
                        <a:rPr kumimoji="0" lang="en-US" sz="2400" b="0" i="0" u="none" strike="noStrike" cap="none" normalizeH="0" baseline="0">
                          <a:ln>
                            <a:noFill/>
                          </a:ln>
                          <a:solidFill>
                            <a:srgbClr val="444444"/>
                          </a:solidFill>
                          <a:effectLst/>
                          <a:latin typeface="Open Sans" charset="0"/>
                          <a:ea typeface="ＭＳ Ｐゴシック" charset="0"/>
                          <a:cs typeface="Open Sans" charset="0"/>
                          <a:sym typeface="Open Sans" charset="0"/>
                        </a:rPr>
                        <a:t>constectura diar alor</a:t>
                      </a:r>
                      <a:endParaRPr kumimoji="0" lang="en-US" sz="1000" b="0" i="0" u="none" strike="noStrike" cap="none" normalizeH="0" baseline="0">
                        <a:ln>
                          <a:noFill/>
                        </a:ln>
                        <a:solidFill>
                          <a:srgbClr val="000000"/>
                        </a:solidFill>
                        <a:effectLst/>
                        <a:latin typeface="Helvetica" charset="0"/>
                        <a:ea typeface="ＭＳ Ｐゴシック" charset="0"/>
                        <a:cs typeface="Helvetica" charset="0"/>
                        <a:sym typeface="Helvetica" charset="0"/>
                      </a:endParaRPr>
                    </a:p>
                  </a:txBody>
                  <a:tcPr marL="63500" marR="63500" marT="63500" marB="63500" anchor="ctr" horzOverflow="overflow">
                    <a:lnL w="25400" cap="flat" cmpd="sng" algn="ctr">
                      <a:solidFill>
                        <a:srgbClr val="000000">
                          <a:alpha val="0"/>
                        </a:srgbClr>
                      </a:solidFill>
                      <a:prstDash val="solid"/>
                      <a:miter lim="0"/>
                      <a:headEnd type="none" w="med" len="med"/>
                      <a:tailEnd type="none" w="med" len="med"/>
                    </a:lnL>
                    <a:lnR w="25400" cap="flat" cmpd="sng" algn="ctr">
                      <a:solidFill>
                        <a:srgbClr val="C7CED6"/>
                      </a:solidFill>
                      <a:prstDash val="solid"/>
                      <a:miter lim="0"/>
                      <a:headEnd type="none" w="med" len="med"/>
                      <a:tailEnd type="none" w="med" len="med"/>
                    </a:lnR>
                    <a:lnT w="25400" cap="flat" cmpd="sng" algn="ctr">
                      <a:solidFill>
                        <a:srgbClr val="C7CED6"/>
                      </a:solidFill>
                      <a:prstDash val="solid"/>
                      <a:miter lim="0"/>
                      <a:headEnd type="none" w="med" len="med"/>
                      <a:tailEnd type="none" w="med" len="med"/>
                    </a:lnT>
                    <a:lnB w="25400" cap="flat" cmpd="sng" algn="ctr">
                      <a:solidFill>
                        <a:srgbClr val="000000">
                          <a:alpha val="0"/>
                        </a:srgbClr>
                      </a:solidFill>
                      <a:prstDash val="solid"/>
                      <a:miter lim="0"/>
                      <a:headEnd type="none" w="med" len="med"/>
                      <a:tailEnd type="none" w="med" len="med"/>
                    </a:lnB>
                    <a:lnTlToBr>
                      <a:noFill/>
                    </a:lnTlToBr>
                    <a:lnBlToTr>
                      <a:noFill/>
                    </a:lnBlToTr>
                    <a:noFill/>
                  </a:tcPr>
                </a:tc>
                <a:tc>
                  <a:txBody>
                    <a:bodyPr/>
                    <a:lstStyle/>
                    <a:p>
                      <a:pPr marL="0" marR="0" lvl="0" indent="0" algn="ctr" defTabSz="825500" rtl="0" eaLnBrk="1" fontAlgn="base" latinLnBrk="0" hangingPunct="0">
                        <a:lnSpc>
                          <a:spcPct val="80000"/>
                        </a:lnSpc>
                        <a:spcBef>
                          <a:spcPct val="0"/>
                        </a:spcBef>
                        <a:spcAft>
                          <a:spcPct val="0"/>
                        </a:spcAft>
                        <a:buClrTx/>
                        <a:buSzTx/>
                        <a:buFontTx/>
                        <a:buNone/>
                        <a:tabLst/>
                      </a:pPr>
                      <a:r>
                        <a:rPr kumimoji="0" lang="en-US" sz="2400" b="0" i="0" u="none" strike="noStrike" cap="none" normalizeH="0" baseline="0">
                          <a:ln>
                            <a:noFill/>
                          </a:ln>
                          <a:solidFill>
                            <a:srgbClr val="444444"/>
                          </a:solidFill>
                          <a:effectLst/>
                          <a:latin typeface="Open Sans" charset="0"/>
                          <a:ea typeface="ＭＳ Ｐゴシック" charset="0"/>
                          <a:cs typeface="Open Sans" charset="0"/>
                          <a:sym typeface="Open Sans" charset="0"/>
                        </a:rPr>
                        <a:t>lorem ipsum</a:t>
                      </a:r>
                      <a:endParaRPr kumimoji="0" lang="en-US" sz="1000" b="0" i="0" u="none" strike="noStrike" cap="none" normalizeH="0" baseline="0">
                        <a:ln>
                          <a:noFill/>
                        </a:ln>
                        <a:solidFill>
                          <a:srgbClr val="000000"/>
                        </a:solidFill>
                        <a:effectLst/>
                        <a:latin typeface="Helvetica" charset="0"/>
                        <a:ea typeface="ＭＳ Ｐゴシック" charset="0"/>
                        <a:cs typeface="Helvetica" charset="0"/>
                        <a:sym typeface="Helvetica" charset="0"/>
                      </a:endParaRPr>
                    </a:p>
                  </a:txBody>
                  <a:tcPr marL="63500" marR="63500" marT="63500" marB="63500" anchor="ctr" horzOverflow="overflow">
                    <a:lnL w="25400" cap="flat" cmpd="sng" algn="ctr">
                      <a:solidFill>
                        <a:srgbClr val="C7CED6"/>
                      </a:solidFill>
                      <a:prstDash val="solid"/>
                      <a:miter lim="0"/>
                      <a:headEnd type="none" w="med" len="med"/>
                      <a:tailEnd type="none" w="med" len="med"/>
                    </a:lnL>
                    <a:lnR w="25400" cap="flat" cmpd="sng" algn="ctr">
                      <a:solidFill>
                        <a:srgbClr val="C7CED6"/>
                      </a:solidFill>
                      <a:prstDash val="solid"/>
                      <a:miter lim="0"/>
                      <a:headEnd type="none" w="med" len="med"/>
                      <a:tailEnd type="none" w="med" len="med"/>
                    </a:lnR>
                    <a:lnT w="25400" cap="flat" cmpd="sng" algn="ctr">
                      <a:solidFill>
                        <a:srgbClr val="C7CED6"/>
                      </a:solidFill>
                      <a:prstDash val="solid"/>
                      <a:miter lim="0"/>
                      <a:headEnd type="none" w="med" len="med"/>
                      <a:tailEnd type="none" w="med" len="med"/>
                    </a:lnT>
                    <a:lnB w="25400" cap="flat" cmpd="sng" algn="ctr">
                      <a:solidFill>
                        <a:srgbClr val="000000">
                          <a:alpha val="0"/>
                        </a:srgbClr>
                      </a:solidFill>
                      <a:prstDash val="solid"/>
                      <a:miter lim="0"/>
                      <a:headEnd type="none" w="med" len="med"/>
                      <a:tailEnd type="none" w="med" len="med"/>
                    </a:lnB>
                    <a:lnTlToBr>
                      <a:noFill/>
                    </a:lnTlToBr>
                    <a:lnBlToTr>
                      <a:noFill/>
                    </a:lnBlToTr>
                    <a:noFill/>
                  </a:tcPr>
                </a:tc>
                <a:tc>
                  <a:txBody>
                    <a:bodyPr/>
                    <a:lstStyle/>
                    <a:p>
                      <a:pPr marL="0" marR="0" lvl="0" indent="0" algn="ctr" defTabSz="825500" rtl="0" eaLnBrk="1" fontAlgn="base" latinLnBrk="0" hangingPunct="0">
                        <a:lnSpc>
                          <a:spcPct val="80000"/>
                        </a:lnSpc>
                        <a:spcBef>
                          <a:spcPct val="0"/>
                        </a:spcBef>
                        <a:spcAft>
                          <a:spcPct val="0"/>
                        </a:spcAft>
                        <a:buClrTx/>
                        <a:buSzTx/>
                        <a:buFontTx/>
                        <a:buNone/>
                        <a:tabLst/>
                      </a:pPr>
                      <a:r>
                        <a:rPr kumimoji="0" lang="en-US" sz="2400" b="0" i="0" u="none" strike="noStrike" cap="none" normalizeH="0" baseline="0">
                          <a:ln>
                            <a:noFill/>
                          </a:ln>
                          <a:solidFill>
                            <a:srgbClr val="444444"/>
                          </a:solidFill>
                          <a:effectLst/>
                          <a:latin typeface="Open Sans" charset="0"/>
                          <a:ea typeface="ＭＳ Ｐゴシック" charset="0"/>
                          <a:cs typeface="Open Sans" charset="0"/>
                          <a:sym typeface="Open Sans" charset="0"/>
                        </a:rPr>
                        <a:t>constectura diar alor</a:t>
                      </a:r>
                      <a:endParaRPr kumimoji="0" lang="en-US" sz="1000" b="0" i="0" u="none" strike="noStrike" cap="none" normalizeH="0" baseline="0">
                        <a:ln>
                          <a:noFill/>
                        </a:ln>
                        <a:solidFill>
                          <a:srgbClr val="000000"/>
                        </a:solidFill>
                        <a:effectLst/>
                        <a:latin typeface="Helvetica" charset="0"/>
                        <a:ea typeface="ＭＳ Ｐゴシック" charset="0"/>
                        <a:cs typeface="Helvetica" charset="0"/>
                        <a:sym typeface="Helvetica" charset="0"/>
                      </a:endParaRPr>
                    </a:p>
                  </a:txBody>
                  <a:tcPr marL="63500" marR="63500" marT="63500" marB="63500" anchor="ctr" horzOverflow="overflow">
                    <a:lnL w="25400" cap="flat" cmpd="sng" algn="ctr">
                      <a:solidFill>
                        <a:srgbClr val="C7CED6"/>
                      </a:solidFill>
                      <a:prstDash val="solid"/>
                      <a:miter lim="0"/>
                      <a:headEnd type="none" w="med" len="med"/>
                      <a:tailEnd type="none" w="med" len="med"/>
                    </a:lnL>
                    <a:lnR w="25400" cap="flat" cmpd="sng" algn="ctr">
                      <a:solidFill>
                        <a:srgbClr val="000000">
                          <a:alpha val="0"/>
                        </a:srgbClr>
                      </a:solidFill>
                      <a:prstDash val="solid"/>
                      <a:miter lim="0"/>
                      <a:headEnd type="none" w="med" len="med"/>
                      <a:tailEnd type="none" w="med" len="med"/>
                    </a:lnR>
                    <a:lnT w="25400" cap="flat" cmpd="sng" algn="ctr">
                      <a:solidFill>
                        <a:srgbClr val="C7CED6"/>
                      </a:solidFill>
                      <a:prstDash val="solid"/>
                      <a:miter lim="0"/>
                      <a:headEnd type="none" w="med" len="med"/>
                      <a:tailEnd type="none" w="med" len="med"/>
                    </a:lnT>
                    <a:lnB w="25400" cap="flat" cmpd="sng" algn="ctr">
                      <a:solidFill>
                        <a:srgbClr val="000000">
                          <a:alpha val="0"/>
                        </a:srgbClr>
                      </a:solidFill>
                      <a:prstDash val="solid"/>
                      <a:miter lim="0"/>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25656" name="AutoShape 56"/>
          <p:cNvSpPr>
            <a:spLocks/>
          </p:cNvSpPr>
          <p:nvPr/>
        </p:nvSpPr>
        <p:spPr bwMode="auto">
          <a:xfrm>
            <a:off x="12090400" y="4089400"/>
            <a:ext cx="8636000" cy="7239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pPr>
              <a:lnSpc>
                <a:spcPct val="80000"/>
              </a:lnSpc>
            </a:pPr>
            <a:r>
              <a:rPr lang="en-US" sz="3600">
                <a:solidFill>
                  <a:srgbClr val="444444"/>
                </a:solidFill>
                <a:latin typeface="Open Sans" charset="0"/>
                <a:cs typeface="Open Sans" charset="0"/>
                <a:sym typeface="Open Sans" charset="0"/>
              </a:rPr>
              <a:t>Specification Table</a:t>
            </a:r>
            <a:endParaRPr lang="en-US"/>
          </a:p>
        </p:txBody>
      </p:sp>
      <p:grpSp>
        <p:nvGrpSpPr>
          <p:cNvPr id="25657" name="Group 57"/>
          <p:cNvGrpSpPr>
            <a:grpSpLocks/>
          </p:cNvGrpSpPr>
          <p:nvPr/>
        </p:nvGrpSpPr>
        <p:grpSpPr bwMode="auto">
          <a:xfrm>
            <a:off x="1450975" y="723900"/>
            <a:ext cx="19580225" cy="1308100"/>
            <a:chOff x="0" y="0"/>
            <a:chExt cx="5471505" cy="1308100"/>
          </a:xfrm>
        </p:grpSpPr>
        <p:sp>
          <p:nvSpPr>
            <p:cNvPr id="25658" name="AutoShape 58"/>
            <p:cNvSpPr>
              <a:spLocks/>
            </p:cNvSpPr>
            <p:nvPr/>
          </p:nvSpPr>
          <p:spPr bwMode="auto">
            <a:xfrm>
              <a:off x="0" y="0"/>
              <a:ext cx="3283595" cy="8001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4000" b="1">
                  <a:solidFill>
                    <a:srgbClr val="232323"/>
                  </a:solidFill>
                  <a:latin typeface="Open Sans" charset="0"/>
                  <a:cs typeface="Open Sans" charset="0"/>
                  <a:sym typeface="Open Sans" charset="0"/>
                </a:rPr>
                <a:t>Our Services</a:t>
              </a:r>
              <a:endParaRPr lang="en-US"/>
            </a:p>
          </p:txBody>
        </p:sp>
        <p:sp>
          <p:nvSpPr>
            <p:cNvPr id="25659" name="AutoShape 59"/>
            <p:cNvSpPr>
              <a:spLocks/>
            </p:cNvSpPr>
            <p:nvPr/>
          </p:nvSpPr>
          <p:spPr bwMode="auto">
            <a:xfrm>
              <a:off x="8135" y="685800"/>
              <a:ext cx="5463370" cy="6223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3000" dirty="0">
                  <a:solidFill>
                    <a:srgbClr val="232323"/>
                  </a:solidFill>
                  <a:latin typeface="Open Sans" charset="0"/>
                  <a:cs typeface="Open Sans" charset="0"/>
                  <a:sym typeface="Open Sans" charset="0"/>
                </a:rPr>
                <a:t>The </a:t>
              </a:r>
              <a:r>
                <a:rPr lang="en-US" sz="3000" dirty="0" err="1">
                  <a:solidFill>
                    <a:srgbClr val="232323"/>
                  </a:solidFill>
                  <a:latin typeface="Open Sans" charset="0"/>
                  <a:cs typeface="Open Sans" charset="0"/>
                  <a:sym typeface="Open Sans" charset="0"/>
                </a:rPr>
                <a:t>lorem</a:t>
              </a:r>
              <a:r>
                <a:rPr lang="en-US" sz="3000" dirty="0">
                  <a:solidFill>
                    <a:srgbClr val="232323"/>
                  </a:solidFill>
                  <a:latin typeface="Open Sans" charset="0"/>
                  <a:cs typeface="Open Sans" charset="0"/>
                  <a:sym typeface="Open Sans" charset="0"/>
                </a:rPr>
                <a:t> </a:t>
              </a:r>
              <a:r>
                <a:rPr lang="en-US" sz="3000" dirty="0" err="1">
                  <a:solidFill>
                    <a:srgbClr val="232323"/>
                  </a:solidFill>
                  <a:latin typeface="Open Sans" charset="0"/>
                  <a:cs typeface="Open Sans" charset="0"/>
                  <a:sym typeface="Open Sans" charset="0"/>
                </a:rPr>
                <a:t>ipsum</a:t>
              </a:r>
              <a:r>
                <a:rPr lang="en-US" sz="3000" dirty="0">
                  <a:solidFill>
                    <a:srgbClr val="232323"/>
                  </a:solidFill>
                  <a:latin typeface="Open Sans" charset="0"/>
                  <a:cs typeface="Open Sans" charset="0"/>
                  <a:sym typeface="Open Sans" charset="0"/>
                </a:rPr>
                <a:t> dolor sit </a:t>
              </a:r>
              <a:r>
                <a:rPr lang="en-US" sz="3000" dirty="0" err="1">
                  <a:solidFill>
                    <a:srgbClr val="232323"/>
                  </a:solidFill>
                  <a:latin typeface="Open Sans" charset="0"/>
                  <a:cs typeface="Open Sans" charset="0"/>
                  <a:sym typeface="Open Sans" charset="0"/>
                </a:rPr>
                <a:t>amet</a:t>
              </a:r>
              <a:endParaRPr lang="en-US" dirty="0"/>
            </a:p>
          </p:txBody>
        </p:sp>
      </p:grpSp>
      <p:sp>
        <p:nvSpPr>
          <p:cNvPr id="25660" name="AutoShape 60"/>
          <p:cNvSpPr>
            <a:spLocks/>
          </p:cNvSpPr>
          <p:nvPr/>
        </p:nvSpPr>
        <p:spPr bwMode="auto">
          <a:xfrm>
            <a:off x="1484313" y="3314700"/>
            <a:ext cx="8431212" cy="356235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599"/>
                </a:lnTo>
                <a:lnTo>
                  <a:pt x="0" y="21599"/>
                </a:lnTo>
                <a:close/>
              </a:path>
            </a:pathLst>
          </a:custGeom>
          <a:solidFill>
            <a:srgbClr val="42A3E8"/>
          </a:solidFill>
          <a:ln w="25400" cap="flat" cmpd="sng">
            <a:solidFill>
              <a:srgbClr val="009FEC"/>
            </a:solidFill>
            <a:prstDash val="solid"/>
            <a:miter lim="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000000"/>
                </a:outerShdw>
              </a:effectLst>
            </a:endParaRPr>
          </a:p>
        </p:txBody>
      </p:sp>
      <p:grpSp>
        <p:nvGrpSpPr>
          <p:cNvPr id="25661" name="Group 61"/>
          <p:cNvGrpSpPr>
            <a:grpSpLocks/>
          </p:cNvGrpSpPr>
          <p:nvPr/>
        </p:nvGrpSpPr>
        <p:grpSpPr bwMode="auto">
          <a:xfrm>
            <a:off x="2451100" y="4089400"/>
            <a:ext cx="1143000" cy="1651000"/>
            <a:chOff x="0" y="0"/>
            <a:chExt cx="1143001" cy="1651000"/>
          </a:xfrm>
        </p:grpSpPr>
        <p:sp>
          <p:nvSpPr>
            <p:cNvPr id="25662" name="AutoShape 62"/>
            <p:cNvSpPr>
              <a:spLocks/>
            </p:cNvSpPr>
            <p:nvPr/>
          </p:nvSpPr>
          <p:spPr bwMode="auto">
            <a:xfrm>
              <a:off x="0" y="0"/>
              <a:ext cx="1143001" cy="16510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636" y="3374"/>
                  </a:moveTo>
                  <a:lnTo>
                    <a:pt x="1963" y="3375"/>
                  </a:lnTo>
                  <a:lnTo>
                    <a:pt x="1963" y="2025"/>
                  </a:lnTo>
                  <a:cubicBezTo>
                    <a:pt x="1963" y="1653"/>
                    <a:pt x="2402" y="1350"/>
                    <a:pt x="2945" y="1350"/>
                  </a:cubicBezTo>
                  <a:lnTo>
                    <a:pt x="18654" y="1349"/>
                  </a:lnTo>
                  <a:cubicBezTo>
                    <a:pt x="19195" y="1349"/>
                    <a:pt x="19636" y="1652"/>
                    <a:pt x="19636" y="2024"/>
                  </a:cubicBezTo>
                  <a:cubicBezTo>
                    <a:pt x="19636" y="2024"/>
                    <a:pt x="19636" y="3374"/>
                    <a:pt x="19636" y="3374"/>
                  </a:cubicBezTo>
                  <a:close/>
                  <a:moveTo>
                    <a:pt x="19636" y="17546"/>
                  </a:moveTo>
                  <a:lnTo>
                    <a:pt x="1963" y="17547"/>
                  </a:lnTo>
                  <a:lnTo>
                    <a:pt x="1963" y="4050"/>
                  </a:lnTo>
                  <a:lnTo>
                    <a:pt x="19636" y="4049"/>
                  </a:lnTo>
                  <a:cubicBezTo>
                    <a:pt x="19636" y="4049"/>
                    <a:pt x="19636" y="17546"/>
                    <a:pt x="19636" y="17546"/>
                  </a:cubicBezTo>
                  <a:close/>
                  <a:moveTo>
                    <a:pt x="19636" y="19574"/>
                  </a:moveTo>
                  <a:cubicBezTo>
                    <a:pt x="19636" y="19946"/>
                    <a:pt x="19195" y="20249"/>
                    <a:pt x="18654" y="20249"/>
                  </a:cubicBezTo>
                  <a:lnTo>
                    <a:pt x="2945" y="20250"/>
                  </a:lnTo>
                  <a:cubicBezTo>
                    <a:pt x="2402" y="20250"/>
                    <a:pt x="1963" y="19947"/>
                    <a:pt x="1963" y="19575"/>
                  </a:cubicBezTo>
                  <a:lnTo>
                    <a:pt x="1963" y="18222"/>
                  </a:lnTo>
                  <a:lnTo>
                    <a:pt x="19636" y="18221"/>
                  </a:lnTo>
                  <a:cubicBezTo>
                    <a:pt x="19636" y="18221"/>
                    <a:pt x="19636" y="19574"/>
                    <a:pt x="19636" y="19574"/>
                  </a:cubicBezTo>
                  <a:close/>
                  <a:moveTo>
                    <a:pt x="18654" y="0"/>
                  </a:moveTo>
                  <a:lnTo>
                    <a:pt x="2945" y="0"/>
                  </a:lnTo>
                  <a:cubicBezTo>
                    <a:pt x="1317" y="0"/>
                    <a:pt x="0" y="907"/>
                    <a:pt x="0" y="2025"/>
                  </a:cubicBezTo>
                  <a:lnTo>
                    <a:pt x="0" y="19575"/>
                  </a:lnTo>
                  <a:cubicBezTo>
                    <a:pt x="0" y="20693"/>
                    <a:pt x="1317" y="21599"/>
                    <a:pt x="2945" y="21599"/>
                  </a:cubicBezTo>
                  <a:lnTo>
                    <a:pt x="18654" y="21599"/>
                  </a:lnTo>
                  <a:cubicBezTo>
                    <a:pt x="20280" y="21599"/>
                    <a:pt x="21600" y="20693"/>
                    <a:pt x="21600" y="19574"/>
                  </a:cubicBezTo>
                  <a:lnTo>
                    <a:pt x="21600" y="2024"/>
                  </a:lnTo>
                  <a:cubicBezTo>
                    <a:pt x="21600" y="906"/>
                    <a:pt x="20280" y="0"/>
                    <a:pt x="18654" y="0"/>
                  </a:cubicBezTo>
                </a:path>
              </a:pathLst>
            </a:custGeom>
            <a:solidFill>
              <a:srgbClr val="FFFFFF"/>
            </a:solidFill>
            <a:ln>
              <a:noFill/>
            </a:ln>
            <a:effectLst/>
            <a:extLs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DDDDDD"/>
                  </a:outerShdw>
                </a:effectLst>
              </a:endParaRPr>
            </a:p>
          </p:txBody>
        </p:sp>
        <p:sp>
          <p:nvSpPr>
            <p:cNvPr id="25663" name="AutoShape 63"/>
            <p:cNvSpPr>
              <a:spLocks/>
            </p:cNvSpPr>
            <p:nvPr/>
          </p:nvSpPr>
          <p:spPr bwMode="auto">
            <a:xfrm>
              <a:off x="467590" y="154776"/>
              <a:ext cx="207819" cy="5159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599" y="10800"/>
                  </a:moveTo>
                  <a:cubicBezTo>
                    <a:pt x="21599" y="16758"/>
                    <a:pt x="20387" y="21599"/>
                    <a:pt x="18899" y="21599"/>
                  </a:cubicBezTo>
                  <a:lnTo>
                    <a:pt x="2700" y="21599"/>
                  </a:lnTo>
                  <a:cubicBezTo>
                    <a:pt x="1202" y="21599"/>
                    <a:pt x="0" y="16758"/>
                    <a:pt x="0" y="10800"/>
                  </a:cubicBezTo>
                  <a:cubicBezTo>
                    <a:pt x="0" y="4841"/>
                    <a:pt x="1202" y="0"/>
                    <a:pt x="2700" y="0"/>
                  </a:cubicBezTo>
                  <a:lnTo>
                    <a:pt x="18899" y="0"/>
                  </a:lnTo>
                  <a:cubicBezTo>
                    <a:pt x="20387" y="0"/>
                    <a:pt x="21599" y="4841"/>
                    <a:pt x="21599" y="10800"/>
                  </a:cubicBezTo>
                </a:path>
              </a:pathLst>
            </a:custGeom>
            <a:solidFill>
              <a:srgbClr val="FFFFFF"/>
            </a:solidFill>
            <a:ln>
              <a:noFill/>
            </a:ln>
            <a:effectLst/>
            <a:extLs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DDDDDD"/>
                  </a:outerShdw>
                </a:effectLst>
              </a:endParaRPr>
            </a:p>
          </p:txBody>
        </p:sp>
        <p:sp>
          <p:nvSpPr>
            <p:cNvPr id="25664" name="AutoShape 64"/>
            <p:cNvSpPr>
              <a:spLocks/>
            </p:cNvSpPr>
            <p:nvPr/>
          </p:nvSpPr>
          <p:spPr bwMode="auto">
            <a:xfrm>
              <a:off x="519545" y="1444579"/>
              <a:ext cx="103910" cy="5159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599" y="10800"/>
                  </a:moveTo>
                  <a:cubicBezTo>
                    <a:pt x="21599" y="16769"/>
                    <a:pt x="19174" y="21599"/>
                    <a:pt x="16200" y="21599"/>
                  </a:cubicBezTo>
                  <a:lnTo>
                    <a:pt x="5400" y="21599"/>
                  </a:lnTo>
                  <a:cubicBezTo>
                    <a:pt x="2404" y="21599"/>
                    <a:pt x="0" y="16769"/>
                    <a:pt x="0" y="10800"/>
                  </a:cubicBezTo>
                  <a:cubicBezTo>
                    <a:pt x="0" y="4830"/>
                    <a:pt x="2404" y="0"/>
                    <a:pt x="5400" y="0"/>
                  </a:cubicBezTo>
                  <a:lnTo>
                    <a:pt x="16200" y="0"/>
                  </a:lnTo>
                  <a:cubicBezTo>
                    <a:pt x="19174" y="0"/>
                    <a:pt x="21599" y="4830"/>
                    <a:pt x="21599" y="10800"/>
                  </a:cubicBezTo>
                </a:path>
              </a:pathLst>
            </a:custGeom>
            <a:solidFill>
              <a:srgbClr val="FFFFFF"/>
            </a:solidFill>
            <a:ln>
              <a:noFill/>
            </a:ln>
            <a:effectLst/>
            <a:extLs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DDDDDD"/>
                  </a:outerShdw>
                </a:effectLst>
              </a:endParaRPr>
            </a:p>
          </p:txBody>
        </p:sp>
      </p:grpSp>
      <p:sp>
        <p:nvSpPr>
          <p:cNvPr id="25665" name="AutoShape 65"/>
          <p:cNvSpPr>
            <a:spLocks/>
          </p:cNvSpPr>
          <p:nvPr/>
        </p:nvSpPr>
        <p:spPr bwMode="auto">
          <a:xfrm>
            <a:off x="4560888" y="3860800"/>
            <a:ext cx="4762500" cy="15875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pPr algn="l">
              <a:lnSpc>
                <a:spcPct val="80000"/>
              </a:lnSpc>
            </a:pPr>
            <a:r>
              <a:rPr lang="en-US" sz="4800">
                <a:solidFill>
                  <a:srgbClr val="FFFFFF"/>
                </a:solidFill>
                <a:latin typeface="Open Sans" charset="0"/>
                <a:cs typeface="Open Sans" charset="0"/>
                <a:sym typeface="Open Sans" charset="0"/>
              </a:rPr>
              <a:t>MOBILE SERVICES</a:t>
            </a:r>
            <a:endParaRPr lang="en-US"/>
          </a:p>
        </p:txBody>
      </p:sp>
      <p:sp>
        <p:nvSpPr>
          <p:cNvPr id="25666" name="AutoShape 66"/>
          <p:cNvSpPr>
            <a:spLocks/>
          </p:cNvSpPr>
          <p:nvPr/>
        </p:nvSpPr>
        <p:spPr bwMode="auto">
          <a:xfrm>
            <a:off x="4559300" y="5499100"/>
            <a:ext cx="4762500" cy="8128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2100">
                <a:solidFill>
                  <a:srgbClr val="FFFFFF"/>
                </a:solidFill>
                <a:latin typeface="Open Sans" charset="0"/>
                <a:cs typeface="Open Sans" charset="0"/>
                <a:sym typeface="Open Sans" charset="0"/>
              </a:rPr>
              <a:t>we've been lorem ipsum with many ipsum constecture</a:t>
            </a:r>
            <a:endParaRPr lang="en-US"/>
          </a:p>
        </p:txBody>
      </p:sp>
      <p:sp>
        <p:nvSpPr>
          <p:cNvPr id="25667" name="AutoShape 67"/>
          <p:cNvSpPr>
            <a:spLocks/>
          </p:cNvSpPr>
          <p:nvPr/>
        </p:nvSpPr>
        <p:spPr bwMode="auto">
          <a:xfrm rot="5400000">
            <a:off x="4525169" y="10795794"/>
            <a:ext cx="179387" cy="12382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600"/>
                </a:moveTo>
                <a:lnTo>
                  <a:pt x="21600" y="21600"/>
                </a:lnTo>
                <a:lnTo>
                  <a:pt x="10800" y="0"/>
                </a:lnTo>
                <a:close/>
              </a:path>
            </a:pathLst>
          </a:custGeom>
          <a:solidFill>
            <a:srgbClr val="FFFFFF"/>
          </a:solidFill>
          <a:ln>
            <a:noFill/>
          </a:ln>
          <a:effectLst/>
          <a:extLst>
            <a:ext uri="{91240B29-F687-4f45-9708-019B960494DF}">
              <a14:hiddenLine xmlns:a14="http://schemas.microsoft.com/office/drawing/2010/main" xmlns="" w="254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DDDDDD"/>
                </a:outerShdw>
              </a:effectLst>
            </a:endParaRPr>
          </a:p>
        </p:txBody>
      </p:sp>
      <p:sp>
        <p:nvSpPr>
          <p:cNvPr id="25668" name="AutoShape 68"/>
          <p:cNvSpPr>
            <a:spLocks/>
          </p:cNvSpPr>
          <p:nvPr/>
        </p:nvSpPr>
        <p:spPr bwMode="auto">
          <a:xfrm>
            <a:off x="1474788" y="7372350"/>
            <a:ext cx="6591300" cy="30734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2400" b="1">
                <a:solidFill>
                  <a:srgbClr val="444444"/>
                </a:solidFill>
                <a:latin typeface="Open Sans" charset="0"/>
                <a:cs typeface="Open Sans" charset="0"/>
                <a:sym typeface="Open Sans" charset="0"/>
              </a:rPr>
              <a:t>Nullam id dolor id nibh ultricies vehicula</a:t>
            </a:r>
            <a:r>
              <a:rPr lang="en-US" sz="2400">
                <a:solidFill>
                  <a:srgbClr val="444444"/>
                </a:solidFill>
                <a:latin typeface="Open Sans" charset="0"/>
                <a:cs typeface="Open Sans" charset="0"/>
                <a:sym typeface="Open Sans" charset="0"/>
              </a:rPr>
              <a:t> </a:t>
            </a:r>
          </a:p>
          <a:p>
            <a:pPr algn="l"/>
            <a:endParaRPr lang="en-US" sz="2400">
              <a:solidFill>
                <a:srgbClr val="444444"/>
              </a:solidFill>
              <a:latin typeface="Open Sans" charset="0"/>
              <a:cs typeface="Open Sans" charset="0"/>
              <a:sym typeface="Open Sans" charset="0"/>
            </a:endParaRPr>
          </a:p>
          <a:p>
            <a:pPr algn="l"/>
            <a:r>
              <a:rPr lang="en-US" sz="2100">
                <a:solidFill>
                  <a:srgbClr val="444444"/>
                </a:solidFill>
                <a:latin typeface="Open Sans" charset="0"/>
                <a:cs typeface="Open Sans" charset="0"/>
                <a:sym typeface="Open Sans" charset="0"/>
              </a:rPr>
              <a:t>ut id elit. Vestibulum id ligula porta felis euismod semper. Aenean lacinia bibendum nulla sed consectetur. Nulla vitae elit libero, a pharetra augue. Aenean eu leo quam. Pellentesque ornare sem lacinia quam venenatis vestibulum. Morbi leo risus, porta ac consectetur ac, vestibulum at eros.</a:t>
            </a:r>
            <a:endParaRPr lang="en-US"/>
          </a:p>
        </p:txBody>
      </p:sp>
      <p:sp>
        <p:nvSpPr>
          <p:cNvPr id="25669" name="AutoShape 69"/>
          <p:cNvSpPr>
            <a:spLocks/>
          </p:cNvSpPr>
          <p:nvPr/>
        </p:nvSpPr>
        <p:spPr bwMode="auto">
          <a:xfrm>
            <a:off x="22263100" y="12630150"/>
            <a:ext cx="461963" cy="520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r>
              <a:rPr lang="en-US" sz="2400" b="1">
                <a:solidFill>
                  <a:srgbClr val="444444"/>
                </a:solidFill>
                <a:latin typeface="Open Sans" charset="0"/>
                <a:cs typeface="Open Sans" charset="0"/>
                <a:sym typeface="Open Sans" charset="0"/>
              </a:rPr>
              <a:t>18</a:t>
            </a:r>
            <a:endParaRPr lang="en-US"/>
          </a:p>
        </p:txBody>
      </p:sp>
      <p:sp>
        <p:nvSpPr>
          <p:cNvPr id="18" name="AutoShape 6"/>
          <p:cNvSpPr>
            <a:spLocks/>
          </p:cNvSpPr>
          <p:nvPr/>
        </p:nvSpPr>
        <p:spPr bwMode="auto">
          <a:xfrm>
            <a:off x="1473200" y="12534900"/>
            <a:ext cx="3937000" cy="5334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2000" b="1" dirty="0">
                <a:solidFill>
                  <a:srgbClr val="232323"/>
                </a:solidFill>
                <a:latin typeface="Open Sans" charset="0"/>
                <a:cs typeface="Open Sans" charset="0"/>
                <a:sym typeface="Open Sans" charset="0"/>
              </a:rPr>
              <a:t>Presentation</a:t>
            </a:r>
            <a:r>
              <a:rPr lang="en-US" sz="2000" dirty="0">
                <a:solidFill>
                  <a:srgbClr val="232323"/>
                </a:solidFill>
                <a:latin typeface="Open Sans" charset="0"/>
                <a:cs typeface="Open Sans" charset="0"/>
                <a:sym typeface="Open Sans" charset="0"/>
              </a:rPr>
              <a:t> name goes here</a:t>
            </a:r>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xmlns:p14="http://schemas.microsoft.com/office/powerpoint/2010/main" spd="slow">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AutoShape 1"/>
          <p:cNvSpPr>
            <a:spLocks/>
          </p:cNvSpPr>
          <p:nvPr/>
        </p:nvSpPr>
        <p:spPr bwMode="auto">
          <a:xfrm>
            <a:off x="-293498" y="-63500"/>
            <a:ext cx="24906097" cy="82169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solidFill>
            <a:srgbClr val="72759B">
              <a:alpha val="80000"/>
            </a:srgbClr>
          </a:solidFill>
          <a:ln w="25400" cap="flat" cmpd="sng">
            <a:solidFill>
              <a:srgbClr val="72759B"/>
            </a:solidFill>
            <a:prstDash val="solid"/>
            <a:miter lim="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000000"/>
                </a:outerShdw>
              </a:effectLst>
            </a:endParaRPr>
          </a:p>
        </p:txBody>
      </p:sp>
      <p:sp>
        <p:nvSpPr>
          <p:cNvPr id="26627" name="AutoShape 3"/>
          <p:cNvSpPr>
            <a:spLocks/>
          </p:cNvSpPr>
          <p:nvPr/>
        </p:nvSpPr>
        <p:spPr bwMode="auto">
          <a:xfrm>
            <a:off x="5295900" y="3122613"/>
            <a:ext cx="13817600" cy="29845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outerShdw blurRad="38100" dist="12700" dir="5400000" algn="ctr" rotWithShape="0">
              <a:srgbClr val="000000">
                <a:alpha val="50000"/>
              </a:srgbClr>
            </a:outerShdw>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Lst>
        </p:spPr>
        <p:txBody>
          <a:bodyPr lIns="0" tIns="0" rIns="0" bIns="0" anchor="ctr"/>
          <a:lstStyle/>
          <a:p>
            <a:pPr>
              <a:lnSpc>
                <a:spcPct val="80000"/>
              </a:lnSpc>
            </a:pPr>
            <a:r>
              <a:rPr lang="en-US" sz="6400">
                <a:solidFill>
                  <a:srgbClr val="FFFFFF"/>
                </a:solidFill>
                <a:latin typeface="Open Sans" charset="0"/>
                <a:cs typeface="Open Sans" charset="0"/>
                <a:sym typeface="Open Sans" charset="0"/>
              </a:rPr>
              <a:t>From web to prototype.</a:t>
            </a:r>
          </a:p>
          <a:p>
            <a:pPr>
              <a:lnSpc>
                <a:spcPct val="80000"/>
              </a:lnSpc>
            </a:pPr>
            <a:r>
              <a:rPr lang="en-US" sz="6400">
                <a:solidFill>
                  <a:srgbClr val="FFFFFF"/>
                </a:solidFill>
                <a:latin typeface="Open Sans" charset="0"/>
                <a:cs typeface="Open Sans" charset="0"/>
                <a:sym typeface="Open Sans" charset="0"/>
              </a:rPr>
              <a:t>We create </a:t>
            </a:r>
            <a:r>
              <a:rPr lang="en-US" sz="6400" b="1">
                <a:solidFill>
                  <a:srgbClr val="FFFFFF"/>
                </a:solidFill>
                <a:latin typeface="Open Sans" charset="0"/>
                <a:cs typeface="Open Sans" charset="0"/>
                <a:sym typeface="Open Sans" charset="0"/>
              </a:rPr>
              <a:t>stunning</a:t>
            </a:r>
            <a:r>
              <a:rPr lang="en-US" sz="6400">
                <a:solidFill>
                  <a:srgbClr val="FFFFFF"/>
                </a:solidFill>
                <a:latin typeface="Open Sans" charset="0"/>
                <a:cs typeface="Open Sans" charset="0"/>
                <a:sym typeface="Open Sans" charset="0"/>
              </a:rPr>
              <a:t> design. </a:t>
            </a:r>
          </a:p>
          <a:p>
            <a:pPr>
              <a:lnSpc>
                <a:spcPct val="80000"/>
              </a:lnSpc>
            </a:pPr>
            <a:r>
              <a:rPr lang="en-US" sz="6400">
                <a:solidFill>
                  <a:srgbClr val="FFFFFF"/>
                </a:solidFill>
                <a:latin typeface="Open Sans" charset="0"/>
                <a:cs typeface="Open Sans" charset="0"/>
                <a:sym typeface="Open Sans" charset="0"/>
              </a:rPr>
              <a:t>We deliver dreams.</a:t>
            </a:r>
            <a:endParaRPr lang="en-US"/>
          </a:p>
        </p:txBody>
      </p:sp>
      <p:sp>
        <p:nvSpPr>
          <p:cNvPr id="26628" name="AutoShape 4"/>
          <p:cNvSpPr>
            <a:spLocks/>
          </p:cNvSpPr>
          <p:nvPr/>
        </p:nvSpPr>
        <p:spPr bwMode="auto">
          <a:xfrm>
            <a:off x="6388100" y="6261100"/>
            <a:ext cx="11607800" cy="9525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outerShdw blurRad="38100" dist="12700" dir="5400000" algn="ctr" rotWithShape="0">
              <a:srgbClr val="000000">
                <a:alpha val="50000"/>
              </a:srgbClr>
            </a:outerShdw>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Lst>
        </p:spPr>
        <p:txBody>
          <a:bodyPr lIns="0" tIns="0" rIns="0" bIns="0" anchor="ctr"/>
          <a:lstStyle/>
          <a:p>
            <a:pPr>
              <a:lnSpc>
                <a:spcPct val="80000"/>
              </a:lnSpc>
            </a:pPr>
            <a:r>
              <a:rPr lang="en-US" sz="2700">
                <a:solidFill>
                  <a:srgbClr val="FFFFFF"/>
                </a:solidFill>
                <a:latin typeface="Open Sans" charset="0"/>
                <a:cs typeface="Open Sans" charset="0"/>
                <a:sym typeface="Open Sans" charset="0"/>
              </a:rPr>
              <a:t>Nullam id dolor id nibh ultricies vehicula ut id elit. Vestibulum id ligula porta felis euismod semper</a:t>
            </a:r>
            <a:endParaRPr lang="en-US"/>
          </a:p>
        </p:txBody>
      </p:sp>
      <p:sp>
        <p:nvSpPr>
          <p:cNvPr id="26629" name="AutoShape 5"/>
          <p:cNvSpPr>
            <a:spLocks/>
          </p:cNvSpPr>
          <p:nvPr/>
        </p:nvSpPr>
        <p:spPr bwMode="auto">
          <a:xfrm>
            <a:off x="1333500" y="12636500"/>
            <a:ext cx="3670300" cy="4445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2000" b="1">
                <a:solidFill>
                  <a:srgbClr val="232323"/>
                </a:solidFill>
                <a:latin typeface="Open Sans" charset="0"/>
                <a:cs typeface="Open Sans" charset="0"/>
                <a:sym typeface="Open Sans" charset="0"/>
              </a:rPr>
              <a:t>Presentation</a:t>
            </a:r>
            <a:r>
              <a:rPr lang="en-US" sz="2000">
                <a:solidFill>
                  <a:srgbClr val="232323"/>
                </a:solidFill>
                <a:latin typeface="Open Sans" charset="0"/>
                <a:cs typeface="Open Sans" charset="0"/>
                <a:sym typeface="Open Sans" charset="0"/>
              </a:rPr>
              <a:t> name goes here</a:t>
            </a:r>
            <a:endParaRPr lang="en-US"/>
          </a:p>
        </p:txBody>
      </p:sp>
      <p:sp>
        <p:nvSpPr>
          <p:cNvPr id="26630" name="AutoShape 6"/>
          <p:cNvSpPr>
            <a:spLocks/>
          </p:cNvSpPr>
          <p:nvPr/>
        </p:nvSpPr>
        <p:spPr bwMode="auto">
          <a:xfrm>
            <a:off x="1336675" y="723900"/>
            <a:ext cx="8555038" cy="8001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4000" b="1">
                <a:solidFill>
                  <a:srgbClr val="FFFFFF"/>
                </a:solidFill>
                <a:latin typeface="Open Sans" charset="0"/>
                <a:cs typeface="Open Sans" charset="0"/>
                <a:sym typeface="Open Sans" charset="0"/>
              </a:rPr>
              <a:t>3 Times Award Winning Company</a:t>
            </a:r>
            <a:endParaRPr lang="en-US"/>
          </a:p>
        </p:txBody>
      </p:sp>
      <p:grpSp>
        <p:nvGrpSpPr>
          <p:cNvPr id="26631" name="Group 7"/>
          <p:cNvGrpSpPr>
            <a:grpSpLocks/>
          </p:cNvGrpSpPr>
          <p:nvPr/>
        </p:nvGrpSpPr>
        <p:grpSpPr bwMode="auto">
          <a:xfrm>
            <a:off x="609600" y="952500"/>
            <a:ext cx="406400" cy="406400"/>
            <a:chOff x="0" y="0"/>
            <a:chExt cx="406400" cy="406400"/>
          </a:xfrm>
        </p:grpSpPr>
        <p:sp>
          <p:nvSpPr>
            <p:cNvPr id="26632" name="AutoShape 8"/>
            <p:cNvSpPr>
              <a:spLocks/>
            </p:cNvSpPr>
            <p:nvPr/>
          </p:nvSpPr>
          <p:spPr bwMode="auto">
            <a:xfrm>
              <a:off x="0" y="0"/>
              <a:ext cx="406400" cy="406400"/>
            </a:xfrm>
            <a:prstGeom prst="roundRect">
              <a:avLst>
                <a:gd name="adj" fmla="val 21681"/>
              </a:avLst>
            </a:prstGeom>
            <a:noFill/>
            <a:ln w="25400" cap="flat" cmpd="sng">
              <a:solidFill>
                <a:srgbClr val="FFFFFF">
                  <a:alpha val="70000"/>
                </a:srgbClr>
              </a:solidFill>
              <a:prstDash val="solid"/>
              <a:miter lim="0"/>
              <a:headEnd/>
              <a:tailEnd/>
            </a:ln>
            <a:effectLst/>
            <a:extLst>
              <a:ext uri="{909E8E84-426E-40dd-AFC4-6F175D3DCCD1}">
                <a14:hiddenFill xmlns:a14="http://schemas.microsoft.com/office/drawing/2010/main" xmlns="">
                  <a:solidFill>
                    <a:srgbClr val="FFFFFF"/>
                  </a:solid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DDDDDD"/>
                  </a:outerShdw>
                </a:effectLst>
              </a:endParaRPr>
            </a:p>
          </p:txBody>
        </p:sp>
        <p:sp>
          <p:nvSpPr>
            <p:cNvPr id="26633" name="AutoShape 9"/>
            <p:cNvSpPr>
              <a:spLocks/>
            </p:cNvSpPr>
            <p:nvPr/>
          </p:nvSpPr>
          <p:spPr bwMode="auto">
            <a:xfrm rot="5400000">
              <a:off x="118532" y="141111"/>
              <a:ext cx="180623" cy="12417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600"/>
                  </a:moveTo>
                  <a:lnTo>
                    <a:pt x="21600" y="21600"/>
                  </a:lnTo>
                  <a:lnTo>
                    <a:pt x="10800" y="0"/>
                  </a:lnTo>
                  <a:close/>
                </a:path>
              </a:pathLst>
            </a:custGeom>
            <a:solidFill>
              <a:srgbClr val="FFFFFF">
                <a:alpha val="70000"/>
              </a:srgbClr>
            </a:solidFill>
            <a:ln>
              <a:noFill/>
            </a:ln>
            <a:effectLst/>
            <a:extLst>
              <a:ext uri="{91240B29-F687-4f45-9708-019B960494DF}">
                <a14:hiddenLine xmlns:a14="http://schemas.microsoft.com/office/drawing/2010/main" xmlns="" w="254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DDDDDD"/>
                  </a:outerShdw>
                </a:effectLst>
              </a:endParaRPr>
            </a:p>
          </p:txBody>
        </p:sp>
      </p:grpSp>
      <p:sp>
        <p:nvSpPr>
          <p:cNvPr id="26634" name="AutoShape 10"/>
          <p:cNvSpPr>
            <a:spLocks/>
          </p:cNvSpPr>
          <p:nvPr/>
        </p:nvSpPr>
        <p:spPr bwMode="auto">
          <a:xfrm>
            <a:off x="1371600" y="1447800"/>
            <a:ext cx="20955000" cy="6223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3000" dirty="0">
                <a:solidFill>
                  <a:srgbClr val="FFFFFF"/>
                </a:solidFill>
                <a:latin typeface="Open Sans" charset="0"/>
                <a:cs typeface="Open Sans" charset="0"/>
                <a:sym typeface="Open Sans" charset="0"/>
              </a:rPr>
              <a:t>2012, 2013, 2014</a:t>
            </a:r>
            <a:endParaRPr lang="en-US" dirty="0"/>
          </a:p>
        </p:txBody>
      </p:sp>
      <p:sp>
        <p:nvSpPr>
          <p:cNvPr id="26639" name="AutoShape 15"/>
          <p:cNvSpPr>
            <a:spLocks/>
          </p:cNvSpPr>
          <p:nvPr/>
        </p:nvSpPr>
        <p:spPr bwMode="auto">
          <a:xfrm>
            <a:off x="22263100" y="12630150"/>
            <a:ext cx="461963" cy="520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r>
              <a:rPr lang="en-US" sz="2400" b="1">
                <a:solidFill>
                  <a:srgbClr val="FFFFFF"/>
                </a:solidFill>
                <a:latin typeface="Open Sans" charset="0"/>
                <a:cs typeface="Open Sans" charset="0"/>
                <a:sym typeface="Open Sans" charset="0"/>
              </a:rPr>
              <a:t>19</a:t>
            </a:r>
            <a:endParaRPr lang="en-US"/>
          </a:p>
        </p:txBody>
      </p:sp>
      <p:sp>
        <p:nvSpPr>
          <p:cNvPr id="17" name="Rectangle 16"/>
          <p:cNvSpPr/>
          <p:nvPr/>
        </p:nvSpPr>
        <p:spPr bwMode="auto">
          <a:xfrm>
            <a:off x="0" y="8305800"/>
            <a:ext cx="6017011" cy="5410200"/>
          </a:xfrm>
          <a:prstGeom prst="rect">
            <a:avLst/>
          </a:prstGeom>
          <a:solidFill>
            <a:schemeClr val="bg2">
              <a:lumMod val="75000"/>
            </a:schemeClr>
          </a:solidFill>
          <a:ln w="12700" cap="flat" cmpd="sng" algn="ctr">
            <a:noFill/>
            <a:prstDash val="solid"/>
            <a:miter lim="0"/>
            <a:headEnd type="none" w="med" len="med"/>
            <a:tailEnd type="none" w="med" len="med"/>
          </a:ln>
          <a:effectLst/>
          <a:extLst/>
        </p:spPr>
        <p:txBody>
          <a:bodyPr lIns="38100" tIns="38100" rIns="38100" bIns="38100" anchor="ctr"/>
          <a:lstStyle/>
          <a:p>
            <a:pPr marL="800100" indent="-457200">
              <a:defRPr/>
            </a:pPr>
            <a:endParaRPr lang="en-US">
              <a:cs typeface="Gill Sans" charset="0"/>
            </a:endParaRPr>
          </a:p>
        </p:txBody>
      </p:sp>
      <p:sp>
        <p:nvSpPr>
          <p:cNvPr id="18" name="Rectangle 17"/>
          <p:cNvSpPr/>
          <p:nvPr/>
        </p:nvSpPr>
        <p:spPr bwMode="auto">
          <a:xfrm>
            <a:off x="6131258" y="8302625"/>
            <a:ext cx="6017011" cy="5410200"/>
          </a:xfrm>
          <a:prstGeom prst="rect">
            <a:avLst/>
          </a:prstGeom>
          <a:solidFill>
            <a:schemeClr val="bg2">
              <a:lumMod val="75000"/>
            </a:schemeClr>
          </a:solidFill>
          <a:ln w="12700" cap="flat" cmpd="sng" algn="ctr">
            <a:noFill/>
            <a:prstDash val="solid"/>
            <a:miter lim="0"/>
            <a:headEnd type="none" w="med" len="med"/>
            <a:tailEnd type="none" w="med" len="med"/>
          </a:ln>
          <a:effectLst/>
          <a:extLst/>
        </p:spPr>
        <p:txBody>
          <a:bodyPr lIns="38100" tIns="38100" rIns="38100" bIns="38100" anchor="ctr"/>
          <a:lstStyle/>
          <a:p>
            <a:pPr marL="800100" indent="-457200">
              <a:defRPr/>
            </a:pPr>
            <a:endParaRPr lang="en-US">
              <a:cs typeface="Gill Sans" charset="0"/>
            </a:endParaRPr>
          </a:p>
        </p:txBody>
      </p:sp>
      <p:sp>
        <p:nvSpPr>
          <p:cNvPr id="19" name="Rectangle 18"/>
          <p:cNvSpPr/>
          <p:nvPr/>
        </p:nvSpPr>
        <p:spPr bwMode="auto">
          <a:xfrm>
            <a:off x="12262516" y="8307388"/>
            <a:ext cx="6017011" cy="5410200"/>
          </a:xfrm>
          <a:prstGeom prst="rect">
            <a:avLst/>
          </a:prstGeom>
          <a:solidFill>
            <a:schemeClr val="bg2">
              <a:lumMod val="75000"/>
            </a:schemeClr>
          </a:solidFill>
          <a:ln w="12700" cap="flat" cmpd="sng" algn="ctr">
            <a:noFill/>
            <a:prstDash val="solid"/>
            <a:miter lim="0"/>
            <a:headEnd type="none" w="med" len="med"/>
            <a:tailEnd type="none" w="med" len="med"/>
          </a:ln>
          <a:effectLst/>
          <a:extLst/>
        </p:spPr>
        <p:txBody>
          <a:bodyPr lIns="38100" tIns="38100" rIns="38100" bIns="38100" anchor="ctr"/>
          <a:lstStyle/>
          <a:p>
            <a:pPr marL="800100" indent="-457200">
              <a:defRPr/>
            </a:pPr>
            <a:endParaRPr lang="en-US">
              <a:cs typeface="Gill Sans" charset="0"/>
            </a:endParaRPr>
          </a:p>
        </p:txBody>
      </p:sp>
      <p:sp>
        <p:nvSpPr>
          <p:cNvPr id="24" name="Rectangle 23"/>
          <p:cNvSpPr/>
          <p:nvPr/>
        </p:nvSpPr>
        <p:spPr bwMode="auto">
          <a:xfrm>
            <a:off x="18366989" y="8300445"/>
            <a:ext cx="6017011" cy="5410200"/>
          </a:xfrm>
          <a:prstGeom prst="rect">
            <a:avLst/>
          </a:prstGeom>
          <a:solidFill>
            <a:schemeClr val="bg2">
              <a:lumMod val="75000"/>
            </a:schemeClr>
          </a:solidFill>
          <a:ln w="12700" cap="flat" cmpd="sng" algn="ctr">
            <a:noFill/>
            <a:prstDash val="solid"/>
            <a:miter lim="0"/>
            <a:headEnd type="none" w="med" len="med"/>
            <a:tailEnd type="none" w="med" len="med"/>
          </a:ln>
          <a:effectLst/>
          <a:extLst/>
        </p:spPr>
        <p:txBody>
          <a:bodyPr lIns="38100" tIns="38100" rIns="38100" bIns="38100" anchor="ctr"/>
          <a:lstStyle/>
          <a:p>
            <a:pPr marL="800100" indent="-457200">
              <a:defRPr/>
            </a:pPr>
            <a:endParaRPr lang="en-US">
              <a:cs typeface="Gill Sans" charset="0"/>
            </a:endParaRPr>
          </a:p>
        </p:txBody>
      </p:sp>
      <p:sp>
        <p:nvSpPr>
          <p:cNvPr id="2" name="Picture Placeholder 1"/>
          <p:cNvSpPr>
            <a:spLocks noGrp="1"/>
          </p:cNvSpPr>
          <p:nvPr>
            <p:ph type="pic" sz="quarter" idx="10"/>
          </p:nvPr>
        </p:nvSpPr>
        <p:spPr>
          <a:xfrm>
            <a:off x="0" y="0"/>
            <a:ext cx="24384000" cy="8153400"/>
          </a:xfrm>
        </p:spPr>
      </p:sp>
      <p:sp>
        <p:nvSpPr>
          <p:cNvPr id="3" name="Picture Placeholder 2"/>
          <p:cNvSpPr>
            <a:spLocks noGrp="1"/>
          </p:cNvSpPr>
          <p:nvPr>
            <p:ph type="pic" sz="quarter" idx="11"/>
          </p:nvPr>
        </p:nvSpPr>
        <p:spPr>
          <a:xfrm>
            <a:off x="-1" y="8307387"/>
            <a:ext cx="6017011" cy="5403257"/>
          </a:xfrm>
        </p:spPr>
      </p:sp>
      <p:sp>
        <p:nvSpPr>
          <p:cNvPr id="4" name="Picture Placeholder 3"/>
          <p:cNvSpPr>
            <a:spLocks noGrp="1"/>
          </p:cNvSpPr>
          <p:nvPr>
            <p:ph type="pic" sz="quarter" idx="12"/>
          </p:nvPr>
        </p:nvSpPr>
        <p:spPr>
          <a:xfrm>
            <a:off x="18393772" y="8307387"/>
            <a:ext cx="5990228" cy="5403257"/>
          </a:xfrm>
        </p:spPr>
      </p:sp>
      <p:sp>
        <p:nvSpPr>
          <p:cNvPr id="5" name="Picture Placeholder 4"/>
          <p:cNvSpPr>
            <a:spLocks noGrp="1"/>
          </p:cNvSpPr>
          <p:nvPr>
            <p:ph type="pic" sz="quarter" idx="13"/>
          </p:nvPr>
        </p:nvSpPr>
        <p:spPr>
          <a:xfrm>
            <a:off x="12262515" y="8307387"/>
            <a:ext cx="6017011" cy="5403257"/>
          </a:xfrm>
        </p:spPr>
      </p:sp>
      <p:sp>
        <p:nvSpPr>
          <p:cNvPr id="6" name="Picture Placeholder 5"/>
          <p:cNvSpPr>
            <a:spLocks noGrp="1"/>
          </p:cNvSpPr>
          <p:nvPr>
            <p:ph type="pic" sz="quarter" idx="14"/>
          </p:nvPr>
        </p:nvSpPr>
        <p:spPr>
          <a:xfrm>
            <a:off x="6131257" y="8305800"/>
            <a:ext cx="6017011" cy="5404844"/>
          </a:xfrm>
        </p:spPr>
      </p:sp>
    </p:spTree>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xmlns:p14="http://schemas.microsoft.com/office/powerpoint/2010/mai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AutoShape 1"/>
          <p:cNvSpPr>
            <a:spLocks/>
          </p:cNvSpPr>
          <p:nvPr/>
        </p:nvSpPr>
        <p:spPr bwMode="auto">
          <a:xfrm>
            <a:off x="-215986" y="4568"/>
            <a:ext cx="24612600" cy="1386383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solidFill>
            <a:srgbClr val="EBEBEB">
              <a:alpha val="12000"/>
            </a:srgbClr>
          </a:solidFill>
          <a:ln w="25400" cap="flat" cmpd="sng">
            <a:solidFill>
              <a:srgbClr val="EBEBEB">
                <a:alpha val="20000"/>
              </a:srgbClr>
            </a:solidFill>
            <a:prstDash val="solid"/>
            <a:miter lim="0"/>
            <a:headEnd/>
            <a:tailEnd/>
          </a:ln>
          <a:effectLst/>
        </p:spPr>
        <p:txBody>
          <a:bodyPr lIns="0" tIns="0" rIns="0" bIns="0" anchor="ctr"/>
          <a:lstStyle/>
          <a:p>
            <a:pPr defTabSz="584200"/>
            <a:endParaRPr lang="en-US" sz="3200" dirty="0">
              <a:solidFill>
                <a:srgbClr val="FFFFFF"/>
              </a:solidFill>
              <a:effectLst>
                <a:outerShdw blurRad="38100" dist="38100" dir="2700000" algn="tl">
                  <a:srgbClr val="000000"/>
                </a:outerShdw>
              </a:effectLst>
              <a:latin typeface="+mj-lt"/>
            </a:endParaRPr>
          </a:p>
        </p:txBody>
      </p:sp>
      <p:grpSp>
        <p:nvGrpSpPr>
          <p:cNvPr id="9217" name="Group 1"/>
          <p:cNvGrpSpPr>
            <a:grpSpLocks/>
          </p:cNvGrpSpPr>
          <p:nvPr/>
        </p:nvGrpSpPr>
        <p:grpSpPr bwMode="auto">
          <a:xfrm>
            <a:off x="4813300" y="3176589"/>
            <a:ext cx="14760575" cy="7351711"/>
            <a:chOff x="0" y="3175"/>
            <a:chExt cx="14761965" cy="7350126"/>
          </a:xfrm>
        </p:grpSpPr>
        <p:sp>
          <p:nvSpPr>
            <p:cNvPr id="9218" name="AutoShape 2"/>
            <p:cNvSpPr>
              <a:spLocks/>
            </p:cNvSpPr>
            <p:nvPr/>
          </p:nvSpPr>
          <p:spPr bwMode="auto">
            <a:xfrm>
              <a:off x="4144764" y="3175"/>
              <a:ext cx="10617201" cy="409575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pPr algn="l">
                <a:lnSpc>
                  <a:spcPct val="70000"/>
                </a:lnSpc>
              </a:pPr>
              <a:r>
                <a:rPr lang="en-US" sz="13600">
                  <a:solidFill>
                    <a:srgbClr val="232323"/>
                  </a:solidFill>
                  <a:latin typeface="Open Sans" charset="0"/>
                  <a:cs typeface="Open Sans" charset="0"/>
                  <a:sym typeface="Open Sans" charset="0"/>
                </a:rPr>
                <a:t>Company Presentation</a:t>
              </a:r>
              <a:endParaRPr lang="en-US"/>
            </a:p>
          </p:txBody>
        </p:sp>
        <p:sp>
          <p:nvSpPr>
            <p:cNvPr id="9219" name="AutoShape 3"/>
            <p:cNvSpPr>
              <a:spLocks/>
            </p:cNvSpPr>
            <p:nvPr/>
          </p:nvSpPr>
          <p:spPr bwMode="auto">
            <a:xfrm>
              <a:off x="4140200" y="4845050"/>
              <a:ext cx="10617200" cy="19304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6400">
                  <a:solidFill>
                    <a:srgbClr val="232323"/>
                  </a:solidFill>
                  <a:latin typeface="Open Sans" charset="0"/>
                  <a:cs typeface="Open Sans" charset="0"/>
                  <a:sym typeface="Open Sans" charset="0"/>
                </a:rPr>
                <a:t>By </a:t>
              </a:r>
              <a:r>
                <a:rPr lang="en-US" sz="6400" b="1">
                  <a:solidFill>
                    <a:srgbClr val="232323"/>
                  </a:solidFill>
                  <a:latin typeface="Open Sans" charset="0"/>
                  <a:cs typeface="Open Sans" charset="0"/>
                  <a:sym typeface="Open Sans" charset="0"/>
                </a:rPr>
                <a:t>John Doe</a:t>
              </a:r>
            </a:p>
            <a:p>
              <a:pPr algn="l"/>
              <a:r>
                <a:rPr lang="en-US" sz="4200" i="1">
                  <a:solidFill>
                    <a:srgbClr val="232323"/>
                  </a:solidFill>
                  <a:latin typeface="Open Sans" charset="0"/>
                  <a:cs typeface="Open Sans" charset="0"/>
                  <a:sym typeface="Open Sans" charset="0"/>
                </a:rPr>
                <a:t>Product Manager</a:t>
              </a:r>
              <a:endParaRPr lang="en-US"/>
            </a:p>
          </p:txBody>
        </p:sp>
        <p:pic>
          <p:nvPicPr>
            <p:cNvPr id="9220" name="Picture 4" descr="logo.png"/>
            <p:cNvPicPr>
              <a:picLocks noChangeAspect="1"/>
            </p:cNvPicPr>
            <p:nvPr/>
          </p:nvPicPr>
          <p:blipFill rotWithShape="1">
            <a:blip r:embed="rId2">
              <a:extLst>
                <a:ext uri="{28A0092B-C50C-407E-A947-70E740481C1C}">
                  <a14:useLocalDpi xmlns:a14="http://schemas.microsoft.com/office/drawing/2010/main" val="0"/>
                </a:ext>
              </a:extLst>
            </a:blip>
            <a:srcRect b="10581"/>
            <a:stretch/>
          </p:blipFill>
          <p:spPr bwMode="auto">
            <a:xfrm rot="10800000">
              <a:off x="0" y="725989"/>
              <a:ext cx="3009900" cy="3338721"/>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type="none" w="med" len="med"/>
                  <a:tailEnd type="none" w="med" len="me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grpSp>
          <p:nvGrpSpPr>
            <p:cNvPr id="9221" name="Group 5"/>
            <p:cNvGrpSpPr>
              <a:grpSpLocks/>
            </p:cNvGrpSpPr>
            <p:nvPr/>
          </p:nvGrpSpPr>
          <p:grpSpPr bwMode="auto">
            <a:xfrm>
              <a:off x="4152900" y="4445000"/>
              <a:ext cx="9817098" cy="2908301"/>
              <a:chOff x="0" y="0"/>
              <a:chExt cx="9817098" cy="2908300"/>
            </a:xfrm>
          </p:grpSpPr>
          <p:sp>
            <p:nvSpPr>
              <p:cNvPr id="9222" name="Line 6"/>
              <p:cNvSpPr>
                <a:spLocks noChangeShapeType="1"/>
              </p:cNvSpPr>
              <p:nvPr/>
            </p:nvSpPr>
            <p:spPr bwMode="auto">
              <a:xfrm>
                <a:off x="3412" y="0"/>
                <a:ext cx="9813686" cy="2"/>
              </a:xfrm>
              <a:prstGeom prst="line">
                <a:avLst/>
              </a:prstGeom>
              <a:noFill/>
              <a:ln w="12700" cap="flat" cmpd="sng">
                <a:solidFill>
                  <a:srgbClr val="929292"/>
                </a:solidFill>
                <a:prstDash val="solid"/>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pPr algn="l" defTabSz="457200"/>
                <a:endParaRPr lang="en-US" sz="1200">
                  <a:latin typeface="Helvetica" charset="0"/>
                  <a:cs typeface="Helvetica" charset="0"/>
                  <a:sym typeface="Helvetica" charset="0"/>
                </a:endParaRPr>
              </a:p>
            </p:txBody>
          </p:sp>
          <p:sp>
            <p:nvSpPr>
              <p:cNvPr id="9223" name="Line 7"/>
              <p:cNvSpPr>
                <a:spLocks noChangeShapeType="1"/>
              </p:cNvSpPr>
              <p:nvPr/>
            </p:nvSpPr>
            <p:spPr bwMode="auto">
              <a:xfrm>
                <a:off x="0" y="2908298"/>
                <a:ext cx="9813685" cy="2"/>
              </a:xfrm>
              <a:prstGeom prst="line">
                <a:avLst/>
              </a:prstGeom>
              <a:noFill/>
              <a:ln w="12700" cap="flat" cmpd="sng">
                <a:solidFill>
                  <a:srgbClr val="929292"/>
                </a:solidFill>
                <a:prstDash val="solid"/>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pPr algn="l" defTabSz="457200"/>
                <a:endParaRPr lang="en-US" sz="1200">
                  <a:latin typeface="Helvetica" charset="0"/>
                  <a:cs typeface="Helvetica" charset="0"/>
                  <a:sym typeface="Helvetica" charset="0"/>
                </a:endParaRPr>
              </a:p>
            </p:txBody>
          </p:sp>
        </p:grpSp>
      </p:grpSp>
      <p:sp>
        <p:nvSpPr>
          <p:cNvPr id="9224" name="AutoShape 8"/>
          <p:cNvSpPr>
            <a:spLocks/>
          </p:cNvSpPr>
          <p:nvPr/>
        </p:nvSpPr>
        <p:spPr bwMode="auto">
          <a:xfrm>
            <a:off x="22263100" y="12630150"/>
            <a:ext cx="461963" cy="520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r>
              <a:rPr lang="en-US" sz="2400" b="1">
                <a:solidFill>
                  <a:srgbClr val="444444"/>
                </a:solidFill>
                <a:latin typeface="Open Sans" charset="0"/>
                <a:cs typeface="Open Sans" charset="0"/>
                <a:sym typeface="Open Sans" charset="0"/>
              </a:rPr>
              <a:t>02</a:t>
            </a:r>
            <a:endParaRPr lang="en-US"/>
          </a:p>
        </p:txBody>
      </p:sp>
      <p:sp>
        <p:nvSpPr>
          <p:cNvPr id="2" name="Picture Placeholder 1"/>
          <p:cNvSpPr>
            <a:spLocks noGrp="1"/>
          </p:cNvSpPr>
          <p:nvPr>
            <p:ph type="pic" sz="quarter" idx="10"/>
          </p:nvPr>
        </p:nvSpPr>
        <p:spPr>
          <a:xfrm>
            <a:off x="0" y="4568"/>
            <a:ext cx="24384000" cy="13711432"/>
          </a:xfrm>
        </p:spPr>
      </p:sp>
    </p:spTree>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xmlns:p14="http://schemas.microsoft.com/office/powerpoint/2010/main" spd="slow">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7649" name="Group 1"/>
          <p:cNvGrpSpPr>
            <a:grpSpLocks/>
          </p:cNvGrpSpPr>
          <p:nvPr/>
        </p:nvGrpSpPr>
        <p:grpSpPr bwMode="auto">
          <a:xfrm>
            <a:off x="16341725" y="3314700"/>
            <a:ext cx="3765550" cy="6834188"/>
            <a:chOff x="0" y="0"/>
            <a:chExt cx="3764165" cy="6834665"/>
          </a:xfrm>
        </p:grpSpPr>
        <p:sp>
          <p:nvSpPr>
            <p:cNvPr id="27650" name="AutoShape 2"/>
            <p:cNvSpPr>
              <a:spLocks/>
            </p:cNvSpPr>
            <p:nvPr/>
          </p:nvSpPr>
          <p:spPr bwMode="auto">
            <a:xfrm>
              <a:off x="20651" y="2389551"/>
              <a:ext cx="3743514" cy="444511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562" y="1136"/>
                  </a:lnTo>
                  <a:cubicBezTo>
                    <a:pt x="562" y="1136"/>
                    <a:pt x="787" y="2273"/>
                    <a:pt x="1349" y="2463"/>
                  </a:cubicBezTo>
                  <a:cubicBezTo>
                    <a:pt x="1912" y="2652"/>
                    <a:pt x="3262" y="5210"/>
                    <a:pt x="3262" y="5210"/>
                  </a:cubicBezTo>
                  <a:lnTo>
                    <a:pt x="3487" y="6821"/>
                  </a:lnTo>
                  <a:cubicBezTo>
                    <a:pt x="3487" y="6821"/>
                    <a:pt x="3374" y="7294"/>
                    <a:pt x="3824" y="7768"/>
                  </a:cubicBezTo>
                  <a:cubicBezTo>
                    <a:pt x="4274" y="8242"/>
                    <a:pt x="4837" y="8999"/>
                    <a:pt x="4837" y="9284"/>
                  </a:cubicBezTo>
                  <a:cubicBezTo>
                    <a:pt x="4837" y="9568"/>
                    <a:pt x="4499" y="10705"/>
                    <a:pt x="4387" y="10894"/>
                  </a:cubicBezTo>
                  <a:cubicBezTo>
                    <a:pt x="4274" y="11084"/>
                    <a:pt x="4387" y="12315"/>
                    <a:pt x="5175" y="13073"/>
                  </a:cubicBezTo>
                  <a:cubicBezTo>
                    <a:pt x="5962" y="13831"/>
                    <a:pt x="6524" y="14494"/>
                    <a:pt x="6524" y="14684"/>
                  </a:cubicBezTo>
                  <a:cubicBezTo>
                    <a:pt x="6524" y="14873"/>
                    <a:pt x="6524" y="15821"/>
                    <a:pt x="6524" y="16105"/>
                  </a:cubicBezTo>
                  <a:cubicBezTo>
                    <a:pt x="6524" y="16389"/>
                    <a:pt x="6637" y="16673"/>
                    <a:pt x="7199" y="17810"/>
                  </a:cubicBezTo>
                  <a:cubicBezTo>
                    <a:pt x="7762" y="18947"/>
                    <a:pt x="8549" y="19894"/>
                    <a:pt x="8774" y="20273"/>
                  </a:cubicBezTo>
                  <a:cubicBezTo>
                    <a:pt x="8999" y="20652"/>
                    <a:pt x="10124" y="21600"/>
                    <a:pt x="10124" y="21600"/>
                  </a:cubicBezTo>
                  <a:lnTo>
                    <a:pt x="11249" y="19800"/>
                  </a:lnTo>
                  <a:cubicBezTo>
                    <a:pt x="11249" y="19800"/>
                    <a:pt x="12937" y="17147"/>
                    <a:pt x="13612" y="16673"/>
                  </a:cubicBezTo>
                  <a:cubicBezTo>
                    <a:pt x="14287" y="16200"/>
                    <a:pt x="15300" y="14305"/>
                    <a:pt x="15300" y="14305"/>
                  </a:cubicBezTo>
                  <a:lnTo>
                    <a:pt x="15412" y="13073"/>
                  </a:lnTo>
                  <a:lnTo>
                    <a:pt x="16762" y="11936"/>
                  </a:lnTo>
                  <a:cubicBezTo>
                    <a:pt x="16762" y="11936"/>
                    <a:pt x="17099" y="8621"/>
                    <a:pt x="17212" y="8052"/>
                  </a:cubicBezTo>
                  <a:cubicBezTo>
                    <a:pt x="17325" y="7484"/>
                    <a:pt x="17999" y="6347"/>
                    <a:pt x="18112" y="6157"/>
                  </a:cubicBezTo>
                  <a:cubicBezTo>
                    <a:pt x="18225" y="5968"/>
                    <a:pt x="18337" y="4736"/>
                    <a:pt x="18225" y="4263"/>
                  </a:cubicBezTo>
                  <a:cubicBezTo>
                    <a:pt x="18112" y="3789"/>
                    <a:pt x="18112" y="3031"/>
                    <a:pt x="18449" y="2842"/>
                  </a:cubicBezTo>
                  <a:cubicBezTo>
                    <a:pt x="18787" y="2652"/>
                    <a:pt x="20025" y="1894"/>
                    <a:pt x="20025" y="1894"/>
                  </a:cubicBezTo>
                  <a:lnTo>
                    <a:pt x="20812" y="1231"/>
                  </a:lnTo>
                  <a:lnTo>
                    <a:pt x="21374" y="663"/>
                  </a:lnTo>
                  <a:lnTo>
                    <a:pt x="21599" y="94"/>
                  </a:lnTo>
                  <a:lnTo>
                    <a:pt x="0" y="0"/>
                  </a:lnTo>
                  <a:close/>
                </a:path>
              </a:pathLst>
            </a:custGeom>
            <a:solidFill>
              <a:srgbClr val="337EB2"/>
            </a:solidFill>
            <a:ln w="25400" cap="flat" cmpd="sng">
              <a:solidFill>
                <a:srgbClr val="000000">
                  <a:alpha val="0"/>
                </a:srgbClr>
              </a:solidFill>
              <a:prstDash val="solid"/>
              <a:miter lim="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endParaRPr lang="en-US"/>
            </a:p>
          </p:txBody>
        </p:sp>
        <p:sp>
          <p:nvSpPr>
            <p:cNvPr id="27651" name="AutoShape 3"/>
            <p:cNvSpPr>
              <a:spLocks/>
            </p:cNvSpPr>
            <p:nvPr/>
          </p:nvSpPr>
          <p:spPr bwMode="auto">
            <a:xfrm>
              <a:off x="40149" y="2372747"/>
              <a:ext cx="3685021" cy="440612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999" y="1338"/>
                  </a:moveTo>
                  <a:lnTo>
                    <a:pt x="17485" y="2867"/>
                  </a:lnTo>
                  <a:cubicBezTo>
                    <a:pt x="17485" y="2867"/>
                    <a:pt x="16799" y="3058"/>
                    <a:pt x="16457" y="4969"/>
                  </a:cubicBezTo>
                  <a:cubicBezTo>
                    <a:pt x="16114" y="6881"/>
                    <a:pt x="15657" y="7263"/>
                    <a:pt x="15657" y="7454"/>
                  </a:cubicBezTo>
                  <a:cubicBezTo>
                    <a:pt x="15657" y="7646"/>
                    <a:pt x="14971" y="8028"/>
                    <a:pt x="14971" y="8028"/>
                  </a:cubicBezTo>
                  <a:cubicBezTo>
                    <a:pt x="14971" y="8028"/>
                    <a:pt x="14971" y="10417"/>
                    <a:pt x="15085" y="10704"/>
                  </a:cubicBezTo>
                  <a:cubicBezTo>
                    <a:pt x="15199" y="10991"/>
                    <a:pt x="15885" y="12042"/>
                    <a:pt x="15085" y="13093"/>
                  </a:cubicBezTo>
                  <a:cubicBezTo>
                    <a:pt x="14285" y="14145"/>
                    <a:pt x="13485" y="14814"/>
                    <a:pt x="13485" y="14814"/>
                  </a:cubicBezTo>
                  <a:cubicBezTo>
                    <a:pt x="13485" y="14814"/>
                    <a:pt x="12799" y="15865"/>
                    <a:pt x="12685" y="16152"/>
                  </a:cubicBezTo>
                  <a:cubicBezTo>
                    <a:pt x="12571" y="16438"/>
                    <a:pt x="11771" y="17968"/>
                    <a:pt x="11771" y="17968"/>
                  </a:cubicBezTo>
                  <a:lnTo>
                    <a:pt x="10285" y="19592"/>
                  </a:lnTo>
                  <a:lnTo>
                    <a:pt x="10399" y="20548"/>
                  </a:lnTo>
                  <a:cubicBezTo>
                    <a:pt x="10399" y="20548"/>
                    <a:pt x="9828" y="19688"/>
                    <a:pt x="10285" y="18254"/>
                  </a:cubicBezTo>
                  <a:cubicBezTo>
                    <a:pt x="10742" y="16821"/>
                    <a:pt x="12114" y="14909"/>
                    <a:pt x="12114" y="14718"/>
                  </a:cubicBezTo>
                  <a:cubicBezTo>
                    <a:pt x="12114" y="14527"/>
                    <a:pt x="12799" y="12424"/>
                    <a:pt x="12799" y="12424"/>
                  </a:cubicBezTo>
                  <a:lnTo>
                    <a:pt x="12914" y="10799"/>
                  </a:lnTo>
                  <a:cubicBezTo>
                    <a:pt x="12914" y="10799"/>
                    <a:pt x="12799" y="9939"/>
                    <a:pt x="13142" y="9653"/>
                  </a:cubicBezTo>
                  <a:cubicBezTo>
                    <a:pt x="13485" y="9366"/>
                    <a:pt x="12571" y="8219"/>
                    <a:pt x="12571" y="8219"/>
                  </a:cubicBezTo>
                  <a:cubicBezTo>
                    <a:pt x="12571" y="8219"/>
                    <a:pt x="11657" y="7646"/>
                    <a:pt x="12342" y="6785"/>
                  </a:cubicBezTo>
                  <a:cubicBezTo>
                    <a:pt x="13028" y="5925"/>
                    <a:pt x="13599" y="5352"/>
                    <a:pt x="13828" y="5352"/>
                  </a:cubicBezTo>
                  <a:cubicBezTo>
                    <a:pt x="14057" y="5352"/>
                    <a:pt x="14971" y="4874"/>
                    <a:pt x="14971" y="4874"/>
                  </a:cubicBezTo>
                  <a:lnTo>
                    <a:pt x="15199" y="4396"/>
                  </a:lnTo>
                  <a:lnTo>
                    <a:pt x="13028" y="3631"/>
                  </a:lnTo>
                  <a:lnTo>
                    <a:pt x="13371" y="3058"/>
                  </a:lnTo>
                  <a:lnTo>
                    <a:pt x="14171" y="2771"/>
                  </a:lnTo>
                  <a:cubicBezTo>
                    <a:pt x="14171" y="2771"/>
                    <a:pt x="14171" y="1911"/>
                    <a:pt x="14399" y="1720"/>
                  </a:cubicBezTo>
                  <a:cubicBezTo>
                    <a:pt x="14628" y="1529"/>
                    <a:pt x="14628" y="860"/>
                    <a:pt x="14628" y="860"/>
                  </a:cubicBezTo>
                  <a:lnTo>
                    <a:pt x="13714" y="0"/>
                  </a:lnTo>
                  <a:cubicBezTo>
                    <a:pt x="13714" y="0"/>
                    <a:pt x="13142" y="2007"/>
                    <a:pt x="12685" y="2389"/>
                  </a:cubicBezTo>
                  <a:cubicBezTo>
                    <a:pt x="12228" y="2771"/>
                    <a:pt x="11542" y="3536"/>
                    <a:pt x="11542" y="3536"/>
                  </a:cubicBezTo>
                  <a:cubicBezTo>
                    <a:pt x="11542" y="3536"/>
                    <a:pt x="11542" y="4300"/>
                    <a:pt x="11657" y="4587"/>
                  </a:cubicBezTo>
                  <a:cubicBezTo>
                    <a:pt x="11771" y="4874"/>
                    <a:pt x="11314" y="5638"/>
                    <a:pt x="11199" y="6116"/>
                  </a:cubicBezTo>
                  <a:cubicBezTo>
                    <a:pt x="11085" y="6594"/>
                    <a:pt x="10971" y="7359"/>
                    <a:pt x="10971" y="7932"/>
                  </a:cubicBezTo>
                  <a:cubicBezTo>
                    <a:pt x="10971" y="8506"/>
                    <a:pt x="10628" y="8697"/>
                    <a:pt x="10971" y="10035"/>
                  </a:cubicBezTo>
                  <a:cubicBezTo>
                    <a:pt x="11314" y="11373"/>
                    <a:pt x="11085" y="12520"/>
                    <a:pt x="10971" y="12807"/>
                  </a:cubicBezTo>
                  <a:cubicBezTo>
                    <a:pt x="10857" y="13093"/>
                    <a:pt x="10857" y="13189"/>
                    <a:pt x="10857" y="13571"/>
                  </a:cubicBezTo>
                  <a:cubicBezTo>
                    <a:pt x="10857" y="13953"/>
                    <a:pt x="11085" y="14718"/>
                    <a:pt x="11085" y="14909"/>
                  </a:cubicBezTo>
                  <a:cubicBezTo>
                    <a:pt x="11085" y="15100"/>
                    <a:pt x="10628" y="15961"/>
                    <a:pt x="10514" y="16152"/>
                  </a:cubicBezTo>
                  <a:cubicBezTo>
                    <a:pt x="10399" y="16343"/>
                    <a:pt x="9257" y="19210"/>
                    <a:pt x="9257" y="19210"/>
                  </a:cubicBezTo>
                  <a:lnTo>
                    <a:pt x="8571" y="13476"/>
                  </a:lnTo>
                  <a:cubicBezTo>
                    <a:pt x="8571" y="13476"/>
                    <a:pt x="6285" y="11277"/>
                    <a:pt x="6171" y="11086"/>
                  </a:cubicBezTo>
                  <a:cubicBezTo>
                    <a:pt x="6057" y="10895"/>
                    <a:pt x="8114" y="10035"/>
                    <a:pt x="8914" y="9366"/>
                  </a:cubicBezTo>
                  <a:cubicBezTo>
                    <a:pt x="9714" y="8697"/>
                    <a:pt x="9142" y="8792"/>
                    <a:pt x="8685" y="7168"/>
                  </a:cubicBezTo>
                  <a:cubicBezTo>
                    <a:pt x="8228" y="5543"/>
                    <a:pt x="5942" y="5161"/>
                    <a:pt x="5942" y="5161"/>
                  </a:cubicBezTo>
                  <a:cubicBezTo>
                    <a:pt x="5942" y="5161"/>
                    <a:pt x="5028" y="4587"/>
                    <a:pt x="4914" y="4109"/>
                  </a:cubicBezTo>
                  <a:cubicBezTo>
                    <a:pt x="4799" y="3631"/>
                    <a:pt x="4228" y="1624"/>
                    <a:pt x="4228" y="1624"/>
                  </a:cubicBezTo>
                  <a:lnTo>
                    <a:pt x="7085" y="3727"/>
                  </a:lnTo>
                  <a:cubicBezTo>
                    <a:pt x="7085" y="3727"/>
                    <a:pt x="6057" y="1146"/>
                    <a:pt x="6514" y="573"/>
                  </a:cubicBezTo>
                  <a:cubicBezTo>
                    <a:pt x="6971" y="0"/>
                    <a:pt x="7657" y="477"/>
                    <a:pt x="7657" y="477"/>
                  </a:cubicBezTo>
                  <a:lnTo>
                    <a:pt x="8799" y="3058"/>
                  </a:lnTo>
                  <a:lnTo>
                    <a:pt x="9599" y="3918"/>
                  </a:lnTo>
                  <a:lnTo>
                    <a:pt x="9371" y="1338"/>
                  </a:lnTo>
                  <a:lnTo>
                    <a:pt x="9371" y="95"/>
                  </a:lnTo>
                  <a:lnTo>
                    <a:pt x="0" y="0"/>
                  </a:lnTo>
                  <a:cubicBezTo>
                    <a:pt x="0" y="0"/>
                    <a:pt x="914" y="955"/>
                    <a:pt x="1257" y="1720"/>
                  </a:cubicBezTo>
                  <a:cubicBezTo>
                    <a:pt x="1599" y="2484"/>
                    <a:pt x="3199" y="4587"/>
                    <a:pt x="3199" y="5161"/>
                  </a:cubicBezTo>
                  <a:cubicBezTo>
                    <a:pt x="3199" y="5734"/>
                    <a:pt x="3657" y="6785"/>
                    <a:pt x="4114" y="7741"/>
                  </a:cubicBezTo>
                  <a:cubicBezTo>
                    <a:pt x="4571" y="8697"/>
                    <a:pt x="4914" y="9748"/>
                    <a:pt x="4914" y="10322"/>
                  </a:cubicBezTo>
                  <a:cubicBezTo>
                    <a:pt x="4914" y="10895"/>
                    <a:pt x="4228" y="11851"/>
                    <a:pt x="4799" y="12424"/>
                  </a:cubicBezTo>
                  <a:cubicBezTo>
                    <a:pt x="5371" y="12998"/>
                    <a:pt x="5942" y="14431"/>
                    <a:pt x="6399" y="14718"/>
                  </a:cubicBezTo>
                  <a:cubicBezTo>
                    <a:pt x="6857" y="15005"/>
                    <a:pt x="6628" y="15292"/>
                    <a:pt x="6971" y="16438"/>
                  </a:cubicBezTo>
                  <a:cubicBezTo>
                    <a:pt x="7314" y="17585"/>
                    <a:pt x="7657" y="18541"/>
                    <a:pt x="8000" y="19115"/>
                  </a:cubicBezTo>
                  <a:cubicBezTo>
                    <a:pt x="8342" y="19688"/>
                    <a:pt x="10057" y="21599"/>
                    <a:pt x="10057" y="21599"/>
                  </a:cubicBezTo>
                  <a:cubicBezTo>
                    <a:pt x="10057" y="21599"/>
                    <a:pt x="15085" y="14909"/>
                    <a:pt x="15428" y="14336"/>
                  </a:cubicBezTo>
                  <a:cubicBezTo>
                    <a:pt x="15771" y="13762"/>
                    <a:pt x="15657" y="13093"/>
                    <a:pt x="15657" y="13093"/>
                  </a:cubicBezTo>
                  <a:lnTo>
                    <a:pt x="16457" y="11851"/>
                  </a:lnTo>
                  <a:lnTo>
                    <a:pt x="17371" y="9844"/>
                  </a:lnTo>
                  <a:cubicBezTo>
                    <a:pt x="17371" y="9844"/>
                    <a:pt x="17257" y="8506"/>
                    <a:pt x="17371" y="8028"/>
                  </a:cubicBezTo>
                  <a:cubicBezTo>
                    <a:pt x="17485" y="7550"/>
                    <a:pt x="18285" y="6116"/>
                    <a:pt x="18285" y="6116"/>
                  </a:cubicBezTo>
                  <a:lnTo>
                    <a:pt x="18399" y="2771"/>
                  </a:lnTo>
                  <a:lnTo>
                    <a:pt x="21028" y="955"/>
                  </a:lnTo>
                  <a:lnTo>
                    <a:pt x="21600" y="95"/>
                  </a:lnTo>
                  <a:lnTo>
                    <a:pt x="19999" y="1338"/>
                  </a:lnTo>
                  <a:close/>
                </a:path>
              </a:pathLst>
            </a:custGeom>
            <a:solidFill>
              <a:srgbClr val="77B2E8"/>
            </a:solidFill>
            <a:ln w="25400" cap="flat" cmpd="sng">
              <a:solidFill>
                <a:srgbClr val="000000">
                  <a:alpha val="0"/>
                </a:srgbClr>
              </a:solidFill>
              <a:prstDash val="solid"/>
              <a:miter lim="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endParaRPr lang="en-US"/>
            </a:p>
          </p:txBody>
        </p:sp>
        <p:sp>
          <p:nvSpPr>
            <p:cNvPr id="27652" name="AutoShape 4"/>
            <p:cNvSpPr>
              <a:spLocks/>
            </p:cNvSpPr>
            <p:nvPr/>
          </p:nvSpPr>
          <p:spPr bwMode="auto">
            <a:xfrm>
              <a:off x="0" y="0"/>
              <a:ext cx="3764165" cy="2476006"/>
            </a:xfrm>
            <a:custGeom>
              <a:avLst/>
              <a:gdLst>
                <a:gd name="T0" fmla="+- 0 10852 105"/>
                <a:gd name="T1" fmla="*/ T0 w 21495"/>
                <a:gd name="T2" fmla="*/ 10800 h 21600"/>
                <a:gd name="T3" fmla="+- 0 10852 105"/>
                <a:gd name="T4" fmla="*/ T3 w 21495"/>
                <a:gd name="T5" fmla="*/ 10800 h 21600"/>
                <a:gd name="T6" fmla="+- 0 10852 105"/>
                <a:gd name="T7" fmla="*/ T6 w 21495"/>
                <a:gd name="T8" fmla="*/ 10800 h 21600"/>
                <a:gd name="T9" fmla="+- 0 10852 105"/>
                <a:gd name="T10" fmla="*/ T9 w 21495"/>
                <a:gd name="T11" fmla="*/ 10800 h 21600"/>
              </a:gdLst>
              <a:ahLst/>
              <a:cxnLst>
                <a:cxn ang="0">
                  <a:pos x="T1" y="T2"/>
                </a:cxn>
                <a:cxn ang="0">
                  <a:pos x="T4" y="T5"/>
                </a:cxn>
                <a:cxn ang="0">
                  <a:pos x="T7" y="T8"/>
                </a:cxn>
                <a:cxn ang="0">
                  <a:pos x="T10" y="T11"/>
                </a:cxn>
              </a:cxnLst>
              <a:rect l="0" t="0" r="r" b="b"/>
              <a:pathLst>
                <a:path w="21495" h="21600">
                  <a:moveTo>
                    <a:pt x="117" y="21089"/>
                  </a:moveTo>
                  <a:cubicBezTo>
                    <a:pt x="117" y="21089"/>
                    <a:pt x="117" y="19388"/>
                    <a:pt x="6" y="19048"/>
                  </a:cubicBezTo>
                  <a:cubicBezTo>
                    <a:pt x="-105" y="18708"/>
                    <a:pt x="1231" y="17177"/>
                    <a:pt x="1231" y="17177"/>
                  </a:cubicBezTo>
                  <a:lnTo>
                    <a:pt x="1899" y="16497"/>
                  </a:lnTo>
                  <a:lnTo>
                    <a:pt x="1231" y="14966"/>
                  </a:lnTo>
                  <a:lnTo>
                    <a:pt x="2010" y="14286"/>
                  </a:lnTo>
                  <a:lnTo>
                    <a:pt x="3012" y="13436"/>
                  </a:lnTo>
                  <a:cubicBezTo>
                    <a:pt x="3012" y="13436"/>
                    <a:pt x="3346" y="12415"/>
                    <a:pt x="4793" y="11565"/>
                  </a:cubicBezTo>
                  <a:cubicBezTo>
                    <a:pt x="6241" y="10714"/>
                    <a:pt x="7132" y="9864"/>
                    <a:pt x="7132" y="9864"/>
                  </a:cubicBezTo>
                  <a:cubicBezTo>
                    <a:pt x="7132" y="9864"/>
                    <a:pt x="7577" y="9864"/>
                    <a:pt x="7911" y="8844"/>
                  </a:cubicBezTo>
                  <a:cubicBezTo>
                    <a:pt x="8245" y="7823"/>
                    <a:pt x="8356" y="7313"/>
                    <a:pt x="8356" y="6633"/>
                  </a:cubicBezTo>
                  <a:cubicBezTo>
                    <a:pt x="8356" y="5952"/>
                    <a:pt x="8022" y="5442"/>
                    <a:pt x="8579" y="4592"/>
                  </a:cubicBezTo>
                  <a:cubicBezTo>
                    <a:pt x="9136" y="3741"/>
                    <a:pt x="11697" y="0"/>
                    <a:pt x="11697" y="0"/>
                  </a:cubicBezTo>
                  <a:cubicBezTo>
                    <a:pt x="11697" y="0"/>
                    <a:pt x="11919" y="850"/>
                    <a:pt x="12476" y="1530"/>
                  </a:cubicBezTo>
                  <a:cubicBezTo>
                    <a:pt x="13033" y="2211"/>
                    <a:pt x="13255" y="2891"/>
                    <a:pt x="13255" y="3401"/>
                  </a:cubicBezTo>
                  <a:cubicBezTo>
                    <a:pt x="13255" y="3911"/>
                    <a:pt x="11919" y="2891"/>
                    <a:pt x="13367" y="4762"/>
                  </a:cubicBezTo>
                  <a:cubicBezTo>
                    <a:pt x="14814" y="6633"/>
                    <a:pt x="15037" y="7823"/>
                    <a:pt x="15148" y="8163"/>
                  </a:cubicBezTo>
                  <a:cubicBezTo>
                    <a:pt x="15259" y="8503"/>
                    <a:pt x="15148" y="9694"/>
                    <a:pt x="15482" y="10034"/>
                  </a:cubicBezTo>
                  <a:cubicBezTo>
                    <a:pt x="15816" y="10374"/>
                    <a:pt x="16930" y="11735"/>
                    <a:pt x="17152" y="11905"/>
                  </a:cubicBezTo>
                  <a:cubicBezTo>
                    <a:pt x="17375" y="12075"/>
                    <a:pt x="17709" y="14116"/>
                    <a:pt x="17709" y="14116"/>
                  </a:cubicBezTo>
                  <a:cubicBezTo>
                    <a:pt x="17709" y="14116"/>
                    <a:pt x="17932" y="14966"/>
                    <a:pt x="18154" y="15137"/>
                  </a:cubicBezTo>
                  <a:cubicBezTo>
                    <a:pt x="18377" y="15307"/>
                    <a:pt x="19602" y="15137"/>
                    <a:pt x="19602" y="15137"/>
                  </a:cubicBezTo>
                  <a:lnTo>
                    <a:pt x="20047" y="17007"/>
                  </a:lnTo>
                  <a:cubicBezTo>
                    <a:pt x="20047" y="17007"/>
                    <a:pt x="20047" y="18708"/>
                    <a:pt x="20381" y="18878"/>
                  </a:cubicBezTo>
                  <a:cubicBezTo>
                    <a:pt x="20715" y="19048"/>
                    <a:pt x="21383" y="19729"/>
                    <a:pt x="21383" y="20239"/>
                  </a:cubicBezTo>
                  <a:cubicBezTo>
                    <a:pt x="21383" y="20749"/>
                    <a:pt x="21495" y="21599"/>
                    <a:pt x="21495" y="21599"/>
                  </a:cubicBezTo>
                  <a:lnTo>
                    <a:pt x="117" y="21089"/>
                  </a:lnTo>
                  <a:close/>
                </a:path>
              </a:pathLst>
            </a:custGeom>
            <a:solidFill>
              <a:srgbClr val="9CB2CB"/>
            </a:solidFill>
            <a:ln w="25400" cap="flat" cmpd="sng">
              <a:solidFill>
                <a:srgbClr val="000000">
                  <a:alpha val="0"/>
                </a:srgbClr>
              </a:solidFill>
              <a:prstDash val="solid"/>
              <a:miter lim="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endParaRPr lang="en-US"/>
            </a:p>
          </p:txBody>
        </p:sp>
        <p:sp>
          <p:nvSpPr>
            <p:cNvPr id="27653" name="AutoShape 5"/>
            <p:cNvSpPr>
              <a:spLocks/>
            </p:cNvSpPr>
            <p:nvPr/>
          </p:nvSpPr>
          <p:spPr bwMode="auto">
            <a:xfrm>
              <a:off x="40149" y="119799"/>
              <a:ext cx="2515171" cy="232003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6911" y="0"/>
                  </a:moveTo>
                  <a:lnTo>
                    <a:pt x="14734" y="3811"/>
                  </a:lnTo>
                  <a:lnTo>
                    <a:pt x="16576" y="2722"/>
                  </a:lnTo>
                  <a:cubicBezTo>
                    <a:pt x="16576" y="2722"/>
                    <a:pt x="16409" y="5808"/>
                    <a:pt x="15739" y="6171"/>
                  </a:cubicBezTo>
                  <a:cubicBezTo>
                    <a:pt x="15069" y="6534"/>
                    <a:pt x="17581" y="6352"/>
                    <a:pt x="17581" y="8168"/>
                  </a:cubicBezTo>
                  <a:cubicBezTo>
                    <a:pt x="17581" y="9983"/>
                    <a:pt x="17581" y="11072"/>
                    <a:pt x="16409" y="12705"/>
                  </a:cubicBezTo>
                  <a:cubicBezTo>
                    <a:pt x="15237" y="14339"/>
                    <a:pt x="17748" y="15973"/>
                    <a:pt x="17748" y="15973"/>
                  </a:cubicBezTo>
                  <a:lnTo>
                    <a:pt x="15739" y="16880"/>
                  </a:lnTo>
                  <a:lnTo>
                    <a:pt x="14065" y="16880"/>
                  </a:lnTo>
                  <a:cubicBezTo>
                    <a:pt x="14065" y="16880"/>
                    <a:pt x="13227" y="17788"/>
                    <a:pt x="15069" y="18151"/>
                  </a:cubicBezTo>
                  <a:cubicBezTo>
                    <a:pt x="16911" y="18514"/>
                    <a:pt x="17916" y="18332"/>
                    <a:pt x="18753" y="18695"/>
                  </a:cubicBezTo>
                  <a:cubicBezTo>
                    <a:pt x="19590" y="19058"/>
                    <a:pt x="20930" y="20510"/>
                    <a:pt x="20930" y="20510"/>
                  </a:cubicBezTo>
                  <a:lnTo>
                    <a:pt x="21599" y="21599"/>
                  </a:lnTo>
                  <a:lnTo>
                    <a:pt x="0" y="21418"/>
                  </a:lnTo>
                  <a:lnTo>
                    <a:pt x="167" y="18695"/>
                  </a:lnTo>
                  <a:lnTo>
                    <a:pt x="2511" y="16880"/>
                  </a:lnTo>
                  <a:lnTo>
                    <a:pt x="1841" y="15065"/>
                  </a:lnTo>
                  <a:lnTo>
                    <a:pt x="4186" y="14157"/>
                  </a:lnTo>
                  <a:lnTo>
                    <a:pt x="5693" y="12161"/>
                  </a:lnTo>
                  <a:lnTo>
                    <a:pt x="8037" y="10890"/>
                  </a:lnTo>
                  <a:lnTo>
                    <a:pt x="11553" y="9438"/>
                  </a:lnTo>
                  <a:lnTo>
                    <a:pt x="12223" y="7442"/>
                  </a:lnTo>
                  <a:lnTo>
                    <a:pt x="12223" y="5263"/>
                  </a:lnTo>
                  <a:lnTo>
                    <a:pt x="12223" y="4174"/>
                  </a:lnTo>
                  <a:lnTo>
                    <a:pt x="16911" y="0"/>
                  </a:lnTo>
                  <a:close/>
                </a:path>
              </a:pathLst>
            </a:custGeom>
            <a:solidFill>
              <a:srgbClr val="FFFFFF"/>
            </a:solidFill>
            <a:ln w="25400" cap="flat" cmpd="sng">
              <a:solidFill>
                <a:srgbClr val="000000">
                  <a:alpha val="0"/>
                </a:srgbClr>
              </a:solidFill>
              <a:prstDash val="solid"/>
              <a:miter lim="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endParaRPr lang="en-US"/>
            </a:p>
          </p:txBody>
        </p:sp>
      </p:grpSp>
      <p:grpSp>
        <p:nvGrpSpPr>
          <p:cNvPr id="27654" name="Group 6"/>
          <p:cNvGrpSpPr>
            <a:grpSpLocks/>
          </p:cNvGrpSpPr>
          <p:nvPr/>
        </p:nvGrpSpPr>
        <p:grpSpPr bwMode="auto">
          <a:xfrm>
            <a:off x="14231938" y="4779963"/>
            <a:ext cx="1565275" cy="2843212"/>
            <a:chOff x="-1" y="0"/>
            <a:chExt cx="1564330" cy="2843710"/>
          </a:xfrm>
        </p:grpSpPr>
        <p:sp>
          <p:nvSpPr>
            <p:cNvPr id="27655" name="AutoShape 7"/>
            <p:cNvSpPr>
              <a:spLocks/>
            </p:cNvSpPr>
            <p:nvPr/>
          </p:nvSpPr>
          <p:spPr bwMode="auto">
            <a:xfrm>
              <a:off x="8583" y="994224"/>
              <a:ext cx="1555746" cy="184948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562" y="1136"/>
                  </a:lnTo>
                  <a:cubicBezTo>
                    <a:pt x="562" y="1136"/>
                    <a:pt x="787" y="2273"/>
                    <a:pt x="1349" y="2463"/>
                  </a:cubicBezTo>
                  <a:cubicBezTo>
                    <a:pt x="1912" y="2652"/>
                    <a:pt x="3262" y="5210"/>
                    <a:pt x="3262" y="5210"/>
                  </a:cubicBezTo>
                  <a:lnTo>
                    <a:pt x="3487" y="6821"/>
                  </a:lnTo>
                  <a:cubicBezTo>
                    <a:pt x="3487" y="6821"/>
                    <a:pt x="3374" y="7294"/>
                    <a:pt x="3824" y="7768"/>
                  </a:cubicBezTo>
                  <a:cubicBezTo>
                    <a:pt x="4274" y="8242"/>
                    <a:pt x="4837" y="8999"/>
                    <a:pt x="4837" y="9284"/>
                  </a:cubicBezTo>
                  <a:cubicBezTo>
                    <a:pt x="4837" y="9568"/>
                    <a:pt x="4499" y="10705"/>
                    <a:pt x="4387" y="10894"/>
                  </a:cubicBezTo>
                  <a:cubicBezTo>
                    <a:pt x="4274" y="11084"/>
                    <a:pt x="4387" y="12315"/>
                    <a:pt x="5175" y="13073"/>
                  </a:cubicBezTo>
                  <a:cubicBezTo>
                    <a:pt x="5962" y="13831"/>
                    <a:pt x="6524" y="14494"/>
                    <a:pt x="6524" y="14684"/>
                  </a:cubicBezTo>
                  <a:cubicBezTo>
                    <a:pt x="6524" y="14873"/>
                    <a:pt x="6524" y="15821"/>
                    <a:pt x="6524" y="16105"/>
                  </a:cubicBezTo>
                  <a:cubicBezTo>
                    <a:pt x="6524" y="16389"/>
                    <a:pt x="6637" y="16673"/>
                    <a:pt x="7199" y="17810"/>
                  </a:cubicBezTo>
                  <a:cubicBezTo>
                    <a:pt x="7762" y="18947"/>
                    <a:pt x="8549" y="19894"/>
                    <a:pt x="8774" y="20273"/>
                  </a:cubicBezTo>
                  <a:cubicBezTo>
                    <a:pt x="8999" y="20652"/>
                    <a:pt x="10124" y="21599"/>
                    <a:pt x="10124" y="21599"/>
                  </a:cubicBezTo>
                  <a:lnTo>
                    <a:pt x="11249" y="19799"/>
                  </a:lnTo>
                  <a:cubicBezTo>
                    <a:pt x="11249" y="19799"/>
                    <a:pt x="12937" y="17147"/>
                    <a:pt x="13612" y="16673"/>
                  </a:cubicBezTo>
                  <a:cubicBezTo>
                    <a:pt x="14287" y="16199"/>
                    <a:pt x="15300" y="14305"/>
                    <a:pt x="15300" y="14305"/>
                  </a:cubicBezTo>
                  <a:lnTo>
                    <a:pt x="15412" y="13073"/>
                  </a:lnTo>
                  <a:lnTo>
                    <a:pt x="16762" y="11936"/>
                  </a:lnTo>
                  <a:cubicBezTo>
                    <a:pt x="16762" y="11936"/>
                    <a:pt x="17099" y="8621"/>
                    <a:pt x="17212" y="8052"/>
                  </a:cubicBezTo>
                  <a:cubicBezTo>
                    <a:pt x="17324" y="7484"/>
                    <a:pt x="17999" y="6347"/>
                    <a:pt x="18112" y="6157"/>
                  </a:cubicBezTo>
                  <a:cubicBezTo>
                    <a:pt x="18225" y="5968"/>
                    <a:pt x="18337" y="4736"/>
                    <a:pt x="18225" y="4263"/>
                  </a:cubicBezTo>
                  <a:cubicBezTo>
                    <a:pt x="18112" y="3789"/>
                    <a:pt x="18112" y="3031"/>
                    <a:pt x="18449" y="2842"/>
                  </a:cubicBezTo>
                  <a:cubicBezTo>
                    <a:pt x="18787" y="2652"/>
                    <a:pt x="20025" y="1894"/>
                    <a:pt x="20025" y="1894"/>
                  </a:cubicBezTo>
                  <a:lnTo>
                    <a:pt x="20812" y="1231"/>
                  </a:lnTo>
                  <a:lnTo>
                    <a:pt x="21374" y="663"/>
                  </a:lnTo>
                  <a:lnTo>
                    <a:pt x="21600" y="94"/>
                  </a:lnTo>
                  <a:lnTo>
                    <a:pt x="0" y="0"/>
                  </a:lnTo>
                  <a:close/>
                </a:path>
              </a:pathLst>
            </a:custGeom>
            <a:solidFill>
              <a:srgbClr val="337EB2"/>
            </a:solidFill>
            <a:ln w="25400" cap="flat" cmpd="sng">
              <a:solidFill>
                <a:srgbClr val="000000">
                  <a:alpha val="0"/>
                </a:srgbClr>
              </a:solidFill>
              <a:prstDash val="solid"/>
              <a:miter lim="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endParaRPr lang="en-US"/>
            </a:p>
          </p:txBody>
        </p:sp>
        <p:sp>
          <p:nvSpPr>
            <p:cNvPr id="27656" name="AutoShape 8"/>
            <p:cNvSpPr>
              <a:spLocks/>
            </p:cNvSpPr>
            <p:nvPr/>
          </p:nvSpPr>
          <p:spPr bwMode="auto">
            <a:xfrm>
              <a:off x="16685" y="987233"/>
              <a:ext cx="1531438" cy="183326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999" y="1338"/>
                  </a:moveTo>
                  <a:lnTo>
                    <a:pt x="17485" y="2867"/>
                  </a:lnTo>
                  <a:cubicBezTo>
                    <a:pt x="17485" y="2867"/>
                    <a:pt x="16799" y="3058"/>
                    <a:pt x="16457" y="4969"/>
                  </a:cubicBezTo>
                  <a:cubicBezTo>
                    <a:pt x="16114" y="6881"/>
                    <a:pt x="15657" y="7263"/>
                    <a:pt x="15657" y="7454"/>
                  </a:cubicBezTo>
                  <a:cubicBezTo>
                    <a:pt x="15657" y="7646"/>
                    <a:pt x="14971" y="8028"/>
                    <a:pt x="14971" y="8028"/>
                  </a:cubicBezTo>
                  <a:cubicBezTo>
                    <a:pt x="14971" y="8028"/>
                    <a:pt x="14971" y="10417"/>
                    <a:pt x="15085" y="10704"/>
                  </a:cubicBezTo>
                  <a:cubicBezTo>
                    <a:pt x="15199" y="10991"/>
                    <a:pt x="15885" y="12042"/>
                    <a:pt x="15085" y="13093"/>
                  </a:cubicBezTo>
                  <a:cubicBezTo>
                    <a:pt x="14285" y="14145"/>
                    <a:pt x="13485" y="14814"/>
                    <a:pt x="13485" y="14814"/>
                  </a:cubicBezTo>
                  <a:cubicBezTo>
                    <a:pt x="13485" y="14814"/>
                    <a:pt x="12799" y="15865"/>
                    <a:pt x="12685" y="16152"/>
                  </a:cubicBezTo>
                  <a:cubicBezTo>
                    <a:pt x="12571" y="16438"/>
                    <a:pt x="11771" y="17968"/>
                    <a:pt x="11771" y="17968"/>
                  </a:cubicBezTo>
                  <a:lnTo>
                    <a:pt x="10285" y="19592"/>
                  </a:lnTo>
                  <a:lnTo>
                    <a:pt x="10399" y="20548"/>
                  </a:lnTo>
                  <a:cubicBezTo>
                    <a:pt x="10399" y="20548"/>
                    <a:pt x="9828" y="19688"/>
                    <a:pt x="10285" y="18254"/>
                  </a:cubicBezTo>
                  <a:cubicBezTo>
                    <a:pt x="10742" y="16821"/>
                    <a:pt x="12114" y="14909"/>
                    <a:pt x="12114" y="14718"/>
                  </a:cubicBezTo>
                  <a:cubicBezTo>
                    <a:pt x="12114" y="14527"/>
                    <a:pt x="12799" y="12424"/>
                    <a:pt x="12799" y="12424"/>
                  </a:cubicBezTo>
                  <a:lnTo>
                    <a:pt x="12914" y="10799"/>
                  </a:lnTo>
                  <a:cubicBezTo>
                    <a:pt x="12914" y="10799"/>
                    <a:pt x="12799" y="9939"/>
                    <a:pt x="13142" y="9653"/>
                  </a:cubicBezTo>
                  <a:cubicBezTo>
                    <a:pt x="13485" y="9366"/>
                    <a:pt x="12571" y="8219"/>
                    <a:pt x="12571" y="8219"/>
                  </a:cubicBezTo>
                  <a:cubicBezTo>
                    <a:pt x="12571" y="8219"/>
                    <a:pt x="11657" y="7646"/>
                    <a:pt x="12342" y="6785"/>
                  </a:cubicBezTo>
                  <a:cubicBezTo>
                    <a:pt x="13028" y="5925"/>
                    <a:pt x="13599" y="5352"/>
                    <a:pt x="13828" y="5352"/>
                  </a:cubicBezTo>
                  <a:cubicBezTo>
                    <a:pt x="14057" y="5352"/>
                    <a:pt x="14971" y="4874"/>
                    <a:pt x="14971" y="4874"/>
                  </a:cubicBezTo>
                  <a:lnTo>
                    <a:pt x="15199" y="4396"/>
                  </a:lnTo>
                  <a:lnTo>
                    <a:pt x="13028" y="3631"/>
                  </a:lnTo>
                  <a:lnTo>
                    <a:pt x="13371" y="3058"/>
                  </a:lnTo>
                  <a:lnTo>
                    <a:pt x="14171" y="2771"/>
                  </a:lnTo>
                  <a:cubicBezTo>
                    <a:pt x="14171" y="2771"/>
                    <a:pt x="14171" y="1911"/>
                    <a:pt x="14399" y="1720"/>
                  </a:cubicBezTo>
                  <a:cubicBezTo>
                    <a:pt x="14628" y="1529"/>
                    <a:pt x="14628" y="860"/>
                    <a:pt x="14628" y="860"/>
                  </a:cubicBezTo>
                  <a:lnTo>
                    <a:pt x="13714" y="0"/>
                  </a:lnTo>
                  <a:cubicBezTo>
                    <a:pt x="13714" y="0"/>
                    <a:pt x="13142" y="2007"/>
                    <a:pt x="12685" y="2389"/>
                  </a:cubicBezTo>
                  <a:cubicBezTo>
                    <a:pt x="12228" y="2771"/>
                    <a:pt x="11542" y="3536"/>
                    <a:pt x="11542" y="3536"/>
                  </a:cubicBezTo>
                  <a:cubicBezTo>
                    <a:pt x="11542" y="3536"/>
                    <a:pt x="11542" y="4300"/>
                    <a:pt x="11657" y="4587"/>
                  </a:cubicBezTo>
                  <a:cubicBezTo>
                    <a:pt x="11771" y="4874"/>
                    <a:pt x="11314" y="5638"/>
                    <a:pt x="11199" y="6116"/>
                  </a:cubicBezTo>
                  <a:cubicBezTo>
                    <a:pt x="11085" y="6594"/>
                    <a:pt x="10971" y="7359"/>
                    <a:pt x="10971" y="7932"/>
                  </a:cubicBezTo>
                  <a:cubicBezTo>
                    <a:pt x="10971" y="8506"/>
                    <a:pt x="10628" y="8697"/>
                    <a:pt x="10971" y="10035"/>
                  </a:cubicBezTo>
                  <a:cubicBezTo>
                    <a:pt x="11314" y="11373"/>
                    <a:pt x="11085" y="12520"/>
                    <a:pt x="10971" y="12807"/>
                  </a:cubicBezTo>
                  <a:cubicBezTo>
                    <a:pt x="10857" y="13093"/>
                    <a:pt x="10857" y="13189"/>
                    <a:pt x="10857" y="13571"/>
                  </a:cubicBezTo>
                  <a:cubicBezTo>
                    <a:pt x="10857" y="13953"/>
                    <a:pt x="11085" y="14718"/>
                    <a:pt x="11085" y="14909"/>
                  </a:cubicBezTo>
                  <a:cubicBezTo>
                    <a:pt x="11085" y="15100"/>
                    <a:pt x="10628" y="15961"/>
                    <a:pt x="10514" y="16152"/>
                  </a:cubicBezTo>
                  <a:cubicBezTo>
                    <a:pt x="10399" y="16343"/>
                    <a:pt x="9257" y="19210"/>
                    <a:pt x="9257" y="19210"/>
                  </a:cubicBezTo>
                  <a:lnTo>
                    <a:pt x="8571" y="13476"/>
                  </a:lnTo>
                  <a:cubicBezTo>
                    <a:pt x="8571" y="13476"/>
                    <a:pt x="6285" y="11277"/>
                    <a:pt x="6171" y="11086"/>
                  </a:cubicBezTo>
                  <a:cubicBezTo>
                    <a:pt x="6057" y="10895"/>
                    <a:pt x="8114" y="10035"/>
                    <a:pt x="8914" y="9366"/>
                  </a:cubicBezTo>
                  <a:cubicBezTo>
                    <a:pt x="9714" y="8697"/>
                    <a:pt x="9142" y="8792"/>
                    <a:pt x="8685" y="7168"/>
                  </a:cubicBezTo>
                  <a:cubicBezTo>
                    <a:pt x="8228" y="5543"/>
                    <a:pt x="5942" y="5161"/>
                    <a:pt x="5942" y="5161"/>
                  </a:cubicBezTo>
                  <a:cubicBezTo>
                    <a:pt x="5942" y="5161"/>
                    <a:pt x="5028" y="4587"/>
                    <a:pt x="4914" y="4109"/>
                  </a:cubicBezTo>
                  <a:cubicBezTo>
                    <a:pt x="4799" y="3631"/>
                    <a:pt x="4228" y="1624"/>
                    <a:pt x="4228" y="1624"/>
                  </a:cubicBezTo>
                  <a:lnTo>
                    <a:pt x="7085" y="3727"/>
                  </a:lnTo>
                  <a:cubicBezTo>
                    <a:pt x="7085" y="3727"/>
                    <a:pt x="6057" y="1146"/>
                    <a:pt x="6514" y="573"/>
                  </a:cubicBezTo>
                  <a:cubicBezTo>
                    <a:pt x="6971" y="0"/>
                    <a:pt x="7657" y="477"/>
                    <a:pt x="7657" y="477"/>
                  </a:cubicBezTo>
                  <a:lnTo>
                    <a:pt x="8799" y="3058"/>
                  </a:lnTo>
                  <a:lnTo>
                    <a:pt x="9599" y="3918"/>
                  </a:lnTo>
                  <a:lnTo>
                    <a:pt x="9371" y="1338"/>
                  </a:lnTo>
                  <a:lnTo>
                    <a:pt x="9371" y="95"/>
                  </a:lnTo>
                  <a:lnTo>
                    <a:pt x="0" y="0"/>
                  </a:lnTo>
                  <a:cubicBezTo>
                    <a:pt x="0" y="0"/>
                    <a:pt x="914" y="955"/>
                    <a:pt x="1257" y="1720"/>
                  </a:cubicBezTo>
                  <a:cubicBezTo>
                    <a:pt x="1599" y="2484"/>
                    <a:pt x="3199" y="4587"/>
                    <a:pt x="3199" y="5161"/>
                  </a:cubicBezTo>
                  <a:cubicBezTo>
                    <a:pt x="3199" y="5734"/>
                    <a:pt x="3657" y="6785"/>
                    <a:pt x="4114" y="7741"/>
                  </a:cubicBezTo>
                  <a:cubicBezTo>
                    <a:pt x="4571" y="8697"/>
                    <a:pt x="4914" y="9748"/>
                    <a:pt x="4914" y="10322"/>
                  </a:cubicBezTo>
                  <a:cubicBezTo>
                    <a:pt x="4914" y="10895"/>
                    <a:pt x="4228" y="11851"/>
                    <a:pt x="4799" y="12424"/>
                  </a:cubicBezTo>
                  <a:cubicBezTo>
                    <a:pt x="5371" y="12998"/>
                    <a:pt x="5942" y="14431"/>
                    <a:pt x="6399" y="14718"/>
                  </a:cubicBezTo>
                  <a:cubicBezTo>
                    <a:pt x="6857" y="15005"/>
                    <a:pt x="6628" y="15292"/>
                    <a:pt x="6971" y="16438"/>
                  </a:cubicBezTo>
                  <a:cubicBezTo>
                    <a:pt x="7314" y="17585"/>
                    <a:pt x="7657" y="18541"/>
                    <a:pt x="8000" y="19115"/>
                  </a:cubicBezTo>
                  <a:cubicBezTo>
                    <a:pt x="8342" y="19688"/>
                    <a:pt x="10057" y="21599"/>
                    <a:pt x="10057" y="21599"/>
                  </a:cubicBezTo>
                  <a:cubicBezTo>
                    <a:pt x="10057" y="21599"/>
                    <a:pt x="15085" y="14909"/>
                    <a:pt x="15428" y="14336"/>
                  </a:cubicBezTo>
                  <a:cubicBezTo>
                    <a:pt x="15771" y="13762"/>
                    <a:pt x="15657" y="13093"/>
                    <a:pt x="15657" y="13093"/>
                  </a:cubicBezTo>
                  <a:lnTo>
                    <a:pt x="16457" y="11851"/>
                  </a:lnTo>
                  <a:lnTo>
                    <a:pt x="17371" y="9844"/>
                  </a:lnTo>
                  <a:cubicBezTo>
                    <a:pt x="17371" y="9844"/>
                    <a:pt x="17257" y="8506"/>
                    <a:pt x="17371" y="8028"/>
                  </a:cubicBezTo>
                  <a:cubicBezTo>
                    <a:pt x="17485" y="7550"/>
                    <a:pt x="18285" y="6116"/>
                    <a:pt x="18285" y="6116"/>
                  </a:cubicBezTo>
                  <a:lnTo>
                    <a:pt x="18399" y="2771"/>
                  </a:lnTo>
                  <a:lnTo>
                    <a:pt x="21028" y="955"/>
                  </a:lnTo>
                  <a:lnTo>
                    <a:pt x="21599" y="95"/>
                  </a:lnTo>
                  <a:lnTo>
                    <a:pt x="19999" y="1338"/>
                  </a:lnTo>
                  <a:close/>
                </a:path>
              </a:pathLst>
            </a:custGeom>
            <a:solidFill>
              <a:srgbClr val="77B2E8"/>
            </a:solidFill>
            <a:ln w="25400" cap="flat" cmpd="sng">
              <a:solidFill>
                <a:srgbClr val="000000">
                  <a:alpha val="0"/>
                </a:srgbClr>
              </a:solidFill>
              <a:prstDash val="solid"/>
              <a:miter lim="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endParaRPr lang="en-US"/>
            </a:p>
          </p:txBody>
        </p:sp>
        <p:sp>
          <p:nvSpPr>
            <p:cNvPr id="27657" name="AutoShape 9"/>
            <p:cNvSpPr>
              <a:spLocks/>
            </p:cNvSpPr>
            <p:nvPr/>
          </p:nvSpPr>
          <p:spPr bwMode="auto">
            <a:xfrm>
              <a:off x="-1" y="0"/>
              <a:ext cx="1564329" cy="1030196"/>
            </a:xfrm>
            <a:custGeom>
              <a:avLst/>
              <a:gdLst>
                <a:gd name="T0" fmla="+- 0 10852 105"/>
                <a:gd name="T1" fmla="*/ T0 w 21495"/>
                <a:gd name="T2" fmla="*/ 10800 h 21600"/>
                <a:gd name="T3" fmla="+- 0 10852 105"/>
                <a:gd name="T4" fmla="*/ T3 w 21495"/>
                <a:gd name="T5" fmla="*/ 10800 h 21600"/>
                <a:gd name="T6" fmla="+- 0 10852 105"/>
                <a:gd name="T7" fmla="*/ T6 w 21495"/>
                <a:gd name="T8" fmla="*/ 10800 h 21600"/>
                <a:gd name="T9" fmla="+- 0 10852 105"/>
                <a:gd name="T10" fmla="*/ T9 w 21495"/>
                <a:gd name="T11" fmla="*/ 10800 h 21600"/>
              </a:gdLst>
              <a:ahLst/>
              <a:cxnLst>
                <a:cxn ang="0">
                  <a:pos x="T1" y="T2"/>
                </a:cxn>
                <a:cxn ang="0">
                  <a:pos x="T4" y="T5"/>
                </a:cxn>
                <a:cxn ang="0">
                  <a:pos x="T7" y="T8"/>
                </a:cxn>
                <a:cxn ang="0">
                  <a:pos x="T10" y="T11"/>
                </a:cxn>
              </a:cxnLst>
              <a:rect l="0" t="0" r="r" b="b"/>
              <a:pathLst>
                <a:path w="21495" h="21600">
                  <a:moveTo>
                    <a:pt x="117" y="21089"/>
                  </a:moveTo>
                  <a:cubicBezTo>
                    <a:pt x="117" y="21089"/>
                    <a:pt x="117" y="19388"/>
                    <a:pt x="6" y="19048"/>
                  </a:cubicBezTo>
                  <a:cubicBezTo>
                    <a:pt x="-105" y="18708"/>
                    <a:pt x="1231" y="17177"/>
                    <a:pt x="1231" y="17177"/>
                  </a:cubicBezTo>
                  <a:lnTo>
                    <a:pt x="1899" y="16497"/>
                  </a:lnTo>
                  <a:lnTo>
                    <a:pt x="1231" y="14966"/>
                  </a:lnTo>
                  <a:lnTo>
                    <a:pt x="2010" y="14286"/>
                  </a:lnTo>
                  <a:lnTo>
                    <a:pt x="3012" y="13436"/>
                  </a:lnTo>
                  <a:cubicBezTo>
                    <a:pt x="3012" y="13436"/>
                    <a:pt x="3346" y="12415"/>
                    <a:pt x="4793" y="11565"/>
                  </a:cubicBezTo>
                  <a:cubicBezTo>
                    <a:pt x="6241" y="10714"/>
                    <a:pt x="7132" y="9864"/>
                    <a:pt x="7132" y="9864"/>
                  </a:cubicBezTo>
                  <a:cubicBezTo>
                    <a:pt x="7132" y="9864"/>
                    <a:pt x="7577" y="9864"/>
                    <a:pt x="7911" y="8844"/>
                  </a:cubicBezTo>
                  <a:cubicBezTo>
                    <a:pt x="8245" y="7823"/>
                    <a:pt x="8356" y="7313"/>
                    <a:pt x="8356" y="6633"/>
                  </a:cubicBezTo>
                  <a:cubicBezTo>
                    <a:pt x="8356" y="5952"/>
                    <a:pt x="8022" y="5442"/>
                    <a:pt x="8579" y="4592"/>
                  </a:cubicBezTo>
                  <a:cubicBezTo>
                    <a:pt x="9136" y="3741"/>
                    <a:pt x="11697" y="0"/>
                    <a:pt x="11697" y="0"/>
                  </a:cubicBezTo>
                  <a:cubicBezTo>
                    <a:pt x="11697" y="0"/>
                    <a:pt x="11919" y="850"/>
                    <a:pt x="12476" y="1530"/>
                  </a:cubicBezTo>
                  <a:cubicBezTo>
                    <a:pt x="13033" y="2211"/>
                    <a:pt x="13255" y="2891"/>
                    <a:pt x="13255" y="3401"/>
                  </a:cubicBezTo>
                  <a:cubicBezTo>
                    <a:pt x="13255" y="3911"/>
                    <a:pt x="11919" y="2891"/>
                    <a:pt x="13367" y="4762"/>
                  </a:cubicBezTo>
                  <a:cubicBezTo>
                    <a:pt x="14814" y="6633"/>
                    <a:pt x="15037" y="7823"/>
                    <a:pt x="15148" y="8163"/>
                  </a:cubicBezTo>
                  <a:cubicBezTo>
                    <a:pt x="15259" y="8503"/>
                    <a:pt x="15148" y="9694"/>
                    <a:pt x="15482" y="10034"/>
                  </a:cubicBezTo>
                  <a:cubicBezTo>
                    <a:pt x="15816" y="10374"/>
                    <a:pt x="16930" y="11735"/>
                    <a:pt x="17152" y="11905"/>
                  </a:cubicBezTo>
                  <a:cubicBezTo>
                    <a:pt x="17375" y="12075"/>
                    <a:pt x="17709" y="14116"/>
                    <a:pt x="17709" y="14116"/>
                  </a:cubicBezTo>
                  <a:cubicBezTo>
                    <a:pt x="17709" y="14116"/>
                    <a:pt x="17932" y="14966"/>
                    <a:pt x="18154" y="15137"/>
                  </a:cubicBezTo>
                  <a:cubicBezTo>
                    <a:pt x="18377" y="15307"/>
                    <a:pt x="19602" y="15137"/>
                    <a:pt x="19602" y="15137"/>
                  </a:cubicBezTo>
                  <a:lnTo>
                    <a:pt x="20047" y="17007"/>
                  </a:lnTo>
                  <a:cubicBezTo>
                    <a:pt x="20047" y="17007"/>
                    <a:pt x="20047" y="18708"/>
                    <a:pt x="20381" y="18878"/>
                  </a:cubicBezTo>
                  <a:cubicBezTo>
                    <a:pt x="20715" y="19048"/>
                    <a:pt x="21383" y="19729"/>
                    <a:pt x="21383" y="20239"/>
                  </a:cubicBezTo>
                  <a:cubicBezTo>
                    <a:pt x="21383" y="20749"/>
                    <a:pt x="21494" y="21599"/>
                    <a:pt x="21494" y="21599"/>
                  </a:cubicBezTo>
                  <a:lnTo>
                    <a:pt x="117" y="21089"/>
                  </a:lnTo>
                  <a:close/>
                </a:path>
              </a:pathLst>
            </a:custGeom>
            <a:solidFill>
              <a:srgbClr val="9CB2CB"/>
            </a:solidFill>
            <a:ln w="25400" cap="flat" cmpd="sng">
              <a:solidFill>
                <a:srgbClr val="000000">
                  <a:alpha val="0"/>
                </a:srgbClr>
              </a:solidFill>
              <a:prstDash val="solid"/>
              <a:miter lim="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endParaRPr lang="en-US"/>
            </a:p>
          </p:txBody>
        </p:sp>
        <p:sp>
          <p:nvSpPr>
            <p:cNvPr id="27658" name="AutoShape 10"/>
            <p:cNvSpPr>
              <a:spLocks/>
            </p:cNvSpPr>
            <p:nvPr/>
          </p:nvSpPr>
          <p:spPr bwMode="auto">
            <a:xfrm>
              <a:off x="16685" y="49845"/>
              <a:ext cx="1045267" cy="96530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6911" y="0"/>
                  </a:moveTo>
                  <a:lnTo>
                    <a:pt x="14734" y="3811"/>
                  </a:lnTo>
                  <a:lnTo>
                    <a:pt x="16576" y="2722"/>
                  </a:lnTo>
                  <a:cubicBezTo>
                    <a:pt x="16576" y="2722"/>
                    <a:pt x="16409" y="5808"/>
                    <a:pt x="15739" y="6171"/>
                  </a:cubicBezTo>
                  <a:cubicBezTo>
                    <a:pt x="15069" y="6534"/>
                    <a:pt x="17581" y="6352"/>
                    <a:pt x="17581" y="8168"/>
                  </a:cubicBezTo>
                  <a:cubicBezTo>
                    <a:pt x="17581" y="9983"/>
                    <a:pt x="17581" y="11072"/>
                    <a:pt x="16409" y="12705"/>
                  </a:cubicBezTo>
                  <a:cubicBezTo>
                    <a:pt x="15237" y="14339"/>
                    <a:pt x="17748" y="15973"/>
                    <a:pt x="17748" y="15973"/>
                  </a:cubicBezTo>
                  <a:lnTo>
                    <a:pt x="15739" y="16880"/>
                  </a:lnTo>
                  <a:lnTo>
                    <a:pt x="14065" y="16880"/>
                  </a:lnTo>
                  <a:cubicBezTo>
                    <a:pt x="14065" y="16880"/>
                    <a:pt x="13227" y="17788"/>
                    <a:pt x="15069" y="18151"/>
                  </a:cubicBezTo>
                  <a:cubicBezTo>
                    <a:pt x="16911" y="18514"/>
                    <a:pt x="17916" y="18332"/>
                    <a:pt x="18753" y="18695"/>
                  </a:cubicBezTo>
                  <a:cubicBezTo>
                    <a:pt x="19590" y="19058"/>
                    <a:pt x="20930" y="20510"/>
                    <a:pt x="20930" y="20510"/>
                  </a:cubicBezTo>
                  <a:lnTo>
                    <a:pt x="21599" y="21599"/>
                  </a:lnTo>
                  <a:lnTo>
                    <a:pt x="0" y="21418"/>
                  </a:lnTo>
                  <a:lnTo>
                    <a:pt x="167" y="18695"/>
                  </a:lnTo>
                  <a:lnTo>
                    <a:pt x="2511" y="16880"/>
                  </a:lnTo>
                  <a:lnTo>
                    <a:pt x="1841" y="15065"/>
                  </a:lnTo>
                  <a:lnTo>
                    <a:pt x="4186" y="14157"/>
                  </a:lnTo>
                  <a:lnTo>
                    <a:pt x="5693" y="12161"/>
                  </a:lnTo>
                  <a:lnTo>
                    <a:pt x="8037" y="10890"/>
                  </a:lnTo>
                  <a:lnTo>
                    <a:pt x="11553" y="9438"/>
                  </a:lnTo>
                  <a:lnTo>
                    <a:pt x="12223" y="7442"/>
                  </a:lnTo>
                  <a:lnTo>
                    <a:pt x="12223" y="5263"/>
                  </a:lnTo>
                  <a:lnTo>
                    <a:pt x="12223" y="4174"/>
                  </a:lnTo>
                  <a:lnTo>
                    <a:pt x="16911" y="0"/>
                  </a:lnTo>
                  <a:close/>
                </a:path>
              </a:pathLst>
            </a:custGeom>
            <a:solidFill>
              <a:srgbClr val="FFFFFF"/>
            </a:solidFill>
            <a:ln w="25400" cap="flat" cmpd="sng">
              <a:solidFill>
                <a:srgbClr val="000000">
                  <a:alpha val="0"/>
                </a:srgbClr>
              </a:solidFill>
              <a:prstDash val="solid"/>
              <a:miter lim="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endParaRPr lang="en-US"/>
            </a:p>
          </p:txBody>
        </p:sp>
      </p:grpSp>
      <p:grpSp>
        <p:nvGrpSpPr>
          <p:cNvPr id="27659" name="Group 11"/>
          <p:cNvGrpSpPr>
            <a:grpSpLocks/>
          </p:cNvGrpSpPr>
          <p:nvPr/>
        </p:nvGrpSpPr>
        <p:grpSpPr bwMode="auto">
          <a:xfrm>
            <a:off x="20712113" y="4957763"/>
            <a:ext cx="1027112" cy="1866900"/>
            <a:chOff x="0" y="0"/>
            <a:chExt cx="1026590" cy="1867329"/>
          </a:xfrm>
        </p:grpSpPr>
        <p:sp>
          <p:nvSpPr>
            <p:cNvPr id="27660" name="AutoShape 12"/>
            <p:cNvSpPr>
              <a:spLocks/>
            </p:cNvSpPr>
            <p:nvPr/>
          </p:nvSpPr>
          <p:spPr bwMode="auto">
            <a:xfrm>
              <a:off x="5630" y="652859"/>
              <a:ext cx="1020958" cy="121447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562" y="1136"/>
                  </a:lnTo>
                  <a:cubicBezTo>
                    <a:pt x="562" y="1136"/>
                    <a:pt x="787" y="2273"/>
                    <a:pt x="1349" y="2463"/>
                  </a:cubicBezTo>
                  <a:cubicBezTo>
                    <a:pt x="1912" y="2652"/>
                    <a:pt x="3262" y="5210"/>
                    <a:pt x="3262" y="5210"/>
                  </a:cubicBezTo>
                  <a:lnTo>
                    <a:pt x="3487" y="6821"/>
                  </a:lnTo>
                  <a:cubicBezTo>
                    <a:pt x="3487" y="6821"/>
                    <a:pt x="3374" y="7294"/>
                    <a:pt x="3824" y="7768"/>
                  </a:cubicBezTo>
                  <a:cubicBezTo>
                    <a:pt x="4274" y="8242"/>
                    <a:pt x="4837" y="9000"/>
                    <a:pt x="4837" y="9284"/>
                  </a:cubicBezTo>
                  <a:cubicBezTo>
                    <a:pt x="4837" y="9568"/>
                    <a:pt x="4500" y="10705"/>
                    <a:pt x="4387" y="10894"/>
                  </a:cubicBezTo>
                  <a:cubicBezTo>
                    <a:pt x="4274" y="11084"/>
                    <a:pt x="4387" y="12315"/>
                    <a:pt x="5175" y="13073"/>
                  </a:cubicBezTo>
                  <a:cubicBezTo>
                    <a:pt x="5962" y="13831"/>
                    <a:pt x="6524" y="14494"/>
                    <a:pt x="6524" y="14684"/>
                  </a:cubicBezTo>
                  <a:cubicBezTo>
                    <a:pt x="6524" y="14873"/>
                    <a:pt x="6524" y="15821"/>
                    <a:pt x="6524" y="16105"/>
                  </a:cubicBezTo>
                  <a:cubicBezTo>
                    <a:pt x="6524" y="16389"/>
                    <a:pt x="6637" y="16673"/>
                    <a:pt x="7199" y="17810"/>
                  </a:cubicBezTo>
                  <a:cubicBezTo>
                    <a:pt x="7762" y="18947"/>
                    <a:pt x="8549" y="19894"/>
                    <a:pt x="8774" y="20273"/>
                  </a:cubicBezTo>
                  <a:cubicBezTo>
                    <a:pt x="9000" y="20652"/>
                    <a:pt x="10124" y="21600"/>
                    <a:pt x="10124" y="21600"/>
                  </a:cubicBezTo>
                  <a:lnTo>
                    <a:pt x="11249" y="19800"/>
                  </a:lnTo>
                  <a:cubicBezTo>
                    <a:pt x="11249" y="19800"/>
                    <a:pt x="12937" y="17147"/>
                    <a:pt x="13612" y="16673"/>
                  </a:cubicBezTo>
                  <a:cubicBezTo>
                    <a:pt x="14287" y="16200"/>
                    <a:pt x="15300" y="14305"/>
                    <a:pt x="15300" y="14305"/>
                  </a:cubicBezTo>
                  <a:lnTo>
                    <a:pt x="15412" y="13073"/>
                  </a:lnTo>
                  <a:lnTo>
                    <a:pt x="16762" y="11936"/>
                  </a:lnTo>
                  <a:cubicBezTo>
                    <a:pt x="16762" y="11936"/>
                    <a:pt x="17099" y="8621"/>
                    <a:pt x="17212" y="8052"/>
                  </a:cubicBezTo>
                  <a:cubicBezTo>
                    <a:pt x="17324" y="7484"/>
                    <a:pt x="17999" y="6347"/>
                    <a:pt x="18112" y="6157"/>
                  </a:cubicBezTo>
                  <a:cubicBezTo>
                    <a:pt x="18225" y="5968"/>
                    <a:pt x="18337" y="4736"/>
                    <a:pt x="18225" y="4263"/>
                  </a:cubicBezTo>
                  <a:cubicBezTo>
                    <a:pt x="18112" y="3789"/>
                    <a:pt x="18112" y="3031"/>
                    <a:pt x="18449" y="2842"/>
                  </a:cubicBezTo>
                  <a:cubicBezTo>
                    <a:pt x="18787" y="2652"/>
                    <a:pt x="20025" y="1894"/>
                    <a:pt x="20025" y="1894"/>
                  </a:cubicBezTo>
                  <a:lnTo>
                    <a:pt x="20812" y="1231"/>
                  </a:lnTo>
                  <a:lnTo>
                    <a:pt x="21375" y="663"/>
                  </a:lnTo>
                  <a:lnTo>
                    <a:pt x="21599" y="94"/>
                  </a:lnTo>
                  <a:lnTo>
                    <a:pt x="0" y="0"/>
                  </a:lnTo>
                  <a:close/>
                </a:path>
              </a:pathLst>
            </a:custGeom>
            <a:solidFill>
              <a:srgbClr val="337EB2"/>
            </a:solidFill>
            <a:ln w="25400" cap="flat" cmpd="sng">
              <a:solidFill>
                <a:srgbClr val="000000">
                  <a:alpha val="0"/>
                </a:srgbClr>
              </a:solidFill>
              <a:prstDash val="solid"/>
              <a:miter lim="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endParaRPr lang="en-US"/>
            </a:p>
          </p:txBody>
        </p:sp>
        <p:sp>
          <p:nvSpPr>
            <p:cNvPr id="27661" name="AutoShape 13"/>
            <p:cNvSpPr>
              <a:spLocks/>
            </p:cNvSpPr>
            <p:nvPr/>
          </p:nvSpPr>
          <p:spPr bwMode="auto">
            <a:xfrm>
              <a:off x="10949" y="648268"/>
              <a:ext cx="1005006" cy="120381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999" y="1338"/>
                  </a:moveTo>
                  <a:lnTo>
                    <a:pt x="17485" y="2867"/>
                  </a:lnTo>
                  <a:cubicBezTo>
                    <a:pt x="17485" y="2867"/>
                    <a:pt x="16799" y="3058"/>
                    <a:pt x="16457" y="4969"/>
                  </a:cubicBezTo>
                  <a:cubicBezTo>
                    <a:pt x="16114" y="6881"/>
                    <a:pt x="15657" y="7263"/>
                    <a:pt x="15657" y="7454"/>
                  </a:cubicBezTo>
                  <a:cubicBezTo>
                    <a:pt x="15657" y="7646"/>
                    <a:pt x="14971" y="8028"/>
                    <a:pt x="14971" y="8028"/>
                  </a:cubicBezTo>
                  <a:cubicBezTo>
                    <a:pt x="14971" y="8028"/>
                    <a:pt x="14971" y="10417"/>
                    <a:pt x="15085" y="10704"/>
                  </a:cubicBezTo>
                  <a:cubicBezTo>
                    <a:pt x="15200" y="10991"/>
                    <a:pt x="15885" y="12042"/>
                    <a:pt x="15085" y="13093"/>
                  </a:cubicBezTo>
                  <a:cubicBezTo>
                    <a:pt x="14285" y="14145"/>
                    <a:pt x="13485" y="14814"/>
                    <a:pt x="13485" y="14814"/>
                  </a:cubicBezTo>
                  <a:cubicBezTo>
                    <a:pt x="13485" y="14814"/>
                    <a:pt x="12799" y="15865"/>
                    <a:pt x="12685" y="16152"/>
                  </a:cubicBezTo>
                  <a:cubicBezTo>
                    <a:pt x="12571" y="16438"/>
                    <a:pt x="11771" y="17968"/>
                    <a:pt x="11771" y="17968"/>
                  </a:cubicBezTo>
                  <a:lnTo>
                    <a:pt x="10285" y="19592"/>
                  </a:lnTo>
                  <a:lnTo>
                    <a:pt x="10399" y="20548"/>
                  </a:lnTo>
                  <a:cubicBezTo>
                    <a:pt x="10399" y="20548"/>
                    <a:pt x="9828" y="19688"/>
                    <a:pt x="10285" y="18254"/>
                  </a:cubicBezTo>
                  <a:cubicBezTo>
                    <a:pt x="10742" y="16821"/>
                    <a:pt x="12114" y="14909"/>
                    <a:pt x="12114" y="14718"/>
                  </a:cubicBezTo>
                  <a:cubicBezTo>
                    <a:pt x="12114" y="14527"/>
                    <a:pt x="12799" y="12424"/>
                    <a:pt x="12799" y="12424"/>
                  </a:cubicBezTo>
                  <a:lnTo>
                    <a:pt x="12914" y="10799"/>
                  </a:lnTo>
                  <a:cubicBezTo>
                    <a:pt x="12914" y="10799"/>
                    <a:pt x="12799" y="9939"/>
                    <a:pt x="13142" y="9653"/>
                  </a:cubicBezTo>
                  <a:cubicBezTo>
                    <a:pt x="13485" y="9366"/>
                    <a:pt x="12571" y="8219"/>
                    <a:pt x="12571" y="8219"/>
                  </a:cubicBezTo>
                  <a:cubicBezTo>
                    <a:pt x="12571" y="8219"/>
                    <a:pt x="11657" y="7646"/>
                    <a:pt x="12342" y="6785"/>
                  </a:cubicBezTo>
                  <a:cubicBezTo>
                    <a:pt x="13028" y="5925"/>
                    <a:pt x="13599" y="5352"/>
                    <a:pt x="13828" y="5352"/>
                  </a:cubicBezTo>
                  <a:cubicBezTo>
                    <a:pt x="14057" y="5352"/>
                    <a:pt x="14971" y="4874"/>
                    <a:pt x="14971" y="4874"/>
                  </a:cubicBezTo>
                  <a:lnTo>
                    <a:pt x="15200" y="4396"/>
                  </a:lnTo>
                  <a:lnTo>
                    <a:pt x="13028" y="3631"/>
                  </a:lnTo>
                  <a:lnTo>
                    <a:pt x="13371" y="3058"/>
                  </a:lnTo>
                  <a:lnTo>
                    <a:pt x="14171" y="2771"/>
                  </a:lnTo>
                  <a:cubicBezTo>
                    <a:pt x="14171" y="2771"/>
                    <a:pt x="14171" y="1911"/>
                    <a:pt x="14399" y="1720"/>
                  </a:cubicBezTo>
                  <a:cubicBezTo>
                    <a:pt x="14628" y="1529"/>
                    <a:pt x="14628" y="860"/>
                    <a:pt x="14628" y="860"/>
                  </a:cubicBezTo>
                  <a:lnTo>
                    <a:pt x="13714" y="0"/>
                  </a:lnTo>
                  <a:cubicBezTo>
                    <a:pt x="13714" y="0"/>
                    <a:pt x="13142" y="2007"/>
                    <a:pt x="12685" y="2389"/>
                  </a:cubicBezTo>
                  <a:cubicBezTo>
                    <a:pt x="12228" y="2771"/>
                    <a:pt x="11542" y="3536"/>
                    <a:pt x="11542" y="3536"/>
                  </a:cubicBezTo>
                  <a:cubicBezTo>
                    <a:pt x="11542" y="3536"/>
                    <a:pt x="11542" y="4300"/>
                    <a:pt x="11657" y="4587"/>
                  </a:cubicBezTo>
                  <a:cubicBezTo>
                    <a:pt x="11771" y="4874"/>
                    <a:pt x="11314" y="5638"/>
                    <a:pt x="11200" y="6116"/>
                  </a:cubicBezTo>
                  <a:cubicBezTo>
                    <a:pt x="11085" y="6594"/>
                    <a:pt x="10971" y="7359"/>
                    <a:pt x="10971" y="7932"/>
                  </a:cubicBezTo>
                  <a:cubicBezTo>
                    <a:pt x="10971" y="8506"/>
                    <a:pt x="10628" y="8697"/>
                    <a:pt x="10971" y="10035"/>
                  </a:cubicBezTo>
                  <a:cubicBezTo>
                    <a:pt x="11314" y="11373"/>
                    <a:pt x="11085" y="12520"/>
                    <a:pt x="10971" y="12807"/>
                  </a:cubicBezTo>
                  <a:cubicBezTo>
                    <a:pt x="10857" y="13093"/>
                    <a:pt x="10857" y="13189"/>
                    <a:pt x="10857" y="13571"/>
                  </a:cubicBezTo>
                  <a:cubicBezTo>
                    <a:pt x="10857" y="13953"/>
                    <a:pt x="11085" y="14718"/>
                    <a:pt x="11085" y="14909"/>
                  </a:cubicBezTo>
                  <a:cubicBezTo>
                    <a:pt x="11085" y="15100"/>
                    <a:pt x="10628" y="15961"/>
                    <a:pt x="10514" y="16152"/>
                  </a:cubicBezTo>
                  <a:cubicBezTo>
                    <a:pt x="10399" y="16343"/>
                    <a:pt x="9257" y="19210"/>
                    <a:pt x="9257" y="19210"/>
                  </a:cubicBezTo>
                  <a:lnTo>
                    <a:pt x="8571" y="13476"/>
                  </a:lnTo>
                  <a:cubicBezTo>
                    <a:pt x="8571" y="13476"/>
                    <a:pt x="6285" y="11277"/>
                    <a:pt x="6171" y="11086"/>
                  </a:cubicBezTo>
                  <a:cubicBezTo>
                    <a:pt x="6057" y="10895"/>
                    <a:pt x="8114" y="10035"/>
                    <a:pt x="8914" y="9366"/>
                  </a:cubicBezTo>
                  <a:cubicBezTo>
                    <a:pt x="9714" y="8697"/>
                    <a:pt x="9142" y="8792"/>
                    <a:pt x="8685" y="7168"/>
                  </a:cubicBezTo>
                  <a:cubicBezTo>
                    <a:pt x="8228" y="5543"/>
                    <a:pt x="5942" y="5161"/>
                    <a:pt x="5942" y="5161"/>
                  </a:cubicBezTo>
                  <a:cubicBezTo>
                    <a:pt x="5942" y="5161"/>
                    <a:pt x="5028" y="4587"/>
                    <a:pt x="4914" y="4109"/>
                  </a:cubicBezTo>
                  <a:cubicBezTo>
                    <a:pt x="4799" y="3631"/>
                    <a:pt x="4228" y="1624"/>
                    <a:pt x="4228" y="1624"/>
                  </a:cubicBezTo>
                  <a:lnTo>
                    <a:pt x="7085" y="3727"/>
                  </a:lnTo>
                  <a:cubicBezTo>
                    <a:pt x="7085" y="3727"/>
                    <a:pt x="6057" y="1146"/>
                    <a:pt x="6514" y="573"/>
                  </a:cubicBezTo>
                  <a:cubicBezTo>
                    <a:pt x="6971" y="0"/>
                    <a:pt x="7657" y="477"/>
                    <a:pt x="7657" y="477"/>
                  </a:cubicBezTo>
                  <a:lnTo>
                    <a:pt x="8799" y="3058"/>
                  </a:lnTo>
                  <a:lnTo>
                    <a:pt x="9599" y="3918"/>
                  </a:lnTo>
                  <a:lnTo>
                    <a:pt x="9371" y="1338"/>
                  </a:lnTo>
                  <a:lnTo>
                    <a:pt x="9371" y="95"/>
                  </a:lnTo>
                  <a:lnTo>
                    <a:pt x="0" y="0"/>
                  </a:lnTo>
                  <a:cubicBezTo>
                    <a:pt x="0" y="0"/>
                    <a:pt x="914" y="955"/>
                    <a:pt x="1257" y="1720"/>
                  </a:cubicBezTo>
                  <a:cubicBezTo>
                    <a:pt x="1599" y="2484"/>
                    <a:pt x="3199" y="4587"/>
                    <a:pt x="3199" y="5161"/>
                  </a:cubicBezTo>
                  <a:cubicBezTo>
                    <a:pt x="3199" y="5734"/>
                    <a:pt x="3657" y="6785"/>
                    <a:pt x="4114" y="7741"/>
                  </a:cubicBezTo>
                  <a:cubicBezTo>
                    <a:pt x="4571" y="8697"/>
                    <a:pt x="4914" y="9748"/>
                    <a:pt x="4914" y="10322"/>
                  </a:cubicBezTo>
                  <a:cubicBezTo>
                    <a:pt x="4914" y="10895"/>
                    <a:pt x="4228" y="11851"/>
                    <a:pt x="4799" y="12424"/>
                  </a:cubicBezTo>
                  <a:cubicBezTo>
                    <a:pt x="5371" y="12998"/>
                    <a:pt x="5942" y="14431"/>
                    <a:pt x="6399" y="14718"/>
                  </a:cubicBezTo>
                  <a:cubicBezTo>
                    <a:pt x="6857" y="15005"/>
                    <a:pt x="6628" y="15292"/>
                    <a:pt x="6971" y="16438"/>
                  </a:cubicBezTo>
                  <a:cubicBezTo>
                    <a:pt x="7314" y="17585"/>
                    <a:pt x="7657" y="18541"/>
                    <a:pt x="8000" y="19115"/>
                  </a:cubicBezTo>
                  <a:cubicBezTo>
                    <a:pt x="8342" y="19688"/>
                    <a:pt x="10057" y="21600"/>
                    <a:pt x="10057" y="21600"/>
                  </a:cubicBezTo>
                  <a:cubicBezTo>
                    <a:pt x="10057" y="21600"/>
                    <a:pt x="15085" y="14909"/>
                    <a:pt x="15428" y="14336"/>
                  </a:cubicBezTo>
                  <a:cubicBezTo>
                    <a:pt x="15771" y="13762"/>
                    <a:pt x="15657" y="13093"/>
                    <a:pt x="15657" y="13093"/>
                  </a:cubicBezTo>
                  <a:lnTo>
                    <a:pt x="16457" y="11851"/>
                  </a:lnTo>
                  <a:lnTo>
                    <a:pt x="17371" y="9844"/>
                  </a:lnTo>
                  <a:cubicBezTo>
                    <a:pt x="17371" y="9844"/>
                    <a:pt x="17257" y="8506"/>
                    <a:pt x="17371" y="8028"/>
                  </a:cubicBezTo>
                  <a:cubicBezTo>
                    <a:pt x="17485" y="7550"/>
                    <a:pt x="18285" y="6116"/>
                    <a:pt x="18285" y="6116"/>
                  </a:cubicBezTo>
                  <a:lnTo>
                    <a:pt x="18400" y="2771"/>
                  </a:lnTo>
                  <a:lnTo>
                    <a:pt x="21028" y="955"/>
                  </a:lnTo>
                  <a:lnTo>
                    <a:pt x="21599" y="95"/>
                  </a:lnTo>
                  <a:lnTo>
                    <a:pt x="19999" y="1338"/>
                  </a:lnTo>
                  <a:close/>
                </a:path>
              </a:pathLst>
            </a:custGeom>
            <a:solidFill>
              <a:srgbClr val="77B2E8"/>
            </a:solidFill>
            <a:ln w="25400" cap="flat" cmpd="sng">
              <a:solidFill>
                <a:srgbClr val="000000">
                  <a:alpha val="0"/>
                </a:srgbClr>
              </a:solidFill>
              <a:prstDash val="solid"/>
              <a:miter lim="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endParaRPr lang="en-US"/>
            </a:p>
          </p:txBody>
        </p:sp>
        <p:sp>
          <p:nvSpPr>
            <p:cNvPr id="27662" name="AutoShape 14"/>
            <p:cNvSpPr>
              <a:spLocks/>
            </p:cNvSpPr>
            <p:nvPr/>
          </p:nvSpPr>
          <p:spPr bwMode="auto">
            <a:xfrm>
              <a:off x="0" y="0"/>
              <a:ext cx="1026590" cy="676481"/>
            </a:xfrm>
            <a:custGeom>
              <a:avLst/>
              <a:gdLst>
                <a:gd name="T0" fmla="+- 0 10852 105"/>
                <a:gd name="T1" fmla="*/ T0 w 21495"/>
                <a:gd name="T2" fmla="*/ 10800 h 21600"/>
                <a:gd name="T3" fmla="+- 0 10852 105"/>
                <a:gd name="T4" fmla="*/ T3 w 21495"/>
                <a:gd name="T5" fmla="*/ 10800 h 21600"/>
                <a:gd name="T6" fmla="+- 0 10852 105"/>
                <a:gd name="T7" fmla="*/ T6 w 21495"/>
                <a:gd name="T8" fmla="*/ 10800 h 21600"/>
                <a:gd name="T9" fmla="+- 0 10852 105"/>
                <a:gd name="T10" fmla="*/ T9 w 21495"/>
                <a:gd name="T11" fmla="*/ 10800 h 21600"/>
              </a:gdLst>
              <a:ahLst/>
              <a:cxnLst>
                <a:cxn ang="0">
                  <a:pos x="T1" y="T2"/>
                </a:cxn>
                <a:cxn ang="0">
                  <a:pos x="T4" y="T5"/>
                </a:cxn>
                <a:cxn ang="0">
                  <a:pos x="T7" y="T8"/>
                </a:cxn>
                <a:cxn ang="0">
                  <a:pos x="T10" y="T11"/>
                </a:cxn>
              </a:cxnLst>
              <a:rect l="0" t="0" r="r" b="b"/>
              <a:pathLst>
                <a:path w="21495" h="21600">
                  <a:moveTo>
                    <a:pt x="117" y="21089"/>
                  </a:moveTo>
                  <a:cubicBezTo>
                    <a:pt x="117" y="21089"/>
                    <a:pt x="117" y="19388"/>
                    <a:pt x="6" y="19048"/>
                  </a:cubicBezTo>
                  <a:cubicBezTo>
                    <a:pt x="-105" y="18708"/>
                    <a:pt x="1231" y="17177"/>
                    <a:pt x="1231" y="17177"/>
                  </a:cubicBezTo>
                  <a:lnTo>
                    <a:pt x="1899" y="16497"/>
                  </a:lnTo>
                  <a:lnTo>
                    <a:pt x="1231" y="14966"/>
                  </a:lnTo>
                  <a:lnTo>
                    <a:pt x="2010" y="14286"/>
                  </a:lnTo>
                  <a:lnTo>
                    <a:pt x="3012" y="13436"/>
                  </a:lnTo>
                  <a:cubicBezTo>
                    <a:pt x="3012" y="13436"/>
                    <a:pt x="3346" y="12415"/>
                    <a:pt x="4793" y="11565"/>
                  </a:cubicBezTo>
                  <a:cubicBezTo>
                    <a:pt x="6241" y="10714"/>
                    <a:pt x="7132" y="9864"/>
                    <a:pt x="7132" y="9864"/>
                  </a:cubicBezTo>
                  <a:cubicBezTo>
                    <a:pt x="7132" y="9864"/>
                    <a:pt x="7577" y="9864"/>
                    <a:pt x="7911" y="8844"/>
                  </a:cubicBezTo>
                  <a:cubicBezTo>
                    <a:pt x="8245" y="7823"/>
                    <a:pt x="8356" y="7313"/>
                    <a:pt x="8356" y="6633"/>
                  </a:cubicBezTo>
                  <a:cubicBezTo>
                    <a:pt x="8356" y="5952"/>
                    <a:pt x="8022" y="5442"/>
                    <a:pt x="8579" y="4592"/>
                  </a:cubicBezTo>
                  <a:cubicBezTo>
                    <a:pt x="9136" y="3741"/>
                    <a:pt x="11697" y="0"/>
                    <a:pt x="11697" y="0"/>
                  </a:cubicBezTo>
                  <a:cubicBezTo>
                    <a:pt x="11697" y="0"/>
                    <a:pt x="11919" y="850"/>
                    <a:pt x="12476" y="1530"/>
                  </a:cubicBezTo>
                  <a:cubicBezTo>
                    <a:pt x="13033" y="2211"/>
                    <a:pt x="13255" y="2891"/>
                    <a:pt x="13255" y="3401"/>
                  </a:cubicBezTo>
                  <a:cubicBezTo>
                    <a:pt x="13255" y="3911"/>
                    <a:pt x="11919" y="2891"/>
                    <a:pt x="13367" y="4762"/>
                  </a:cubicBezTo>
                  <a:cubicBezTo>
                    <a:pt x="14814" y="6633"/>
                    <a:pt x="15037" y="7823"/>
                    <a:pt x="15148" y="8163"/>
                  </a:cubicBezTo>
                  <a:cubicBezTo>
                    <a:pt x="15259" y="8503"/>
                    <a:pt x="15148" y="9694"/>
                    <a:pt x="15482" y="10034"/>
                  </a:cubicBezTo>
                  <a:cubicBezTo>
                    <a:pt x="15816" y="10374"/>
                    <a:pt x="16930" y="11735"/>
                    <a:pt x="17152" y="11905"/>
                  </a:cubicBezTo>
                  <a:cubicBezTo>
                    <a:pt x="17375" y="12075"/>
                    <a:pt x="17709" y="14116"/>
                    <a:pt x="17709" y="14116"/>
                  </a:cubicBezTo>
                  <a:cubicBezTo>
                    <a:pt x="17709" y="14116"/>
                    <a:pt x="17932" y="14966"/>
                    <a:pt x="18154" y="15137"/>
                  </a:cubicBezTo>
                  <a:cubicBezTo>
                    <a:pt x="18377" y="15307"/>
                    <a:pt x="19602" y="15137"/>
                    <a:pt x="19602" y="15137"/>
                  </a:cubicBezTo>
                  <a:lnTo>
                    <a:pt x="20047" y="17007"/>
                  </a:lnTo>
                  <a:cubicBezTo>
                    <a:pt x="20047" y="17007"/>
                    <a:pt x="20047" y="18708"/>
                    <a:pt x="20381" y="18878"/>
                  </a:cubicBezTo>
                  <a:cubicBezTo>
                    <a:pt x="20715" y="19048"/>
                    <a:pt x="21383" y="19729"/>
                    <a:pt x="21383" y="20239"/>
                  </a:cubicBezTo>
                  <a:cubicBezTo>
                    <a:pt x="21383" y="20749"/>
                    <a:pt x="21495" y="21600"/>
                    <a:pt x="21495" y="21600"/>
                  </a:cubicBezTo>
                  <a:lnTo>
                    <a:pt x="117" y="21089"/>
                  </a:lnTo>
                  <a:close/>
                </a:path>
              </a:pathLst>
            </a:custGeom>
            <a:solidFill>
              <a:srgbClr val="9CB2CB"/>
            </a:solidFill>
            <a:ln w="25400" cap="flat" cmpd="sng">
              <a:solidFill>
                <a:srgbClr val="000000">
                  <a:alpha val="0"/>
                </a:srgbClr>
              </a:solidFill>
              <a:prstDash val="solid"/>
              <a:miter lim="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endParaRPr lang="en-US"/>
            </a:p>
          </p:txBody>
        </p:sp>
        <p:sp>
          <p:nvSpPr>
            <p:cNvPr id="27663" name="AutoShape 15"/>
            <p:cNvSpPr>
              <a:spLocks/>
            </p:cNvSpPr>
            <p:nvPr/>
          </p:nvSpPr>
          <p:spPr bwMode="auto">
            <a:xfrm>
              <a:off x="10949" y="32731"/>
              <a:ext cx="685956" cy="63386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6911" y="0"/>
                  </a:moveTo>
                  <a:lnTo>
                    <a:pt x="14734" y="3811"/>
                  </a:lnTo>
                  <a:lnTo>
                    <a:pt x="16576" y="2722"/>
                  </a:lnTo>
                  <a:cubicBezTo>
                    <a:pt x="16576" y="2722"/>
                    <a:pt x="16409" y="5808"/>
                    <a:pt x="15739" y="6171"/>
                  </a:cubicBezTo>
                  <a:cubicBezTo>
                    <a:pt x="15069" y="6534"/>
                    <a:pt x="17581" y="6352"/>
                    <a:pt x="17581" y="8168"/>
                  </a:cubicBezTo>
                  <a:cubicBezTo>
                    <a:pt x="17581" y="9983"/>
                    <a:pt x="17581" y="11072"/>
                    <a:pt x="16409" y="12705"/>
                  </a:cubicBezTo>
                  <a:cubicBezTo>
                    <a:pt x="15237" y="14339"/>
                    <a:pt x="17748" y="15973"/>
                    <a:pt x="17748" y="15973"/>
                  </a:cubicBezTo>
                  <a:lnTo>
                    <a:pt x="15739" y="16880"/>
                  </a:lnTo>
                  <a:lnTo>
                    <a:pt x="14065" y="16880"/>
                  </a:lnTo>
                  <a:cubicBezTo>
                    <a:pt x="14065" y="16880"/>
                    <a:pt x="13227" y="17788"/>
                    <a:pt x="15069" y="18151"/>
                  </a:cubicBezTo>
                  <a:cubicBezTo>
                    <a:pt x="16911" y="18514"/>
                    <a:pt x="17916" y="18332"/>
                    <a:pt x="18753" y="18695"/>
                  </a:cubicBezTo>
                  <a:cubicBezTo>
                    <a:pt x="19590" y="19058"/>
                    <a:pt x="20930" y="20510"/>
                    <a:pt x="20930" y="20510"/>
                  </a:cubicBezTo>
                  <a:lnTo>
                    <a:pt x="21600" y="21599"/>
                  </a:lnTo>
                  <a:lnTo>
                    <a:pt x="0" y="21418"/>
                  </a:lnTo>
                  <a:lnTo>
                    <a:pt x="167" y="18695"/>
                  </a:lnTo>
                  <a:lnTo>
                    <a:pt x="2511" y="16880"/>
                  </a:lnTo>
                  <a:lnTo>
                    <a:pt x="1841" y="15065"/>
                  </a:lnTo>
                  <a:lnTo>
                    <a:pt x="4186" y="14157"/>
                  </a:lnTo>
                  <a:lnTo>
                    <a:pt x="5693" y="12161"/>
                  </a:lnTo>
                  <a:lnTo>
                    <a:pt x="8037" y="10890"/>
                  </a:lnTo>
                  <a:lnTo>
                    <a:pt x="11553" y="9438"/>
                  </a:lnTo>
                  <a:lnTo>
                    <a:pt x="12223" y="7442"/>
                  </a:lnTo>
                  <a:lnTo>
                    <a:pt x="12223" y="5263"/>
                  </a:lnTo>
                  <a:lnTo>
                    <a:pt x="12223" y="4174"/>
                  </a:lnTo>
                  <a:lnTo>
                    <a:pt x="16911" y="0"/>
                  </a:lnTo>
                  <a:close/>
                </a:path>
              </a:pathLst>
            </a:custGeom>
            <a:solidFill>
              <a:srgbClr val="FFFFFF"/>
            </a:solidFill>
            <a:ln w="25400" cap="flat" cmpd="sng">
              <a:solidFill>
                <a:srgbClr val="000000">
                  <a:alpha val="0"/>
                </a:srgbClr>
              </a:solidFill>
              <a:prstDash val="solid"/>
              <a:miter lim="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endParaRPr lang="en-US"/>
            </a:p>
          </p:txBody>
        </p:sp>
      </p:grpSp>
      <p:grpSp>
        <p:nvGrpSpPr>
          <p:cNvPr id="27664" name="Group 16"/>
          <p:cNvGrpSpPr>
            <a:grpSpLocks/>
          </p:cNvGrpSpPr>
          <p:nvPr/>
        </p:nvGrpSpPr>
        <p:grpSpPr bwMode="auto">
          <a:xfrm>
            <a:off x="1450974" y="723900"/>
            <a:ext cx="19504025" cy="1308100"/>
            <a:chOff x="0" y="0"/>
            <a:chExt cx="6139607" cy="1308100"/>
          </a:xfrm>
        </p:grpSpPr>
        <p:sp>
          <p:nvSpPr>
            <p:cNvPr id="27665" name="AutoShape 17"/>
            <p:cNvSpPr>
              <a:spLocks/>
            </p:cNvSpPr>
            <p:nvPr/>
          </p:nvSpPr>
          <p:spPr bwMode="auto">
            <a:xfrm>
              <a:off x="0" y="0"/>
              <a:ext cx="6139607" cy="8001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4000" b="1">
                  <a:solidFill>
                    <a:srgbClr val="232323"/>
                  </a:solidFill>
                  <a:latin typeface="Open Sans" charset="0"/>
                  <a:cs typeface="Open Sans" charset="0"/>
                  <a:sym typeface="Open Sans" charset="0"/>
                </a:rPr>
                <a:t>How We Solve Problems</a:t>
              </a:r>
              <a:endParaRPr lang="en-US"/>
            </a:p>
          </p:txBody>
        </p:sp>
        <p:sp>
          <p:nvSpPr>
            <p:cNvPr id="27666" name="AutoShape 18"/>
            <p:cNvSpPr>
              <a:spLocks/>
            </p:cNvSpPr>
            <p:nvPr/>
          </p:nvSpPr>
          <p:spPr bwMode="auto">
            <a:xfrm>
              <a:off x="8135" y="685800"/>
              <a:ext cx="5463370" cy="6223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3000">
                  <a:solidFill>
                    <a:srgbClr val="232323"/>
                  </a:solidFill>
                  <a:latin typeface="Open Sans" charset="0"/>
                  <a:cs typeface="Open Sans" charset="0"/>
                  <a:sym typeface="Open Sans" charset="0"/>
                </a:rPr>
                <a:t>The lorem ipsum dolor sit amet</a:t>
              </a:r>
              <a:endParaRPr lang="en-US"/>
            </a:p>
          </p:txBody>
        </p:sp>
      </p:grpSp>
      <p:sp>
        <p:nvSpPr>
          <p:cNvPr id="27667" name="AutoShape 19"/>
          <p:cNvSpPr>
            <a:spLocks/>
          </p:cNvSpPr>
          <p:nvPr/>
        </p:nvSpPr>
        <p:spPr bwMode="auto">
          <a:xfrm>
            <a:off x="1449388" y="6089650"/>
            <a:ext cx="11582400" cy="47625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lstStyle/>
          <a:p>
            <a:pPr algn="l"/>
            <a:r>
              <a:rPr lang="en-US" sz="2400">
                <a:solidFill>
                  <a:srgbClr val="232323"/>
                </a:solidFill>
                <a:latin typeface="Open Sans" charset="0"/>
                <a:cs typeface="Open Sans" charset="0"/>
                <a:sym typeface="Open Sans" charset="0"/>
              </a:rPr>
              <a:t>Morbi leo risus, elit. Vestibulum id Aenean lacinia bibendum nulla sed coetra augue. Aenean eu leo  Nulla vitae elit libero, a pharetra augue. Aenean eu leo quam. Pellentesque ornare sem lacinia quam venenatis vestibulum. Morbctetur. Nulla vitae elit libero, aero, a pharetra augue. Aeneanquam. Pellen vestibulus, porta ac consectetur ac, vestibulum at eros. ut id elit. Vestibulum id ligula porta felis euismod semper. Aenean lacinia bibendum nulla sed consectetur. Nulla vitae elit libero vestibulum. Morbi leo risus, elit. quam venenatis vestibulum. Morbctetur. Nulla vitae elit libero, aero, a pharetra augue. Aeneanquam. Pellen vestibulus, porta ac consectetur ac, vestibulum at eros. ut id elit. Vestibulum id ligula porta felis euismod semper. Aenean lacinia bibendum nulla sed consectetur. Nulla vitae elit libero </a:t>
            </a:r>
            <a:endParaRPr lang="en-US"/>
          </a:p>
        </p:txBody>
      </p:sp>
      <p:sp>
        <p:nvSpPr>
          <p:cNvPr id="27668" name="AutoShape 20"/>
          <p:cNvSpPr>
            <a:spLocks/>
          </p:cNvSpPr>
          <p:nvPr/>
        </p:nvSpPr>
        <p:spPr bwMode="auto">
          <a:xfrm>
            <a:off x="1447800" y="3644900"/>
            <a:ext cx="11582400" cy="19431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pPr algn="l">
              <a:lnSpc>
                <a:spcPct val="90000"/>
              </a:lnSpc>
            </a:pPr>
            <a:r>
              <a:rPr lang="en-US">
                <a:solidFill>
                  <a:srgbClr val="232323"/>
                </a:solidFill>
                <a:latin typeface="Open Sans" charset="0"/>
                <a:cs typeface="Open Sans" charset="0"/>
                <a:sym typeface="Open Sans" charset="0"/>
              </a:rPr>
              <a:t>The Real Problem is Deep Inside the Frozen Water.</a:t>
            </a:r>
            <a:endParaRPr lang="en-US"/>
          </a:p>
        </p:txBody>
      </p:sp>
      <p:sp>
        <p:nvSpPr>
          <p:cNvPr id="27669" name="AutoShape 21"/>
          <p:cNvSpPr>
            <a:spLocks/>
          </p:cNvSpPr>
          <p:nvPr/>
        </p:nvSpPr>
        <p:spPr bwMode="auto">
          <a:xfrm>
            <a:off x="13555663" y="5621338"/>
            <a:ext cx="9367837" cy="5618162"/>
          </a:xfrm>
          <a:custGeom>
            <a:avLst/>
            <a:gdLst>
              <a:gd name="T0" fmla="*/ 10201 w 20402"/>
              <a:gd name="T1" fmla="+- 0 10841 151"/>
              <a:gd name="T2" fmla="*/ 10841 h 21380"/>
              <a:gd name="T3" fmla="*/ 10201 w 20402"/>
              <a:gd name="T4" fmla="+- 0 10841 151"/>
              <a:gd name="T5" fmla="*/ 10841 h 21380"/>
              <a:gd name="T6" fmla="*/ 10201 w 20402"/>
              <a:gd name="T7" fmla="+- 0 10841 151"/>
              <a:gd name="T8" fmla="*/ 10841 h 21380"/>
              <a:gd name="T9" fmla="*/ 10201 w 20402"/>
              <a:gd name="T10" fmla="+- 0 10841 151"/>
              <a:gd name="T11" fmla="*/ 10841 h 21380"/>
            </a:gdLst>
            <a:ahLst/>
            <a:cxnLst>
              <a:cxn ang="0">
                <a:pos x="T0" y="T2"/>
              </a:cxn>
              <a:cxn ang="0">
                <a:pos x="T3" y="T5"/>
              </a:cxn>
              <a:cxn ang="0">
                <a:pos x="T6" y="T8"/>
              </a:cxn>
              <a:cxn ang="0">
                <a:pos x="T9" y="T11"/>
              </a:cxn>
            </a:cxnLst>
            <a:rect l="0" t="0" r="r" b="b"/>
            <a:pathLst>
              <a:path w="20402" h="21380">
                <a:moveTo>
                  <a:pt x="0" y="1486"/>
                </a:moveTo>
                <a:cubicBezTo>
                  <a:pt x="0" y="1486"/>
                  <a:pt x="3069" y="13090"/>
                  <a:pt x="4185" y="14145"/>
                </a:cubicBezTo>
                <a:cubicBezTo>
                  <a:pt x="5301" y="15200"/>
                  <a:pt x="5068" y="14470"/>
                  <a:pt x="5487" y="15362"/>
                </a:cubicBezTo>
                <a:cubicBezTo>
                  <a:pt x="5905" y="16255"/>
                  <a:pt x="6510" y="17310"/>
                  <a:pt x="7161" y="18608"/>
                </a:cubicBezTo>
                <a:cubicBezTo>
                  <a:pt x="7812" y="19907"/>
                  <a:pt x="7858" y="19826"/>
                  <a:pt x="8463" y="20475"/>
                </a:cubicBezTo>
                <a:cubicBezTo>
                  <a:pt x="9067" y="21124"/>
                  <a:pt x="9579" y="21449"/>
                  <a:pt x="10090" y="21367"/>
                </a:cubicBezTo>
                <a:cubicBezTo>
                  <a:pt x="10602" y="21286"/>
                  <a:pt x="11857" y="21286"/>
                  <a:pt x="12741" y="20394"/>
                </a:cubicBezTo>
                <a:cubicBezTo>
                  <a:pt x="13624" y="19501"/>
                  <a:pt x="15019" y="15849"/>
                  <a:pt x="15252" y="15444"/>
                </a:cubicBezTo>
                <a:cubicBezTo>
                  <a:pt x="15484" y="15038"/>
                  <a:pt x="15717" y="14794"/>
                  <a:pt x="16089" y="14470"/>
                </a:cubicBezTo>
                <a:cubicBezTo>
                  <a:pt x="16461" y="14145"/>
                  <a:pt x="17484" y="11954"/>
                  <a:pt x="17670" y="11467"/>
                </a:cubicBezTo>
                <a:cubicBezTo>
                  <a:pt x="17856" y="10980"/>
                  <a:pt x="17856" y="11062"/>
                  <a:pt x="18414" y="10331"/>
                </a:cubicBezTo>
                <a:cubicBezTo>
                  <a:pt x="18972" y="9601"/>
                  <a:pt x="20274" y="1730"/>
                  <a:pt x="20274" y="1324"/>
                </a:cubicBezTo>
                <a:cubicBezTo>
                  <a:pt x="20274" y="918"/>
                  <a:pt x="21600" y="-151"/>
                  <a:pt x="15704" y="17"/>
                </a:cubicBezTo>
                <a:cubicBezTo>
                  <a:pt x="12336" y="114"/>
                  <a:pt x="9611" y="808"/>
                  <a:pt x="8214" y="690"/>
                </a:cubicBezTo>
                <a:cubicBezTo>
                  <a:pt x="5218" y="437"/>
                  <a:pt x="4505" y="125"/>
                  <a:pt x="3575" y="693"/>
                </a:cubicBezTo>
                <a:cubicBezTo>
                  <a:pt x="2645" y="1261"/>
                  <a:pt x="372" y="-56"/>
                  <a:pt x="0" y="1486"/>
                </a:cubicBezTo>
                <a:close/>
              </a:path>
            </a:pathLst>
          </a:custGeom>
          <a:solidFill>
            <a:srgbClr val="9390C5">
              <a:alpha val="39999"/>
            </a:srgbClr>
          </a:solidFill>
          <a:ln w="25400" cap="flat" cmpd="sng">
            <a:solidFill>
              <a:srgbClr val="000000">
                <a:alpha val="0"/>
              </a:srgbClr>
            </a:solidFill>
            <a:prstDash val="solid"/>
            <a:miter lim="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000000"/>
                </a:outerShdw>
              </a:effectLst>
            </a:endParaRPr>
          </a:p>
        </p:txBody>
      </p:sp>
      <p:sp>
        <p:nvSpPr>
          <p:cNvPr id="27670" name="AutoShape 22"/>
          <p:cNvSpPr>
            <a:spLocks/>
          </p:cNvSpPr>
          <p:nvPr/>
        </p:nvSpPr>
        <p:spPr bwMode="auto">
          <a:xfrm>
            <a:off x="13866813" y="6861175"/>
            <a:ext cx="6680200" cy="43434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cubicBezTo>
                  <a:pt x="0" y="0"/>
                  <a:pt x="6221" y="1542"/>
                  <a:pt x="9366" y="4077"/>
                </a:cubicBezTo>
                <a:cubicBezTo>
                  <a:pt x="12512" y="6612"/>
                  <a:pt x="21600" y="13224"/>
                  <a:pt x="21600" y="13224"/>
                </a:cubicBezTo>
                <a:cubicBezTo>
                  <a:pt x="21600" y="13224"/>
                  <a:pt x="18104" y="19506"/>
                  <a:pt x="17685" y="19946"/>
                </a:cubicBezTo>
                <a:cubicBezTo>
                  <a:pt x="17266" y="20387"/>
                  <a:pt x="14400" y="21599"/>
                  <a:pt x="13770" y="21599"/>
                </a:cubicBezTo>
                <a:cubicBezTo>
                  <a:pt x="13141" y="21599"/>
                  <a:pt x="11533" y="19946"/>
                  <a:pt x="10625" y="19065"/>
                </a:cubicBezTo>
                <a:cubicBezTo>
                  <a:pt x="9716" y="18183"/>
                  <a:pt x="7829" y="13665"/>
                  <a:pt x="7269" y="13444"/>
                </a:cubicBezTo>
                <a:cubicBezTo>
                  <a:pt x="6710" y="13224"/>
                  <a:pt x="4963" y="12232"/>
                  <a:pt x="4683" y="11902"/>
                </a:cubicBezTo>
                <a:cubicBezTo>
                  <a:pt x="4403" y="11571"/>
                  <a:pt x="0" y="0"/>
                  <a:pt x="0" y="0"/>
                </a:cubicBezTo>
                <a:close/>
              </a:path>
            </a:pathLst>
          </a:custGeom>
          <a:solidFill>
            <a:srgbClr val="FFFFFF">
              <a:alpha val="20000"/>
            </a:srgbClr>
          </a:solidFill>
          <a:ln w="25400" cap="flat" cmpd="sng">
            <a:solidFill>
              <a:srgbClr val="000000">
                <a:alpha val="0"/>
              </a:srgbClr>
            </a:solidFill>
            <a:prstDash val="solid"/>
            <a:miter lim="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endParaRPr lang="en-US"/>
          </a:p>
        </p:txBody>
      </p:sp>
      <p:sp>
        <p:nvSpPr>
          <p:cNvPr id="27671" name="AutoShape 23"/>
          <p:cNvSpPr>
            <a:spLocks/>
          </p:cNvSpPr>
          <p:nvPr/>
        </p:nvSpPr>
        <p:spPr bwMode="auto">
          <a:xfrm>
            <a:off x="17071975" y="6122988"/>
            <a:ext cx="5649913" cy="5076825"/>
          </a:xfrm>
          <a:custGeom>
            <a:avLst/>
            <a:gdLst>
              <a:gd name="T0" fmla="+- 0 11066 688"/>
              <a:gd name="T1" fmla="*/ T0 w 20756"/>
              <a:gd name="T2" fmla="+- 0 11169 916"/>
              <a:gd name="T3" fmla="*/ 11169 h 20507"/>
              <a:gd name="T4" fmla="+- 0 11066 688"/>
              <a:gd name="T5" fmla="*/ T4 w 20756"/>
              <a:gd name="T6" fmla="+- 0 11169 916"/>
              <a:gd name="T7" fmla="*/ 11169 h 20507"/>
              <a:gd name="T8" fmla="+- 0 11066 688"/>
              <a:gd name="T9" fmla="*/ T8 w 20756"/>
              <a:gd name="T10" fmla="+- 0 11169 916"/>
              <a:gd name="T11" fmla="*/ 11169 h 20507"/>
              <a:gd name="T12" fmla="+- 0 11066 688"/>
              <a:gd name="T13" fmla="*/ T12 w 20756"/>
              <a:gd name="T14" fmla="+- 0 11169 916"/>
              <a:gd name="T15" fmla="*/ 11169 h 20507"/>
            </a:gdLst>
            <a:ahLst/>
            <a:cxnLst>
              <a:cxn ang="0">
                <a:pos x="T1" y="T3"/>
              </a:cxn>
              <a:cxn ang="0">
                <a:pos x="T5" y="T7"/>
              </a:cxn>
              <a:cxn ang="0">
                <a:pos x="T9" y="T11"/>
              </a:cxn>
              <a:cxn ang="0">
                <a:pos x="T13" y="T15"/>
              </a:cxn>
            </a:cxnLst>
            <a:rect l="0" t="0" r="r" b="b"/>
            <a:pathLst>
              <a:path w="20756" h="20507">
                <a:moveTo>
                  <a:pt x="4691" y="20504"/>
                </a:moveTo>
                <a:cubicBezTo>
                  <a:pt x="4691" y="20504"/>
                  <a:pt x="8196" y="20683"/>
                  <a:pt x="10234" y="17905"/>
                </a:cubicBezTo>
                <a:cubicBezTo>
                  <a:pt x="12271" y="15127"/>
                  <a:pt x="13005" y="13693"/>
                  <a:pt x="13494" y="13424"/>
                </a:cubicBezTo>
                <a:cubicBezTo>
                  <a:pt x="13983" y="13155"/>
                  <a:pt x="14146" y="12976"/>
                  <a:pt x="14717" y="12259"/>
                </a:cubicBezTo>
                <a:cubicBezTo>
                  <a:pt x="15287" y="11542"/>
                  <a:pt x="16999" y="9659"/>
                  <a:pt x="17325" y="9301"/>
                </a:cubicBezTo>
                <a:cubicBezTo>
                  <a:pt x="17651" y="8942"/>
                  <a:pt x="18140" y="8763"/>
                  <a:pt x="18385" y="8405"/>
                </a:cubicBezTo>
                <a:cubicBezTo>
                  <a:pt x="18629" y="8046"/>
                  <a:pt x="20585" y="1235"/>
                  <a:pt x="20748" y="159"/>
                </a:cubicBezTo>
                <a:cubicBezTo>
                  <a:pt x="20911" y="-916"/>
                  <a:pt x="18466" y="3744"/>
                  <a:pt x="17325" y="4909"/>
                </a:cubicBezTo>
                <a:cubicBezTo>
                  <a:pt x="16184" y="6074"/>
                  <a:pt x="12027" y="9032"/>
                  <a:pt x="10641" y="9570"/>
                </a:cubicBezTo>
                <a:cubicBezTo>
                  <a:pt x="9256" y="10108"/>
                  <a:pt x="3468" y="12796"/>
                  <a:pt x="2816" y="13513"/>
                </a:cubicBezTo>
                <a:cubicBezTo>
                  <a:pt x="2164" y="14230"/>
                  <a:pt x="1594" y="15664"/>
                  <a:pt x="3142" y="15664"/>
                </a:cubicBezTo>
                <a:cubicBezTo>
                  <a:pt x="4691" y="15664"/>
                  <a:pt x="7625" y="13782"/>
                  <a:pt x="8033" y="14679"/>
                </a:cubicBezTo>
                <a:cubicBezTo>
                  <a:pt x="8441" y="15575"/>
                  <a:pt x="4284" y="17457"/>
                  <a:pt x="2898" y="17009"/>
                </a:cubicBezTo>
                <a:cubicBezTo>
                  <a:pt x="1512" y="16561"/>
                  <a:pt x="1023" y="15306"/>
                  <a:pt x="371" y="15754"/>
                </a:cubicBezTo>
                <a:cubicBezTo>
                  <a:pt x="-281" y="16202"/>
                  <a:pt x="-688" y="18891"/>
                  <a:pt x="4691" y="20504"/>
                </a:cubicBezTo>
                <a:close/>
              </a:path>
            </a:pathLst>
          </a:custGeom>
          <a:solidFill>
            <a:srgbClr val="72759B">
              <a:alpha val="9999"/>
            </a:srgbClr>
          </a:solidFill>
          <a:ln w="25400" cap="flat" cmpd="sng">
            <a:solidFill>
              <a:srgbClr val="000000">
                <a:alpha val="0"/>
              </a:srgbClr>
            </a:solidFill>
            <a:prstDash val="solid"/>
            <a:miter lim="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endParaRPr lang="en-US"/>
          </a:p>
        </p:txBody>
      </p:sp>
      <p:sp>
        <p:nvSpPr>
          <p:cNvPr id="27672" name="AutoShape 24"/>
          <p:cNvSpPr>
            <a:spLocks/>
          </p:cNvSpPr>
          <p:nvPr/>
        </p:nvSpPr>
        <p:spPr bwMode="auto">
          <a:xfrm>
            <a:off x="22263100" y="12630150"/>
            <a:ext cx="461963" cy="520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r>
              <a:rPr lang="en-US" sz="2400" b="1">
                <a:solidFill>
                  <a:srgbClr val="444444"/>
                </a:solidFill>
                <a:latin typeface="Open Sans" charset="0"/>
                <a:cs typeface="Open Sans" charset="0"/>
                <a:sym typeface="Open Sans" charset="0"/>
              </a:rPr>
              <a:t>20</a:t>
            </a:r>
            <a:endParaRPr lang="en-US"/>
          </a:p>
        </p:txBody>
      </p:sp>
      <p:sp>
        <p:nvSpPr>
          <p:cNvPr id="26" name="AutoShape 6"/>
          <p:cNvSpPr>
            <a:spLocks/>
          </p:cNvSpPr>
          <p:nvPr/>
        </p:nvSpPr>
        <p:spPr bwMode="auto">
          <a:xfrm>
            <a:off x="1473200" y="12534900"/>
            <a:ext cx="3937000" cy="5334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2000" b="1" dirty="0">
                <a:solidFill>
                  <a:srgbClr val="232323"/>
                </a:solidFill>
                <a:latin typeface="Open Sans" charset="0"/>
                <a:cs typeface="Open Sans" charset="0"/>
                <a:sym typeface="Open Sans" charset="0"/>
              </a:rPr>
              <a:t>Presentation</a:t>
            </a:r>
            <a:r>
              <a:rPr lang="en-US" sz="2000" dirty="0">
                <a:solidFill>
                  <a:srgbClr val="232323"/>
                </a:solidFill>
                <a:latin typeface="Open Sans" charset="0"/>
                <a:cs typeface="Open Sans" charset="0"/>
                <a:sym typeface="Open Sans" charset="0"/>
              </a:rPr>
              <a:t> name goes here</a:t>
            </a:r>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xmlns:p14="http://schemas.microsoft.com/office/powerpoint/2010/main" spd="slow">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8673" name="Group 1"/>
          <p:cNvGrpSpPr>
            <a:grpSpLocks/>
          </p:cNvGrpSpPr>
          <p:nvPr/>
        </p:nvGrpSpPr>
        <p:grpSpPr bwMode="auto">
          <a:xfrm>
            <a:off x="1450974" y="723900"/>
            <a:ext cx="19199225" cy="1308100"/>
            <a:chOff x="0" y="0"/>
            <a:chExt cx="6139607" cy="1308100"/>
          </a:xfrm>
        </p:grpSpPr>
        <p:sp>
          <p:nvSpPr>
            <p:cNvPr id="28674" name="AutoShape 2"/>
            <p:cNvSpPr>
              <a:spLocks/>
            </p:cNvSpPr>
            <p:nvPr/>
          </p:nvSpPr>
          <p:spPr bwMode="auto">
            <a:xfrm>
              <a:off x="0" y="0"/>
              <a:ext cx="6139607" cy="8001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4000" b="1" dirty="0">
                  <a:solidFill>
                    <a:srgbClr val="232323"/>
                  </a:solidFill>
                  <a:latin typeface="Open Sans" charset="0"/>
                  <a:cs typeface="Open Sans" charset="0"/>
                  <a:sym typeface="Open Sans" charset="0"/>
                </a:rPr>
                <a:t>How We Solve Problems</a:t>
              </a:r>
              <a:endParaRPr lang="en-US" dirty="0"/>
            </a:p>
          </p:txBody>
        </p:sp>
        <p:sp>
          <p:nvSpPr>
            <p:cNvPr id="28675" name="AutoShape 3"/>
            <p:cNvSpPr>
              <a:spLocks/>
            </p:cNvSpPr>
            <p:nvPr/>
          </p:nvSpPr>
          <p:spPr bwMode="auto">
            <a:xfrm>
              <a:off x="8135" y="685800"/>
              <a:ext cx="5463370" cy="6223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3000">
                  <a:solidFill>
                    <a:srgbClr val="232323"/>
                  </a:solidFill>
                  <a:latin typeface="Open Sans" charset="0"/>
                  <a:cs typeface="Open Sans" charset="0"/>
                  <a:sym typeface="Open Sans" charset="0"/>
                </a:rPr>
                <a:t>The lorem ipsum dolor sit amet</a:t>
              </a:r>
              <a:endParaRPr lang="en-US"/>
            </a:p>
          </p:txBody>
        </p:sp>
      </p:grpSp>
      <p:grpSp>
        <p:nvGrpSpPr>
          <p:cNvPr id="28676" name="Group 4"/>
          <p:cNvGrpSpPr>
            <a:grpSpLocks/>
          </p:cNvGrpSpPr>
          <p:nvPr/>
        </p:nvGrpSpPr>
        <p:grpSpPr bwMode="auto">
          <a:xfrm>
            <a:off x="7510463" y="3314700"/>
            <a:ext cx="9367837" cy="7924800"/>
            <a:chOff x="0" y="0"/>
            <a:chExt cx="9367678" cy="7924800"/>
          </a:xfrm>
        </p:grpSpPr>
        <p:grpSp>
          <p:nvGrpSpPr>
            <p:cNvPr id="28677" name="Group 5"/>
            <p:cNvGrpSpPr>
              <a:grpSpLocks/>
            </p:cNvGrpSpPr>
            <p:nvPr/>
          </p:nvGrpSpPr>
          <p:grpSpPr bwMode="auto">
            <a:xfrm>
              <a:off x="2786696" y="0"/>
              <a:ext cx="3764165" cy="6834665"/>
              <a:chOff x="0" y="0"/>
              <a:chExt cx="3764165" cy="6834665"/>
            </a:xfrm>
          </p:grpSpPr>
          <p:sp>
            <p:nvSpPr>
              <p:cNvPr id="28678" name="AutoShape 6"/>
              <p:cNvSpPr>
                <a:spLocks/>
              </p:cNvSpPr>
              <p:nvPr/>
            </p:nvSpPr>
            <p:spPr bwMode="auto">
              <a:xfrm>
                <a:off x="20651" y="2389551"/>
                <a:ext cx="3743514" cy="444511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562" y="1136"/>
                    </a:lnTo>
                    <a:cubicBezTo>
                      <a:pt x="562" y="1136"/>
                      <a:pt x="787" y="2273"/>
                      <a:pt x="1349" y="2463"/>
                    </a:cubicBezTo>
                    <a:cubicBezTo>
                      <a:pt x="1912" y="2652"/>
                      <a:pt x="3262" y="5210"/>
                      <a:pt x="3262" y="5210"/>
                    </a:cubicBezTo>
                    <a:lnTo>
                      <a:pt x="3487" y="6821"/>
                    </a:lnTo>
                    <a:cubicBezTo>
                      <a:pt x="3487" y="6821"/>
                      <a:pt x="3374" y="7294"/>
                      <a:pt x="3824" y="7768"/>
                    </a:cubicBezTo>
                    <a:cubicBezTo>
                      <a:pt x="4274" y="8242"/>
                      <a:pt x="4837" y="8999"/>
                      <a:pt x="4837" y="9284"/>
                    </a:cubicBezTo>
                    <a:cubicBezTo>
                      <a:pt x="4837" y="9568"/>
                      <a:pt x="4499" y="10705"/>
                      <a:pt x="4387" y="10894"/>
                    </a:cubicBezTo>
                    <a:cubicBezTo>
                      <a:pt x="4274" y="11084"/>
                      <a:pt x="4387" y="12315"/>
                      <a:pt x="5175" y="13073"/>
                    </a:cubicBezTo>
                    <a:cubicBezTo>
                      <a:pt x="5962" y="13831"/>
                      <a:pt x="6524" y="14494"/>
                      <a:pt x="6524" y="14684"/>
                    </a:cubicBezTo>
                    <a:cubicBezTo>
                      <a:pt x="6524" y="14873"/>
                      <a:pt x="6524" y="15821"/>
                      <a:pt x="6524" y="16105"/>
                    </a:cubicBezTo>
                    <a:cubicBezTo>
                      <a:pt x="6524" y="16389"/>
                      <a:pt x="6637" y="16673"/>
                      <a:pt x="7199" y="17810"/>
                    </a:cubicBezTo>
                    <a:cubicBezTo>
                      <a:pt x="7762" y="18947"/>
                      <a:pt x="8549" y="19894"/>
                      <a:pt x="8774" y="20273"/>
                    </a:cubicBezTo>
                    <a:cubicBezTo>
                      <a:pt x="8999" y="20652"/>
                      <a:pt x="10124" y="21600"/>
                      <a:pt x="10124" y="21600"/>
                    </a:cubicBezTo>
                    <a:lnTo>
                      <a:pt x="11249" y="19800"/>
                    </a:lnTo>
                    <a:cubicBezTo>
                      <a:pt x="11249" y="19800"/>
                      <a:pt x="12937" y="17147"/>
                      <a:pt x="13612" y="16673"/>
                    </a:cubicBezTo>
                    <a:cubicBezTo>
                      <a:pt x="14287" y="16200"/>
                      <a:pt x="15300" y="14305"/>
                      <a:pt x="15300" y="14305"/>
                    </a:cubicBezTo>
                    <a:lnTo>
                      <a:pt x="15412" y="13073"/>
                    </a:lnTo>
                    <a:lnTo>
                      <a:pt x="16762" y="11936"/>
                    </a:lnTo>
                    <a:cubicBezTo>
                      <a:pt x="16762" y="11936"/>
                      <a:pt x="17099" y="8621"/>
                      <a:pt x="17212" y="8052"/>
                    </a:cubicBezTo>
                    <a:cubicBezTo>
                      <a:pt x="17325" y="7484"/>
                      <a:pt x="17999" y="6347"/>
                      <a:pt x="18112" y="6157"/>
                    </a:cubicBezTo>
                    <a:cubicBezTo>
                      <a:pt x="18225" y="5968"/>
                      <a:pt x="18337" y="4736"/>
                      <a:pt x="18225" y="4263"/>
                    </a:cubicBezTo>
                    <a:cubicBezTo>
                      <a:pt x="18112" y="3789"/>
                      <a:pt x="18112" y="3031"/>
                      <a:pt x="18449" y="2842"/>
                    </a:cubicBezTo>
                    <a:cubicBezTo>
                      <a:pt x="18787" y="2652"/>
                      <a:pt x="20025" y="1894"/>
                      <a:pt x="20025" y="1894"/>
                    </a:cubicBezTo>
                    <a:lnTo>
                      <a:pt x="20812" y="1231"/>
                    </a:lnTo>
                    <a:lnTo>
                      <a:pt x="21374" y="663"/>
                    </a:lnTo>
                    <a:lnTo>
                      <a:pt x="21599" y="94"/>
                    </a:lnTo>
                    <a:lnTo>
                      <a:pt x="0" y="0"/>
                    </a:lnTo>
                    <a:close/>
                  </a:path>
                </a:pathLst>
              </a:custGeom>
              <a:solidFill>
                <a:srgbClr val="337EB2"/>
              </a:solidFill>
              <a:ln w="25400" cap="flat" cmpd="sng">
                <a:solidFill>
                  <a:srgbClr val="000000">
                    <a:alpha val="0"/>
                  </a:srgbClr>
                </a:solidFill>
                <a:prstDash val="solid"/>
                <a:miter lim="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endParaRPr lang="en-US"/>
              </a:p>
            </p:txBody>
          </p:sp>
          <p:sp>
            <p:nvSpPr>
              <p:cNvPr id="28679" name="AutoShape 7"/>
              <p:cNvSpPr>
                <a:spLocks/>
              </p:cNvSpPr>
              <p:nvPr/>
            </p:nvSpPr>
            <p:spPr bwMode="auto">
              <a:xfrm>
                <a:off x="40149" y="2372747"/>
                <a:ext cx="3685021" cy="440612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999" y="1338"/>
                    </a:moveTo>
                    <a:lnTo>
                      <a:pt x="17485" y="2867"/>
                    </a:lnTo>
                    <a:cubicBezTo>
                      <a:pt x="17485" y="2867"/>
                      <a:pt x="16799" y="3058"/>
                      <a:pt x="16457" y="4969"/>
                    </a:cubicBezTo>
                    <a:cubicBezTo>
                      <a:pt x="16114" y="6881"/>
                      <a:pt x="15657" y="7263"/>
                      <a:pt x="15657" y="7454"/>
                    </a:cubicBezTo>
                    <a:cubicBezTo>
                      <a:pt x="15657" y="7646"/>
                      <a:pt x="14971" y="8028"/>
                      <a:pt x="14971" y="8028"/>
                    </a:cubicBezTo>
                    <a:cubicBezTo>
                      <a:pt x="14971" y="8028"/>
                      <a:pt x="14971" y="10417"/>
                      <a:pt x="15085" y="10704"/>
                    </a:cubicBezTo>
                    <a:cubicBezTo>
                      <a:pt x="15199" y="10991"/>
                      <a:pt x="15885" y="12042"/>
                      <a:pt x="15085" y="13093"/>
                    </a:cubicBezTo>
                    <a:cubicBezTo>
                      <a:pt x="14285" y="14145"/>
                      <a:pt x="13485" y="14814"/>
                      <a:pt x="13485" y="14814"/>
                    </a:cubicBezTo>
                    <a:cubicBezTo>
                      <a:pt x="13485" y="14814"/>
                      <a:pt x="12799" y="15865"/>
                      <a:pt x="12685" y="16152"/>
                    </a:cubicBezTo>
                    <a:cubicBezTo>
                      <a:pt x="12571" y="16438"/>
                      <a:pt x="11771" y="17968"/>
                      <a:pt x="11771" y="17968"/>
                    </a:cubicBezTo>
                    <a:lnTo>
                      <a:pt x="10285" y="19592"/>
                    </a:lnTo>
                    <a:lnTo>
                      <a:pt x="10399" y="20548"/>
                    </a:lnTo>
                    <a:cubicBezTo>
                      <a:pt x="10399" y="20548"/>
                      <a:pt x="9828" y="19688"/>
                      <a:pt x="10285" y="18254"/>
                    </a:cubicBezTo>
                    <a:cubicBezTo>
                      <a:pt x="10742" y="16821"/>
                      <a:pt x="12114" y="14909"/>
                      <a:pt x="12114" y="14718"/>
                    </a:cubicBezTo>
                    <a:cubicBezTo>
                      <a:pt x="12114" y="14527"/>
                      <a:pt x="12799" y="12424"/>
                      <a:pt x="12799" y="12424"/>
                    </a:cubicBezTo>
                    <a:lnTo>
                      <a:pt x="12914" y="10799"/>
                    </a:lnTo>
                    <a:cubicBezTo>
                      <a:pt x="12914" y="10799"/>
                      <a:pt x="12799" y="9939"/>
                      <a:pt x="13142" y="9653"/>
                    </a:cubicBezTo>
                    <a:cubicBezTo>
                      <a:pt x="13485" y="9366"/>
                      <a:pt x="12571" y="8219"/>
                      <a:pt x="12571" y="8219"/>
                    </a:cubicBezTo>
                    <a:cubicBezTo>
                      <a:pt x="12571" y="8219"/>
                      <a:pt x="11657" y="7646"/>
                      <a:pt x="12342" y="6785"/>
                    </a:cubicBezTo>
                    <a:cubicBezTo>
                      <a:pt x="13028" y="5925"/>
                      <a:pt x="13599" y="5352"/>
                      <a:pt x="13828" y="5352"/>
                    </a:cubicBezTo>
                    <a:cubicBezTo>
                      <a:pt x="14057" y="5352"/>
                      <a:pt x="14971" y="4874"/>
                      <a:pt x="14971" y="4874"/>
                    </a:cubicBezTo>
                    <a:lnTo>
                      <a:pt x="15199" y="4396"/>
                    </a:lnTo>
                    <a:lnTo>
                      <a:pt x="13028" y="3631"/>
                    </a:lnTo>
                    <a:lnTo>
                      <a:pt x="13371" y="3058"/>
                    </a:lnTo>
                    <a:lnTo>
                      <a:pt x="14171" y="2771"/>
                    </a:lnTo>
                    <a:cubicBezTo>
                      <a:pt x="14171" y="2771"/>
                      <a:pt x="14171" y="1911"/>
                      <a:pt x="14399" y="1720"/>
                    </a:cubicBezTo>
                    <a:cubicBezTo>
                      <a:pt x="14628" y="1529"/>
                      <a:pt x="14628" y="860"/>
                      <a:pt x="14628" y="860"/>
                    </a:cubicBezTo>
                    <a:lnTo>
                      <a:pt x="13714" y="0"/>
                    </a:lnTo>
                    <a:cubicBezTo>
                      <a:pt x="13714" y="0"/>
                      <a:pt x="13142" y="2007"/>
                      <a:pt x="12685" y="2389"/>
                    </a:cubicBezTo>
                    <a:cubicBezTo>
                      <a:pt x="12228" y="2771"/>
                      <a:pt x="11542" y="3536"/>
                      <a:pt x="11542" y="3536"/>
                    </a:cubicBezTo>
                    <a:cubicBezTo>
                      <a:pt x="11542" y="3536"/>
                      <a:pt x="11542" y="4300"/>
                      <a:pt x="11657" y="4587"/>
                    </a:cubicBezTo>
                    <a:cubicBezTo>
                      <a:pt x="11771" y="4874"/>
                      <a:pt x="11314" y="5638"/>
                      <a:pt x="11199" y="6116"/>
                    </a:cubicBezTo>
                    <a:cubicBezTo>
                      <a:pt x="11085" y="6594"/>
                      <a:pt x="10971" y="7359"/>
                      <a:pt x="10971" y="7932"/>
                    </a:cubicBezTo>
                    <a:cubicBezTo>
                      <a:pt x="10971" y="8506"/>
                      <a:pt x="10628" y="8697"/>
                      <a:pt x="10971" y="10035"/>
                    </a:cubicBezTo>
                    <a:cubicBezTo>
                      <a:pt x="11314" y="11373"/>
                      <a:pt x="11085" y="12520"/>
                      <a:pt x="10971" y="12807"/>
                    </a:cubicBezTo>
                    <a:cubicBezTo>
                      <a:pt x="10857" y="13093"/>
                      <a:pt x="10857" y="13189"/>
                      <a:pt x="10857" y="13571"/>
                    </a:cubicBezTo>
                    <a:cubicBezTo>
                      <a:pt x="10857" y="13953"/>
                      <a:pt x="11085" y="14718"/>
                      <a:pt x="11085" y="14909"/>
                    </a:cubicBezTo>
                    <a:cubicBezTo>
                      <a:pt x="11085" y="15100"/>
                      <a:pt x="10628" y="15961"/>
                      <a:pt x="10514" y="16152"/>
                    </a:cubicBezTo>
                    <a:cubicBezTo>
                      <a:pt x="10399" y="16343"/>
                      <a:pt x="9257" y="19210"/>
                      <a:pt x="9257" y="19210"/>
                    </a:cubicBezTo>
                    <a:lnTo>
                      <a:pt x="8571" y="13476"/>
                    </a:lnTo>
                    <a:cubicBezTo>
                      <a:pt x="8571" y="13476"/>
                      <a:pt x="6285" y="11277"/>
                      <a:pt x="6171" y="11086"/>
                    </a:cubicBezTo>
                    <a:cubicBezTo>
                      <a:pt x="6057" y="10895"/>
                      <a:pt x="8114" y="10035"/>
                      <a:pt x="8914" y="9366"/>
                    </a:cubicBezTo>
                    <a:cubicBezTo>
                      <a:pt x="9714" y="8697"/>
                      <a:pt x="9142" y="8792"/>
                      <a:pt x="8685" y="7168"/>
                    </a:cubicBezTo>
                    <a:cubicBezTo>
                      <a:pt x="8228" y="5543"/>
                      <a:pt x="5942" y="5161"/>
                      <a:pt x="5942" y="5161"/>
                    </a:cubicBezTo>
                    <a:cubicBezTo>
                      <a:pt x="5942" y="5161"/>
                      <a:pt x="5028" y="4587"/>
                      <a:pt x="4914" y="4109"/>
                    </a:cubicBezTo>
                    <a:cubicBezTo>
                      <a:pt x="4799" y="3631"/>
                      <a:pt x="4228" y="1624"/>
                      <a:pt x="4228" y="1624"/>
                    </a:cubicBezTo>
                    <a:lnTo>
                      <a:pt x="7085" y="3727"/>
                    </a:lnTo>
                    <a:cubicBezTo>
                      <a:pt x="7085" y="3727"/>
                      <a:pt x="6057" y="1146"/>
                      <a:pt x="6514" y="573"/>
                    </a:cubicBezTo>
                    <a:cubicBezTo>
                      <a:pt x="6971" y="0"/>
                      <a:pt x="7657" y="477"/>
                      <a:pt x="7657" y="477"/>
                    </a:cubicBezTo>
                    <a:lnTo>
                      <a:pt x="8799" y="3058"/>
                    </a:lnTo>
                    <a:lnTo>
                      <a:pt x="9599" y="3918"/>
                    </a:lnTo>
                    <a:lnTo>
                      <a:pt x="9371" y="1338"/>
                    </a:lnTo>
                    <a:lnTo>
                      <a:pt x="9371" y="95"/>
                    </a:lnTo>
                    <a:lnTo>
                      <a:pt x="0" y="0"/>
                    </a:lnTo>
                    <a:cubicBezTo>
                      <a:pt x="0" y="0"/>
                      <a:pt x="914" y="955"/>
                      <a:pt x="1257" y="1720"/>
                    </a:cubicBezTo>
                    <a:cubicBezTo>
                      <a:pt x="1599" y="2484"/>
                      <a:pt x="3199" y="4587"/>
                      <a:pt x="3199" y="5161"/>
                    </a:cubicBezTo>
                    <a:cubicBezTo>
                      <a:pt x="3199" y="5734"/>
                      <a:pt x="3657" y="6785"/>
                      <a:pt x="4114" y="7741"/>
                    </a:cubicBezTo>
                    <a:cubicBezTo>
                      <a:pt x="4571" y="8697"/>
                      <a:pt x="4914" y="9748"/>
                      <a:pt x="4914" y="10322"/>
                    </a:cubicBezTo>
                    <a:cubicBezTo>
                      <a:pt x="4914" y="10895"/>
                      <a:pt x="4228" y="11851"/>
                      <a:pt x="4799" y="12424"/>
                    </a:cubicBezTo>
                    <a:cubicBezTo>
                      <a:pt x="5371" y="12998"/>
                      <a:pt x="5942" y="14431"/>
                      <a:pt x="6399" y="14718"/>
                    </a:cubicBezTo>
                    <a:cubicBezTo>
                      <a:pt x="6857" y="15005"/>
                      <a:pt x="6628" y="15292"/>
                      <a:pt x="6971" y="16438"/>
                    </a:cubicBezTo>
                    <a:cubicBezTo>
                      <a:pt x="7314" y="17585"/>
                      <a:pt x="7657" y="18541"/>
                      <a:pt x="8000" y="19115"/>
                    </a:cubicBezTo>
                    <a:cubicBezTo>
                      <a:pt x="8342" y="19688"/>
                      <a:pt x="10057" y="21599"/>
                      <a:pt x="10057" y="21599"/>
                    </a:cubicBezTo>
                    <a:cubicBezTo>
                      <a:pt x="10057" y="21599"/>
                      <a:pt x="15085" y="14909"/>
                      <a:pt x="15428" y="14336"/>
                    </a:cubicBezTo>
                    <a:cubicBezTo>
                      <a:pt x="15771" y="13762"/>
                      <a:pt x="15657" y="13093"/>
                      <a:pt x="15657" y="13093"/>
                    </a:cubicBezTo>
                    <a:lnTo>
                      <a:pt x="16457" y="11851"/>
                    </a:lnTo>
                    <a:lnTo>
                      <a:pt x="17371" y="9844"/>
                    </a:lnTo>
                    <a:cubicBezTo>
                      <a:pt x="17371" y="9844"/>
                      <a:pt x="17257" y="8506"/>
                      <a:pt x="17371" y="8028"/>
                    </a:cubicBezTo>
                    <a:cubicBezTo>
                      <a:pt x="17485" y="7550"/>
                      <a:pt x="18285" y="6116"/>
                      <a:pt x="18285" y="6116"/>
                    </a:cubicBezTo>
                    <a:lnTo>
                      <a:pt x="18399" y="2771"/>
                    </a:lnTo>
                    <a:lnTo>
                      <a:pt x="21028" y="955"/>
                    </a:lnTo>
                    <a:lnTo>
                      <a:pt x="21600" y="95"/>
                    </a:lnTo>
                    <a:lnTo>
                      <a:pt x="19999" y="1338"/>
                    </a:lnTo>
                    <a:close/>
                  </a:path>
                </a:pathLst>
              </a:custGeom>
              <a:solidFill>
                <a:srgbClr val="77B2E8"/>
              </a:solidFill>
              <a:ln w="25400" cap="flat" cmpd="sng">
                <a:solidFill>
                  <a:srgbClr val="000000">
                    <a:alpha val="0"/>
                  </a:srgbClr>
                </a:solidFill>
                <a:prstDash val="solid"/>
                <a:miter lim="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endParaRPr lang="en-US"/>
              </a:p>
            </p:txBody>
          </p:sp>
          <p:sp>
            <p:nvSpPr>
              <p:cNvPr id="28680" name="AutoShape 8"/>
              <p:cNvSpPr>
                <a:spLocks/>
              </p:cNvSpPr>
              <p:nvPr/>
            </p:nvSpPr>
            <p:spPr bwMode="auto">
              <a:xfrm>
                <a:off x="0" y="0"/>
                <a:ext cx="3764165" cy="2476006"/>
              </a:xfrm>
              <a:custGeom>
                <a:avLst/>
                <a:gdLst>
                  <a:gd name="T0" fmla="+- 0 10852 105"/>
                  <a:gd name="T1" fmla="*/ T0 w 21495"/>
                  <a:gd name="T2" fmla="*/ 10800 h 21600"/>
                  <a:gd name="T3" fmla="+- 0 10852 105"/>
                  <a:gd name="T4" fmla="*/ T3 w 21495"/>
                  <a:gd name="T5" fmla="*/ 10800 h 21600"/>
                  <a:gd name="T6" fmla="+- 0 10852 105"/>
                  <a:gd name="T7" fmla="*/ T6 w 21495"/>
                  <a:gd name="T8" fmla="*/ 10800 h 21600"/>
                  <a:gd name="T9" fmla="+- 0 10852 105"/>
                  <a:gd name="T10" fmla="*/ T9 w 21495"/>
                  <a:gd name="T11" fmla="*/ 10800 h 21600"/>
                </a:gdLst>
                <a:ahLst/>
                <a:cxnLst>
                  <a:cxn ang="0">
                    <a:pos x="T1" y="T2"/>
                  </a:cxn>
                  <a:cxn ang="0">
                    <a:pos x="T4" y="T5"/>
                  </a:cxn>
                  <a:cxn ang="0">
                    <a:pos x="T7" y="T8"/>
                  </a:cxn>
                  <a:cxn ang="0">
                    <a:pos x="T10" y="T11"/>
                  </a:cxn>
                </a:cxnLst>
                <a:rect l="0" t="0" r="r" b="b"/>
                <a:pathLst>
                  <a:path w="21495" h="21600">
                    <a:moveTo>
                      <a:pt x="117" y="21089"/>
                    </a:moveTo>
                    <a:cubicBezTo>
                      <a:pt x="117" y="21089"/>
                      <a:pt x="117" y="19388"/>
                      <a:pt x="6" y="19048"/>
                    </a:cubicBezTo>
                    <a:cubicBezTo>
                      <a:pt x="-105" y="18708"/>
                      <a:pt x="1231" y="17177"/>
                      <a:pt x="1231" y="17177"/>
                    </a:cubicBezTo>
                    <a:lnTo>
                      <a:pt x="1899" y="16497"/>
                    </a:lnTo>
                    <a:lnTo>
                      <a:pt x="1231" y="14966"/>
                    </a:lnTo>
                    <a:lnTo>
                      <a:pt x="2010" y="14286"/>
                    </a:lnTo>
                    <a:lnTo>
                      <a:pt x="3012" y="13436"/>
                    </a:lnTo>
                    <a:cubicBezTo>
                      <a:pt x="3012" y="13436"/>
                      <a:pt x="3346" y="12415"/>
                      <a:pt x="4793" y="11565"/>
                    </a:cubicBezTo>
                    <a:cubicBezTo>
                      <a:pt x="6241" y="10714"/>
                      <a:pt x="7132" y="9864"/>
                      <a:pt x="7132" y="9864"/>
                    </a:cubicBezTo>
                    <a:cubicBezTo>
                      <a:pt x="7132" y="9864"/>
                      <a:pt x="7577" y="9864"/>
                      <a:pt x="7911" y="8844"/>
                    </a:cubicBezTo>
                    <a:cubicBezTo>
                      <a:pt x="8245" y="7823"/>
                      <a:pt x="8356" y="7313"/>
                      <a:pt x="8356" y="6633"/>
                    </a:cubicBezTo>
                    <a:cubicBezTo>
                      <a:pt x="8356" y="5952"/>
                      <a:pt x="8022" y="5442"/>
                      <a:pt x="8579" y="4592"/>
                    </a:cubicBezTo>
                    <a:cubicBezTo>
                      <a:pt x="9136" y="3741"/>
                      <a:pt x="11697" y="0"/>
                      <a:pt x="11697" y="0"/>
                    </a:cubicBezTo>
                    <a:cubicBezTo>
                      <a:pt x="11697" y="0"/>
                      <a:pt x="11919" y="850"/>
                      <a:pt x="12476" y="1530"/>
                    </a:cubicBezTo>
                    <a:cubicBezTo>
                      <a:pt x="13033" y="2211"/>
                      <a:pt x="13255" y="2891"/>
                      <a:pt x="13255" y="3401"/>
                    </a:cubicBezTo>
                    <a:cubicBezTo>
                      <a:pt x="13255" y="3911"/>
                      <a:pt x="11919" y="2891"/>
                      <a:pt x="13367" y="4762"/>
                    </a:cubicBezTo>
                    <a:cubicBezTo>
                      <a:pt x="14814" y="6633"/>
                      <a:pt x="15037" y="7823"/>
                      <a:pt x="15148" y="8163"/>
                    </a:cubicBezTo>
                    <a:cubicBezTo>
                      <a:pt x="15259" y="8503"/>
                      <a:pt x="15148" y="9694"/>
                      <a:pt x="15482" y="10034"/>
                    </a:cubicBezTo>
                    <a:cubicBezTo>
                      <a:pt x="15816" y="10374"/>
                      <a:pt x="16930" y="11735"/>
                      <a:pt x="17152" y="11905"/>
                    </a:cubicBezTo>
                    <a:cubicBezTo>
                      <a:pt x="17375" y="12075"/>
                      <a:pt x="17709" y="14116"/>
                      <a:pt x="17709" y="14116"/>
                    </a:cubicBezTo>
                    <a:cubicBezTo>
                      <a:pt x="17709" y="14116"/>
                      <a:pt x="17932" y="14966"/>
                      <a:pt x="18154" y="15137"/>
                    </a:cubicBezTo>
                    <a:cubicBezTo>
                      <a:pt x="18377" y="15307"/>
                      <a:pt x="19602" y="15137"/>
                      <a:pt x="19602" y="15137"/>
                    </a:cubicBezTo>
                    <a:lnTo>
                      <a:pt x="20047" y="17007"/>
                    </a:lnTo>
                    <a:cubicBezTo>
                      <a:pt x="20047" y="17007"/>
                      <a:pt x="20047" y="18708"/>
                      <a:pt x="20381" y="18878"/>
                    </a:cubicBezTo>
                    <a:cubicBezTo>
                      <a:pt x="20715" y="19048"/>
                      <a:pt x="21383" y="19729"/>
                      <a:pt x="21383" y="20239"/>
                    </a:cubicBezTo>
                    <a:cubicBezTo>
                      <a:pt x="21383" y="20749"/>
                      <a:pt x="21495" y="21599"/>
                      <a:pt x="21495" y="21599"/>
                    </a:cubicBezTo>
                    <a:lnTo>
                      <a:pt x="117" y="21089"/>
                    </a:lnTo>
                    <a:close/>
                  </a:path>
                </a:pathLst>
              </a:custGeom>
              <a:solidFill>
                <a:srgbClr val="9CB2CB"/>
              </a:solidFill>
              <a:ln w="25400" cap="flat" cmpd="sng">
                <a:solidFill>
                  <a:srgbClr val="000000">
                    <a:alpha val="0"/>
                  </a:srgbClr>
                </a:solidFill>
                <a:prstDash val="solid"/>
                <a:miter lim="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endParaRPr lang="en-US"/>
              </a:p>
            </p:txBody>
          </p:sp>
          <p:sp>
            <p:nvSpPr>
              <p:cNvPr id="28681" name="AutoShape 9"/>
              <p:cNvSpPr>
                <a:spLocks/>
              </p:cNvSpPr>
              <p:nvPr/>
            </p:nvSpPr>
            <p:spPr bwMode="auto">
              <a:xfrm>
                <a:off x="40149" y="119799"/>
                <a:ext cx="2515171" cy="232003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6911" y="0"/>
                    </a:moveTo>
                    <a:lnTo>
                      <a:pt x="14734" y="3811"/>
                    </a:lnTo>
                    <a:lnTo>
                      <a:pt x="16576" y="2722"/>
                    </a:lnTo>
                    <a:cubicBezTo>
                      <a:pt x="16576" y="2722"/>
                      <a:pt x="16409" y="5808"/>
                      <a:pt x="15739" y="6171"/>
                    </a:cubicBezTo>
                    <a:cubicBezTo>
                      <a:pt x="15069" y="6534"/>
                      <a:pt x="17581" y="6352"/>
                      <a:pt x="17581" y="8168"/>
                    </a:cubicBezTo>
                    <a:cubicBezTo>
                      <a:pt x="17581" y="9983"/>
                      <a:pt x="17581" y="11072"/>
                      <a:pt x="16409" y="12705"/>
                    </a:cubicBezTo>
                    <a:cubicBezTo>
                      <a:pt x="15237" y="14339"/>
                      <a:pt x="17748" y="15973"/>
                      <a:pt x="17748" y="15973"/>
                    </a:cubicBezTo>
                    <a:lnTo>
                      <a:pt x="15739" y="16880"/>
                    </a:lnTo>
                    <a:lnTo>
                      <a:pt x="14065" y="16880"/>
                    </a:lnTo>
                    <a:cubicBezTo>
                      <a:pt x="14065" y="16880"/>
                      <a:pt x="13227" y="17788"/>
                      <a:pt x="15069" y="18151"/>
                    </a:cubicBezTo>
                    <a:cubicBezTo>
                      <a:pt x="16911" y="18514"/>
                      <a:pt x="17916" y="18332"/>
                      <a:pt x="18753" y="18695"/>
                    </a:cubicBezTo>
                    <a:cubicBezTo>
                      <a:pt x="19590" y="19058"/>
                      <a:pt x="20930" y="20510"/>
                      <a:pt x="20930" y="20510"/>
                    </a:cubicBezTo>
                    <a:lnTo>
                      <a:pt x="21599" y="21599"/>
                    </a:lnTo>
                    <a:lnTo>
                      <a:pt x="0" y="21418"/>
                    </a:lnTo>
                    <a:lnTo>
                      <a:pt x="167" y="18695"/>
                    </a:lnTo>
                    <a:lnTo>
                      <a:pt x="2511" y="16880"/>
                    </a:lnTo>
                    <a:lnTo>
                      <a:pt x="1841" y="15065"/>
                    </a:lnTo>
                    <a:lnTo>
                      <a:pt x="4186" y="14157"/>
                    </a:lnTo>
                    <a:lnTo>
                      <a:pt x="5693" y="12161"/>
                    </a:lnTo>
                    <a:lnTo>
                      <a:pt x="8037" y="10890"/>
                    </a:lnTo>
                    <a:lnTo>
                      <a:pt x="11553" y="9438"/>
                    </a:lnTo>
                    <a:lnTo>
                      <a:pt x="12223" y="7442"/>
                    </a:lnTo>
                    <a:lnTo>
                      <a:pt x="12223" y="5263"/>
                    </a:lnTo>
                    <a:lnTo>
                      <a:pt x="12223" y="4174"/>
                    </a:lnTo>
                    <a:lnTo>
                      <a:pt x="16911" y="0"/>
                    </a:lnTo>
                    <a:close/>
                  </a:path>
                </a:pathLst>
              </a:custGeom>
              <a:solidFill>
                <a:srgbClr val="FFFFFF"/>
              </a:solidFill>
              <a:ln w="25400" cap="flat" cmpd="sng">
                <a:solidFill>
                  <a:srgbClr val="000000">
                    <a:alpha val="0"/>
                  </a:srgbClr>
                </a:solidFill>
                <a:prstDash val="solid"/>
                <a:miter lim="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endParaRPr lang="en-US"/>
              </a:p>
            </p:txBody>
          </p:sp>
        </p:grpSp>
        <p:grpSp>
          <p:nvGrpSpPr>
            <p:cNvPr id="28682" name="Group 10"/>
            <p:cNvGrpSpPr>
              <a:grpSpLocks/>
            </p:cNvGrpSpPr>
            <p:nvPr/>
          </p:nvGrpSpPr>
          <p:grpSpPr bwMode="auto">
            <a:xfrm>
              <a:off x="676585" y="1465250"/>
              <a:ext cx="1564329" cy="2843711"/>
              <a:chOff x="-1" y="0"/>
              <a:chExt cx="1564330" cy="2843710"/>
            </a:xfrm>
          </p:grpSpPr>
          <p:sp>
            <p:nvSpPr>
              <p:cNvPr id="28683" name="AutoShape 11"/>
              <p:cNvSpPr>
                <a:spLocks/>
              </p:cNvSpPr>
              <p:nvPr/>
            </p:nvSpPr>
            <p:spPr bwMode="auto">
              <a:xfrm>
                <a:off x="8583" y="994224"/>
                <a:ext cx="1555746" cy="184948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562" y="1136"/>
                    </a:lnTo>
                    <a:cubicBezTo>
                      <a:pt x="562" y="1136"/>
                      <a:pt x="787" y="2273"/>
                      <a:pt x="1349" y="2463"/>
                    </a:cubicBezTo>
                    <a:cubicBezTo>
                      <a:pt x="1912" y="2652"/>
                      <a:pt x="3262" y="5210"/>
                      <a:pt x="3262" y="5210"/>
                    </a:cubicBezTo>
                    <a:lnTo>
                      <a:pt x="3487" y="6821"/>
                    </a:lnTo>
                    <a:cubicBezTo>
                      <a:pt x="3487" y="6821"/>
                      <a:pt x="3374" y="7294"/>
                      <a:pt x="3824" y="7768"/>
                    </a:cubicBezTo>
                    <a:cubicBezTo>
                      <a:pt x="4274" y="8242"/>
                      <a:pt x="4837" y="8999"/>
                      <a:pt x="4837" y="9284"/>
                    </a:cubicBezTo>
                    <a:cubicBezTo>
                      <a:pt x="4837" y="9568"/>
                      <a:pt x="4499" y="10705"/>
                      <a:pt x="4387" y="10894"/>
                    </a:cubicBezTo>
                    <a:cubicBezTo>
                      <a:pt x="4274" y="11084"/>
                      <a:pt x="4387" y="12315"/>
                      <a:pt x="5175" y="13073"/>
                    </a:cubicBezTo>
                    <a:cubicBezTo>
                      <a:pt x="5962" y="13831"/>
                      <a:pt x="6524" y="14494"/>
                      <a:pt x="6524" y="14684"/>
                    </a:cubicBezTo>
                    <a:cubicBezTo>
                      <a:pt x="6524" y="14873"/>
                      <a:pt x="6524" y="15821"/>
                      <a:pt x="6524" y="16105"/>
                    </a:cubicBezTo>
                    <a:cubicBezTo>
                      <a:pt x="6524" y="16389"/>
                      <a:pt x="6637" y="16673"/>
                      <a:pt x="7199" y="17810"/>
                    </a:cubicBezTo>
                    <a:cubicBezTo>
                      <a:pt x="7762" y="18947"/>
                      <a:pt x="8549" y="19894"/>
                      <a:pt x="8774" y="20273"/>
                    </a:cubicBezTo>
                    <a:cubicBezTo>
                      <a:pt x="8999" y="20652"/>
                      <a:pt x="10124" y="21599"/>
                      <a:pt x="10124" y="21599"/>
                    </a:cubicBezTo>
                    <a:lnTo>
                      <a:pt x="11249" y="19799"/>
                    </a:lnTo>
                    <a:cubicBezTo>
                      <a:pt x="11249" y="19799"/>
                      <a:pt x="12937" y="17147"/>
                      <a:pt x="13612" y="16673"/>
                    </a:cubicBezTo>
                    <a:cubicBezTo>
                      <a:pt x="14287" y="16199"/>
                      <a:pt x="15300" y="14305"/>
                      <a:pt x="15300" y="14305"/>
                    </a:cubicBezTo>
                    <a:lnTo>
                      <a:pt x="15412" y="13073"/>
                    </a:lnTo>
                    <a:lnTo>
                      <a:pt x="16762" y="11936"/>
                    </a:lnTo>
                    <a:cubicBezTo>
                      <a:pt x="16762" y="11936"/>
                      <a:pt x="17099" y="8621"/>
                      <a:pt x="17212" y="8052"/>
                    </a:cubicBezTo>
                    <a:cubicBezTo>
                      <a:pt x="17324" y="7484"/>
                      <a:pt x="17999" y="6347"/>
                      <a:pt x="18112" y="6157"/>
                    </a:cubicBezTo>
                    <a:cubicBezTo>
                      <a:pt x="18225" y="5968"/>
                      <a:pt x="18337" y="4736"/>
                      <a:pt x="18225" y="4263"/>
                    </a:cubicBezTo>
                    <a:cubicBezTo>
                      <a:pt x="18112" y="3789"/>
                      <a:pt x="18112" y="3031"/>
                      <a:pt x="18449" y="2842"/>
                    </a:cubicBezTo>
                    <a:cubicBezTo>
                      <a:pt x="18787" y="2652"/>
                      <a:pt x="20025" y="1894"/>
                      <a:pt x="20025" y="1894"/>
                    </a:cubicBezTo>
                    <a:lnTo>
                      <a:pt x="20812" y="1231"/>
                    </a:lnTo>
                    <a:lnTo>
                      <a:pt x="21374" y="663"/>
                    </a:lnTo>
                    <a:lnTo>
                      <a:pt x="21600" y="94"/>
                    </a:lnTo>
                    <a:lnTo>
                      <a:pt x="0" y="0"/>
                    </a:lnTo>
                    <a:close/>
                  </a:path>
                </a:pathLst>
              </a:custGeom>
              <a:solidFill>
                <a:srgbClr val="337EB2"/>
              </a:solidFill>
              <a:ln w="25400" cap="flat" cmpd="sng">
                <a:solidFill>
                  <a:srgbClr val="000000">
                    <a:alpha val="0"/>
                  </a:srgbClr>
                </a:solidFill>
                <a:prstDash val="solid"/>
                <a:miter lim="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endParaRPr lang="en-US"/>
              </a:p>
            </p:txBody>
          </p:sp>
          <p:sp>
            <p:nvSpPr>
              <p:cNvPr id="28684" name="AutoShape 12"/>
              <p:cNvSpPr>
                <a:spLocks/>
              </p:cNvSpPr>
              <p:nvPr/>
            </p:nvSpPr>
            <p:spPr bwMode="auto">
              <a:xfrm>
                <a:off x="16685" y="987233"/>
                <a:ext cx="1531438" cy="183326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999" y="1338"/>
                    </a:moveTo>
                    <a:lnTo>
                      <a:pt x="17485" y="2867"/>
                    </a:lnTo>
                    <a:cubicBezTo>
                      <a:pt x="17485" y="2867"/>
                      <a:pt x="16799" y="3058"/>
                      <a:pt x="16457" y="4969"/>
                    </a:cubicBezTo>
                    <a:cubicBezTo>
                      <a:pt x="16114" y="6881"/>
                      <a:pt x="15657" y="7263"/>
                      <a:pt x="15657" y="7454"/>
                    </a:cubicBezTo>
                    <a:cubicBezTo>
                      <a:pt x="15657" y="7646"/>
                      <a:pt x="14971" y="8028"/>
                      <a:pt x="14971" y="8028"/>
                    </a:cubicBezTo>
                    <a:cubicBezTo>
                      <a:pt x="14971" y="8028"/>
                      <a:pt x="14971" y="10417"/>
                      <a:pt x="15085" y="10704"/>
                    </a:cubicBezTo>
                    <a:cubicBezTo>
                      <a:pt x="15199" y="10991"/>
                      <a:pt x="15885" y="12042"/>
                      <a:pt x="15085" y="13093"/>
                    </a:cubicBezTo>
                    <a:cubicBezTo>
                      <a:pt x="14285" y="14145"/>
                      <a:pt x="13485" y="14814"/>
                      <a:pt x="13485" y="14814"/>
                    </a:cubicBezTo>
                    <a:cubicBezTo>
                      <a:pt x="13485" y="14814"/>
                      <a:pt x="12799" y="15865"/>
                      <a:pt x="12685" y="16152"/>
                    </a:cubicBezTo>
                    <a:cubicBezTo>
                      <a:pt x="12571" y="16438"/>
                      <a:pt x="11771" y="17968"/>
                      <a:pt x="11771" y="17968"/>
                    </a:cubicBezTo>
                    <a:lnTo>
                      <a:pt x="10285" y="19592"/>
                    </a:lnTo>
                    <a:lnTo>
                      <a:pt x="10399" y="20548"/>
                    </a:lnTo>
                    <a:cubicBezTo>
                      <a:pt x="10399" y="20548"/>
                      <a:pt x="9828" y="19688"/>
                      <a:pt x="10285" y="18254"/>
                    </a:cubicBezTo>
                    <a:cubicBezTo>
                      <a:pt x="10742" y="16821"/>
                      <a:pt x="12114" y="14909"/>
                      <a:pt x="12114" y="14718"/>
                    </a:cubicBezTo>
                    <a:cubicBezTo>
                      <a:pt x="12114" y="14527"/>
                      <a:pt x="12799" y="12424"/>
                      <a:pt x="12799" y="12424"/>
                    </a:cubicBezTo>
                    <a:lnTo>
                      <a:pt x="12914" y="10799"/>
                    </a:lnTo>
                    <a:cubicBezTo>
                      <a:pt x="12914" y="10799"/>
                      <a:pt x="12799" y="9939"/>
                      <a:pt x="13142" y="9653"/>
                    </a:cubicBezTo>
                    <a:cubicBezTo>
                      <a:pt x="13485" y="9366"/>
                      <a:pt x="12571" y="8219"/>
                      <a:pt x="12571" y="8219"/>
                    </a:cubicBezTo>
                    <a:cubicBezTo>
                      <a:pt x="12571" y="8219"/>
                      <a:pt x="11657" y="7646"/>
                      <a:pt x="12342" y="6785"/>
                    </a:cubicBezTo>
                    <a:cubicBezTo>
                      <a:pt x="13028" y="5925"/>
                      <a:pt x="13599" y="5352"/>
                      <a:pt x="13828" y="5352"/>
                    </a:cubicBezTo>
                    <a:cubicBezTo>
                      <a:pt x="14057" y="5352"/>
                      <a:pt x="14971" y="4874"/>
                      <a:pt x="14971" y="4874"/>
                    </a:cubicBezTo>
                    <a:lnTo>
                      <a:pt x="15199" y="4396"/>
                    </a:lnTo>
                    <a:lnTo>
                      <a:pt x="13028" y="3631"/>
                    </a:lnTo>
                    <a:lnTo>
                      <a:pt x="13371" y="3058"/>
                    </a:lnTo>
                    <a:lnTo>
                      <a:pt x="14171" y="2771"/>
                    </a:lnTo>
                    <a:cubicBezTo>
                      <a:pt x="14171" y="2771"/>
                      <a:pt x="14171" y="1911"/>
                      <a:pt x="14399" y="1720"/>
                    </a:cubicBezTo>
                    <a:cubicBezTo>
                      <a:pt x="14628" y="1529"/>
                      <a:pt x="14628" y="860"/>
                      <a:pt x="14628" y="860"/>
                    </a:cubicBezTo>
                    <a:lnTo>
                      <a:pt x="13714" y="0"/>
                    </a:lnTo>
                    <a:cubicBezTo>
                      <a:pt x="13714" y="0"/>
                      <a:pt x="13142" y="2007"/>
                      <a:pt x="12685" y="2389"/>
                    </a:cubicBezTo>
                    <a:cubicBezTo>
                      <a:pt x="12228" y="2771"/>
                      <a:pt x="11542" y="3536"/>
                      <a:pt x="11542" y="3536"/>
                    </a:cubicBezTo>
                    <a:cubicBezTo>
                      <a:pt x="11542" y="3536"/>
                      <a:pt x="11542" y="4300"/>
                      <a:pt x="11657" y="4587"/>
                    </a:cubicBezTo>
                    <a:cubicBezTo>
                      <a:pt x="11771" y="4874"/>
                      <a:pt x="11314" y="5638"/>
                      <a:pt x="11199" y="6116"/>
                    </a:cubicBezTo>
                    <a:cubicBezTo>
                      <a:pt x="11085" y="6594"/>
                      <a:pt x="10971" y="7359"/>
                      <a:pt x="10971" y="7932"/>
                    </a:cubicBezTo>
                    <a:cubicBezTo>
                      <a:pt x="10971" y="8506"/>
                      <a:pt x="10628" y="8697"/>
                      <a:pt x="10971" y="10035"/>
                    </a:cubicBezTo>
                    <a:cubicBezTo>
                      <a:pt x="11314" y="11373"/>
                      <a:pt x="11085" y="12520"/>
                      <a:pt x="10971" y="12807"/>
                    </a:cubicBezTo>
                    <a:cubicBezTo>
                      <a:pt x="10857" y="13093"/>
                      <a:pt x="10857" y="13189"/>
                      <a:pt x="10857" y="13571"/>
                    </a:cubicBezTo>
                    <a:cubicBezTo>
                      <a:pt x="10857" y="13953"/>
                      <a:pt x="11085" y="14718"/>
                      <a:pt x="11085" y="14909"/>
                    </a:cubicBezTo>
                    <a:cubicBezTo>
                      <a:pt x="11085" y="15100"/>
                      <a:pt x="10628" y="15961"/>
                      <a:pt x="10514" y="16152"/>
                    </a:cubicBezTo>
                    <a:cubicBezTo>
                      <a:pt x="10399" y="16343"/>
                      <a:pt x="9257" y="19210"/>
                      <a:pt x="9257" y="19210"/>
                    </a:cubicBezTo>
                    <a:lnTo>
                      <a:pt x="8571" y="13476"/>
                    </a:lnTo>
                    <a:cubicBezTo>
                      <a:pt x="8571" y="13476"/>
                      <a:pt x="6285" y="11277"/>
                      <a:pt x="6171" y="11086"/>
                    </a:cubicBezTo>
                    <a:cubicBezTo>
                      <a:pt x="6057" y="10895"/>
                      <a:pt x="8114" y="10035"/>
                      <a:pt x="8914" y="9366"/>
                    </a:cubicBezTo>
                    <a:cubicBezTo>
                      <a:pt x="9714" y="8697"/>
                      <a:pt x="9142" y="8792"/>
                      <a:pt x="8685" y="7168"/>
                    </a:cubicBezTo>
                    <a:cubicBezTo>
                      <a:pt x="8228" y="5543"/>
                      <a:pt x="5942" y="5161"/>
                      <a:pt x="5942" y="5161"/>
                    </a:cubicBezTo>
                    <a:cubicBezTo>
                      <a:pt x="5942" y="5161"/>
                      <a:pt x="5028" y="4587"/>
                      <a:pt x="4914" y="4109"/>
                    </a:cubicBezTo>
                    <a:cubicBezTo>
                      <a:pt x="4799" y="3631"/>
                      <a:pt x="4228" y="1624"/>
                      <a:pt x="4228" y="1624"/>
                    </a:cubicBezTo>
                    <a:lnTo>
                      <a:pt x="7085" y="3727"/>
                    </a:lnTo>
                    <a:cubicBezTo>
                      <a:pt x="7085" y="3727"/>
                      <a:pt x="6057" y="1146"/>
                      <a:pt x="6514" y="573"/>
                    </a:cubicBezTo>
                    <a:cubicBezTo>
                      <a:pt x="6971" y="0"/>
                      <a:pt x="7657" y="477"/>
                      <a:pt x="7657" y="477"/>
                    </a:cubicBezTo>
                    <a:lnTo>
                      <a:pt x="8799" y="3058"/>
                    </a:lnTo>
                    <a:lnTo>
                      <a:pt x="9599" y="3918"/>
                    </a:lnTo>
                    <a:lnTo>
                      <a:pt x="9371" y="1338"/>
                    </a:lnTo>
                    <a:lnTo>
                      <a:pt x="9371" y="95"/>
                    </a:lnTo>
                    <a:lnTo>
                      <a:pt x="0" y="0"/>
                    </a:lnTo>
                    <a:cubicBezTo>
                      <a:pt x="0" y="0"/>
                      <a:pt x="914" y="955"/>
                      <a:pt x="1257" y="1720"/>
                    </a:cubicBezTo>
                    <a:cubicBezTo>
                      <a:pt x="1599" y="2484"/>
                      <a:pt x="3199" y="4587"/>
                      <a:pt x="3199" y="5161"/>
                    </a:cubicBezTo>
                    <a:cubicBezTo>
                      <a:pt x="3199" y="5734"/>
                      <a:pt x="3657" y="6785"/>
                      <a:pt x="4114" y="7741"/>
                    </a:cubicBezTo>
                    <a:cubicBezTo>
                      <a:pt x="4571" y="8697"/>
                      <a:pt x="4914" y="9748"/>
                      <a:pt x="4914" y="10322"/>
                    </a:cubicBezTo>
                    <a:cubicBezTo>
                      <a:pt x="4914" y="10895"/>
                      <a:pt x="4228" y="11851"/>
                      <a:pt x="4799" y="12424"/>
                    </a:cubicBezTo>
                    <a:cubicBezTo>
                      <a:pt x="5371" y="12998"/>
                      <a:pt x="5942" y="14431"/>
                      <a:pt x="6399" y="14718"/>
                    </a:cubicBezTo>
                    <a:cubicBezTo>
                      <a:pt x="6857" y="15005"/>
                      <a:pt x="6628" y="15292"/>
                      <a:pt x="6971" y="16438"/>
                    </a:cubicBezTo>
                    <a:cubicBezTo>
                      <a:pt x="7314" y="17585"/>
                      <a:pt x="7657" y="18541"/>
                      <a:pt x="8000" y="19115"/>
                    </a:cubicBezTo>
                    <a:cubicBezTo>
                      <a:pt x="8342" y="19688"/>
                      <a:pt x="10057" y="21599"/>
                      <a:pt x="10057" y="21599"/>
                    </a:cubicBezTo>
                    <a:cubicBezTo>
                      <a:pt x="10057" y="21599"/>
                      <a:pt x="15085" y="14909"/>
                      <a:pt x="15428" y="14336"/>
                    </a:cubicBezTo>
                    <a:cubicBezTo>
                      <a:pt x="15771" y="13762"/>
                      <a:pt x="15657" y="13093"/>
                      <a:pt x="15657" y="13093"/>
                    </a:cubicBezTo>
                    <a:lnTo>
                      <a:pt x="16457" y="11851"/>
                    </a:lnTo>
                    <a:lnTo>
                      <a:pt x="17371" y="9844"/>
                    </a:lnTo>
                    <a:cubicBezTo>
                      <a:pt x="17371" y="9844"/>
                      <a:pt x="17257" y="8506"/>
                      <a:pt x="17371" y="8028"/>
                    </a:cubicBezTo>
                    <a:cubicBezTo>
                      <a:pt x="17485" y="7550"/>
                      <a:pt x="18285" y="6116"/>
                      <a:pt x="18285" y="6116"/>
                    </a:cubicBezTo>
                    <a:lnTo>
                      <a:pt x="18399" y="2771"/>
                    </a:lnTo>
                    <a:lnTo>
                      <a:pt x="21028" y="955"/>
                    </a:lnTo>
                    <a:lnTo>
                      <a:pt x="21599" y="95"/>
                    </a:lnTo>
                    <a:lnTo>
                      <a:pt x="19999" y="1338"/>
                    </a:lnTo>
                    <a:close/>
                  </a:path>
                </a:pathLst>
              </a:custGeom>
              <a:solidFill>
                <a:srgbClr val="77B2E8"/>
              </a:solidFill>
              <a:ln w="25400" cap="flat" cmpd="sng">
                <a:solidFill>
                  <a:srgbClr val="000000">
                    <a:alpha val="0"/>
                  </a:srgbClr>
                </a:solidFill>
                <a:prstDash val="solid"/>
                <a:miter lim="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endParaRPr lang="en-US"/>
              </a:p>
            </p:txBody>
          </p:sp>
          <p:sp>
            <p:nvSpPr>
              <p:cNvPr id="28685" name="AutoShape 13"/>
              <p:cNvSpPr>
                <a:spLocks/>
              </p:cNvSpPr>
              <p:nvPr/>
            </p:nvSpPr>
            <p:spPr bwMode="auto">
              <a:xfrm>
                <a:off x="-1" y="0"/>
                <a:ext cx="1564329" cy="1030196"/>
              </a:xfrm>
              <a:custGeom>
                <a:avLst/>
                <a:gdLst>
                  <a:gd name="T0" fmla="+- 0 10852 105"/>
                  <a:gd name="T1" fmla="*/ T0 w 21495"/>
                  <a:gd name="T2" fmla="*/ 10800 h 21600"/>
                  <a:gd name="T3" fmla="+- 0 10852 105"/>
                  <a:gd name="T4" fmla="*/ T3 w 21495"/>
                  <a:gd name="T5" fmla="*/ 10800 h 21600"/>
                  <a:gd name="T6" fmla="+- 0 10852 105"/>
                  <a:gd name="T7" fmla="*/ T6 w 21495"/>
                  <a:gd name="T8" fmla="*/ 10800 h 21600"/>
                  <a:gd name="T9" fmla="+- 0 10852 105"/>
                  <a:gd name="T10" fmla="*/ T9 w 21495"/>
                  <a:gd name="T11" fmla="*/ 10800 h 21600"/>
                </a:gdLst>
                <a:ahLst/>
                <a:cxnLst>
                  <a:cxn ang="0">
                    <a:pos x="T1" y="T2"/>
                  </a:cxn>
                  <a:cxn ang="0">
                    <a:pos x="T4" y="T5"/>
                  </a:cxn>
                  <a:cxn ang="0">
                    <a:pos x="T7" y="T8"/>
                  </a:cxn>
                  <a:cxn ang="0">
                    <a:pos x="T10" y="T11"/>
                  </a:cxn>
                </a:cxnLst>
                <a:rect l="0" t="0" r="r" b="b"/>
                <a:pathLst>
                  <a:path w="21495" h="21600">
                    <a:moveTo>
                      <a:pt x="117" y="21089"/>
                    </a:moveTo>
                    <a:cubicBezTo>
                      <a:pt x="117" y="21089"/>
                      <a:pt x="117" y="19388"/>
                      <a:pt x="6" y="19048"/>
                    </a:cubicBezTo>
                    <a:cubicBezTo>
                      <a:pt x="-105" y="18708"/>
                      <a:pt x="1231" y="17177"/>
                      <a:pt x="1231" y="17177"/>
                    </a:cubicBezTo>
                    <a:lnTo>
                      <a:pt x="1899" y="16497"/>
                    </a:lnTo>
                    <a:lnTo>
                      <a:pt x="1231" y="14966"/>
                    </a:lnTo>
                    <a:lnTo>
                      <a:pt x="2010" y="14286"/>
                    </a:lnTo>
                    <a:lnTo>
                      <a:pt x="3012" y="13436"/>
                    </a:lnTo>
                    <a:cubicBezTo>
                      <a:pt x="3012" y="13436"/>
                      <a:pt x="3346" y="12415"/>
                      <a:pt x="4793" y="11565"/>
                    </a:cubicBezTo>
                    <a:cubicBezTo>
                      <a:pt x="6241" y="10714"/>
                      <a:pt x="7132" y="9864"/>
                      <a:pt x="7132" y="9864"/>
                    </a:cubicBezTo>
                    <a:cubicBezTo>
                      <a:pt x="7132" y="9864"/>
                      <a:pt x="7577" y="9864"/>
                      <a:pt x="7911" y="8844"/>
                    </a:cubicBezTo>
                    <a:cubicBezTo>
                      <a:pt x="8245" y="7823"/>
                      <a:pt x="8356" y="7313"/>
                      <a:pt x="8356" y="6633"/>
                    </a:cubicBezTo>
                    <a:cubicBezTo>
                      <a:pt x="8356" y="5952"/>
                      <a:pt x="8022" y="5442"/>
                      <a:pt x="8579" y="4592"/>
                    </a:cubicBezTo>
                    <a:cubicBezTo>
                      <a:pt x="9136" y="3741"/>
                      <a:pt x="11697" y="0"/>
                      <a:pt x="11697" y="0"/>
                    </a:cubicBezTo>
                    <a:cubicBezTo>
                      <a:pt x="11697" y="0"/>
                      <a:pt x="11919" y="850"/>
                      <a:pt x="12476" y="1530"/>
                    </a:cubicBezTo>
                    <a:cubicBezTo>
                      <a:pt x="13033" y="2211"/>
                      <a:pt x="13255" y="2891"/>
                      <a:pt x="13255" y="3401"/>
                    </a:cubicBezTo>
                    <a:cubicBezTo>
                      <a:pt x="13255" y="3911"/>
                      <a:pt x="11919" y="2891"/>
                      <a:pt x="13367" y="4762"/>
                    </a:cubicBezTo>
                    <a:cubicBezTo>
                      <a:pt x="14814" y="6633"/>
                      <a:pt x="15037" y="7823"/>
                      <a:pt x="15148" y="8163"/>
                    </a:cubicBezTo>
                    <a:cubicBezTo>
                      <a:pt x="15259" y="8503"/>
                      <a:pt x="15148" y="9694"/>
                      <a:pt x="15482" y="10034"/>
                    </a:cubicBezTo>
                    <a:cubicBezTo>
                      <a:pt x="15816" y="10374"/>
                      <a:pt x="16930" y="11735"/>
                      <a:pt x="17152" y="11905"/>
                    </a:cubicBezTo>
                    <a:cubicBezTo>
                      <a:pt x="17375" y="12075"/>
                      <a:pt x="17709" y="14116"/>
                      <a:pt x="17709" y="14116"/>
                    </a:cubicBezTo>
                    <a:cubicBezTo>
                      <a:pt x="17709" y="14116"/>
                      <a:pt x="17932" y="14966"/>
                      <a:pt x="18154" y="15137"/>
                    </a:cubicBezTo>
                    <a:cubicBezTo>
                      <a:pt x="18377" y="15307"/>
                      <a:pt x="19602" y="15137"/>
                      <a:pt x="19602" y="15137"/>
                    </a:cubicBezTo>
                    <a:lnTo>
                      <a:pt x="20047" y="17007"/>
                    </a:lnTo>
                    <a:cubicBezTo>
                      <a:pt x="20047" y="17007"/>
                      <a:pt x="20047" y="18708"/>
                      <a:pt x="20381" y="18878"/>
                    </a:cubicBezTo>
                    <a:cubicBezTo>
                      <a:pt x="20715" y="19048"/>
                      <a:pt x="21383" y="19729"/>
                      <a:pt x="21383" y="20239"/>
                    </a:cubicBezTo>
                    <a:cubicBezTo>
                      <a:pt x="21383" y="20749"/>
                      <a:pt x="21494" y="21599"/>
                      <a:pt x="21494" y="21599"/>
                    </a:cubicBezTo>
                    <a:lnTo>
                      <a:pt x="117" y="21089"/>
                    </a:lnTo>
                    <a:close/>
                  </a:path>
                </a:pathLst>
              </a:custGeom>
              <a:solidFill>
                <a:srgbClr val="9CB2CB"/>
              </a:solidFill>
              <a:ln w="25400" cap="flat" cmpd="sng">
                <a:solidFill>
                  <a:srgbClr val="000000">
                    <a:alpha val="0"/>
                  </a:srgbClr>
                </a:solidFill>
                <a:prstDash val="solid"/>
                <a:miter lim="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endParaRPr lang="en-US"/>
              </a:p>
            </p:txBody>
          </p:sp>
          <p:sp>
            <p:nvSpPr>
              <p:cNvPr id="28686" name="AutoShape 14"/>
              <p:cNvSpPr>
                <a:spLocks/>
              </p:cNvSpPr>
              <p:nvPr/>
            </p:nvSpPr>
            <p:spPr bwMode="auto">
              <a:xfrm>
                <a:off x="16685" y="49845"/>
                <a:ext cx="1045267" cy="96530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6911" y="0"/>
                    </a:moveTo>
                    <a:lnTo>
                      <a:pt x="14734" y="3811"/>
                    </a:lnTo>
                    <a:lnTo>
                      <a:pt x="16576" y="2722"/>
                    </a:lnTo>
                    <a:cubicBezTo>
                      <a:pt x="16576" y="2722"/>
                      <a:pt x="16409" y="5808"/>
                      <a:pt x="15739" y="6171"/>
                    </a:cubicBezTo>
                    <a:cubicBezTo>
                      <a:pt x="15069" y="6534"/>
                      <a:pt x="17581" y="6352"/>
                      <a:pt x="17581" y="8168"/>
                    </a:cubicBezTo>
                    <a:cubicBezTo>
                      <a:pt x="17581" y="9983"/>
                      <a:pt x="17581" y="11072"/>
                      <a:pt x="16409" y="12705"/>
                    </a:cubicBezTo>
                    <a:cubicBezTo>
                      <a:pt x="15237" y="14339"/>
                      <a:pt x="17748" y="15973"/>
                      <a:pt x="17748" y="15973"/>
                    </a:cubicBezTo>
                    <a:lnTo>
                      <a:pt x="15739" y="16880"/>
                    </a:lnTo>
                    <a:lnTo>
                      <a:pt x="14065" y="16880"/>
                    </a:lnTo>
                    <a:cubicBezTo>
                      <a:pt x="14065" y="16880"/>
                      <a:pt x="13227" y="17788"/>
                      <a:pt x="15069" y="18151"/>
                    </a:cubicBezTo>
                    <a:cubicBezTo>
                      <a:pt x="16911" y="18514"/>
                      <a:pt x="17916" y="18332"/>
                      <a:pt x="18753" y="18695"/>
                    </a:cubicBezTo>
                    <a:cubicBezTo>
                      <a:pt x="19590" y="19058"/>
                      <a:pt x="20930" y="20510"/>
                      <a:pt x="20930" y="20510"/>
                    </a:cubicBezTo>
                    <a:lnTo>
                      <a:pt x="21599" y="21599"/>
                    </a:lnTo>
                    <a:lnTo>
                      <a:pt x="0" y="21418"/>
                    </a:lnTo>
                    <a:lnTo>
                      <a:pt x="167" y="18695"/>
                    </a:lnTo>
                    <a:lnTo>
                      <a:pt x="2511" y="16880"/>
                    </a:lnTo>
                    <a:lnTo>
                      <a:pt x="1841" y="15065"/>
                    </a:lnTo>
                    <a:lnTo>
                      <a:pt x="4186" y="14157"/>
                    </a:lnTo>
                    <a:lnTo>
                      <a:pt x="5693" y="12161"/>
                    </a:lnTo>
                    <a:lnTo>
                      <a:pt x="8037" y="10890"/>
                    </a:lnTo>
                    <a:lnTo>
                      <a:pt x="11553" y="9438"/>
                    </a:lnTo>
                    <a:lnTo>
                      <a:pt x="12223" y="7442"/>
                    </a:lnTo>
                    <a:lnTo>
                      <a:pt x="12223" y="5263"/>
                    </a:lnTo>
                    <a:lnTo>
                      <a:pt x="12223" y="4174"/>
                    </a:lnTo>
                    <a:lnTo>
                      <a:pt x="16911" y="0"/>
                    </a:lnTo>
                    <a:close/>
                  </a:path>
                </a:pathLst>
              </a:custGeom>
              <a:solidFill>
                <a:srgbClr val="FFFFFF"/>
              </a:solidFill>
              <a:ln w="25400" cap="flat" cmpd="sng">
                <a:solidFill>
                  <a:srgbClr val="000000">
                    <a:alpha val="0"/>
                  </a:srgbClr>
                </a:solidFill>
                <a:prstDash val="solid"/>
                <a:miter lim="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endParaRPr lang="en-US"/>
              </a:p>
            </p:txBody>
          </p:sp>
        </p:grpSp>
        <p:grpSp>
          <p:nvGrpSpPr>
            <p:cNvPr id="28687" name="Group 15"/>
            <p:cNvGrpSpPr>
              <a:grpSpLocks/>
            </p:cNvGrpSpPr>
            <p:nvPr/>
          </p:nvGrpSpPr>
          <p:grpSpPr bwMode="auto">
            <a:xfrm>
              <a:off x="7156273" y="1643050"/>
              <a:ext cx="1026591" cy="1867329"/>
              <a:chOff x="0" y="0"/>
              <a:chExt cx="1026590" cy="1867329"/>
            </a:xfrm>
          </p:grpSpPr>
          <p:sp>
            <p:nvSpPr>
              <p:cNvPr id="28688" name="AutoShape 16"/>
              <p:cNvSpPr>
                <a:spLocks/>
              </p:cNvSpPr>
              <p:nvPr/>
            </p:nvSpPr>
            <p:spPr bwMode="auto">
              <a:xfrm>
                <a:off x="5630" y="652859"/>
                <a:ext cx="1020958" cy="121447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562" y="1136"/>
                    </a:lnTo>
                    <a:cubicBezTo>
                      <a:pt x="562" y="1136"/>
                      <a:pt x="787" y="2273"/>
                      <a:pt x="1349" y="2463"/>
                    </a:cubicBezTo>
                    <a:cubicBezTo>
                      <a:pt x="1912" y="2652"/>
                      <a:pt x="3262" y="5210"/>
                      <a:pt x="3262" y="5210"/>
                    </a:cubicBezTo>
                    <a:lnTo>
                      <a:pt x="3487" y="6821"/>
                    </a:lnTo>
                    <a:cubicBezTo>
                      <a:pt x="3487" y="6821"/>
                      <a:pt x="3374" y="7294"/>
                      <a:pt x="3824" y="7768"/>
                    </a:cubicBezTo>
                    <a:cubicBezTo>
                      <a:pt x="4274" y="8242"/>
                      <a:pt x="4837" y="9000"/>
                      <a:pt x="4837" y="9284"/>
                    </a:cubicBezTo>
                    <a:cubicBezTo>
                      <a:pt x="4837" y="9568"/>
                      <a:pt x="4500" y="10705"/>
                      <a:pt x="4387" y="10894"/>
                    </a:cubicBezTo>
                    <a:cubicBezTo>
                      <a:pt x="4274" y="11084"/>
                      <a:pt x="4387" y="12315"/>
                      <a:pt x="5175" y="13073"/>
                    </a:cubicBezTo>
                    <a:cubicBezTo>
                      <a:pt x="5962" y="13831"/>
                      <a:pt x="6524" y="14494"/>
                      <a:pt x="6524" y="14684"/>
                    </a:cubicBezTo>
                    <a:cubicBezTo>
                      <a:pt x="6524" y="14873"/>
                      <a:pt x="6524" y="15821"/>
                      <a:pt x="6524" y="16105"/>
                    </a:cubicBezTo>
                    <a:cubicBezTo>
                      <a:pt x="6524" y="16389"/>
                      <a:pt x="6637" y="16673"/>
                      <a:pt x="7199" y="17810"/>
                    </a:cubicBezTo>
                    <a:cubicBezTo>
                      <a:pt x="7762" y="18947"/>
                      <a:pt x="8549" y="19894"/>
                      <a:pt x="8774" y="20273"/>
                    </a:cubicBezTo>
                    <a:cubicBezTo>
                      <a:pt x="9000" y="20652"/>
                      <a:pt x="10124" y="21600"/>
                      <a:pt x="10124" y="21600"/>
                    </a:cubicBezTo>
                    <a:lnTo>
                      <a:pt x="11249" y="19800"/>
                    </a:lnTo>
                    <a:cubicBezTo>
                      <a:pt x="11249" y="19800"/>
                      <a:pt x="12937" y="17147"/>
                      <a:pt x="13612" y="16673"/>
                    </a:cubicBezTo>
                    <a:cubicBezTo>
                      <a:pt x="14287" y="16200"/>
                      <a:pt x="15300" y="14305"/>
                      <a:pt x="15300" y="14305"/>
                    </a:cubicBezTo>
                    <a:lnTo>
                      <a:pt x="15412" y="13073"/>
                    </a:lnTo>
                    <a:lnTo>
                      <a:pt x="16762" y="11936"/>
                    </a:lnTo>
                    <a:cubicBezTo>
                      <a:pt x="16762" y="11936"/>
                      <a:pt x="17099" y="8621"/>
                      <a:pt x="17212" y="8052"/>
                    </a:cubicBezTo>
                    <a:cubicBezTo>
                      <a:pt x="17324" y="7484"/>
                      <a:pt x="17999" y="6347"/>
                      <a:pt x="18112" y="6157"/>
                    </a:cubicBezTo>
                    <a:cubicBezTo>
                      <a:pt x="18225" y="5968"/>
                      <a:pt x="18337" y="4736"/>
                      <a:pt x="18225" y="4263"/>
                    </a:cubicBezTo>
                    <a:cubicBezTo>
                      <a:pt x="18112" y="3789"/>
                      <a:pt x="18112" y="3031"/>
                      <a:pt x="18449" y="2842"/>
                    </a:cubicBezTo>
                    <a:cubicBezTo>
                      <a:pt x="18787" y="2652"/>
                      <a:pt x="20025" y="1894"/>
                      <a:pt x="20025" y="1894"/>
                    </a:cubicBezTo>
                    <a:lnTo>
                      <a:pt x="20812" y="1231"/>
                    </a:lnTo>
                    <a:lnTo>
                      <a:pt x="21375" y="663"/>
                    </a:lnTo>
                    <a:lnTo>
                      <a:pt x="21599" y="94"/>
                    </a:lnTo>
                    <a:lnTo>
                      <a:pt x="0" y="0"/>
                    </a:lnTo>
                    <a:close/>
                  </a:path>
                </a:pathLst>
              </a:custGeom>
              <a:solidFill>
                <a:srgbClr val="337EB2"/>
              </a:solidFill>
              <a:ln w="25400" cap="flat" cmpd="sng">
                <a:solidFill>
                  <a:srgbClr val="000000">
                    <a:alpha val="0"/>
                  </a:srgbClr>
                </a:solidFill>
                <a:prstDash val="solid"/>
                <a:miter lim="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endParaRPr lang="en-US"/>
              </a:p>
            </p:txBody>
          </p:sp>
          <p:sp>
            <p:nvSpPr>
              <p:cNvPr id="28689" name="AutoShape 17"/>
              <p:cNvSpPr>
                <a:spLocks/>
              </p:cNvSpPr>
              <p:nvPr/>
            </p:nvSpPr>
            <p:spPr bwMode="auto">
              <a:xfrm>
                <a:off x="10949" y="648268"/>
                <a:ext cx="1005006" cy="120381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999" y="1338"/>
                    </a:moveTo>
                    <a:lnTo>
                      <a:pt x="17485" y="2867"/>
                    </a:lnTo>
                    <a:cubicBezTo>
                      <a:pt x="17485" y="2867"/>
                      <a:pt x="16799" y="3058"/>
                      <a:pt x="16457" y="4969"/>
                    </a:cubicBezTo>
                    <a:cubicBezTo>
                      <a:pt x="16114" y="6881"/>
                      <a:pt x="15657" y="7263"/>
                      <a:pt x="15657" y="7454"/>
                    </a:cubicBezTo>
                    <a:cubicBezTo>
                      <a:pt x="15657" y="7646"/>
                      <a:pt x="14971" y="8028"/>
                      <a:pt x="14971" y="8028"/>
                    </a:cubicBezTo>
                    <a:cubicBezTo>
                      <a:pt x="14971" y="8028"/>
                      <a:pt x="14971" y="10417"/>
                      <a:pt x="15085" y="10704"/>
                    </a:cubicBezTo>
                    <a:cubicBezTo>
                      <a:pt x="15200" y="10991"/>
                      <a:pt x="15885" y="12042"/>
                      <a:pt x="15085" y="13093"/>
                    </a:cubicBezTo>
                    <a:cubicBezTo>
                      <a:pt x="14285" y="14145"/>
                      <a:pt x="13485" y="14814"/>
                      <a:pt x="13485" y="14814"/>
                    </a:cubicBezTo>
                    <a:cubicBezTo>
                      <a:pt x="13485" y="14814"/>
                      <a:pt x="12799" y="15865"/>
                      <a:pt x="12685" y="16152"/>
                    </a:cubicBezTo>
                    <a:cubicBezTo>
                      <a:pt x="12571" y="16438"/>
                      <a:pt x="11771" y="17968"/>
                      <a:pt x="11771" y="17968"/>
                    </a:cubicBezTo>
                    <a:lnTo>
                      <a:pt x="10285" y="19592"/>
                    </a:lnTo>
                    <a:lnTo>
                      <a:pt x="10399" y="20548"/>
                    </a:lnTo>
                    <a:cubicBezTo>
                      <a:pt x="10399" y="20548"/>
                      <a:pt x="9828" y="19688"/>
                      <a:pt x="10285" y="18254"/>
                    </a:cubicBezTo>
                    <a:cubicBezTo>
                      <a:pt x="10742" y="16821"/>
                      <a:pt x="12114" y="14909"/>
                      <a:pt x="12114" y="14718"/>
                    </a:cubicBezTo>
                    <a:cubicBezTo>
                      <a:pt x="12114" y="14527"/>
                      <a:pt x="12799" y="12424"/>
                      <a:pt x="12799" y="12424"/>
                    </a:cubicBezTo>
                    <a:lnTo>
                      <a:pt x="12914" y="10799"/>
                    </a:lnTo>
                    <a:cubicBezTo>
                      <a:pt x="12914" y="10799"/>
                      <a:pt x="12799" y="9939"/>
                      <a:pt x="13142" y="9653"/>
                    </a:cubicBezTo>
                    <a:cubicBezTo>
                      <a:pt x="13485" y="9366"/>
                      <a:pt x="12571" y="8219"/>
                      <a:pt x="12571" y="8219"/>
                    </a:cubicBezTo>
                    <a:cubicBezTo>
                      <a:pt x="12571" y="8219"/>
                      <a:pt x="11657" y="7646"/>
                      <a:pt x="12342" y="6785"/>
                    </a:cubicBezTo>
                    <a:cubicBezTo>
                      <a:pt x="13028" y="5925"/>
                      <a:pt x="13599" y="5352"/>
                      <a:pt x="13828" y="5352"/>
                    </a:cubicBezTo>
                    <a:cubicBezTo>
                      <a:pt x="14057" y="5352"/>
                      <a:pt x="14971" y="4874"/>
                      <a:pt x="14971" y="4874"/>
                    </a:cubicBezTo>
                    <a:lnTo>
                      <a:pt x="15200" y="4396"/>
                    </a:lnTo>
                    <a:lnTo>
                      <a:pt x="13028" y="3631"/>
                    </a:lnTo>
                    <a:lnTo>
                      <a:pt x="13371" y="3058"/>
                    </a:lnTo>
                    <a:lnTo>
                      <a:pt x="14171" y="2771"/>
                    </a:lnTo>
                    <a:cubicBezTo>
                      <a:pt x="14171" y="2771"/>
                      <a:pt x="14171" y="1911"/>
                      <a:pt x="14399" y="1720"/>
                    </a:cubicBezTo>
                    <a:cubicBezTo>
                      <a:pt x="14628" y="1529"/>
                      <a:pt x="14628" y="860"/>
                      <a:pt x="14628" y="860"/>
                    </a:cubicBezTo>
                    <a:lnTo>
                      <a:pt x="13714" y="0"/>
                    </a:lnTo>
                    <a:cubicBezTo>
                      <a:pt x="13714" y="0"/>
                      <a:pt x="13142" y="2007"/>
                      <a:pt x="12685" y="2389"/>
                    </a:cubicBezTo>
                    <a:cubicBezTo>
                      <a:pt x="12228" y="2771"/>
                      <a:pt x="11542" y="3536"/>
                      <a:pt x="11542" y="3536"/>
                    </a:cubicBezTo>
                    <a:cubicBezTo>
                      <a:pt x="11542" y="3536"/>
                      <a:pt x="11542" y="4300"/>
                      <a:pt x="11657" y="4587"/>
                    </a:cubicBezTo>
                    <a:cubicBezTo>
                      <a:pt x="11771" y="4874"/>
                      <a:pt x="11314" y="5638"/>
                      <a:pt x="11200" y="6116"/>
                    </a:cubicBezTo>
                    <a:cubicBezTo>
                      <a:pt x="11085" y="6594"/>
                      <a:pt x="10971" y="7359"/>
                      <a:pt x="10971" y="7932"/>
                    </a:cubicBezTo>
                    <a:cubicBezTo>
                      <a:pt x="10971" y="8506"/>
                      <a:pt x="10628" y="8697"/>
                      <a:pt x="10971" y="10035"/>
                    </a:cubicBezTo>
                    <a:cubicBezTo>
                      <a:pt x="11314" y="11373"/>
                      <a:pt x="11085" y="12520"/>
                      <a:pt x="10971" y="12807"/>
                    </a:cubicBezTo>
                    <a:cubicBezTo>
                      <a:pt x="10857" y="13093"/>
                      <a:pt x="10857" y="13189"/>
                      <a:pt x="10857" y="13571"/>
                    </a:cubicBezTo>
                    <a:cubicBezTo>
                      <a:pt x="10857" y="13953"/>
                      <a:pt x="11085" y="14718"/>
                      <a:pt x="11085" y="14909"/>
                    </a:cubicBezTo>
                    <a:cubicBezTo>
                      <a:pt x="11085" y="15100"/>
                      <a:pt x="10628" y="15961"/>
                      <a:pt x="10514" y="16152"/>
                    </a:cubicBezTo>
                    <a:cubicBezTo>
                      <a:pt x="10399" y="16343"/>
                      <a:pt x="9257" y="19210"/>
                      <a:pt x="9257" y="19210"/>
                    </a:cubicBezTo>
                    <a:lnTo>
                      <a:pt x="8571" y="13476"/>
                    </a:lnTo>
                    <a:cubicBezTo>
                      <a:pt x="8571" y="13476"/>
                      <a:pt x="6285" y="11277"/>
                      <a:pt x="6171" y="11086"/>
                    </a:cubicBezTo>
                    <a:cubicBezTo>
                      <a:pt x="6057" y="10895"/>
                      <a:pt x="8114" y="10035"/>
                      <a:pt x="8914" y="9366"/>
                    </a:cubicBezTo>
                    <a:cubicBezTo>
                      <a:pt x="9714" y="8697"/>
                      <a:pt x="9142" y="8792"/>
                      <a:pt x="8685" y="7168"/>
                    </a:cubicBezTo>
                    <a:cubicBezTo>
                      <a:pt x="8228" y="5543"/>
                      <a:pt x="5942" y="5161"/>
                      <a:pt x="5942" y="5161"/>
                    </a:cubicBezTo>
                    <a:cubicBezTo>
                      <a:pt x="5942" y="5161"/>
                      <a:pt x="5028" y="4587"/>
                      <a:pt x="4914" y="4109"/>
                    </a:cubicBezTo>
                    <a:cubicBezTo>
                      <a:pt x="4799" y="3631"/>
                      <a:pt x="4228" y="1624"/>
                      <a:pt x="4228" y="1624"/>
                    </a:cubicBezTo>
                    <a:lnTo>
                      <a:pt x="7085" y="3727"/>
                    </a:lnTo>
                    <a:cubicBezTo>
                      <a:pt x="7085" y="3727"/>
                      <a:pt x="6057" y="1146"/>
                      <a:pt x="6514" y="573"/>
                    </a:cubicBezTo>
                    <a:cubicBezTo>
                      <a:pt x="6971" y="0"/>
                      <a:pt x="7657" y="477"/>
                      <a:pt x="7657" y="477"/>
                    </a:cubicBezTo>
                    <a:lnTo>
                      <a:pt x="8799" y="3058"/>
                    </a:lnTo>
                    <a:lnTo>
                      <a:pt x="9599" y="3918"/>
                    </a:lnTo>
                    <a:lnTo>
                      <a:pt x="9371" y="1338"/>
                    </a:lnTo>
                    <a:lnTo>
                      <a:pt x="9371" y="95"/>
                    </a:lnTo>
                    <a:lnTo>
                      <a:pt x="0" y="0"/>
                    </a:lnTo>
                    <a:cubicBezTo>
                      <a:pt x="0" y="0"/>
                      <a:pt x="914" y="955"/>
                      <a:pt x="1257" y="1720"/>
                    </a:cubicBezTo>
                    <a:cubicBezTo>
                      <a:pt x="1599" y="2484"/>
                      <a:pt x="3199" y="4587"/>
                      <a:pt x="3199" y="5161"/>
                    </a:cubicBezTo>
                    <a:cubicBezTo>
                      <a:pt x="3199" y="5734"/>
                      <a:pt x="3657" y="6785"/>
                      <a:pt x="4114" y="7741"/>
                    </a:cubicBezTo>
                    <a:cubicBezTo>
                      <a:pt x="4571" y="8697"/>
                      <a:pt x="4914" y="9748"/>
                      <a:pt x="4914" y="10322"/>
                    </a:cubicBezTo>
                    <a:cubicBezTo>
                      <a:pt x="4914" y="10895"/>
                      <a:pt x="4228" y="11851"/>
                      <a:pt x="4799" y="12424"/>
                    </a:cubicBezTo>
                    <a:cubicBezTo>
                      <a:pt x="5371" y="12998"/>
                      <a:pt x="5942" y="14431"/>
                      <a:pt x="6399" y="14718"/>
                    </a:cubicBezTo>
                    <a:cubicBezTo>
                      <a:pt x="6857" y="15005"/>
                      <a:pt x="6628" y="15292"/>
                      <a:pt x="6971" y="16438"/>
                    </a:cubicBezTo>
                    <a:cubicBezTo>
                      <a:pt x="7314" y="17585"/>
                      <a:pt x="7657" y="18541"/>
                      <a:pt x="8000" y="19115"/>
                    </a:cubicBezTo>
                    <a:cubicBezTo>
                      <a:pt x="8342" y="19688"/>
                      <a:pt x="10057" y="21600"/>
                      <a:pt x="10057" y="21600"/>
                    </a:cubicBezTo>
                    <a:cubicBezTo>
                      <a:pt x="10057" y="21600"/>
                      <a:pt x="15085" y="14909"/>
                      <a:pt x="15428" y="14336"/>
                    </a:cubicBezTo>
                    <a:cubicBezTo>
                      <a:pt x="15771" y="13762"/>
                      <a:pt x="15657" y="13093"/>
                      <a:pt x="15657" y="13093"/>
                    </a:cubicBezTo>
                    <a:lnTo>
                      <a:pt x="16457" y="11851"/>
                    </a:lnTo>
                    <a:lnTo>
                      <a:pt x="17371" y="9844"/>
                    </a:lnTo>
                    <a:cubicBezTo>
                      <a:pt x="17371" y="9844"/>
                      <a:pt x="17257" y="8506"/>
                      <a:pt x="17371" y="8028"/>
                    </a:cubicBezTo>
                    <a:cubicBezTo>
                      <a:pt x="17485" y="7550"/>
                      <a:pt x="18285" y="6116"/>
                      <a:pt x="18285" y="6116"/>
                    </a:cubicBezTo>
                    <a:lnTo>
                      <a:pt x="18400" y="2771"/>
                    </a:lnTo>
                    <a:lnTo>
                      <a:pt x="21028" y="955"/>
                    </a:lnTo>
                    <a:lnTo>
                      <a:pt x="21599" y="95"/>
                    </a:lnTo>
                    <a:lnTo>
                      <a:pt x="19999" y="1338"/>
                    </a:lnTo>
                    <a:close/>
                  </a:path>
                </a:pathLst>
              </a:custGeom>
              <a:solidFill>
                <a:srgbClr val="77B2E8"/>
              </a:solidFill>
              <a:ln w="25400" cap="flat" cmpd="sng">
                <a:solidFill>
                  <a:srgbClr val="000000">
                    <a:alpha val="0"/>
                  </a:srgbClr>
                </a:solidFill>
                <a:prstDash val="solid"/>
                <a:miter lim="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endParaRPr lang="en-US"/>
              </a:p>
            </p:txBody>
          </p:sp>
          <p:sp>
            <p:nvSpPr>
              <p:cNvPr id="28690" name="AutoShape 18"/>
              <p:cNvSpPr>
                <a:spLocks/>
              </p:cNvSpPr>
              <p:nvPr/>
            </p:nvSpPr>
            <p:spPr bwMode="auto">
              <a:xfrm>
                <a:off x="0" y="0"/>
                <a:ext cx="1026590" cy="676481"/>
              </a:xfrm>
              <a:custGeom>
                <a:avLst/>
                <a:gdLst>
                  <a:gd name="T0" fmla="+- 0 10852 105"/>
                  <a:gd name="T1" fmla="*/ T0 w 21495"/>
                  <a:gd name="T2" fmla="*/ 10800 h 21600"/>
                  <a:gd name="T3" fmla="+- 0 10852 105"/>
                  <a:gd name="T4" fmla="*/ T3 w 21495"/>
                  <a:gd name="T5" fmla="*/ 10800 h 21600"/>
                  <a:gd name="T6" fmla="+- 0 10852 105"/>
                  <a:gd name="T7" fmla="*/ T6 w 21495"/>
                  <a:gd name="T8" fmla="*/ 10800 h 21600"/>
                  <a:gd name="T9" fmla="+- 0 10852 105"/>
                  <a:gd name="T10" fmla="*/ T9 w 21495"/>
                  <a:gd name="T11" fmla="*/ 10800 h 21600"/>
                </a:gdLst>
                <a:ahLst/>
                <a:cxnLst>
                  <a:cxn ang="0">
                    <a:pos x="T1" y="T2"/>
                  </a:cxn>
                  <a:cxn ang="0">
                    <a:pos x="T4" y="T5"/>
                  </a:cxn>
                  <a:cxn ang="0">
                    <a:pos x="T7" y="T8"/>
                  </a:cxn>
                  <a:cxn ang="0">
                    <a:pos x="T10" y="T11"/>
                  </a:cxn>
                </a:cxnLst>
                <a:rect l="0" t="0" r="r" b="b"/>
                <a:pathLst>
                  <a:path w="21495" h="21600">
                    <a:moveTo>
                      <a:pt x="117" y="21089"/>
                    </a:moveTo>
                    <a:cubicBezTo>
                      <a:pt x="117" y="21089"/>
                      <a:pt x="117" y="19388"/>
                      <a:pt x="6" y="19048"/>
                    </a:cubicBezTo>
                    <a:cubicBezTo>
                      <a:pt x="-105" y="18708"/>
                      <a:pt x="1231" y="17177"/>
                      <a:pt x="1231" y="17177"/>
                    </a:cubicBezTo>
                    <a:lnTo>
                      <a:pt x="1899" y="16497"/>
                    </a:lnTo>
                    <a:lnTo>
                      <a:pt x="1231" y="14966"/>
                    </a:lnTo>
                    <a:lnTo>
                      <a:pt x="2010" y="14286"/>
                    </a:lnTo>
                    <a:lnTo>
                      <a:pt x="3012" y="13436"/>
                    </a:lnTo>
                    <a:cubicBezTo>
                      <a:pt x="3012" y="13436"/>
                      <a:pt x="3346" y="12415"/>
                      <a:pt x="4793" y="11565"/>
                    </a:cubicBezTo>
                    <a:cubicBezTo>
                      <a:pt x="6241" y="10714"/>
                      <a:pt x="7132" y="9864"/>
                      <a:pt x="7132" y="9864"/>
                    </a:cubicBezTo>
                    <a:cubicBezTo>
                      <a:pt x="7132" y="9864"/>
                      <a:pt x="7577" y="9864"/>
                      <a:pt x="7911" y="8844"/>
                    </a:cubicBezTo>
                    <a:cubicBezTo>
                      <a:pt x="8245" y="7823"/>
                      <a:pt x="8356" y="7313"/>
                      <a:pt x="8356" y="6633"/>
                    </a:cubicBezTo>
                    <a:cubicBezTo>
                      <a:pt x="8356" y="5952"/>
                      <a:pt x="8022" y="5442"/>
                      <a:pt x="8579" y="4592"/>
                    </a:cubicBezTo>
                    <a:cubicBezTo>
                      <a:pt x="9136" y="3741"/>
                      <a:pt x="11697" y="0"/>
                      <a:pt x="11697" y="0"/>
                    </a:cubicBezTo>
                    <a:cubicBezTo>
                      <a:pt x="11697" y="0"/>
                      <a:pt x="11919" y="850"/>
                      <a:pt x="12476" y="1530"/>
                    </a:cubicBezTo>
                    <a:cubicBezTo>
                      <a:pt x="13033" y="2211"/>
                      <a:pt x="13255" y="2891"/>
                      <a:pt x="13255" y="3401"/>
                    </a:cubicBezTo>
                    <a:cubicBezTo>
                      <a:pt x="13255" y="3911"/>
                      <a:pt x="11919" y="2891"/>
                      <a:pt x="13367" y="4762"/>
                    </a:cubicBezTo>
                    <a:cubicBezTo>
                      <a:pt x="14814" y="6633"/>
                      <a:pt x="15037" y="7823"/>
                      <a:pt x="15148" y="8163"/>
                    </a:cubicBezTo>
                    <a:cubicBezTo>
                      <a:pt x="15259" y="8503"/>
                      <a:pt x="15148" y="9694"/>
                      <a:pt x="15482" y="10034"/>
                    </a:cubicBezTo>
                    <a:cubicBezTo>
                      <a:pt x="15816" y="10374"/>
                      <a:pt x="16930" y="11735"/>
                      <a:pt x="17152" y="11905"/>
                    </a:cubicBezTo>
                    <a:cubicBezTo>
                      <a:pt x="17375" y="12075"/>
                      <a:pt x="17709" y="14116"/>
                      <a:pt x="17709" y="14116"/>
                    </a:cubicBezTo>
                    <a:cubicBezTo>
                      <a:pt x="17709" y="14116"/>
                      <a:pt x="17932" y="14966"/>
                      <a:pt x="18154" y="15137"/>
                    </a:cubicBezTo>
                    <a:cubicBezTo>
                      <a:pt x="18377" y="15307"/>
                      <a:pt x="19602" y="15137"/>
                      <a:pt x="19602" y="15137"/>
                    </a:cubicBezTo>
                    <a:lnTo>
                      <a:pt x="20047" y="17007"/>
                    </a:lnTo>
                    <a:cubicBezTo>
                      <a:pt x="20047" y="17007"/>
                      <a:pt x="20047" y="18708"/>
                      <a:pt x="20381" y="18878"/>
                    </a:cubicBezTo>
                    <a:cubicBezTo>
                      <a:pt x="20715" y="19048"/>
                      <a:pt x="21383" y="19729"/>
                      <a:pt x="21383" y="20239"/>
                    </a:cubicBezTo>
                    <a:cubicBezTo>
                      <a:pt x="21383" y="20749"/>
                      <a:pt x="21495" y="21600"/>
                      <a:pt x="21495" y="21600"/>
                    </a:cubicBezTo>
                    <a:lnTo>
                      <a:pt x="117" y="21089"/>
                    </a:lnTo>
                    <a:close/>
                  </a:path>
                </a:pathLst>
              </a:custGeom>
              <a:solidFill>
                <a:srgbClr val="9CB2CB"/>
              </a:solidFill>
              <a:ln w="25400" cap="flat" cmpd="sng">
                <a:solidFill>
                  <a:srgbClr val="000000">
                    <a:alpha val="0"/>
                  </a:srgbClr>
                </a:solidFill>
                <a:prstDash val="solid"/>
                <a:miter lim="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endParaRPr lang="en-US"/>
              </a:p>
            </p:txBody>
          </p:sp>
          <p:sp>
            <p:nvSpPr>
              <p:cNvPr id="28691" name="AutoShape 19"/>
              <p:cNvSpPr>
                <a:spLocks/>
              </p:cNvSpPr>
              <p:nvPr/>
            </p:nvSpPr>
            <p:spPr bwMode="auto">
              <a:xfrm>
                <a:off x="10949" y="32731"/>
                <a:ext cx="685956" cy="63386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6911" y="0"/>
                    </a:moveTo>
                    <a:lnTo>
                      <a:pt x="14734" y="3811"/>
                    </a:lnTo>
                    <a:lnTo>
                      <a:pt x="16576" y="2722"/>
                    </a:lnTo>
                    <a:cubicBezTo>
                      <a:pt x="16576" y="2722"/>
                      <a:pt x="16409" y="5808"/>
                      <a:pt x="15739" y="6171"/>
                    </a:cubicBezTo>
                    <a:cubicBezTo>
                      <a:pt x="15069" y="6534"/>
                      <a:pt x="17581" y="6352"/>
                      <a:pt x="17581" y="8168"/>
                    </a:cubicBezTo>
                    <a:cubicBezTo>
                      <a:pt x="17581" y="9983"/>
                      <a:pt x="17581" y="11072"/>
                      <a:pt x="16409" y="12705"/>
                    </a:cubicBezTo>
                    <a:cubicBezTo>
                      <a:pt x="15237" y="14339"/>
                      <a:pt x="17748" y="15973"/>
                      <a:pt x="17748" y="15973"/>
                    </a:cubicBezTo>
                    <a:lnTo>
                      <a:pt x="15739" y="16880"/>
                    </a:lnTo>
                    <a:lnTo>
                      <a:pt x="14065" y="16880"/>
                    </a:lnTo>
                    <a:cubicBezTo>
                      <a:pt x="14065" y="16880"/>
                      <a:pt x="13227" y="17788"/>
                      <a:pt x="15069" y="18151"/>
                    </a:cubicBezTo>
                    <a:cubicBezTo>
                      <a:pt x="16911" y="18514"/>
                      <a:pt x="17916" y="18332"/>
                      <a:pt x="18753" y="18695"/>
                    </a:cubicBezTo>
                    <a:cubicBezTo>
                      <a:pt x="19590" y="19058"/>
                      <a:pt x="20930" y="20510"/>
                      <a:pt x="20930" y="20510"/>
                    </a:cubicBezTo>
                    <a:lnTo>
                      <a:pt x="21600" y="21599"/>
                    </a:lnTo>
                    <a:lnTo>
                      <a:pt x="0" y="21418"/>
                    </a:lnTo>
                    <a:lnTo>
                      <a:pt x="167" y="18695"/>
                    </a:lnTo>
                    <a:lnTo>
                      <a:pt x="2511" y="16880"/>
                    </a:lnTo>
                    <a:lnTo>
                      <a:pt x="1841" y="15065"/>
                    </a:lnTo>
                    <a:lnTo>
                      <a:pt x="4186" y="14157"/>
                    </a:lnTo>
                    <a:lnTo>
                      <a:pt x="5693" y="12161"/>
                    </a:lnTo>
                    <a:lnTo>
                      <a:pt x="8037" y="10890"/>
                    </a:lnTo>
                    <a:lnTo>
                      <a:pt x="11553" y="9438"/>
                    </a:lnTo>
                    <a:lnTo>
                      <a:pt x="12223" y="7442"/>
                    </a:lnTo>
                    <a:lnTo>
                      <a:pt x="12223" y="5263"/>
                    </a:lnTo>
                    <a:lnTo>
                      <a:pt x="12223" y="4174"/>
                    </a:lnTo>
                    <a:lnTo>
                      <a:pt x="16911" y="0"/>
                    </a:lnTo>
                    <a:close/>
                  </a:path>
                </a:pathLst>
              </a:custGeom>
              <a:solidFill>
                <a:srgbClr val="FFFFFF"/>
              </a:solidFill>
              <a:ln w="25400" cap="flat" cmpd="sng">
                <a:solidFill>
                  <a:srgbClr val="000000">
                    <a:alpha val="0"/>
                  </a:srgbClr>
                </a:solidFill>
                <a:prstDash val="solid"/>
                <a:miter lim="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endParaRPr lang="en-US"/>
              </a:p>
            </p:txBody>
          </p:sp>
        </p:grpSp>
        <p:sp>
          <p:nvSpPr>
            <p:cNvPr id="28692" name="AutoShape 20"/>
            <p:cNvSpPr>
              <a:spLocks/>
            </p:cNvSpPr>
            <p:nvPr/>
          </p:nvSpPr>
          <p:spPr bwMode="auto">
            <a:xfrm>
              <a:off x="0" y="2306979"/>
              <a:ext cx="9367679" cy="5617821"/>
            </a:xfrm>
            <a:custGeom>
              <a:avLst/>
              <a:gdLst>
                <a:gd name="T0" fmla="*/ 10201 w 20402"/>
                <a:gd name="T1" fmla="+- 0 10841 151"/>
                <a:gd name="T2" fmla="*/ 10841 h 21380"/>
                <a:gd name="T3" fmla="*/ 10201 w 20402"/>
                <a:gd name="T4" fmla="+- 0 10841 151"/>
                <a:gd name="T5" fmla="*/ 10841 h 21380"/>
                <a:gd name="T6" fmla="*/ 10201 w 20402"/>
                <a:gd name="T7" fmla="+- 0 10841 151"/>
                <a:gd name="T8" fmla="*/ 10841 h 21380"/>
                <a:gd name="T9" fmla="*/ 10201 w 20402"/>
                <a:gd name="T10" fmla="+- 0 10841 151"/>
                <a:gd name="T11" fmla="*/ 10841 h 21380"/>
              </a:gdLst>
              <a:ahLst/>
              <a:cxnLst>
                <a:cxn ang="0">
                  <a:pos x="T0" y="T2"/>
                </a:cxn>
                <a:cxn ang="0">
                  <a:pos x="T3" y="T5"/>
                </a:cxn>
                <a:cxn ang="0">
                  <a:pos x="T6" y="T8"/>
                </a:cxn>
                <a:cxn ang="0">
                  <a:pos x="T9" y="T11"/>
                </a:cxn>
              </a:cxnLst>
              <a:rect l="0" t="0" r="r" b="b"/>
              <a:pathLst>
                <a:path w="20402" h="21380">
                  <a:moveTo>
                    <a:pt x="0" y="1486"/>
                  </a:moveTo>
                  <a:cubicBezTo>
                    <a:pt x="0" y="1486"/>
                    <a:pt x="3069" y="13090"/>
                    <a:pt x="4185" y="14145"/>
                  </a:cubicBezTo>
                  <a:cubicBezTo>
                    <a:pt x="5301" y="15200"/>
                    <a:pt x="5068" y="14470"/>
                    <a:pt x="5487" y="15362"/>
                  </a:cubicBezTo>
                  <a:cubicBezTo>
                    <a:pt x="5905" y="16255"/>
                    <a:pt x="6510" y="17310"/>
                    <a:pt x="7161" y="18608"/>
                  </a:cubicBezTo>
                  <a:cubicBezTo>
                    <a:pt x="7812" y="19907"/>
                    <a:pt x="7858" y="19826"/>
                    <a:pt x="8463" y="20475"/>
                  </a:cubicBezTo>
                  <a:cubicBezTo>
                    <a:pt x="9067" y="21124"/>
                    <a:pt x="9579" y="21449"/>
                    <a:pt x="10090" y="21367"/>
                  </a:cubicBezTo>
                  <a:cubicBezTo>
                    <a:pt x="10602" y="21286"/>
                    <a:pt x="11857" y="21286"/>
                    <a:pt x="12741" y="20394"/>
                  </a:cubicBezTo>
                  <a:cubicBezTo>
                    <a:pt x="13624" y="19501"/>
                    <a:pt x="15019" y="15849"/>
                    <a:pt x="15252" y="15444"/>
                  </a:cubicBezTo>
                  <a:cubicBezTo>
                    <a:pt x="15484" y="15038"/>
                    <a:pt x="15717" y="14794"/>
                    <a:pt x="16089" y="14470"/>
                  </a:cubicBezTo>
                  <a:cubicBezTo>
                    <a:pt x="16461" y="14145"/>
                    <a:pt x="17484" y="11954"/>
                    <a:pt x="17670" y="11467"/>
                  </a:cubicBezTo>
                  <a:cubicBezTo>
                    <a:pt x="17856" y="10980"/>
                    <a:pt x="17856" y="11062"/>
                    <a:pt x="18414" y="10331"/>
                  </a:cubicBezTo>
                  <a:cubicBezTo>
                    <a:pt x="18972" y="9601"/>
                    <a:pt x="20274" y="1730"/>
                    <a:pt x="20274" y="1324"/>
                  </a:cubicBezTo>
                  <a:cubicBezTo>
                    <a:pt x="20274" y="918"/>
                    <a:pt x="21600" y="-151"/>
                    <a:pt x="15704" y="17"/>
                  </a:cubicBezTo>
                  <a:cubicBezTo>
                    <a:pt x="12336" y="114"/>
                    <a:pt x="9611" y="808"/>
                    <a:pt x="8214" y="690"/>
                  </a:cubicBezTo>
                  <a:cubicBezTo>
                    <a:pt x="5218" y="437"/>
                    <a:pt x="4505" y="125"/>
                    <a:pt x="3575" y="693"/>
                  </a:cubicBezTo>
                  <a:cubicBezTo>
                    <a:pt x="2645" y="1261"/>
                    <a:pt x="372" y="-56"/>
                    <a:pt x="0" y="1486"/>
                  </a:cubicBezTo>
                  <a:close/>
                </a:path>
              </a:pathLst>
            </a:custGeom>
            <a:solidFill>
              <a:srgbClr val="9390C5">
                <a:alpha val="39999"/>
              </a:srgbClr>
            </a:solidFill>
            <a:ln w="25400" cap="flat" cmpd="sng">
              <a:solidFill>
                <a:srgbClr val="000000">
                  <a:alpha val="0"/>
                </a:srgbClr>
              </a:solidFill>
              <a:prstDash val="solid"/>
              <a:miter lim="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000000"/>
                  </a:outerShdw>
                </a:effectLst>
              </a:endParaRPr>
            </a:p>
          </p:txBody>
        </p:sp>
        <p:sp>
          <p:nvSpPr>
            <p:cNvPr id="28693" name="AutoShape 21"/>
            <p:cNvSpPr>
              <a:spLocks/>
            </p:cNvSpPr>
            <p:nvPr/>
          </p:nvSpPr>
          <p:spPr bwMode="auto">
            <a:xfrm>
              <a:off x="311757" y="3547217"/>
              <a:ext cx="6680201" cy="434340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cubicBezTo>
                    <a:pt x="0" y="0"/>
                    <a:pt x="6221" y="1542"/>
                    <a:pt x="9366" y="4077"/>
                  </a:cubicBezTo>
                  <a:cubicBezTo>
                    <a:pt x="12512" y="6612"/>
                    <a:pt x="21600" y="13224"/>
                    <a:pt x="21600" y="13224"/>
                  </a:cubicBezTo>
                  <a:cubicBezTo>
                    <a:pt x="21600" y="13224"/>
                    <a:pt x="18104" y="19506"/>
                    <a:pt x="17685" y="19946"/>
                  </a:cubicBezTo>
                  <a:cubicBezTo>
                    <a:pt x="17266" y="20387"/>
                    <a:pt x="14400" y="21599"/>
                    <a:pt x="13770" y="21599"/>
                  </a:cubicBezTo>
                  <a:cubicBezTo>
                    <a:pt x="13141" y="21599"/>
                    <a:pt x="11533" y="19946"/>
                    <a:pt x="10625" y="19065"/>
                  </a:cubicBezTo>
                  <a:cubicBezTo>
                    <a:pt x="9716" y="18183"/>
                    <a:pt x="7829" y="13665"/>
                    <a:pt x="7269" y="13444"/>
                  </a:cubicBezTo>
                  <a:cubicBezTo>
                    <a:pt x="6710" y="13224"/>
                    <a:pt x="4963" y="12232"/>
                    <a:pt x="4683" y="11902"/>
                  </a:cubicBezTo>
                  <a:cubicBezTo>
                    <a:pt x="4403" y="11571"/>
                    <a:pt x="0" y="0"/>
                    <a:pt x="0" y="0"/>
                  </a:cubicBezTo>
                  <a:close/>
                </a:path>
              </a:pathLst>
            </a:custGeom>
            <a:solidFill>
              <a:srgbClr val="FFFFFF">
                <a:alpha val="20000"/>
              </a:srgbClr>
            </a:solidFill>
            <a:ln w="25400" cap="flat" cmpd="sng">
              <a:solidFill>
                <a:srgbClr val="000000">
                  <a:alpha val="0"/>
                </a:srgbClr>
              </a:solidFill>
              <a:prstDash val="solid"/>
              <a:miter lim="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endParaRPr lang="en-US"/>
            </a:p>
          </p:txBody>
        </p:sp>
        <p:sp>
          <p:nvSpPr>
            <p:cNvPr id="28694" name="AutoShape 22"/>
            <p:cNvSpPr>
              <a:spLocks/>
            </p:cNvSpPr>
            <p:nvPr/>
          </p:nvSpPr>
          <p:spPr bwMode="auto">
            <a:xfrm>
              <a:off x="3515511" y="2807673"/>
              <a:ext cx="5650022" cy="5076707"/>
            </a:xfrm>
            <a:custGeom>
              <a:avLst/>
              <a:gdLst>
                <a:gd name="T0" fmla="+- 0 11066 688"/>
                <a:gd name="T1" fmla="*/ T0 w 20756"/>
                <a:gd name="T2" fmla="+- 0 11169 916"/>
                <a:gd name="T3" fmla="*/ 11169 h 20507"/>
                <a:gd name="T4" fmla="+- 0 11066 688"/>
                <a:gd name="T5" fmla="*/ T4 w 20756"/>
                <a:gd name="T6" fmla="+- 0 11169 916"/>
                <a:gd name="T7" fmla="*/ 11169 h 20507"/>
                <a:gd name="T8" fmla="+- 0 11066 688"/>
                <a:gd name="T9" fmla="*/ T8 w 20756"/>
                <a:gd name="T10" fmla="+- 0 11169 916"/>
                <a:gd name="T11" fmla="*/ 11169 h 20507"/>
                <a:gd name="T12" fmla="+- 0 11066 688"/>
                <a:gd name="T13" fmla="*/ T12 w 20756"/>
                <a:gd name="T14" fmla="+- 0 11169 916"/>
                <a:gd name="T15" fmla="*/ 11169 h 20507"/>
              </a:gdLst>
              <a:ahLst/>
              <a:cxnLst>
                <a:cxn ang="0">
                  <a:pos x="T1" y="T3"/>
                </a:cxn>
                <a:cxn ang="0">
                  <a:pos x="T5" y="T7"/>
                </a:cxn>
                <a:cxn ang="0">
                  <a:pos x="T9" y="T11"/>
                </a:cxn>
                <a:cxn ang="0">
                  <a:pos x="T13" y="T15"/>
                </a:cxn>
              </a:cxnLst>
              <a:rect l="0" t="0" r="r" b="b"/>
              <a:pathLst>
                <a:path w="20756" h="20507">
                  <a:moveTo>
                    <a:pt x="4691" y="20504"/>
                  </a:moveTo>
                  <a:cubicBezTo>
                    <a:pt x="4691" y="20504"/>
                    <a:pt x="8196" y="20683"/>
                    <a:pt x="10234" y="17905"/>
                  </a:cubicBezTo>
                  <a:cubicBezTo>
                    <a:pt x="12271" y="15127"/>
                    <a:pt x="13005" y="13693"/>
                    <a:pt x="13494" y="13424"/>
                  </a:cubicBezTo>
                  <a:cubicBezTo>
                    <a:pt x="13983" y="13155"/>
                    <a:pt x="14146" y="12976"/>
                    <a:pt x="14717" y="12259"/>
                  </a:cubicBezTo>
                  <a:cubicBezTo>
                    <a:pt x="15287" y="11542"/>
                    <a:pt x="16999" y="9659"/>
                    <a:pt x="17325" y="9301"/>
                  </a:cubicBezTo>
                  <a:cubicBezTo>
                    <a:pt x="17651" y="8942"/>
                    <a:pt x="18140" y="8763"/>
                    <a:pt x="18385" y="8405"/>
                  </a:cubicBezTo>
                  <a:cubicBezTo>
                    <a:pt x="18629" y="8046"/>
                    <a:pt x="20585" y="1235"/>
                    <a:pt x="20748" y="159"/>
                  </a:cubicBezTo>
                  <a:cubicBezTo>
                    <a:pt x="20911" y="-916"/>
                    <a:pt x="18466" y="3744"/>
                    <a:pt x="17325" y="4909"/>
                  </a:cubicBezTo>
                  <a:cubicBezTo>
                    <a:pt x="16184" y="6074"/>
                    <a:pt x="12027" y="9032"/>
                    <a:pt x="10641" y="9570"/>
                  </a:cubicBezTo>
                  <a:cubicBezTo>
                    <a:pt x="9256" y="10108"/>
                    <a:pt x="3468" y="12796"/>
                    <a:pt x="2816" y="13513"/>
                  </a:cubicBezTo>
                  <a:cubicBezTo>
                    <a:pt x="2164" y="14230"/>
                    <a:pt x="1594" y="15664"/>
                    <a:pt x="3142" y="15664"/>
                  </a:cubicBezTo>
                  <a:cubicBezTo>
                    <a:pt x="4691" y="15664"/>
                    <a:pt x="7625" y="13782"/>
                    <a:pt x="8033" y="14679"/>
                  </a:cubicBezTo>
                  <a:cubicBezTo>
                    <a:pt x="8441" y="15575"/>
                    <a:pt x="4284" y="17457"/>
                    <a:pt x="2898" y="17009"/>
                  </a:cubicBezTo>
                  <a:cubicBezTo>
                    <a:pt x="1512" y="16561"/>
                    <a:pt x="1023" y="15306"/>
                    <a:pt x="371" y="15754"/>
                  </a:cubicBezTo>
                  <a:cubicBezTo>
                    <a:pt x="-281" y="16202"/>
                    <a:pt x="-688" y="18891"/>
                    <a:pt x="4691" y="20504"/>
                  </a:cubicBezTo>
                  <a:close/>
                </a:path>
              </a:pathLst>
            </a:custGeom>
            <a:solidFill>
              <a:srgbClr val="72759B">
                <a:alpha val="9999"/>
              </a:srgbClr>
            </a:solidFill>
            <a:ln w="25400" cap="flat" cmpd="sng">
              <a:solidFill>
                <a:srgbClr val="000000">
                  <a:alpha val="0"/>
                </a:srgbClr>
              </a:solidFill>
              <a:prstDash val="solid"/>
              <a:miter lim="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endParaRPr lang="en-US"/>
            </a:p>
          </p:txBody>
        </p:sp>
      </p:grpSp>
      <p:pic>
        <p:nvPicPr>
          <p:cNvPr id="28695" name="Picture 2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rot="8630895">
            <a:off x="6669088" y="6894513"/>
            <a:ext cx="5149850" cy="2176462"/>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rnd" cmpd="sng">
                <a:solidFill>
                  <a:srgbClr val="000000"/>
                </a:solidFill>
                <a:prstDash val="solid"/>
                <a:round/>
                <a:headEnd type="none" w="med" len="med"/>
                <a:tailEnd type="none" w="med" len="me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sp>
        <p:nvSpPr>
          <p:cNvPr id="28696" name="AutoShape 24"/>
          <p:cNvSpPr>
            <a:spLocks/>
          </p:cNvSpPr>
          <p:nvPr/>
        </p:nvSpPr>
        <p:spPr bwMode="auto">
          <a:xfrm>
            <a:off x="17805400" y="3746500"/>
            <a:ext cx="4800600" cy="20193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pPr algn="l">
              <a:lnSpc>
                <a:spcPct val="90000"/>
              </a:lnSpc>
            </a:pPr>
            <a:r>
              <a:rPr lang="en-US" sz="3600" b="1">
                <a:solidFill>
                  <a:srgbClr val="232323"/>
                </a:solidFill>
                <a:latin typeface="Open Sans" charset="0"/>
                <a:cs typeface="Open Sans" charset="0"/>
                <a:sym typeface="Open Sans" charset="0"/>
              </a:rPr>
              <a:t>This is what we see:</a:t>
            </a:r>
          </a:p>
          <a:p>
            <a:pPr algn="l">
              <a:lnSpc>
                <a:spcPct val="90000"/>
              </a:lnSpc>
            </a:pPr>
            <a:r>
              <a:rPr lang="en-US" sz="2800">
                <a:solidFill>
                  <a:srgbClr val="232323"/>
                </a:solidFill>
                <a:latin typeface="Open Sans" charset="0"/>
                <a:cs typeface="Open Sans" charset="0"/>
                <a:sym typeface="Open Sans" charset="0"/>
              </a:rPr>
              <a:t>The outside of the real problems. Some kind of lorem ipsum dolor sit amet.</a:t>
            </a:r>
            <a:endParaRPr lang="en-US"/>
          </a:p>
        </p:txBody>
      </p:sp>
      <p:pic>
        <p:nvPicPr>
          <p:cNvPr id="28697" name="Picture 25"/>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rot="19430896">
            <a:off x="13914438" y="3741738"/>
            <a:ext cx="3530600" cy="1746250"/>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rnd" cmpd="sng">
                <a:solidFill>
                  <a:srgbClr val="000000"/>
                </a:solidFill>
                <a:prstDash val="solid"/>
                <a:round/>
                <a:headEnd type="none" w="med" len="med"/>
                <a:tailEnd type="none" w="med" len="me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sp>
        <p:nvSpPr>
          <p:cNvPr id="28698" name="AutoShape 26"/>
          <p:cNvSpPr>
            <a:spLocks/>
          </p:cNvSpPr>
          <p:nvPr/>
        </p:nvSpPr>
        <p:spPr bwMode="auto">
          <a:xfrm>
            <a:off x="1447800" y="7067550"/>
            <a:ext cx="4800600" cy="25781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pPr algn="l">
              <a:lnSpc>
                <a:spcPct val="90000"/>
              </a:lnSpc>
            </a:pPr>
            <a:r>
              <a:rPr lang="en-US" sz="3600" b="1">
                <a:solidFill>
                  <a:srgbClr val="232323"/>
                </a:solidFill>
                <a:latin typeface="Open Sans" charset="0"/>
                <a:cs typeface="Open Sans" charset="0"/>
                <a:sym typeface="Open Sans" charset="0"/>
              </a:rPr>
              <a:t>This is the Real Problem:</a:t>
            </a:r>
          </a:p>
          <a:p>
            <a:pPr algn="l">
              <a:lnSpc>
                <a:spcPct val="90000"/>
              </a:lnSpc>
            </a:pPr>
            <a:r>
              <a:rPr lang="en-US" sz="2800">
                <a:solidFill>
                  <a:srgbClr val="232323"/>
                </a:solidFill>
                <a:latin typeface="Open Sans" charset="0"/>
                <a:cs typeface="Open Sans" charset="0"/>
                <a:sym typeface="Open Sans" charset="0"/>
              </a:rPr>
              <a:t>The deep inside of the real problems. Some kind of lorem ipsum dolor sit amet.</a:t>
            </a:r>
            <a:endParaRPr lang="en-US"/>
          </a:p>
        </p:txBody>
      </p:sp>
      <p:grpSp>
        <p:nvGrpSpPr>
          <p:cNvPr id="28699" name="Group 27"/>
          <p:cNvGrpSpPr>
            <a:grpSpLocks/>
          </p:cNvGrpSpPr>
          <p:nvPr/>
        </p:nvGrpSpPr>
        <p:grpSpPr bwMode="auto">
          <a:xfrm>
            <a:off x="16952913" y="6613525"/>
            <a:ext cx="584200" cy="4241800"/>
            <a:chOff x="-1" y="-1"/>
            <a:chExt cx="584201" cy="4241802"/>
          </a:xfrm>
        </p:grpSpPr>
        <p:sp>
          <p:nvSpPr>
            <p:cNvPr id="28700" name="AutoShape 28"/>
            <p:cNvSpPr>
              <a:spLocks/>
            </p:cNvSpPr>
            <p:nvPr/>
          </p:nvSpPr>
          <p:spPr bwMode="auto">
            <a:xfrm>
              <a:off x="4540" y="0"/>
              <a:ext cx="579660" cy="2144649"/>
            </a:xfrm>
            <a:custGeom>
              <a:avLst/>
              <a:gdLst>
                <a:gd name="T0" fmla="*/ 10800 w 21600"/>
                <a:gd name="T1" fmla="+- 0 11141 1309"/>
                <a:gd name="T2" fmla="*/ 11141 h 19665"/>
                <a:gd name="T3" fmla="*/ 10800 w 21600"/>
                <a:gd name="T4" fmla="+- 0 11141 1309"/>
                <a:gd name="T5" fmla="*/ 11141 h 19665"/>
                <a:gd name="T6" fmla="*/ 10800 w 21600"/>
                <a:gd name="T7" fmla="+- 0 11141 1309"/>
                <a:gd name="T8" fmla="*/ 11141 h 19665"/>
                <a:gd name="T9" fmla="*/ 10800 w 21600"/>
                <a:gd name="T10" fmla="+- 0 11141 1309"/>
                <a:gd name="T11" fmla="*/ 11141 h 19665"/>
              </a:gdLst>
              <a:ahLst/>
              <a:cxnLst>
                <a:cxn ang="0">
                  <a:pos x="T0" y="T2"/>
                </a:cxn>
                <a:cxn ang="0">
                  <a:pos x="T3" y="T5"/>
                </a:cxn>
                <a:cxn ang="0">
                  <a:pos x="T6" y="T8"/>
                </a:cxn>
                <a:cxn ang="0">
                  <a:pos x="T9" y="T11"/>
                </a:cxn>
              </a:cxnLst>
              <a:rect l="0" t="0" r="r" b="b"/>
              <a:pathLst>
                <a:path w="21600" h="19665">
                  <a:moveTo>
                    <a:pt x="0" y="180"/>
                  </a:moveTo>
                  <a:cubicBezTo>
                    <a:pt x="0" y="180"/>
                    <a:pt x="9969" y="-1309"/>
                    <a:pt x="11630" y="4277"/>
                  </a:cubicBezTo>
                  <a:cubicBezTo>
                    <a:pt x="13292" y="9863"/>
                    <a:pt x="7476" y="15822"/>
                    <a:pt x="13292" y="18056"/>
                  </a:cubicBezTo>
                  <a:cubicBezTo>
                    <a:pt x="19107" y="20291"/>
                    <a:pt x="21599" y="19546"/>
                    <a:pt x="21599" y="19546"/>
                  </a:cubicBezTo>
                  <a:lnTo>
                    <a:pt x="14123" y="18801"/>
                  </a:lnTo>
                </a:path>
              </a:pathLst>
            </a:custGeom>
            <a:noFill/>
            <a:ln w="25400" cap="flat" cmpd="sng">
              <a:solidFill>
                <a:srgbClr val="000000"/>
              </a:solidFill>
              <a:prstDash val="solid"/>
              <a:miter lim="0"/>
              <a:headEnd/>
              <a:tailEnd/>
            </a:ln>
            <a:effectLst/>
            <a:extLst>
              <a:ext uri="{909E8E84-426E-40dd-AFC4-6F175D3DCCD1}">
                <a14:hiddenFill xmlns:a14="http://schemas.microsoft.com/office/drawing/2010/main" xmlns="">
                  <a:solidFill>
                    <a:srgbClr val="FFFFFF"/>
                  </a:solid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endParaRPr lang="en-US"/>
            </a:p>
          </p:txBody>
        </p:sp>
        <p:sp>
          <p:nvSpPr>
            <p:cNvPr id="28701" name="AutoShape 29"/>
            <p:cNvSpPr>
              <a:spLocks/>
            </p:cNvSpPr>
            <p:nvPr/>
          </p:nvSpPr>
          <p:spPr bwMode="auto">
            <a:xfrm rot="10800000" flipH="1">
              <a:off x="0" y="2097151"/>
              <a:ext cx="579660" cy="2144649"/>
            </a:xfrm>
            <a:custGeom>
              <a:avLst/>
              <a:gdLst>
                <a:gd name="T0" fmla="*/ 10800 w 21600"/>
                <a:gd name="T1" fmla="+- 0 11141 1309"/>
                <a:gd name="T2" fmla="*/ 11141 h 19665"/>
                <a:gd name="T3" fmla="*/ 10800 w 21600"/>
                <a:gd name="T4" fmla="+- 0 11141 1309"/>
                <a:gd name="T5" fmla="*/ 11141 h 19665"/>
                <a:gd name="T6" fmla="*/ 10800 w 21600"/>
                <a:gd name="T7" fmla="+- 0 11141 1309"/>
                <a:gd name="T8" fmla="*/ 11141 h 19665"/>
                <a:gd name="T9" fmla="*/ 10800 w 21600"/>
                <a:gd name="T10" fmla="+- 0 11141 1309"/>
                <a:gd name="T11" fmla="*/ 11141 h 19665"/>
              </a:gdLst>
              <a:ahLst/>
              <a:cxnLst>
                <a:cxn ang="0">
                  <a:pos x="T0" y="T2"/>
                </a:cxn>
                <a:cxn ang="0">
                  <a:pos x="T3" y="T5"/>
                </a:cxn>
                <a:cxn ang="0">
                  <a:pos x="T6" y="T8"/>
                </a:cxn>
                <a:cxn ang="0">
                  <a:pos x="T9" y="T11"/>
                </a:cxn>
              </a:cxnLst>
              <a:rect l="0" t="0" r="r" b="b"/>
              <a:pathLst>
                <a:path w="21600" h="19665">
                  <a:moveTo>
                    <a:pt x="0" y="180"/>
                  </a:moveTo>
                  <a:cubicBezTo>
                    <a:pt x="0" y="180"/>
                    <a:pt x="9969" y="-1309"/>
                    <a:pt x="11630" y="4277"/>
                  </a:cubicBezTo>
                  <a:cubicBezTo>
                    <a:pt x="13292" y="9863"/>
                    <a:pt x="7476" y="15822"/>
                    <a:pt x="13292" y="18056"/>
                  </a:cubicBezTo>
                  <a:cubicBezTo>
                    <a:pt x="19107" y="20291"/>
                    <a:pt x="21599" y="19546"/>
                    <a:pt x="21599" y="19546"/>
                  </a:cubicBezTo>
                  <a:lnTo>
                    <a:pt x="14123" y="18801"/>
                  </a:lnTo>
                </a:path>
              </a:pathLst>
            </a:custGeom>
            <a:noFill/>
            <a:ln w="25400" cap="flat" cmpd="sng">
              <a:solidFill>
                <a:srgbClr val="000000"/>
              </a:solidFill>
              <a:prstDash val="solid"/>
              <a:miter lim="0"/>
              <a:headEnd/>
              <a:tailEnd/>
            </a:ln>
            <a:effectLst/>
            <a:extLst>
              <a:ext uri="{909E8E84-426E-40dd-AFC4-6F175D3DCCD1}">
                <a14:hiddenFill xmlns:a14="http://schemas.microsoft.com/office/drawing/2010/main" xmlns="">
                  <a:solidFill>
                    <a:srgbClr val="FFFFFF"/>
                  </a:solid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endParaRPr lang="en-US"/>
            </a:p>
          </p:txBody>
        </p:sp>
      </p:grpSp>
      <p:sp>
        <p:nvSpPr>
          <p:cNvPr id="28702" name="AutoShape 30"/>
          <p:cNvSpPr>
            <a:spLocks/>
          </p:cNvSpPr>
          <p:nvPr/>
        </p:nvSpPr>
        <p:spPr bwMode="auto">
          <a:xfrm>
            <a:off x="17805400" y="7943850"/>
            <a:ext cx="4800600" cy="15875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pPr algn="l">
              <a:lnSpc>
                <a:spcPct val="90000"/>
              </a:lnSpc>
            </a:pPr>
            <a:r>
              <a:rPr lang="en-US" sz="3600" b="1">
                <a:solidFill>
                  <a:srgbClr val="232323"/>
                </a:solidFill>
                <a:latin typeface="Open Sans" charset="0"/>
                <a:cs typeface="Open Sans" charset="0"/>
                <a:sym typeface="Open Sans" charset="0"/>
              </a:rPr>
              <a:t>The problem area:</a:t>
            </a:r>
          </a:p>
          <a:p>
            <a:pPr algn="l">
              <a:lnSpc>
                <a:spcPct val="90000"/>
              </a:lnSpc>
            </a:pPr>
            <a:r>
              <a:rPr lang="en-US" sz="2800">
                <a:solidFill>
                  <a:srgbClr val="232323"/>
                </a:solidFill>
                <a:latin typeface="Open Sans" charset="0"/>
                <a:cs typeface="Open Sans" charset="0"/>
                <a:sym typeface="Open Sans" charset="0"/>
              </a:rPr>
              <a:t>Some kind of lorem ipsum dolor sit amet.</a:t>
            </a:r>
            <a:endParaRPr lang="en-US"/>
          </a:p>
        </p:txBody>
      </p:sp>
      <p:sp>
        <p:nvSpPr>
          <p:cNvPr id="28703" name="AutoShape 31"/>
          <p:cNvSpPr>
            <a:spLocks/>
          </p:cNvSpPr>
          <p:nvPr/>
        </p:nvSpPr>
        <p:spPr bwMode="auto">
          <a:xfrm>
            <a:off x="22263100" y="12630150"/>
            <a:ext cx="461963" cy="520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r>
              <a:rPr lang="en-US" sz="2400" b="1">
                <a:solidFill>
                  <a:srgbClr val="444444"/>
                </a:solidFill>
                <a:latin typeface="Open Sans" charset="0"/>
                <a:cs typeface="Open Sans" charset="0"/>
                <a:sym typeface="Open Sans" charset="0"/>
              </a:rPr>
              <a:t>21</a:t>
            </a:r>
            <a:endParaRPr lang="en-US"/>
          </a:p>
        </p:txBody>
      </p:sp>
      <p:sp>
        <p:nvSpPr>
          <p:cNvPr id="33" name="AutoShape 6"/>
          <p:cNvSpPr>
            <a:spLocks/>
          </p:cNvSpPr>
          <p:nvPr/>
        </p:nvSpPr>
        <p:spPr bwMode="auto">
          <a:xfrm>
            <a:off x="1473200" y="12534900"/>
            <a:ext cx="3937000" cy="5334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2000" b="1" dirty="0">
                <a:solidFill>
                  <a:srgbClr val="232323"/>
                </a:solidFill>
                <a:latin typeface="Open Sans" charset="0"/>
                <a:cs typeface="Open Sans" charset="0"/>
                <a:sym typeface="Open Sans" charset="0"/>
              </a:rPr>
              <a:t>Presentation</a:t>
            </a:r>
            <a:r>
              <a:rPr lang="en-US" sz="2000" dirty="0">
                <a:solidFill>
                  <a:srgbClr val="232323"/>
                </a:solidFill>
                <a:latin typeface="Open Sans" charset="0"/>
                <a:cs typeface="Open Sans" charset="0"/>
                <a:sym typeface="Open Sans" charset="0"/>
              </a:rPr>
              <a:t> name goes here</a:t>
            </a:r>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xmlns:p14="http://schemas.microsoft.com/office/powerpoint/2010/main" spd="slow">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AutoShape 1"/>
          <p:cNvSpPr>
            <a:spLocks/>
          </p:cNvSpPr>
          <p:nvPr/>
        </p:nvSpPr>
        <p:spPr bwMode="auto">
          <a:xfrm>
            <a:off x="13579475" y="6623050"/>
            <a:ext cx="4259263" cy="505936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562" y="1136"/>
                </a:lnTo>
                <a:cubicBezTo>
                  <a:pt x="562" y="1136"/>
                  <a:pt x="787" y="2273"/>
                  <a:pt x="1349" y="2463"/>
                </a:cubicBezTo>
                <a:cubicBezTo>
                  <a:pt x="1912" y="2652"/>
                  <a:pt x="3262" y="5210"/>
                  <a:pt x="3262" y="5210"/>
                </a:cubicBezTo>
                <a:lnTo>
                  <a:pt x="3487" y="6821"/>
                </a:lnTo>
                <a:cubicBezTo>
                  <a:pt x="3487" y="6821"/>
                  <a:pt x="3374" y="7294"/>
                  <a:pt x="3824" y="7768"/>
                </a:cubicBezTo>
                <a:cubicBezTo>
                  <a:pt x="4274" y="8242"/>
                  <a:pt x="4837" y="8999"/>
                  <a:pt x="4837" y="9284"/>
                </a:cubicBezTo>
                <a:cubicBezTo>
                  <a:pt x="4837" y="9568"/>
                  <a:pt x="4499" y="10705"/>
                  <a:pt x="4387" y="10894"/>
                </a:cubicBezTo>
                <a:cubicBezTo>
                  <a:pt x="4274" y="11084"/>
                  <a:pt x="4387" y="12315"/>
                  <a:pt x="5175" y="13073"/>
                </a:cubicBezTo>
                <a:cubicBezTo>
                  <a:pt x="5962" y="13831"/>
                  <a:pt x="6524" y="14494"/>
                  <a:pt x="6524" y="14684"/>
                </a:cubicBezTo>
                <a:cubicBezTo>
                  <a:pt x="6524" y="14873"/>
                  <a:pt x="6524" y="15821"/>
                  <a:pt x="6524" y="16105"/>
                </a:cubicBezTo>
                <a:cubicBezTo>
                  <a:pt x="6524" y="16389"/>
                  <a:pt x="6637" y="16673"/>
                  <a:pt x="7199" y="17810"/>
                </a:cubicBezTo>
                <a:cubicBezTo>
                  <a:pt x="7762" y="18947"/>
                  <a:pt x="8549" y="19894"/>
                  <a:pt x="8774" y="20273"/>
                </a:cubicBezTo>
                <a:cubicBezTo>
                  <a:pt x="8999" y="20652"/>
                  <a:pt x="10124" y="21599"/>
                  <a:pt x="10124" y="21599"/>
                </a:cubicBezTo>
                <a:lnTo>
                  <a:pt x="11249" y="19799"/>
                </a:lnTo>
                <a:cubicBezTo>
                  <a:pt x="11249" y="19799"/>
                  <a:pt x="12937" y="17147"/>
                  <a:pt x="13612" y="16673"/>
                </a:cubicBezTo>
                <a:cubicBezTo>
                  <a:pt x="14287" y="16200"/>
                  <a:pt x="15299" y="14305"/>
                  <a:pt x="15299" y="14305"/>
                </a:cubicBezTo>
                <a:lnTo>
                  <a:pt x="15412" y="13073"/>
                </a:lnTo>
                <a:lnTo>
                  <a:pt x="16762" y="11936"/>
                </a:lnTo>
                <a:cubicBezTo>
                  <a:pt x="16762" y="11936"/>
                  <a:pt x="17099" y="8621"/>
                  <a:pt x="17212" y="8052"/>
                </a:cubicBezTo>
                <a:cubicBezTo>
                  <a:pt x="17324" y="7484"/>
                  <a:pt x="17999" y="6347"/>
                  <a:pt x="18112" y="6157"/>
                </a:cubicBezTo>
                <a:cubicBezTo>
                  <a:pt x="18225" y="5968"/>
                  <a:pt x="18337" y="4736"/>
                  <a:pt x="18225" y="4263"/>
                </a:cubicBezTo>
                <a:cubicBezTo>
                  <a:pt x="18112" y="3789"/>
                  <a:pt x="18112" y="3031"/>
                  <a:pt x="18449" y="2842"/>
                </a:cubicBezTo>
                <a:cubicBezTo>
                  <a:pt x="18787" y="2652"/>
                  <a:pt x="20024" y="1894"/>
                  <a:pt x="20024" y="1894"/>
                </a:cubicBezTo>
                <a:lnTo>
                  <a:pt x="20812" y="1231"/>
                </a:lnTo>
                <a:lnTo>
                  <a:pt x="21374" y="663"/>
                </a:lnTo>
                <a:lnTo>
                  <a:pt x="21600" y="94"/>
                </a:lnTo>
                <a:lnTo>
                  <a:pt x="0" y="0"/>
                </a:lnTo>
                <a:close/>
              </a:path>
            </a:pathLst>
          </a:custGeom>
          <a:solidFill>
            <a:srgbClr val="337EB2"/>
          </a:solidFill>
          <a:ln w="25400" cap="flat" cmpd="sng">
            <a:solidFill>
              <a:srgbClr val="000000">
                <a:alpha val="0"/>
              </a:srgbClr>
            </a:solidFill>
            <a:prstDash val="solid"/>
            <a:miter lim="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endParaRPr lang="en-US"/>
          </a:p>
        </p:txBody>
      </p:sp>
      <p:sp>
        <p:nvSpPr>
          <p:cNvPr id="29698" name="AutoShape 2"/>
          <p:cNvSpPr>
            <a:spLocks/>
          </p:cNvSpPr>
          <p:nvPr/>
        </p:nvSpPr>
        <p:spPr bwMode="auto">
          <a:xfrm>
            <a:off x="13601700" y="6604000"/>
            <a:ext cx="4194175" cy="501491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999" y="1338"/>
                </a:moveTo>
                <a:lnTo>
                  <a:pt x="17485" y="2867"/>
                </a:lnTo>
                <a:cubicBezTo>
                  <a:pt x="17485" y="2867"/>
                  <a:pt x="16799" y="3058"/>
                  <a:pt x="16457" y="4969"/>
                </a:cubicBezTo>
                <a:cubicBezTo>
                  <a:pt x="16114" y="6881"/>
                  <a:pt x="15657" y="7263"/>
                  <a:pt x="15657" y="7454"/>
                </a:cubicBezTo>
                <a:cubicBezTo>
                  <a:pt x="15657" y="7646"/>
                  <a:pt x="14971" y="8028"/>
                  <a:pt x="14971" y="8028"/>
                </a:cubicBezTo>
                <a:cubicBezTo>
                  <a:pt x="14971" y="8028"/>
                  <a:pt x="14971" y="10417"/>
                  <a:pt x="15085" y="10704"/>
                </a:cubicBezTo>
                <a:cubicBezTo>
                  <a:pt x="15199" y="10991"/>
                  <a:pt x="15885" y="12042"/>
                  <a:pt x="15085" y="13093"/>
                </a:cubicBezTo>
                <a:cubicBezTo>
                  <a:pt x="14285" y="14145"/>
                  <a:pt x="13485" y="14814"/>
                  <a:pt x="13485" y="14814"/>
                </a:cubicBezTo>
                <a:cubicBezTo>
                  <a:pt x="13485" y="14814"/>
                  <a:pt x="12799" y="15865"/>
                  <a:pt x="12685" y="16152"/>
                </a:cubicBezTo>
                <a:cubicBezTo>
                  <a:pt x="12571" y="16438"/>
                  <a:pt x="11771" y="17968"/>
                  <a:pt x="11771" y="17968"/>
                </a:cubicBezTo>
                <a:lnTo>
                  <a:pt x="10285" y="19592"/>
                </a:lnTo>
                <a:lnTo>
                  <a:pt x="10399" y="20548"/>
                </a:lnTo>
                <a:cubicBezTo>
                  <a:pt x="10399" y="20548"/>
                  <a:pt x="9828" y="19688"/>
                  <a:pt x="10285" y="18254"/>
                </a:cubicBezTo>
                <a:cubicBezTo>
                  <a:pt x="10742" y="16821"/>
                  <a:pt x="12114" y="14909"/>
                  <a:pt x="12114" y="14718"/>
                </a:cubicBezTo>
                <a:cubicBezTo>
                  <a:pt x="12114" y="14527"/>
                  <a:pt x="12799" y="12424"/>
                  <a:pt x="12799" y="12424"/>
                </a:cubicBezTo>
                <a:lnTo>
                  <a:pt x="12914" y="10799"/>
                </a:lnTo>
                <a:cubicBezTo>
                  <a:pt x="12914" y="10799"/>
                  <a:pt x="12799" y="9939"/>
                  <a:pt x="13142" y="9653"/>
                </a:cubicBezTo>
                <a:cubicBezTo>
                  <a:pt x="13485" y="9366"/>
                  <a:pt x="12571" y="8219"/>
                  <a:pt x="12571" y="8219"/>
                </a:cubicBezTo>
                <a:cubicBezTo>
                  <a:pt x="12571" y="8219"/>
                  <a:pt x="11657" y="7646"/>
                  <a:pt x="12342" y="6785"/>
                </a:cubicBezTo>
                <a:cubicBezTo>
                  <a:pt x="13028" y="5925"/>
                  <a:pt x="13599" y="5352"/>
                  <a:pt x="13828" y="5352"/>
                </a:cubicBezTo>
                <a:cubicBezTo>
                  <a:pt x="14057" y="5352"/>
                  <a:pt x="14971" y="4874"/>
                  <a:pt x="14971" y="4874"/>
                </a:cubicBezTo>
                <a:lnTo>
                  <a:pt x="15199" y="4396"/>
                </a:lnTo>
                <a:lnTo>
                  <a:pt x="13028" y="3631"/>
                </a:lnTo>
                <a:lnTo>
                  <a:pt x="13371" y="3058"/>
                </a:lnTo>
                <a:lnTo>
                  <a:pt x="14171" y="2771"/>
                </a:lnTo>
                <a:cubicBezTo>
                  <a:pt x="14171" y="2771"/>
                  <a:pt x="14171" y="1911"/>
                  <a:pt x="14399" y="1720"/>
                </a:cubicBezTo>
                <a:cubicBezTo>
                  <a:pt x="14628" y="1529"/>
                  <a:pt x="14628" y="860"/>
                  <a:pt x="14628" y="860"/>
                </a:cubicBezTo>
                <a:lnTo>
                  <a:pt x="13714" y="0"/>
                </a:lnTo>
                <a:cubicBezTo>
                  <a:pt x="13714" y="0"/>
                  <a:pt x="13142" y="2007"/>
                  <a:pt x="12685" y="2389"/>
                </a:cubicBezTo>
                <a:cubicBezTo>
                  <a:pt x="12228" y="2771"/>
                  <a:pt x="11542" y="3536"/>
                  <a:pt x="11542" y="3536"/>
                </a:cubicBezTo>
                <a:cubicBezTo>
                  <a:pt x="11542" y="3536"/>
                  <a:pt x="11542" y="4300"/>
                  <a:pt x="11657" y="4587"/>
                </a:cubicBezTo>
                <a:cubicBezTo>
                  <a:pt x="11771" y="4874"/>
                  <a:pt x="11314" y="5638"/>
                  <a:pt x="11199" y="6116"/>
                </a:cubicBezTo>
                <a:cubicBezTo>
                  <a:pt x="11085" y="6594"/>
                  <a:pt x="10971" y="7359"/>
                  <a:pt x="10971" y="7932"/>
                </a:cubicBezTo>
                <a:cubicBezTo>
                  <a:pt x="10971" y="8506"/>
                  <a:pt x="10628" y="8697"/>
                  <a:pt x="10971" y="10035"/>
                </a:cubicBezTo>
                <a:cubicBezTo>
                  <a:pt x="11314" y="11373"/>
                  <a:pt x="11085" y="12520"/>
                  <a:pt x="10971" y="12807"/>
                </a:cubicBezTo>
                <a:cubicBezTo>
                  <a:pt x="10857" y="13093"/>
                  <a:pt x="10857" y="13189"/>
                  <a:pt x="10857" y="13571"/>
                </a:cubicBezTo>
                <a:cubicBezTo>
                  <a:pt x="10857" y="13953"/>
                  <a:pt x="11085" y="14718"/>
                  <a:pt x="11085" y="14909"/>
                </a:cubicBezTo>
                <a:cubicBezTo>
                  <a:pt x="11085" y="15100"/>
                  <a:pt x="10628" y="15961"/>
                  <a:pt x="10514" y="16152"/>
                </a:cubicBezTo>
                <a:cubicBezTo>
                  <a:pt x="10399" y="16343"/>
                  <a:pt x="9257" y="19210"/>
                  <a:pt x="9257" y="19210"/>
                </a:cubicBezTo>
                <a:lnTo>
                  <a:pt x="8571" y="13476"/>
                </a:lnTo>
                <a:cubicBezTo>
                  <a:pt x="8571" y="13476"/>
                  <a:pt x="6285" y="11277"/>
                  <a:pt x="6171" y="11086"/>
                </a:cubicBezTo>
                <a:cubicBezTo>
                  <a:pt x="6057" y="10895"/>
                  <a:pt x="8114" y="10035"/>
                  <a:pt x="8914" y="9366"/>
                </a:cubicBezTo>
                <a:cubicBezTo>
                  <a:pt x="9714" y="8697"/>
                  <a:pt x="9142" y="8792"/>
                  <a:pt x="8685" y="7168"/>
                </a:cubicBezTo>
                <a:cubicBezTo>
                  <a:pt x="8228" y="5543"/>
                  <a:pt x="5942" y="5161"/>
                  <a:pt x="5942" y="5161"/>
                </a:cubicBezTo>
                <a:cubicBezTo>
                  <a:pt x="5942" y="5161"/>
                  <a:pt x="5028" y="4587"/>
                  <a:pt x="4914" y="4109"/>
                </a:cubicBezTo>
                <a:cubicBezTo>
                  <a:pt x="4799" y="3631"/>
                  <a:pt x="4228" y="1624"/>
                  <a:pt x="4228" y="1624"/>
                </a:cubicBezTo>
                <a:lnTo>
                  <a:pt x="7085" y="3727"/>
                </a:lnTo>
                <a:cubicBezTo>
                  <a:pt x="7085" y="3727"/>
                  <a:pt x="6057" y="1146"/>
                  <a:pt x="6514" y="573"/>
                </a:cubicBezTo>
                <a:cubicBezTo>
                  <a:pt x="6971" y="0"/>
                  <a:pt x="7657" y="477"/>
                  <a:pt x="7657" y="477"/>
                </a:cubicBezTo>
                <a:lnTo>
                  <a:pt x="8799" y="3058"/>
                </a:lnTo>
                <a:lnTo>
                  <a:pt x="9600" y="3918"/>
                </a:lnTo>
                <a:lnTo>
                  <a:pt x="9371" y="1338"/>
                </a:lnTo>
                <a:lnTo>
                  <a:pt x="9371" y="95"/>
                </a:lnTo>
                <a:lnTo>
                  <a:pt x="0" y="0"/>
                </a:lnTo>
                <a:cubicBezTo>
                  <a:pt x="0" y="0"/>
                  <a:pt x="914" y="955"/>
                  <a:pt x="1257" y="1720"/>
                </a:cubicBezTo>
                <a:cubicBezTo>
                  <a:pt x="1599" y="2484"/>
                  <a:pt x="3199" y="4587"/>
                  <a:pt x="3199" y="5161"/>
                </a:cubicBezTo>
                <a:cubicBezTo>
                  <a:pt x="3199" y="5734"/>
                  <a:pt x="3657" y="6785"/>
                  <a:pt x="4114" y="7741"/>
                </a:cubicBezTo>
                <a:cubicBezTo>
                  <a:pt x="4571" y="8697"/>
                  <a:pt x="4914" y="9748"/>
                  <a:pt x="4914" y="10322"/>
                </a:cubicBezTo>
                <a:cubicBezTo>
                  <a:pt x="4914" y="10895"/>
                  <a:pt x="4228" y="11851"/>
                  <a:pt x="4799" y="12424"/>
                </a:cubicBezTo>
                <a:cubicBezTo>
                  <a:pt x="5371" y="12998"/>
                  <a:pt x="5942" y="14431"/>
                  <a:pt x="6399" y="14718"/>
                </a:cubicBezTo>
                <a:cubicBezTo>
                  <a:pt x="6857" y="15005"/>
                  <a:pt x="6628" y="15292"/>
                  <a:pt x="6971" y="16438"/>
                </a:cubicBezTo>
                <a:cubicBezTo>
                  <a:pt x="7314" y="17585"/>
                  <a:pt x="7657" y="18541"/>
                  <a:pt x="7999" y="19115"/>
                </a:cubicBezTo>
                <a:cubicBezTo>
                  <a:pt x="8342" y="19688"/>
                  <a:pt x="10057" y="21600"/>
                  <a:pt x="10057" y="21600"/>
                </a:cubicBezTo>
                <a:cubicBezTo>
                  <a:pt x="10057" y="21600"/>
                  <a:pt x="15085" y="14909"/>
                  <a:pt x="15428" y="14336"/>
                </a:cubicBezTo>
                <a:cubicBezTo>
                  <a:pt x="15771" y="13762"/>
                  <a:pt x="15657" y="13093"/>
                  <a:pt x="15657" y="13093"/>
                </a:cubicBezTo>
                <a:lnTo>
                  <a:pt x="16457" y="11851"/>
                </a:lnTo>
                <a:lnTo>
                  <a:pt x="17371" y="9844"/>
                </a:lnTo>
                <a:cubicBezTo>
                  <a:pt x="17371" y="9844"/>
                  <a:pt x="17257" y="8506"/>
                  <a:pt x="17371" y="8028"/>
                </a:cubicBezTo>
                <a:cubicBezTo>
                  <a:pt x="17485" y="7550"/>
                  <a:pt x="18285" y="6116"/>
                  <a:pt x="18285" y="6116"/>
                </a:cubicBezTo>
                <a:lnTo>
                  <a:pt x="18400" y="2771"/>
                </a:lnTo>
                <a:lnTo>
                  <a:pt x="21028" y="955"/>
                </a:lnTo>
                <a:lnTo>
                  <a:pt x="21599" y="95"/>
                </a:lnTo>
                <a:lnTo>
                  <a:pt x="19999" y="1338"/>
                </a:lnTo>
                <a:close/>
              </a:path>
            </a:pathLst>
          </a:custGeom>
          <a:solidFill>
            <a:srgbClr val="77B2E8"/>
          </a:solidFill>
          <a:ln w="25400" cap="flat" cmpd="sng">
            <a:solidFill>
              <a:srgbClr val="000000">
                <a:alpha val="0"/>
              </a:srgbClr>
            </a:solidFill>
            <a:prstDash val="solid"/>
            <a:miter lim="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endParaRPr lang="en-US"/>
          </a:p>
        </p:txBody>
      </p:sp>
      <p:sp>
        <p:nvSpPr>
          <p:cNvPr id="29699" name="Line 3"/>
          <p:cNvSpPr>
            <a:spLocks noChangeShapeType="1"/>
          </p:cNvSpPr>
          <p:nvPr/>
        </p:nvSpPr>
        <p:spPr bwMode="auto">
          <a:xfrm>
            <a:off x="1866900" y="8369300"/>
            <a:ext cx="20648613" cy="0"/>
          </a:xfrm>
          <a:prstGeom prst="line">
            <a:avLst/>
          </a:prstGeom>
          <a:noFill/>
          <a:ln w="25400" cap="rnd" cmpd="sng">
            <a:solidFill>
              <a:srgbClr val="AAAAAA"/>
            </a:solidFill>
            <a:prstDash val="sysDot"/>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pPr algn="l" defTabSz="457200"/>
            <a:endParaRPr lang="en-US" sz="1200">
              <a:latin typeface="Helvetica" charset="0"/>
              <a:cs typeface="Helvetica" charset="0"/>
              <a:sym typeface="Helvetica" charset="0"/>
            </a:endParaRPr>
          </a:p>
        </p:txBody>
      </p:sp>
      <p:sp>
        <p:nvSpPr>
          <p:cNvPr id="29700" name="Line 4"/>
          <p:cNvSpPr>
            <a:spLocks noChangeShapeType="1"/>
          </p:cNvSpPr>
          <p:nvPr/>
        </p:nvSpPr>
        <p:spPr bwMode="auto">
          <a:xfrm>
            <a:off x="1866900" y="10072688"/>
            <a:ext cx="20650200" cy="0"/>
          </a:xfrm>
          <a:prstGeom prst="line">
            <a:avLst/>
          </a:prstGeom>
          <a:noFill/>
          <a:ln w="25400" cap="rnd" cmpd="sng">
            <a:solidFill>
              <a:srgbClr val="AAAAAA"/>
            </a:solidFill>
            <a:prstDash val="sysDot"/>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pPr algn="l" defTabSz="457200"/>
            <a:endParaRPr lang="en-US" sz="1200">
              <a:latin typeface="Helvetica" charset="0"/>
              <a:cs typeface="Helvetica" charset="0"/>
              <a:sym typeface="Helvetica" charset="0"/>
            </a:endParaRPr>
          </a:p>
        </p:txBody>
      </p:sp>
      <p:sp>
        <p:nvSpPr>
          <p:cNvPr id="29701" name="Line 5"/>
          <p:cNvSpPr>
            <a:spLocks noChangeShapeType="1"/>
          </p:cNvSpPr>
          <p:nvPr/>
        </p:nvSpPr>
        <p:spPr bwMode="auto">
          <a:xfrm flipV="1">
            <a:off x="1889125" y="6643688"/>
            <a:ext cx="20627975" cy="0"/>
          </a:xfrm>
          <a:prstGeom prst="line">
            <a:avLst/>
          </a:prstGeom>
          <a:noFill/>
          <a:ln w="25400" cap="flat" cmpd="sng">
            <a:solidFill>
              <a:srgbClr val="C5C8D0"/>
            </a:solidFill>
            <a:prstDash val="solid"/>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pPr algn="l" defTabSz="457200"/>
            <a:endParaRPr lang="en-US" sz="1200">
              <a:latin typeface="Helvetica" charset="0"/>
              <a:cs typeface="Helvetica" charset="0"/>
              <a:sym typeface="Helvetica" charset="0"/>
            </a:endParaRPr>
          </a:p>
        </p:txBody>
      </p:sp>
      <p:sp>
        <p:nvSpPr>
          <p:cNvPr id="29702" name="AutoShape 6"/>
          <p:cNvSpPr>
            <a:spLocks/>
          </p:cNvSpPr>
          <p:nvPr/>
        </p:nvSpPr>
        <p:spPr bwMode="auto">
          <a:xfrm>
            <a:off x="11431588" y="6630988"/>
            <a:ext cx="7366000" cy="5219700"/>
          </a:xfrm>
          <a:custGeom>
            <a:avLst/>
            <a:gdLst>
              <a:gd name="T0" fmla="*/ 10800 w 21600"/>
              <a:gd name="T1" fmla="*/ 10724 h 21448"/>
              <a:gd name="T2" fmla="*/ 10800 w 21600"/>
              <a:gd name="T3" fmla="*/ 10724 h 21448"/>
              <a:gd name="T4" fmla="*/ 10800 w 21600"/>
              <a:gd name="T5" fmla="*/ 10724 h 21448"/>
              <a:gd name="T6" fmla="*/ 10800 w 21600"/>
              <a:gd name="T7" fmla="*/ 10724 h 21448"/>
            </a:gdLst>
            <a:ahLst/>
            <a:cxnLst>
              <a:cxn ang="0">
                <a:pos x="T0" y="T1"/>
              </a:cxn>
              <a:cxn ang="0">
                <a:pos x="T2" y="T3"/>
              </a:cxn>
              <a:cxn ang="0">
                <a:pos x="T4" y="T5"/>
              </a:cxn>
              <a:cxn ang="0">
                <a:pos x="T6" y="T7"/>
              </a:cxn>
            </a:cxnLst>
            <a:rect l="0" t="0" r="r" b="b"/>
            <a:pathLst>
              <a:path w="21600" h="21448">
                <a:moveTo>
                  <a:pt x="0" y="0"/>
                </a:moveTo>
                <a:cubicBezTo>
                  <a:pt x="0" y="0"/>
                  <a:pt x="3283" y="3736"/>
                  <a:pt x="3745" y="4921"/>
                </a:cubicBezTo>
                <a:cubicBezTo>
                  <a:pt x="4207" y="6106"/>
                  <a:pt x="4720" y="9296"/>
                  <a:pt x="5233" y="11939"/>
                </a:cubicBezTo>
                <a:cubicBezTo>
                  <a:pt x="5746" y="14582"/>
                  <a:pt x="6310" y="15129"/>
                  <a:pt x="7695" y="16496"/>
                </a:cubicBezTo>
                <a:cubicBezTo>
                  <a:pt x="9080" y="17863"/>
                  <a:pt x="9594" y="17863"/>
                  <a:pt x="9747" y="18774"/>
                </a:cubicBezTo>
                <a:cubicBezTo>
                  <a:pt x="9901" y="19686"/>
                  <a:pt x="12210" y="21053"/>
                  <a:pt x="12980" y="21326"/>
                </a:cubicBezTo>
                <a:cubicBezTo>
                  <a:pt x="13749" y="21600"/>
                  <a:pt x="21599" y="21326"/>
                  <a:pt x="21599" y="21326"/>
                </a:cubicBezTo>
                <a:lnTo>
                  <a:pt x="21599" y="90"/>
                </a:lnTo>
                <a:lnTo>
                  <a:pt x="0" y="0"/>
                </a:lnTo>
                <a:close/>
              </a:path>
            </a:pathLst>
          </a:custGeom>
          <a:solidFill>
            <a:srgbClr val="9390C5">
              <a:alpha val="29999"/>
            </a:srgbClr>
          </a:solidFill>
          <a:ln w="25400" cap="flat" cmpd="sng">
            <a:solidFill>
              <a:srgbClr val="000000">
                <a:alpha val="0"/>
              </a:srgbClr>
            </a:solidFill>
            <a:prstDash val="solid"/>
            <a:miter lim="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endParaRPr lang="en-US"/>
          </a:p>
        </p:txBody>
      </p:sp>
      <p:grpSp>
        <p:nvGrpSpPr>
          <p:cNvPr id="29703" name="Group 7"/>
          <p:cNvGrpSpPr>
            <a:grpSpLocks/>
          </p:cNvGrpSpPr>
          <p:nvPr/>
        </p:nvGrpSpPr>
        <p:grpSpPr bwMode="auto">
          <a:xfrm>
            <a:off x="1450975" y="723900"/>
            <a:ext cx="20037425" cy="1308100"/>
            <a:chOff x="0" y="0"/>
            <a:chExt cx="5471505" cy="1308100"/>
          </a:xfrm>
        </p:grpSpPr>
        <p:sp>
          <p:nvSpPr>
            <p:cNvPr id="29704" name="AutoShape 8"/>
            <p:cNvSpPr>
              <a:spLocks/>
            </p:cNvSpPr>
            <p:nvPr/>
          </p:nvSpPr>
          <p:spPr bwMode="auto">
            <a:xfrm>
              <a:off x="0" y="0"/>
              <a:ext cx="4261148" cy="8001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4000" b="1">
                  <a:solidFill>
                    <a:srgbClr val="232323"/>
                  </a:solidFill>
                  <a:latin typeface="Open Sans" charset="0"/>
                  <a:cs typeface="Open Sans" charset="0"/>
                  <a:sym typeface="Open Sans" charset="0"/>
                </a:rPr>
                <a:t>Iceberg Diagram</a:t>
              </a:r>
              <a:endParaRPr lang="en-US"/>
            </a:p>
          </p:txBody>
        </p:sp>
        <p:sp>
          <p:nvSpPr>
            <p:cNvPr id="29705" name="AutoShape 9"/>
            <p:cNvSpPr>
              <a:spLocks/>
            </p:cNvSpPr>
            <p:nvPr/>
          </p:nvSpPr>
          <p:spPr bwMode="auto">
            <a:xfrm>
              <a:off x="8135" y="685800"/>
              <a:ext cx="5463370" cy="6223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3000" dirty="0">
                  <a:solidFill>
                    <a:srgbClr val="232323"/>
                  </a:solidFill>
                  <a:latin typeface="Open Sans" charset="0"/>
                  <a:cs typeface="Open Sans" charset="0"/>
                  <a:sym typeface="Open Sans" charset="0"/>
                </a:rPr>
                <a:t>The </a:t>
              </a:r>
              <a:r>
                <a:rPr lang="en-US" sz="3000" dirty="0" err="1">
                  <a:solidFill>
                    <a:srgbClr val="232323"/>
                  </a:solidFill>
                  <a:latin typeface="Open Sans" charset="0"/>
                  <a:cs typeface="Open Sans" charset="0"/>
                  <a:sym typeface="Open Sans" charset="0"/>
                </a:rPr>
                <a:t>lorem</a:t>
              </a:r>
              <a:r>
                <a:rPr lang="en-US" sz="3000" dirty="0">
                  <a:solidFill>
                    <a:srgbClr val="232323"/>
                  </a:solidFill>
                  <a:latin typeface="Open Sans" charset="0"/>
                  <a:cs typeface="Open Sans" charset="0"/>
                  <a:sym typeface="Open Sans" charset="0"/>
                </a:rPr>
                <a:t> </a:t>
              </a:r>
              <a:r>
                <a:rPr lang="en-US" sz="3000" dirty="0" err="1">
                  <a:solidFill>
                    <a:srgbClr val="232323"/>
                  </a:solidFill>
                  <a:latin typeface="Open Sans" charset="0"/>
                  <a:cs typeface="Open Sans" charset="0"/>
                  <a:sym typeface="Open Sans" charset="0"/>
                </a:rPr>
                <a:t>ipsum</a:t>
              </a:r>
              <a:r>
                <a:rPr lang="en-US" sz="3000" dirty="0">
                  <a:solidFill>
                    <a:srgbClr val="232323"/>
                  </a:solidFill>
                  <a:latin typeface="Open Sans" charset="0"/>
                  <a:cs typeface="Open Sans" charset="0"/>
                  <a:sym typeface="Open Sans" charset="0"/>
                </a:rPr>
                <a:t> dolor sit </a:t>
              </a:r>
              <a:r>
                <a:rPr lang="en-US" sz="3000" dirty="0" err="1">
                  <a:solidFill>
                    <a:srgbClr val="232323"/>
                  </a:solidFill>
                  <a:latin typeface="Open Sans" charset="0"/>
                  <a:cs typeface="Open Sans" charset="0"/>
                  <a:sym typeface="Open Sans" charset="0"/>
                </a:rPr>
                <a:t>amet</a:t>
              </a:r>
              <a:endParaRPr lang="en-US" dirty="0"/>
            </a:p>
          </p:txBody>
        </p:sp>
      </p:grpSp>
      <p:sp>
        <p:nvSpPr>
          <p:cNvPr id="29706" name="AutoShape 10"/>
          <p:cNvSpPr>
            <a:spLocks/>
          </p:cNvSpPr>
          <p:nvPr/>
        </p:nvSpPr>
        <p:spPr bwMode="auto">
          <a:xfrm>
            <a:off x="13555663" y="3903663"/>
            <a:ext cx="4283075" cy="2817812"/>
          </a:xfrm>
          <a:custGeom>
            <a:avLst/>
            <a:gdLst>
              <a:gd name="T0" fmla="+- 0 10852 105"/>
              <a:gd name="T1" fmla="*/ T0 w 21495"/>
              <a:gd name="T2" fmla="*/ 10800 h 21600"/>
              <a:gd name="T3" fmla="+- 0 10852 105"/>
              <a:gd name="T4" fmla="*/ T3 w 21495"/>
              <a:gd name="T5" fmla="*/ 10800 h 21600"/>
              <a:gd name="T6" fmla="+- 0 10852 105"/>
              <a:gd name="T7" fmla="*/ T6 w 21495"/>
              <a:gd name="T8" fmla="*/ 10800 h 21600"/>
              <a:gd name="T9" fmla="+- 0 10852 105"/>
              <a:gd name="T10" fmla="*/ T9 w 21495"/>
              <a:gd name="T11" fmla="*/ 10800 h 21600"/>
            </a:gdLst>
            <a:ahLst/>
            <a:cxnLst>
              <a:cxn ang="0">
                <a:pos x="T1" y="T2"/>
              </a:cxn>
              <a:cxn ang="0">
                <a:pos x="T4" y="T5"/>
              </a:cxn>
              <a:cxn ang="0">
                <a:pos x="T7" y="T8"/>
              </a:cxn>
              <a:cxn ang="0">
                <a:pos x="T10" y="T11"/>
              </a:cxn>
            </a:cxnLst>
            <a:rect l="0" t="0" r="r" b="b"/>
            <a:pathLst>
              <a:path w="21495" h="21600">
                <a:moveTo>
                  <a:pt x="117" y="21089"/>
                </a:moveTo>
                <a:cubicBezTo>
                  <a:pt x="117" y="21089"/>
                  <a:pt x="117" y="19388"/>
                  <a:pt x="6" y="19048"/>
                </a:cubicBezTo>
                <a:cubicBezTo>
                  <a:pt x="-105" y="18708"/>
                  <a:pt x="1231" y="17177"/>
                  <a:pt x="1231" y="17177"/>
                </a:cubicBezTo>
                <a:lnTo>
                  <a:pt x="1899" y="16497"/>
                </a:lnTo>
                <a:lnTo>
                  <a:pt x="1231" y="14966"/>
                </a:lnTo>
                <a:lnTo>
                  <a:pt x="2010" y="14286"/>
                </a:lnTo>
                <a:lnTo>
                  <a:pt x="3012" y="13436"/>
                </a:lnTo>
                <a:cubicBezTo>
                  <a:pt x="3012" y="13436"/>
                  <a:pt x="3346" y="12415"/>
                  <a:pt x="4793" y="11565"/>
                </a:cubicBezTo>
                <a:cubicBezTo>
                  <a:pt x="6241" y="10714"/>
                  <a:pt x="7132" y="9864"/>
                  <a:pt x="7132" y="9864"/>
                </a:cubicBezTo>
                <a:cubicBezTo>
                  <a:pt x="7132" y="9864"/>
                  <a:pt x="7577" y="9864"/>
                  <a:pt x="7911" y="8844"/>
                </a:cubicBezTo>
                <a:cubicBezTo>
                  <a:pt x="8245" y="7823"/>
                  <a:pt x="8356" y="7313"/>
                  <a:pt x="8356" y="6633"/>
                </a:cubicBezTo>
                <a:cubicBezTo>
                  <a:pt x="8356" y="5952"/>
                  <a:pt x="8022" y="5442"/>
                  <a:pt x="8579" y="4592"/>
                </a:cubicBezTo>
                <a:cubicBezTo>
                  <a:pt x="9136" y="3741"/>
                  <a:pt x="11697" y="0"/>
                  <a:pt x="11697" y="0"/>
                </a:cubicBezTo>
                <a:cubicBezTo>
                  <a:pt x="11697" y="0"/>
                  <a:pt x="11919" y="850"/>
                  <a:pt x="12476" y="1530"/>
                </a:cubicBezTo>
                <a:cubicBezTo>
                  <a:pt x="13033" y="2211"/>
                  <a:pt x="13255" y="2891"/>
                  <a:pt x="13255" y="3401"/>
                </a:cubicBezTo>
                <a:cubicBezTo>
                  <a:pt x="13255" y="3911"/>
                  <a:pt x="11919" y="2891"/>
                  <a:pt x="13367" y="4762"/>
                </a:cubicBezTo>
                <a:cubicBezTo>
                  <a:pt x="14814" y="6633"/>
                  <a:pt x="15037" y="7823"/>
                  <a:pt x="15148" y="8163"/>
                </a:cubicBezTo>
                <a:cubicBezTo>
                  <a:pt x="15259" y="8503"/>
                  <a:pt x="15148" y="9694"/>
                  <a:pt x="15482" y="10034"/>
                </a:cubicBezTo>
                <a:cubicBezTo>
                  <a:pt x="15816" y="10374"/>
                  <a:pt x="16930" y="11735"/>
                  <a:pt x="17152" y="11905"/>
                </a:cubicBezTo>
                <a:cubicBezTo>
                  <a:pt x="17375" y="12075"/>
                  <a:pt x="17709" y="14116"/>
                  <a:pt x="17709" y="14116"/>
                </a:cubicBezTo>
                <a:cubicBezTo>
                  <a:pt x="17709" y="14116"/>
                  <a:pt x="17932" y="14966"/>
                  <a:pt x="18154" y="15137"/>
                </a:cubicBezTo>
                <a:cubicBezTo>
                  <a:pt x="18377" y="15307"/>
                  <a:pt x="19602" y="15137"/>
                  <a:pt x="19602" y="15137"/>
                </a:cubicBezTo>
                <a:lnTo>
                  <a:pt x="20047" y="17007"/>
                </a:lnTo>
                <a:cubicBezTo>
                  <a:pt x="20047" y="17007"/>
                  <a:pt x="20047" y="18708"/>
                  <a:pt x="20381" y="18878"/>
                </a:cubicBezTo>
                <a:cubicBezTo>
                  <a:pt x="20715" y="19048"/>
                  <a:pt x="21383" y="19729"/>
                  <a:pt x="21383" y="20239"/>
                </a:cubicBezTo>
                <a:cubicBezTo>
                  <a:pt x="21383" y="20749"/>
                  <a:pt x="21495" y="21599"/>
                  <a:pt x="21495" y="21599"/>
                </a:cubicBezTo>
                <a:lnTo>
                  <a:pt x="117" y="21089"/>
                </a:lnTo>
                <a:close/>
              </a:path>
            </a:pathLst>
          </a:custGeom>
          <a:solidFill>
            <a:srgbClr val="9CB2CB"/>
          </a:solidFill>
          <a:ln w="25400" cap="flat" cmpd="sng">
            <a:solidFill>
              <a:srgbClr val="000000">
                <a:alpha val="0"/>
              </a:srgbClr>
            </a:solidFill>
            <a:prstDash val="solid"/>
            <a:miter lim="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endParaRPr lang="en-US"/>
          </a:p>
        </p:txBody>
      </p:sp>
      <p:sp>
        <p:nvSpPr>
          <p:cNvPr id="29707" name="AutoShape 11"/>
          <p:cNvSpPr>
            <a:spLocks/>
          </p:cNvSpPr>
          <p:nvPr/>
        </p:nvSpPr>
        <p:spPr bwMode="auto">
          <a:xfrm>
            <a:off x="13601700" y="4040188"/>
            <a:ext cx="2862263" cy="264001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6911" y="0"/>
                </a:moveTo>
                <a:lnTo>
                  <a:pt x="14734" y="3811"/>
                </a:lnTo>
                <a:lnTo>
                  <a:pt x="16576" y="2722"/>
                </a:lnTo>
                <a:cubicBezTo>
                  <a:pt x="16576" y="2722"/>
                  <a:pt x="16409" y="5808"/>
                  <a:pt x="15739" y="6171"/>
                </a:cubicBezTo>
                <a:cubicBezTo>
                  <a:pt x="15069" y="6534"/>
                  <a:pt x="17581" y="6352"/>
                  <a:pt x="17581" y="8168"/>
                </a:cubicBezTo>
                <a:cubicBezTo>
                  <a:pt x="17581" y="9983"/>
                  <a:pt x="17581" y="11072"/>
                  <a:pt x="16409" y="12705"/>
                </a:cubicBezTo>
                <a:cubicBezTo>
                  <a:pt x="15237" y="14339"/>
                  <a:pt x="17748" y="15973"/>
                  <a:pt x="17748" y="15973"/>
                </a:cubicBezTo>
                <a:lnTo>
                  <a:pt x="15739" y="16880"/>
                </a:lnTo>
                <a:lnTo>
                  <a:pt x="14065" y="16880"/>
                </a:lnTo>
                <a:cubicBezTo>
                  <a:pt x="14065" y="16880"/>
                  <a:pt x="13227" y="17788"/>
                  <a:pt x="15069" y="18151"/>
                </a:cubicBezTo>
                <a:cubicBezTo>
                  <a:pt x="16911" y="18514"/>
                  <a:pt x="17916" y="18332"/>
                  <a:pt x="18753" y="18695"/>
                </a:cubicBezTo>
                <a:cubicBezTo>
                  <a:pt x="19590" y="19058"/>
                  <a:pt x="20930" y="20510"/>
                  <a:pt x="20930" y="20510"/>
                </a:cubicBezTo>
                <a:lnTo>
                  <a:pt x="21600" y="21599"/>
                </a:lnTo>
                <a:lnTo>
                  <a:pt x="0" y="21418"/>
                </a:lnTo>
                <a:lnTo>
                  <a:pt x="167" y="18695"/>
                </a:lnTo>
                <a:lnTo>
                  <a:pt x="2511" y="16880"/>
                </a:lnTo>
                <a:lnTo>
                  <a:pt x="1841" y="15065"/>
                </a:lnTo>
                <a:lnTo>
                  <a:pt x="4186" y="14157"/>
                </a:lnTo>
                <a:lnTo>
                  <a:pt x="5693" y="12161"/>
                </a:lnTo>
                <a:lnTo>
                  <a:pt x="8037" y="10890"/>
                </a:lnTo>
                <a:lnTo>
                  <a:pt x="11553" y="9438"/>
                </a:lnTo>
                <a:lnTo>
                  <a:pt x="12223" y="7442"/>
                </a:lnTo>
                <a:lnTo>
                  <a:pt x="12223" y="5263"/>
                </a:lnTo>
                <a:lnTo>
                  <a:pt x="12223" y="4174"/>
                </a:lnTo>
                <a:lnTo>
                  <a:pt x="16911" y="0"/>
                </a:lnTo>
                <a:close/>
              </a:path>
            </a:pathLst>
          </a:custGeom>
          <a:solidFill>
            <a:srgbClr val="D8E0E8"/>
          </a:solidFill>
          <a:ln w="25400" cap="flat" cmpd="sng">
            <a:solidFill>
              <a:srgbClr val="000000">
                <a:alpha val="0"/>
              </a:srgbClr>
            </a:solidFill>
            <a:prstDash val="solid"/>
            <a:miter lim="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endParaRPr lang="en-US"/>
          </a:p>
        </p:txBody>
      </p:sp>
      <p:sp>
        <p:nvSpPr>
          <p:cNvPr id="29708" name="Line 12"/>
          <p:cNvSpPr>
            <a:spLocks noChangeShapeType="1"/>
          </p:cNvSpPr>
          <p:nvPr/>
        </p:nvSpPr>
        <p:spPr bwMode="auto">
          <a:xfrm flipV="1">
            <a:off x="18808700" y="3300413"/>
            <a:ext cx="0" cy="8586787"/>
          </a:xfrm>
          <a:prstGeom prst="line">
            <a:avLst/>
          </a:prstGeom>
          <a:noFill/>
          <a:ln w="25400" cap="flat" cmpd="sng">
            <a:solidFill>
              <a:srgbClr val="C5C8D0"/>
            </a:solidFill>
            <a:prstDash val="solid"/>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pPr algn="l" defTabSz="457200"/>
            <a:endParaRPr lang="en-US" sz="1200">
              <a:latin typeface="Helvetica" charset="0"/>
              <a:cs typeface="Helvetica" charset="0"/>
              <a:sym typeface="Helvetica" charset="0"/>
            </a:endParaRPr>
          </a:p>
        </p:txBody>
      </p:sp>
      <p:sp>
        <p:nvSpPr>
          <p:cNvPr id="29709" name="AutoShape 13"/>
          <p:cNvSpPr>
            <a:spLocks/>
          </p:cNvSpPr>
          <p:nvPr/>
        </p:nvSpPr>
        <p:spPr bwMode="auto">
          <a:xfrm>
            <a:off x="1866900" y="3549650"/>
            <a:ext cx="6807200" cy="21336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599"/>
                </a:lnTo>
                <a:lnTo>
                  <a:pt x="0" y="21599"/>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pPr algn="l">
              <a:lnSpc>
                <a:spcPct val="90000"/>
              </a:lnSpc>
            </a:pPr>
            <a:r>
              <a:rPr lang="en-US" sz="4200">
                <a:solidFill>
                  <a:srgbClr val="232323"/>
                </a:solidFill>
                <a:latin typeface="Open Sans" charset="0"/>
                <a:cs typeface="Open Sans" charset="0"/>
                <a:sym typeface="Open Sans" charset="0"/>
              </a:rPr>
              <a:t>What we see is only a </a:t>
            </a:r>
            <a:r>
              <a:rPr lang="en-US" sz="4200" b="1">
                <a:solidFill>
                  <a:srgbClr val="232323"/>
                </a:solidFill>
                <a:latin typeface="Open Sans" charset="0"/>
                <a:cs typeface="Open Sans" charset="0"/>
                <a:sym typeface="Open Sans" charset="0"/>
              </a:rPr>
              <a:t>perception</a:t>
            </a:r>
            <a:r>
              <a:rPr lang="en-US" sz="4200">
                <a:solidFill>
                  <a:srgbClr val="232323"/>
                </a:solidFill>
                <a:latin typeface="Open Sans" charset="0"/>
                <a:cs typeface="Open Sans" charset="0"/>
                <a:sym typeface="Open Sans" charset="0"/>
              </a:rPr>
              <a:t>. What we hear is only an </a:t>
            </a:r>
            <a:r>
              <a:rPr lang="en-US" sz="4200" b="1">
                <a:solidFill>
                  <a:srgbClr val="232323"/>
                </a:solidFill>
                <a:latin typeface="Open Sans" charset="0"/>
                <a:cs typeface="Open Sans" charset="0"/>
                <a:sym typeface="Open Sans" charset="0"/>
              </a:rPr>
              <a:t>opinion</a:t>
            </a:r>
            <a:r>
              <a:rPr lang="en-US" sz="4200">
                <a:solidFill>
                  <a:srgbClr val="232323"/>
                </a:solidFill>
                <a:latin typeface="Open Sans" charset="0"/>
                <a:cs typeface="Open Sans" charset="0"/>
                <a:sym typeface="Open Sans" charset="0"/>
              </a:rPr>
              <a:t>.</a:t>
            </a:r>
            <a:endParaRPr lang="en-US"/>
          </a:p>
        </p:txBody>
      </p:sp>
      <p:pic>
        <p:nvPicPr>
          <p:cNvPr id="29710" name="Picture 1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2687300" y="4325938"/>
            <a:ext cx="1577975" cy="700087"/>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rnd" cmpd="sng">
                <a:solidFill>
                  <a:srgbClr val="000000"/>
                </a:solidFill>
                <a:prstDash val="solid"/>
                <a:round/>
                <a:headEnd type="none" w="med" len="med"/>
                <a:tailEnd type="none" w="med" len="me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sp>
        <p:nvSpPr>
          <p:cNvPr id="29711" name="AutoShape 15"/>
          <p:cNvSpPr>
            <a:spLocks/>
          </p:cNvSpPr>
          <p:nvPr/>
        </p:nvSpPr>
        <p:spPr bwMode="auto">
          <a:xfrm>
            <a:off x="10414000" y="4057650"/>
            <a:ext cx="2276475" cy="5715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pPr algn="l">
              <a:lnSpc>
                <a:spcPct val="90000"/>
              </a:lnSpc>
            </a:pPr>
            <a:r>
              <a:rPr lang="en-US" sz="2700" b="1">
                <a:solidFill>
                  <a:srgbClr val="232323"/>
                </a:solidFill>
                <a:latin typeface="Open Sans" charset="0"/>
                <a:cs typeface="Open Sans" charset="0"/>
                <a:sym typeface="Open Sans" charset="0"/>
              </a:rPr>
              <a:t>What we see</a:t>
            </a:r>
            <a:endParaRPr lang="en-US"/>
          </a:p>
        </p:txBody>
      </p:sp>
      <p:sp>
        <p:nvSpPr>
          <p:cNvPr id="29712" name="AutoShape 16"/>
          <p:cNvSpPr>
            <a:spLocks/>
          </p:cNvSpPr>
          <p:nvPr/>
        </p:nvSpPr>
        <p:spPr bwMode="auto">
          <a:xfrm>
            <a:off x="1892300" y="7239000"/>
            <a:ext cx="3213100" cy="520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pPr algn="l">
              <a:lnSpc>
                <a:spcPct val="90000"/>
              </a:lnSpc>
            </a:pPr>
            <a:r>
              <a:rPr lang="en-US" sz="2400" b="1">
                <a:solidFill>
                  <a:srgbClr val="232323"/>
                </a:solidFill>
                <a:latin typeface="Open Sans" charset="0"/>
                <a:cs typeface="Open Sans" charset="0"/>
                <a:sym typeface="Open Sans" charset="0"/>
              </a:rPr>
              <a:t>Actual</a:t>
            </a:r>
            <a:r>
              <a:rPr lang="en-US" sz="2400">
                <a:solidFill>
                  <a:srgbClr val="232323"/>
                </a:solidFill>
                <a:latin typeface="Open Sans" charset="0"/>
                <a:cs typeface="Open Sans" charset="0"/>
                <a:sym typeface="Open Sans" charset="0"/>
              </a:rPr>
              <a:t> problem</a:t>
            </a:r>
            <a:endParaRPr lang="en-US"/>
          </a:p>
        </p:txBody>
      </p:sp>
      <p:sp>
        <p:nvSpPr>
          <p:cNvPr id="29713" name="AutoShape 17"/>
          <p:cNvSpPr>
            <a:spLocks/>
          </p:cNvSpPr>
          <p:nvPr/>
        </p:nvSpPr>
        <p:spPr bwMode="auto">
          <a:xfrm>
            <a:off x="1892300" y="8750300"/>
            <a:ext cx="3213100" cy="901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599"/>
                </a:lnTo>
                <a:lnTo>
                  <a:pt x="0" y="21599"/>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pPr algn="l">
              <a:lnSpc>
                <a:spcPct val="90000"/>
              </a:lnSpc>
            </a:pPr>
            <a:r>
              <a:rPr lang="en-US" sz="2400" b="1">
                <a:solidFill>
                  <a:srgbClr val="232323"/>
                </a:solidFill>
                <a:latin typeface="Open Sans" charset="0"/>
                <a:cs typeface="Open Sans" charset="0"/>
                <a:sym typeface="Open Sans" charset="0"/>
              </a:rPr>
              <a:t>The real </a:t>
            </a:r>
            <a:r>
              <a:rPr lang="en-US" sz="2400">
                <a:solidFill>
                  <a:srgbClr val="232323"/>
                </a:solidFill>
                <a:latin typeface="Open Sans" charset="0"/>
                <a:cs typeface="Open Sans" charset="0"/>
                <a:sym typeface="Open Sans" charset="0"/>
              </a:rPr>
              <a:t>problem is here</a:t>
            </a:r>
            <a:endParaRPr lang="en-US"/>
          </a:p>
        </p:txBody>
      </p:sp>
      <p:sp>
        <p:nvSpPr>
          <p:cNvPr id="29714" name="AutoShape 18"/>
          <p:cNvSpPr>
            <a:spLocks/>
          </p:cNvSpPr>
          <p:nvPr/>
        </p:nvSpPr>
        <p:spPr bwMode="auto">
          <a:xfrm>
            <a:off x="1892300" y="10414000"/>
            <a:ext cx="3213100" cy="901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599"/>
                </a:lnTo>
                <a:lnTo>
                  <a:pt x="0" y="21599"/>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pPr algn="l">
              <a:lnSpc>
                <a:spcPct val="90000"/>
              </a:lnSpc>
            </a:pPr>
            <a:r>
              <a:rPr lang="en-US" sz="2400" b="1">
                <a:solidFill>
                  <a:srgbClr val="232323"/>
                </a:solidFill>
                <a:latin typeface="Open Sans" charset="0"/>
                <a:cs typeface="Open Sans" charset="0"/>
                <a:sym typeface="Open Sans" charset="0"/>
              </a:rPr>
              <a:t>The root </a:t>
            </a:r>
            <a:r>
              <a:rPr lang="en-US" sz="2400">
                <a:solidFill>
                  <a:srgbClr val="232323"/>
                </a:solidFill>
                <a:latin typeface="Open Sans" charset="0"/>
                <a:cs typeface="Open Sans" charset="0"/>
                <a:sym typeface="Open Sans" charset="0"/>
              </a:rPr>
              <a:t>of all problems</a:t>
            </a:r>
            <a:endParaRPr lang="en-US"/>
          </a:p>
        </p:txBody>
      </p:sp>
      <p:sp>
        <p:nvSpPr>
          <p:cNvPr id="29715" name="AutoShape 19"/>
          <p:cNvSpPr>
            <a:spLocks/>
          </p:cNvSpPr>
          <p:nvPr/>
        </p:nvSpPr>
        <p:spPr bwMode="auto">
          <a:xfrm>
            <a:off x="19265900" y="5168900"/>
            <a:ext cx="2933700" cy="520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pPr algn="l">
              <a:lnSpc>
                <a:spcPct val="90000"/>
              </a:lnSpc>
            </a:pPr>
            <a:r>
              <a:rPr lang="en-US" sz="2400" b="1" i="1">
                <a:solidFill>
                  <a:srgbClr val="274762"/>
                </a:solidFill>
                <a:latin typeface="Open Sans" charset="0"/>
                <a:cs typeface="Open Sans" charset="0"/>
                <a:sym typeface="Open Sans" charset="0"/>
              </a:rPr>
              <a:t>What we see area</a:t>
            </a:r>
            <a:endParaRPr lang="en-US"/>
          </a:p>
        </p:txBody>
      </p:sp>
      <p:sp>
        <p:nvSpPr>
          <p:cNvPr id="29716" name="AutoShape 20"/>
          <p:cNvSpPr>
            <a:spLocks/>
          </p:cNvSpPr>
          <p:nvPr/>
        </p:nvSpPr>
        <p:spPr bwMode="auto">
          <a:xfrm>
            <a:off x="19265900" y="7245350"/>
            <a:ext cx="2838450" cy="520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pPr algn="l">
              <a:lnSpc>
                <a:spcPct val="90000"/>
              </a:lnSpc>
            </a:pPr>
            <a:r>
              <a:rPr lang="en-US" sz="2400" b="1" i="1">
                <a:solidFill>
                  <a:srgbClr val="274762"/>
                </a:solidFill>
                <a:latin typeface="Open Sans" charset="0"/>
                <a:cs typeface="Open Sans" charset="0"/>
                <a:sym typeface="Open Sans" charset="0"/>
              </a:rPr>
              <a:t>Actual problem 01</a:t>
            </a:r>
            <a:endParaRPr lang="en-US"/>
          </a:p>
        </p:txBody>
      </p:sp>
      <p:sp>
        <p:nvSpPr>
          <p:cNvPr id="29717" name="AutoShape 21"/>
          <p:cNvSpPr>
            <a:spLocks/>
          </p:cNvSpPr>
          <p:nvPr/>
        </p:nvSpPr>
        <p:spPr bwMode="auto">
          <a:xfrm>
            <a:off x="19265900" y="8940800"/>
            <a:ext cx="2838450" cy="520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pPr algn="l">
              <a:lnSpc>
                <a:spcPct val="90000"/>
              </a:lnSpc>
            </a:pPr>
            <a:r>
              <a:rPr lang="en-US" sz="2400" b="1" i="1">
                <a:solidFill>
                  <a:srgbClr val="274762"/>
                </a:solidFill>
                <a:latin typeface="Open Sans" charset="0"/>
                <a:cs typeface="Open Sans" charset="0"/>
                <a:sym typeface="Open Sans" charset="0"/>
              </a:rPr>
              <a:t>Actual problem 02</a:t>
            </a:r>
            <a:endParaRPr lang="en-US"/>
          </a:p>
        </p:txBody>
      </p:sp>
      <p:sp>
        <p:nvSpPr>
          <p:cNvPr id="29718" name="AutoShape 22"/>
          <p:cNvSpPr>
            <a:spLocks/>
          </p:cNvSpPr>
          <p:nvPr/>
        </p:nvSpPr>
        <p:spPr bwMode="auto">
          <a:xfrm>
            <a:off x="19265900" y="10604500"/>
            <a:ext cx="2838450" cy="520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pPr algn="l">
              <a:lnSpc>
                <a:spcPct val="90000"/>
              </a:lnSpc>
            </a:pPr>
            <a:r>
              <a:rPr lang="en-US" sz="2400" b="1" i="1">
                <a:solidFill>
                  <a:srgbClr val="274762"/>
                </a:solidFill>
                <a:latin typeface="Open Sans" charset="0"/>
                <a:cs typeface="Open Sans" charset="0"/>
                <a:sym typeface="Open Sans" charset="0"/>
              </a:rPr>
              <a:t>Actual problem 03</a:t>
            </a:r>
            <a:endParaRPr lang="en-US"/>
          </a:p>
        </p:txBody>
      </p:sp>
      <p:sp>
        <p:nvSpPr>
          <p:cNvPr id="29719" name="AutoShape 23"/>
          <p:cNvSpPr>
            <a:spLocks/>
          </p:cNvSpPr>
          <p:nvPr/>
        </p:nvSpPr>
        <p:spPr bwMode="auto">
          <a:xfrm>
            <a:off x="5346700" y="7137400"/>
            <a:ext cx="6527800" cy="8128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pPr algn="l"/>
            <a:r>
              <a:rPr lang="en-US" sz="2100">
                <a:solidFill>
                  <a:srgbClr val="444444"/>
                </a:solidFill>
                <a:latin typeface="Open Sans" charset="0"/>
                <a:cs typeface="Open Sans" charset="0"/>
                <a:sym typeface="Open Sans" charset="0"/>
              </a:rPr>
              <a:t>id ligula porta felis euismod semper. Aenean lacinia bibendum nulla sed consectetur.</a:t>
            </a:r>
            <a:endParaRPr lang="en-US"/>
          </a:p>
        </p:txBody>
      </p:sp>
      <p:sp>
        <p:nvSpPr>
          <p:cNvPr id="29720" name="AutoShape 24"/>
          <p:cNvSpPr>
            <a:spLocks/>
          </p:cNvSpPr>
          <p:nvPr/>
        </p:nvSpPr>
        <p:spPr bwMode="auto">
          <a:xfrm>
            <a:off x="5346700" y="8813800"/>
            <a:ext cx="6527800" cy="8128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pPr algn="l"/>
            <a:r>
              <a:rPr lang="en-US" sz="2100">
                <a:solidFill>
                  <a:srgbClr val="444444"/>
                </a:solidFill>
                <a:latin typeface="Open Sans" charset="0"/>
                <a:cs typeface="Open Sans" charset="0"/>
                <a:sym typeface="Open Sans" charset="0"/>
              </a:rPr>
              <a:t>id ligula porta felis euismod semper. Aenean lacinia bibendum nulla sed consectetur.</a:t>
            </a:r>
            <a:endParaRPr lang="en-US"/>
          </a:p>
        </p:txBody>
      </p:sp>
      <p:sp>
        <p:nvSpPr>
          <p:cNvPr id="29721" name="AutoShape 25"/>
          <p:cNvSpPr>
            <a:spLocks/>
          </p:cNvSpPr>
          <p:nvPr/>
        </p:nvSpPr>
        <p:spPr bwMode="auto">
          <a:xfrm>
            <a:off x="5346700" y="10452100"/>
            <a:ext cx="6527800" cy="8128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pPr algn="l"/>
            <a:r>
              <a:rPr lang="en-US" sz="2100">
                <a:solidFill>
                  <a:srgbClr val="444444"/>
                </a:solidFill>
                <a:latin typeface="Open Sans" charset="0"/>
                <a:cs typeface="Open Sans" charset="0"/>
                <a:sym typeface="Open Sans" charset="0"/>
              </a:rPr>
              <a:t>id ligula porta felis euismod semper. Aenean lacinia bibendum nulla sed consectetur.</a:t>
            </a:r>
            <a:endParaRPr lang="en-US"/>
          </a:p>
        </p:txBody>
      </p:sp>
      <p:sp>
        <p:nvSpPr>
          <p:cNvPr id="29722" name="AutoShape 26"/>
          <p:cNvSpPr>
            <a:spLocks/>
          </p:cNvSpPr>
          <p:nvPr/>
        </p:nvSpPr>
        <p:spPr bwMode="auto">
          <a:xfrm>
            <a:off x="22263100" y="12630150"/>
            <a:ext cx="461963" cy="520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r>
              <a:rPr lang="en-US" sz="2400" b="1">
                <a:solidFill>
                  <a:srgbClr val="444444"/>
                </a:solidFill>
                <a:latin typeface="Open Sans" charset="0"/>
                <a:cs typeface="Open Sans" charset="0"/>
                <a:sym typeface="Open Sans" charset="0"/>
              </a:rPr>
              <a:t>22</a:t>
            </a:r>
            <a:endParaRPr lang="en-US"/>
          </a:p>
        </p:txBody>
      </p:sp>
      <p:sp>
        <p:nvSpPr>
          <p:cNvPr id="28" name="AutoShape 6"/>
          <p:cNvSpPr>
            <a:spLocks/>
          </p:cNvSpPr>
          <p:nvPr/>
        </p:nvSpPr>
        <p:spPr bwMode="auto">
          <a:xfrm>
            <a:off x="1473200" y="12534900"/>
            <a:ext cx="3937000" cy="5334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2000" b="1" dirty="0">
                <a:solidFill>
                  <a:srgbClr val="232323"/>
                </a:solidFill>
                <a:latin typeface="Open Sans" charset="0"/>
                <a:cs typeface="Open Sans" charset="0"/>
                <a:sym typeface="Open Sans" charset="0"/>
              </a:rPr>
              <a:t>Presentation</a:t>
            </a:r>
            <a:r>
              <a:rPr lang="en-US" sz="2000" dirty="0">
                <a:solidFill>
                  <a:srgbClr val="232323"/>
                </a:solidFill>
                <a:latin typeface="Open Sans" charset="0"/>
                <a:cs typeface="Open Sans" charset="0"/>
                <a:sym typeface="Open Sans" charset="0"/>
              </a:rPr>
              <a:t> name goes here</a:t>
            </a:r>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xmlns:p14="http://schemas.microsoft.com/office/powerpoint/2010/main" spd="slow">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0721" name="Group 1"/>
          <p:cNvGrpSpPr>
            <a:grpSpLocks/>
          </p:cNvGrpSpPr>
          <p:nvPr/>
        </p:nvGrpSpPr>
        <p:grpSpPr bwMode="auto">
          <a:xfrm>
            <a:off x="1450975" y="723900"/>
            <a:ext cx="19961225" cy="1308100"/>
            <a:chOff x="0" y="0"/>
            <a:chExt cx="5471505" cy="1308100"/>
          </a:xfrm>
        </p:grpSpPr>
        <p:sp>
          <p:nvSpPr>
            <p:cNvPr id="30722" name="AutoShape 2"/>
            <p:cNvSpPr>
              <a:spLocks/>
            </p:cNvSpPr>
            <p:nvPr/>
          </p:nvSpPr>
          <p:spPr bwMode="auto">
            <a:xfrm>
              <a:off x="0" y="0"/>
              <a:ext cx="2436019" cy="8001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4000" b="1">
                  <a:solidFill>
                    <a:srgbClr val="232323"/>
                  </a:solidFill>
                  <a:latin typeface="Open Sans" charset="0"/>
                  <a:cs typeface="Open Sans" charset="0"/>
                  <a:sym typeface="Open Sans" charset="0"/>
                </a:rPr>
                <a:t>Pie Chart</a:t>
              </a:r>
              <a:endParaRPr lang="en-US"/>
            </a:p>
          </p:txBody>
        </p:sp>
        <p:sp>
          <p:nvSpPr>
            <p:cNvPr id="30723" name="AutoShape 3"/>
            <p:cNvSpPr>
              <a:spLocks/>
            </p:cNvSpPr>
            <p:nvPr/>
          </p:nvSpPr>
          <p:spPr bwMode="auto">
            <a:xfrm>
              <a:off x="8135" y="685800"/>
              <a:ext cx="5463370" cy="6223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3000" dirty="0">
                  <a:solidFill>
                    <a:srgbClr val="232323"/>
                  </a:solidFill>
                  <a:latin typeface="Open Sans" charset="0"/>
                  <a:cs typeface="Open Sans" charset="0"/>
                  <a:sym typeface="Open Sans" charset="0"/>
                </a:rPr>
                <a:t>The </a:t>
              </a:r>
              <a:r>
                <a:rPr lang="en-US" sz="3000" dirty="0" err="1">
                  <a:solidFill>
                    <a:srgbClr val="232323"/>
                  </a:solidFill>
                  <a:latin typeface="Open Sans" charset="0"/>
                  <a:cs typeface="Open Sans" charset="0"/>
                  <a:sym typeface="Open Sans" charset="0"/>
                </a:rPr>
                <a:t>lorem</a:t>
              </a:r>
              <a:r>
                <a:rPr lang="en-US" sz="3000" dirty="0">
                  <a:solidFill>
                    <a:srgbClr val="232323"/>
                  </a:solidFill>
                  <a:latin typeface="Open Sans" charset="0"/>
                  <a:cs typeface="Open Sans" charset="0"/>
                  <a:sym typeface="Open Sans" charset="0"/>
                </a:rPr>
                <a:t> </a:t>
              </a:r>
              <a:r>
                <a:rPr lang="en-US" sz="3000" dirty="0" err="1">
                  <a:solidFill>
                    <a:srgbClr val="232323"/>
                  </a:solidFill>
                  <a:latin typeface="Open Sans" charset="0"/>
                  <a:cs typeface="Open Sans" charset="0"/>
                  <a:sym typeface="Open Sans" charset="0"/>
                </a:rPr>
                <a:t>ipsum</a:t>
              </a:r>
              <a:r>
                <a:rPr lang="en-US" sz="3000" dirty="0">
                  <a:solidFill>
                    <a:srgbClr val="232323"/>
                  </a:solidFill>
                  <a:latin typeface="Open Sans" charset="0"/>
                  <a:cs typeface="Open Sans" charset="0"/>
                  <a:sym typeface="Open Sans" charset="0"/>
                </a:rPr>
                <a:t> dolor sit </a:t>
              </a:r>
              <a:r>
                <a:rPr lang="en-US" sz="3000" dirty="0" err="1">
                  <a:solidFill>
                    <a:srgbClr val="232323"/>
                  </a:solidFill>
                  <a:latin typeface="Open Sans" charset="0"/>
                  <a:cs typeface="Open Sans" charset="0"/>
                  <a:sym typeface="Open Sans" charset="0"/>
                </a:rPr>
                <a:t>amet</a:t>
              </a:r>
              <a:endParaRPr lang="en-US" dirty="0"/>
            </a:p>
          </p:txBody>
        </p:sp>
      </p:grpSp>
      <p:sp>
        <p:nvSpPr>
          <p:cNvPr id="30725" name="AutoShape 5"/>
          <p:cNvSpPr>
            <a:spLocks/>
          </p:cNvSpPr>
          <p:nvPr/>
        </p:nvSpPr>
        <p:spPr bwMode="auto">
          <a:xfrm>
            <a:off x="4244975" y="6038850"/>
            <a:ext cx="4259263" cy="505936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562" y="1136"/>
                </a:lnTo>
                <a:cubicBezTo>
                  <a:pt x="562" y="1136"/>
                  <a:pt x="787" y="2273"/>
                  <a:pt x="1349" y="2463"/>
                </a:cubicBezTo>
                <a:cubicBezTo>
                  <a:pt x="1912" y="2652"/>
                  <a:pt x="3262" y="5210"/>
                  <a:pt x="3262" y="5210"/>
                </a:cubicBezTo>
                <a:lnTo>
                  <a:pt x="3487" y="6821"/>
                </a:lnTo>
                <a:cubicBezTo>
                  <a:pt x="3487" y="6821"/>
                  <a:pt x="3374" y="7294"/>
                  <a:pt x="3824" y="7768"/>
                </a:cubicBezTo>
                <a:cubicBezTo>
                  <a:pt x="4274" y="8242"/>
                  <a:pt x="4837" y="8999"/>
                  <a:pt x="4837" y="9284"/>
                </a:cubicBezTo>
                <a:cubicBezTo>
                  <a:pt x="4837" y="9568"/>
                  <a:pt x="4499" y="10705"/>
                  <a:pt x="4387" y="10894"/>
                </a:cubicBezTo>
                <a:cubicBezTo>
                  <a:pt x="4274" y="11084"/>
                  <a:pt x="4387" y="12315"/>
                  <a:pt x="5175" y="13073"/>
                </a:cubicBezTo>
                <a:cubicBezTo>
                  <a:pt x="5962" y="13831"/>
                  <a:pt x="6524" y="14494"/>
                  <a:pt x="6524" y="14684"/>
                </a:cubicBezTo>
                <a:cubicBezTo>
                  <a:pt x="6524" y="14873"/>
                  <a:pt x="6524" y="15821"/>
                  <a:pt x="6524" y="16105"/>
                </a:cubicBezTo>
                <a:cubicBezTo>
                  <a:pt x="6524" y="16389"/>
                  <a:pt x="6637" y="16673"/>
                  <a:pt x="7199" y="17810"/>
                </a:cubicBezTo>
                <a:cubicBezTo>
                  <a:pt x="7762" y="18947"/>
                  <a:pt x="8549" y="19894"/>
                  <a:pt x="8774" y="20273"/>
                </a:cubicBezTo>
                <a:cubicBezTo>
                  <a:pt x="8999" y="20652"/>
                  <a:pt x="10124" y="21599"/>
                  <a:pt x="10124" y="21599"/>
                </a:cubicBezTo>
                <a:lnTo>
                  <a:pt x="11249" y="19799"/>
                </a:lnTo>
                <a:cubicBezTo>
                  <a:pt x="11249" y="19799"/>
                  <a:pt x="12937" y="17147"/>
                  <a:pt x="13612" y="16673"/>
                </a:cubicBezTo>
                <a:cubicBezTo>
                  <a:pt x="14287" y="16200"/>
                  <a:pt x="15299" y="14305"/>
                  <a:pt x="15299" y="14305"/>
                </a:cubicBezTo>
                <a:lnTo>
                  <a:pt x="15412" y="13073"/>
                </a:lnTo>
                <a:lnTo>
                  <a:pt x="16762" y="11936"/>
                </a:lnTo>
                <a:cubicBezTo>
                  <a:pt x="16762" y="11936"/>
                  <a:pt x="17099" y="8621"/>
                  <a:pt x="17212" y="8052"/>
                </a:cubicBezTo>
                <a:cubicBezTo>
                  <a:pt x="17324" y="7484"/>
                  <a:pt x="17999" y="6347"/>
                  <a:pt x="18112" y="6157"/>
                </a:cubicBezTo>
                <a:cubicBezTo>
                  <a:pt x="18225" y="5968"/>
                  <a:pt x="18337" y="4736"/>
                  <a:pt x="18225" y="4263"/>
                </a:cubicBezTo>
                <a:cubicBezTo>
                  <a:pt x="18112" y="3789"/>
                  <a:pt x="18112" y="3031"/>
                  <a:pt x="18449" y="2842"/>
                </a:cubicBezTo>
                <a:cubicBezTo>
                  <a:pt x="18787" y="2652"/>
                  <a:pt x="20024" y="1894"/>
                  <a:pt x="20024" y="1894"/>
                </a:cubicBezTo>
                <a:lnTo>
                  <a:pt x="20812" y="1231"/>
                </a:lnTo>
                <a:lnTo>
                  <a:pt x="21374" y="663"/>
                </a:lnTo>
                <a:lnTo>
                  <a:pt x="21600" y="94"/>
                </a:lnTo>
                <a:lnTo>
                  <a:pt x="0" y="0"/>
                </a:lnTo>
                <a:close/>
              </a:path>
            </a:pathLst>
          </a:custGeom>
          <a:solidFill>
            <a:srgbClr val="337EB2"/>
          </a:solidFill>
          <a:ln w="25400" cap="flat" cmpd="sng">
            <a:solidFill>
              <a:srgbClr val="000000">
                <a:alpha val="0"/>
              </a:srgbClr>
            </a:solidFill>
            <a:prstDash val="solid"/>
            <a:miter lim="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endParaRPr lang="en-US"/>
          </a:p>
        </p:txBody>
      </p:sp>
      <p:sp>
        <p:nvSpPr>
          <p:cNvPr id="30726" name="AutoShape 6"/>
          <p:cNvSpPr>
            <a:spLocks/>
          </p:cNvSpPr>
          <p:nvPr/>
        </p:nvSpPr>
        <p:spPr bwMode="auto">
          <a:xfrm>
            <a:off x="4267200" y="6019800"/>
            <a:ext cx="4194175" cy="501491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999" y="1338"/>
                </a:moveTo>
                <a:lnTo>
                  <a:pt x="17485" y="2867"/>
                </a:lnTo>
                <a:cubicBezTo>
                  <a:pt x="17485" y="2867"/>
                  <a:pt x="16799" y="3058"/>
                  <a:pt x="16457" y="4969"/>
                </a:cubicBezTo>
                <a:cubicBezTo>
                  <a:pt x="16114" y="6881"/>
                  <a:pt x="15657" y="7263"/>
                  <a:pt x="15657" y="7454"/>
                </a:cubicBezTo>
                <a:cubicBezTo>
                  <a:pt x="15657" y="7646"/>
                  <a:pt x="14971" y="8028"/>
                  <a:pt x="14971" y="8028"/>
                </a:cubicBezTo>
                <a:cubicBezTo>
                  <a:pt x="14971" y="8028"/>
                  <a:pt x="14971" y="10417"/>
                  <a:pt x="15085" y="10704"/>
                </a:cubicBezTo>
                <a:cubicBezTo>
                  <a:pt x="15199" y="10991"/>
                  <a:pt x="15885" y="12042"/>
                  <a:pt x="15085" y="13093"/>
                </a:cubicBezTo>
                <a:cubicBezTo>
                  <a:pt x="14285" y="14145"/>
                  <a:pt x="13485" y="14814"/>
                  <a:pt x="13485" y="14814"/>
                </a:cubicBezTo>
                <a:cubicBezTo>
                  <a:pt x="13485" y="14814"/>
                  <a:pt x="12799" y="15865"/>
                  <a:pt x="12685" y="16152"/>
                </a:cubicBezTo>
                <a:cubicBezTo>
                  <a:pt x="12571" y="16438"/>
                  <a:pt x="11771" y="17968"/>
                  <a:pt x="11771" y="17968"/>
                </a:cubicBezTo>
                <a:lnTo>
                  <a:pt x="10285" y="19592"/>
                </a:lnTo>
                <a:lnTo>
                  <a:pt x="10399" y="20548"/>
                </a:lnTo>
                <a:cubicBezTo>
                  <a:pt x="10399" y="20548"/>
                  <a:pt x="9828" y="19688"/>
                  <a:pt x="10285" y="18254"/>
                </a:cubicBezTo>
                <a:cubicBezTo>
                  <a:pt x="10742" y="16821"/>
                  <a:pt x="12114" y="14909"/>
                  <a:pt x="12114" y="14718"/>
                </a:cubicBezTo>
                <a:cubicBezTo>
                  <a:pt x="12114" y="14527"/>
                  <a:pt x="12799" y="12424"/>
                  <a:pt x="12799" y="12424"/>
                </a:cubicBezTo>
                <a:lnTo>
                  <a:pt x="12914" y="10799"/>
                </a:lnTo>
                <a:cubicBezTo>
                  <a:pt x="12914" y="10799"/>
                  <a:pt x="12799" y="9939"/>
                  <a:pt x="13142" y="9653"/>
                </a:cubicBezTo>
                <a:cubicBezTo>
                  <a:pt x="13485" y="9366"/>
                  <a:pt x="12571" y="8219"/>
                  <a:pt x="12571" y="8219"/>
                </a:cubicBezTo>
                <a:cubicBezTo>
                  <a:pt x="12571" y="8219"/>
                  <a:pt x="11657" y="7646"/>
                  <a:pt x="12342" y="6785"/>
                </a:cubicBezTo>
                <a:cubicBezTo>
                  <a:pt x="13028" y="5925"/>
                  <a:pt x="13599" y="5352"/>
                  <a:pt x="13828" y="5352"/>
                </a:cubicBezTo>
                <a:cubicBezTo>
                  <a:pt x="14057" y="5352"/>
                  <a:pt x="14971" y="4874"/>
                  <a:pt x="14971" y="4874"/>
                </a:cubicBezTo>
                <a:lnTo>
                  <a:pt x="15199" y="4396"/>
                </a:lnTo>
                <a:lnTo>
                  <a:pt x="13028" y="3631"/>
                </a:lnTo>
                <a:lnTo>
                  <a:pt x="13371" y="3058"/>
                </a:lnTo>
                <a:lnTo>
                  <a:pt x="14171" y="2771"/>
                </a:lnTo>
                <a:cubicBezTo>
                  <a:pt x="14171" y="2771"/>
                  <a:pt x="14171" y="1911"/>
                  <a:pt x="14399" y="1720"/>
                </a:cubicBezTo>
                <a:cubicBezTo>
                  <a:pt x="14628" y="1529"/>
                  <a:pt x="14628" y="860"/>
                  <a:pt x="14628" y="860"/>
                </a:cubicBezTo>
                <a:lnTo>
                  <a:pt x="13714" y="0"/>
                </a:lnTo>
                <a:cubicBezTo>
                  <a:pt x="13714" y="0"/>
                  <a:pt x="13142" y="2007"/>
                  <a:pt x="12685" y="2389"/>
                </a:cubicBezTo>
                <a:cubicBezTo>
                  <a:pt x="12228" y="2771"/>
                  <a:pt x="11542" y="3536"/>
                  <a:pt x="11542" y="3536"/>
                </a:cubicBezTo>
                <a:cubicBezTo>
                  <a:pt x="11542" y="3536"/>
                  <a:pt x="11542" y="4300"/>
                  <a:pt x="11657" y="4587"/>
                </a:cubicBezTo>
                <a:cubicBezTo>
                  <a:pt x="11771" y="4874"/>
                  <a:pt x="11314" y="5638"/>
                  <a:pt x="11199" y="6116"/>
                </a:cubicBezTo>
                <a:cubicBezTo>
                  <a:pt x="11085" y="6594"/>
                  <a:pt x="10971" y="7359"/>
                  <a:pt x="10971" y="7932"/>
                </a:cubicBezTo>
                <a:cubicBezTo>
                  <a:pt x="10971" y="8506"/>
                  <a:pt x="10628" y="8697"/>
                  <a:pt x="10971" y="10035"/>
                </a:cubicBezTo>
                <a:cubicBezTo>
                  <a:pt x="11314" y="11373"/>
                  <a:pt x="11085" y="12520"/>
                  <a:pt x="10971" y="12807"/>
                </a:cubicBezTo>
                <a:cubicBezTo>
                  <a:pt x="10857" y="13093"/>
                  <a:pt x="10857" y="13189"/>
                  <a:pt x="10857" y="13571"/>
                </a:cubicBezTo>
                <a:cubicBezTo>
                  <a:pt x="10857" y="13953"/>
                  <a:pt x="11085" y="14718"/>
                  <a:pt x="11085" y="14909"/>
                </a:cubicBezTo>
                <a:cubicBezTo>
                  <a:pt x="11085" y="15100"/>
                  <a:pt x="10628" y="15961"/>
                  <a:pt x="10514" y="16152"/>
                </a:cubicBezTo>
                <a:cubicBezTo>
                  <a:pt x="10399" y="16343"/>
                  <a:pt x="9257" y="19210"/>
                  <a:pt x="9257" y="19210"/>
                </a:cubicBezTo>
                <a:lnTo>
                  <a:pt x="8571" y="13476"/>
                </a:lnTo>
                <a:cubicBezTo>
                  <a:pt x="8571" y="13476"/>
                  <a:pt x="6285" y="11277"/>
                  <a:pt x="6171" y="11086"/>
                </a:cubicBezTo>
                <a:cubicBezTo>
                  <a:pt x="6057" y="10895"/>
                  <a:pt x="8114" y="10035"/>
                  <a:pt x="8914" y="9366"/>
                </a:cubicBezTo>
                <a:cubicBezTo>
                  <a:pt x="9714" y="8697"/>
                  <a:pt x="9142" y="8792"/>
                  <a:pt x="8685" y="7168"/>
                </a:cubicBezTo>
                <a:cubicBezTo>
                  <a:pt x="8228" y="5543"/>
                  <a:pt x="5942" y="5161"/>
                  <a:pt x="5942" y="5161"/>
                </a:cubicBezTo>
                <a:cubicBezTo>
                  <a:pt x="5942" y="5161"/>
                  <a:pt x="5028" y="4587"/>
                  <a:pt x="4914" y="4109"/>
                </a:cubicBezTo>
                <a:cubicBezTo>
                  <a:pt x="4799" y="3631"/>
                  <a:pt x="4228" y="1624"/>
                  <a:pt x="4228" y="1624"/>
                </a:cubicBezTo>
                <a:lnTo>
                  <a:pt x="7085" y="3727"/>
                </a:lnTo>
                <a:cubicBezTo>
                  <a:pt x="7085" y="3727"/>
                  <a:pt x="6057" y="1146"/>
                  <a:pt x="6514" y="573"/>
                </a:cubicBezTo>
                <a:cubicBezTo>
                  <a:pt x="6971" y="0"/>
                  <a:pt x="7657" y="477"/>
                  <a:pt x="7657" y="477"/>
                </a:cubicBezTo>
                <a:lnTo>
                  <a:pt x="8799" y="3058"/>
                </a:lnTo>
                <a:lnTo>
                  <a:pt x="9600" y="3918"/>
                </a:lnTo>
                <a:lnTo>
                  <a:pt x="9371" y="1338"/>
                </a:lnTo>
                <a:lnTo>
                  <a:pt x="9371" y="95"/>
                </a:lnTo>
                <a:lnTo>
                  <a:pt x="0" y="0"/>
                </a:lnTo>
                <a:cubicBezTo>
                  <a:pt x="0" y="0"/>
                  <a:pt x="914" y="955"/>
                  <a:pt x="1257" y="1720"/>
                </a:cubicBezTo>
                <a:cubicBezTo>
                  <a:pt x="1599" y="2484"/>
                  <a:pt x="3199" y="4587"/>
                  <a:pt x="3199" y="5161"/>
                </a:cubicBezTo>
                <a:cubicBezTo>
                  <a:pt x="3199" y="5734"/>
                  <a:pt x="3657" y="6785"/>
                  <a:pt x="4114" y="7741"/>
                </a:cubicBezTo>
                <a:cubicBezTo>
                  <a:pt x="4571" y="8697"/>
                  <a:pt x="4914" y="9748"/>
                  <a:pt x="4914" y="10322"/>
                </a:cubicBezTo>
                <a:cubicBezTo>
                  <a:pt x="4914" y="10895"/>
                  <a:pt x="4228" y="11851"/>
                  <a:pt x="4799" y="12424"/>
                </a:cubicBezTo>
                <a:cubicBezTo>
                  <a:pt x="5371" y="12998"/>
                  <a:pt x="5942" y="14431"/>
                  <a:pt x="6399" y="14718"/>
                </a:cubicBezTo>
                <a:cubicBezTo>
                  <a:pt x="6857" y="15005"/>
                  <a:pt x="6628" y="15292"/>
                  <a:pt x="6971" y="16438"/>
                </a:cubicBezTo>
                <a:cubicBezTo>
                  <a:pt x="7314" y="17585"/>
                  <a:pt x="7657" y="18541"/>
                  <a:pt x="7999" y="19115"/>
                </a:cubicBezTo>
                <a:cubicBezTo>
                  <a:pt x="8342" y="19688"/>
                  <a:pt x="10057" y="21600"/>
                  <a:pt x="10057" y="21600"/>
                </a:cubicBezTo>
                <a:cubicBezTo>
                  <a:pt x="10057" y="21600"/>
                  <a:pt x="15085" y="14909"/>
                  <a:pt x="15428" y="14336"/>
                </a:cubicBezTo>
                <a:cubicBezTo>
                  <a:pt x="15771" y="13762"/>
                  <a:pt x="15657" y="13093"/>
                  <a:pt x="15657" y="13093"/>
                </a:cubicBezTo>
                <a:lnTo>
                  <a:pt x="16457" y="11851"/>
                </a:lnTo>
                <a:lnTo>
                  <a:pt x="17371" y="9844"/>
                </a:lnTo>
                <a:cubicBezTo>
                  <a:pt x="17371" y="9844"/>
                  <a:pt x="17257" y="8506"/>
                  <a:pt x="17371" y="8028"/>
                </a:cubicBezTo>
                <a:cubicBezTo>
                  <a:pt x="17485" y="7550"/>
                  <a:pt x="18285" y="6116"/>
                  <a:pt x="18285" y="6116"/>
                </a:cubicBezTo>
                <a:lnTo>
                  <a:pt x="18400" y="2771"/>
                </a:lnTo>
                <a:lnTo>
                  <a:pt x="21028" y="955"/>
                </a:lnTo>
                <a:lnTo>
                  <a:pt x="21599" y="95"/>
                </a:lnTo>
                <a:lnTo>
                  <a:pt x="19999" y="1338"/>
                </a:lnTo>
                <a:close/>
              </a:path>
            </a:pathLst>
          </a:custGeom>
          <a:solidFill>
            <a:srgbClr val="77B2E8"/>
          </a:solidFill>
          <a:ln w="25400" cap="flat" cmpd="sng">
            <a:solidFill>
              <a:srgbClr val="000000">
                <a:alpha val="0"/>
              </a:srgbClr>
            </a:solidFill>
            <a:prstDash val="solid"/>
            <a:miter lim="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endParaRPr lang="en-US"/>
          </a:p>
        </p:txBody>
      </p:sp>
      <p:sp>
        <p:nvSpPr>
          <p:cNvPr id="30727" name="AutoShape 7"/>
          <p:cNvSpPr>
            <a:spLocks/>
          </p:cNvSpPr>
          <p:nvPr/>
        </p:nvSpPr>
        <p:spPr bwMode="auto">
          <a:xfrm>
            <a:off x="1817688" y="6046788"/>
            <a:ext cx="7645400" cy="5219700"/>
          </a:xfrm>
          <a:custGeom>
            <a:avLst/>
            <a:gdLst>
              <a:gd name="T0" fmla="*/ 10800 w 21600"/>
              <a:gd name="T1" fmla="*/ 10724 h 21448"/>
              <a:gd name="T2" fmla="*/ 10800 w 21600"/>
              <a:gd name="T3" fmla="*/ 10724 h 21448"/>
              <a:gd name="T4" fmla="*/ 10800 w 21600"/>
              <a:gd name="T5" fmla="*/ 10724 h 21448"/>
              <a:gd name="T6" fmla="*/ 10800 w 21600"/>
              <a:gd name="T7" fmla="*/ 10724 h 21448"/>
            </a:gdLst>
            <a:ahLst/>
            <a:cxnLst>
              <a:cxn ang="0">
                <a:pos x="T0" y="T1"/>
              </a:cxn>
              <a:cxn ang="0">
                <a:pos x="T2" y="T3"/>
              </a:cxn>
              <a:cxn ang="0">
                <a:pos x="T4" y="T5"/>
              </a:cxn>
              <a:cxn ang="0">
                <a:pos x="T6" y="T7"/>
              </a:cxn>
            </a:cxnLst>
            <a:rect l="0" t="0" r="r" b="b"/>
            <a:pathLst>
              <a:path w="21600" h="21448">
                <a:moveTo>
                  <a:pt x="0" y="0"/>
                </a:moveTo>
                <a:cubicBezTo>
                  <a:pt x="0" y="0"/>
                  <a:pt x="3283" y="3736"/>
                  <a:pt x="3745" y="4921"/>
                </a:cubicBezTo>
                <a:cubicBezTo>
                  <a:pt x="4207" y="6106"/>
                  <a:pt x="4720" y="9296"/>
                  <a:pt x="5233" y="11939"/>
                </a:cubicBezTo>
                <a:cubicBezTo>
                  <a:pt x="5746" y="14582"/>
                  <a:pt x="6310" y="15129"/>
                  <a:pt x="7695" y="16496"/>
                </a:cubicBezTo>
                <a:cubicBezTo>
                  <a:pt x="9080" y="17863"/>
                  <a:pt x="9594" y="17863"/>
                  <a:pt x="9747" y="18774"/>
                </a:cubicBezTo>
                <a:cubicBezTo>
                  <a:pt x="9901" y="19686"/>
                  <a:pt x="12210" y="21053"/>
                  <a:pt x="12980" y="21326"/>
                </a:cubicBezTo>
                <a:cubicBezTo>
                  <a:pt x="13749" y="21600"/>
                  <a:pt x="21599" y="21326"/>
                  <a:pt x="21599" y="21326"/>
                </a:cubicBezTo>
                <a:lnTo>
                  <a:pt x="21599" y="90"/>
                </a:lnTo>
                <a:lnTo>
                  <a:pt x="0" y="0"/>
                </a:lnTo>
                <a:close/>
              </a:path>
            </a:pathLst>
          </a:custGeom>
          <a:solidFill>
            <a:srgbClr val="00CBA1">
              <a:alpha val="29999"/>
            </a:srgbClr>
          </a:solidFill>
          <a:ln w="25400" cap="flat" cmpd="sng">
            <a:solidFill>
              <a:srgbClr val="000000">
                <a:alpha val="0"/>
              </a:srgbClr>
            </a:solidFill>
            <a:prstDash val="solid"/>
            <a:miter lim="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endParaRPr lang="en-US"/>
          </a:p>
        </p:txBody>
      </p:sp>
      <p:sp>
        <p:nvSpPr>
          <p:cNvPr id="30728" name="AutoShape 8"/>
          <p:cNvSpPr>
            <a:spLocks/>
          </p:cNvSpPr>
          <p:nvPr/>
        </p:nvSpPr>
        <p:spPr bwMode="auto">
          <a:xfrm>
            <a:off x="4221163" y="3319463"/>
            <a:ext cx="4283075" cy="2817812"/>
          </a:xfrm>
          <a:custGeom>
            <a:avLst/>
            <a:gdLst>
              <a:gd name="T0" fmla="+- 0 10852 105"/>
              <a:gd name="T1" fmla="*/ T0 w 21495"/>
              <a:gd name="T2" fmla="*/ 10800 h 21600"/>
              <a:gd name="T3" fmla="+- 0 10852 105"/>
              <a:gd name="T4" fmla="*/ T3 w 21495"/>
              <a:gd name="T5" fmla="*/ 10800 h 21600"/>
              <a:gd name="T6" fmla="+- 0 10852 105"/>
              <a:gd name="T7" fmla="*/ T6 w 21495"/>
              <a:gd name="T8" fmla="*/ 10800 h 21600"/>
              <a:gd name="T9" fmla="+- 0 10852 105"/>
              <a:gd name="T10" fmla="*/ T9 w 21495"/>
              <a:gd name="T11" fmla="*/ 10800 h 21600"/>
            </a:gdLst>
            <a:ahLst/>
            <a:cxnLst>
              <a:cxn ang="0">
                <a:pos x="T1" y="T2"/>
              </a:cxn>
              <a:cxn ang="0">
                <a:pos x="T4" y="T5"/>
              </a:cxn>
              <a:cxn ang="0">
                <a:pos x="T7" y="T8"/>
              </a:cxn>
              <a:cxn ang="0">
                <a:pos x="T10" y="T11"/>
              </a:cxn>
            </a:cxnLst>
            <a:rect l="0" t="0" r="r" b="b"/>
            <a:pathLst>
              <a:path w="21495" h="21600">
                <a:moveTo>
                  <a:pt x="117" y="21089"/>
                </a:moveTo>
                <a:cubicBezTo>
                  <a:pt x="117" y="21089"/>
                  <a:pt x="117" y="19388"/>
                  <a:pt x="6" y="19048"/>
                </a:cubicBezTo>
                <a:cubicBezTo>
                  <a:pt x="-105" y="18708"/>
                  <a:pt x="1231" y="17177"/>
                  <a:pt x="1231" y="17177"/>
                </a:cubicBezTo>
                <a:lnTo>
                  <a:pt x="1899" y="16497"/>
                </a:lnTo>
                <a:lnTo>
                  <a:pt x="1231" y="14966"/>
                </a:lnTo>
                <a:lnTo>
                  <a:pt x="2010" y="14286"/>
                </a:lnTo>
                <a:lnTo>
                  <a:pt x="3012" y="13436"/>
                </a:lnTo>
                <a:cubicBezTo>
                  <a:pt x="3012" y="13436"/>
                  <a:pt x="3346" y="12415"/>
                  <a:pt x="4793" y="11565"/>
                </a:cubicBezTo>
                <a:cubicBezTo>
                  <a:pt x="6241" y="10714"/>
                  <a:pt x="7132" y="9864"/>
                  <a:pt x="7132" y="9864"/>
                </a:cubicBezTo>
                <a:cubicBezTo>
                  <a:pt x="7132" y="9864"/>
                  <a:pt x="7577" y="9864"/>
                  <a:pt x="7911" y="8844"/>
                </a:cubicBezTo>
                <a:cubicBezTo>
                  <a:pt x="8245" y="7823"/>
                  <a:pt x="8356" y="7313"/>
                  <a:pt x="8356" y="6633"/>
                </a:cubicBezTo>
                <a:cubicBezTo>
                  <a:pt x="8356" y="5952"/>
                  <a:pt x="8022" y="5442"/>
                  <a:pt x="8579" y="4592"/>
                </a:cubicBezTo>
                <a:cubicBezTo>
                  <a:pt x="9136" y="3741"/>
                  <a:pt x="11697" y="0"/>
                  <a:pt x="11697" y="0"/>
                </a:cubicBezTo>
                <a:cubicBezTo>
                  <a:pt x="11697" y="0"/>
                  <a:pt x="11919" y="850"/>
                  <a:pt x="12476" y="1530"/>
                </a:cubicBezTo>
                <a:cubicBezTo>
                  <a:pt x="13033" y="2211"/>
                  <a:pt x="13255" y="2891"/>
                  <a:pt x="13255" y="3401"/>
                </a:cubicBezTo>
                <a:cubicBezTo>
                  <a:pt x="13255" y="3911"/>
                  <a:pt x="11919" y="2891"/>
                  <a:pt x="13367" y="4762"/>
                </a:cubicBezTo>
                <a:cubicBezTo>
                  <a:pt x="14814" y="6633"/>
                  <a:pt x="15037" y="7823"/>
                  <a:pt x="15148" y="8163"/>
                </a:cubicBezTo>
                <a:cubicBezTo>
                  <a:pt x="15259" y="8503"/>
                  <a:pt x="15148" y="9694"/>
                  <a:pt x="15482" y="10034"/>
                </a:cubicBezTo>
                <a:cubicBezTo>
                  <a:pt x="15816" y="10374"/>
                  <a:pt x="16930" y="11735"/>
                  <a:pt x="17152" y="11905"/>
                </a:cubicBezTo>
                <a:cubicBezTo>
                  <a:pt x="17375" y="12075"/>
                  <a:pt x="17709" y="14116"/>
                  <a:pt x="17709" y="14116"/>
                </a:cubicBezTo>
                <a:cubicBezTo>
                  <a:pt x="17709" y="14116"/>
                  <a:pt x="17932" y="14966"/>
                  <a:pt x="18154" y="15137"/>
                </a:cubicBezTo>
                <a:cubicBezTo>
                  <a:pt x="18377" y="15307"/>
                  <a:pt x="19602" y="15137"/>
                  <a:pt x="19602" y="15137"/>
                </a:cubicBezTo>
                <a:lnTo>
                  <a:pt x="20047" y="17007"/>
                </a:lnTo>
                <a:cubicBezTo>
                  <a:pt x="20047" y="17007"/>
                  <a:pt x="20047" y="18708"/>
                  <a:pt x="20381" y="18878"/>
                </a:cubicBezTo>
                <a:cubicBezTo>
                  <a:pt x="20715" y="19048"/>
                  <a:pt x="21383" y="19729"/>
                  <a:pt x="21383" y="20239"/>
                </a:cubicBezTo>
                <a:cubicBezTo>
                  <a:pt x="21383" y="20749"/>
                  <a:pt x="21495" y="21599"/>
                  <a:pt x="21495" y="21599"/>
                </a:cubicBezTo>
                <a:lnTo>
                  <a:pt x="117" y="21089"/>
                </a:lnTo>
                <a:close/>
              </a:path>
            </a:pathLst>
          </a:custGeom>
          <a:solidFill>
            <a:srgbClr val="9CB2CB"/>
          </a:solidFill>
          <a:ln w="25400" cap="flat" cmpd="sng">
            <a:solidFill>
              <a:srgbClr val="000000">
                <a:alpha val="0"/>
              </a:srgbClr>
            </a:solidFill>
            <a:prstDash val="solid"/>
            <a:miter lim="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endParaRPr lang="en-US"/>
          </a:p>
        </p:txBody>
      </p:sp>
      <p:sp>
        <p:nvSpPr>
          <p:cNvPr id="30729" name="AutoShape 9"/>
          <p:cNvSpPr>
            <a:spLocks/>
          </p:cNvSpPr>
          <p:nvPr/>
        </p:nvSpPr>
        <p:spPr bwMode="auto">
          <a:xfrm>
            <a:off x="4267200" y="3455988"/>
            <a:ext cx="2862263" cy="264001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6911" y="0"/>
                </a:moveTo>
                <a:lnTo>
                  <a:pt x="14734" y="3811"/>
                </a:lnTo>
                <a:lnTo>
                  <a:pt x="16576" y="2722"/>
                </a:lnTo>
                <a:cubicBezTo>
                  <a:pt x="16576" y="2722"/>
                  <a:pt x="16409" y="5808"/>
                  <a:pt x="15739" y="6171"/>
                </a:cubicBezTo>
                <a:cubicBezTo>
                  <a:pt x="15069" y="6534"/>
                  <a:pt x="17581" y="6352"/>
                  <a:pt x="17581" y="8168"/>
                </a:cubicBezTo>
                <a:cubicBezTo>
                  <a:pt x="17581" y="9983"/>
                  <a:pt x="17581" y="11072"/>
                  <a:pt x="16409" y="12705"/>
                </a:cubicBezTo>
                <a:cubicBezTo>
                  <a:pt x="15237" y="14339"/>
                  <a:pt x="17748" y="15973"/>
                  <a:pt x="17748" y="15973"/>
                </a:cubicBezTo>
                <a:lnTo>
                  <a:pt x="15739" y="16880"/>
                </a:lnTo>
                <a:lnTo>
                  <a:pt x="14065" y="16880"/>
                </a:lnTo>
                <a:cubicBezTo>
                  <a:pt x="14065" y="16880"/>
                  <a:pt x="13227" y="17788"/>
                  <a:pt x="15069" y="18151"/>
                </a:cubicBezTo>
                <a:cubicBezTo>
                  <a:pt x="16911" y="18514"/>
                  <a:pt x="17916" y="18332"/>
                  <a:pt x="18753" y="18695"/>
                </a:cubicBezTo>
                <a:cubicBezTo>
                  <a:pt x="19590" y="19058"/>
                  <a:pt x="20930" y="20510"/>
                  <a:pt x="20930" y="20510"/>
                </a:cubicBezTo>
                <a:lnTo>
                  <a:pt x="21600" y="21599"/>
                </a:lnTo>
                <a:lnTo>
                  <a:pt x="0" y="21418"/>
                </a:lnTo>
                <a:lnTo>
                  <a:pt x="167" y="18695"/>
                </a:lnTo>
                <a:lnTo>
                  <a:pt x="2511" y="16880"/>
                </a:lnTo>
                <a:lnTo>
                  <a:pt x="1841" y="15065"/>
                </a:lnTo>
                <a:lnTo>
                  <a:pt x="4186" y="14157"/>
                </a:lnTo>
                <a:lnTo>
                  <a:pt x="5693" y="12161"/>
                </a:lnTo>
                <a:lnTo>
                  <a:pt x="8037" y="10890"/>
                </a:lnTo>
                <a:lnTo>
                  <a:pt x="11553" y="9438"/>
                </a:lnTo>
                <a:lnTo>
                  <a:pt x="12223" y="7442"/>
                </a:lnTo>
                <a:lnTo>
                  <a:pt x="12223" y="5263"/>
                </a:lnTo>
                <a:lnTo>
                  <a:pt x="12223" y="4174"/>
                </a:lnTo>
                <a:lnTo>
                  <a:pt x="16911" y="0"/>
                </a:lnTo>
                <a:close/>
              </a:path>
            </a:pathLst>
          </a:custGeom>
          <a:solidFill>
            <a:srgbClr val="D8E0E8"/>
          </a:solidFill>
          <a:ln w="25400" cap="flat" cmpd="sng">
            <a:solidFill>
              <a:srgbClr val="000000">
                <a:alpha val="0"/>
              </a:srgbClr>
            </a:solidFill>
            <a:prstDash val="solid"/>
            <a:miter lim="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endParaRPr lang="en-US"/>
          </a:p>
        </p:txBody>
      </p:sp>
      <p:sp>
        <p:nvSpPr>
          <p:cNvPr id="30730" name="AutoShape 10"/>
          <p:cNvSpPr>
            <a:spLocks/>
          </p:cNvSpPr>
          <p:nvPr/>
        </p:nvSpPr>
        <p:spPr bwMode="auto">
          <a:xfrm>
            <a:off x="11417300" y="3302000"/>
            <a:ext cx="9359900" cy="18161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599"/>
                </a:lnTo>
                <a:lnTo>
                  <a:pt x="0" y="21599"/>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pPr algn="l">
              <a:lnSpc>
                <a:spcPct val="90000"/>
              </a:lnSpc>
            </a:pPr>
            <a:r>
              <a:rPr lang="en-US" sz="5200">
                <a:solidFill>
                  <a:srgbClr val="232323"/>
                </a:solidFill>
                <a:latin typeface="Open Sans" charset="0"/>
                <a:cs typeface="Open Sans" charset="0"/>
                <a:sym typeface="Open Sans" charset="0"/>
              </a:rPr>
              <a:t>Our Data is Very </a:t>
            </a:r>
            <a:r>
              <a:rPr lang="en-US" sz="5200" b="1">
                <a:solidFill>
                  <a:srgbClr val="232323"/>
                </a:solidFill>
                <a:latin typeface="Open Sans" charset="0"/>
                <a:cs typeface="Open Sans" charset="0"/>
                <a:sym typeface="Open Sans" charset="0"/>
              </a:rPr>
              <a:t>Accurate</a:t>
            </a:r>
            <a:r>
              <a:rPr lang="en-US" sz="5200">
                <a:solidFill>
                  <a:srgbClr val="232323"/>
                </a:solidFill>
                <a:latin typeface="Open Sans" charset="0"/>
                <a:cs typeface="Open Sans" charset="0"/>
                <a:sym typeface="Open Sans" charset="0"/>
              </a:rPr>
              <a:t>. We Even Count Lorem Ipsum.</a:t>
            </a:r>
            <a:endParaRPr lang="en-US"/>
          </a:p>
        </p:txBody>
      </p:sp>
      <p:grpSp>
        <p:nvGrpSpPr>
          <p:cNvPr id="30731" name="Group 11"/>
          <p:cNvGrpSpPr>
            <a:grpSpLocks/>
          </p:cNvGrpSpPr>
          <p:nvPr/>
        </p:nvGrpSpPr>
        <p:grpSpPr bwMode="auto">
          <a:xfrm>
            <a:off x="10145713" y="6397625"/>
            <a:ext cx="584200" cy="4241800"/>
            <a:chOff x="-1" y="-1"/>
            <a:chExt cx="584201" cy="4241802"/>
          </a:xfrm>
        </p:grpSpPr>
        <p:sp>
          <p:nvSpPr>
            <p:cNvPr id="30732" name="AutoShape 12"/>
            <p:cNvSpPr>
              <a:spLocks/>
            </p:cNvSpPr>
            <p:nvPr/>
          </p:nvSpPr>
          <p:spPr bwMode="auto">
            <a:xfrm>
              <a:off x="4540" y="0"/>
              <a:ext cx="579660" cy="2144649"/>
            </a:xfrm>
            <a:custGeom>
              <a:avLst/>
              <a:gdLst>
                <a:gd name="T0" fmla="*/ 10800 w 21600"/>
                <a:gd name="T1" fmla="+- 0 11141 1309"/>
                <a:gd name="T2" fmla="*/ 11141 h 19665"/>
                <a:gd name="T3" fmla="*/ 10800 w 21600"/>
                <a:gd name="T4" fmla="+- 0 11141 1309"/>
                <a:gd name="T5" fmla="*/ 11141 h 19665"/>
                <a:gd name="T6" fmla="*/ 10800 w 21600"/>
                <a:gd name="T7" fmla="+- 0 11141 1309"/>
                <a:gd name="T8" fmla="*/ 11141 h 19665"/>
                <a:gd name="T9" fmla="*/ 10800 w 21600"/>
                <a:gd name="T10" fmla="+- 0 11141 1309"/>
                <a:gd name="T11" fmla="*/ 11141 h 19665"/>
              </a:gdLst>
              <a:ahLst/>
              <a:cxnLst>
                <a:cxn ang="0">
                  <a:pos x="T0" y="T2"/>
                </a:cxn>
                <a:cxn ang="0">
                  <a:pos x="T3" y="T5"/>
                </a:cxn>
                <a:cxn ang="0">
                  <a:pos x="T6" y="T8"/>
                </a:cxn>
                <a:cxn ang="0">
                  <a:pos x="T9" y="T11"/>
                </a:cxn>
              </a:cxnLst>
              <a:rect l="0" t="0" r="r" b="b"/>
              <a:pathLst>
                <a:path w="21600" h="19665">
                  <a:moveTo>
                    <a:pt x="0" y="180"/>
                  </a:moveTo>
                  <a:cubicBezTo>
                    <a:pt x="0" y="180"/>
                    <a:pt x="9969" y="-1309"/>
                    <a:pt x="11630" y="4277"/>
                  </a:cubicBezTo>
                  <a:cubicBezTo>
                    <a:pt x="13292" y="9863"/>
                    <a:pt x="7476" y="15822"/>
                    <a:pt x="13292" y="18056"/>
                  </a:cubicBezTo>
                  <a:cubicBezTo>
                    <a:pt x="19107" y="20291"/>
                    <a:pt x="21599" y="19546"/>
                    <a:pt x="21599" y="19546"/>
                  </a:cubicBezTo>
                  <a:lnTo>
                    <a:pt x="14123" y="18801"/>
                  </a:lnTo>
                </a:path>
              </a:pathLst>
            </a:custGeom>
            <a:noFill/>
            <a:ln w="25400" cap="flat" cmpd="sng">
              <a:solidFill>
                <a:srgbClr val="000000"/>
              </a:solidFill>
              <a:prstDash val="solid"/>
              <a:miter lim="0"/>
              <a:headEnd/>
              <a:tailEnd/>
            </a:ln>
            <a:effectLst/>
            <a:extLst>
              <a:ext uri="{909E8E84-426E-40dd-AFC4-6F175D3DCCD1}">
                <a14:hiddenFill xmlns:a14="http://schemas.microsoft.com/office/drawing/2010/main" xmlns="">
                  <a:solidFill>
                    <a:srgbClr val="FFFFFF"/>
                  </a:solid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endParaRPr lang="en-US"/>
            </a:p>
          </p:txBody>
        </p:sp>
        <p:sp>
          <p:nvSpPr>
            <p:cNvPr id="30733" name="AutoShape 13"/>
            <p:cNvSpPr>
              <a:spLocks/>
            </p:cNvSpPr>
            <p:nvPr/>
          </p:nvSpPr>
          <p:spPr bwMode="auto">
            <a:xfrm rot="10800000" flipH="1">
              <a:off x="0" y="2097151"/>
              <a:ext cx="579660" cy="2144649"/>
            </a:xfrm>
            <a:custGeom>
              <a:avLst/>
              <a:gdLst>
                <a:gd name="T0" fmla="*/ 10800 w 21600"/>
                <a:gd name="T1" fmla="+- 0 11141 1309"/>
                <a:gd name="T2" fmla="*/ 11141 h 19665"/>
                <a:gd name="T3" fmla="*/ 10800 w 21600"/>
                <a:gd name="T4" fmla="+- 0 11141 1309"/>
                <a:gd name="T5" fmla="*/ 11141 h 19665"/>
                <a:gd name="T6" fmla="*/ 10800 w 21600"/>
                <a:gd name="T7" fmla="+- 0 11141 1309"/>
                <a:gd name="T8" fmla="*/ 11141 h 19665"/>
                <a:gd name="T9" fmla="*/ 10800 w 21600"/>
                <a:gd name="T10" fmla="+- 0 11141 1309"/>
                <a:gd name="T11" fmla="*/ 11141 h 19665"/>
              </a:gdLst>
              <a:ahLst/>
              <a:cxnLst>
                <a:cxn ang="0">
                  <a:pos x="T0" y="T2"/>
                </a:cxn>
                <a:cxn ang="0">
                  <a:pos x="T3" y="T5"/>
                </a:cxn>
                <a:cxn ang="0">
                  <a:pos x="T6" y="T8"/>
                </a:cxn>
                <a:cxn ang="0">
                  <a:pos x="T9" y="T11"/>
                </a:cxn>
              </a:cxnLst>
              <a:rect l="0" t="0" r="r" b="b"/>
              <a:pathLst>
                <a:path w="21600" h="19665">
                  <a:moveTo>
                    <a:pt x="0" y="180"/>
                  </a:moveTo>
                  <a:cubicBezTo>
                    <a:pt x="0" y="180"/>
                    <a:pt x="9969" y="-1309"/>
                    <a:pt x="11630" y="4277"/>
                  </a:cubicBezTo>
                  <a:cubicBezTo>
                    <a:pt x="13292" y="9863"/>
                    <a:pt x="7476" y="15822"/>
                    <a:pt x="13292" y="18056"/>
                  </a:cubicBezTo>
                  <a:cubicBezTo>
                    <a:pt x="19107" y="20291"/>
                    <a:pt x="21599" y="19546"/>
                    <a:pt x="21599" y="19546"/>
                  </a:cubicBezTo>
                  <a:lnTo>
                    <a:pt x="14123" y="18801"/>
                  </a:lnTo>
                </a:path>
              </a:pathLst>
            </a:custGeom>
            <a:noFill/>
            <a:ln w="25400" cap="flat" cmpd="sng">
              <a:solidFill>
                <a:srgbClr val="000000"/>
              </a:solidFill>
              <a:prstDash val="solid"/>
              <a:miter lim="0"/>
              <a:headEnd/>
              <a:tailEnd/>
            </a:ln>
            <a:effectLst/>
            <a:extLst>
              <a:ext uri="{909E8E84-426E-40dd-AFC4-6F175D3DCCD1}">
                <a14:hiddenFill xmlns:a14="http://schemas.microsoft.com/office/drawing/2010/main" xmlns="">
                  <a:solidFill>
                    <a:srgbClr val="FFFFFF"/>
                  </a:solid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endParaRPr lang="en-US"/>
            </a:p>
          </p:txBody>
        </p:sp>
      </p:grpSp>
      <p:sp>
        <p:nvSpPr>
          <p:cNvPr id="30734" name="AutoShape 14"/>
          <p:cNvSpPr>
            <a:spLocks/>
          </p:cNvSpPr>
          <p:nvPr/>
        </p:nvSpPr>
        <p:spPr bwMode="auto">
          <a:xfrm>
            <a:off x="22263100" y="12630150"/>
            <a:ext cx="461963" cy="520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r>
              <a:rPr lang="en-US" sz="2400" b="1">
                <a:solidFill>
                  <a:srgbClr val="444444"/>
                </a:solidFill>
                <a:latin typeface="Open Sans" charset="0"/>
                <a:cs typeface="Open Sans" charset="0"/>
                <a:sym typeface="Open Sans" charset="0"/>
              </a:rPr>
              <a:t>23</a:t>
            </a:r>
            <a:endParaRPr lang="en-US"/>
          </a:p>
        </p:txBody>
      </p:sp>
      <p:graphicFrame>
        <p:nvGraphicFramePr>
          <p:cNvPr id="16" name="Object 4"/>
          <p:cNvGraphicFramePr>
            <a:graphicFrameLocks noChangeAspect="1"/>
          </p:cNvGraphicFramePr>
          <p:nvPr>
            <p:extLst>
              <p:ext uri="{D42A27DB-BD31-4B8C-83A1-F6EECF244321}">
                <p14:modId xmlns:p14="http://schemas.microsoft.com/office/powerpoint/2010/main" val="116246013"/>
              </p:ext>
            </p:extLst>
          </p:nvPr>
        </p:nvGraphicFramePr>
        <p:xfrm>
          <a:off x="11506200" y="5867400"/>
          <a:ext cx="11049000" cy="6153150"/>
        </p:xfrm>
        <a:graphic>
          <a:graphicData uri="http://schemas.openxmlformats.org/drawingml/2006/chart">
            <c:chart xmlns:c="http://schemas.openxmlformats.org/drawingml/2006/chart" xmlns:r="http://schemas.openxmlformats.org/officeDocument/2006/relationships" r:id="rId2"/>
          </a:graphicData>
        </a:graphic>
      </p:graphicFrame>
      <p:sp>
        <p:nvSpPr>
          <p:cNvPr id="17" name="AutoShape 6"/>
          <p:cNvSpPr>
            <a:spLocks/>
          </p:cNvSpPr>
          <p:nvPr/>
        </p:nvSpPr>
        <p:spPr bwMode="auto">
          <a:xfrm>
            <a:off x="1473200" y="12534900"/>
            <a:ext cx="3937000" cy="5334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2000" b="1" dirty="0">
                <a:solidFill>
                  <a:srgbClr val="232323"/>
                </a:solidFill>
                <a:latin typeface="Open Sans" charset="0"/>
                <a:cs typeface="Open Sans" charset="0"/>
                <a:sym typeface="Open Sans" charset="0"/>
              </a:rPr>
              <a:t>Presentation</a:t>
            </a:r>
            <a:r>
              <a:rPr lang="en-US" sz="2000" dirty="0">
                <a:solidFill>
                  <a:srgbClr val="232323"/>
                </a:solidFill>
                <a:latin typeface="Open Sans" charset="0"/>
                <a:cs typeface="Open Sans" charset="0"/>
                <a:sym typeface="Open Sans" charset="0"/>
              </a:rPr>
              <a:t> name goes here</a:t>
            </a:r>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xmlns:p14="http://schemas.microsoft.com/office/powerpoint/2010/main" spd="slow">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7" name="Object 5"/>
          <p:cNvGraphicFramePr>
            <a:graphicFrameLocks noChangeAspect="1"/>
          </p:cNvGraphicFramePr>
          <p:nvPr>
            <p:extLst>
              <p:ext uri="{D42A27DB-BD31-4B8C-83A1-F6EECF244321}">
                <p14:modId xmlns:p14="http://schemas.microsoft.com/office/powerpoint/2010/main" val="971359021"/>
              </p:ext>
            </p:extLst>
          </p:nvPr>
        </p:nvGraphicFramePr>
        <p:xfrm>
          <a:off x="16535400" y="3505200"/>
          <a:ext cx="6629400" cy="59436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28" name="Object 5"/>
          <p:cNvGraphicFramePr>
            <a:graphicFrameLocks noChangeAspect="1"/>
          </p:cNvGraphicFramePr>
          <p:nvPr>
            <p:extLst>
              <p:ext uri="{D42A27DB-BD31-4B8C-83A1-F6EECF244321}">
                <p14:modId xmlns:p14="http://schemas.microsoft.com/office/powerpoint/2010/main" val="3308342767"/>
              </p:ext>
            </p:extLst>
          </p:nvPr>
        </p:nvGraphicFramePr>
        <p:xfrm>
          <a:off x="9448800" y="3505200"/>
          <a:ext cx="6629400" cy="59436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29" name="Object 5"/>
          <p:cNvGraphicFramePr>
            <a:graphicFrameLocks noChangeAspect="1"/>
          </p:cNvGraphicFramePr>
          <p:nvPr>
            <p:extLst>
              <p:ext uri="{D42A27DB-BD31-4B8C-83A1-F6EECF244321}">
                <p14:modId xmlns:p14="http://schemas.microsoft.com/office/powerpoint/2010/main" val="2881396432"/>
              </p:ext>
            </p:extLst>
          </p:nvPr>
        </p:nvGraphicFramePr>
        <p:xfrm>
          <a:off x="2209800" y="1828800"/>
          <a:ext cx="6732588" cy="9869487"/>
        </p:xfrm>
        <a:graphic>
          <a:graphicData uri="http://schemas.openxmlformats.org/presentationml/2006/ole">
            <mc:AlternateContent xmlns:mc="http://schemas.openxmlformats.org/markup-compatibility/2006">
              <mc:Choice xmlns:v="urn:schemas-microsoft-com:vml" Requires="v">
                <p:oleObj spid="_x0000_s31784" name="Chart" r:id="rId5" imgW="6731000" imgH="9867900" progId="Excel.Chart.8">
                  <p:embed/>
                </p:oleObj>
              </mc:Choice>
              <mc:Fallback>
                <p:oleObj name="Chart" r:id="rId5" imgW="6731000" imgH="9867900" progId="Excel.Chart.8">
                  <p:embed/>
                  <p:pic>
                    <p:nvPicPr>
                      <p:cNvPr id="0" name=""/>
                      <p:cNvPicPr>
                        <a:picLocks noChangeAspect="1" noChangeArrowheads="1"/>
                      </p:cNvPicPr>
                      <p:nvPr/>
                    </p:nvPicPr>
                    <p:blipFill>
                      <a:blip r:embed="rId6"/>
                      <a:srcRect/>
                      <a:stretch>
                        <a:fillRect/>
                      </a:stretch>
                    </p:blipFill>
                    <p:spPr bwMode="auto">
                      <a:xfrm>
                        <a:off x="2209800" y="1828800"/>
                        <a:ext cx="6732588" cy="9869487"/>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grpSp>
        <p:nvGrpSpPr>
          <p:cNvPr id="31745" name="Group 1"/>
          <p:cNvGrpSpPr>
            <a:grpSpLocks/>
          </p:cNvGrpSpPr>
          <p:nvPr/>
        </p:nvGrpSpPr>
        <p:grpSpPr bwMode="auto">
          <a:xfrm>
            <a:off x="1450975" y="723900"/>
            <a:ext cx="19885025" cy="1308100"/>
            <a:chOff x="0" y="0"/>
            <a:chExt cx="5471505" cy="1308100"/>
          </a:xfrm>
        </p:grpSpPr>
        <p:sp>
          <p:nvSpPr>
            <p:cNvPr id="31746" name="AutoShape 2"/>
            <p:cNvSpPr>
              <a:spLocks/>
            </p:cNvSpPr>
            <p:nvPr/>
          </p:nvSpPr>
          <p:spPr bwMode="auto">
            <a:xfrm>
              <a:off x="0" y="0"/>
              <a:ext cx="2436019" cy="8001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4000" b="1">
                  <a:solidFill>
                    <a:srgbClr val="232323"/>
                  </a:solidFill>
                  <a:latin typeface="Open Sans" charset="0"/>
                  <a:cs typeface="Open Sans" charset="0"/>
                  <a:sym typeface="Open Sans" charset="0"/>
                </a:rPr>
                <a:t>Pie Chart</a:t>
              </a:r>
              <a:endParaRPr lang="en-US"/>
            </a:p>
          </p:txBody>
        </p:sp>
        <p:sp>
          <p:nvSpPr>
            <p:cNvPr id="31747" name="AutoShape 3"/>
            <p:cNvSpPr>
              <a:spLocks/>
            </p:cNvSpPr>
            <p:nvPr/>
          </p:nvSpPr>
          <p:spPr bwMode="auto">
            <a:xfrm>
              <a:off x="8135" y="685800"/>
              <a:ext cx="5463370" cy="6223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3000" dirty="0">
                  <a:solidFill>
                    <a:srgbClr val="232323"/>
                  </a:solidFill>
                  <a:latin typeface="Open Sans" charset="0"/>
                  <a:cs typeface="Open Sans" charset="0"/>
                  <a:sym typeface="Open Sans" charset="0"/>
                </a:rPr>
                <a:t>The </a:t>
              </a:r>
              <a:r>
                <a:rPr lang="en-US" sz="3000" dirty="0" err="1">
                  <a:solidFill>
                    <a:srgbClr val="232323"/>
                  </a:solidFill>
                  <a:latin typeface="Open Sans" charset="0"/>
                  <a:cs typeface="Open Sans" charset="0"/>
                  <a:sym typeface="Open Sans" charset="0"/>
                </a:rPr>
                <a:t>lorem</a:t>
              </a:r>
              <a:r>
                <a:rPr lang="en-US" sz="3000" dirty="0">
                  <a:solidFill>
                    <a:srgbClr val="232323"/>
                  </a:solidFill>
                  <a:latin typeface="Open Sans" charset="0"/>
                  <a:cs typeface="Open Sans" charset="0"/>
                  <a:sym typeface="Open Sans" charset="0"/>
                </a:rPr>
                <a:t> </a:t>
              </a:r>
              <a:r>
                <a:rPr lang="en-US" sz="3000" dirty="0" err="1">
                  <a:solidFill>
                    <a:srgbClr val="232323"/>
                  </a:solidFill>
                  <a:latin typeface="Open Sans" charset="0"/>
                  <a:cs typeface="Open Sans" charset="0"/>
                  <a:sym typeface="Open Sans" charset="0"/>
                </a:rPr>
                <a:t>ipsum</a:t>
              </a:r>
              <a:r>
                <a:rPr lang="en-US" sz="3000" dirty="0">
                  <a:solidFill>
                    <a:srgbClr val="232323"/>
                  </a:solidFill>
                  <a:latin typeface="Open Sans" charset="0"/>
                  <a:cs typeface="Open Sans" charset="0"/>
                  <a:sym typeface="Open Sans" charset="0"/>
                </a:rPr>
                <a:t> dolor sit </a:t>
              </a:r>
              <a:r>
                <a:rPr lang="en-US" sz="3000" dirty="0" err="1">
                  <a:solidFill>
                    <a:srgbClr val="232323"/>
                  </a:solidFill>
                  <a:latin typeface="Open Sans" charset="0"/>
                  <a:cs typeface="Open Sans" charset="0"/>
                  <a:sym typeface="Open Sans" charset="0"/>
                </a:rPr>
                <a:t>amet</a:t>
              </a:r>
              <a:endParaRPr lang="en-US" dirty="0"/>
            </a:p>
          </p:txBody>
        </p:sp>
      </p:grpSp>
      <p:sp>
        <p:nvSpPr>
          <p:cNvPr id="31751" name="AutoShape 7"/>
          <p:cNvSpPr>
            <a:spLocks/>
          </p:cNvSpPr>
          <p:nvPr/>
        </p:nvSpPr>
        <p:spPr bwMode="auto">
          <a:xfrm>
            <a:off x="3573840" y="4490424"/>
            <a:ext cx="3007952" cy="3007952"/>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9" y="6724"/>
                  <a:pt x="20639" y="12953"/>
                  <a:pt x="16796" y="16796"/>
                </a:cubicBezTo>
                <a:cubicBezTo>
                  <a:pt x="12953" y="20639"/>
                  <a:pt x="6724" y="20639"/>
                  <a:pt x="2881" y="16796"/>
                </a:cubicBezTo>
                <a:cubicBezTo>
                  <a:pt x="-961" y="12953"/>
                  <a:pt x="-961" y="6724"/>
                  <a:pt x="2881" y="2881"/>
                </a:cubicBezTo>
                <a:cubicBezTo>
                  <a:pt x="6724" y="-961"/>
                  <a:pt x="12953" y="-961"/>
                  <a:pt x="16796" y="2881"/>
                </a:cubicBezTo>
              </a:path>
            </a:pathLst>
          </a:custGeom>
          <a:solidFill>
            <a:srgbClr val="F9F9F9"/>
          </a:solidFill>
          <a:ln w="25400" cap="flat" cmpd="sng">
            <a:solidFill>
              <a:srgbClr val="F9F9F9"/>
            </a:solidFill>
            <a:prstDash val="solid"/>
            <a:miter lim="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DDDDDD"/>
                </a:outerShdw>
              </a:effectLst>
            </a:endParaRPr>
          </a:p>
        </p:txBody>
      </p:sp>
      <p:sp>
        <p:nvSpPr>
          <p:cNvPr id="31752" name="AutoShape 8"/>
          <p:cNvSpPr>
            <a:spLocks/>
          </p:cNvSpPr>
          <p:nvPr/>
        </p:nvSpPr>
        <p:spPr bwMode="auto">
          <a:xfrm>
            <a:off x="2679700" y="8788400"/>
            <a:ext cx="4724400" cy="17780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r>
              <a:rPr lang="en-US" sz="2400" b="1">
                <a:solidFill>
                  <a:srgbClr val="232323"/>
                </a:solidFill>
                <a:latin typeface="Open Sans" charset="0"/>
                <a:cs typeface="Open Sans" charset="0"/>
                <a:sym typeface="Open Sans" charset="0"/>
              </a:rPr>
              <a:t>Description Here</a:t>
            </a:r>
          </a:p>
          <a:p>
            <a:r>
              <a:rPr lang="en-US" sz="2400">
                <a:solidFill>
                  <a:srgbClr val="232323"/>
                </a:solidFill>
                <a:latin typeface="Open Sans" charset="0"/>
                <a:cs typeface="Open Sans" charset="0"/>
                <a:sym typeface="Open Sans" charset="0"/>
              </a:rPr>
              <a:t>Aenean lacinia bibendum nulla sed coetra augue. Aenean eu leo  Nulla vitae elit libero</a:t>
            </a:r>
            <a:endParaRPr lang="en-US"/>
          </a:p>
        </p:txBody>
      </p:sp>
      <p:sp>
        <p:nvSpPr>
          <p:cNvPr id="31756" name="AutoShape 12"/>
          <p:cNvSpPr>
            <a:spLocks/>
          </p:cNvSpPr>
          <p:nvPr/>
        </p:nvSpPr>
        <p:spPr bwMode="auto">
          <a:xfrm>
            <a:off x="10711240" y="4452324"/>
            <a:ext cx="3007952" cy="3007952"/>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9" y="6724"/>
                  <a:pt x="20639" y="12953"/>
                  <a:pt x="16796" y="16796"/>
                </a:cubicBezTo>
                <a:cubicBezTo>
                  <a:pt x="12953" y="20639"/>
                  <a:pt x="6724" y="20639"/>
                  <a:pt x="2881" y="16796"/>
                </a:cubicBezTo>
                <a:cubicBezTo>
                  <a:pt x="-961" y="12953"/>
                  <a:pt x="-961" y="6724"/>
                  <a:pt x="2881" y="2881"/>
                </a:cubicBezTo>
                <a:cubicBezTo>
                  <a:pt x="6724" y="-961"/>
                  <a:pt x="12953" y="-961"/>
                  <a:pt x="16796" y="2881"/>
                </a:cubicBezTo>
              </a:path>
            </a:pathLst>
          </a:custGeom>
          <a:solidFill>
            <a:srgbClr val="F9F9F9"/>
          </a:solidFill>
          <a:ln w="25400" cap="flat" cmpd="sng">
            <a:solidFill>
              <a:srgbClr val="F9F9F9"/>
            </a:solidFill>
            <a:prstDash val="solid"/>
            <a:miter lim="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DDDDDD"/>
                </a:outerShdw>
              </a:effectLst>
            </a:endParaRPr>
          </a:p>
        </p:txBody>
      </p:sp>
      <p:sp>
        <p:nvSpPr>
          <p:cNvPr id="31757" name="AutoShape 13"/>
          <p:cNvSpPr>
            <a:spLocks/>
          </p:cNvSpPr>
          <p:nvPr/>
        </p:nvSpPr>
        <p:spPr bwMode="auto">
          <a:xfrm>
            <a:off x="9817100" y="8750300"/>
            <a:ext cx="4724400" cy="17780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r>
              <a:rPr lang="en-US" sz="2400" b="1">
                <a:solidFill>
                  <a:srgbClr val="232323"/>
                </a:solidFill>
                <a:latin typeface="Open Sans" charset="0"/>
                <a:cs typeface="Open Sans" charset="0"/>
                <a:sym typeface="Open Sans" charset="0"/>
              </a:rPr>
              <a:t>Description Here</a:t>
            </a:r>
          </a:p>
          <a:p>
            <a:r>
              <a:rPr lang="en-US" sz="2400">
                <a:solidFill>
                  <a:srgbClr val="232323"/>
                </a:solidFill>
                <a:latin typeface="Open Sans" charset="0"/>
                <a:cs typeface="Open Sans" charset="0"/>
                <a:sym typeface="Open Sans" charset="0"/>
              </a:rPr>
              <a:t>Aenean lacinia bibendum nulla sed coetra augue. Aenean eu leo  Nulla vitae elit libero</a:t>
            </a:r>
            <a:endParaRPr lang="en-US"/>
          </a:p>
        </p:txBody>
      </p:sp>
      <p:sp>
        <p:nvSpPr>
          <p:cNvPr id="31761" name="AutoShape 17"/>
          <p:cNvSpPr>
            <a:spLocks/>
          </p:cNvSpPr>
          <p:nvPr/>
        </p:nvSpPr>
        <p:spPr bwMode="auto">
          <a:xfrm>
            <a:off x="17848640" y="4452324"/>
            <a:ext cx="3007952" cy="3007952"/>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9" y="6724"/>
                  <a:pt x="20639" y="12953"/>
                  <a:pt x="16796" y="16796"/>
                </a:cubicBezTo>
                <a:cubicBezTo>
                  <a:pt x="12953" y="20639"/>
                  <a:pt x="6724" y="20639"/>
                  <a:pt x="2881" y="16796"/>
                </a:cubicBezTo>
                <a:cubicBezTo>
                  <a:pt x="-961" y="12953"/>
                  <a:pt x="-961" y="6724"/>
                  <a:pt x="2881" y="2881"/>
                </a:cubicBezTo>
                <a:cubicBezTo>
                  <a:pt x="6724" y="-961"/>
                  <a:pt x="12953" y="-961"/>
                  <a:pt x="16796" y="2881"/>
                </a:cubicBezTo>
              </a:path>
            </a:pathLst>
          </a:custGeom>
          <a:solidFill>
            <a:srgbClr val="F9F9F9"/>
          </a:solidFill>
          <a:ln w="25400" cap="flat" cmpd="sng">
            <a:solidFill>
              <a:srgbClr val="F9F9F9"/>
            </a:solidFill>
            <a:prstDash val="solid"/>
            <a:miter lim="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DDDDDD"/>
                </a:outerShdw>
              </a:effectLst>
            </a:endParaRPr>
          </a:p>
        </p:txBody>
      </p:sp>
      <p:sp>
        <p:nvSpPr>
          <p:cNvPr id="31762" name="AutoShape 18"/>
          <p:cNvSpPr>
            <a:spLocks/>
          </p:cNvSpPr>
          <p:nvPr/>
        </p:nvSpPr>
        <p:spPr bwMode="auto">
          <a:xfrm>
            <a:off x="16954500" y="8750300"/>
            <a:ext cx="4724400" cy="17780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r>
              <a:rPr lang="en-US" sz="2400" b="1">
                <a:solidFill>
                  <a:srgbClr val="232323"/>
                </a:solidFill>
                <a:latin typeface="Open Sans" charset="0"/>
                <a:cs typeface="Open Sans" charset="0"/>
                <a:sym typeface="Open Sans" charset="0"/>
              </a:rPr>
              <a:t>Description Here</a:t>
            </a:r>
          </a:p>
          <a:p>
            <a:r>
              <a:rPr lang="en-US" sz="2400">
                <a:solidFill>
                  <a:srgbClr val="232323"/>
                </a:solidFill>
                <a:latin typeface="Open Sans" charset="0"/>
                <a:cs typeface="Open Sans" charset="0"/>
                <a:sym typeface="Open Sans" charset="0"/>
              </a:rPr>
              <a:t>Aenean lacinia bibendum nulla sed coetra augue. Aenean eu leo  Nulla vitae elit libero</a:t>
            </a:r>
            <a:endParaRPr lang="en-US"/>
          </a:p>
        </p:txBody>
      </p:sp>
      <p:sp>
        <p:nvSpPr>
          <p:cNvPr id="31763" name="AutoShape 19"/>
          <p:cNvSpPr>
            <a:spLocks/>
          </p:cNvSpPr>
          <p:nvPr/>
        </p:nvSpPr>
        <p:spPr bwMode="auto">
          <a:xfrm>
            <a:off x="4125913" y="5321300"/>
            <a:ext cx="1881187" cy="11684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pPr>
              <a:lnSpc>
                <a:spcPct val="70000"/>
              </a:lnSpc>
            </a:pPr>
            <a:r>
              <a:rPr lang="en-US" sz="3600" b="1">
                <a:solidFill>
                  <a:srgbClr val="232323"/>
                </a:solidFill>
                <a:latin typeface="Open Sans" charset="0"/>
                <a:cs typeface="Open Sans" charset="0"/>
                <a:sym typeface="Open Sans" charset="0"/>
              </a:rPr>
              <a:t>Pie</a:t>
            </a:r>
          </a:p>
          <a:p>
            <a:pPr>
              <a:lnSpc>
                <a:spcPct val="70000"/>
              </a:lnSpc>
            </a:pPr>
            <a:r>
              <a:rPr lang="en-US" sz="3600">
                <a:solidFill>
                  <a:srgbClr val="232323"/>
                </a:solidFill>
                <a:latin typeface="Open Sans" charset="0"/>
                <a:cs typeface="Open Sans" charset="0"/>
                <a:sym typeface="Open Sans" charset="0"/>
              </a:rPr>
              <a:t>Chart 01</a:t>
            </a:r>
            <a:endParaRPr lang="en-US"/>
          </a:p>
        </p:txBody>
      </p:sp>
      <p:sp>
        <p:nvSpPr>
          <p:cNvPr id="31764" name="AutoShape 20"/>
          <p:cNvSpPr>
            <a:spLocks/>
          </p:cNvSpPr>
          <p:nvPr/>
        </p:nvSpPr>
        <p:spPr bwMode="auto">
          <a:xfrm>
            <a:off x="11252200" y="5321300"/>
            <a:ext cx="1881188" cy="11684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pPr>
              <a:lnSpc>
                <a:spcPct val="70000"/>
              </a:lnSpc>
            </a:pPr>
            <a:r>
              <a:rPr lang="en-US" sz="3600" b="1">
                <a:solidFill>
                  <a:srgbClr val="232323"/>
                </a:solidFill>
                <a:latin typeface="Open Sans" charset="0"/>
                <a:cs typeface="Open Sans" charset="0"/>
                <a:sym typeface="Open Sans" charset="0"/>
              </a:rPr>
              <a:t>Pie</a:t>
            </a:r>
          </a:p>
          <a:p>
            <a:pPr>
              <a:lnSpc>
                <a:spcPct val="70000"/>
              </a:lnSpc>
            </a:pPr>
            <a:r>
              <a:rPr lang="en-US" sz="3600">
                <a:solidFill>
                  <a:srgbClr val="232323"/>
                </a:solidFill>
                <a:latin typeface="Open Sans" charset="0"/>
                <a:cs typeface="Open Sans" charset="0"/>
                <a:sym typeface="Open Sans" charset="0"/>
              </a:rPr>
              <a:t>Chart 02</a:t>
            </a:r>
            <a:endParaRPr lang="en-US"/>
          </a:p>
        </p:txBody>
      </p:sp>
      <p:sp>
        <p:nvSpPr>
          <p:cNvPr id="31765" name="AutoShape 21"/>
          <p:cNvSpPr>
            <a:spLocks/>
          </p:cNvSpPr>
          <p:nvPr/>
        </p:nvSpPr>
        <p:spPr bwMode="auto">
          <a:xfrm>
            <a:off x="18402300" y="5321300"/>
            <a:ext cx="1881188" cy="11684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pPr>
              <a:lnSpc>
                <a:spcPct val="70000"/>
              </a:lnSpc>
            </a:pPr>
            <a:r>
              <a:rPr lang="en-US" sz="3600" b="1">
                <a:solidFill>
                  <a:srgbClr val="232323"/>
                </a:solidFill>
                <a:latin typeface="Open Sans" charset="0"/>
                <a:cs typeface="Open Sans" charset="0"/>
                <a:sym typeface="Open Sans" charset="0"/>
              </a:rPr>
              <a:t>Pie</a:t>
            </a:r>
          </a:p>
          <a:p>
            <a:pPr>
              <a:lnSpc>
                <a:spcPct val="70000"/>
              </a:lnSpc>
            </a:pPr>
            <a:r>
              <a:rPr lang="en-US" sz="3600">
                <a:solidFill>
                  <a:srgbClr val="232323"/>
                </a:solidFill>
                <a:latin typeface="Open Sans" charset="0"/>
                <a:cs typeface="Open Sans" charset="0"/>
                <a:sym typeface="Open Sans" charset="0"/>
              </a:rPr>
              <a:t>Chart 03</a:t>
            </a:r>
            <a:endParaRPr lang="en-US"/>
          </a:p>
        </p:txBody>
      </p:sp>
      <p:sp>
        <p:nvSpPr>
          <p:cNvPr id="31766" name="AutoShape 22"/>
          <p:cNvSpPr>
            <a:spLocks/>
          </p:cNvSpPr>
          <p:nvPr/>
        </p:nvSpPr>
        <p:spPr bwMode="auto">
          <a:xfrm>
            <a:off x="22263100" y="12630150"/>
            <a:ext cx="461963" cy="520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r>
              <a:rPr lang="en-US" sz="2400" b="1">
                <a:solidFill>
                  <a:srgbClr val="444444"/>
                </a:solidFill>
                <a:latin typeface="Open Sans" charset="0"/>
                <a:cs typeface="Open Sans" charset="0"/>
                <a:sym typeface="Open Sans" charset="0"/>
              </a:rPr>
              <a:t>24</a:t>
            </a:r>
            <a:endParaRPr lang="en-US"/>
          </a:p>
        </p:txBody>
      </p:sp>
      <p:sp>
        <p:nvSpPr>
          <p:cNvPr id="18" name="AutoShape 6"/>
          <p:cNvSpPr>
            <a:spLocks/>
          </p:cNvSpPr>
          <p:nvPr/>
        </p:nvSpPr>
        <p:spPr bwMode="auto">
          <a:xfrm>
            <a:off x="1473200" y="12534900"/>
            <a:ext cx="3937000" cy="5334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2000" b="1" dirty="0">
                <a:solidFill>
                  <a:srgbClr val="232323"/>
                </a:solidFill>
                <a:latin typeface="Open Sans" charset="0"/>
                <a:cs typeface="Open Sans" charset="0"/>
                <a:sym typeface="Open Sans" charset="0"/>
              </a:rPr>
              <a:t>Presentation</a:t>
            </a:r>
            <a:r>
              <a:rPr lang="en-US" sz="2000" dirty="0">
                <a:solidFill>
                  <a:srgbClr val="232323"/>
                </a:solidFill>
                <a:latin typeface="Open Sans" charset="0"/>
                <a:cs typeface="Open Sans" charset="0"/>
                <a:sym typeface="Open Sans" charset="0"/>
              </a:rPr>
              <a:t> name goes here</a:t>
            </a:r>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xmlns:p14="http://schemas.microsoft.com/office/powerpoint/2010/main" spd="slow">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Object 5"/>
          <p:cNvGraphicFramePr>
            <a:graphicFrameLocks noChangeAspect="1"/>
          </p:cNvGraphicFramePr>
          <p:nvPr>
            <p:extLst>
              <p:ext uri="{D42A27DB-BD31-4B8C-83A1-F6EECF244321}">
                <p14:modId xmlns:p14="http://schemas.microsoft.com/office/powerpoint/2010/main" val="1455727366"/>
              </p:ext>
            </p:extLst>
          </p:nvPr>
        </p:nvGraphicFramePr>
        <p:xfrm>
          <a:off x="2971800" y="3810000"/>
          <a:ext cx="8550275" cy="8058151"/>
        </p:xfrm>
        <a:graphic>
          <a:graphicData uri="http://schemas.openxmlformats.org/drawingml/2006/chart">
            <c:chart xmlns:c="http://schemas.openxmlformats.org/drawingml/2006/chart" xmlns:r="http://schemas.openxmlformats.org/officeDocument/2006/relationships" r:id="rId2"/>
          </a:graphicData>
        </a:graphic>
      </p:graphicFrame>
      <p:grpSp>
        <p:nvGrpSpPr>
          <p:cNvPr id="32769" name="Group 1"/>
          <p:cNvGrpSpPr>
            <a:grpSpLocks/>
          </p:cNvGrpSpPr>
          <p:nvPr/>
        </p:nvGrpSpPr>
        <p:grpSpPr bwMode="auto">
          <a:xfrm>
            <a:off x="1450975" y="723900"/>
            <a:ext cx="19961225" cy="1308100"/>
            <a:chOff x="0" y="0"/>
            <a:chExt cx="5471505" cy="1308100"/>
          </a:xfrm>
        </p:grpSpPr>
        <p:sp>
          <p:nvSpPr>
            <p:cNvPr id="32770" name="AutoShape 2"/>
            <p:cNvSpPr>
              <a:spLocks/>
            </p:cNvSpPr>
            <p:nvPr/>
          </p:nvSpPr>
          <p:spPr bwMode="auto">
            <a:xfrm>
              <a:off x="0" y="0"/>
              <a:ext cx="2436019" cy="8001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4000" b="1">
                  <a:solidFill>
                    <a:srgbClr val="232323"/>
                  </a:solidFill>
                  <a:latin typeface="Open Sans" charset="0"/>
                  <a:cs typeface="Open Sans" charset="0"/>
                  <a:sym typeface="Open Sans" charset="0"/>
                </a:rPr>
                <a:t>Pie Chart</a:t>
              </a:r>
              <a:endParaRPr lang="en-US"/>
            </a:p>
          </p:txBody>
        </p:sp>
        <p:sp>
          <p:nvSpPr>
            <p:cNvPr id="32771" name="AutoShape 3"/>
            <p:cNvSpPr>
              <a:spLocks/>
            </p:cNvSpPr>
            <p:nvPr/>
          </p:nvSpPr>
          <p:spPr bwMode="auto">
            <a:xfrm>
              <a:off x="8135" y="685800"/>
              <a:ext cx="5463370" cy="6223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3000" dirty="0">
                  <a:solidFill>
                    <a:srgbClr val="232323"/>
                  </a:solidFill>
                  <a:latin typeface="Open Sans" charset="0"/>
                  <a:cs typeface="Open Sans" charset="0"/>
                  <a:sym typeface="Open Sans" charset="0"/>
                </a:rPr>
                <a:t>The </a:t>
              </a:r>
              <a:r>
                <a:rPr lang="en-US" sz="3000" dirty="0" err="1">
                  <a:solidFill>
                    <a:srgbClr val="232323"/>
                  </a:solidFill>
                  <a:latin typeface="Open Sans" charset="0"/>
                  <a:cs typeface="Open Sans" charset="0"/>
                  <a:sym typeface="Open Sans" charset="0"/>
                </a:rPr>
                <a:t>lorem</a:t>
              </a:r>
              <a:r>
                <a:rPr lang="en-US" sz="3000" dirty="0">
                  <a:solidFill>
                    <a:srgbClr val="232323"/>
                  </a:solidFill>
                  <a:latin typeface="Open Sans" charset="0"/>
                  <a:cs typeface="Open Sans" charset="0"/>
                  <a:sym typeface="Open Sans" charset="0"/>
                </a:rPr>
                <a:t> </a:t>
              </a:r>
              <a:r>
                <a:rPr lang="en-US" sz="3000" dirty="0" err="1">
                  <a:solidFill>
                    <a:srgbClr val="232323"/>
                  </a:solidFill>
                  <a:latin typeface="Open Sans" charset="0"/>
                  <a:cs typeface="Open Sans" charset="0"/>
                  <a:sym typeface="Open Sans" charset="0"/>
                </a:rPr>
                <a:t>ipsum</a:t>
              </a:r>
              <a:r>
                <a:rPr lang="en-US" sz="3000" dirty="0">
                  <a:solidFill>
                    <a:srgbClr val="232323"/>
                  </a:solidFill>
                  <a:latin typeface="Open Sans" charset="0"/>
                  <a:cs typeface="Open Sans" charset="0"/>
                  <a:sym typeface="Open Sans" charset="0"/>
                </a:rPr>
                <a:t> dolor sit </a:t>
              </a:r>
              <a:r>
                <a:rPr lang="en-US" sz="3000" dirty="0" err="1">
                  <a:solidFill>
                    <a:srgbClr val="232323"/>
                  </a:solidFill>
                  <a:latin typeface="Open Sans" charset="0"/>
                  <a:cs typeface="Open Sans" charset="0"/>
                  <a:sym typeface="Open Sans" charset="0"/>
                </a:rPr>
                <a:t>amet</a:t>
              </a:r>
              <a:endParaRPr lang="en-US" dirty="0"/>
            </a:p>
          </p:txBody>
        </p:sp>
      </p:grpSp>
      <p:sp>
        <p:nvSpPr>
          <p:cNvPr id="32774" name="AutoShape 6"/>
          <p:cNvSpPr>
            <a:spLocks/>
          </p:cNvSpPr>
          <p:nvPr/>
        </p:nvSpPr>
        <p:spPr bwMode="auto">
          <a:xfrm>
            <a:off x="4437642" y="5035068"/>
            <a:ext cx="4204664" cy="4204664"/>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4"/>
                  <a:pt x="20638" y="12953"/>
                  <a:pt x="16796" y="16796"/>
                </a:cubicBezTo>
                <a:cubicBezTo>
                  <a:pt x="12953" y="20638"/>
                  <a:pt x="6724" y="20638"/>
                  <a:pt x="2881" y="16796"/>
                </a:cubicBezTo>
                <a:cubicBezTo>
                  <a:pt x="-961" y="12953"/>
                  <a:pt x="-961" y="6724"/>
                  <a:pt x="2881" y="2881"/>
                </a:cubicBezTo>
                <a:cubicBezTo>
                  <a:pt x="6724" y="-961"/>
                  <a:pt x="12953" y="-961"/>
                  <a:pt x="16796" y="2881"/>
                </a:cubicBezTo>
              </a:path>
            </a:pathLst>
          </a:custGeom>
          <a:solidFill>
            <a:srgbClr val="F9F9F9"/>
          </a:solidFill>
          <a:ln w="25400" cap="flat" cmpd="sng">
            <a:solidFill>
              <a:srgbClr val="F9F9F9"/>
            </a:solidFill>
            <a:prstDash val="solid"/>
            <a:miter lim="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DDDDDD"/>
                </a:outerShdw>
              </a:effectLst>
            </a:endParaRPr>
          </a:p>
        </p:txBody>
      </p:sp>
      <p:sp>
        <p:nvSpPr>
          <p:cNvPr id="32775" name="AutoShape 7"/>
          <p:cNvSpPr>
            <a:spLocks/>
          </p:cNvSpPr>
          <p:nvPr/>
        </p:nvSpPr>
        <p:spPr bwMode="auto">
          <a:xfrm>
            <a:off x="5599113" y="6477000"/>
            <a:ext cx="1881187" cy="11684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pPr>
              <a:lnSpc>
                <a:spcPct val="70000"/>
              </a:lnSpc>
            </a:pPr>
            <a:r>
              <a:rPr lang="en-US" sz="3600" b="1">
                <a:solidFill>
                  <a:srgbClr val="232323"/>
                </a:solidFill>
                <a:latin typeface="Open Sans" charset="0"/>
                <a:cs typeface="Open Sans" charset="0"/>
                <a:sym typeface="Open Sans" charset="0"/>
              </a:rPr>
              <a:t>Pie</a:t>
            </a:r>
          </a:p>
          <a:p>
            <a:pPr>
              <a:lnSpc>
                <a:spcPct val="70000"/>
              </a:lnSpc>
            </a:pPr>
            <a:r>
              <a:rPr lang="en-US" sz="3600">
                <a:solidFill>
                  <a:srgbClr val="232323"/>
                </a:solidFill>
                <a:latin typeface="Open Sans" charset="0"/>
                <a:cs typeface="Open Sans" charset="0"/>
                <a:sym typeface="Open Sans" charset="0"/>
              </a:rPr>
              <a:t>Chart 01</a:t>
            </a:r>
            <a:endParaRPr lang="en-US"/>
          </a:p>
        </p:txBody>
      </p:sp>
      <p:grpSp>
        <p:nvGrpSpPr>
          <p:cNvPr id="32776" name="Group 8"/>
          <p:cNvGrpSpPr>
            <a:grpSpLocks/>
          </p:cNvGrpSpPr>
          <p:nvPr/>
        </p:nvGrpSpPr>
        <p:grpSpPr bwMode="auto">
          <a:xfrm>
            <a:off x="12609513" y="8255000"/>
            <a:ext cx="395287" cy="393700"/>
            <a:chOff x="-1" y="0"/>
            <a:chExt cx="393702" cy="393701"/>
          </a:xfrm>
        </p:grpSpPr>
        <p:sp>
          <p:nvSpPr>
            <p:cNvPr id="32777" name="AutoShape 9"/>
            <p:cNvSpPr>
              <a:spLocks/>
            </p:cNvSpPr>
            <p:nvPr/>
          </p:nvSpPr>
          <p:spPr bwMode="auto">
            <a:xfrm rot="5400000">
              <a:off x="145311" y="148532"/>
              <a:ext cx="128848" cy="9663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600"/>
                  </a:moveTo>
                  <a:lnTo>
                    <a:pt x="21599" y="21600"/>
                  </a:lnTo>
                  <a:lnTo>
                    <a:pt x="10800" y="0"/>
                  </a:lnTo>
                  <a:close/>
                </a:path>
              </a:pathLst>
            </a:custGeom>
            <a:solidFill>
              <a:srgbClr val="C0C0C0"/>
            </a:solidFill>
            <a:ln w="25400" cap="flat" cmpd="sng">
              <a:solidFill>
                <a:srgbClr val="AAAAAA"/>
              </a:solidFill>
              <a:prstDash val="solid"/>
              <a:miter lim="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000000"/>
                  </a:outerShdw>
                </a:effectLst>
              </a:endParaRPr>
            </a:p>
          </p:txBody>
        </p:sp>
        <p:sp>
          <p:nvSpPr>
            <p:cNvPr id="32778" name="AutoShape 10"/>
            <p:cNvSpPr>
              <a:spLocks/>
            </p:cNvSpPr>
            <p:nvPr/>
          </p:nvSpPr>
          <p:spPr bwMode="auto">
            <a:xfrm>
              <a:off x="0" y="-1"/>
              <a:ext cx="393701" cy="393702"/>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4"/>
                    <a:pt x="20638" y="12953"/>
                    <a:pt x="16796" y="16796"/>
                  </a:cubicBezTo>
                  <a:cubicBezTo>
                    <a:pt x="12953" y="20639"/>
                    <a:pt x="6724" y="20639"/>
                    <a:pt x="2881" y="16796"/>
                  </a:cubicBezTo>
                  <a:cubicBezTo>
                    <a:pt x="-961" y="12953"/>
                    <a:pt x="-961" y="6724"/>
                    <a:pt x="2881" y="2881"/>
                  </a:cubicBezTo>
                  <a:cubicBezTo>
                    <a:pt x="6724" y="-961"/>
                    <a:pt x="12953" y="-961"/>
                    <a:pt x="16796" y="2881"/>
                  </a:cubicBezTo>
                </a:path>
              </a:pathLst>
            </a:custGeom>
            <a:noFill/>
            <a:ln w="25400" cap="flat" cmpd="sng">
              <a:solidFill>
                <a:srgbClr val="AAAAAA"/>
              </a:solidFill>
              <a:prstDash val="solid"/>
              <a:miter lim="0"/>
              <a:headEnd/>
              <a:tailEnd/>
            </a:ln>
            <a:effectLst/>
            <a:extLst>
              <a:ext uri="{909E8E84-426E-40dd-AFC4-6F175D3DCCD1}">
                <a14:hiddenFill xmlns:a14="http://schemas.microsoft.com/office/drawing/2010/main" xmlns="">
                  <a:solidFill>
                    <a:srgbClr val="FFFFFF"/>
                  </a:solid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DDDDDD"/>
                  </a:outerShdw>
                </a:effectLst>
              </a:endParaRPr>
            </a:p>
          </p:txBody>
        </p:sp>
      </p:grpSp>
      <p:sp>
        <p:nvSpPr>
          <p:cNvPr id="32779" name="AutoShape 11"/>
          <p:cNvSpPr>
            <a:spLocks/>
          </p:cNvSpPr>
          <p:nvPr/>
        </p:nvSpPr>
        <p:spPr bwMode="auto">
          <a:xfrm>
            <a:off x="12598400" y="3657600"/>
            <a:ext cx="9359900" cy="18161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599"/>
                </a:lnTo>
                <a:lnTo>
                  <a:pt x="0" y="21599"/>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pPr algn="l">
              <a:lnSpc>
                <a:spcPct val="90000"/>
              </a:lnSpc>
            </a:pPr>
            <a:r>
              <a:rPr lang="en-US" sz="5200">
                <a:solidFill>
                  <a:srgbClr val="232323"/>
                </a:solidFill>
                <a:latin typeface="Open Sans" charset="0"/>
                <a:cs typeface="Open Sans" charset="0"/>
                <a:sym typeface="Open Sans" charset="0"/>
              </a:rPr>
              <a:t>Our Data is Very </a:t>
            </a:r>
            <a:r>
              <a:rPr lang="en-US" sz="5200" b="1">
                <a:solidFill>
                  <a:srgbClr val="232323"/>
                </a:solidFill>
                <a:latin typeface="Open Sans" charset="0"/>
                <a:cs typeface="Open Sans" charset="0"/>
                <a:sym typeface="Open Sans" charset="0"/>
              </a:rPr>
              <a:t>Accurate</a:t>
            </a:r>
            <a:r>
              <a:rPr lang="en-US" sz="5200">
                <a:solidFill>
                  <a:srgbClr val="232323"/>
                </a:solidFill>
                <a:latin typeface="Open Sans" charset="0"/>
                <a:cs typeface="Open Sans" charset="0"/>
                <a:sym typeface="Open Sans" charset="0"/>
              </a:rPr>
              <a:t>. We Even Count Lorem Ipsum.</a:t>
            </a:r>
            <a:endParaRPr lang="en-US"/>
          </a:p>
        </p:txBody>
      </p:sp>
      <p:sp>
        <p:nvSpPr>
          <p:cNvPr id="32780" name="AutoShape 12"/>
          <p:cNvSpPr>
            <a:spLocks/>
          </p:cNvSpPr>
          <p:nvPr/>
        </p:nvSpPr>
        <p:spPr bwMode="auto">
          <a:xfrm>
            <a:off x="12598400" y="5816600"/>
            <a:ext cx="9359900" cy="17780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2400">
                <a:solidFill>
                  <a:srgbClr val="444444"/>
                </a:solidFill>
                <a:latin typeface="Open Sans" charset="0"/>
                <a:cs typeface="Open Sans" charset="0"/>
                <a:sym typeface="Open Sans" charset="0"/>
              </a:rPr>
              <a:t>Nullam id dolor id nibh ultricies vehicula ut id elit. Vestibulum id ligula porta felis euismod semper. Aenean lacinia bibendum nulla sed consectetur. Nulla vitae elit libero, a pharetra augue. Aenean eu leo quam. Nulla vitae elit libero, a pharetra augue. </a:t>
            </a:r>
            <a:endParaRPr lang="en-US"/>
          </a:p>
        </p:txBody>
      </p:sp>
      <p:sp>
        <p:nvSpPr>
          <p:cNvPr id="32781" name="AutoShape 13"/>
          <p:cNvSpPr>
            <a:spLocks/>
          </p:cNvSpPr>
          <p:nvPr/>
        </p:nvSpPr>
        <p:spPr bwMode="auto">
          <a:xfrm>
            <a:off x="13246100" y="8185150"/>
            <a:ext cx="6964363" cy="520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2400" b="1">
                <a:solidFill>
                  <a:srgbClr val="444444"/>
                </a:solidFill>
                <a:latin typeface="Open Sans" charset="0"/>
                <a:cs typeface="Open Sans" charset="0"/>
                <a:sym typeface="Open Sans" charset="0"/>
              </a:rPr>
              <a:t>Nullam</a:t>
            </a:r>
            <a:r>
              <a:rPr lang="en-US" sz="2400">
                <a:solidFill>
                  <a:srgbClr val="444444"/>
                </a:solidFill>
                <a:latin typeface="Open Sans" charset="0"/>
                <a:cs typeface="Open Sans" charset="0"/>
                <a:sym typeface="Open Sans" charset="0"/>
              </a:rPr>
              <a:t> id dolor id nibh ultricies vehicula ut id elit.</a:t>
            </a:r>
            <a:endParaRPr lang="en-US"/>
          </a:p>
        </p:txBody>
      </p:sp>
      <p:grpSp>
        <p:nvGrpSpPr>
          <p:cNvPr id="32782" name="Group 14"/>
          <p:cNvGrpSpPr>
            <a:grpSpLocks/>
          </p:cNvGrpSpPr>
          <p:nvPr/>
        </p:nvGrpSpPr>
        <p:grpSpPr bwMode="auto">
          <a:xfrm>
            <a:off x="12609513" y="9055100"/>
            <a:ext cx="395287" cy="393700"/>
            <a:chOff x="-1" y="0"/>
            <a:chExt cx="393702" cy="393701"/>
          </a:xfrm>
        </p:grpSpPr>
        <p:sp>
          <p:nvSpPr>
            <p:cNvPr id="32783" name="AutoShape 15"/>
            <p:cNvSpPr>
              <a:spLocks/>
            </p:cNvSpPr>
            <p:nvPr/>
          </p:nvSpPr>
          <p:spPr bwMode="auto">
            <a:xfrm rot="5400000">
              <a:off x="145311" y="148532"/>
              <a:ext cx="128848" cy="9663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600"/>
                  </a:moveTo>
                  <a:lnTo>
                    <a:pt x="21599" y="21600"/>
                  </a:lnTo>
                  <a:lnTo>
                    <a:pt x="10800" y="0"/>
                  </a:lnTo>
                  <a:close/>
                </a:path>
              </a:pathLst>
            </a:custGeom>
            <a:solidFill>
              <a:srgbClr val="C0C0C0"/>
            </a:solidFill>
            <a:ln w="25400" cap="flat" cmpd="sng">
              <a:solidFill>
                <a:srgbClr val="AAAAAA"/>
              </a:solidFill>
              <a:prstDash val="solid"/>
              <a:miter lim="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000000"/>
                  </a:outerShdw>
                </a:effectLst>
              </a:endParaRPr>
            </a:p>
          </p:txBody>
        </p:sp>
        <p:sp>
          <p:nvSpPr>
            <p:cNvPr id="32784" name="AutoShape 16"/>
            <p:cNvSpPr>
              <a:spLocks/>
            </p:cNvSpPr>
            <p:nvPr/>
          </p:nvSpPr>
          <p:spPr bwMode="auto">
            <a:xfrm>
              <a:off x="0" y="-1"/>
              <a:ext cx="393701" cy="393702"/>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4"/>
                    <a:pt x="20638" y="12953"/>
                    <a:pt x="16796" y="16796"/>
                  </a:cubicBezTo>
                  <a:cubicBezTo>
                    <a:pt x="12953" y="20639"/>
                    <a:pt x="6724" y="20639"/>
                    <a:pt x="2881" y="16796"/>
                  </a:cubicBezTo>
                  <a:cubicBezTo>
                    <a:pt x="-961" y="12953"/>
                    <a:pt x="-961" y="6724"/>
                    <a:pt x="2881" y="2881"/>
                  </a:cubicBezTo>
                  <a:cubicBezTo>
                    <a:pt x="6724" y="-961"/>
                    <a:pt x="12953" y="-961"/>
                    <a:pt x="16796" y="2881"/>
                  </a:cubicBezTo>
                </a:path>
              </a:pathLst>
            </a:custGeom>
            <a:noFill/>
            <a:ln w="25400" cap="flat" cmpd="sng">
              <a:solidFill>
                <a:srgbClr val="AAAAAA"/>
              </a:solidFill>
              <a:prstDash val="solid"/>
              <a:miter lim="0"/>
              <a:headEnd/>
              <a:tailEnd/>
            </a:ln>
            <a:effectLst/>
            <a:extLst>
              <a:ext uri="{909E8E84-426E-40dd-AFC4-6F175D3DCCD1}">
                <a14:hiddenFill xmlns:a14="http://schemas.microsoft.com/office/drawing/2010/main" xmlns="">
                  <a:solidFill>
                    <a:srgbClr val="FFFFFF"/>
                  </a:solid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DDDDDD"/>
                  </a:outerShdw>
                </a:effectLst>
              </a:endParaRPr>
            </a:p>
          </p:txBody>
        </p:sp>
      </p:grpSp>
      <p:sp>
        <p:nvSpPr>
          <p:cNvPr id="32785" name="AutoShape 17"/>
          <p:cNvSpPr>
            <a:spLocks/>
          </p:cNvSpPr>
          <p:nvPr/>
        </p:nvSpPr>
        <p:spPr bwMode="auto">
          <a:xfrm>
            <a:off x="13246100" y="8991600"/>
            <a:ext cx="6713538" cy="520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2400">
                <a:solidFill>
                  <a:srgbClr val="444444"/>
                </a:solidFill>
                <a:latin typeface="Open Sans" charset="0"/>
                <a:cs typeface="Open Sans" charset="0"/>
                <a:sym typeface="Open Sans" charset="0"/>
              </a:rPr>
              <a:t>Vestibulum id ligula porta felis </a:t>
            </a:r>
            <a:r>
              <a:rPr lang="en-US" sz="2400" b="1">
                <a:solidFill>
                  <a:srgbClr val="444444"/>
                </a:solidFill>
                <a:latin typeface="Open Sans" charset="0"/>
                <a:cs typeface="Open Sans" charset="0"/>
                <a:sym typeface="Open Sans" charset="0"/>
              </a:rPr>
              <a:t>euismod</a:t>
            </a:r>
            <a:r>
              <a:rPr lang="en-US" sz="2400">
                <a:solidFill>
                  <a:srgbClr val="444444"/>
                </a:solidFill>
                <a:latin typeface="Open Sans" charset="0"/>
                <a:cs typeface="Open Sans" charset="0"/>
                <a:sym typeface="Open Sans" charset="0"/>
              </a:rPr>
              <a:t> semper</a:t>
            </a:r>
            <a:endParaRPr lang="en-US"/>
          </a:p>
        </p:txBody>
      </p:sp>
      <p:grpSp>
        <p:nvGrpSpPr>
          <p:cNvPr id="32786" name="Group 18"/>
          <p:cNvGrpSpPr>
            <a:grpSpLocks/>
          </p:cNvGrpSpPr>
          <p:nvPr/>
        </p:nvGrpSpPr>
        <p:grpSpPr bwMode="auto">
          <a:xfrm>
            <a:off x="12609513" y="9867900"/>
            <a:ext cx="395287" cy="393700"/>
            <a:chOff x="-1" y="0"/>
            <a:chExt cx="393702" cy="393701"/>
          </a:xfrm>
        </p:grpSpPr>
        <p:sp>
          <p:nvSpPr>
            <p:cNvPr id="32787" name="AutoShape 19"/>
            <p:cNvSpPr>
              <a:spLocks/>
            </p:cNvSpPr>
            <p:nvPr/>
          </p:nvSpPr>
          <p:spPr bwMode="auto">
            <a:xfrm rot="5400000">
              <a:off x="145311" y="148532"/>
              <a:ext cx="128848" cy="9663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600"/>
                  </a:moveTo>
                  <a:lnTo>
                    <a:pt x="21599" y="21600"/>
                  </a:lnTo>
                  <a:lnTo>
                    <a:pt x="10800" y="0"/>
                  </a:lnTo>
                  <a:close/>
                </a:path>
              </a:pathLst>
            </a:custGeom>
            <a:solidFill>
              <a:srgbClr val="C0C0C0"/>
            </a:solidFill>
            <a:ln w="25400" cap="flat" cmpd="sng">
              <a:solidFill>
                <a:srgbClr val="AAAAAA"/>
              </a:solidFill>
              <a:prstDash val="solid"/>
              <a:miter lim="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000000"/>
                  </a:outerShdw>
                </a:effectLst>
              </a:endParaRPr>
            </a:p>
          </p:txBody>
        </p:sp>
        <p:sp>
          <p:nvSpPr>
            <p:cNvPr id="32788" name="AutoShape 20"/>
            <p:cNvSpPr>
              <a:spLocks/>
            </p:cNvSpPr>
            <p:nvPr/>
          </p:nvSpPr>
          <p:spPr bwMode="auto">
            <a:xfrm>
              <a:off x="0" y="-1"/>
              <a:ext cx="393701" cy="393702"/>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4"/>
                    <a:pt x="20638" y="12953"/>
                    <a:pt x="16796" y="16796"/>
                  </a:cubicBezTo>
                  <a:cubicBezTo>
                    <a:pt x="12953" y="20639"/>
                    <a:pt x="6724" y="20639"/>
                    <a:pt x="2881" y="16796"/>
                  </a:cubicBezTo>
                  <a:cubicBezTo>
                    <a:pt x="-961" y="12953"/>
                    <a:pt x="-961" y="6724"/>
                    <a:pt x="2881" y="2881"/>
                  </a:cubicBezTo>
                  <a:cubicBezTo>
                    <a:pt x="6724" y="-961"/>
                    <a:pt x="12953" y="-961"/>
                    <a:pt x="16796" y="2881"/>
                  </a:cubicBezTo>
                </a:path>
              </a:pathLst>
            </a:custGeom>
            <a:noFill/>
            <a:ln w="25400" cap="flat" cmpd="sng">
              <a:solidFill>
                <a:srgbClr val="AAAAAA"/>
              </a:solidFill>
              <a:prstDash val="solid"/>
              <a:miter lim="0"/>
              <a:headEnd/>
              <a:tailEnd/>
            </a:ln>
            <a:effectLst/>
            <a:extLst>
              <a:ext uri="{909E8E84-426E-40dd-AFC4-6F175D3DCCD1}">
                <a14:hiddenFill xmlns:a14="http://schemas.microsoft.com/office/drawing/2010/main" xmlns="">
                  <a:solidFill>
                    <a:srgbClr val="FFFFFF"/>
                  </a:solid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DDDDDD"/>
                  </a:outerShdw>
                </a:effectLst>
              </a:endParaRPr>
            </a:p>
          </p:txBody>
        </p:sp>
      </p:grpSp>
      <p:sp>
        <p:nvSpPr>
          <p:cNvPr id="32789" name="AutoShape 21"/>
          <p:cNvSpPr>
            <a:spLocks/>
          </p:cNvSpPr>
          <p:nvPr/>
        </p:nvSpPr>
        <p:spPr bwMode="auto">
          <a:xfrm>
            <a:off x="13246100" y="9804400"/>
            <a:ext cx="6889750" cy="520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2400">
                <a:solidFill>
                  <a:srgbClr val="444444"/>
                </a:solidFill>
                <a:latin typeface="Open Sans" charset="0"/>
                <a:cs typeface="Open Sans" charset="0"/>
                <a:sym typeface="Open Sans" charset="0"/>
              </a:rPr>
              <a:t>Nullam id </a:t>
            </a:r>
            <a:r>
              <a:rPr lang="en-US" sz="2400" b="1">
                <a:solidFill>
                  <a:srgbClr val="444444"/>
                </a:solidFill>
                <a:latin typeface="Open Sans" charset="0"/>
                <a:cs typeface="Open Sans" charset="0"/>
                <a:sym typeface="Open Sans" charset="0"/>
              </a:rPr>
              <a:t>dolor</a:t>
            </a:r>
            <a:r>
              <a:rPr lang="en-US" sz="2400">
                <a:solidFill>
                  <a:srgbClr val="444444"/>
                </a:solidFill>
                <a:latin typeface="Open Sans" charset="0"/>
                <a:cs typeface="Open Sans" charset="0"/>
                <a:sym typeface="Open Sans" charset="0"/>
              </a:rPr>
              <a:t> id nibh ultricies vehicula ut id elit.</a:t>
            </a:r>
            <a:endParaRPr lang="en-US"/>
          </a:p>
        </p:txBody>
      </p:sp>
      <p:grpSp>
        <p:nvGrpSpPr>
          <p:cNvPr id="32790" name="Group 22"/>
          <p:cNvGrpSpPr>
            <a:grpSpLocks/>
          </p:cNvGrpSpPr>
          <p:nvPr/>
        </p:nvGrpSpPr>
        <p:grpSpPr bwMode="auto">
          <a:xfrm>
            <a:off x="12609513" y="10718800"/>
            <a:ext cx="395287" cy="393700"/>
            <a:chOff x="-1" y="0"/>
            <a:chExt cx="393702" cy="393701"/>
          </a:xfrm>
        </p:grpSpPr>
        <p:sp>
          <p:nvSpPr>
            <p:cNvPr id="32791" name="AutoShape 23"/>
            <p:cNvSpPr>
              <a:spLocks/>
            </p:cNvSpPr>
            <p:nvPr/>
          </p:nvSpPr>
          <p:spPr bwMode="auto">
            <a:xfrm rot="5400000">
              <a:off x="145311" y="148532"/>
              <a:ext cx="128848" cy="9663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600"/>
                  </a:moveTo>
                  <a:lnTo>
                    <a:pt x="21599" y="21600"/>
                  </a:lnTo>
                  <a:lnTo>
                    <a:pt x="10800" y="0"/>
                  </a:lnTo>
                  <a:close/>
                </a:path>
              </a:pathLst>
            </a:custGeom>
            <a:solidFill>
              <a:srgbClr val="C0C0C0"/>
            </a:solidFill>
            <a:ln w="25400" cap="flat" cmpd="sng">
              <a:solidFill>
                <a:srgbClr val="AAAAAA"/>
              </a:solidFill>
              <a:prstDash val="solid"/>
              <a:miter lim="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000000"/>
                  </a:outerShdw>
                </a:effectLst>
              </a:endParaRPr>
            </a:p>
          </p:txBody>
        </p:sp>
        <p:sp>
          <p:nvSpPr>
            <p:cNvPr id="32792" name="AutoShape 24"/>
            <p:cNvSpPr>
              <a:spLocks/>
            </p:cNvSpPr>
            <p:nvPr/>
          </p:nvSpPr>
          <p:spPr bwMode="auto">
            <a:xfrm>
              <a:off x="0" y="-1"/>
              <a:ext cx="393701" cy="393702"/>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4"/>
                    <a:pt x="20638" y="12953"/>
                    <a:pt x="16796" y="16796"/>
                  </a:cubicBezTo>
                  <a:cubicBezTo>
                    <a:pt x="12953" y="20639"/>
                    <a:pt x="6724" y="20639"/>
                    <a:pt x="2881" y="16796"/>
                  </a:cubicBezTo>
                  <a:cubicBezTo>
                    <a:pt x="-961" y="12953"/>
                    <a:pt x="-961" y="6724"/>
                    <a:pt x="2881" y="2881"/>
                  </a:cubicBezTo>
                  <a:cubicBezTo>
                    <a:pt x="6724" y="-961"/>
                    <a:pt x="12953" y="-961"/>
                    <a:pt x="16796" y="2881"/>
                  </a:cubicBezTo>
                </a:path>
              </a:pathLst>
            </a:custGeom>
            <a:noFill/>
            <a:ln w="25400" cap="flat" cmpd="sng">
              <a:solidFill>
                <a:srgbClr val="AAAAAA"/>
              </a:solidFill>
              <a:prstDash val="solid"/>
              <a:miter lim="0"/>
              <a:headEnd/>
              <a:tailEnd/>
            </a:ln>
            <a:effectLst/>
            <a:extLst>
              <a:ext uri="{909E8E84-426E-40dd-AFC4-6F175D3DCCD1}">
                <a14:hiddenFill xmlns:a14="http://schemas.microsoft.com/office/drawing/2010/main" xmlns="">
                  <a:solidFill>
                    <a:srgbClr val="FFFFFF"/>
                  </a:solid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DDDDDD"/>
                  </a:outerShdw>
                </a:effectLst>
              </a:endParaRPr>
            </a:p>
          </p:txBody>
        </p:sp>
      </p:grpSp>
      <p:sp>
        <p:nvSpPr>
          <p:cNvPr id="32793" name="AutoShape 25"/>
          <p:cNvSpPr>
            <a:spLocks/>
          </p:cNvSpPr>
          <p:nvPr/>
        </p:nvSpPr>
        <p:spPr bwMode="auto">
          <a:xfrm>
            <a:off x="13246100" y="10655300"/>
            <a:ext cx="6889750" cy="520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2400">
                <a:solidFill>
                  <a:srgbClr val="444444"/>
                </a:solidFill>
                <a:latin typeface="Open Sans" charset="0"/>
                <a:cs typeface="Open Sans" charset="0"/>
                <a:sym typeface="Open Sans" charset="0"/>
              </a:rPr>
              <a:t>Nullam id </a:t>
            </a:r>
            <a:r>
              <a:rPr lang="en-US" sz="2400" b="1">
                <a:solidFill>
                  <a:srgbClr val="444444"/>
                </a:solidFill>
                <a:latin typeface="Open Sans" charset="0"/>
                <a:cs typeface="Open Sans" charset="0"/>
                <a:sym typeface="Open Sans" charset="0"/>
              </a:rPr>
              <a:t>dolor</a:t>
            </a:r>
            <a:r>
              <a:rPr lang="en-US" sz="2400">
                <a:solidFill>
                  <a:srgbClr val="444444"/>
                </a:solidFill>
                <a:latin typeface="Open Sans" charset="0"/>
                <a:cs typeface="Open Sans" charset="0"/>
                <a:sym typeface="Open Sans" charset="0"/>
              </a:rPr>
              <a:t> id nibh ultricies vehicula ut id elit.</a:t>
            </a:r>
            <a:endParaRPr lang="en-US"/>
          </a:p>
        </p:txBody>
      </p:sp>
      <p:sp>
        <p:nvSpPr>
          <p:cNvPr id="32794" name="AutoShape 26"/>
          <p:cNvSpPr>
            <a:spLocks/>
          </p:cNvSpPr>
          <p:nvPr/>
        </p:nvSpPr>
        <p:spPr bwMode="auto">
          <a:xfrm>
            <a:off x="22263100" y="12630150"/>
            <a:ext cx="461963" cy="520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r>
              <a:rPr lang="en-US" sz="2400" b="1">
                <a:solidFill>
                  <a:srgbClr val="444444"/>
                </a:solidFill>
                <a:latin typeface="Open Sans" charset="0"/>
                <a:cs typeface="Open Sans" charset="0"/>
                <a:sym typeface="Open Sans" charset="0"/>
              </a:rPr>
              <a:t>25</a:t>
            </a:r>
            <a:endParaRPr lang="en-US"/>
          </a:p>
        </p:txBody>
      </p:sp>
      <p:sp>
        <p:nvSpPr>
          <p:cNvPr id="27" name="AutoShape 6"/>
          <p:cNvSpPr>
            <a:spLocks/>
          </p:cNvSpPr>
          <p:nvPr/>
        </p:nvSpPr>
        <p:spPr bwMode="auto">
          <a:xfrm>
            <a:off x="1473200" y="12534900"/>
            <a:ext cx="3937000" cy="5334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2000" b="1" dirty="0">
                <a:solidFill>
                  <a:srgbClr val="232323"/>
                </a:solidFill>
                <a:latin typeface="Open Sans" charset="0"/>
                <a:cs typeface="Open Sans" charset="0"/>
                <a:sym typeface="Open Sans" charset="0"/>
              </a:rPr>
              <a:t>Presentation</a:t>
            </a:r>
            <a:r>
              <a:rPr lang="en-US" sz="2000" dirty="0">
                <a:solidFill>
                  <a:srgbClr val="232323"/>
                </a:solidFill>
                <a:latin typeface="Open Sans" charset="0"/>
                <a:cs typeface="Open Sans" charset="0"/>
                <a:sym typeface="Open Sans" charset="0"/>
              </a:rPr>
              <a:t> name goes here</a:t>
            </a:r>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xmlns:p14="http://schemas.microsoft.com/office/powerpoint/2010/main" spd="slow">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3793" name="Group 1"/>
          <p:cNvGrpSpPr>
            <a:grpSpLocks/>
          </p:cNvGrpSpPr>
          <p:nvPr/>
        </p:nvGrpSpPr>
        <p:grpSpPr bwMode="auto">
          <a:xfrm>
            <a:off x="1450975" y="723900"/>
            <a:ext cx="19961225" cy="1308100"/>
            <a:chOff x="0" y="0"/>
            <a:chExt cx="5471505" cy="1308100"/>
          </a:xfrm>
        </p:grpSpPr>
        <p:sp>
          <p:nvSpPr>
            <p:cNvPr id="33794" name="AutoShape 2"/>
            <p:cNvSpPr>
              <a:spLocks/>
            </p:cNvSpPr>
            <p:nvPr/>
          </p:nvSpPr>
          <p:spPr bwMode="auto">
            <a:xfrm>
              <a:off x="0" y="0"/>
              <a:ext cx="2436019" cy="8001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4000" b="1">
                  <a:solidFill>
                    <a:srgbClr val="232323"/>
                  </a:solidFill>
                  <a:latin typeface="Open Sans" charset="0"/>
                  <a:cs typeface="Open Sans" charset="0"/>
                  <a:sym typeface="Open Sans" charset="0"/>
                </a:rPr>
                <a:t>Pie Chart</a:t>
              </a:r>
              <a:endParaRPr lang="en-US"/>
            </a:p>
          </p:txBody>
        </p:sp>
        <p:sp>
          <p:nvSpPr>
            <p:cNvPr id="33795" name="AutoShape 3"/>
            <p:cNvSpPr>
              <a:spLocks/>
            </p:cNvSpPr>
            <p:nvPr/>
          </p:nvSpPr>
          <p:spPr bwMode="auto">
            <a:xfrm>
              <a:off x="8135" y="685800"/>
              <a:ext cx="5463370" cy="6223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3000" dirty="0">
                  <a:solidFill>
                    <a:srgbClr val="232323"/>
                  </a:solidFill>
                  <a:latin typeface="Open Sans" charset="0"/>
                  <a:cs typeface="Open Sans" charset="0"/>
                  <a:sym typeface="Open Sans" charset="0"/>
                </a:rPr>
                <a:t>The </a:t>
              </a:r>
              <a:r>
                <a:rPr lang="en-US" sz="3000" dirty="0" err="1">
                  <a:solidFill>
                    <a:srgbClr val="232323"/>
                  </a:solidFill>
                  <a:latin typeface="Open Sans" charset="0"/>
                  <a:cs typeface="Open Sans" charset="0"/>
                  <a:sym typeface="Open Sans" charset="0"/>
                </a:rPr>
                <a:t>lorem</a:t>
              </a:r>
              <a:r>
                <a:rPr lang="en-US" sz="3000" dirty="0">
                  <a:solidFill>
                    <a:srgbClr val="232323"/>
                  </a:solidFill>
                  <a:latin typeface="Open Sans" charset="0"/>
                  <a:cs typeface="Open Sans" charset="0"/>
                  <a:sym typeface="Open Sans" charset="0"/>
                </a:rPr>
                <a:t> </a:t>
              </a:r>
              <a:r>
                <a:rPr lang="en-US" sz="3000" dirty="0" err="1">
                  <a:solidFill>
                    <a:srgbClr val="232323"/>
                  </a:solidFill>
                  <a:latin typeface="Open Sans" charset="0"/>
                  <a:cs typeface="Open Sans" charset="0"/>
                  <a:sym typeface="Open Sans" charset="0"/>
                </a:rPr>
                <a:t>ipsum</a:t>
              </a:r>
              <a:r>
                <a:rPr lang="en-US" sz="3000" dirty="0">
                  <a:solidFill>
                    <a:srgbClr val="232323"/>
                  </a:solidFill>
                  <a:latin typeface="Open Sans" charset="0"/>
                  <a:cs typeface="Open Sans" charset="0"/>
                  <a:sym typeface="Open Sans" charset="0"/>
                </a:rPr>
                <a:t> dolor sit </a:t>
              </a:r>
              <a:r>
                <a:rPr lang="en-US" sz="3000" dirty="0" err="1">
                  <a:solidFill>
                    <a:srgbClr val="232323"/>
                  </a:solidFill>
                  <a:latin typeface="Open Sans" charset="0"/>
                  <a:cs typeface="Open Sans" charset="0"/>
                  <a:sym typeface="Open Sans" charset="0"/>
                </a:rPr>
                <a:t>amet</a:t>
              </a:r>
              <a:endParaRPr lang="en-US" dirty="0"/>
            </a:p>
          </p:txBody>
        </p:sp>
      </p:grpSp>
      <p:grpSp>
        <p:nvGrpSpPr>
          <p:cNvPr id="33797" name="Group 5"/>
          <p:cNvGrpSpPr>
            <a:grpSpLocks/>
          </p:cNvGrpSpPr>
          <p:nvPr/>
        </p:nvGrpSpPr>
        <p:grpSpPr bwMode="auto">
          <a:xfrm>
            <a:off x="12609513" y="8686800"/>
            <a:ext cx="395287" cy="393700"/>
            <a:chOff x="-1" y="0"/>
            <a:chExt cx="393702" cy="393701"/>
          </a:xfrm>
        </p:grpSpPr>
        <p:sp>
          <p:nvSpPr>
            <p:cNvPr id="33798" name="AutoShape 6"/>
            <p:cNvSpPr>
              <a:spLocks/>
            </p:cNvSpPr>
            <p:nvPr/>
          </p:nvSpPr>
          <p:spPr bwMode="auto">
            <a:xfrm rot="5400000">
              <a:off x="145311" y="148532"/>
              <a:ext cx="128848" cy="9663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600"/>
                  </a:moveTo>
                  <a:lnTo>
                    <a:pt x="21599" y="21600"/>
                  </a:lnTo>
                  <a:lnTo>
                    <a:pt x="10800" y="0"/>
                  </a:lnTo>
                  <a:close/>
                </a:path>
              </a:pathLst>
            </a:custGeom>
            <a:solidFill>
              <a:srgbClr val="C0C0C0"/>
            </a:solidFill>
            <a:ln w="25400" cap="flat" cmpd="sng">
              <a:solidFill>
                <a:srgbClr val="AAAAAA"/>
              </a:solidFill>
              <a:prstDash val="solid"/>
              <a:miter lim="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000000"/>
                  </a:outerShdw>
                </a:effectLst>
              </a:endParaRPr>
            </a:p>
          </p:txBody>
        </p:sp>
        <p:sp>
          <p:nvSpPr>
            <p:cNvPr id="33799" name="AutoShape 7"/>
            <p:cNvSpPr>
              <a:spLocks/>
            </p:cNvSpPr>
            <p:nvPr/>
          </p:nvSpPr>
          <p:spPr bwMode="auto">
            <a:xfrm>
              <a:off x="0" y="-1"/>
              <a:ext cx="393701" cy="393702"/>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4"/>
                    <a:pt x="20638" y="12953"/>
                    <a:pt x="16796" y="16796"/>
                  </a:cubicBezTo>
                  <a:cubicBezTo>
                    <a:pt x="12953" y="20639"/>
                    <a:pt x="6724" y="20639"/>
                    <a:pt x="2881" y="16796"/>
                  </a:cubicBezTo>
                  <a:cubicBezTo>
                    <a:pt x="-961" y="12953"/>
                    <a:pt x="-961" y="6724"/>
                    <a:pt x="2881" y="2881"/>
                  </a:cubicBezTo>
                  <a:cubicBezTo>
                    <a:pt x="6724" y="-961"/>
                    <a:pt x="12953" y="-961"/>
                    <a:pt x="16796" y="2881"/>
                  </a:cubicBezTo>
                </a:path>
              </a:pathLst>
            </a:custGeom>
            <a:noFill/>
            <a:ln w="25400" cap="flat" cmpd="sng">
              <a:solidFill>
                <a:srgbClr val="AAAAAA"/>
              </a:solidFill>
              <a:prstDash val="solid"/>
              <a:miter lim="0"/>
              <a:headEnd/>
              <a:tailEnd/>
            </a:ln>
            <a:effectLst/>
            <a:extLst>
              <a:ext uri="{909E8E84-426E-40dd-AFC4-6F175D3DCCD1}">
                <a14:hiddenFill xmlns:a14="http://schemas.microsoft.com/office/drawing/2010/main" xmlns="">
                  <a:solidFill>
                    <a:srgbClr val="FFFFFF"/>
                  </a:solid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DDDDDD"/>
                  </a:outerShdw>
                </a:effectLst>
              </a:endParaRPr>
            </a:p>
          </p:txBody>
        </p:sp>
      </p:grpSp>
      <p:sp>
        <p:nvSpPr>
          <p:cNvPr id="33800" name="AutoShape 8"/>
          <p:cNvSpPr>
            <a:spLocks/>
          </p:cNvSpPr>
          <p:nvPr/>
        </p:nvSpPr>
        <p:spPr bwMode="auto">
          <a:xfrm>
            <a:off x="12598400" y="4089400"/>
            <a:ext cx="9359900" cy="18161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599"/>
                </a:lnTo>
                <a:lnTo>
                  <a:pt x="0" y="21599"/>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pPr algn="l">
              <a:lnSpc>
                <a:spcPct val="90000"/>
              </a:lnSpc>
            </a:pPr>
            <a:r>
              <a:rPr lang="en-US" sz="5200">
                <a:solidFill>
                  <a:srgbClr val="232323"/>
                </a:solidFill>
                <a:latin typeface="Open Sans" charset="0"/>
                <a:cs typeface="Open Sans" charset="0"/>
                <a:sym typeface="Open Sans" charset="0"/>
              </a:rPr>
              <a:t>Our Data is Very </a:t>
            </a:r>
            <a:r>
              <a:rPr lang="en-US" sz="5200" b="1">
                <a:solidFill>
                  <a:srgbClr val="232323"/>
                </a:solidFill>
                <a:latin typeface="Open Sans" charset="0"/>
                <a:cs typeface="Open Sans" charset="0"/>
                <a:sym typeface="Open Sans" charset="0"/>
              </a:rPr>
              <a:t>Accurate</a:t>
            </a:r>
            <a:r>
              <a:rPr lang="en-US" sz="5200">
                <a:solidFill>
                  <a:srgbClr val="232323"/>
                </a:solidFill>
                <a:latin typeface="Open Sans" charset="0"/>
                <a:cs typeface="Open Sans" charset="0"/>
                <a:sym typeface="Open Sans" charset="0"/>
              </a:rPr>
              <a:t>. We Even Count Lorem Ipsum.</a:t>
            </a:r>
            <a:endParaRPr lang="en-US"/>
          </a:p>
        </p:txBody>
      </p:sp>
      <p:sp>
        <p:nvSpPr>
          <p:cNvPr id="33801" name="AutoShape 9"/>
          <p:cNvSpPr>
            <a:spLocks/>
          </p:cNvSpPr>
          <p:nvPr/>
        </p:nvSpPr>
        <p:spPr bwMode="auto">
          <a:xfrm>
            <a:off x="12598400" y="6248400"/>
            <a:ext cx="9359900" cy="17780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2400">
                <a:solidFill>
                  <a:srgbClr val="444444"/>
                </a:solidFill>
                <a:latin typeface="Open Sans" charset="0"/>
                <a:cs typeface="Open Sans" charset="0"/>
                <a:sym typeface="Open Sans" charset="0"/>
              </a:rPr>
              <a:t>Nullam id dolor id nibh ultricies vehicula ut id elit. Vestibulum id ligula porta felis euismod semper. Aenean lacinia bibendum nulla sed consectetur. Nulla vitae elit libero, a pharetra augue. Aenean eu leo quam. Nulla vitae elit libero, a pharetra augue. </a:t>
            </a:r>
            <a:endParaRPr lang="en-US"/>
          </a:p>
        </p:txBody>
      </p:sp>
      <p:sp>
        <p:nvSpPr>
          <p:cNvPr id="33802" name="AutoShape 10"/>
          <p:cNvSpPr>
            <a:spLocks/>
          </p:cNvSpPr>
          <p:nvPr/>
        </p:nvSpPr>
        <p:spPr bwMode="auto">
          <a:xfrm>
            <a:off x="13246100" y="8616950"/>
            <a:ext cx="6964363" cy="520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2400" b="1">
                <a:solidFill>
                  <a:srgbClr val="444444"/>
                </a:solidFill>
                <a:latin typeface="Open Sans" charset="0"/>
                <a:cs typeface="Open Sans" charset="0"/>
                <a:sym typeface="Open Sans" charset="0"/>
              </a:rPr>
              <a:t>Nullam</a:t>
            </a:r>
            <a:r>
              <a:rPr lang="en-US" sz="2400">
                <a:solidFill>
                  <a:srgbClr val="444444"/>
                </a:solidFill>
                <a:latin typeface="Open Sans" charset="0"/>
                <a:cs typeface="Open Sans" charset="0"/>
                <a:sym typeface="Open Sans" charset="0"/>
              </a:rPr>
              <a:t> id dolor id nibh ultricies vehicula ut id elit.</a:t>
            </a:r>
            <a:endParaRPr lang="en-US"/>
          </a:p>
        </p:txBody>
      </p:sp>
      <p:grpSp>
        <p:nvGrpSpPr>
          <p:cNvPr id="33803" name="Group 11"/>
          <p:cNvGrpSpPr>
            <a:grpSpLocks/>
          </p:cNvGrpSpPr>
          <p:nvPr/>
        </p:nvGrpSpPr>
        <p:grpSpPr bwMode="auto">
          <a:xfrm>
            <a:off x="12609513" y="9486900"/>
            <a:ext cx="395287" cy="393700"/>
            <a:chOff x="-1" y="0"/>
            <a:chExt cx="393702" cy="393701"/>
          </a:xfrm>
        </p:grpSpPr>
        <p:sp>
          <p:nvSpPr>
            <p:cNvPr id="33804" name="AutoShape 12"/>
            <p:cNvSpPr>
              <a:spLocks/>
            </p:cNvSpPr>
            <p:nvPr/>
          </p:nvSpPr>
          <p:spPr bwMode="auto">
            <a:xfrm rot="5400000">
              <a:off x="145311" y="148532"/>
              <a:ext cx="128848" cy="9663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600"/>
                  </a:moveTo>
                  <a:lnTo>
                    <a:pt x="21599" y="21600"/>
                  </a:lnTo>
                  <a:lnTo>
                    <a:pt x="10800" y="0"/>
                  </a:lnTo>
                  <a:close/>
                </a:path>
              </a:pathLst>
            </a:custGeom>
            <a:solidFill>
              <a:srgbClr val="C0C0C0"/>
            </a:solidFill>
            <a:ln w="25400" cap="flat" cmpd="sng">
              <a:solidFill>
                <a:srgbClr val="AAAAAA"/>
              </a:solidFill>
              <a:prstDash val="solid"/>
              <a:miter lim="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000000"/>
                  </a:outerShdw>
                </a:effectLst>
              </a:endParaRPr>
            </a:p>
          </p:txBody>
        </p:sp>
        <p:sp>
          <p:nvSpPr>
            <p:cNvPr id="33805" name="AutoShape 13"/>
            <p:cNvSpPr>
              <a:spLocks/>
            </p:cNvSpPr>
            <p:nvPr/>
          </p:nvSpPr>
          <p:spPr bwMode="auto">
            <a:xfrm>
              <a:off x="0" y="-1"/>
              <a:ext cx="393701" cy="393702"/>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4"/>
                    <a:pt x="20638" y="12953"/>
                    <a:pt x="16796" y="16796"/>
                  </a:cubicBezTo>
                  <a:cubicBezTo>
                    <a:pt x="12953" y="20639"/>
                    <a:pt x="6724" y="20639"/>
                    <a:pt x="2881" y="16796"/>
                  </a:cubicBezTo>
                  <a:cubicBezTo>
                    <a:pt x="-961" y="12953"/>
                    <a:pt x="-961" y="6724"/>
                    <a:pt x="2881" y="2881"/>
                  </a:cubicBezTo>
                  <a:cubicBezTo>
                    <a:pt x="6724" y="-961"/>
                    <a:pt x="12953" y="-961"/>
                    <a:pt x="16796" y="2881"/>
                  </a:cubicBezTo>
                </a:path>
              </a:pathLst>
            </a:custGeom>
            <a:noFill/>
            <a:ln w="25400" cap="flat" cmpd="sng">
              <a:solidFill>
                <a:srgbClr val="AAAAAA"/>
              </a:solidFill>
              <a:prstDash val="solid"/>
              <a:miter lim="0"/>
              <a:headEnd/>
              <a:tailEnd/>
            </a:ln>
            <a:effectLst/>
            <a:extLst>
              <a:ext uri="{909E8E84-426E-40dd-AFC4-6F175D3DCCD1}">
                <a14:hiddenFill xmlns:a14="http://schemas.microsoft.com/office/drawing/2010/main" xmlns="">
                  <a:solidFill>
                    <a:srgbClr val="FFFFFF"/>
                  </a:solid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DDDDDD"/>
                  </a:outerShdw>
                </a:effectLst>
              </a:endParaRPr>
            </a:p>
          </p:txBody>
        </p:sp>
      </p:grpSp>
      <p:sp>
        <p:nvSpPr>
          <p:cNvPr id="33806" name="AutoShape 14"/>
          <p:cNvSpPr>
            <a:spLocks/>
          </p:cNvSpPr>
          <p:nvPr/>
        </p:nvSpPr>
        <p:spPr bwMode="auto">
          <a:xfrm>
            <a:off x="13246100" y="9423400"/>
            <a:ext cx="6792913" cy="520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2400">
                <a:solidFill>
                  <a:srgbClr val="444444"/>
                </a:solidFill>
                <a:latin typeface="Open Sans" charset="0"/>
                <a:cs typeface="Open Sans" charset="0"/>
                <a:sym typeface="Open Sans" charset="0"/>
              </a:rPr>
              <a:t> Vestibulum id ligula porta felis </a:t>
            </a:r>
            <a:r>
              <a:rPr lang="en-US" sz="2400" b="1">
                <a:solidFill>
                  <a:srgbClr val="444444"/>
                </a:solidFill>
                <a:latin typeface="Open Sans" charset="0"/>
                <a:cs typeface="Open Sans" charset="0"/>
                <a:sym typeface="Open Sans" charset="0"/>
              </a:rPr>
              <a:t>euismod</a:t>
            </a:r>
            <a:r>
              <a:rPr lang="en-US" sz="2400">
                <a:solidFill>
                  <a:srgbClr val="444444"/>
                </a:solidFill>
                <a:latin typeface="Open Sans" charset="0"/>
                <a:cs typeface="Open Sans" charset="0"/>
                <a:sym typeface="Open Sans" charset="0"/>
              </a:rPr>
              <a:t> semper</a:t>
            </a:r>
            <a:endParaRPr lang="en-US"/>
          </a:p>
        </p:txBody>
      </p:sp>
      <p:grpSp>
        <p:nvGrpSpPr>
          <p:cNvPr id="33807" name="Group 15"/>
          <p:cNvGrpSpPr>
            <a:grpSpLocks/>
          </p:cNvGrpSpPr>
          <p:nvPr/>
        </p:nvGrpSpPr>
        <p:grpSpPr bwMode="auto">
          <a:xfrm>
            <a:off x="12609513" y="10299700"/>
            <a:ext cx="395287" cy="393700"/>
            <a:chOff x="-1" y="0"/>
            <a:chExt cx="393702" cy="393701"/>
          </a:xfrm>
        </p:grpSpPr>
        <p:sp>
          <p:nvSpPr>
            <p:cNvPr id="33808" name="AutoShape 16"/>
            <p:cNvSpPr>
              <a:spLocks/>
            </p:cNvSpPr>
            <p:nvPr/>
          </p:nvSpPr>
          <p:spPr bwMode="auto">
            <a:xfrm rot="5400000">
              <a:off x="145311" y="148532"/>
              <a:ext cx="128848" cy="9663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600"/>
                  </a:moveTo>
                  <a:lnTo>
                    <a:pt x="21599" y="21600"/>
                  </a:lnTo>
                  <a:lnTo>
                    <a:pt x="10800" y="0"/>
                  </a:lnTo>
                  <a:close/>
                </a:path>
              </a:pathLst>
            </a:custGeom>
            <a:solidFill>
              <a:srgbClr val="C0C0C0"/>
            </a:solidFill>
            <a:ln w="25400" cap="flat" cmpd="sng">
              <a:solidFill>
                <a:srgbClr val="AAAAAA"/>
              </a:solidFill>
              <a:prstDash val="solid"/>
              <a:miter lim="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000000"/>
                  </a:outerShdw>
                </a:effectLst>
              </a:endParaRPr>
            </a:p>
          </p:txBody>
        </p:sp>
        <p:sp>
          <p:nvSpPr>
            <p:cNvPr id="33809" name="AutoShape 17"/>
            <p:cNvSpPr>
              <a:spLocks/>
            </p:cNvSpPr>
            <p:nvPr/>
          </p:nvSpPr>
          <p:spPr bwMode="auto">
            <a:xfrm>
              <a:off x="0" y="-1"/>
              <a:ext cx="393701" cy="393702"/>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4"/>
                    <a:pt x="20638" y="12953"/>
                    <a:pt x="16796" y="16796"/>
                  </a:cubicBezTo>
                  <a:cubicBezTo>
                    <a:pt x="12953" y="20639"/>
                    <a:pt x="6724" y="20639"/>
                    <a:pt x="2881" y="16796"/>
                  </a:cubicBezTo>
                  <a:cubicBezTo>
                    <a:pt x="-961" y="12953"/>
                    <a:pt x="-961" y="6724"/>
                    <a:pt x="2881" y="2881"/>
                  </a:cubicBezTo>
                  <a:cubicBezTo>
                    <a:pt x="6724" y="-961"/>
                    <a:pt x="12953" y="-961"/>
                    <a:pt x="16796" y="2881"/>
                  </a:cubicBezTo>
                </a:path>
              </a:pathLst>
            </a:custGeom>
            <a:noFill/>
            <a:ln w="25400" cap="flat" cmpd="sng">
              <a:solidFill>
                <a:srgbClr val="AAAAAA"/>
              </a:solidFill>
              <a:prstDash val="solid"/>
              <a:miter lim="0"/>
              <a:headEnd/>
              <a:tailEnd/>
            </a:ln>
            <a:effectLst/>
            <a:extLst>
              <a:ext uri="{909E8E84-426E-40dd-AFC4-6F175D3DCCD1}">
                <a14:hiddenFill xmlns:a14="http://schemas.microsoft.com/office/drawing/2010/main" xmlns="">
                  <a:solidFill>
                    <a:srgbClr val="FFFFFF"/>
                  </a:solid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DDDDDD"/>
                  </a:outerShdw>
                </a:effectLst>
              </a:endParaRPr>
            </a:p>
          </p:txBody>
        </p:sp>
      </p:grpSp>
      <p:sp>
        <p:nvSpPr>
          <p:cNvPr id="33810" name="AutoShape 18"/>
          <p:cNvSpPr>
            <a:spLocks/>
          </p:cNvSpPr>
          <p:nvPr/>
        </p:nvSpPr>
        <p:spPr bwMode="auto">
          <a:xfrm>
            <a:off x="13246100" y="10236200"/>
            <a:ext cx="6889750" cy="520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2400">
                <a:solidFill>
                  <a:srgbClr val="444444"/>
                </a:solidFill>
                <a:latin typeface="Open Sans" charset="0"/>
                <a:cs typeface="Open Sans" charset="0"/>
                <a:sym typeface="Open Sans" charset="0"/>
              </a:rPr>
              <a:t>Nullam id </a:t>
            </a:r>
            <a:r>
              <a:rPr lang="en-US" sz="2400" b="1">
                <a:solidFill>
                  <a:srgbClr val="444444"/>
                </a:solidFill>
                <a:latin typeface="Open Sans" charset="0"/>
                <a:cs typeface="Open Sans" charset="0"/>
                <a:sym typeface="Open Sans" charset="0"/>
              </a:rPr>
              <a:t>dolor</a:t>
            </a:r>
            <a:r>
              <a:rPr lang="en-US" sz="2400">
                <a:solidFill>
                  <a:srgbClr val="444444"/>
                </a:solidFill>
                <a:latin typeface="Open Sans" charset="0"/>
                <a:cs typeface="Open Sans" charset="0"/>
                <a:sym typeface="Open Sans" charset="0"/>
              </a:rPr>
              <a:t> id nibh ultricies vehicula ut id elit.</a:t>
            </a:r>
            <a:endParaRPr lang="en-US"/>
          </a:p>
        </p:txBody>
      </p:sp>
      <p:sp>
        <p:nvSpPr>
          <p:cNvPr id="33811" name="AutoShape 19"/>
          <p:cNvSpPr>
            <a:spLocks/>
          </p:cNvSpPr>
          <p:nvPr/>
        </p:nvSpPr>
        <p:spPr bwMode="auto">
          <a:xfrm>
            <a:off x="22263100" y="12630150"/>
            <a:ext cx="461963" cy="520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r>
              <a:rPr lang="en-US" sz="2400" b="1">
                <a:solidFill>
                  <a:srgbClr val="444444"/>
                </a:solidFill>
                <a:latin typeface="Open Sans" charset="0"/>
                <a:cs typeface="Open Sans" charset="0"/>
                <a:sym typeface="Open Sans" charset="0"/>
              </a:rPr>
              <a:t>26</a:t>
            </a:r>
            <a:endParaRPr lang="en-US"/>
          </a:p>
        </p:txBody>
      </p:sp>
      <p:graphicFrame>
        <p:nvGraphicFramePr>
          <p:cNvPr id="2" name="Object 5"/>
          <p:cNvGraphicFramePr>
            <a:graphicFrameLocks noChangeAspect="1"/>
          </p:cNvGraphicFramePr>
          <p:nvPr>
            <p:extLst>
              <p:ext uri="{D42A27DB-BD31-4B8C-83A1-F6EECF244321}">
                <p14:modId xmlns:p14="http://schemas.microsoft.com/office/powerpoint/2010/main" val="1774451168"/>
              </p:ext>
            </p:extLst>
          </p:nvPr>
        </p:nvGraphicFramePr>
        <p:xfrm>
          <a:off x="1600200" y="4572000"/>
          <a:ext cx="10134600" cy="7086600"/>
        </p:xfrm>
        <a:graphic>
          <a:graphicData uri="http://schemas.openxmlformats.org/drawingml/2006/chart">
            <c:chart xmlns:c="http://schemas.openxmlformats.org/drawingml/2006/chart" xmlns:r="http://schemas.openxmlformats.org/officeDocument/2006/relationships" r:id="rId2"/>
          </a:graphicData>
        </a:graphic>
      </p:graphicFrame>
      <p:sp>
        <p:nvSpPr>
          <p:cNvPr id="21" name="AutoShape 6"/>
          <p:cNvSpPr>
            <a:spLocks/>
          </p:cNvSpPr>
          <p:nvPr/>
        </p:nvSpPr>
        <p:spPr bwMode="auto">
          <a:xfrm>
            <a:off x="1473200" y="12534900"/>
            <a:ext cx="3937000" cy="5334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2000" b="1" dirty="0">
                <a:solidFill>
                  <a:srgbClr val="232323"/>
                </a:solidFill>
                <a:latin typeface="Open Sans" charset="0"/>
                <a:cs typeface="Open Sans" charset="0"/>
                <a:sym typeface="Open Sans" charset="0"/>
              </a:rPr>
              <a:t>Presentation</a:t>
            </a:r>
            <a:r>
              <a:rPr lang="en-US" sz="2000" dirty="0">
                <a:solidFill>
                  <a:srgbClr val="232323"/>
                </a:solidFill>
                <a:latin typeface="Open Sans" charset="0"/>
                <a:cs typeface="Open Sans" charset="0"/>
                <a:sym typeface="Open Sans" charset="0"/>
              </a:rPr>
              <a:t> name goes here</a:t>
            </a:r>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xmlns:p14="http://schemas.microsoft.com/office/powerpoint/2010/main" spd="slow">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4817" name="Group 1"/>
          <p:cNvGrpSpPr>
            <a:grpSpLocks/>
          </p:cNvGrpSpPr>
          <p:nvPr/>
        </p:nvGrpSpPr>
        <p:grpSpPr bwMode="auto">
          <a:xfrm>
            <a:off x="1450975" y="723900"/>
            <a:ext cx="19961225" cy="1308100"/>
            <a:chOff x="0" y="0"/>
            <a:chExt cx="5471505" cy="1308100"/>
          </a:xfrm>
        </p:grpSpPr>
        <p:sp>
          <p:nvSpPr>
            <p:cNvPr id="34818" name="AutoShape 2"/>
            <p:cNvSpPr>
              <a:spLocks/>
            </p:cNvSpPr>
            <p:nvPr/>
          </p:nvSpPr>
          <p:spPr bwMode="auto">
            <a:xfrm>
              <a:off x="0" y="0"/>
              <a:ext cx="2436019" cy="8001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4000" b="1">
                  <a:solidFill>
                    <a:srgbClr val="232323"/>
                  </a:solidFill>
                  <a:latin typeface="Open Sans" charset="0"/>
                  <a:cs typeface="Open Sans" charset="0"/>
                  <a:sym typeface="Open Sans" charset="0"/>
                </a:rPr>
                <a:t>Pie Chart</a:t>
              </a:r>
              <a:endParaRPr lang="en-US"/>
            </a:p>
          </p:txBody>
        </p:sp>
        <p:sp>
          <p:nvSpPr>
            <p:cNvPr id="34819" name="AutoShape 3"/>
            <p:cNvSpPr>
              <a:spLocks/>
            </p:cNvSpPr>
            <p:nvPr/>
          </p:nvSpPr>
          <p:spPr bwMode="auto">
            <a:xfrm>
              <a:off x="8135" y="685800"/>
              <a:ext cx="5463370" cy="6223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3000" dirty="0">
                  <a:solidFill>
                    <a:srgbClr val="232323"/>
                  </a:solidFill>
                  <a:latin typeface="Open Sans" charset="0"/>
                  <a:cs typeface="Open Sans" charset="0"/>
                  <a:sym typeface="Open Sans" charset="0"/>
                </a:rPr>
                <a:t>The </a:t>
              </a:r>
              <a:r>
                <a:rPr lang="en-US" sz="3000" dirty="0" err="1">
                  <a:solidFill>
                    <a:srgbClr val="232323"/>
                  </a:solidFill>
                  <a:latin typeface="Open Sans" charset="0"/>
                  <a:cs typeface="Open Sans" charset="0"/>
                  <a:sym typeface="Open Sans" charset="0"/>
                </a:rPr>
                <a:t>lorem</a:t>
              </a:r>
              <a:r>
                <a:rPr lang="en-US" sz="3000" dirty="0">
                  <a:solidFill>
                    <a:srgbClr val="232323"/>
                  </a:solidFill>
                  <a:latin typeface="Open Sans" charset="0"/>
                  <a:cs typeface="Open Sans" charset="0"/>
                  <a:sym typeface="Open Sans" charset="0"/>
                </a:rPr>
                <a:t> </a:t>
              </a:r>
              <a:r>
                <a:rPr lang="en-US" sz="3000" dirty="0" err="1">
                  <a:solidFill>
                    <a:srgbClr val="232323"/>
                  </a:solidFill>
                  <a:latin typeface="Open Sans" charset="0"/>
                  <a:cs typeface="Open Sans" charset="0"/>
                  <a:sym typeface="Open Sans" charset="0"/>
                </a:rPr>
                <a:t>ipsum</a:t>
              </a:r>
              <a:r>
                <a:rPr lang="en-US" sz="3000" dirty="0">
                  <a:solidFill>
                    <a:srgbClr val="232323"/>
                  </a:solidFill>
                  <a:latin typeface="Open Sans" charset="0"/>
                  <a:cs typeface="Open Sans" charset="0"/>
                  <a:sym typeface="Open Sans" charset="0"/>
                </a:rPr>
                <a:t> dolor sit </a:t>
              </a:r>
              <a:r>
                <a:rPr lang="en-US" sz="3000" dirty="0" err="1">
                  <a:solidFill>
                    <a:srgbClr val="232323"/>
                  </a:solidFill>
                  <a:latin typeface="Open Sans" charset="0"/>
                  <a:cs typeface="Open Sans" charset="0"/>
                  <a:sym typeface="Open Sans" charset="0"/>
                </a:rPr>
                <a:t>amet</a:t>
              </a:r>
              <a:endParaRPr lang="en-US" dirty="0"/>
            </a:p>
          </p:txBody>
        </p:sp>
      </p:grpSp>
      <p:grpSp>
        <p:nvGrpSpPr>
          <p:cNvPr id="34821" name="Group 5"/>
          <p:cNvGrpSpPr>
            <a:grpSpLocks/>
          </p:cNvGrpSpPr>
          <p:nvPr/>
        </p:nvGrpSpPr>
        <p:grpSpPr bwMode="auto">
          <a:xfrm>
            <a:off x="12609513" y="8686800"/>
            <a:ext cx="395287" cy="393700"/>
            <a:chOff x="-1" y="0"/>
            <a:chExt cx="393702" cy="393701"/>
          </a:xfrm>
        </p:grpSpPr>
        <p:sp>
          <p:nvSpPr>
            <p:cNvPr id="34822" name="AutoShape 6"/>
            <p:cNvSpPr>
              <a:spLocks/>
            </p:cNvSpPr>
            <p:nvPr/>
          </p:nvSpPr>
          <p:spPr bwMode="auto">
            <a:xfrm rot="5400000">
              <a:off x="145311" y="148532"/>
              <a:ext cx="128848" cy="9663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600"/>
                  </a:moveTo>
                  <a:lnTo>
                    <a:pt x="21599" y="21600"/>
                  </a:lnTo>
                  <a:lnTo>
                    <a:pt x="10800" y="0"/>
                  </a:lnTo>
                  <a:close/>
                </a:path>
              </a:pathLst>
            </a:custGeom>
            <a:solidFill>
              <a:srgbClr val="C0C0C0"/>
            </a:solidFill>
            <a:ln w="25400" cap="flat" cmpd="sng">
              <a:solidFill>
                <a:srgbClr val="AAAAAA"/>
              </a:solidFill>
              <a:prstDash val="solid"/>
              <a:miter lim="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000000"/>
                  </a:outerShdw>
                </a:effectLst>
              </a:endParaRPr>
            </a:p>
          </p:txBody>
        </p:sp>
        <p:sp>
          <p:nvSpPr>
            <p:cNvPr id="34823" name="AutoShape 7"/>
            <p:cNvSpPr>
              <a:spLocks/>
            </p:cNvSpPr>
            <p:nvPr/>
          </p:nvSpPr>
          <p:spPr bwMode="auto">
            <a:xfrm>
              <a:off x="0" y="-1"/>
              <a:ext cx="393701" cy="393702"/>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4"/>
                    <a:pt x="20638" y="12953"/>
                    <a:pt x="16796" y="16796"/>
                  </a:cubicBezTo>
                  <a:cubicBezTo>
                    <a:pt x="12953" y="20639"/>
                    <a:pt x="6724" y="20639"/>
                    <a:pt x="2881" y="16796"/>
                  </a:cubicBezTo>
                  <a:cubicBezTo>
                    <a:pt x="-961" y="12953"/>
                    <a:pt x="-961" y="6724"/>
                    <a:pt x="2881" y="2881"/>
                  </a:cubicBezTo>
                  <a:cubicBezTo>
                    <a:pt x="6724" y="-961"/>
                    <a:pt x="12953" y="-961"/>
                    <a:pt x="16796" y="2881"/>
                  </a:cubicBezTo>
                </a:path>
              </a:pathLst>
            </a:custGeom>
            <a:noFill/>
            <a:ln w="25400" cap="flat" cmpd="sng">
              <a:solidFill>
                <a:srgbClr val="AAAAAA"/>
              </a:solidFill>
              <a:prstDash val="solid"/>
              <a:miter lim="0"/>
              <a:headEnd/>
              <a:tailEnd/>
            </a:ln>
            <a:effectLst/>
            <a:extLst>
              <a:ext uri="{909E8E84-426E-40dd-AFC4-6F175D3DCCD1}">
                <a14:hiddenFill xmlns:a14="http://schemas.microsoft.com/office/drawing/2010/main" xmlns="">
                  <a:solidFill>
                    <a:srgbClr val="FFFFFF"/>
                  </a:solid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DDDDDD"/>
                  </a:outerShdw>
                </a:effectLst>
              </a:endParaRPr>
            </a:p>
          </p:txBody>
        </p:sp>
      </p:grpSp>
      <p:sp>
        <p:nvSpPr>
          <p:cNvPr id="34824" name="AutoShape 8"/>
          <p:cNvSpPr>
            <a:spLocks/>
          </p:cNvSpPr>
          <p:nvPr/>
        </p:nvSpPr>
        <p:spPr bwMode="auto">
          <a:xfrm>
            <a:off x="12598400" y="4089400"/>
            <a:ext cx="9359900" cy="18161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599"/>
                </a:lnTo>
                <a:lnTo>
                  <a:pt x="0" y="21599"/>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pPr algn="l">
              <a:lnSpc>
                <a:spcPct val="90000"/>
              </a:lnSpc>
            </a:pPr>
            <a:r>
              <a:rPr lang="en-US" sz="5200">
                <a:solidFill>
                  <a:srgbClr val="232323"/>
                </a:solidFill>
                <a:latin typeface="Open Sans" charset="0"/>
                <a:cs typeface="Open Sans" charset="0"/>
                <a:sym typeface="Open Sans" charset="0"/>
              </a:rPr>
              <a:t>Our Data is Very </a:t>
            </a:r>
            <a:r>
              <a:rPr lang="en-US" sz="5200" b="1">
                <a:solidFill>
                  <a:srgbClr val="232323"/>
                </a:solidFill>
                <a:latin typeface="Open Sans" charset="0"/>
                <a:cs typeface="Open Sans" charset="0"/>
                <a:sym typeface="Open Sans" charset="0"/>
              </a:rPr>
              <a:t>Accurate</a:t>
            </a:r>
            <a:r>
              <a:rPr lang="en-US" sz="5200">
                <a:solidFill>
                  <a:srgbClr val="232323"/>
                </a:solidFill>
                <a:latin typeface="Open Sans" charset="0"/>
                <a:cs typeface="Open Sans" charset="0"/>
                <a:sym typeface="Open Sans" charset="0"/>
              </a:rPr>
              <a:t>. We Even Count Lorem Ipsum.</a:t>
            </a:r>
            <a:endParaRPr lang="en-US"/>
          </a:p>
        </p:txBody>
      </p:sp>
      <p:sp>
        <p:nvSpPr>
          <p:cNvPr id="34825" name="AutoShape 9"/>
          <p:cNvSpPr>
            <a:spLocks/>
          </p:cNvSpPr>
          <p:nvPr/>
        </p:nvSpPr>
        <p:spPr bwMode="auto">
          <a:xfrm>
            <a:off x="12598400" y="6248400"/>
            <a:ext cx="9359900" cy="17780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2400">
                <a:solidFill>
                  <a:srgbClr val="444444"/>
                </a:solidFill>
                <a:latin typeface="Open Sans" charset="0"/>
                <a:cs typeface="Open Sans" charset="0"/>
                <a:sym typeface="Open Sans" charset="0"/>
              </a:rPr>
              <a:t>Nullam id dolor id nibh ultricies vehicula ut id elit. Vestibulum id ligula porta felis euismod semper. Aenean lacinia bibendum nulla sed consectetur. Nulla vitae elit libero, a pharetra augue. Aenean eu leo quam. Nulla vitae elit libero, a pharetra augue. </a:t>
            </a:r>
            <a:endParaRPr lang="en-US"/>
          </a:p>
        </p:txBody>
      </p:sp>
      <p:sp>
        <p:nvSpPr>
          <p:cNvPr id="34826" name="AutoShape 10"/>
          <p:cNvSpPr>
            <a:spLocks/>
          </p:cNvSpPr>
          <p:nvPr/>
        </p:nvSpPr>
        <p:spPr bwMode="auto">
          <a:xfrm>
            <a:off x="13246100" y="8616950"/>
            <a:ext cx="6964363" cy="520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2400" b="1">
                <a:solidFill>
                  <a:srgbClr val="444444"/>
                </a:solidFill>
                <a:latin typeface="Open Sans" charset="0"/>
                <a:cs typeface="Open Sans" charset="0"/>
                <a:sym typeface="Open Sans" charset="0"/>
              </a:rPr>
              <a:t>Nullam</a:t>
            </a:r>
            <a:r>
              <a:rPr lang="en-US" sz="2400">
                <a:solidFill>
                  <a:srgbClr val="444444"/>
                </a:solidFill>
                <a:latin typeface="Open Sans" charset="0"/>
                <a:cs typeface="Open Sans" charset="0"/>
                <a:sym typeface="Open Sans" charset="0"/>
              </a:rPr>
              <a:t> id dolor id nibh ultricies vehicula ut id elit.</a:t>
            </a:r>
            <a:endParaRPr lang="en-US"/>
          </a:p>
        </p:txBody>
      </p:sp>
      <p:grpSp>
        <p:nvGrpSpPr>
          <p:cNvPr id="34827" name="Group 11"/>
          <p:cNvGrpSpPr>
            <a:grpSpLocks/>
          </p:cNvGrpSpPr>
          <p:nvPr/>
        </p:nvGrpSpPr>
        <p:grpSpPr bwMode="auto">
          <a:xfrm>
            <a:off x="12609513" y="9486900"/>
            <a:ext cx="395287" cy="393700"/>
            <a:chOff x="-1" y="0"/>
            <a:chExt cx="393702" cy="393701"/>
          </a:xfrm>
        </p:grpSpPr>
        <p:sp>
          <p:nvSpPr>
            <p:cNvPr id="34828" name="AutoShape 12"/>
            <p:cNvSpPr>
              <a:spLocks/>
            </p:cNvSpPr>
            <p:nvPr/>
          </p:nvSpPr>
          <p:spPr bwMode="auto">
            <a:xfrm rot="5400000">
              <a:off x="145311" y="148532"/>
              <a:ext cx="128848" cy="9663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600"/>
                  </a:moveTo>
                  <a:lnTo>
                    <a:pt x="21599" y="21600"/>
                  </a:lnTo>
                  <a:lnTo>
                    <a:pt x="10800" y="0"/>
                  </a:lnTo>
                  <a:close/>
                </a:path>
              </a:pathLst>
            </a:custGeom>
            <a:solidFill>
              <a:srgbClr val="C0C0C0"/>
            </a:solidFill>
            <a:ln w="25400" cap="flat" cmpd="sng">
              <a:solidFill>
                <a:srgbClr val="AAAAAA"/>
              </a:solidFill>
              <a:prstDash val="solid"/>
              <a:miter lim="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000000"/>
                  </a:outerShdw>
                </a:effectLst>
              </a:endParaRPr>
            </a:p>
          </p:txBody>
        </p:sp>
        <p:sp>
          <p:nvSpPr>
            <p:cNvPr id="34829" name="AutoShape 13"/>
            <p:cNvSpPr>
              <a:spLocks/>
            </p:cNvSpPr>
            <p:nvPr/>
          </p:nvSpPr>
          <p:spPr bwMode="auto">
            <a:xfrm>
              <a:off x="0" y="-1"/>
              <a:ext cx="393701" cy="393702"/>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4"/>
                    <a:pt x="20638" y="12953"/>
                    <a:pt x="16796" y="16796"/>
                  </a:cubicBezTo>
                  <a:cubicBezTo>
                    <a:pt x="12953" y="20639"/>
                    <a:pt x="6724" y="20639"/>
                    <a:pt x="2881" y="16796"/>
                  </a:cubicBezTo>
                  <a:cubicBezTo>
                    <a:pt x="-961" y="12953"/>
                    <a:pt x="-961" y="6724"/>
                    <a:pt x="2881" y="2881"/>
                  </a:cubicBezTo>
                  <a:cubicBezTo>
                    <a:pt x="6724" y="-961"/>
                    <a:pt x="12953" y="-961"/>
                    <a:pt x="16796" y="2881"/>
                  </a:cubicBezTo>
                </a:path>
              </a:pathLst>
            </a:custGeom>
            <a:noFill/>
            <a:ln w="25400" cap="flat" cmpd="sng">
              <a:solidFill>
                <a:srgbClr val="AAAAAA"/>
              </a:solidFill>
              <a:prstDash val="solid"/>
              <a:miter lim="0"/>
              <a:headEnd/>
              <a:tailEnd/>
            </a:ln>
            <a:effectLst/>
            <a:extLst>
              <a:ext uri="{909E8E84-426E-40dd-AFC4-6F175D3DCCD1}">
                <a14:hiddenFill xmlns:a14="http://schemas.microsoft.com/office/drawing/2010/main" xmlns="">
                  <a:solidFill>
                    <a:srgbClr val="FFFFFF"/>
                  </a:solid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DDDDDD"/>
                  </a:outerShdw>
                </a:effectLst>
              </a:endParaRPr>
            </a:p>
          </p:txBody>
        </p:sp>
      </p:grpSp>
      <p:sp>
        <p:nvSpPr>
          <p:cNvPr id="34830" name="AutoShape 14"/>
          <p:cNvSpPr>
            <a:spLocks/>
          </p:cNvSpPr>
          <p:nvPr/>
        </p:nvSpPr>
        <p:spPr bwMode="auto">
          <a:xfrm>
            <a:off x="13246100" y="9423400"/>
            <a:ext cx="6792913" cy="520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2400">
                <a:solidFill>
                  <a:srgbClr val="444444"/>
                </a:solidFill>
                <a:latin typeface="Open Sans" charset="0"/>
                <a:cs typeface="Open Sans" charset="0"/>
                <a:sym typeface="Open Sans" charset="0"/>
              </a:rPr>
              <a:t> Vestibulum id ligula porta felis </a:t>
            </a:r>
            <a:r>
              <a:rPr lang="en-US" sz="2400" b="1">
                <a:solidFill>
                  <a:srgbClr val="444444"/>
                </a:solidFill>
                <a:latin typeface="Open Sans" charset="0"/>
                <a:cs typeface="Open Sans" charset="0"/>
                <a:sym typeface="Open Sans" charset="0"/>
              </a:rPr>
              <a:t>euismod</a:t>
            </a:r>
            <a:r>
              <a:rPr lang="en-US" sz="2400">
                <a:solidFill>
                  <a:srgbClr val="444444"/>
                </a:solidFill>
                <a:latin typeface="Open Sans" charset="0"/>
                <a:cs typeface="Open Sans" charset="0"/>
                <a:sym typeface="Open Sans" charset="0"/>
              </a:rPr>
              <a:t> semper</a:t>
            </a:r>
            <a:endParaRPr lang="en-US"/>
          </a:p>
        </p:txBody>
      </p:sp>
      <p:grpSp>
        <p:nvGrpSpPr>
          <p:cNvPr id="34831" name="Group 15"/>
          <p:cNvGrpSpPr>
            <a:grpSpLocks/>
          </p:cNvGrpSpPr>
          <p:nvPr/>
        </p:nvGrpSpPr>
        <p:grpSpPr bwMode="auto">
          <a:xfrm>
            <a:off x="12609513" y="10299700"/>
            <a:ext cx="395287" cy="393700"/>
            <a:chOff x="-1" y="0"/>
            <a:chExt cx="393702" cy="393701"/>
          </a:xfrm>
        </p:grpSpPr>
        <p:sp>
          <p:nvSpPr>
            <p:cNvPr id="34832" name="AutoShape 16"/>
            <p:cNvSpPr>
              <a:spLocks/>
            </p:cNvSpPr>
            <p:nvPr/>
          </p:nvSpPr>
          <p:spPr bwMode="auto">
            <a:xfrm rot="5400000">
              <a:off x="145311" y="148532"/>
              <a:ext cx="128848" cy="9663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600"/>
                  </a:moveTo>
                  <a:lnTo>
                    <a:pt x="21599" y="21600"/>
                  </a:lnTo>
                  <a:lnTo>
                    <a:pt x="10800" y="0"/>
                  </a:lnTo>
                  <a:close/>
                </a:path>
              </a:pathLst>
            </a:custGeom>
            <a:solidFill>
              <a:srgbClr val="C0C0C0"/>
            </a:solidFill>
            <a:ln w="25400" cap="flat" cmpd="sng">
              <a:solidFill>
                <a:srgbClr val="AAAAAA"/>
              </a:solidFill>
              <a:prstDash val="solid"/>
              <a:miter lim="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000000"/>
                  </a:outerShdw>
                </a:effectLst>
              </a:endParaRPr>
            </a:p>
          </p:txBody>
        </p:sp>
        <p:sp>
          <p:nvSpPr>
            <p:cNvPr id="34833" name="AutoShape 17"/>
            <p:cNvSpPr>
              <a:spLocks/>
            </p:cNvSpPr>
            <p:nvPr/>
          </p:nvSpPr>
          <p:spPr bwMode="auto">
            <a:xfrm>
              <a:off x="0" y="-1"/>
              <a:ext cx="393701" cy="393702"/>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4"/>
                    <a:pt x="20638" y="12953"/>
                    <a:pt x="16796" y="16796"/>
                  </a:cubicBezTo>
                  <a:cubicBezTo>
                    <a:pt x="12953" y="20639"/>
                    <a:pt x="6724" y="20639"/>
                    <a:pt x="2881" y="16796"/>
                  </a:cubicBezTo>
                  <a:cubicBezTo>
                    <a:pt x="-961" y="12953"/>
                    <a:pt x="-961" y="6724"/>
                    <a:pt x="2881" y="2881"/>
                  </a:cubicBezTo>
                  <a:cubicBezTo>
                    <a:pt x="6724" y="-961"/>
                    <a:pt x="12953" y="-961"/>
                    <a:pt x="16796" y="2881"/>
                  </a:cubicBezTo>
                </a:path>
              </a:pathLst>
            </a:custGeom>
            <a:noFill/>
            <a:ln w="25400" cap="flat" cmpd="sng">
              <a:solidFill>
                <a:srgbClr val="AAAAAA"/>
              </a:solidFill>
              <a:prstDash val="solid"/>
              <a:miter lim="0"/>
              <a:headEnd/>
              <a:tailEnd/>
            </a:ln>
            <a:effectLst/>
            <a:extLst>
              <a:ext uri="{909E8E84-426E-40dd-AFC4-6F175D3DCCD1}">
                <a14:hiddenFill xmlns:a14="http://schemas.microsoft.com/office/drawing/2010/main" xmlns="">
                  <a:solidFill>
                    <a:srgbClr val="FFFFFF"/>
                  </a:solid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DDDDDD"/>
                  </a:outerShdw>
                </a:effectLst>
              </a:endParaRPr>
            </a:p>
          </p:txBody>
        </p:sp>
      </p:grpSp>
      <p:sp>
        <p:nvSpPr>
          <p:cNvPr id="34834" name="AutoShape 18"/>
          <p:cNvSpPr>
            <a:spLocks/>
          </p:cNvSpPr>
          <p:nvPr/>
        </p:nvSpPr>
        <p:spPr bwMode="auto">
          <a:xfrm>
            <a:off x="13246100" y="10236200"/>
            <a:ext cx="6889750" cy="520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2400">
                <a:solidFill>
                  <a:srgbClr val="444444"/>
                </a:solidFill>
                <a:latin typeface="Open Sans" charset="0"/>
                <a:cs typeface="Open Sans" charset="0"/>
                <a:sym typeface="Open Sans" charset="0"/>
              </a:rPr>
              <a:t>Nullam id </a:t>
            </a:r>
            <a:r>
              <a:rPr lang="en-US" sz="2400" b="1">
                <a:solidFill>
                  <a:srgbClr val="444444"/>
                </a:solidFill>
                <a:latin typeface="Open Sans" charset="0"/>
                <a:cs typeface="Open Sans" charset="0"/>
                <a:sym typeface="Open Sans" charset="0"/>
              </a:rPr>
              <a:t>dolor</a:t>
            </a:r>
            <a:r>
              <a:rPr lang="en-US" sz="2400">
                <a:solidFill>
                  <a:srgbClr val="444444"/>
                </a:solidFill>
                <a:latin typeface="Open Sans" charset="0"/>
                <a:cs typeface="Open Sans" charset="0"/>
                <a:sym typeface="Open Sans" charset="0"/>
              </a:rPr>
              <a:t> id nibh ultricies vehicula ut id elit.</a:t>
            </a:r>
            <a:endParaRPr lang="en-US"/>
          </a:p>
        </p:txBody>
      </p:sp>
      <p:sp>
        <p:nvSpPr>
          <p:cNvPr id="34835" name="AutoShape 19"/>
          <p:cNvSpPr>
            <a:spLocks/>
          </p:cNvSpPr>
          <p:nvPr/>
        </p:nvSpPr>
        <p:spPr bwMode="auto">
          <a:xfrm>
            <a:off x="22263100" y="12630150"/>
            <a:ext cx="461963" cy="520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r>
              <a:rPr lang="en-US" sz="2400" b="1">
                <a:solidFill>
                  <a:srgbClr val="444444"/>
                </a:solidFill>
                <a:latin typeface="Open Sans" charset="0"/>
                <a:cs typeface="Open Sans" charset="0"/>
                <a:sym typeface="Open Sans" charset="0"/>
              </a:rPr>
              <a:t>27</a:t>
            </a:r>
            <a:endParaRPr lang="en-US"/>
          </a:p>
        </p:txBody>
      </p:sp>
      <p:graphicFrame>
        <p:nvGraphicFramePr>
          <p:cNvPr id="21" name="Object 4"/>
          <p:cNvGraphicFramePr>
            <a:graphicFrameLocks noChangeAspect="1"/>
          </p:cNvGraphicFramePr>
          <p:nvPr>
            <p:extLst>
              <p:ext uri="{D42A27DB-BD31-4B8C-83A1-F6EECF244321}">
                <p14:modId xmlns:p14="http://schemas.microsoft.com/office/powerpoint/2010/main" val="3308338983"/>
              </p:ext>
            </p:extLst>
          </p:nvPr>
        </p:nvGraphicFramePr>
        <p:xfrm>
          <a:off x="990600" y="3962400"/>
          <a:ext cx="10134600" cy="7518400"/>
        </p:xfrm>
        <a:graphic>
          <a:graphicData uri="http://schemas.openxmlformats.org/drawingml/2006/chart">
            <c:chart xmlns:c="http://schemas.openxmlformats.org/drawingml/2006/chart" xmlns:r="http://schemas.openxmlformats.org/officeDocument/2006/relationships" r:id="rId2"/>
          </a:graphicData>
        </a:graphic>
      </p:graphicFrame>
      <p:sp>
        <p:nvSpPr>
          <p:cNvPr id="22" name="AutoShape 6"/>
          <p:cNvSpPr>
            <a:spLocks/>
          </p:cNvSpPr>
          <p:nvPr/>
        </p:nvSpPr>
        <p:spPr bwMode="auto">
          <a:xfrm>
            <a:off x="1473200" y="12534900"/>
            <a:ext cx="3937000" cy="5334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2000" b="1" dirty="0">
                <a:solidFill>
                  <a:srgbClr val="232323"/>
                </a:solidFill>
                <a:latin typeface="Open Sans" charset="0"/>
                <a:cs typeface="Open Sans" charset="0"/>
                <a:sym typeface="Open Sans" charset="0"/>
              </a:rPr>
              <a:t>Presentation</a:t>
            </a:r>
            <a:r>
              <a:rPr lang="en-US" sz="2000" dirty="0">
                <a:solidFill>
                  <a:srgbClr val="232323"/>
                </a:solidFill>
                <a:latin typeface="Open Sans" charset="0"/>
                <a:cs typeface="Open Sans" charset="0"/>
                <a:sym typeface="Open Sans" charset="0"/>
              </a:rPr>
              <a:t> name goes here</a:t>
            </a:r>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xmlns:p14="http://schemas.microsoft.com/office/powerpoint/2010/main" spd="slow">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5841" name="Group 1"/>
          <p:cNvGrpSpPr>
            <a:grpSpLocks/>
          </p:cNvGrpSpPr>
          <p:nvPr/>
        </p:nvGrpSpPr>
        <p:grpSpPr bwMode="auto">
          <a:xfrm>
            <a:off x="1450975" y="723900"/>
            <a:ext cx="19504025" cy="1308100"/>
            <a:chOff x="0" y="0"/>
            <a:chExt cx="5471505" cy="1308100"/>
          </a:xfrm>
        </p:grpSpPr>
        <p:sp>
          <p:nvSpPr>
            <p:cNvPr id="35842" name="AutoShape 2"/>
            <p:cNvSpPr>
              <a:spLocks/>
            </p:cNvSpPr>
            <p:nvPr/>
          </p:nvSpPr>
          <p:spPr bwMode="auto">
            <a:xfrm>
              <a:off x="0" y="0"/>
              <a:ext cx="2436019" cy="8001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4000" b="1">
                  <a:solidFill>
                    <a:srgbClr val="232323"/>
                  </a:solidFill>
                  <a:latin typeface="Open Sans" charset="0"/>
                  <a:cs typeface="Open Sans" charset="0"/>
                  <a:sym typeface="Open Sans" charset="0"/>
                </a:rPr>
                <a:t>Pie Chart</a:t>
              </a:r>
              <a:endParaRPr lang="en-US"/>
            </a:p>
          </p:txBody>
        </p:sp>
        <p:sp>
          <p:nvSpPr>
            <p:cNvPr id="35843" name="AutoShape 3"/>
            <p:cNvSpPr>
              <a:spLocks/>
            </p:cNvSpPr>
            <p:nvPr/>
          </p:nvSpPr>
          <p:spPr bwMode="auto">
            <a:xfrm>
              <a:off x="8135" y="685800"/>
              <a:ext cx="5463370" cy="6223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3000" dirty="0">
                  <a:solidFill>
                    <a:srgbClr val="232323"/>
                  </a:solidFill>
                  <a:latin typeface="Open Sans" charset="0"/>
                  <a:cs typeface="Open Sans" charset="0"/>
                  <a:sym typeface="Open Sans" charset="0"/>
                </a:rPr>
                <a:t>The </a:t>
              </a:r>
              <a:r>
                <a:rPr lang="en-US" sz="3000" dirty="0" err="1">
                  <a:solidFill>
                    <a:srgbClr val="232323"/>
                  </a:solidFill>
                  <a:latin typeface="Open Sans" charset="0"/>
                  <a:cs typeface="Open Sans" charset="0"/>
                  <a:sym typeface="Open Sans" charset="0"/>
                </a:rPr>
                <a:t>lorem</a:t>
              </a:r>
              <a:r>
                <a:rPr lang="en-US" sz="3000" dirty="0">
                  <a:solidFill>
                    <a:srgbClr val="232323"/>
                  </a:solidFill>
                  <a:latin typeface="Open Sans" charset="0"/>
                  <a:cs typeface="Open Sans" charset="0"/>
                  <a:sym typeface="Open Sans" charset="0"/>
                </a:rPr>
                <a:t> </a:t>
              </a:r>
              <a:r>
                <a:rPr lang="en-US" sz="3000" dirty="0" err="1">
                  <a:solidFill>
                    <a:srgbClr val="232323"/>
                  </a:solidFill>
                  <a:latin typeface="Open Sans" charset="0"/>
                  <a:cs typeface="Open Sans" charset="0"/>
                  <a:sym typeface="Open Sans" charset="0"/>
                </a:rPr>
                <a:t>ipsum</a:t>
              </a:r>
              <a:r>
                <a:rPr lang="en-US" sz="3000" dirty="0">
                  <a:solidFill>
                    <a:srgbClr val="232323"/>
                  </a:solidFill>
                  <a:latin typeface="Open Sans" charset="0"/>
                  <a:cs typeface="Open Sans" charset="0"/>
                  <a:sym typeface="Open Sans" charset="0"/>
                </a:rPr>
                <a:t> dolor sit </a:t>
              </a:r>
              <a:r>
                <a:rPr lang="en-US" sz="3000" dirty="0" err="1">
                  <a:solidFill>
                    <a:srgbClr val="232323"/>
                  </a:solidFill>
                  <a:latin typeface="Open Sans" charset="0"/>
                  <a:cs typeface="Open Sans" charset="0"/>
                  <a:sym typeface="Open Sans" charset="0"/>
                </a:rPr>
                <a:t>amet</a:t>
              </a:r>
              <a:endParaRPr lang="en-US" dirty="0"/>
            </a:p>
          </p:txBody>
        </p:sp>
      </p:grpSp>
      <p:sp>
        <p:nvSpPr>
          <p:cNvPr id="35851" name="AutoShape 11"/>
          <p:cNvSpPr>
            <a:spLocks/>
          </p:cNvSpPr>
          <p:nvPr/>
        </p:nvSpPr>
        <p:spPr bwMode="auto">
          <a:xfrm>
            <a:off x="22263100" y="12630150"/>
            <a:ext cx="461963" cy="520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r>
              <a:rPr lang="en-US" sz="2400" b="1">
                <a:solidFill>
                  <a:srgbClr val="444444"/>
                </a:solidFill>
                <a:latin typeface="Open Sans" charset="0"/>
                <a:cs typeface="Open Sans" charset="0"/>
                <a:sym typeface="Open Sans" charset="0"/>
              </a:rPr>
              <a:t>28</a:t>
            </a:r>
            <a:endParaRPr lang="en-US"/>
          </a:p>
        </p:txBody>
      </p:sp>
      <p:graphicFrame>
        <p:nvGraphicFramePr>
          <p:cNvPr id="13" name="Object 4"/>
          <p:cNvGraphicFramePr>
            <a:graphicFrameLocks noChangeAspect="1"/>
          </p:cNvGraphicFramePr>
          <p:nvPr>
            <p:extLst>
              <p:ext uri="{D42A27DB-BD31-4B8C-83A1-F6EECF244321}">
                <p14:modId xmlns:p14="http://schemas.microsoft.com/office/powerpoint/2010/main" val="2924430031"/>
              </p:ext>
            </p:extLst>
          </p:nvPr>
        </p:nvGraphicFramePr>
        <p:xfrm>
          <a:off x="-533400" y="3276600"/>
          <a:ext cx="23469600" cy="8991600"/>
        </p:xfrm>
        <a:graphic>
          <a:graphicData uri="http://schemas.openxmlformats.org/drawingml/2006/chart">
            <c:chart xmlns:c="http://schemas.openxmlformats.org/drawingml/2006/chart" xmlns:r="http://schemas.openxmlformats.org/officeDocument/2006/relationships" r:id="rId2"/>
          </a:graphicData>
        </a:graphic>
      </p:graphicFrame>
      <p:grpSp>
        <p:nvGrpSpPr>
          <p:cNvPr id="14" name="Group 5"/>
          <p:cNvGrpSpPr>
            <a:grpSpLocks/>
          </p:cNvGrpSpPr>
          <p:nvPr/>
        </p:nvGrpSpPr>
        <p:grpSpPr bwMode="auto">
          <a:xfrm>
            <a:off x="4953000" y="5334000"/>
            <a:ext cx="3352800" cy="2571750"/>
            <a:chOff x="3962400" y="4648200"/>
            <a:chExt cx="3352800" cy="2571750"/>
          </a:xfrm>
        </p:grpSpPr>
        <p:sp>
          <p:nvSpPr>
            <p:cNvPr id="15" name="Rectangular Callout 4"/>
            <p:cNvSpPr/>
            <p:nvPr/>
          </p:nvSpPr>
          <p:spPr bwMode="auto">
            <a:xfrm>
              <a:off x="3962400" y="4648200"/>
              <a:ext cx="3352800" cy="2571750"/>
            </a:xfrm>
            <a:custGeom>
              <a:avLst/>
              <a:gdLst>
                <a:gd name="connsiteX0" fmla="*/ 0 w 3352800"/>
                <a:gd name="connsiteY0" fmla="*/ 0 h 2286000"/>
                <a:gd name="connsiteX1" fmla="*/ 558800 w 3352800"/>
                <a:gd name="connsiteY1" fmla="*/ 0 h 2286000"/>
                <a:gd name="connsiteX2" fmla="*/ 558800 w 3352800"/>
                <a:gd name="connsiteY2" fmla="*/ 0 h 2286000"/>
                <a:gd name="connsiteX3" fmla="*/ 1397000 w 3352800"/>
                <a:gd name="connsiteY3" fmla="*/ 0 h 2286000"/>
                <a:gd name="connsiteX4" fmla="*/ 3352800 w 3352800"/>
                <a:gd name="connsiteY4" fmla="*/ 0 h 2286000"/>
                <a:gd name="connsiteX5" fmla="*/ 3352800 w 3352800"/>
                <a:gd name="connsiteY5" fmla="*/ 1333500 h 2286000"/>
                <a:gd name="connsiteX6" fmla="*/ 3352800 w 3352800"/>
                <a:gd name="connsiteY6" fmla="*/ 1333500 h 2286000"/>
                <a:gd name="connsiteX7" fmla="*/ 3352800 w 3352800"/>
                <a:gd name="connsiteY7" fmla="*/ 1905000 h 2286000"/>
                <a:gd name="connsiteX8" fmla="*/ 3352800 w 3352800"/>
                <a:gd name="connsiteY8" fmla="*/ 2286000 h 2286000"/>
                <a:gd name="connsiteX9" fmla="*/ 1397000 w 3352800"/>
                <a:gd name="connsiteY9" fmla="*/ 2286000 h 2286000"/>
                <a:gd name="connsiteX10" fmla="*/ 977911 w 3352800"/>
                <a:gd name="connsiteY10" fmla="*/ 2571750 h 2286000"/>
                <a:gd name="connsiteX11" fmla="*/ 558800 w 3352800"/>
                <a:gd name="connsiteY11" fmla="*/ 2286000 h 2286000"/>
                <a:gd name="connsiteX12" fmla="*/ 0 w 3352800"/>
                <a:gd name="connsiteY12" fmla="*/ 2286000 h 2286000"/>
                <a:gd name="connsiteX13" fmla="*/ 0 w 3352800"/>
                <a:gd name="connsiteY13" fmla="*/ 1905000 h 2286000"/>
                <a:gd name="connsiteX14" fmla="*/ 0 w 3352800"/>
                <a:gd name="connsiteY14" fmla="*/ 1333500 h 2286000"/>
                <a:gd name="connsiteX15" fmla="*/ 0 w 3352800"/>
                <a:gd name="connsiteY15" fmla="*/ 1333500 h 2286000"/>
                <a:gd name="connsiteX16" fmla="*/ 0 w 3352800"/>
                <a:gd name="connsiteY16" fmla="*/ 0 h 2286000"/>
                <a:gd name="connsiteX0" fmla="*/ 0 w 3352800"/>
                <a:gd name="connsiteY0" fmla="*/ 0 h 2571750"/>
                <a:gd name="connsiteX1" fmla="*/ 558800 w 3352800"/>
                <a:gd name="connsiteY1" fmla="*/ 0 h 2571750"/>
                <a:gd name="connsiteX2" fmla="*/ 558800 w 3352800"/>
                <a:gd name="connsiteY2" fmla="*/ 0 h 2571750"/>
                <a:gd name="connsiteX3" fmla="*/ 1397000 w 3352800"/>
                <a:gd name="connsiteY3" fmla="*/ 0 h 2571750"/>
                <a:gd name="connsiteX4" fmla="*/ 3352800 w 3352800"/>
                <a:gd name="connsiteY4" fmla="*/ 0 h 2571750"/>
                <a:gd name="connsiteX5" fmla="*/ 3352800 w 3352800"/>
                <a:gd name="connsiteY5" fmla="*/ 1333500 h 2571750"/>
                <a:gd name="connsiteX6" fmla="*/ 3352800 w 3352800"/>
                <a:gd name="connsiteY6" fmla="*/ 1333500 h 2571750"/>
                <a:gd name="connsiteX7" fmla="*/ 3352800 w 3352800"/>
                <a:gd name="connsiteY7" fmla="*/ 1905000 h 2571750"/>
                <a:gd name="connsiteX8" fmla="*/ 3352800 w 3352800"/>
                <a:gd name="connsiteY8" fmla="*/ 2286000 h 2571750"/>
                <a:gd name="connsiteX9" fmla="*/ 1170207 w 3352800"/>
                <a:gd name="connsiteY9" fmla="*/ 2286000 h 2571750"/>
                <a:gd name="connsiteX10" fmla="*/ 977911 w 3352800"/>
                <a:gd name="connsiteY10" fmla="*/ 2571750 h 2571750"/>
                <a:gd name="connsiteX11" fmla="*/ 558800 w 3352800"/>
                <a:gd name="connsiteY11" fmla="*/ 2286000 h 2571750"/>
                <a:gd name="connsiteX12" fmla="*/ 0 w 3352800"/>
                <a:gd name="connsiteY12" fmla="*/ 2286000 h 2571750"/>
                <a:gd name="connsiteX13" fmla="*/ 0 w 3352800"/>
                <a:gd name="connsiteY13" fmla="*/ 1905000 h 2571750"/>
                <a:gd name="connsiteX14" fmla="*/ 0 w 3352800"/>
                <a:gd name="connsiteY14" fmla="*/ 1333500 h 2571750"/>
                <a:gd name="connsiteX15" fmla="*/ 0 w 3352800"/>
                <a:gd name="connsiteY15" fmla="*/ 1333500 h 2571750"/>
                <a:gd name="connsiteX16" fmla="*/ 0 w 3352800"/>
                <a:gd name="connsiteY16" fmla="*/ 0 h 2571750"/>
                <a:gd name="connsiteX0" fmla="*/ 0 w 3352800"/>
                <a:gd name="connsiteY0" fmla="*/ 0 h 2571750"/>
                <a:gd name="connsiteX1" fmla="*/ 558800 w 3352800"/>
                <a:gd name="connsiteY1" fmla="*/ 0 h 2571750"/>
                <a:gd name="connsiteX2" fmla="*/ 558800 w 3352800"/>
                <a:gd name="connsiteY2" fmla="*/ 0 h 2571750"/>
                <a:gd name="connsiteX3" fmla="*/ 1397000 w 3352800"/>
                <a:gd name="connsiteY3" fmla="*/ 0 h 2571750"/>
                <a:gd name="connsiteX4" fmla="*/ 3352800 w 3352800"/>
                <a:gd name="connsiteY4" fmla="*/ 0 h 2571750"/>
                <a:gd name="connsiteX5" fmla="*/ 3352800 w 3352800"/>
                <a:gd name="connsiteY5" fmla="*/ 1333500 h 2571750"/>
                <a:gd name="connsiteX6" fmla="*/ 3352800 w 3352800"/>
                <a:gd name="connsiteY6" fmla="*/ 1333500 h 2571750"/>
                <a:gd name="connsiteX7" fmla="*/ 3352800 w 3352800"/>
                <a:gd name="connsiteY7" fmla="*/ 1905000 h 2571750"/>
                <a:gd name="connsiteX8" fmla="*/ 3352800 w 3352800"/>
                <a:gd name="connsiteY8" fmla="*/ 2286000 h 2571750"/>
                <a:gd name="connsiteX9" fmla="*/ 1170207 w 3352800"/>
                <a:gd name="connsiteY9" fmla="*/ 2286000 h 2571750"/>
                <a:gd name="connsiteX10" fmla="*/ 977911 w 3352800"/>
                <a:gd name="connsiteY10" fmla="*/ 2571750 h 2571750"/>
                <a:gd name="connsiteX11" fmla="*/ 785593 w 3352800"/>
                <a:gd name="connsiteY11" fmla="*/ 2286000 h 2571750"/>
                <a:gd name="connsiteX12" fmla="*/ 0 w 3352800"/>
                <a:gd name="connsiteY12" fmla="*/ 2286000 h 2571750"/>
                <a:gd name="connsiteX13" fmla="*/ 0 w 3352800"/>
                <a:gd name="connsiteY13" fmla="*/ 1905000 h 2571750"/>
                <a:gd name="connsiteX14" fmla="*/ 0 w 3352800"/>
                <a:gd name="connsiteY14" fmla="*/ 1333500 h 2571750"/>
                <a:gd name="connsiteX15" fmla="*/ 0 w 3352800"/>
                <a:gd name="connsiteY15" fmla="*/ 1333500 h 2571750"/>
                <a:gd name="connsiteX16" fmla="*/ 0 w 3352800"/>
                <a:gd name="connsiteY16" fmla="*/ 0 h 25717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3352800" h="2571750">
                  <a:moveTo>
                    <a:pt x="0" y="0"/>
                  </a:moveTo>
                  <a:lnTo>
                    <a:pt x="558800" y="0"/>
                  </a:lnTo>
                  <a:lnTo>
                    <a:pt x="558800" y="0"/>
                  </a:lnTo>
                  <a:lnTo>
                    <a:pt x="1397000" y="0"/>
                  </a:lnTo>
                  <a:lnTo>
                    <a:pt x="3352800" y="0"/>
                  </a:lnTo>
                  <a:lnTo>
                    <a:pt x="3352800" y="1333500"/>
                  </a:lnTo>
                  <a:lnTo>
                    <a:pt x="3352800" y="1333500"/>
                  </a:lnTo>
                  <a:lnTo>
                    <a:pt x="3352800" y="1905000"/>
                  </a:lnTo>
                  <a:lnTo>
                    <a:pt x="3352800" y="2286000"/>
                  </a:lnTo>
                  <a:lnTo>
                    <a:pt x="1170207" y="2286000"/>
                  </a:lnTo>
                  <a:lnTo>
                    <a:pt x="977911" y="2571750"/>
                  </a:lnTo>
                  <a:lnTo>
                    <a:pt x="785593" y="2286000"/>
                  </a:lnTo>
                  <a:lnTo>
                    <a:pt x="0" y="2286000"/>
                  </a:lnTo>
                  <a:lnTo>
                    <a:pt x="0" y="1905000"/>
                  </a:lnTo>
                  <a:lnTo>
                    <a:pt x="0" y="1333500"/>
                  </a:lnTo>
                  <a:lnTo>
                    <a:pt x="0" y="1333500"/>
                  </a:lnTo>
                  <a:lnTo>
                    <a:pt x="0" y="0"/>
                  </a:lnTo>
                  <a:close/>
                </a:path>
              </a:pathLst>
            </a:custGeom>
            <a:solidFill>
              <a:schemeClr val="bg2">
                <a:lumMod val="75000"/>
              </a:schemeClr>
            </a:solidFill>
            <a:ln w="12700" cap="flat" cmpd="sng" algn="ctr">
              <a:noFill/>
              <a:prstDash val="solid"/>
              <a:miter lim="0"/>
              <a:headEnd type="none" w="med" len="med"/>
              <a:tailEnd type="none" w="med" len="med"/>
            </a:ln>
            <a:effectLst/>
            <a:extLst/>
          </p:spPr>
          <p:txBody>
            <a:bodyPr lIns="38100" tIns="38100" rIns="38100" bIns="38100" anchor="ctr"/>
            <a:lstStyle/>
            <a:p>
              <a:pPr marL="800100" indent="-457200">
                <a:defRPr/>
              </a:pPr>
              <a:endParaRPr lang="en-US">
                <a:cs typeface="Gill Sans" charset="0"/>
              </a:endParaRPr>
            </a:p>
          </p:txBody>
        </p:sp>
        <p:sp>
          <p:nvSpPr>
            <p:cNvPr id="16" name="AutoShape 8"/>
            <p:cNvSpPr>
              <a:spLocks/>
            </p:cNvSpPr>
            <p:nvPr/>
          </p:nvSpPr>
          <p:spPr bwMode="auto">
            <a:xfrm>
              <a:off x="3962400" y="4648200"/>
              <a:ext cx="3327400" cy="8128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solidFill>
              <a:srgbClr val="FFFFFF">
                <a:alpha val="70000"/>
              </a:srgbClr>
            </a:solidFill>
            <a:ln w="25400" cap="flat" cmpd="sng">
              <a:solidFill>
                <a:srgbClr val="FFFFFF">
                  <a:alpha val="70000"/>
                </a:srgbClr>
              </a:solidFill>
              <a:prstDash val="solid"/>
              <a:miter lim="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228600" tIns="228600" rIns="228600" bIns="228600" anchor="ctr"/>
            <a:lstStyle/>
            <a:p>
              <a:pPr algn="l">
                <a:lnSpc>
                  <a:spcPct val="110000"/>
                </a:lnSpc>
                <a:spcBef>
                  <a:spcPts val="2200"/>
                </a:spcBef>
                <a:defRPr/>
              </a:pPr>
              <a:r>
                <a:rPr lang="en-US" sz="2100" b="1" dirty="0">
                  <a:solidFill>
                    <a:srgbClr val="232323"/>
                  </a:solidFill>
                  <a:latin typeface="Open Sans" charset="0"/>
                  <a:cs typeface="Open Sans" charset="0"/>
                  <a:sym typeface="Open Sans" charset="0"/>
                </a:rPr>
                <a:t>Description</a:t>
              </a:r>
              <a:endParaRPr lang="en-US" dirty="0">
                <a:cs typeface="Gill Sans" charset="0"/>
              </a:endParaRPr>
            </a:p>
          </p:txBody>
        </p:sp>
      </p:grpSp>
      <p:grpSp>
        <p:nvGrpSpPr>
          <p:cNvPr id="17" name="Group 20"/>
          <p:cNvGrpSpPr>
            <a:grpSpLocks/>
          </p:cNvGrpSpPr>
          <p:nvPr/>
        </p:nvGrpSpPr>
        <p:grpSpPr bwMode="auto">
          <a:xfrm>
            <a:off x="16687800" y="3962400"/>
            <a:ext cx="3352800" cy="2571750"/>
            <a:chOff x="3962400" y="4648200"/>
            <a:chExt cx="3352800" cy="2571750"/>
          </a:xfrm>
        </p:grpSpPr>
        <p:sp>
          <p:nvSpPr>
            <p:cNvPr id="18" name="Rectangular Callout 4"/>
            <p:cNvSpPr/>
            <p:nvPr/>
          </p:nvSpPr>
          <p:spPr bwMode="auto">
            <a:xfrm>
              <a:off x="3962400" y="4648200"/>
              <a:ext cx="3352800" cy="2571750"/>
            </a:xfrm>
            <a:custGeom>
              <a:avLst/>
              <a:gdLst>
                <a:gd name="connsiteX0" fmla="*/ 0 w 3352800"/>
                <a:gd name="connsiteY0" fmla="*/ 0 h 2286000"/>
                <a:gd name="connsiteX1" fmla="*/ 558800 w 3352800"/>
                <a:gd name="connsiteY1" fmla="*/ 0 h 2286000"/>
                <a:gd name="connsiteX2" fmla="*/ 558800 w 3352800"/>
                <a:gd name="connsiteY2" fmla="*/ 0 h 2286000"/>
                <a:gd name="connsiteX3" fmla="*/ 1397000 w 3352800"/>
                <a:gd name="connsiteY3" fmla="*/ 0 h 2286000"/>
                <a:gd name="connsiteX4" fmla="*/ 3352800 w 3352800"/>
                <a:gd name="connsiteY4" fmla="*/ 0 h 2286000"/>
                <a:gd name="connsiteX5" fmla="*/ 3352800 w 3352800"/>
                <a:gd name="connsiteY5" fmla="*/ 1333500 h 2286000"/>
                <a:gd name="connsiteX6" fmla="*/ 3352800 w 3352800"/>
                <a:gd name="connsiteY6" fmla="*/ 1333500 h 2286000"/>
                <a:gd name="connsiteX7" fmla="*/ 3352800 w 3352800"/>
                <a:gd name="connsiteY7" fmla="*/ 1905000 h 2286000"/>
                <a:gd name="connsiteX8" fmla="*/ 3352800 w 3352800"/>
                <a:gd name="connsiteY8" fmla="*/ 2286000 h 2286000"/>
                <a:gd name="connsiteX9" fmla="*/ 1397000 w 3352800"/>
                <a:gd name="connsiteY9" fmla="*/ 2286000 h 2286000"/>
                <a:gd name="connsiteX10" fmla="*/ 977911 w 3352800"/>
                <a:gd name="connsiteY10" fmla="*/ 2571750 h 2286000"/>
                <a:gd name="connsiteX11" fmla="*/ 558800 w 3352800"/>
                <a:gd name="connsiteY11" fmla="*/ 2286000 h 2286000"/>
                <a:gd name="connsiteX12" fmla="*/ 0 w 3352800"/>
                <a:gd name="connsiteY12" fmla="*/ 2286000 h 2286000"/>
                <a:gd name="connsiteX13" fmla="*/ 0 w 3352800"/>
                <a:gd name="connsiteY13" fmla="*/ 1905000 h 2286000"/>
                <a:gd name="connsiteX14" fmla="*/ 0 w 3352800"/>
                <a:gd name="connsiteY14" fmla="*/ 1333500 h 2286000"/>
                <a:gd name="connsiteX15" fmla="*/ 0 w 3352800"/>
                <a:gd name="connsiteY15" fmla="*/ 1333500 h 2286000"/>
                <a:gd name="connsiteX16" fmla="*/ 0 w 3352800"/>
                <a:gd name="connsiteY16" fmla="*/ 0 h 2286000"/>
                <a:gd name="connsiteX0" fmla="*/ 0 w 3352800"/>
                <a:gd name="connsiteY0" fmla="*/ 0 h 2571750"/>
                <a:gd name="connsiteX1" fmla="*/ 558800 w 3352800"/>
                <a:gd name="connsiteY1" fmla="*/ 0 h 2571750"/>
                <a:gd name="connsiteX2" fmla="*/ 558800 w 3352800"/>
                <a:gd name="connsiteY2" fmla="*/ 0 h 2571750"/>
                <a:gd name="connsiteX3" fmla="*/ 1397000 w 3352800"/>
                <a:gd name="connsiteY3" fmla="*/ 0 h 2571750"/>
                <a:gd name="connsiteX4" fmla="*/ 3352800 w 3352800"/>
                <a:gd name="connsiteY4" fmla="*/ 0 h 2571750"/>
                <a:gd name="connsiteX5" fmla="*/ 3352800 w 3352800"/>
                <a:gd name="connsiteY5" fmla="*/ 1333500 h 2571750"/>
                <a:gd name="connsiteX6" fmla="*/ 3352800 w 3352800"/>
                <a:gd name="connsiteY6" fmla="*/ 1333500 h 2571750"/>
                <a:gd name="connsiteX7" fmla="*/ 3352800 w 3352800"/>
                <a:gd name="connsiteY7" fmla="*/ 1905000 h 2571750"/>
                <a:gd name="connsiteX8" fmla="*/ 3352800 w 3352800"/>
                <a:gd name="connsiteY8" fmla="*/ 2286000 h 2571750"/>
                <a:gd name="connsiteX9" fmla="*/ 1170207 w 3352800"/>
                <a:gd name="connsiteY9" fmla="*/ 2286000 h 2571750"/>
                <a:gd name="connsiteX10" fmla="*/ 977911 w 3352800"/>
                <a:gd name="connsiteY10" fmla="*/ 2571750 h 2571750"/>
                <a:gd name="connsiteX11" fmla="*/ 558800 w 3352800"/>
                <a:gd name="connsiteY11" fmla="*/ 2286000 h 2571750"/>
                <a:gd name="connsiteX12" fmla="*/ 0 w 3352800"/>
                <a:gd name="connsiteY12" fmla="*/ 2286000 h 2571750"/>
                <a:gd name="connsiteX13" fmla="*/ 0 w 3352800"/>
                <a:gd name="connsiteY13" fmla="*/ 1905000 h 2571750"/>
                <a:gd name="connsiteX14" fmla="*/ 0 w 3352800"/>
                <a:gd name="connsiteY14" fmla="*/ 1333500 h 2571750"/>
                <a:gd name="connsiteX15" fmla="*/ 0 w 3352800"/>
                <a:gd name="connsiteY15" fmla="*/ 1333500 h 2571750"/>
                <a:gd name="connsiteX16" fmla="*/ 0 w 3352800"/>
                <a:gd name="connsiteY16" fmla="*/ 0 h 2571750"/>
                <a:gd name="connsiteX0" fmla="*/ 0 w 3352800"/>
                <a:gd name="connsiteY0" fmla="*/ 0 h 2571750"/>
                <a:gd name="connsiteX1" fmla="*/ 558800 w 3352800"/>
                <a:gd name="connsiteY1" fmla="*/ 0 h 2571750"/>
                <a:gd name="connsiteX2" fmla="*/ 558800 w 3352800"/>
                <a:gd name="connsiteY2" fmla="*/ 0 h 2571750"/>
                <a:gd name="connsiteX3" fmla="*/ 1397000 w 3352800"/>
                <a:gd name="connsiteY3" fmla="*/ 0 h 2571750"/>
                <a:gd name="connsiteX4" fmla="*/ 3352800 w 3352800"/>
                <a:gd name="connsiteY4" fmla="*/ 0 h 2571750"/>
                <a:gd name="connsiteX5" fmla="*/ 3352800 w 3352800"/>
                <a:gd name="connsiteY5" fmla="*/ 1333500 h 2571750"/>
                <a:gd name="connsiteX6" fmla="*/ 3352800 w 3352800"/>
                <a:gd name="connsiteY6" fmla="*/ 1333500 h 2571750"/>
                <a:gd name="connsiteX7" fmla="*/ 3352800 w 3352800"/>
                <a:gd name="connsiteY7" fmla="*/ 1905000 h 2571750"/>
                <a:gd name="connsiteX8" fmla="*/ 3352800 w 3352800"/>
                <a:gd name="connsiteY8" fmla="*/ 2286000 h 2571750"/>
                <a:gd name="connsiteX9" fmla="*/ 1170207 w 3352800"/>
                <a:gd name="connsiteY9" fmla="*/ 2286000 h 2571750"/>
                <a:gd name="connsiteX10" fmla="*/ 977911 w 3352800"/>
                <a:gd name="connsiteY10" fmla="*/ 2571750 h 2571750"/>
                <a:gd name="connsiteX11" fmla="*/ 785593 w 3352800"/>
                <a:gd name="connsiteY11" fmla="*/ 2286000 h 2571750"/>
                <a:gd name="connsiteX12" fmla="*/ 0 w 3352800"/>
                <a:gd name="connsiteY12" fmla="*/ 2286000 h 2571750"/>
                <a:gd name="connsiteX13" fmla="*/ 0 w 3352800"/>
                <a:gd name="connsiteY13" fmla="*/ 1905000 h 2571750"/>
                <a:gd name="connsiteX14" fmla="*/ 0 w 3352800"/>
                <a:gd name="connsiteY14" fmla="*/ 1333500 h 2571750"/>
                <a:gd name="connsiteX15" fmla="*/ 0 w 3352800"/>
                <a:gd name="connsiteY15" fmla="*/ 1333500 h 2571750"/>
                <a:gd name="connsiteX16" fmla="*/ 0 w 3352800"/>
                <a:gd name="connsiteY16" fmla="*/ 0 h 25717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3352800" h="2571750">
                  <a:moveTo>
                    <a:pt x="0" y="0"/>
                  </a:moveTo>
                  <a:lnTo>
                    <a:pt x="558800" y="0"/>
                  </a:lnTo>
                  <a:lnTo>
                    <a:pt x="558800" y="0"/>
                  </a:lnTo>
                  <a:lnTo>
                    <a:pt x="1397000" y="0"/>
                  </a:lnTo>
                  <a:lnTo>
                    <a:pt x="3352800" y="0"/>
                  </a:lnTo>
                  <a:lnTo>
                    <a:pt x="3352800" y="1333500"/>
                  </a:lnTo>
                  <a:lnTo>
                    <a:pt x="3352800" y="1333500"/>
                  </a:lnTo>
                  <a:lnTo>
                    <a:pt x="3352800" y="1905000"/>
                  </a:lnTo>
                  <a:lnTo>
                    <a:pt x="3352800" y="2286000"/>
                  </a:lnTo>
                  <a:lnTo>
                    <a:pt x="1170207" y="2286000"/>
                  </a:lnTo>
                  <a:lnTo>
                    <a:pt x="977911" y="2571750"/>
                  </a:lnTo>
                  <a:lnTo>
                    <a:pt x="785593" y="2286000"/>
                  </a:lnTo>
                  <a:lnTo>
                    <a:pt x="0" y="2286000"/>
                  </a:lnTo>
                  <a:lnTo>
                    <a:pt x="0" y="1905000"/>
                  </a:lnTo>
                  <a:lnTo>
                    <a:pt x="0" y="1333500"/>
                  </a:lnTo>
                  <a:lnTo>
                    <a:pt x="0" y="1333500"/>
                  </a:lnTo>
                  <a:lnTo>
                    <a:pt x="0" y="0"/>
                  </a:lnTo>
                  <a:close/>
                </a:path>
              </a:pathLst>
            </a:custGeom>
            <a:solidFill>
              <a:schemeClr val="bg2">
                <a:lumMod val="75000"/>
              </a:schemeClr>
            </a:solidFill>
            <a:ln w="12700" cap="flat" cmpd="sng" algn="ctr">
              <a:noFill/>
              <a:prstDash val="solid"/>
              <a:miter lim="0"/>
              <a:headEnd type="none" w="med" len="med"/>
              <a:tailEnd type="none" w="med" len="med"/>
            </a:ln>
            <a:effectLst/>
            <a:extLst/>
          </p:spPr>
          <p:txBody>
            <a:bodyPr lIns="38100" tIns="38100" rIns="38100" bIns="38100" anchor="ctr"/>
            <a:lstStyle/>
            <a:p>
              <a:pPr marL="800100" indent="-457200">
                <a:defRPr/>
              </a:pPr>
              <a:endParaRPr lang="en-US">
                <a:cs typeface="Gill Sans" charset="0"/>
              </a:endParaRPr>
            </a:p>
          </p:txBody>
        </p:sp>
        <p:sp>
          <p:nvSpPr>
            <p:cNvPr id="19" name="AutoShape 8"/>
            <p:cNvSpPr>
              <a:spLocks/>
            </p:cNvSpPr>
            <p:nvPr/>
          </p:nvSpPr>
          <p:spPr bwMode="auto">
            <a:xfrm>
              <a:off x="3962400" y="4648200"/>
              <a:ext cx="3327400" cy="8128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solidFill>
              <a:srgbClr val="FFFFFF">
                <a:alpha val="70000"/>
              </a:srgbClr>
            </a:solidFill>
            <a:ln w="25400" cap="flat" cmpd="sng">
              <a:solidFill>
                <a:srgbClr val="FFFFFF">
                  <a:alpha val="70000"/>
                </a:srgbClr>
              </a:solidFill>
              <a:prstDash val="solid"/>
              <a:miter lim="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228600" tIns="228600" rIns="228600" bIns="228600" anchor="ctr"/>
            <a:lstStyle/>
            <a:p>
              <a:pPr algn="l">
                <a:lnSpc>
                  <a:spcPct val="110000"/>
                </a:lnSpc>
                <a:spcBef>
                  <a:spcPts val="2200"/>
                </a:spcBef>
                <a:defRPr/>
              </a:pPr>
              <a:r>
                <a:rPr lang="en-US" sz="2100" b="1" dirty="0">
                  <a:solidFill>
                    <a:srgbClr val="232323"/>
                  </a:solidFill>
                  <a:latin typeface="Open Sans" charset="0"/>
                  <a:cs typeface="Open Sans" charset="0"/>
                  <a:sym typeface="Open Sans" charset="0"/>
                </a:rPr>
                <a:t>Description</a:t>
              </a:r>
              <a:endParaRPr lang="en-US" dirty="0">
                <a:cs typeface="Gill Sans" charset="0"/>
              </a:endParaRPr>
            </a:p>
          </p:txBody>
        </p:sp>
      </p:grpSp>
      <p:grpSp>
        <p:nvGrpSpPr>
          <p:cNvPr id="20" name="Group 23"/>
          <p:cNvGrpSpPr>
            <a:grpSpLocks/>
          </p:cNvGrpSpPr>
          <p:nvPr/>
        </p:nvGrpSpPr>
        <p:grpSpPr bwMode="auto">
          <a:xfrm>
            <a:off x="11430000" y="7620000"/>
            <a:ext cx="3352800" cy="2571750"/>
            <a:chOff x="3962400" y="2895600"/>
            <a:chExt cx="3352800" cy="2571750"/>
          </a:xfrm>
        </p:grpSpPr>
        <p:sp>
          <p:nvSpPr>
            <p:cNvPr id="21" name="Rectangular Callout 4"/>
            <p:cNvSpPr/>
            <p:nvPr/>
          </p:nvSpPr>
          <p:spPr bwMode="auto">
            <a:xfrm flipV="1">
              <a:off x="3962400" y="2895600"/>
              <a:ext cx="3352800" cy="2571750"/>
            </a:xfrm>
            <a:custGeom>
              <a:avLst/>
              <a:gdLst>
                <a:gd name="connsiteX0" fmla="*/ 0 w 3352800"/>
                <a:gd name="connsiteY0" fmla="*/ 0 h 2286000"/>
                <a:gd name="connsiteX1" fmla="*/ 558800 w 3352800"/>
                <a:gd name="connsiteY1" fmla="*/ 0 h 2286000"/>
                <a:gd name="connsiteX2" fmla="*/ 558800 w 3352800"/>
                <a:gd name="connsiteY2" fmla="*/ 0 h 2286000"/>
                <a:gd name="connsiteX3" fmla="*/ 1397000 w 3352800"/>
                <a:gd name="connsiteY3" fmla="*/ 0 h 2286000"/>
                <a:gd name="connsiteX4" fmla="*/ 3352800 w 3352800"/>
                <a:gd name="connsiteY4" fmla="*/ 0 h 2286000"/>
                <a:gd name="connsiteX5" fmla="*/ 3352800 w 3352800"/>
                <a:gd name="connsiteY5" fmla="*/ 1333500 h 2286000"/>
                <a:gd name="connsiteX6" fmla="*/ 3352800 w 3352800"/>
                <a:gd name="connsiteY6" fmla="*/ 1333500 h 2286000"/>
                <a:gd name="connsiteX7" fmla="*/ 3352800 w 3352800"/>
                <a:gd name="connsiteY7" fmla="*/ 1905000 h 2286000"/>
                <a:gd name="connsiteX8" fmla="*/ 3352800 w 3352800"/>
                <a:gd name="connsiteY8" fmla="*/ 2286000 h 2286000"/>
                <a:gd name="connsiteX9" fmla="*/ 1397000 w 3352800"/>
                <a:gd name="connsiteY9" fmla="*/ 2286000 h 2286000"/>
                <a:gd name="connsiteX10" fmla="*/ 977911 w 3352800"/>
                <a:gd name="connsiteY10" fmla="*/ 2571750 h 2286000"/>
                <a:gd name="connsiteX11" fmla="*/ 558800 w 3352800"/>
                <a:gd name="connsiteY11" fmla="*/ 2286000 h 2286000"/>
                <a:gd name="connsiteX12" fmla="*/ 0 w 3352800"/>
                <a:gd name="connsiteY12" fmla="*/ 2286000 h 2286000"/>
                <a:gd name="connsiteX13" fmla="*/ 0 w 3352800"/>
                <a:gd name="connsiteY13" fmla="*/ 1905000 h 2286000"/>
                <a:gd name="connsiteX14" fmla="*/ 0 w 3352800"/>
                <a:gd name="connsiteY14" fmla="*/ 1333500 h 2286000"/>
                <a:gd name="connsiteX15" fmla="*/ 0 w 3352800"/>
                <a:gd name="connsiteY15" fmla="*/ 1333500 h 2286000"/>
                <a:gd name="connsiteX16" fmla="*/ 0 w 3352800"/>
                <a:gd name="connsiteY16" fmla="*/ 0 h 2286000"/>
                <a:gd name="connsiteX0" fmla="*/ 0 w 3352800"/>
                <a:gd name="connsiteY0" fmla="*/ 0 h 2571750"/>
                <a:gd name="connsiteX1" fmla="*/ 558800 w 3352800"/>
                <a:gd name="connsiteY1" fmla="*/ 0 h 2571750"/>
                <a:gd name="connsiteX2" fmla="*/ 558800 w 3352800"/>
                <a:gd name="connsiteY2" fmla="*/ 0 h 2571750"/>
                <a:gd name="connsiteX3" fmla="*/ 1397000 w 3352800"/>
                <a:gd name="connsiteY3" fmla="*/ 0 h 2571750"/>
                <a:gd name="connsiteX4" fmla="*/ 3352800 w 3352800"/>
                <a:gd name="connsiteY4" fmla="*/ 0 h 2571750"/>
                <a:gd name="connsiteX5" fmla="*/ 3352800 w 3352800"/>
                <a:gd name="connsiteY5" fmla="*/ 1333500 h 2571750"/>
                <a:gd name="connsiteX6" fmla="*/ 3352800 w 3352800"/>
                <a:gd name="connsiteY6" fmla="*/ 1333500 h 2571750"/>
                <a:gd name="connsiteX7" fmla="*/ 3352800 w 3352800"/>
                <a:gd name="connsiteY7" fmla="*/ 1905000 h 2571750"/>
                <a:gd name="connsiteX8" fmla="*/ 3352800 w 3352800"/>
                <a:gd name="connsiteY8" fmla="*/ 2286000 h 2571750"/>
                <a:gd name="connsiteX9" fmla="*/ 1170207 w 3352800"/>
                <a:gd name="connsiteY9" fmla="*/ 2286000 h 2571750"/>
                <a:gd name="connsiteX10" fmla="*/ 977911 w 3352800"/>
                <a:gd name="connsiteY10" fmla="*/ 2571750 h 2571750"/>
                <a:gd name="connsiteX11" fmla="*/ 558800 w 3352800"/>
                <a:gd name="connsiteY11" fmla="*/ 2286000 h 2571750"/>
                <a:gd name="connsiteX12" fmla="*/ 0 w 3352800"/>
                <a:gd name="connsiteY12" fmla="*/ 2286000 h 2571750"/>
                <a:gd name="connsiteX13" fmla="*/ 0 w 3352800"/>
                <a:gd name="connsiteY13" fmla="*/ 1905000 h 2571750"/>
                <a:gd name="connsiteX14" fmla="*/ 0 w 3352800"/>
                <a:gd name="connsiteY14" fmla="*/ 1333500 h 2571750"/>
                <a:gd name="connsiteX15" fmla="*/ 0 w 3352800"/>
                <a:gd name="connsiteY15" fmla="*/ 1333500 h 2571750"/>
                <a:gd name="connsiteX16" fmla="*/ 0 w 3352800"/>
                <a:gd name="connsiteY16" fmla="*/ 0 h 2571750"/>
                <a:gd name="connsiteX0" fmla="*/ 0 w 3352800"/>
                <a:gd name="connsiteY0" fmla="*/ 0 h 2571750"/>
                <a:gd name="connsiteX1" fmla="*/ 558800 w 3352800"/>
                <a:gd name="connsiteY1" fmla="*/ 0 h 2571750"/>
                <a:gd name="connsiteX2" fmla="*/ 558800 w 3352800"/>
                <a:gd name="connsiteY2" fmla="*/ 0 h 2571750"/>
                <a:gd name="connsiteX3" fmla="*/ 1397000 w 3352800"/>
                <a:gd name="connsiteY3" fmla="*/ 0 h 2571750"/>
                <a:gd name="connsiteX4" fmla="*/ 3352800 w 3352800"/>
                <a:gd name="connsiteY4" fmla="*/ 0 h 2571750"/>
                <a:gd name="connsiteX5" fmla="*/ 3352800 w 3352800"/>
                <a:gd name="connsiteY5" fmla="*/ 1333500 h 2571750"/>
                <a:gd name="connsiteX6" fmla="*/ 3352800 w 3352800"/>
                <a:gd name="connsiteY6" fmla="*/ 1333500 h 2571750"/>
                <a:gd name="connsiteX7" fmla="*/ 3352800 w 3352800"/>
                <a:gd name="connsiteY7" fmla="*/ 1905000 h 2571750"/>
                <a:gd name="connsiteX8" fmla="*/ 3352800 w 3352800"/>
                <a:gd name="connsiteY8" fmla="*/ 2286000 h 2571750"/>
                <a:gd name="connsiteX9" fmla="*/ 1170207 w 3352800"/>
                <a:gd name="connsiteY9" fmla="*/ 2286000 h 2571750"/>
                <a:gd name="connsiteX10" fmla="*/ 977911 w 3352800"/>
                <a:gd name="connsiteY10" fmla="*/ 2571750 h 2571750"/>
                <a:gd name="connsiteX11" fmla="*/ 785593 w 3352800"/>
                <a:gd name="connsiteY11" fmla="*/ 2286000 h 2571750"/>
                <a:gd name="connsiteX12" fmla="*/ 0 w 3352800"/>
                <a:gd name="connsiteY12" fmla="*/ 2286000 h 2571750"/>
                <a:gd name="connsiteX13" fmla="*/ 0 w 3352800"/>
                <a:gd name="connsiteY13" fmla="*/ 1905000 h 2571750"/>
                <a:gd name="connsiteX14" fmla="*/ 0 w 3352800"/>
                <a:gd name="connsiteY14" fmla="*/ 1333500 h 2571750"/>
                <a:gd name="connsiteX15" fmla="*/ 0 w 3352800"/>
                <a:gd name="connsiteY15" fmla="*/ 1333500 h 2571750"/>
                <a:gd name="connsiteX16" fmla="*/ 0 w 3352800"/>
                <a:gd name="connsiteY16" fmla="*/ 0 h 25717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3352800" h="2571750">
                  <a:moveTo>
                    <a:pt x="0" y="0"/>
                  </a:moveTo>
                  <a:lnTo>
                    <a:pt x="558800" y="0"/>
                  </a:lnTo>
                  <a:lnTo>
                    <a:pt x="558800" y="0"/>
                  </a:lnTo>
                  <a:lnTo>
                    <a:pt x="1397000" y="0"/>
                  </a:lnTo>
                  <a:lnTo>
                    <a:pt x="3352800" y="0"/>
                  </a:lnTo>
                  <a:lnTo>
                    <a:pt x="3352800" y="1333500"/>
                  </a:lnTo>
                  <a:lnTo>
                    <a:pt x="3352800" y="1333500"/>
                  </a:lnTo>
                  <a:lnTo>
                    <a:pt x="3352800" y="1905000"/>
                  </a:lnTo>
                  <a:lnTo>
                    <a:pt x="3352800" y="2286000"/>
                  </a:lnTo>
                  <a:lnTo>
                    <a:pt x="1170207" y="2286000"/>
                  </a:lnTo>
                  <a:lnTo>
                    <a:pt x="977911" y="2571750"/>
                  </a:lnTo>
                  <a:lnTo>
                    <a:pt x="785593" y="2286000"/>
                  </a:lnTo>
                  <a:lnTo>
                    <a:pt x="0" y="2286000"/>
                  </a:lnTo>
                  <a:lnTo>
                    <a:pt x="0" y="1905000"/>
                  </a:lnTo>
                  <a:lnTo>
                    <a:pt x="0" y="1333500"/>
                  </a:lnTo>
                  <a:lnTo>
                    <a:pt x="0" y="1333500"/>
                  </a:lnTo>
                  <a:lnTo>
                    <a:pt x="0" y="0"/>
                  </a:lnTo>
                  <a:close/>
                </a:path>
              </a:pathLst>
            </a:custGeom>
            <a:solidFill>
              <a:schemeClr val="bg2">
                <a:lumMod val="75000"/>
              </a:schemeClr>
            </a:solidFill>
            <a:ln w="12700" cap="flat" cmpd="sng" algn="ctr">
              <a:noFill/>
              <a:prstDash val="solid"/>
              <a:miter lim="0"/>
              <a:headEnd type="none" w="med" len="med"/>
              <a:tailEnd type="none" w="med" len="med"/>
            </a:ln>
            <a:effectLst/>
            <a:extLst/>
          </p:spPr>
          <p:txBody>
            <a:bodyPr lIns="38100" tIns="38100" rIns="38100" bIns="38100" anchor="ctr"/>
            <a:lstStyle/>
            <a:p>
              <a:pPr marL="800100" indent="-457200">
                <a:defRPr/>
              </a:pPr>
              <a:endParaRPr lang="en-US">
                <a:cs typeface="Gill Sans" charset="0"/>
              </a:endParaRPr>
            </a:p>
          </p:txBody>
        </p:sp>
        <p:sp>
          <p:nvSpPr>
            <p:cNvPr id="22" name="AutoShape 8"/>
            <p:cNvSpPr>
              <a:spLocks/>
            </p:cNvSpPr>
            <p:nvPr/>
          </p:nvSpPr>
          <p:spPr bwMode="auto">
            <a:xfrm>
              <a:off x="3962400" y="4648200"/>
              <a:ext cx="3327400" cy="8128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solidFill>
              <a:srgbClr val="FFFFFF">
                <a:alpha val="70000"/>
              </a:srgbClr>
            </a:solidFill>
            <a:ln w="25400" cap="flat" cmpd="sng">
              <a:solidFill>
                <a:srgbClr val="FFFFFF">
                  <a:alpha val="70000"/>
                </a:srgbClr>
              </a:solidFill>
              <a:prstDash val="solid"/>
              <a:miter lim="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228600" tIns="228600" rIns="228600" bIns="228600" anchor="ctr"/>
            <a:lstStyle/>
            <a:p>
              <a:pPr algn="l">
                <a:lnSpc>
                  <a:spcPct val="110000"/>
                </a:lnSpc>
                <a:spcBef>
                  <a:spcPts val="2200"/>
                </a:spcBef>
                <a:defRPr/>
              </a:pPr>
              <a:r>
                <a:rPr lang="en-US" sz="2100" b="1" dirty="0">
                  <a:solidFill>
                    <a:srgbClr val="232323"/>
                  </a:solidFill>
                  <a:latin typeface="Open Sans" charset="0"/>
                  <a:cs typeface="Open Sans" charset="0"/>
                  <a:sym typeface="Open Sans" charset="0"/>
                </a:rPr>
                <a:t>Description</a:t>
              </a:r>
              <a:endParaRPr lang="en-US" dirty="0">
                <a:cs typeface="Gill Sans" charset="0"/>
              </a:endParaRPr>
            </a:p>
          </p:txBody>
        </p:sp>
      </p:grpSp>
      <p:sp>
        <p:nvSpPr>
          <p:cNvPr id="2" name="Picture Placeholder 1"/>
          <p:cNvSpPr>
            <a:spLocks noGrp="1"/>
          </p:cNvSpPr>
          <p:nvPr>
            <p:ph type="pic" sz="quarter" idx="10"/>
          </p:nvPr>
        </p:nvSpPr>
        <p:spPr>
          <a:xfrm>
            <a:off x="4953000" y="6146801"/>
            <a:ext cx="3327400" cy="1371600"/>
          </a:xfrm>
        </p:spPr>
      </p:sp>
      <p:sp>
        <p:nvSpPr>
          <p:cNvPr id="3" name="Picture Placeholder 2"/>
          <p:cNvSpPr>
            <a:spLocks noGrp="1"/>
          </p:cNvSpPr>
          <p:nvPr>
            <p:ph type="pic" sz="quarter" idx="11"/>
          </p:nvPr>
        </p:nvSpPr>
        <p:spPr>
          <a:xfrm>
            <a:off x="16687800" y="4829175"/>
            <a:ext cx="3327400" cy="1317625"/>
          </a:xfrm>
        </p:spPr>
      </p:sp>
      <p:sp>
        <p:nvSpPr>
          <p:cNvPr id="4" name="Picture Placeholder 3"/>
          <p:cNvSpPr>
            <a:spLocks noGrp="1"/>
          </p:cNvSpPr>
          <p:nvPr>
            <p:ph type="pic" sz="quarter" idx="12"/>
          </p:nvPr>
        </p:nvSpPr>
        <p:spPr>
          <a:xfrm>
            <a:off x="11430000" y="7905750"/>
            <a:ext cx="3352800" cy="1466850"/>
          </a:xfrm>
        </p:spPr>
      </p:sp>
      <p:sp>
        <p:nvSpPr>
          <p:cNvPr id="25" name="AutoShape 6"/>
          <p:cNvSpPr>
            <a:spLocks/>
          </p:cNvSpPr>
          <p:nvPr/>
        </p:nvSpPr>
        <p:spPr bwMode="auto">
          <a:xfrm>
            <a:off x="1473200" y="12534900"/>
            <a:ext cx="3937000" cy="5334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2000" b="1" dirty="0">
                <a:solidFill>
                  <a:srgbClr val="232323"/>
                </a:solidFill>
                <a:latin typeface="Open Sans" charset="0"/>
                <a:cs typeface="Open Sans" charset="0"/>
                <a:sym typeface="Open Sans" charset="0"/>
              </a:rPr>
              <a:t>Presentation</a:t>
            </a:r>
            <a:r>
              <a:rPr lang="en-US" sz="2000" dirty="0">
                <a:solidFill>
                  <a:srgbClr val="232323"/>
                </a:solidFill>
                <a:latin typeface="Open Sans" charset="0"/>
                <a:cs typeface="Open Sans" charset="0"/>
                <a:sym typeface="Open Sans" charset="0"/>
              </a:rPr>
              <a:t> name goes here</a:t>
            </a:r>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xmlns:p14="http://schemas.microsoft.com/office/powerpoint/2010/main" spd="slow">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6865" name="Group 1"/>
          <p:cNvGrpSpPr>
            <a:grpSpLocks/>
          </p:cNvGrpSpPr>
          <p:nvPr/>
        </p:nvGrpSpPr>
        <p:grpSpPr bwMode="auto">
          <a:xfrm>
            <a:off x="1450975" y="723900"/>
            <a:ext cx="19580225" cy="1308100"/>
            <a:chOff x="0" y="0"/>
            <a:chExt cx="5471505" cy="1308100"/>
          </a:xfrm>
        </p:grpSpPr>
        <p:sp>
          <p:nvSpPr>
            <p:cNvPr id="36866" name="AutoShape 2"/>
            <p:cNvSpPr>
              <a:spLocks/>
            </p:cNvSpPr>
            <p:nvPr/>
          </p:nvSpPr>
          <p:spPr bwMode="auto">
            <a:xfrm>
              <a:off x="0" y="0"/>
              <a:ext cx="4132908" cy="8001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4000" b="1" dirty="0" err="1" smtClean="0">
                  <a:solidFill>
                    <a:srgbClr val="232323"/>
                  </a:solidFill>
                  <a:latin typeface="Open Sans" charset="0"/>
                  <a:cs typeface="Open Sans" charset="0"/>
                  <a:sym typeface="Open Sans" charset="0"/>
                </a:rPr>
                <a:t>Lorem</a:t>
              </a:r>
              <a:r>
                <a:rPr lang="en-US" sz="4000" b="1" dirty="0" smtClean="0">
                  <a:solidFill>
                    <a:srgbClr val="232323"/>
                  </a:solidFill>
                  <a:latin typeface="Open Sans" charset="0"/>
                  <a:cs typeface="Open Sans" charset="0"/>
                  <a:sym typeface="Open Sans" charset="0"/>
                </a:rPr>
                <a:t> </a:t>
              </a:r>
              <a:r>
                <a:rPr lang="en-US" sz="4000" b="1" dirty="0" err="1" smtClean="0">
                  <a:solidFill>
                    <a:srgbClr val="232323"/>
                  </a:solidFill>
                  <a:latin typeface="Open Sans" charset="0"/>
                  <a:cs typeface="Open Sans" charset="0"/>
                  <a:sym typeface="Open Sans" charset="0"/>
                </a:rPr>
                <a:t>ipsum</a:t>
              </a:r>
              <a:r>
                <a:rPr lang="en-US" sz="4000" b="1" dirty="0" smtClean="0">
                  <a:solidFill>
                    <a:srgbClr val="232323"/>
                  </a:solidFill>
                  <a:latin typeface="Open Sans" charset="0"/>
                  <a:cs typeface="Open Sans" charset="0"/>
                  <a:sym typeface="Open Sans" charset="0"/>
                </a:rPr>
                <a:t> title</a:t>
              </a:r>
              <a:endParaRPr lang="en-US" dirty="0"/>
            </a:p>
          </p:txBody>
        </p:sp>
        <p:sp>
          <p:nvSpPr>
            <p:cNvPr id="36867" name="AutoShape 3"/>
            <p:cNvSpPr>
              <a:spLocks/>
            </p:cNvSpPr>
            <p:nvPr/>
          </p:nvSpPr>
          <p:spPr bwMode="auto">
            <a:xfrm>
              <a:off x="8135" y="685800"/>
              <a:ext cx="5463370" cy="6223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3000" dirty="0">
                  <a:solidFill>
                    <a:srgbClr val="232323"/>
                  </a:solidFill>
                  <a:latin typeface="Open Sans" charset="0"/>
                  <a:cs typeface="Open Sans" charset="0"/>
                  <a:sym typeface="Open Sans" charset="0"/>
                </a:rPr>
                <a:t>The </a:t>
              </a:r>
              <a:r>
                <a:rPr lang="en-US" sz="3000" dirty="0" err="1">
                  <a:solidFill>
                    <a:srgbClr val="232323"/>
                  </a:solidFill>
                  <a:latin typeface="Open Sans" charset="0"/>
                  <a:cs typeface="Open Sans" charset="0"/>
                  <a:sym typeface="Open Sans" charset="0"/>
                </a:rPr>
                <a:t>lorem</a:t>
              </a:r>
              <a:r>
                <a:rPr lang="en-US" sz="3000" dirty="0">
                  <a:solidFill>
                    <a:srgbClr val="232323"/>
                  </a:solidFill>
                  <a:latin typeface="Open Sans" charset="0"/>
                  <a:cs typeface="Open Sans" charset="0"/>
                  <a:sym typeface="Open Sans" charset="0"/>
                </a:rPr>
                <a:t> </a:t>
              </a:r>
              <a:r>
                <a:rPr lang="en-US" sz="3000" dirty="0" err="1">
                  <a:solidFill>
                    <a:srgbClr val="232323"/>
                  </a:solidFill>
                  <a:latin typeface="Open Sans" charset="0"/>
                  <a:cs typeface="Open Sans" charset="0"/>
                  <a:sym typeface="Open Sans" charset="0"/>
                </a:rPr>
                <a:t>ipsum</a:t>
              </a:r>
              <a:r>
                <a:rPr lang="en-US" sz="3000" dirty="0">
                  <a:solidFill>
                    <a:srgbClr val="232323"/>
                  </a:solidFill>
                  <a:latin typeface="Open Sans" charset="0"/>
                  <a:cs typeface="Open Sans" charset="0"/>
                  <a:sym typeface="Open Sans" charset="0"/>
                </a:rPr>
                <a:t> dolor sit </a:t>
              </a:r>
              <a:r>
                <a:rPr lang="en-US" sz="3000" dirty="0" err="1">
                  <a:solidFill>
                    <a:srgbClr val="232323"/>
                  </a:solidFill>
                  <a:latin typeface="Open Sans" charset="0"/>
                  <a:cs typeface="Open Sans" charset="0"/>
                  <a:sym typeface="Open Sans" charset="0"/>
                </a:rPr>
                <a:t>amet</a:t>
              </a:r>
              <a:endParaRPr lang="en-US" dirty="0"/>
            </a:p>
          </p:txBody>
        </p:sp>
      </p:grpSp>
      <p:sp>
        <p:nvSpPr>
          <p:cNvPr id="36868" name="AutoShape 4"/>
          <p:cNvSpPr>
            <a:spLocks/>
          </p:cNvSpPr>
          <p:nvPr/>
        </p:nvSpPr>
        <p:spPr bwMode="auto">
          <a:xfrm>
            <a:off x="2832100" y="9848850"/>
            <a:ext cx="4546600" cy="16383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2700" b="1">
                <a:solidFill>
                  <a:srgbClr val="444444"/>
                </a:solidFill>
                <a:latin typeface="Open Sans" charset="0"/>
                <a:cs typeface="Open Sans" charset="0"/>
                <a:sym typeface="Open Sans" charset="0"/>
              </a:rPr>
              <a:t>Phase 01</a:t>
            </a:r>
            <a:endParaRPr lang="en-US" sz="2100" b="1">
              <a:solidFill>
                <a:srgbClr val="444444"/>
              </a:solidFill>
              <a:latin typeface="Open Sans" charset="0"/>
              <a:cs typeface="Open Sans" charset="0"/>
              <a:sym typeface="Open Sans" charset="0"/>
            </a:endParaRPr>
          </a:p>
          <a:p>
            <a:pPr algn="l"/>
            <a:r>
              <a:rPr lang="en-US" sz="2100">
                <a:solidFill>
                  <a:srgbClr val="444444"/>
                </a:solidFill>
                <a:latin typeface="Open Sans" charset="0"/>
                <a:cs typeface="Open Sans" charset="0"/>
                <a:sym typeface="Open Sans" charset="0"/>
              </a:rPr>
              <a:t>ut id elit. Vestibulum id ligula porta felis euismod semper. Aenean lacinia bibendum nulla sed consectetur.</a:t>
            </a:r>
            <a:endParaRPr lang="en-US"/>
          </a:p>
        </p:txBody>
      </p:sp>
      <p:sp>
        <p:nvSpPr>
          <p:cNvPr id="36869" name="AutoShape 5"/>
          <p:cNvSpPr>
            <a:spLocks/>
          </p:cNvSpPr>
          <p:nvPr/>
        </p:nvSpPr>
        <p:spPr bwMode="auto">
          <a:xfrm>
            <a:off x="9918700" y="9855200"/>
            <a:ext cx="4546600" cy="16383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2700" b="1">
                <a:solidFill>
                  <a:srgbClr val="444444"/>
                </a:solidFill>
                <a:latin typeface="Open Sans" charset="0"/>
                <a:cs typeface="Open Sans" charset="0"/>
                <a:sym typeface="Open Sans" charset="0"/>
              </a:rPr>
              <a:t>Phase 02</a:t>
            </a:r>
            <a:endParaRPr lang="en-US" sz="2100" b="1">
              <a:solidFill>
                <a:srgbClr val="444444"/>
              </a:solidFill>
              <a:latin typeface="Open Sans" charset="0"/>
              <a:cs typeface="Open Sans" charset="0"/>
              <a:sym typeface="Open Sans" charset="0"/>
            </a:endParaRPr>
          </a:p>
          <a:p>
            <a:pPr algn="l"/>
            <a:r>
              <a:rPr lang="en-US" sz="2100">
                <a:solidFill>
                  <a:srgbClr val="444444"/>
                </a:solidFill>
                <a:latin typeface="Open Sans" charset="0"/>
                <a:cs typeface="Open Sans" charset="0"/>
                <a:sym typeface="Open Sans" charset="0"/>
              </a:rPr>
              <a:t>ut id elit. Vestibulum id ligula porta felis euismod semper. Aenean lacinia bibendum nulla sed consectetur.</a:t>
            </a:r>
            <a:endParaRPr lang="en-US"/>
          </a:p>
        </p:txBody>
      </p:sp>
      <p:sp>
        <p:nvSpPr>
          <p:cNvPr id="36870" name="AutoShape 6"/>
          <p:cNvSpPr>
            <a:spLocks/>
          </p:cNvSpPr>
          <p:nvPr/>
        </p:nvSpPr>
        <p:spPr bwMode="auto">
          <a:xfrm>
            <a:off x="16700500" y="9855200"/>
            <a:ext cx="4546600" cy="16383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2700" b="1">
                <a:solidFill>
                  <a:srgbClr val="444444"/>
                </a:solidFill>
                <a:latin typeface="Open Sans" charset="0"/>
                <a:cs typeface="Open Sans" charset="0"/>
                <a:sym typeface="Open Sans" charset="0"/>
              </a:rPr>
              <a:t>Phase 03</a:t>
            </a:r>
            <a:endParaRPr lang="en-US" sz="2100" b="1">
              <a:solidFill>
                <a:srgbClr val="444444"/>
              </a:solidFill>
              <a:latin typeface="Open Sans" charset="0"/>
              <a:cs typeface="Open Sans" charset="0"/>
              <a:sym typeface="Open Sans" charset="0"/>
            </a:endParaRPr>
          </a:p>
          <a:p>
            <a:pPr algn="l"/>
            <a:r>
              <a:rPr lang="en-US" sz="2100">
                <a:solidFill>
                  <a:srgbClr val="444444"/>
                </a:solidFill>
                <a:latin typeface="Open Sans" charset="0"/>
                <a:cs typeface="Open Sans" charset="0"/>
                <a:sym typeface="Open Sans" charset="0"/>
              </a:rPr>
              <a:t>ut id elit. Vestibulum id ligula porta felis euismod semper. Aenean lacinia bibendum nulla sed consectetur.</a:t>
            </a:r>
            <a:endParaRPr lang="en-US"/>
          </a:p>
        </p:txBody>
      </p:sp>
      <p:pic>
        <p:nvPicPr>
          <p:cNvPr id="36871" name="Picture 7"/>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rot="19674064">
            <a:off x="5018088" y="7418388"/>
            <a:ext cx="1223962" cy="571500"/>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rnd" cmpd="sng">
                <a:solidFill>
                  <a:srgbClr val="000000"/>
                </a:solidFill>
                <a:prstDash val="solid"/>
                <a:round/>
                <a:headEnd type="none" w="med" len="med"/>
                <a:tailEnd type="none" w="med" len="me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sp>
        <p:nvSpPr>
          <p:cNvPr id="36872" name="AutoShape 8"/>
          <p:cNvSpPr>
            <a:spLocks/>
          </p:cNvSpPr>
          <p:nvPr/>
        </p:nvSpPr>
        <p:spPr bwMode="auto">
          <a:xfrm>
            <a:off x="6350000" y="6388100"/>
            <a:ext cx="3568700" cy="1282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2700" b="1">
                <a:solidFill>
                  <a:srgbClr val="444444"/>
                </a:solidFill>
                <a:latin typeface="Open Sans" charset="0"/>
                <a:cs typeface="Open Sans" charset="0"/>
                <a:sym typeface="Open Sans" charset="0"/>
              </a:rPr>
              <a:t>Lorem ipsum!</a:t>
            </a:r>
            <a:endParaRPr lang="en-US" sz="2100" b="1">
              <a:solidFill>
                <a:srgbClr val="444444"/>
              </a:solidFill>
              <a:latin typeface="Open Sans" charset="0"/>
              <a:cs typeface="Open Sans" charset="0"/>
              <a:sym typeface="Open Sans" charset="0"/>
            </a:endParaRPr>
          </a:p>
          <a:p>
            <a:pPr algn="l"/>
            <a:r>
              <a:rPr lang="en-US" sz="2100">
                <a:solidFill>
                  <a:srgbClr val="444444"/>
                </a:solidFill>
                <a:latin typeface="Open Sans" charset="0"/>
                <a:cs typeface="Open Sans" charset="0"/>
                <a:sym typeface="Open Sans" charset="0"/>
              </a:rPr>
              <a:t>ut id elit. Vestibulum id ligula porta felis euismod semper.</a:t>
            </a:r>
            <a:endParaRPr lang="en-US"/>
          </a:p>
        </p:txBody>
      </p:sp>
      <p:grpSp>
        <p:nvGrpSpPr>
          <p:cNvPr id="36873" name="Group 9"/>
          <p:cNvGrpSpPr>
            <a:grpSpLocks/>
          </p:cNvGrpSpPr>
          <p:nvPr/>
        </p:nvGrpSpPr>
        <p:grpSpPr bwMode="auto">
          <a:xfrm>
            <a:off x="1447800" y="4457700"/>
            <a:ext cx="21424900" cy="5156200"/>
            <a:chOff x="0" y="0"/>
            <a:chExt cx="21424898" cy="5156201"/>
          </a:xfrm>
        </p:grpSpPr>
        <p:sp>
          <p:nvSpPr>
            <p:cNvPr id="36874" name="Line 10"/>
            <p:cNvSpPr>
              <a:spLocks noChangeShapeType="1"/>
            </p:cNvSpPr>
            <p:nvPr/>
          </p:nvSpPr>
          <p:spPr bwMode="auto">
            <a:xfrm flipV="1">
              <a:off x="24485" y="5155269"/>
              <a:ext cx="21400142" cy="932"/>
            </a:xfrm>
            <a:prstGeom prst="line">
              <a:avLst/>
            </a:prstGeom>
            <a:noFill/>
            <a:ln w="25400" cap="flat" cmpd="sng">
              <a:solidFill>
                <a:srgbClr val="C5C8D0"/>
              </a:solidFill>
              <a:prstDash val="solid"/>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pPr algn="l" defTabSz="457200"/>
              <a:endParaRPr lang="en-US" sz="1200">
                <a:latin typeface="Helvetica" charset="0"/>
                <a:cs typeface="Helvetica" charset="0"/>
                <a:sym typeface="Helvetica" charset="0"/>
              </a:endParaRPr>
            </a:p>
          </p:txBody>
        </p:sp>
        <p:sp>
          <p:nvSpPr>
            <p:cNvPr id="36875" name="Line 11"/>
            <p:cNvSpPr>
              <a:spLocks noChangeShapeType="1"/>
            </p:cNvSpPr>
            <p:nvPr/>
          </p:nvSpPr>
          <p:spPr bwMode="auto">
            <a:xfrm>
              <a:off x="284" y="1853519"/>
              <a:ext cx="21424188" cy="223"/>
            </a:xfrm>
            <a:prstGeom prst="line">
              <a:avLst/>
            </a:prstGeom>
            <a:noFill/>
            <a:ln w="25400" cap="rnd" cmpd="sng">
              <a:solidFill>
                <a:srgbClr val="AAAAAA"/>
              </a:solidFill>
              <a:prstDash val="sysDot"/>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pPr algn="l" defTabSz="457200"/>
              <a:endParaRPr lang="en-US" sz="1200">
                <a:latin typeface="Helvetica" charset="0"/>
                <a:cs typeface="Helvetica" charset="0"/>
                <a:sym typeface="Helvetica" charset="0"/>
              </a:endParaRPr>
            </a:p>
          </p:txBody>
        </p:sp>
        <p:sp>
          <p:nvSpPr>
            <p:cNvPr id="36876" name="Line 12"/>
            <p:cNvSpPr>
              <a:spLocks noChangeShapeType="1"/>
            </p:cNvSpPr>
            <p:nvPr/>
          </p:nvSpPr>
          <p:spPr bwMode="auto">
            <a:xfrm>
              <a:off x="284" y="3555913"/>
              <a:ext cx="21424614" cy="32"/>
            </a:xfrm>
            <a:prstGeom prst="line">
              <a:avLst/>
            </a:prstGeom>
            <a:noFill/>
            <a:ln w="25400" cap="rnd" cmpd="sng">
              <a:solidFill>
                <a:srgbClr val="AAAAAA"/>
              </a:solidFill>
              <a:prstDash val="sysDot"/>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pPr algn="l" defTabSz="457200"/>
              <a:endParaRPr lang="en-US" sz="1200">
                <a:latin typeface="Helvetica" charset="0"/>
                <a:cs typeface="Helvetica" charset="0"/>
                <a:sym typeface="Helvetica" charset="0"/>
              </a:endParaRPr>
            </a:p>
          </p:txBody>
        </p:sp>
        <p:sp>
          <p:nvSpPr>
            <p:cNvPr id="36877" name="Line 13"/>
            <p:cNvSpPr>
              <a:spLocks noChangeShapeType="1"/>
            </p:cNvSpPr>
            <p:nvPr/>
          </p:nvSpPr>
          <p:spPr bwMode="auto">
            <a:xfrm>
              <a:off x="0" y="0"/>
              <a:ext cx="21424614" cy="31"/>
            </a:xfrm>
            <a:prstGeom prst="line">
              <a:avLst/>
            </a:prstGeom>
            <a:noFill/>
            <a:ln w="25400" cap="rnd" cmpd="sng">
              <a:solidFill>
                <a:srgbClr val="AAAAAA"/>
              </a:solidFill>
              <a:prstDash val="sysDot"/>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pPr algn="l" defTabSz="457200"/>
              <a:endParaRPr lang="en-US" sz="1200">
                <a:latin typeface="Helvetica" charset="0"/>
                <a:cs typeface="Helvetica" charset="0"/>
                <a:sym typeface="Helvetica" charset="0"/>
              </a:endParaRPr>
            </a:p>
          </p:txBody>
        </p:sp>
      </p:grpSp>
      <p:grpSp>
        <p:nvGrpSpPr>
          <p:cNvPr id="36878" name="Group 14"/>
          <p:cNvGrpSpPr>
            <a:grpSpLocks/>
          </p:cNvGrpSpPr>
          <p:nvPr/>
        </p:nvGrpSpPr>
        <p:grpSpPr bwMode="auto">
          <a:xfrm>
            <a:off x="4814888" y="8528050"/>
            <a:ext cx="573087" cy="1085850"/>
            <a:chOff x="-1" y="0"/>
            <a:chExt cx="573671" cy="1087404"/>
          </a:xfrm>
        </p:grpSpPr>
        <p:sp>
          <p:nvSpPr>
            <p:cNvPr id="36879" name="AutoShape 15"/>
            <p:cNvSpPr>
              <a:spLocks/>
            </p:cNvSpPr>
            <p:nvPr/>
          </p:nvSpPr>
          <p:spPr bwMode="auto">
            <a:xfrm rot="244865">
              <a:off x="154840" y="307792"/>
              <a:ext cx="403865" cy="434962"/>
            </a:xfrm>
            <a:custGeom>
              <a:avLst/>
              <a:gdLst>
                <a:gd name="T0" fmla="*/ 10008 w 20017"/>
                <a:gd name="T1" fmla="*/ 10588 h 21177"/>
                <a:gd name="T2" fmla="*/ 10008 w 20017"/>
                <a:gd name="T3" fmla="*/ 10588 h 21177"/>
                <a:gd name="T4" fmla="*/ 10008 w 20017"/>
                <a:gd name="T5" fmla="*/ 10588 h 21177"/>
                <a:gd name="T6" fmla="*/ 10008 w 20017"/>
                <a:gd name="T7" fmla="*/ 10588 h 21177"/>
              </a:gdLst>
              <a:ahLst/>
              <a:cxnLst>
                <a:cxn ang="0">
                  <a:pos x="T0" y="T1"/>
                </a:cxn>
                <a:cxn ang="0">
                  <a:pos x="T2" y="T3"/>
                </a:cxn>
                <a:cxn ang="0">
                  <a:pos x="T4" y="T5"/>
                </a:cxn>
                <a:cxn ang="0">
                  <a:pos x="T6" y="T7"/>
                </a:cxn>
              </a:cxnLst>
              <a:rect l="0" t="0" r="r" b="b"/>
              <a:pathLst>
                <a:path w="20017" h="21177">
                  <a:moveTo>
                    <a:pt x="687" y="16497"/>
                  </a:moveTo>
                  <a:cubicBezTo>
                    <a:pt x="687" y="16497"/>
                    <a:pt x="85" y="7313"/>
                    <a:pt x="7817" y="5527"/>
                  </a:cubicBezTo>
                  <a:cubicBezTo>
                    <a:pt x="15550" y="3741"/>
                    <a:pt x="16666" y="3061"/>
                    <a:pt x="16666" y="3061"/>
                  </a:cubicBezTo>
                  <a:cubicBezTo>
                    <a:pt x="16666" y="3061"/>
                    <a:pt x="14433" y="6462"/>
                    <a:pt x="13745" y="6803"/>
                  </a:cubicBezTo>
                  <a:cubicBezTo>
                    <a:pt x="13058" y="7143"/>
                    <a:pt x="16323" y="6037"/>
                    <a:pt x="18127" y="2466"/>
                  </a:cubicBezTo>
                  <a:cubicBezTo>
                    <a:pt x="19090" y="560"/>
                    <a:pt x="19244" y="0"/>
                    <a:pt x="19244" y="0"/>
                  </a:cubicBezTo>
                  <a:cubicBezTo>
                    <a:pt x="19244" y="0"/>
                    <a:pt x="21600" y="9198"/>
                    <a:pt x="18086" y="14641"/>
                  </a:cubicBezTo>
                  <a:cubicBezTo>
                    <a:pt x="16256" y="17476"/>
                    <a:pt x="13831" y="19559"/>
                    <a:pt x="8677" y="20579"/>
                  </a:cubicBezTo>
                  <a:cubicBezTo>
                    <a:pt x="3522" y="21599"/>
                    <a:pt x="0" y="21004"/>
                    <a:pt x="0" y="21004"/>
                  </a:cubicBezTo>
                  <a:cubicBezTo>
                    <a:pt x="0" y="21004"/>
                    <a:pt x="515" y="19474"/>
                    <a:pt x="687" y="16497"/>
                  </a:cubicBezTo>
                  <a:close/>
                </a:path>
              </a:pathLst>
            </a:custGeom>
            <a:solidFill>
              <a:srgbClr val="00CBA1"/>
            </a:solidFill>
            <a:ln w="25400" cap="flat" cmpd="sng">
              <a:solidFill>
                <a:srgbClr val="000000">
                  <a:alpha val="0"/>
                </a:srgbClr>
              </a:solidFill>
              <a:prstDash val="solid"/>
              <a:miter lim="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endParaRPr lang="en-US"/>
            </a:p>
          </p:txBody>
        </p:sp>
        <p:sp>
          <p:nvSpPr>
            <p:cNvPr id="36880" name="AutoShape 16"/>
            <p:cNvSpPr>
              <a:spLocks/>
            </p:cNvSpPr>
            <p:nvPr/>
          </p:nvSpPr>
          <p:spPr bwMode="auto">
            <a:xfrm>
              <a:off x="-1" y="0"/>
              <a:ext cx="238178" cy="1087404"/>
            </a:xfrm>
            <a:custGeom>
              <a:avLst/>
              <a:gdLst>
                <a:gd name="T0" fmla="+- 0 12280 2960"/>
                <a:gd name="T1" fmla="*/ T0 w 18640"/>
                <a:gd name="T2" fmla="*/ 10800 h 21600"/>
                <a:gd name="T3" fmla="+- 0 12280 2960"/>
                <a:gd name="T4" fmla="*/ T3 w 18640"/>
                <a:gd name="T5" fmla="*/ 10800 h 21600"/>
                <a:gd name="T6" fmla="+- 0 12280 2960"/>
                <a:gd name="T7" fmla="*/ T6 w 18640"/>
                <a:gd name="T8" fmla="*/ 10800 h 21600"/>
                <a:gd name="T9" fmla="+- 0 12280 2960"/>
                <a:gd name="T10" fmla="*/ T9 w 18640"/>
                <a:gd name="T11" fmla="*/ 10800 h 21600"/>
              </a:gdLst>
              <a:ahLst/>
              <a:cxnLst>
                <a:cxn ang="0">
                  <a:pos x="T1" y="T2"/>
                </a:cxn>
                <a:cxn ang="0">
                  <a:pos x="T4" y="T5"/>
                </a:cxn>
                <a:cxn ang="0">
                  <a:pos x="T7" y="T8"/>
                </a:cxn>
                <a:cxn ang="0">
                  <a:pos x="T10" y="T11"/>
                </a:cxn>
              </a:cxnLst>
              <a:rect l="0" t="0" r="r" b="b"/>
              <a:pathLst>
                <a:path w="18640" h="21600">
                  <a:moveTo>
                    <a:pt x="542" y="21600"/>
                  </a:moveTo>
                  <a:lnTo>
                    <a:pt x="18639" y="21600"/>
                  </a:lnTo>
                  <a:cubicBezTo>
                    <a:pt x="18639" y="21600"/>
                    <a:pt x="8131" y="16958"/>
                    <a:pt x="9883" y="11603"/>
                  </a:cubicBezTo>
                  <a:cubicBezTo>
                    <a:pt x="11634" y="6247"/>
                    <a:pt x="11634" y="0"/>
                    <a:pt x="11634" y="0"/>
                  </a:cubicBezTo>
                  <a:cubicBezTo>
                    <a:pt x="11634" y="0"/>
                    <a:pt x="-2960" y="13031"/>
                    <a:pt x="542" y="21600"/>
                  </a:cubicBezTo>
                  <a:close/>
                </a:path>
              </a:pathLst>
            </a:custGeom>
            <a:solidFill>
              <a:srgbClr val="4593A3"/>
            </a:solidFill>
            <a:ln w="25400" cap="flat" cmpd="sng">
              <a:solidFill>
                <a:srgbClr val="000000">
                  <a:alpha val="0"/>
                </a:srgbClr>
              </a:solidFill>
              <a:prstDash val="solid"/>
              <a:miter lim="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endParaRPr lang="en-US"/>
            </a:p>
          </p:txBody>
        </p:sp>
      </p:grpSp>
      <p:grpSp>
        <p:nvGrpSpPr>
          <p:cNvPr id="36881" name="Group 17"/>
          <p:cNvGrpSpPr>
            <a:grpSpLocks/>
          </p:cNvGrpSpPr>
          <p:nvPr/>
        </p:nvGrpSpPr>
        <p:grpSpPr bwMode="auto">
          <a:xfrm>
            <a:off x="10895013" y="5903913"/>
            <a:ext cx="2598737" cy="3709987"/>
            <a:chOff x="-1" y="41"/>
            <a:chExt cx="2597963" cy="3710077"/>
          </a:xfrm>
        </p:grpSpPr>
        <p:grpSp>
          <p:nvGrpSpPr>
            <p:cNvPr id="36882" name="Group 18"/>
            <p:cNvGrpSpPr>
              <a:grpSpLocks/>
            </p:cNvGrpSpPr>
            <p:nvPr/>
          </p:nvGrpSpPr>
          <p:grpSpPr bwMode="auto">
            <a:xfrm>
              <a:off x="550097" y="41"/>
              <a:ext cx="1459358" cy="3710077"/>
              <a:chOff x="-112" y="41"/>
              <a:chExt cx="1459358" cy="3710077"/>
            </a:xfrm>
          </p:grpSpPr>
          <p:sp>
            <p:nvSpPr>
              <p:cNvPr id="36883" name="AutoShape 19"/>
              <p:cNvSpPr>
                <a:spLocks/>
              </p:cNvSpPr>
              <p:nvPr/>
            </p:nvSpPr>
            <p:spPr bwMode="auto">
              <a:xfrm rot="244277">
                <a:off x="589525" y="758619"/>
                <a:ext cx="838795" cy="900993"/>
              </a:xfrm>
              <a:custGeom>
                <a:avLst/>
                <a:gdLst>
                  <a:gd name="T0" fmla="*/ 10008 w 20017"/>
                  <a:gd name="T1" fmla="*/ 10588 h 21177"/>
                  <a:gd name="T2" fmla="*/ 10008 w 20017"/>
                  <a:gd name="T3" fmla="*/ 10588 h 21177"/>
                  <a:gd name="T4" fmla="*/ 10008 w 20017"/>
                  <a:gd name="T5" fmla="*/ 10588 h 21177"/>
                  <a:gd name="T6" fmla="*/ 10008 w 20017"/>
                  <a:gd name="T7" fmla="*/ 10588 h 21177"/>
                </a:gdLst>
                <a:ahLst/>
                <a:cxnLst>
                  <a:cxn ang="0">
                    <a:pos x="T0" y="T1"/>
                  </a:cxn>
                  <a:cxn ang="0">
                    <a:pos x="T2" y="T3"/>
                  </a:cxn>
                  <a:cxn ang="0">
                    <a:pos x="T4" y="T5"/>
                  </a:cxn>
                  <a:cxn ang="0">
                    <a:pos x="T6" y="T7"/>
                  </a:cxn>
                </a:cxnLst>
                <a:rect l="0" t="0" r="r" b="b"/>
                <a:pathLst>
                  <a:path w="20017" h="21177">
                    <a:moveTo>
                      <a:pt x="687" y="16497"/>
                    </a:moveTo>
                    <a:cubicBezTo>
                      <a:pt x="687" y="16497"/>
                      <a:pt x="85" y="7313"/>
                      <a:pt x="7817" y="5527"/>
                    </a:cubicBezTo>
                    <a:cubicBezTo>
                      <a:pt x="15550" y="3741"/>
                      <a:pt x="16666" y="3061"/>
                      <a:pt x="16666" y="3061"/>
                    </a:cubicBezTo>
                    <a:cubicBezTo>
                      <a:pt x="16666" y="3061"/>
                      <a:pt x="14433" y="6462"/>
                      <a:pt x="13745" y="6803"/>
                    </a:cubicBezTo>
                    <a:cubicBezTo>
                      <a:pt x="13058" y="7143"/>
                      <a:pt x="16323" y="6037"/>
                      <a:pt x="18127" y="2466"/>
                    </a:cubicBezTo>
                    <a:cubicBezTo>
                      <a:pt x="19090" y="560"/>
                      <a:pt x="19244" y="0"/>
                      <a:pt x="19244" y="0"/>
                    </a:cubicBezTo>
                    <a:cubicBezTo>
                      <a:pt x="19244" y="0"/>
                      <a:pt x="21600" y="9198"/>
                      <a:pt x="18086" y="14641"/>
                    </a:cubicBezTo>
                    <a:cubicBezTo>
                      <a:pt x="16256" y="17476"/>
                      <a:pt x="13831" y="19559"/>
                      <a:pt x="8677" y="20579"/>
                    </a:cubicBezTo>
                    <a:cubicBezTo>
                      <a:pt x="3522" y="21600"/>
                      <a:pt x="0" y="21004"/>
                      <a:pt x="0" y="21004"/>
                    </a:cubicBezTo>
                    <a:cubicBezTo>
                      <a:pt x="0" y="21004"/>
                      <a:pt x="515" y="19473"/>
                      <a:pt x="687" y="16497"/>
                    </a:cubicBezTo>
                    <a:close/>
                  </a:path>
                </a:pathLst>
              </a:custGeom>
              <a:solidFill>
                <a:srgbClr val="00CBA1"/>
              </a:solidFill>
              <a:ln w="25400" cap="flat" cmpd="sng">
                <a:solidFill>
                  <a:srgbClr val="000000">
                    <a:alpha val="0"/>
                  </a:srgbClr>
                </a:solidFill>
                <a:prstDash val="solid"/>
                <a:miter lim="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endParaRPr lang="en-US"/>
              </a:p>
            </p:txBody>
          </p:sp>
          <p:sp>
            <p:nvSpPr>
              <p:cNvPr id="36884" name="AutoShape 20"/>
              <p:cNvSpPr>
                <a:spLocks/>
              </p:cNvSpPr>
              <p:nvPr/>
            </p:nvSpPr>
            <p:spPr bwMode="auto">
              <a:xfrm>
                <a:off x="250443" y="685511"/>
                <a:ext cx="489586" cy="3024607"/>
              </a:xfrm>
              <a:custGeom>
                <a:avLst/>
                <a:gdLst>
                  <a:gd name="T0" fmla="+- 0 12280 2960"/>
                  <a:gd name="T1" fmla="*/ T0 w 18640"/>
                  <a:gd name="T2" fmla="*/ 10800 h 21600"/>
                  <a:gd name="T3" fmla="+- 0 12280 2960"/>
                  <a:gd name="T4" fmla="*/ T3 w 18640"/>
                  <a:gd name="T5" fmla="*/ 10800 h 21600"/>
                  <a:gd name="T6" fmla="+- 0 12280 2960"/>
                  <a:gd name="T7" fmla="*/ T6 w 18640"/>
                  <a:gd name="T8" fmla="*/ 10800 h 21600"/>
                  <a:gd name="T9" fmla="+- 0 12280 2960"/>
                  <a:gd name="T10" fmla="*/ T9 w 18640"/>
                  <a:gd name="T11" fmla="*/ 10800 h 21600"/>
                </a:gdLst>
                <a:ahLst/>
                <a:cxnLst>
                  <a:cxn ang="0">
                    <a:pos x="T1" y="T2"/>
                  </a:cxn>
                  <a:cxn ang="0">
                    <a:pos x="T4" y="T5"/>
                  </a:cxn>
                  <a:cxn ang="0">
                    <a:pos x="T7" y="T8"/>
                  </a:cxn>
                  <a:cxn ang="0">
                    <a:pos x="T10" y="T11"/>
                  </a:cxn>
                </a:cxnLst>
                <a:rect l="0" t="0" r="r" b="b"/>
                <a:pathLst>
                  <a:path w="18640" h="21600">
                    <a:moveTo>
                      <a:pt x="542" y="21599"/>
                    </a:moveTo>
                    <a:lnTo>
                      <a:pt x="18640" y="21599"/>
                    </a:lnTo>
                    <a:cubicBezTo>
                      <a:pt x="18640" y="21599"/>
                      <a:pt x="8131" y="16958"/>
                      <a:pt x="9883" y="11603"/>
                    </a:cubicBezTo>
                    <a:cubicBezTo>
                      <a:pt x="11634" y="6247"/>
                      <a:pt x="11634" y="0"/>
                      <a:pt x="11634" y="0"/>
                    </a:cubicBezTo>
                    <a:cubicBezTo>
                      <a:pt x="11634" y="0"/>
                      <a:pt x="-2960" y="13031"/>
                      <a:pt x="542" y="21599"/>
                    </a:cubicBezTo>
                    <a:close/>
                  </a:path>
                </a:pathLst>
              </a:custGeom>
              <a:solidFill>
                <a:srgbClr val="337481"/>
              </a:solidFill>
              <a:ln w="25400" cap="flat" cmpd="sng">
                <a:solidFill>
                  <a:srgbClr val="3D8897"/>
                </a:solidFill>
                <a:prstDash val="solid"/>
                <a:miter lim="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endParaRPr lang="en-US"/>
              </a:p>
            </p:txBody>
          </p:sp>
          <p:sp>
            <p:nvSpPr>
              <p:cNvPr id="36885" name="AutoShape 21"/>
              <p:cNvSpPr>
                <a:spLocks/>
              </p:cNvSpPr>
              <p:nvPr/>
            </p:nvSpPr>
            <p:spPr bwMode="auto">
              <a:xfrm rot="1208163" flipH="1">
                <a:off x="90584" y="82334"/>
                <a:ext cx="590269" cy="631726"/>
              </a:xfrm>
              <a:custGeom>
                <a:avLst/>
                <a:gdLst>
                  <a:gd name="T0" fmla="*/ 10008 w 20017"/>
                  <a:gd name="T1" fmla="*/ 10588 h 21177"/>
                  <a:gd name="T2" fmla="*/ 10008 w 20017"/>
                  <a:gd name="T3" fmla="*/ 10588 h 21177"/>
                  <a:gd name="T4" fmla="*/ 10008 w 20017"/>
                  <a:gd name="T5" fmla="*/ 10588 h 21177"/>
                  <a:gd name="T6" fmla="*/ 10008 w 20017"/>
                  <a:gd name="T7" fmla="*/ 10588 h 21177"/>
                </a:gdLst>
                <a:ahLst/>
                <a:cxnLst>
                  <a:cxn ang="0">
                    <a:pos x="T0" y="T1"/>
                  </a:cxn>
                  <a:cxn ang="0">
                    <a:pos x="T2" y="T3"/>
                  </a:cxn>
                  <a:cxn ang="0">
                    <a:pos x="T4" y="T5"/>
                  </a:cxn>
                  <a:cxn ang="0">
                    <a:pos x="T6" y="T7"/>
                  </a:cxn>
                </a:cxnLst>
                <a:rect l="0" t="0" r="r" b="b"/>
                <a:pathLst>
                  <a:path w="20017" h="21177">
                    <a:moveTo>
                      <a:pt x="687" y="16497"/>
                    </a:moveTo>
                    <a:cubicBezTo>
                      <a:pt x="687" y="16497"/>
                      <a:pt x="85" y="7313"/>
                      <a:pt x="7817" y="5527"/>
                    </a:cubicBezTo>
                    <a:cubicBezTo>
                      <a:pt x="15550" y="3741"/>
                      <a:pt x="16666" y="3061"/>
                      <a:pt x="16666" y="3061"/>
                    </a:cubicBezTo>
                    <a:cubicBezTo>
                      <a:pt x="16666" y="3061"/>
                      <a:pt x="14433" y="6462"/>
                      <a:pt x="13745" y="6803"/>
                    </a:cubicBezTo>
                    <a:cubicBezTo>
                      <a:pt x="13058" y="7143"/>
                      <a:pt x="16323" y="6037"/>
                      <a:pt x="18127" y="2466"/>
                    </a:cubicBezTo>
                    <a:cubicBezTo>
                      <a:pt x="19090" y="560"/>
                      <a:pt x="19244" y="0"/>
                      <a:pt x="19244" y="0"/>
                    </a:cubicBezTo>
                    <a:cubicBezTo>
                      <a:pt x="19244" y="0"/>
                      <a:pt x="21599" y="9198"/>
                      <a:pt x="18086" y="14641"/>
                    </a:cubicBezTo>
                    <a:cubicBezTo>
                      <a:pt x="16256" y="17476"/>
                      <a:pt x="13831" y="19559"/>
                      <a:pt x="8677" y="20579"/>
                    </a:cubicBezTo>
                    <a:cubicBezTo>
                      <a:pt x="3522" y="21599"/>
                      <a:pt x="0" y="21004"/>
                      <a:pt x="0" y="21004"/>
                    </a:cubicBezTo>
                    <a:cubicBezTo>
                      <a:pt x="0" y="21004"/>
                      <a:pt x="515" y="19473"/>
                      <a:pt x="687" y="16497"/>
                    </a:cubicBezTo>
                    <a:close/>
                  </a:path>
                </a:pathLst>
              </a:custGeom>
              <a:solidFill>
                <a:srgbClr val="00CBA1"/>
              </a:solidFill>
              <a:ln w="25400" cap="flat" cmpd="sng">
                <a:solidFill>
                  <a:srgbClr val="000000">
                    <a:alpha val="0"/>
                  </a:srgbClr>
                </a:solidFill>
                <a:prstDash val="solid"/>
                <a:miter lim="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endParaRPr lang="en-US"/>
              </a:p>
            </p:txBody>
          </p:sp>
        </p:grpSp>
        <p:sp>
          <p:nvSpPr>
            <p:cNvPr id="36886" name="AutoShape 22"/>
            <p:cNvSpPr>
              <a:spLocks/>
            </p:cNvSpPr>
            <p:nvPr/>
          </p:nvSpPr>
          <p:spPr bwMode="auto">
            <a:xfrm rot="244277">
              <a:off x="1148427" y="1594968"/>
              <a:ext cx="1397992" cy="1501654"/>
            </a:xfrm>
            <a:custGeom>
              <a:avLst/>
              <a:gdLst>
                <a:gd name="T0" fmla="*/ 10008 w 20017"/>
                <a:gd name="T1" fmla="*/ 10588 h 21177"/>
                <a:gd name="T2" fmla="*/ 10008 w 20017"/>
                <a:gd name="T3" fmla="*/ 10588 h 21177"/>
                <a:gd name="T4" fmla="*/ 10008 w 20017"/>
                <a:gd name="T5" fmla="*/ 10588 h 21177"/>
                <a:gd name="T6" fmla="*/ 10008 w 20017"/>
                <a:gd name="T7" fmla="*/ 10588 h 21177"/>
              </a:gdLst>
              <a:ahLst/>
              <a:cxnLst>
                <a:cxn ang="0">
                  <a:pos x="T0" y="T1"/>
                </a:cxn>
                <a:cxn ang="0">
                  <a:pos x="T2" y="T3"/>
                </a:cxn>
                <a:cxn ang="0">
                  <a:pos x="T4" y="T5"/>
                </a:cxn>
                <a:cxn ang="0">
                  <a:pos x="T6" y="T7"/>
                </a:cxn>
              </a:cxnLst>
              <a:rect l="0" t="0" r="r" b="b"/>
              <a:pathLst>
                <a:path w="20017" h="21177">
                  <a:moveTo>
                    <a:pt x="687" y="16497"/>
                  </a:moveTo>
                  <a:cubicBezTo>
                    <a:pt x="687" y="16497"/>
                    <a:pt x="85" y="7313"/>
                    <a:pt x="7817" y="5527"/>
                  </a:cubicBezTo>
                  <a:cubicBezTo>
                    <a:pt x="15550" y="3741"/>
                    <a:pt x="16666" y="3061"/>
                    <a:pt x="16666" y="3061"/>
                  </a:cubicBezTo>
                  <a:cubicBezTo>
                    <a:pt x="16666" y="3061"/>
                    <a:pt x="14433" y="6462"/>
                    <a:pt x="13745" y="6803"/>
                  </a:cubicBezTo>
                  <a:cubicBezTo>
                    <a:pt x="13058" y="7143"/>
                    <a:pt x="16323" y="6037"/>
                    <a:pt x="18127" y="2466"/>
                  </a:cubicBezTo>
                  <a:cubicBezTo>
                    <a:pt x="19090" y="560"/>
                    <a:pt x="19244" y="0"/>
                    <a:pt x="19244" y="0"/>
                  </a:cubicBezTo>
                  <a:cubicBezTo>
                    <a:pt x="19244" y="0"/>
                    <a:pt x="21599" y="9198"/>
                    <a:pt x="18086" y="14641"/>
                  </a:cubicBezTo>
                  <a:cubicBezTo>
                    <a:pt x="16256" y="17476"/>
                    <a:pt x="13831" y="19559"/>
                    <a:pt x="8677" y="20579"/>
                  </a:cubicBezTo>
                  <a:cubicBezTo>
                    <a:pt x="3522" y="21599"/>
                    <a:pt x="0" y="21004"/>
                    <a:pt x="0" y="21004"/>
                  </a:cubicBezTo>
                  <a:cubicBezTo>
                    <a:pt x="0" y="21004"/>
                    <a:pt x="515" y="19474"/>
                    <a:pt x="687" y="16497"/>
                  </a:cubicBezTo>
                  <a:close/>
                </a:path>
              </a:pathLst>
            </a:custGeom>
            <a:solidFill>
              <a:srgbClr val="00CBA1"/>
            </a:solidFill>
            <a:ln w="25400" cap="flat" cmpd="sng">
              <a:solidFill>
                <a:srgbClr val="000000">
                  <a:alpha val="0"/>
                </a:srgbClr>
              </a:solidFill>
              <a:prstDash val="solid"/>
              <a:miter lim="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endParaRPr lang="en-US"/>
            </a:p>
          </p:txBody>
        </p:sp>
        <p:sp>
          <p:nvSpPr>
            <p:cNvPr id="36887" name="AutoShape 23"/>
            <p:cNvSpPr>
              <a:spLocks/>
            </p:cNvSpPr>
            <p:nvPr/>
          </p:nvSpPr>
          <p:spPr bwMode="auto">
            <a:xfrm rot="21363056" flipH="1">
              <a:off x="30029" y="1160103"/>
              <a:ext cx="838796" cy="900993"/>
            </a:xfrm>
            <a:custGeom>
              <a:avLst/>
              <a:gdLst>
                <a:gd name="T0" fmla="*/ 10008 w 20017"/>
                <a:gd name="T1" fmla="*/ 10588 h 21177"/>
                <a:gd name="T2" fmla="*/ 10008 w 20017"/>
                <a:gd name="T3" fmla="*/ 10588 h 21177"/>
                <a:gd name="T4" fmla="*/ 10008 w 20017"/>
                <a:gd name="T5" fmla="*/ 10588 h 21177"/>
                <a:gd name="T6" fmla="*/ 10008 w 20017"/>
                <a:gd name="T7" fmla="*/ 10588 h 21177"/>
              </a:gdLst>
              <a:ahLst/>
              <a:cxnLst>
                <a:cxn ang="0">
                  <a:pos x="T0" y="T1"/>
                </a:cxn>
                <a:cxn ang="0">
                  <a:pos x="T2" y="T3"/>
                </a:cxn>
                <a:cxn ang="0">
                  <a:pos x="T4" y="T5"/>
                </a:cxn>
                <a:cxn ang="0">
                  <a:pos x="T6" y="T7"/>
                </a:cxn>
              </a:cxnLst>
              <a:rect l="0" t="0" r="r" b="b"/>
              <a:pathLst>
                <a:path w="20017" h="21177">
                  <a:moveTo>
                    <a:pt x="687" y="16497"/>
                  </a:moveTo>
                  <a:cubicBezTo>
                    <a:pt x="687" y="16497"/>
                    <a:pt x="85" y="7313"/>
                    <a:pt x="7817" y="5527"/>
                  </a:cubicBezTo>
                  <a:cubicBezTo>
                    <a:pt x="15550" y="3741"/>
                    <a:pt x="16666" y="3061"/>
                    <a:pt x="16666" y="3061"/>
                  </a:cubicBezTo>
                  <a:cubicBezTo>
                    <a:pt x="16666" y="3061"/>
                    <a:pt x="14433" y="6462"/>
                    <a:pt x="13745" y="6803"/>
                  </a:cubicBezTo>
                  <a:cubicBezTo>
                    <a:pt x="13058" y="7143"/>
                    <a:pt x="16323" y="6037"/>
                    <a:pt x="18127" y="2466"/>
                  </a:cubicBezTo>
                  <a:cubicBezTo>
                    <a:pt x="19090" y="560"/>
                    <a:pt x="19244" y="0"/>
                    <a:pt x="19244" y="0"/>
                  </a:cubicBezTo>
                  <a:cubicBezTo>
                    <a:pt x="19244" y="0"/>
                    <a:pt x="21600" y="9198"/>
                    <a:pt x="18086" y="14641"/>
                  </a:cubicBezTo>
                  <a:cubicBezTo>
                    <a:pt x="16256" y="17476"/>
                    <a:pt x="13831" y="19559"/>
                    <a:pt x="8677" y="20579"/>
                  </a:cubicBezTo>
                  <a:cubicBezTo>
                    <a:pt x="3522" y="21599"/>
                    <a:pt x="0" y="21004"/>
                    <a:pt x="0" y="21004"/>
                  </a:cubicBezTo>
                  <a:cubicBezTo>
                    <a:pt x="0" y="21004"/>
                    <a:pt x="515" y="19473"/>
                    <a:pt x="687" y="16497"/>
                  </a:cubicBezTo>
                  <a:close/>
                </a:path>
              </a:pathLst>
            </a:custGeom>
            <a:solidFill>
              <a:srgbClr val="00CBA1"/>
            </a:solidFill>
            <a:ln w="25400" cap="flat" cmpd="sng">
              <a:solidFill>
                <a:srgbClr val="000000">
                  <a:alpha val="0"/>
                </a:srgbClr>
              </a:solidFill>
              <a:prstDash val="solid"/>
              <a:miter lim="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endParaRPr lang="en-US"/>
            </a:p>
          </p:txBody>
        </p:sp>
      </p:grpSp>
      <p:grpSp>
        <p:nvGrpSpPr>
          <p:cNvPr id="36888" name="Group 24"/>
          <p:cNvGrpSpPr>
            <a:grpSpLocks/>
          </p:cNvGrpSpPr>
          <p:nvPr/>
        </p:nvGrpSpPr>
        <p:grpSpPr bwMode="auto">
          <a:xfrm>
            <a:off x="16852900" y="3328988"/>
            <a:ext cx="4241800" cy="6286500"/>
            <a:chOff x="0" y="-1"/>
            <a:chExt cx="4241991" cy="6286672"/>
          </a:xfrm>
        </p:grpSpPr>
        <p:sp>
          <p:nvSpPr>
            <p:cNvPr id="36889" name="AutoShape 25"/>
            <p:cNvSpPr>
              <a:spLocks/>
            </p:cNvSpPr>
            <p:nvPr/>
          </p:nvSpPr>
          <p:spPr bwMode="auto">
            <a:xfrm rot="244451">
              <a:off x="2121689" y="1954825"/>
              <a:ext cx="1106645" cy="1189583"/>
            </a:xfrm>
            <a:custGeom>
              <a:avLst/>
              <a:gdLst>
                <a:gd name="T0" fmla="*/ 10008 w 20017"/>
                <a:gd name="T1" fmla="*/ 10588 h 21177"/>
                <a:gd name="T2" fmla="*/ 10008 w 20017"/>
                <a:gd name="T3" fmla="*/ 10588 h 21177"/>
                <a:gd name="T4" fmla="*/ 10008 w 20017"/>
                <a:gd name="T5" fmla="*/ 10588 h 21177"/>
                <a:gd name="T6" fmla="*/ 10008 w 20017"/>
                <a:gd name="T7" fmla="*/ 10588 h 21177"/>
              </a:gdLst>
              <a:ahLst/>
              <a:cxnLst>
                <a:cxn ang="0">
                  <a:pos x="T0" y="T1"/>
                </a:cxn>
                <a:cxn ang="0">
                  <a:pos x="T2" y="T3"/>
                </a:cxn>
                <a:cxn ang="0">
                  <a:pos x="T4" y="T5"/>
                </a:cxn>
                <a:cxn ang="0">
                  <a:pos x="T6" y="T7"/>
                </a:cxn>
              </a:cxnLst>
              <a:rect l="0" t="0" r="r" b="b"/>
              <a:pathLst>
                <a:path w="20017" h="21177">
                  <a:moveTo>
                    <a:pt x="687" y="16497"/>
                  </a:moveTo>
                  <a:cubicBezTo>
                    <a:pt x="687" y="16497"/>
                    <a:pt x="85" y="7313"/>
                    <a:pt x="7817" y="5527"/>
                  </a:cubicBezTo>
                  <a:cubicBezTo>
                    <a:pt x="15550" y="3741"/>
                    <a:pt x="16666" y="3061"/>
                    <a:pt x="16666" y="3061"/>
                  </a:cubicBezTo>
                  <a:cubicBezTo>
                    <a:pt x="16666" y="3061"/>
                    <a:pt x="14433" y="6462"/>
                    <a:pt x="13745" y="6803"/>
                  </a:cubicBezTo>
                  <a:cubicBezTo>
                    <a:pt x="13058" y="7143"/>
                    <a:pt x="16323" y="6037"/>
                    <a:pt x="18127" y="2466"/>
                  </a:cubicBezTo>
                  <a:cubicBezTo>
                    <a:pt x="19090" y="560"/>
                    <a:pt x="19244" y="0"/>
                    <a:pt x="19244" y="0"/>
                  </a:cubicBezTo>
                  <a:cubicBezTo>
                    <a:pt x="19244" y="0"/>
                    <a:pt x="21599" y="9198"/>
                    <a:pt x="18086" y="14641"/>
                  </a:cubicBezTo>
                  <a:cubicBezTo>
                    <a:pt x="16256" y="17476"/>
                    <a:pt x="13831" y="19559"/>
                    <a:pt x="8677" y="20579"/>
                  </a:cubicBezTo>
                  <a:cubicBezTo>
                    <a:pt x="3522" y="21600"/>
                    <a:pt x="0" y="21004"/>
                    <a:pt x="0" y="21004"/>
                  </a:cubicBezTo>
                  <a:cubicBezTo>
                    <a:pt x="0" y="21004"/>
                    <a:pt x="515" y="19474"/>
                    <a:pt x="687" y="16497"/>
                  </a:cubicBezTo>
                  <a:close/>
                </a:path>
              </a:pathLst>
            </a:custGeom>
            <a:solidFill>
              <a:srgbClr val="00CBA1"/>
            </a:solidFill>
            <a:ln w="25400" cap="flat" cmpd="sng">
              <a:solidFill>
                <a:srgbClr val="000000">
                  <a:alpha val="0"/>
                </a:srgbClr>
              </a:solidFill>
              <a:prstDash val="solid"/>
              <a:miter lim="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endParaRPr lang="en-US"/>
            </a:p>
          </p:txBody>
        </p:sp>
        <p:sp>
          <p:nvSpPr>
            <p:cNvPr id="36890" name="AutoShape 26"/>
            <p:cNvSpPr>
              <a:spLocks/>
            </p:cNvSpPr>
            <p:nvPr/>
          </p:nvSpPr>
          <p:spPr bwMode="auto">
            <a:xfrm>
              <a:off x="1676276" y="1149982"/>
              <a:ext cx="642040" cy="5136689"/>
            </a:xfrm>
            <a:custGeom>
              <a:avLst/>
              <a:gdLst>
                <a:gd name="T0" fmla="+- 0 12280 2960"/>
                <a:gd name="T1" fmla="*/ T0 w 18640"/>
                <a:gd name="T2" fmla="*/ 10800 h 21600"/>
                <a:gd name="T3" fmla="+- 0 12280 2960"/>
                <a:gd name="T4" fmla="*/ T3 w 18640"/>
                <a:gd name="T5" fmla="*/ 10800 h 21600"/>
                <a:gd name="T6" fmla="+- 0 12280 2960"/>
                <a:gd name="T7" fmla="*/ T6 w 18640"/>
                <a:gd name="T8" fmla="*/ 10800 h 21600"/>
                <a:gd name="T9" fmla="+- 0 12280 2960"/>
                <a:gd name="T10" fmla="*/ T9 w 18640"/>
                <a:gd name="T11" fmla="*/ 10800 h 21600"/>
              </a:gdLst>
              <a:ahLst/>
              <a:cxnLst>
                <a:cxn ang="0">
                  <a:pos x="T1" y="T2"/>
                </a:cxn>
                <a:cxn ang="0">
                  <a:pos x="T4" y="T5"/>
                </a:cxn>
                <a:cxn ang="0">
                  <a:pos x="T7" y="T8"/>
                </a:cxn>
                <a:cxn ang="0">
                  <a:pos x="T10" y="T11"/>
                </a:cxn>
              </a:cxnLst>
              <a:rect l="0" t="0" r="r" b="b"/>
              <a:pathLst>
                <a:path w="18640" h="21600">
                  <a:moveTo>
                    <a:pt x="542" y="21599"/>
                  </a:moveTo>
                  <a:lnTo>
                    <a:pt x="18640" y="21599"/>
                  </a:lnTo>
                  <a:cubicBezTo>
                    <a:pt x="18640" y="21599"/>
                    <a:pt x="8131" y="16958"/>
                    <a:pt x="9883" y="11603"/>
                  </a:cubicBezTo>
                  <a:cubicBezTo>
                    <a:pt x="11634" y="6247"/>
                    <a:pt x="11634" y="0"/>
                    <a:pt x="11634" y="0"/>
                  </a:cubicBezTo>
                  <a:cubicBezTo>
                    <a:pt x="11634" y="0"/>
                    <a:pt x="-2960" y="13031"/>
                    <a:pt x="542" y="21599"/>
                  </a:cubicBezTo>
                  <a:close/>
                </a:path>
              </a:pathLst>
            </a:custGeom>
            <a:solidFill>
              <a:srgbClr val="316F7B"/>
            </a:solidFill>
            <a:ln w="25400" cap="flat" cmpd="sng">
              <a:solidFill>
                <a:srgbClr val="32727F"/>
              </a:solidFill>
              <a:prstDash val="solid"/>
              <a:miter lim="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endParaRPr lang="en-US"/>
            </a:p>
          </p:txBody>
        </p:sp>
        <p:sp>
          <p:nvSpPr>
            <p:cNvPr id="36891" name="AutoShape 27"/>
            <p:cNvSpPr>
              <a:spLocks/>
            </p:cNvSpPr>
            <p:nvPr/>
          </p:nvSpPr>
          <p:spPr bwMode="auto">
            <a:xfrm rot="21386038" flipH="1">
              <a:off x="1173446" y="1155162"/>
              <a:ext cx="778816" cy="834006"/>
            </a:xfrm>
            <a:custGeom>
              <a:avLst/>
              <a:gdLst>
                <a:gd name="T0" fmla="*/ 10008 w 20017"/>
                <a:gd name="T1" fmla="*/ 10588 h 21177"/>
                <a:gd name="T2" fmla="*/ 10008 w 20017"/>
                <a:gd name="T3" fmla="*/ 10588 h 21177"/>
                <a:gd name="T4" fmla="*/ 10008 w 20017"/>
                <a:gd name="T5" fmla="*/ 10588 h 21177"/>
                <a:gd name="T6" fmla="*/ 10008 w 20017"/>
                <a:gd name="T7" fmla="*/ 10588 h 21177"/>
              </a:gdLst>
              <a:ahLst/>
              <a:cxnLst>
                <a:cxn ang="0">
                  <a:pos x="T0" y="T1"/>
                </a:cxn>
                <a:cxn ang="0">
                  <a:pos x="T2" y="T3"/>
                </a:cxn>
                <a:cxn ang="0">
                  <a:pos x="T4" y="T5"/>
                </a:cxn>
                <a:cxn ang="0">
                  <a:pos x="T6" y="T7"/>
                </a:cxn>
              </a:cxnLst>
              <a:rect l="0" t="0" r="r" b="b"/>
              <a:pathLst>
                <a:path w="20017" h="21177">
                  <a:moveTo>
                    <a:pt x="687" y="16497"/>
                  </a:moveTo>
                  <a:cubicBezTo>
                    <a:pt x="687" y="16497"/>
                    <a:pt x="85" y="7313"/>
                    <a:pt x="7817" y="5527"/>
                  </a:cubicBezTo>
                  <a:cubicBezTo>
                    <a:pt x="15550" y="3741"/>
                    <a:pt x="16666" y="3061"/>
                    <a:pt x="16666" y="3061"/>
                  </a:cubicBezTo>
                  <a:cubicBezTo>
                    <a:pt x="16666" y="3061"/>
                    <a:pt x="14433" y="6462"/>
                    <a:pt x="13745" y="6803"/>
                  </a:cubicBezTo>
                  <a:cubicBezTo>
                    <a:pt x="13058" y="7143"/>
                    <a:pt x="16323" y="6037"/>
                    <a:pt x="18127" y="2466"/>
                  </a:cubicBezTo>
                  <a:cubicBezTo>
                    <a:pt x="19090" y="560"/>
                    <a:pt x="19244" y="0"/>
                    <a:pt x="19244" y="0"/>
                  </a:cubicBezTo>
                  <a:cubicBezTo>
                    <a:pt x="19244" y="0"/>
                    <a:pt x="21599" y="9198"/>
                    <a:pt x="18086" y="14641"/>
                  </a:cubicBezTo>
                  <a:cubicBezTo>
                    <a:pt x="16256" y="17476"/>
                    <a:pt x="13831" y="19559"/>
                    <a:pt x="8677" y="20579"/>
                  </a:cubicBezTo>
                  <a:cubicBezTo>
                    <a:pt x="3522" y="21599"/>
                    <a:pt x="0" y="21004"/>
                    <a:pt x="0" y="21004"/>
                  </a:cubicBezTo>
                  <a:cubicBezTo>
                    <a:pt x="0" y="21004"/>
                    <a:pt x="515" y="19474"/>
                    <a:pt x="687" y="16497"/>
                  </a:cubicBezTo>
                  <a:close/>
                </a:path>
              </a:pathLst>
            </a:custGeom>
            <a:solidFill>
              <a:srgbClr val="00CBA1"/>
            </a:solidFill>
            <a:ln w="25400" cap="flat" cmpd="sng">
              <a:solidFill>
                <a:srgbClr val="000000">
                  <a:alpha val="0"/>
                </a:srgbClr>
              </a:solidFill>
              <a:prstDash val="solid"/>
              <a:miter lim="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endParaRPr lang="en-US"/>
            </a:p>
          </p:txBody>
        </p:sp>
        <p:sp>
          <p:nvSpPr>
            <p:cNvPr id="36892" name="AutoShape 28"/>
            <p:cNvSpPr>
              <a:spLocks/>
            </p:cNvSpPr>
            <p:nvPr/>
          </p:nvSpPr>
          <p:spPr bwMode="auto">
            <a:xfrm rot="1544698">
              <a:off x="2427808" y="3240364"/>
              <a:ext cx="1532633" cy="1646618"/>
            </a:xfrm>
            <a:custGeom>
              <a:avLst/>
              <a:gdLst>
                <a:gd name="T0" fmla="*/ 10008 w 20017"/>
                <a:gd name="T1" fmla="*/ 10588 h 21177"/>
                <a:gd name="T2" fmla="*/ 10008 w 20017"/>
                <a:gd name="T3" fmla="*/ 10588 h 21177"/>
                <a:gd name="T4" fmla="*/ 10008 w 20017"/>
                <a:gd name="T5" fmla="*/ 10588 h 21177"/>
                <a:gd name="T6" fmla="*/ 10008 w 20017"/>
                <a:gd name="T7" fmla="*/ 10588 h 21177"/>
              </a:gdLst>
              <a:ahLst/>
              <a:cxnLst>
                <a:cxn ang="0">
                  <a:pos x="T0" y="T1"/>
                </a:cxn>
                <a:cxn ang="0">
                  <a:pos x="T2" y="T3"/>
                </a:cxn>
                <a:cxn ang="0">
                  <a:pos x="T4" y="T5"/>
                </a:cxn>
                <a:cxn ang="0">
                  <a:pos x="T6" y="T7"/>
                </a:cxn>
              </a:cxnLst>
              <a:rect l="0" t="0" r="r" b="b"/>
              <a:pathLst>
                <a:path w="20017" h="21177">
                  <a:moveTo>
                    <a:pt x="687" y="16497"/>
                  </a:moveTo>
                  <a:cubicBezTo>
                    <a:pt x="687" y="16497"/>
                    <a:pt x="85" y="7313"/>
                    <a:pt x="7817" y="5527"/>
                  </a:cubicBezTo>
                  <a:cubicBezTo>
                    <a:pt x="15550" y="3741"/>
                    <a:pt x="16666" y="3061"/>
                    <a:pt x="16666" y="3061"/>
                  </a:cubicBezTo>
                  <a:cubicBezTo>
                    <a:pt x="16666" y="3061"/>
                    <a:pt x="14433" y="6462"/>
                    <a:pt x="13745" y="6803"/>
                  </a:cubicBezTo>
                  <a:cubicBezTo>
                    <a:pt x="13058" y="7143"/>
                    <a:pt x="16323" y="6037"/>
                    <a:pt x="18127" y="2466"/>
                  </a:cubicBezTo>
                  <a:cubicBezTo>
                    <a:pt x="19090" y="560"/>
                    <a:pt x="19244" y="0"/>
                    <a:pt x="19244" y="0"/>
                  </a:cubicBezTo>
                  <a:cubicBezTo>
                    <a:pt x="19244" y="0"/>
                    <a:pt x="21599" y="9198"/>
                    <a:pt x="18086" y="14641"/>
                  </a:cubicBezTo>
                  <a:cubicBezTo>
                    <a:pt x="16256" y="17476"/>
                    <a:pt x="13831" y="19559"/>
                    <a:pt x="8677" y="20579"/>
                  </a:cubicBezTo>
                  <a:cubicBezTo>
                    <a:pt x="3522" y="21599"/>
                    <a:pt x="0" y="21004"/>
                    <a:pt x="0" y="21004"/>
                  </a:cubicBezTo>
                  <a:cubicBezTo>
                    <a:pt x="0" y="21004"/>
                    <a:pt x="515" y="19474"/>
                    <a:pt x="687" y="16497"/>
                  </a:cubicBezTo>
                  <a:close/>
                </a:path>
              </a:pathLst>
            </a:custGeom>
            <a:solidFill>
              <a:srgbClr val="00CBA1"/>
            </a:solidFill>
            <a:ln w="25400" cap="flat" cmpd="sng">
              <a:solidFill>
                <a:srgbClr val="000000">
                  <a:alpha val="0"/>
                </a:srgbClr>
              </a:solidFill>
              <a:prstDash val="solid"/>
              <a:miter lim="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endParaRPr lang="en-US"/>
            </a:p>
          </p:txBody>
        </p:sp>
        <p:sp>
          <p:nvSpPr>
            <p:cNvPr id="36893" name="AutoShape 29"/>
            <p:cNvSpPr>
              <a:spLocks/>
            </p:cNvSpPr>
            <p:nvPr/>
          </p:nvSpPr>
          <p:spPr bwMode="auto">
            <a:xfrm rot="21362879" flipH="1">
              <a:off x="881886" y="2785764"/>
              <a:ext cx="869862" cy="942418"/>
            </a:xfrm>
            <a:custGeom>
              <a:avLst/>
              <a:gdLst>
                <a:gd name="T0" fmla="*/ 10008 w 20017"/>
                <a:gd name="T1" fmla="*/ 10588 h 21177"/>
                <a:gd name="T2" fmla="*/ 10008 w 20017"/>
                <a:gd name="T3" fmla="*/ 10588 h 21177"/>
                <a:gd name="T4" fmla="*/ 10008 w 20017"/>
                <a:gd name="T5" fmla="*/ 10588 h 21177"/>
                <a:gd name="T6" fmla="*/ 10008 w 20017"/>
                <a:gd name="T7" fmla="*/ 10588 h 21177"/>
              </a:gdLst>
              <a:ahLst/>
              <a:cxnLst>
                <a:cxn ang="0">
                  <a:pos x="T0" y="T1"/>
                </a:cxn>
                <a:cxn ang="0">
                  <a:pos x="T2" y="T3"/>
                </a:cxn>
                <a:cxn ang="0">
                  <a:pos x="T4" y="T5"/>
                </a:cxn>
                <a:cxn ang="0">
                  <a:pos x="T6" y="T7"/>
                </a:cxn>
              </a:cxnLst>
              <a:rect l="0" t="0" r="r" b="b"/>
              <a:pathLst>
                <a:path w="20017" h="21177">
                  <a:moveTo>
                    <a:pt x="687" y="16497"/>
                  </a:moveTo>
                  <a:cubicBezTo>
                    <a:pt x="687" y="16497"/>
                    <a:pt x="85" y="7313"/>
                    <a:pt x="7817" y="5527"/>
                  </a:cubicBezTo>
                  <a:cubicBezTo>
                    <a:pt x="15550" y="3741"/>
                    <a:pt x="16666" y="3061"/>
                    <a:pt x="16666" y="3061"/>
                  </a:cubicBezTo>
                  <a:cubicBezTo>
                    <a:pt x="16666" y="3061"/>
                    <a:pt x="14433" y="6462"/>
                    <a:pt x="13745" y="6803"/>
                  </a:cubicBezTo>
                  <a:cubicBezTo>
                    <a:pt x="13058" y="7143"/>
                    <a:pt x="16323" y="6037"/>
                    <a:pt x="18127" y="2466"/>
                  </a:cubicBezTo>
                  <a:cubicBezTo>
                    <a:pt x="19090" y="560"/>
                    <a:pt x="19244" y="0"/>
                    <a:pt x="19244" y="0"/>
                  </a:cubicBezTo>
                  <a:cubicBezTo>
                    <a:pt x="19244" y="0"/>
                    <a:pt x="21600" y="9198"/>
                    <a:pt x="18086" y="14641"/>
                  </a:cubicBezTo>
                  <a:cubicBezTo>
                    <a:pt x="16256" y="17476"/>
                    <a:pt x="13831" y="19559"/>
                    <a:pt x="8677" y="20579"/>
                  </a:cubicBezTo>
                  <a:cubicBezTo>
                    <a:pt x="3522" y="21599"/>
                    <a:pt x="0" y="21004"/>
                    <a:pt x="0" y="21004"/>
                  </a:cubicBezTo>
                  <a:cubicBezTo>
                    <a:pt x="0" y="21004"/>
                    <a:pt x="515" y="19474"/>
                    <a:pt x="687" y="16497"/>
                  </a:cubicBezTo>
                  <a:close/>
                </a:path>
              </a:pathLst>
            </a:custGeom>
            <a:solidFill>
              <a:srgbClr val="00CBA1"/>
            </a:solidFill>
            <a:ln w="25400" cap="flat" cmpd="sng">
              <a:solidFill>
                <a:srgbClr val="000000">
                  <a:alpha val="0"/>
                </a:srgbClr>
              </a:solidFill>
              <a:prstDash val="solid"/>
              <a:miter lim="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endParaRPr lang="en-US"/>
            </a:p>
          </p:txBody>
        </p:sp>
        <p:sp>
          <p:nvSpPr>
            <p:cNvPr id="36894" name="AutoShape 30"/>
            <p:cNvSpPr>
              <a:spLocks/>
            </p:cNvSpPr>
            <p:nvPr/>
          </p:nvSpPr>
          <p:spPr bwMode="auto">
            <a:xfrm rot="19968163" flipH="1">
              <a:off x="227058" y="3912960"/>
              <a:ext cx="1201254" cy="1284153"/>
            </a:xfrm>
            <a:custGeom>
              <a:avLst/>
              <a:gdLst>
                <a:gd name="T0" fmla="*/ 10008 w 20017"/>
                <a:gd name="T1" fmla="*/ 10588 h 21177"/>
                <a:gd name="T2" fmla="*/ 10008 w 20017"/>
                <a:gd name="T3" fmla="*/ 10588 h 21177"/>
                <a:gd name="T4" fmla="*/ 10008 w 20017"/>
                <a:gd name="T5" fmla="*/ 10588 h 21177"/>
                <a:gd name="T6" fmla="*/ 10008 w 20017"/>
                <a:gd name="T7" fmla="*/ 10588 h 21177"/>
              </a:gdLst>
              <a:ahLst/>
              <a:cxnLst>
                <a:cxn ang="0">
                  <a:pos x="T0" y="T1"/>
                </a:cxn>
                <a:cxn ang="0">
                  <a:pos x="T2" y="T3"/>
                </a:cxn>
                <a:cxn ang="0">
                  <a:pos x="T4" y="T5"/>
                </a:cxn>
                <a:cxn ang="0">
                  <a:pos x="T6" y="T7"/>
                </a:cxn>
              </a:cxnLst>
              <a:rect l="0" t="0" r="r" b="b"/>
              <a:pathLst>
                <a:path w="20017" h="21177">
                  <a:moveTo>
                    <a:pt x="687" y="16497"/>
                  </a:moveTo>
                  <a:cubicBezTo>
                    <a:pt x="687" y="16497"/>
                    <a:pt x="85" y="7313"/>
                    <a:pt x="7817" y="5527"/>
                  </a:cubicBezTo>
                  <a:cubicBezTo>
                    <a:pt x="15550" y="3741"/>
                    <a:pt x="16666" y="3061"/>
                    <a:pt x="16666" y="3061"/>
                  </a:cubicBezTo>
                  <a:cubicBezTo>
                    <a:pt x="16666" y="3061"/>
                    <a:pt x="14433" y="6462"/>
                    <a:pt x="13745" y="6803"/>
                  </a:cubicBezTo>
                  <a:cubicBezTo>
                    <a:pt x="13058" y="7143"/>
                    <a:pt x="16323" y="6037"/>
                    <a:pt x="18127" y="2466"/>
                  </a:cubicBezTo>
                  <a:cubicBezTo>
                    <a:pt x="19090" y="560"/>
                    <a:pt x="19244" y="0"/>
                    <a:pt x="19244" y="0"/>
                  </a:cubicBezTo>
                  <a:cubicBezTo>
                    <a:pt x="19244" y="0"/>
                    <a:pt x="21600" y="9198"/>
                    <a:pt x="18086" y="14641"/>
                  </a:cubicBezTo>
                  <a:cubicBezTo>
                    <a:pt x="16256" y="17476"/>
                    <a:pt x="13831" y="19559"/>
                    <a:pt x="8677" y="20579"/>
                  </a:cubicBezTo>
                  <a:cubicBezTo>
                    <a:pt x="3522" y="21600"/>
                    <a:pt x="0" y="21004"/>
                    <a:pt x="0" y="21004"/>
                  </a:cubicBezTo>
                  <a:cubicBezTo>
                    <a:pt x="0" y="21004"/>
                    <a:pt x="515" y="19473"/>
                    <a:pt x="687" y="16497"/>
                  </a:cubicBezTo>
                  <a:close/>
                </a:path>
              </a:pathLst>
            </a:custGeom>
            <a:solidFill>
              <a:srgbClr val="00CBA1"/>
            </a:solidFill>
            <a:ln w="25400" cap="flat" cmpd="sng">
              <a:solidFill>
                <a:srgbClr val="000000">
                  <a:alpha val="0"/>
                </a:srgbClr>
              </a:solidFill>
              <a:prstDash val="solid"/>
              <a:miter lim="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endParaRPr lang="en-US"/>
            </a:p>
          </p:txBody>
        </p:sp>
        <p:sp>
          <p:nvSpPr>
            <p:cNvPr id="36895" name="AutoShape 31"/>
            <p:cNvSpPr>
              <a:spLocks/>
            </p:cNvSpPr>
            <p:nvPr/>
          </p:nvSpPr>
          <p:spPr bwMode="auto">
            <a:xfrm rot="20335334" flipH="1">
              <a:off x="1488083" y="5285798"/>
              <a:ext cx="165690" cy="994189"/>
            </a:xfrm>
            <a:custGeom>
              <a:avLst/>
              <a:gdLst>
                <a:gd name="T0" fmla="+- 0 12280 2960"/>
                <a:gd name="T1" fmla="*/ T0 w 18640"/>
                <a:gd name="T2" fmla="*/ 10800 h 21600"/>
                <a:gd name="T3" fmla="+- 0 12280 2960"/>
                <a:gd name="T4" fmla="*/ T3 w 18640"/>
                <a:gd name="T5" fmla="*/ 10800 h 21600"/>
                <a:gd name="T6" fmla="+- 0 12280 2960"/>
                <a:gd name="T7" fmla="*/ T6 w 18640"/>
                <a:gd name="T8" fmla="*/ 10800 h 21600"/>
                <a:gd name="T9" fmla="+- 0 12280 2960"/>
                <a:gd name="T10" fmla="*/ T9 w 18640"/>
                <a:gd name="T11" fmla="*/ 10800 h 21600"/>
              </a:gdLst>
              <a:ahLst/>
              <a:cxnLst>
                <a:cxn ang="0">
                  <a:pos x="T1" y="T2"/>
                </a:cxn>
                <a:cxn ang="0">
                  <a:pos x="T4" y="T5"/>
                </a:cxn>
                <a:cxn ang="0">
                  <a:pos x="T7" y="T8"/>
                </a:cxn>
                <a:cxn ang="0">
                  <a:pos x="T10" y="T11"/>
                </a:cxn>
              </a:cxnLst>
              <a:rect l="0" t="0" r="r" b="b"/>
              <a:pathLst>
                <a:path w="18640" h="21600">
                  <a:moveTo>
                    <a:pt x="542" y="21600"/>
                  </a:moveTo>
                  <a:lnTo>
                    <a:pt x="18640" y="21600"/>
                  </a:lnTo>
                  <a:cubicBezTo>
                    <a:pt x="18640" y="21600"/>
                    <a:pt x="8131" y="16958"/>
                    <a:pt x="9883" y="11603"/>
                  </a:cubicBezTo>
                  <a:cubicBezTo>
                    <a:pt x="11634" y="6247"/>
                    <a:pt x="11634" y="0"/>
                    <a:pt x="11634" y="0"/>
                  </a:cubicBezTo>
                  <a:cubicBezTo>
                    <a:pt x="11634" y="0"/>
                    <a:pt x="-2960" y="13031"/>
                    <a:pt x="542" y="21600"/>
                  </a:cubicBezTo>
                  <a:close/>
                </a:path>
              </a:pathLst>
            </a:custGeom>
            <a:solidFill>
              <a:srgbClr val="316F7B"/>
            </a:solidFill>
            <a:ln w="25400" cap="flat" cmpd="sng">
              <a:solidFill>
                <a:srgbClr val="32727F"/>
              </a:solidFill>
              <a:prstDash val="solid"/>
              <a:miter lim="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endParaRPr lang="en-US"/>
            </a:p>
          </p:txBody>
        </p:sp>
        <p:sp>
          <p:nvSpPr>
            <p:cNvPr id="36896" name="AutoShape 32"/>
            <p:cNvSpPr>
              <a:spLocks/>
            </p:cNvSpPr>
            <p:nvPr/>
          </p:nvSpPr>
          <p:spPr bwMode="auto">
            <a:xfrm rot="20335334" flipH="1">
              <a:off x="1650935" y="2417755"/>
              <a:ext cx="165690" cy="994189"/>
            </a:xfrm>
            <a:custGeom>
              <a:avLst/>
              <a:gdLst>
                <a:gd name="T0" fmla="+- 0 12280 2960"/>
                <a:gd name="T1" fmla="*/ T0 w 18640"/>
                <a:gd name="T2" fmla="*/ 10800 h 21600"/>
                <a:gd name="T3" fmla="+- 0 12280 2960"/>
                <a:gd name="T4" fmla="*/ T3 w 18640"/>
                <a:gd name="T5" fmla="*/ 10800 h 21600"/>
                <a:gd name="T6" fmla="+- 0 12280 2960"/>
                <a:gd name="T7" fmla="*/ T6 w 18640"/>
                <a:gd name="T8" fmla="*/ 10800 h 21600"/>
                <a:gd name="T9" fmla="+- 0 12280 2960"/>
                <a:gd name="T10" fmla="*/ T9 w 18640"/>
                <a:gd name="T11" fmla="*/ 10800 h 21600"/>
              </a:gdLst>
              <a:ahLst/>
              <a:cxnLst>
                <a:cxn ang="0">
                  <a:pos x="T1" y="T2"/>
                </a:cxn>
                <a:cxn ang="0">
                  <a:pos x="T4" y="T5"/>
                </a:cxn>
                <a:cxn ang="0">
                  <a:pos x="T7" y="T8"/>
                </a:cxn>
                <a:cxn ang="0">
                  <a:pos x="T10" y="T11"/>
                </a:cxn>
              </a:cxnLst>
              <a:rect l="0" t="0" r="r" b="b"/>
              <a:pathLst>
                <a:path w="18640" h="21600">
                  <a:moveTo>
                    <a:pt x="542" y="21600"/>
                  </a:moveTo>
                  <a:lnTo>
                    <a:pt x="18640" y="21600"/>
                  </a:lnTo>
                  <a:cubicBezTo>
                    <a:pt x="18640" y="21600"/>
                    <a:pt x="8131" y="16958"/>
                    <a:pt x="9883" y="11603"/>
                  </a:cubicBezTo>
                  <a:cubicBezTo>
                    <a:pt x="11634" y="6247"/>
                    <a:pt x="11634" y="0"/>
                    <a:pt x="11634" y="0"/>
                  </a:cubicBezTo>
                  <a:cubicBezTo>
                    <a:pt x="11634" y="0"/>
                    <a:pt x="-2960" y="13031"/>
                    <a:pt x="542" y="21600"/>
                  </a:cubicBezTo>
                  <a:close/>
                </a:path>
              </a:pathLst>
            </a:custGeom>
            <a:solidFill>
              <a:srgbClr val="316F7B"/>
            </a:solidFill>
            <a:ln w="25400" cap="flat" cmpd="sng">
              <a:solidFill>
                <a:srgbClr val="32727F"/>
              </a:solidFill>
              <a:prstDash val="solid"/>
              <a:miter lim="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endParaRPr lang="en-US"/>
            </a:p>
          </p:txBody>
        </p:sp>
        <p:sp>
          <p:nvSpPr>
            <p:cNvPr id="36897" name="AutoShape 33"/>
            <p:cNvSpPr>
              <a:spLocks/>
            </p:cNvSpPr>
            <p:nvPr/>
          </p:nvSpPr>
          <p:spPr bwMode="auto">
            <a:xfrm rot="21386038" flipH="1">
              <a:off x="581606" y="1626461"/>
              <a:ext cx="778816" cy="834006"/>
            </a:xfrm>
            <a:custGeom>
              <a:avLst/>
              <a:gdLst>
                <a:gd name="T0" fmla="*/ 10008 w 20017"/>
                <a:gd name="T1" fmla="*/ 10588 h 21177"/>
                <a:gd name="T2" fmla="*/ 10008 w 20017"/>
                <a:gd name="T3" fmla="*/ 10588 h 21177"/>
                <a:gd name="T4" fmla="*/ 10008 w 20017"/>
                <a:gd name="T5" fmla="*/ 10588 h 21177"/>
                <a:gd name="T6" fmla="*/ 10008 w 20017"/>
                <a:gd name="T7" fmla="*/ 10588 h 21177"/>
              </a:gdLst>
              <a:ahLst/>
              <a:cxnLst>
                <a:cxn ang="0">
                  <a:pos x="T0" y="T1"/>
                </a:cxn>
                <a:cxn ang="0">
                  <a:pos x="T2" y="T3"/>
                </a:cxn>
                <a:cxn ang="0">
                  <a:pos x="T4" y="T5"/>
                </a:cxn>
                <a:cxn ang="0">
                  <a:pos x="T6" y="T7"/>
                </a:cxn>
              </a:cxnLst>
              <a:rect l="0" t="0" r="r" b="b"/>
              <a:pathLst>
                <a:path w="20017" h="21177">
                  <a:moveTo>
                    <a:pt x="687" y="16497"/>
                  </a:moveTo>
                  <a:cubicBezTo>
                    <a:pt x="687" y="16497"/>
                    <a:pt x="85" y="7313"/>
                    <a:pt x="7817" y="5527"/>
                  </a:cubicBezTo>
                  <a:cubicBezTo>
                    <a:pt x="15550" y="3741"/>
                    <a:pt x="16666" y="3061"/>
                    <a:pt x="16666" y="3061"/>
                  </a:cubicBezTo>
                  <a:cubicBezTo>
                    <a:pt x="16666" y="3061"/>
                    <a:pt x="14433" y="6462"/>
                    <a:pt x="13745" y="6803"/>
                  </a:cubicBezTo>
                  <a:cubicBezTo>
                    <a:pt x="13058" y="7143"/>
                    <a:pt x="16323" y="6037"/>
                    <a:pt x="18127" y="2466"/>
                  </a:cubicBezTo>
                  <a:cubicBezTo>
                    <a:pt x="19090" y="560"/>
                    <a:pt x="19244" y="0"/>
                    <a:pt x="19244" y="0"/>
                  </a:cubicBezTo>
                  <a:cubicBezTo>
                    <a:pt x="19244" y="0"/>
                    <a:pt x="21599" y="9198"/>
                    <a:pt x="18086" y="14641"/>
                  </a:cubicBezTo>
                  <a:cubicBezTo>
                    <a:pt x="16256" y="17476"/>
                    <a:pt x="13831" y="19559"/>
                    <a:pt x="8677" y="20579"/>
                  </a:cubicBezTo>
                  <a:cubicBezTo>
                    <a:pt x="3522" y="21599"/>
                    <a:pt x="0" y="21004"/>
                    <a:pt x="0" y="21004"/>
                  </a:cubicBezTo>
                  <a:cubicBezTo>
                    <a:pt x="0" y="21004"/>
                    <a:pt x="515" y="19474"/>
                    <a:pt x="687" y="16497"/>
                  </a:cubicBezTo>
                  <a:close/>
                </a:path>
              </a:pathLst>
            </a:custGeom>
            <a:solidFill>
              <a:srgbClr val="00CBA1"/>
            </a:solidFill>
            <a:ln w="25400" cap="flat" cmpd="sng">
              <a:solidFill>
                <a:srgbClr val="000000">
                  <a:alpha val="0"/>
                </a:srgbClr>
              </a:solidFill>
              <a:prstDash val="solid"/>
              <a:miter lim="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endParaRPr lang="en-US"/>
            </a:p>
          </p:txBody>
        </p:sp>
        <p:sp>
          <p:nvSpPr>
            <p:cNvPr id="36898" name="AutoShape 34"/>
            <p:cNvSpPr>
              <a:spLocks/>
            </p:cNvSpPr>
            <p:nvPr/>
          </p:nvSpPr>
          <p:spPr bwMode="auto">
            <a:xfrm rot="20192654" flipH="1">
              <a:off x="250228" y="3314532"/>
              <a:ext cx="778825" cy="833997"/>
            </a:xfrm>
            <a:custGeom>
              <a:avLst/>
              <a:gdLst>
                <a:gd name="T0" fmla="*/ 10008 w 20017"/>
                <a:gd name="T1" fmla="*/ 10588 h 21177"/>
                <a:gd name="T2" fmla="*/ 10008 w 20017"/>
                <a:gd name="T3" fmla="*/ 10588 h 21177"/>
                <a:gd name="T4" fmla="*/ 10008 w 20017"/>
                <a:gd name="T5" fmla="*/ 10588 h 21177"/>
                <a:gd name="T6" fmla="*/ 10008 w 20017"/>
                <a:gd name="T7" fmla="*/ 10588 h 21177"/>
              </a:gdLst>
              <a:ahLst/>
              <a:cxnLst>
                <a:cxn ang="0">
                  <a:pos x="T0" y="T1"/>
                </a:cxn>
                <a:cxn ang="0">
                  <a:pos x="T2" y="T3"/>
                </a:cxn>
                <a:cxn ang="0">
                  <a:pos x="T4" y="T5"/>
                </a:cxn>
                <a:cxn ang="0">
                  <a:pos x="T6" y="T7"/>
                </a:cxn>
              </a:cxnLst>
              <a:rect l="0" t="0" r="r" b="b"/>
              <a:pathLst>
                <a:path w="20017" h="21177">
                  <a:moveTo>
                    <a:pt x="687" y="16497"/>
                  </a:moveTo>
                  <a:cubicBezTo>
                    <a:pt x="687" y="16497"/>
                    <a:pt x="85" y="7313"/>
                    <a:pt x="7817" y="5527"/>
                  </a:cubicBezTo>
                  <a:cubicBezTo>
                    <a:pt x="15550" y="3741"/>
                    <a:pt x="16666" y="3061"/>
                    <a:pt x="16666" y="3061"/>
                  </a:cubicBezTo>
                  <a:cubicBezTo>
                    <a:pt x="16666" y="3061"/>
                    <a:pt x="14433" y="6463"/>
                    <a:pt x="13745" y="6803"/>
                  </a:cubicBezTo>
                  <a:cubicBezTo>
                    <a:pt x="13058" y="7143"/>
                    <a:pt x="16323" y="6037"/>
                    <a:pt x="18127" y="2466"/>
                  </a:cubicBezTo>
                  <a:cubicBezTo>
                    <a:pt x="19090" y="560"/>
                    <a:pt x="19244" y="0"/>
                    <a:pt x="19244" y="0"/>
                  </a:cubicBezTo>
                  <a:cubicBezTo>
                    <a:pt x="19244" y="0"/>
                    <a:pt x="21600" y="9198"/>
                    <a:pt x="18086" y="14641"/>
                  </a:cubicBezTo>
                  <a:cubicBezTo>
                    <a:pt x="16256" y="17476"/>
                    <a:pt x="13831" y="19559"/>
                    <a:pt x="8677" y="20579"/>
                  </a:cubicBezTo>
                  <a:cubicBezTo>
                    <a:pt x="3522" y="21600"/>
                    <a:pt x="0" y="21004"/>
                    <a:pt x="0" y="21004"/>
                  </a:cubicBezTo>
                  <a:cubicBezTo>
                    <a:pt x="0" y="21004"/>
                    <a:pt x="515" y="19474"/>
                    <a:pt x="687" y="16497"/>
                  </a:cubicBezTo>
                  <a:close/>
                </a:path>
              </a:pathLst>
            </a:custGeom>
            <a:solidFill>
              <a:srgbClr val="00CBA1"/>
            </a:solidFill>
            <a:ln w="25400" cap="flat" cmpd="sng">
              <a:solidFill>
                <a:srgbClr val="000000">
                  <a:alpha val="0"/>
                </a:srgbClr>
              </a:solidFill>
              <a:prstDash val="solid"/>
              <a:miter lim="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endParaRPr lang="en-US"/>
            </a:p>
          </p:txBody>
        </p:sp>
        <p:sp>
          <p:nvSpPr>
            <p:cNvPr id="36899" name="AutoShape 35"/>
            <p:cNvSpPr>
              <a:spLocks/>
            </p:cNvSpPr>
            <p:nvPr/>
          </p:nvSpPr>
          <p:spPr bwMode="auto">
            <a:xfrm rot="437481">
              <a:off x="3139408" y="2641372"/>
              <a:ext cx="778817" cy="834005"/>
            </a:xfrm>
            <a:custGeom>
              <a:avLst/>
              <a:gdLst>
                <a:gd name="T0" fmla="*/ 10008 w 20017"/>
                <a:gd name="T1" fmla="*/ 10588 h 21177"/>
                <a:gd name="T2" fmla="*/ 10008 w 20017"/>
                <a:gd name="T3" fmla="*/ 10588 h 21177"/>
                <a:gd name="T4" fmla="*/ 10008 w 20017"/>
                <a:gd name="T5" fmla="*/ 10588 h 21177"/>
                <a:gd name="T6" fmla="*/ 10008 w 20017"/>
                <a:gd name="T7" fmla="*/ 10588 h 21177"/>
              </a:gdLst>
              <a:ahLst/>
              <a:cxnLst>
                <a:cxn ang="0">
                  <a:pos x="T0" y="T1"/>
                </a:cxn>
                <a:cxn ang="0">
                  <a:pos x="T2" y="T3"/>
                </a:cxn>
                <a:cxn ang="0">
                  <a:pos x="T4" y="T5"/>
                </a:cxn>
                <a:cxn ang="0">
                  <a:pos x="T6" y="T7"/>
                </a:cxn>
              </a:cxnLst>
              <a:rect l="0" t="0" r="r" b="b"/>
              <a:pathLst>
                <a:path w="20017" h="21177">
                  <a:moveTo>
                    <a:pt x="687" y="16497"/>
                  </a:moveTo>
                  <a:cubicBezTo>
                    <a:pt x="687" y="16497"/>
                    <a:pt x="85" y="7313"/>
                    <a:pt x="7817" y="5527"/>
                  </a:cubicBezTo>
                  <a:cubicBezTo>
                    <a:pt x="15550" y="3741"/>
                    <a:pt x="16666" y="3061"/>
                    <a:pt x="16666" y="3061"/>
                  </a:cubicBezTo>
                  <a:cubicBezTo>
                    <a:pt x="16666" y="3061"/>
                    <a:pt x="14433" y="6463"/>
                    <a:pt x="13745" y="6803"/>
                  </a:cubicBezTo>
                  <a:cubicBezTo>
                    <a:pt x="13058" y="7143"/>
                    <a:pt x="16323" y="6037"/>
                    <a:pt x="18127" y="2466"/>
                  </a:cubicBezTo>
                  <a:cubicBezTo>
                    <a:pt x="19090" y="560"/>
                    <a:pt x="19244" y="0"/>
                    <a:pt x="19244" y="0"/>
                  </a:cubicBezTo>
                  <a:cubicBezTo>
                    <a:pt x="19244" y="0"/>
                    <a:pt x="21600" y="9198"/>
                    <a:pt x="18086" y="14641"/>
                  </a:cubicBezTo>
                  <a:cubicBezTo>
                    <a:pt x="16256" y="17476"/>
                    <a:pt x="13831" y="19559"/>
                    <a:pt x="8677" y="20579"/>
                  </a:cubicBezTo>
                  <a:cubicBezTo>
                    <a:pt x="3522" y="21599"/>
                    <a:pt x="0" y="21004"/>
                    <a:pt x="0" y="21004"/>
                  </a:cubicBezTo>
                  <a:cubicBezTo>
                    <a:pt x="0" y="21004"/>
                    <a:pt x="515" y="19474"/>
                    <a:pt x="687" y="16497"/>
                  </a:cubicBezTo>
                  <a:close/>
                </a:path>
              </a:pathLst>
            </a:custGeom>
            <a:solidFill>
              <a:srgbClr val="00CBA1"/>
            </a:solidFill>
            <a:ln w="25400" cap="flat" cmpd="sng">
              <a:solidFill>
                <a:srgbClr val="000000">
                  <a:alpha val="0"/>
                </a:srgbClr>
              </a:solidFill>
              <a:prstDash val="solid"/>
              <a:miter lim="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endParaRPr lang="en-US"/>
            </a:p>
          </p:txBody>
        </p:sp>
        <p:sp>
          <p:nvSpPr>
            <p:cNvPr id="36900" name="AutoShape 36"/>
            <p:cNvSpPr>
              <a:spLocks/>
            </p:cNvSpPr>
            <p:nvPr/>
          </p:nvSpPr>
          <p:spPr bwMode="auto">
            <a:xfrm rot="21386038">
              <a:off x="2279906" y="1108650"/>
              <a:ext cx="778816" cy="834005"/>
            </a:xfrm>
            <a:custGeom>
              <a:avLst/>
              <a:gdLst>
                <a:gd name="T0" fmla="*/ 10008 w 20017"/>
                <a:gd name="T1" fmla="*/ 10588 h 21177"/>
                <a:gd name="T2" fmla="*/ 10008 w 20017"/>
                <a:gd name="T3" fmla="*/ 10588 h 21177"/>
                <a:gd name="T4" fmla="*/ 10008 w 20017"/>
                <a:gd name="T5" fmla="*/ 10588 h 21177"/>
                <a:gd name="T6" fmla="*/ 10008 w 20017"/>
                <a:gd name="T7" fmla="*/ 10588 h 21177"/>
              </a:gdLst>
              <a:ahLst/>
              <a:cxnLst>
                <a:cxn ang="0">
                  <a:pos x="T0" y="T1"/>
                </a:cxn>
                <a:cxn ang="0">
                  <a:pos x="T2" y="T3"/>
                </a:cxn>
                <a:cxn ang="0">
                  <a:pos x="T4" y="T5"/>
                </a:cxn>
                <a:cxn ang="0">
                  <a:pos x="T6" y="T7"/>
                </a:cxn>
              </a:cxnLst>
              <a:rect l="0" t="0" r="r" b="b"/>
              <a:pathLst>
                <a:path w="20017" h="21177">
                  <a:moveTo>
                    <a:pt x="687" y="16497"/>
                  </a:moveTo>
                  <a:cubicBezTo>
                    <a:pt x="687" y="16497"/>
                    <a:pt x="85" y="7313"/>
                    <a:pt x="7817" y="5527"/>
                  </a:cubicBezTo>
                  <a:cubicBezTo>
                    <a:pt x="15550" y="3741"/>
                    <a:pt x="16666" y="3061"/>
                    <a:pt x="16666" y="3061"/>
                  </a:cubicBezTo>
                  <a:cubicBezTo>
                    <a:pt x="16666" y="3061"/>
                    <a:pt x="14433" y="6462"/>
                    <a:pt x="13745" y="6803"/>
                  </a:cubicBezTo>
                  <a:cubicBezTo>
                    <a:pt x="13058" y="7143"/>
                    <a:pt x="16323" y="6037"/>
                    <a:pt x="18127" y="2466"/>
                  </a:cubicBezTo>
                  <a:cubicBezTo>
                    <a:pt x="19090" y="560"/>
                    <a:pt x="19244" y="0"/>
                    <a:pt x="19244" y="0"/>
                  </a:cubicBezTo>
                  <a:cubicBezTo>
                    <a:pt x="19244" y="0"/>
                    <a:pt x="21599" y="9198"/>
                    <a:pt x="18086" y="14641"/>
                  </a:cubicBezTo>
                  <a:cubicBezTo>
                    <a:pt x="16256" y="17476"/>
                    <a:pt x="13831" y="19559"/>
                    <a:pt x="8677" y="20579"/>
                  </a:cubicBezTo>
                  <a:cubicBezTo>
                    <a:pt x="3522" y="21599"/>
                    <a:pt x="0" y="21004"/>
                    <a:pt x="0" y="21004"/>
                  </a:cubicBezTo>
                  <a:cubicBezTo>
                    <a:pt x="0" y="21004"/>
                    <a:pt x="515" y="19474"/>
                    <a:pt x="687" y="16497"/>
                  </a:cubicBezTo>
                  <a:close/>
                </a:path>
              </a:pathLst>
            </a:custGeom>
            <a:solidFill>
              <a:srgbClr val="00CBA1"/>
            </a:solidFill>
            <a:ln w="25400" cap="flat" cmpd="sng">
              <a:solidFill>
                <a:srgbClr val="000000">
                  <a:alpha val="0"/>
                </a:srgbClr>
              </a:solidFill>
              <a:prstDash val="solid"/>
              <a:miter lim="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endParaRPr lang="en-US"/>
            </a:p>
          </p:txBody>
        </p:sp>
        <p:sp>
          <p:nvSpPr>
            <p:cNvPr id="36901" name="AutoShape 37"/>
            <p:cNvSpPr>
              <a:spLocks/>
            </p:cNvSpPr>
            <p:nvPr/>
          </p:nvSpPr>
          <p:spPr bwMode="auto">
            <a:xfrm rot="19594858">
              <a:off x="1710345" y="145530"/>
              <a:ext cx="778833" cy="833987"/>
            </a:xfrm>
            <a:custGeom>
              <a:avLst/>
              <a:gdLst>
                <a:gd name="T0" fmla="*/ 10008 w 20017"/>
                <a:gd name="T1" fmla="*/ 10588 h 21177"/>
                <a:gd name="T2" fmla="*/ 10008 w 20017"/>
                <a:gd name="T3" fmla="*/ 10588 h 21177"/>
                <a:gd name="T4" fmla="*/ 10008 w 20017"/>
                <a:gd name="T5" fmla="*/ 10588 h 21177"/>
                <a:gd name="T6" fmla="*/ 10008 w 20017"/>
                <a:gd name="T7" fmla="*/ 10588 h 21177"/>
              </a:gdLst>
              <a:ahLst/>
              <a:cxnLst>
                <a:cxn ang="0">
                  <a:pos x="T0" y="T1"/>
                </a:cxn>
                <a:cxn ang="0">
                  <a:pos x="T2" y="T3"/>
                </a:cxn>
                <a:cxn ang="0">
                  <a:pos x="T4" y="T5"/>
                </a:cxn>
                <a:cxn ang="0">
                  <a:pos x="T6" y="T7"/>
                </a:cxn>
              </a:cxnLst>
              <a:rect l="0" t="0" r="r" b="b"/>
              <a:pathLst>
                <a:path w="20017" h="21177">
                  <a:moveTo>
                    <a:pt x="687" y="16497"/>
                  </a:moveTo>
                  <a:cubicBezTo>
                    <a:pt x="687" y="16497"/>
                    <a:pt x="85" y="7313"/>
                    <a:pt x="7817" y="5527"/>
                  </a:cubicBezTo>
                  <a:cubicBezTo>
                    <a:pt x="15550" y="3741"/>
                    <a:pt x="16666" y="3061"/>
                    <a:pt x="16666" y="3061"/>
                  </a:cubicBezTo>
                  <a:cubicBezTo>
                    <a:pt x="16666" y="3061"/>
                    <a:pt x="14433" y="6463"/>
                    <a:pt x="13745" y="6803"/>
                  </a:cubicBezTo>
                  <a:cubicBezTo>
                    <a:pt x="13058" y="7143"/>
                    <a:pt x="16323" y="6037"/>
                    <a:pt x="18127" y="2466"/>
                  </a:cubicBezTo>
                  <a:cubicBezTo>
                    <a:pt x="19090" y="560"/>
                    <a:pt x="19244" y="0"/>
                    <a:pt x="19244" y="0"/>
                  </a:cubicBezTo>
                  <a:cubicBezTo>
                    <a:pt x="19244" y="0"/>
                    <a:pt x="21599" y="9198"/>
                    <a:pt x="18086" y="14641"/>
                  </a:cubicBezTo>
                  <a:cubicBezTo>
                    <a:pt x="16256" y="17476"/>
                    <a:pt x="13831" y="19559"/>
                    <a:pt x="8677" y="20579"/>
                  </a:cubicBezTo>
                  <a:cubicBezTo>
                    <a:pt x="3522" y="21599"/>
                    <a:pt x="0" y="21004"/>
                    <a:pt x="0" y="21004"/>
                  </a:cubicBezTo>
                  <a:cubicBezTo>
                    <a:pt x="0" y="21004"/>
                    <a:pt x="515" y="19474"/>
                    <a:pt x="687" y="16497"/>
                  </a:cubicBezTo>
                  <a:close/>
                </a:path>
              </a:pathLst>
            </a:custGeom>
            <a:solidFill>
              <a:srgbClr val="00CBA1"/>
            </a:solidFill>
            <a:ln w="25400" cap="flat" cmpd="sng">
              <a:solidFill>
                <a:srgbClr val="000000">
                  <a:alpha val="0"/>
                </a:srgbClr>
              </a:solidFill>
              <a:prstDash val="solid"/>
              <a:miter lim="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endParaRPr lang="en-US"/>
            </a:p>
          </p:txBody>
        </p:sp>
        <p:sp>
          <p:nvSpPr>
            <p:cNvPr id="36902" name="AutoShape 38"/>
            <p:cNvSpPr>
              <a:spLocks/>
            </p:cNvSpPr>
            <p:nvPr/>
          </p:nvSpPr>
          <p:spPr bwMode="auto">
            <a:xfrm rot="708393" flipH="1">
              <a:off x="84540" y="2237481"/>
              <a:ext cx="778818" cy="834003"/>
            </a:xfrm>
            <a:custGeom>
              <a:avLst/>
              <a:gdLst>
                <a:gd name="T0" fmla="*/ 10008 w 20017"/>
                <a:gd name="T1" fmla="*/ 10588 h 21177"/>
                <a:gd name="T2" fmla="*/ 10008 w 20017"/>
                <a:gd name="T3" fmla="*/ 10588 h 21177"/>
                <a:gd name="T4" fmla="*/ 10008 w 20017"/>
                <a:gd name="T5" fmla="*/ 10588 h 21177"/>
                <a:gd name="T6" fmla="*/ 10008 w 20017"/>
                <a:gd name="T7" fmla="*/ 10588 h 21177"/>
              </a:gdLst>
              <a:ahLst/>
              <a:cxnLst>
                <a:cxn ang="0">
                  <a:pos x="T0" y="T1"/>
                </a:cxn>
                <a:cxn ang="0">
                  <a:pos x="T2" y="T3"/>
                </a:cxn>
                <a:cxn ang="0">
                  <a:pos x="T4" y="T5"/>
                </a:cxn>
                <a:cxn ang="0">
                  <a:pos x="T6" y="T7"/>
                </a:cxn>
              </a:cxnLst>
              <a:rect l="0" t="0" r="r" b="b"/>
              <a:pathLst>
                <a:path w="20017" h="21177">
                  <a:moveTo>
                    <a:pt x="687" y="16497"/>
                  </a:moveTo>
                  <a:cubicBezTo>
                    <a:pt x="687" y="16497"/>
                    <a:pt x="85" y="7313"/>
                    <a:pt x="7817" y="5527"/>
                  </a:cubicBezTo>
                  <a:cubicBezTo>
                    <a:pt x="15550" y="3741"/>
                    <a:pt x="16666" y="3061"/>
                    <a:pt x="16666" y="3061"/>
                  </a:cubicBezTo>
                  <a:cubicBezTo>
                    <a:pt x="16666" y="3061"/>
                    <a:pt x="14433" y="6463"/>
                    <a:pt x="13745" y="6803"/>
                  </a:cubicBezTo>
                  <a:cubicBezTo>
                    <a:pt x="13058" y="7143"/>
                    <a:pt x="16323" y="6037"/>
                    <a:pt x="18127" y="2466"/>
                  </a:cubicBezTo>
                  <a:cubicBezTo>
                    <a:pt x="19090" y="560"/>
                    <a:pt x="19244" y="0"/>
                    <a:pt x="19244" y="0"/>
                  </a:cubicBezTo>
                  <a:cubicBezTo>
                    <a:pt x="19244" y="0"/>
                    <a:pt x="21599" y="9198"/>
                    <a:pt x="18086" y="14641"/>
                  </a:cubicBezTo>
                  <a:cubicBezTo>
                    <a:pt x="16256" y="17476"/>
                    <a:pt x="13831" y="19559"/>
                    <a:pt x="8677" y="20579"/>
                  </a:cubicBezTo>
                  <a:cubicBezTo>
                    <a:pt x="3522" y="21600"/>
                    <a:pt x="0" y="21004"/>
                    <a:pt x="0" y="21004"/>
                  </a:cubicBezTo>
                  <a:cubicBezTo>
                    <a:pt x="0" y="21004"/>
                    <a:pt x="515" y="19474"/>
                    <a:pt x="687" y="16497"/>
                  </a:cubicBezTo>
                  <a:close/>
                </a:path>
              </a:pathLst>
            </a:custGeom>
            <a:solidFill>
              <a:srgbClr val="00CBA1"/>
            </a:solidFill>
            <a:ln w="25400" cap="flat" cmpd="sng">
              <a:solidFill>
                <a:srgbClr val="000000">
                  <a:alpha val="0"/>
                </a:srgbClr>
              </a:solidFill>
              <a:prstDash val="solid"/>
              <a:miter lim="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endParaRPr lang="en-US"/>
            </a:p>
          </p:txBody>
        </p:sp>
      </p:grpSp>
      <p:sp>
        <p:nvSpPr>
          <p:cNvPr id="36903" name="AutoShape 39"/>
          <p:cNvSpPr>
            <a:spLocks/>
          </p:cNvSpPr>
          <p:nvPr/>
        </p:nvSpPr>
        <p:spPr bwMode="auto">
          <a:xfrm>
            <a:off x="1447800" y="3949700"/>
            <a:ext cx="2297113" cy="4572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2100" b="1">
                <a:solidFill>
                  <a:srgbClr val="245E86"/>
                </a:solidFill>
                <a:latin typeface="Open Sans" charset="0"/>
                <a:cs typeface="Open Sans" charset="0"/>
                <a:sym typeface="Open Sans" charset="0"/>
              </a:rPr>
              <a:t>Top growth area</a:t>
            </a:r>
            <a:endParaRPr lang="en-US"/>
          </a:p>
        </p:txBody>
      </p:sp>
      <p:sp>
        <p:nvSpPr>
          <p:cNvPr id="36904" name="AutoShape 40"/>
          <p:cNvSpPr>
            <a:spLocks/>
          </p:cNvSpPr>
          <p:nvPr/>
        </p:nvSpPr>
        <p:spPr bwMode="auto">
          <a:xfrm>
            <a:off x="1447800" y="5842000"/>
            <a:ext cx="2311400" cy="4572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2100" b="1">
                <a:solidFill>
                  <a:srgbClr val="245E86"/>
                </a:solidFill>
                <a:latin typeface="Open Sans" charset="0"/>
                <a:cs typeface="Open Sans" charset="0"/>
                <a:sym typeface="Open Sans" charset="0"/>
              </a:rPr>
              <a:t>Mid growth area</a:t>
            </a:r>
            <a:endParaRPr lang="en-US"/>
          </a:p>
        </p:txBody>
      </p:sp>
      <p:sp>
        <p:nvSpPr>
          <p:cNvPr id="36905" name="AutoShape 41"/>
          <p:cNvSpPr>
            <a:spLocks/>
          </p:cNvSpPr>
          <p:nvPr/>
        </p:nvSpPr>
        <p:spPr bwMode="auto">
          <a:xfrm>
            <a:off x="1447800" y="7543800"/>
            <a:ext cx="2814638" cy="4572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2100" b="1">
                <a:solidFill>
                  <a:srgbClr val="245E86"/>
                </a:solidFill>
                <a:latin typeface="Open Sans" charset="0"/>
                <a:cs typeface="Open Sans" charset="0"/>
                <a:sym typeface="Open Sans" charset="0"/>
              </a:rPr>
              <a:t>Startup growth area</a:t>
            </a:r>
            <a:endParaRPr lang="en-US"/>
          </a:p>
        </p:txBody>
      </p:sp>
      <p:sp>
        <p:nvSpPr>
          <p:cNvPr id="36906" name="AutoShape 42"/>
          <p:cNvSpPr>
            <a:spLocks/>
          </p:cNvSpPr>
          <p:nvPr/>
        </p:nvSpPr>
        <p:spPr bwMode="auto">
          <a:xfrm>
            <a:off x="22263100" y="12630150"/>
            <a:ext cx="461963" cy="520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r>
              <a:rPr lang="en-US" sz="2400" b="1">
                <a:solidFill>
                  <a:srgbClr val="444444"/>
                </a:solidFill>
                <a:latin typeface="Open Sans" charset="0"/>
                <a:cs typeface="Open Sans" charset="0"/>
                <a:sym typeface="Open Sans" charset="0"/>
              </a:rPr>
              <a:t>29</a:t>
            </a:r>
            <a:endParaRPr lang="en-US"/>
          </a:p>
        </p:txBody>
      </p:sp>
      <p:sp>
        <p:nvSpPr>
          <p:cNvPr id="44" name="AutoShape 6"/>
          <p:cNvSpPr>
            <a:spLocks/>
          </p:cNvSpPr>
          <p:nvPr/>
        </p:nvSpPr>
        <p:spPr bwMode="auto">
          <a:xfrm>
            <a:off x="1473200" y="12534900"/>
            <a:ext cx="3937000" cy="5334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2000" b="1" dirty="0">
                <a:solidFill>
                  <a:srgbClr val="232323"/>
                </a:solidFill>
                <a:latin typeface="Open Sans" charset="0"/>
                <a:cs typeface="Open Sans" charset="0"/>
                <a:sym typeface="Open Sans" charset="0"/>
              </a:rPr>
              <a:t>Presentation</a:t>
            </a:r>
            <a:r>
              <a:rPr lang="en-US" sz="2000" dirty="0">
                <a:solidFill>
                  <a:srgbClr val="232323"/>
                </a:solidFill>
                <a:latin typeface="Open Sans" charset="0"/>
                <a:cs typeface="Open Sans" charset="0"/>
                <a:sym typeface="Open Sans" charset="0"/>
              </a:rPr>
              <a:t> name goes here</a:t>
            </a:r>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xmlns:p14="http://schemas.microsoft.com/office/powerpoint/2010/mai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242" name="Group 2"/>
          <p:cNvGrpSpPr>
            <a:grpSpLocks/>
          </p:cNvGrpSpPr>
          <p:nvPr/>
        </p:nvGrpSpPr>
        <p:grpSpPr bwMode="auto">
          <a:xfrm>
            <a:off x="1450975" y="723900"/>
            <a:ext cx="13484225" cy="1308100"/>
            <a:chOff x="0" y="0"/>
            <a:chExt cx="5471505" cy="1308100"/>
          </a:xfrm>
        </p:grpSpPr>
        <p:sp>
          <p:nvSpPr>
            <p:cNvPr id="10243" name="AutoShape 3"/>
            <p:cNvSpPr>
              <a:spLocks/>
            </p:cNvSpPr>
            <p:nvPr/>
          </p:nvSpPr>
          <p:spPr bwMode="auto">
            <a:xfrm>
              <a:off x="0" y="0"/>
              <a:ext cx="4632722" cy="8001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4000" b="1" dirty="0">
                  <a:solidFill>
                    <a:srgbClr val="232323"/>
                  </a:solidFill>
                  <a:latin typeface="Open Sans" charset="0"/>
                  <a:cs typeface="Open Sans" charset="0"/>
                  <a:sym typeface="Open Sans" charset="0"/>
                </a:rPr>
                <a:t>Greetings from us</a:t>
              </a:r>
              <a:endParaRPr lang="en-US" dirty="0"/>
            </a:p>
          </p:txBody>
        </p:sp>
        <p:sp>
          <p:nvSpPr>
            <p:cNvPr id="10244" name="AutoShape 4"/>
            <p:cNvSpPr>
              <a:spLocks/>
            </p:cNvSpPr>
            <p:nvPr/>
          </p:nvSpPr>
          <p:spPr bwMode="auto">
            <a:xfrm>
              <a:off x="8135" y="685800"/>
              <a:ext cx="5463370" cy="6223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3000" dirty="0">
                  <a:solidFill>
                    <a:srgbClr val="232323"/>
                  </a:solidFill>
                  <a:latin typeface="Open Sans" charset="0"/>
                  <a:cs typeface="Open Sans" charset="0"/>
                  <a:sym typeface="Open Sans" charset="0"/>
                </a:rPr>
                <a:t>The </a:t>
              </a:r>
              <a:r>
                <a:rPr lang="en-US" sz="3000" dirty="0" err="1">
                  <a:solidFill>
                    <a:srgbClr val="232323"/>
                  </a:solidFill>
                  <a:latin typeface="Open Sans" charset="0"/>
                  <a:cs typeface="Open Sans" charset="0"/>
                  <a:sym typeface="Open Sans" charset="0"/>
                </a:rPr>
                <a:t>lorem</a:t>
              </a:r>
              <a:r>
                <a:rPr lang="en-US" sz="3000" dirty="0">
                  <a:solidFill>
                    <a:srgbClr val="232323"/>
                  </a:solidFill>
                  <a:latin typeface="Open Sans" charset="0"/>
                  <a:cs typeface="Open Sans" charset="0"/>
                  <a:sym typeface="Open Sans" charset="0"/>
                </a:rPr>
                <a:t> </a:t>
              </a:r>
              <a:r>
                <a:rPr lang="en-US" sz="3000" dirty="0" err="1">
                  <a:solidFill>
                    <a:srgbClr val="232323"/>
                  </a:solidFill>
                  <a:latin typeface="Open Sans" charset="0"/>
                  <a:cs typeface="Open Sans" charset="0"/>
                  <a:sym typeface="Open Sans" charset="0"/>
                </a:rPr>
                <a:t>ipsum</a:t>
              </a:r>
              <a:r>
                <a:rPr lang="en-US" sz="3000" dirty="0">
                  <a:solidFill>
                    <a:srgbClr val="232323"/>
                  </a:solidFill>
                  <a:latin typeface="Open Sans" charset="0"/>
                  <a:cs typeface="Open Sans" charset="0"/>
                  <a:sym typeface="Open Sans" charset="0"/>
                </a:rPr>
                <a:t> dolor sit </a:t>
              </a:r>
              <a:r>
                <a:rPr lang="en-US" sz="3000" dirty="0" err="1">
                  <a:solidFill>
                    <a:srgbClr val="232323"/>
                  </a:solidFill>
                  <a:latin typeface="Open Sans" charset="0"/>
                  <a:cs typeface="Open Sans" charset="0"/>
                  <a:sym typeface="Open Sans" charset="0"/>
                </a:rPr>
                <a:t>amet</a:t>
              </a:r>
              <a:endParaRPr lang="en-US" dirty="0"/>
            </a:p>
          </p:txBody>
        </p:sp>
      </p:grpSp>
      <p:sp>
        <p:nvSpPr>
          <p:cNvPr id="10245" name="AutoShape 5"/>
          <p:cNvSpPr>
            <a:spLocks/>
          </p:cNvSpPr>
          <p:nvPr/>
        </p:nvSpPr>
        <p:spPr bwMode="auto">
          <a:xfrm>
            <a:off x="1447800" y="6280150"/>
            <a:ext cx="8026400" cy="41910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599"/>
                </a:lnTo>
                <a:lnTo>
                  <a:pt x="0" y="21599"/>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pPr algn="r">
              <a:lnSpc>
                <a:spcPct val="90000"/>
              </a:lnSpc>
            </a:pPr>
            <a:r>
              <a:rPr lang="en-US" sz="6400" dirty="0">
                <a:solidFill>
                  <a:srgbClr val="232323"/>
                </a:solidFill>
                <a:latin typeface="Open Sans" charset="0"/>
                <a:cs typeface="Open Sans" charset="0"/>
                <a:sym typeface="Open Sans" charset="0"/>
              </a:rPr>
              <a:t>What we see is only a perception. What we hear is only an opinion.</a:t>
            </a:r>
            <a:endParaRPr lang="en-US" dirty="0"/>
          </a:p>
        </p:txBody>
      </p:sp>
      <p:grpSp>
        <p:nvGrpSpPr>
          <p:cNvPr id="10246" name="Group 6"/>
          <p:cNvGrpSpPr>
            <a:grpSpLocks/>
          </p:cNvGrpSpPr>
          <p:nvPr/>
        </p:nvGrpSpPr>
        <p:grpSpPr bwMode="auto">
          <a:xfrm flipH="1">
            <a:off x="6959600" y="3338513"/>
            <a:ext cx="2717800" cy="2717800"/>
            <a:chOff x="-1" y="-1"/>
            <a:chExt cx="2717802" cy="2717802"/>
          </a:xfrm>
        </p:grpSpPr>
        <p:sp>
          <p:nvSpPr>
            <p:cNvPr id="10247" name="AutoShape 7"/>
            <p:cNvSpPr>
              <a:spLocks/>
            </p:cNvSpPr>
            <p:nvPr/>
          </p:nvSpPr>
          <p:spPr bwMode="auto">
            <a:xfrm>
              <a:off x="-1" y="-1"/>
              <a:ext cx="2717802" cy="2717802"/>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9" y="6723"/>
                    <a:pt x="20639" y="12953"/>
                    <a:pt x="16796" y="16796"/>
                  </a:cubicBezTo>
                  <a:cubicBezTo>
                    <a:pt x="12953" y="20639"/>
                    <a:pt x="6723" y="20639"/>
                    <a:pt x="2881" y="16796"/>
                  </a:cubicBezTo>
                  <a:cubicBezTo>
                    <a:pt x="-961" y="12953"/>
                    <a:pt x="-961" y="6723"/>
                    <a:pt x="2881" y="2881"/>
                  </a:cubicBezTo>
                  <a:cubicBezTo>
                    <a:pt x="6723" y="-961"/>
                    <a:pt x="12953" y="-961"/>
                    <a:pt x="16796" y="2881"/>
                  </a:cubicBezTo>
                </a:path>
              </a:pathLst>
            </a:custGeom>
            <a:gradFill rotWithShape="0">
              <a:gsLst>
                <a:gs pos="0">
                  <a:srgbClr val="99DFCC"/>
                </a:gs>
                <a:gs pos="49742">
                  <a:srgbClr val="77B2E8"/>
                </a:gs>
                <a:gs pos="73688">
                  <a:srgbClr val="9CACE7"/>
                </a:gs>
                <a:gs pos="100000">
                  <a:srgbClr val="C1A7E5"/>
                </a:gs>
              </a:gsLst>
              <a:lin ang="5400000"/>
            </a:gradFill>
            <a:ln w="63500" cap="flat" cmpd="sng">
              <a:solidFill>
                <a:srgbClr val="000000">
                  <a:alpha val="0"/>
                </a:srgbClr>
              </a:solidFill>
              <a:prstDash val="solid"/>
              <a:miter lim="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000000"/>
                  </a:outerShdw>
                </a:effectLst>
              </a:endParaRPr>
            </a:p>
          </p:txBody>
        </p:sp>
        <p:sp>
          <p:nvSpPr>
            <p:cNvPr id="10248" name="AutoShape 8"/>
            <p:cNvSpPr>
              <a:spLocks/>
            </p:cNvSpPr>
            <p:nvPr/>
          </p:nvSpPr>
          <p:spPr bwMode="auto">
            <a:xfrm>
              <a:off x="51810" y="59293"/>
              <a:ext cx="2606695" cy="2606695"/>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4"/>
                    <a:pt x="20638" y="12953"/>
                    <a:pt x="16796" y="16796"/>
                  </a:cubicBezTo>
                  <a:cubicBezTo>
                    <a:pt x="12953" y="20639"/>
                    <a:pt x="6724" y="20639"/>
                    <a:pt x="2881" y="16796"/>
                  </a:cubicBezTo>
                  <a:cubicBezTo>
                    <a:pt x="-961" y="12953"/>
                    <a:pt x="-961" y="6724"/>
                    <a:pt x="2881" y="2881"/>
                  </a:cubicBezTo>
                  <a:cubicBezTo>
                    <a:pt x="6724" y="-961"/>
                    <a:pt x="12953" y="-961"/>
                    <a:pt x="16796" y="2881"/>
                  </a:cubicBezTo>
                </a:path>
              </a:pathLst>
            </a:custGeom>
            <a:solidFill>
              <a:srgbClr val="F9F9F9"/>
            </a:solidFill>
            <a:ln w="25400" cap="flat" cmpd="sng">
              <a:solidFill>
                <a:srgbClr val="000000">
                  <a:alpha val="0"/>
                </a:srgbClr>
              </a:solidFill>
              <a:prstDash val="solid"/>
              <a:miter lim="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DDDDDD"/>
                  </a:outerShdw>
                </a:effectLst>
              </a:endParaRPr>
            </a:p>
          </p:txBody>
        </p:sp>
        <p:sp>
          <p:nvSpPr>
            <p:cNvPr id="10249" name="AutoShape 9"/>
            <p:cNvSpPr>
              <a:spLocks/>
            </p:cNvSpPr>
            <p:nvPr/>
          </p:nvSpPr>
          <p:spPr bwMode="auto">
            <a:xfrm>
              <a:off x="218269" y="218269"/>
              <a:ext cx="2281265" cy="2281265"/>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9" y="6724"/>
                    <a:pt x="20639" y="12953"/>
                    <a:pt x="16796" y="16796"/>
                  </a:cubicBezTo>
                  <a:cubicBezTo>
                    <a:pt x="12953" y="20638"/>
                    <a:pt x="6724" y="20638"/>
                    <a:pt x="2881" y="16796"/>
                  </a:cubicBezTo>
                  <a:cubicBezTo>
                    <a:pt x="-961" y="12953"/>
                    <a:pt x="-961" y="6724"/>
                    <a:pt x="2881" y="2881"/>
                  </a:cubicBezTo>
                  <a:cubicBezTo>
                    <a:pt x="6724" y="-961"/>
                    <a:pt x="12953" y="-961"/>
                    <a:pt x="16796" y="2881"/>
                  </a:cubicBezTo>
                </a:path>
              </a:pathLst>
            </a:custGeom>
            <a:solidFill>
              <a:srgbClr val="EBEBEB"/>
            </a:solidFill>
            <a:ln w="25400" cap="flat" cmpd="sng">
              <a:solidFill>
                <a:srgbClr val="000000">
                  <a:alpha val="0"/>
                </a:srgbClr>
              </a:solidFill>
              <a:prstDash val="solid"/>
              <a:miter lim="0"/>
              <a:headEnd/>
              <a:tailEnd/>
            </a:ln>
            <a:effectLst>
              <a:outerShdw blurRad="127000" algn="ctr" rotWithShape="0">
                <a:srgbClr val="000000">
                  <a:alpha val="10999"/>
                </a:srgbClr>
              </a:outerShdw>
            </a:effectLst>
          </p:spPr>
          <p:txBody>
            <a:bodyPr lIns="0" tIns="0" rIns="0" bIns="0" anchor="ctr"/>
            <a:lstStyle/>
            <a:p>
              <a:pPr defTabSz="584200"/>
              <a:endParaRPr lang="en-US" sz="4000">
                <a:solidFill>
                  <a:srgbClr val="FFFFFF"/>
                </a:solidFill>
                <a:effectLst>
                  <a:outerShdw blurRad="38100" dist="38100" dir="2700000" algn="tl">
                    <a:srgbClr val="000000"/>
                  </a:outerShdw>
                </a:effectLst>
              </a:endParaRPr>
            </a:p>
          </p:txBody>
        </p:sp>
      </p:grpSp>
      <p:sp>
        <p:nvSpPr>
          <p:cNvPr id="10250" name="AutoShape 10"/>
          <p:cNvSpPr>
            <a:spLocks/>
          </p:cNvSpPr>
          <p:nvPr/>
        </p:nvSpPr>
        <p:spPr bwMode="auto">
          <a:xfrm>
            <a:off x="10948988" y="3498850"/>
            <a:ext cx="11925300" cy="71755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lstStyle/>
          <a:p>
            <a:pPr algn="l"/>
            <a:r>
              <a:rPr lang="en-US" sz="2400" b="1">
                <a:solidFill>
                  <a:srgbClr val="232323"/>
                </a:solidFill>
                <a:latin typeface="Open Sans" charset="0"/>
                <a:cs typeface="Open Sans" charset="0"/>
                <a:sym typeface="Open Sans" charset="0"/>
              </a:rPr>
              <a:t>Morbi leo risus, porta ac consectetur ac, vestibulum at eros. ut id elit. Vestibulum id ligula porta felis euismod semper</a:t>
            </a:r>
            <a:r>
              <a:rPr lang="en-US" sz="2400">
                <a:solidFill>
                  <a:srgbClr val="232323"/>
                </a:solidFill>
                <a:latin typeface="Open Sans" charset="0"/>
                <a:cs typeface="Open Sans" charset="0"/>
                <a:sym typeface="Open Sans" charset="0"/>
              </a:rPr>
              <a:t>. </a:t>
            </a:r>
          </a:p>
          <a:p>
            <a:pPr algn="l"/>
            <a:endParaRPr lang="en-US" sz="2400">
              <a:solidFill>
                <a:srgbClr val="232323"/>
              </a:solidFill>
              <a:latin typeface="Open Sans" charset="0"/>
              <a:cs typeface="Open Sans" charset="0"/>
              <a:sym typeface="Open Sans" charset="0"/>
            </a:endParaRPr>
          </a:p>
          <a:p>
            <a:pPr algn="l"/>
            <a:r>
              <a:rPr lang="en-US" sz="2400">
                <a:solidFill>
                  <a:srgbClr val="232323"/>
                </a:solidFill>
                <a:latin typeface="Open Sans" charset="0"/>
                <a:cs typeface="Open Sans" charset="0"/>
                <a:sym typeface="Open Sans" charset="0"/>
              </a:rPr>
              <a:t>Aenean lacinia bibendum nulla sed consectetur. Nulla vitae elit libero, a pharetra augue. Aenean eu leo quam. Pellentesque ornarenean lacinia bibendum nulla sed consectetur. Nulla vitae elit libero, a pharetra augue. Aenean eu leo  Nulla vitae elit libero, a pharetra augue. Aenean eu leo quam. Pellentesque ornare sem lacinia quam venenatis vestibulum. Morbi leo risus, elit. Vestibulum id</a:t>
            </a:r>
          </a:p>
          <a:p>
            <a:pPr algn="l"/>
            <a:r>
              <a:rPr lang="en-US" sz="2400">
                <a:solidFill>
                  <a:srgbClr val="232323"/>
                </a:solidFill>
                <a:latin typeface="Open Sans" charset="0"/>
                <a:cs typeface="Open Sans" charset="0"/>
                <a:sym typeface="Open Sans" charset="0"/>
              </a:rPr>
              <a:t>Aenean lacinia bibendum nulla sed coetra augue. Aenean eu leo  Nulla vitae elit libero, a pharetra augue. Aenean eu leo quam. Pellentesque ornare sem lacinia quam venenatis vestibulum. Morbctetur. Nulla vitae elit libero, aero, a pharetra augue. Aeneanquam. Pellen vestibulus, porta ac consectetur ac, vestibulum at eros. ut id elit. Vestibulum id ligula porta felis euismod semper. Aenean lacinia bibendum nulla sed consectetur. Nulla vitae elit libero Pellentesque ornare sem lacinia quam venenatis vestibulum. Morbi leo risus, porta ac consectetur ac, vestibulum at eros.</a:t>
            </a:r>
            <a:endParaRPr lang="en-US"/>
          </a:p>
        </p:txBody>
      </p:sp>
      <p:sp>
        <p:nvSpPr>
          <p:cNvPr id="10251" name="AutoShape 11"/>
          <p:cNvSpPr>
            <a:spLocks/>
          </p:cNvSpPr>
          <p:nvPr/>
        </p:nvSpPr>
        <p:spPr bwMode="auto">
          <a:xfrm>
            <a:off x="22263100" y="12630150"/>
            <a:ext cx="461963" cy="520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r>
              <a:rPr lang="en-US" sz="2400" b="1">
                <a:solidFill>
                  <a:srgbClr val="444444"/>
                </a:solidFill>
                <a:latin typeface="Open Sans" charset="0"/>
                <a:cs typeface="Open Sans" charset="0"/>
                <a:sym typeface="Open Sans" charset="0"/>
              </a:rPr>
              <a:t>03</a:t>
            </a:r>
            <a:endParaRPr lang="en-US"/>
          </a:p>
        </p:txBody>
      </p:sp>
      <p:sp>
        <p:nvSpPr>
          <p:cNvPr id="12" name="AutoShape 6"/>
          <p:cNvSpPr>
            <a:spLocks/>
          </p:cNvSpPr>
          <p:nvPr/>
        </p:nvSpPr>
        <p:spPr bwMode="auto">
          <a:xfrm>
            <a:off x="1473200" y="12534900"/>
            <a:ext cx="3937000" cy="5334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2000" b="1" dirty="0">
                <a:solidFill>
                  <a:srgbClr val="232323"/>
                </a:solidFill>
                <a:latin typeface="Open Sans" charset="0"/>
                <a:cs typeface="Open Sans" charset="0"/>
                <a:sym typeface="Open Sans" charset="0"/>
              </a:rPr>
              <a:t>Presentation</a:t>
            </a:r>
            <a:r>
              <a:rPr lang="en-US" sz="2000" dirty="0">
                <a:solidFill>
                  <a:srgbClr val="232323"/>
                </a:solidFill>
                <a:latin typeface="Open Sans" charset="0"/>
                <a:cs typeface="Open Sans" charset="0"/>
                <a:sym typeface="Open Sans" charset="0"/>
              </a:rPr>
              <a:t> name goes here</a:t>
            </a:r>
            <a:endParaRPr lang="en-US" dirty="0"/>
          </a:p>
        </p:txBody>
      </p:sp>
      <p:sp>
        <p:nvSpPr>
          <p:cNvPr id="2" name="Picture Placeholder 1"/>
          <p:cNvSpPr>
            <a:spLocks noGrp="1"/>
          </p:cNvSpPr>
          <p:nvPr>
            <p:ph type="pic" sz="quarter" idx="10"/>
          </p:nvPr>
        </p:nvSpPr>
        <p:spPr>
          <a:xfrm>
            <a:off x="7198648" y="3577564"/>
            <a:ext cx="2260482" cy="2260482"/>
          </a:xfrm>
        </p:spPr>
      </p:sp>
    </p:spTree>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xmlns:p14="http://schemas.microsoft.com/office/powerpoint/2010/main" spd="slow">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7892" name="Group 4"/>
          <p:cNvGrpSpPr>
            <a:grpSpLocks/>
          </p:cNvGrpSpPr>
          <p:nvPr/>
        </p:nvGrpSpPr>
        <p:grpSpPr bwMode="auto">
          <a:xfrm>
            <a:off x="10109200" y="4151313"/>
            <a:ext cx="12344400" cy="7720012"/>
            <a:chOff x="0" y="0"/>
            <a:chExt cx="12343047" cy="7718882"/>
          </a:xfrm>
        </p:grpSpPr>
        <p:sp>
          <p:nvSpPr>
            <p:cNvPr id="37893" name="AutoShape 5"/>
            <p:cNvSpPr>
              <a:spLocks/>
            </p:cNvSpPr>
            <p:nvPr/>
          </p:nvSpPr>
          <p:spPr bwMode="auto">
            <a:xfrm>
              <a:off x="3446273" y="3828616"/>
              <a:ext cx="2311401" cy="787401"/>
            </a:xfrm>
            <a:custGeom>
              <a:avLst/>
              <a:gdLst>
                <a:gd name="T0" fmla="*/ 10800 w 21600"/>
                <a:gd name="T1" fmla="+- 0 11439 1279"/>
                <a:gd name="T2" fmla="*/ 11439 h 20321"/>
                <a:gd name="T3" fmla="*/ 10800 w 21600"/>
                <a:gd name="T4" fmla="+- 0 11439 1279"/>
                <a:gd name="T5" fmla="*/ 11439 h 20321"/>
                <a:gd name="T6" fmla="*/ 10800 w 21600"/>
                <a:gd name="T7" fmla="+- 0 11439 1279"/>
                <a:gd name="T8" fmla="*/ 11439 h 20321"/>
                <a:gd name="T9" fmla="*/ 10800 w 21600"/>
                <a:gd name="T10" fmla="+- 0 11439 1279"/>
                <a:gd name="T11" fmla="*/ 11439 h 20321"/>
              </a:gdLst>
              <a:ahLst/>
              <a:cxnLst>
                <a:cxn ang="0">
                  <a:pos x="T0" y="T2"/>
                </a:cxn>
                <a:cxn ang="0">
                  <a:pos x="T3" y="T5"/>
                </a:cxn>
                <a:cxn ang="0">
                  <a:pos x="T6" y="T8"/>
                </a:cxn>
                <a:cxn ang="0">
                  <a:pos x="T9" y="T11"/>
                </a:cxn>
              </a:cxnLst>
              <a:rect l="0" t="0" r="r" b="b"/>
              <a:pathLst>
                <a:path w="21600" h="20321">
                  <a:moveTo>
                    <a:pt x="0" y="20321"/>
                  </a:moveTo>
                  <a:cubicBezTo>
                    <a:pt x="0" y="20321"/>
                    <a:pt x="3942" y="5542"/>
                    <a:pt x="11314" y="2131"/>
                  </a:cubicBezTo>
                  <a:cubicBezTo>
                    <a:pt x="18685" y="-1279"/>
                    <a:pt x="21600" y="426"/>
                    <a:pt x="21600" y="426"/>
                  </a:cubicBezTo>
                </a:path>
              </a:pathLst>
            </a:custGeom>
            <a:noFill/>
            <a:ln w="25400" cap="flat" cmpd="sng">
              <a:solidFill>
                <a:srgbClr val="AAAAAA"/>
              </a:solidFill>
              <a:prstDash val="dash"/>
              <a:miter lim="0"/>
              <a:headEnd/>
              <a:tailEnd type="arrow" w="med" len="med"/>
            </a:ln>
            <a:effectLst/>
            <a:extLst>
              <a:ext uri="{909E8E84-426E-40dd-AFC4-6F175D3DCCD1}">
                <a14:hiddenFill xmlns:a14="http://schemas.microsoft.com/office/drawing/2010/main" xmlns="">
                  <a:solidFill>
                    <a:srgbClr val="FFFFFF"/>
                  </a:solid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endParaRPr lang="en-US"/>
            </a:p>
          </p:txBody>
        </p:sp>
        <p:sp>
          <p:nvSpPr>
            <p:cNvPr id="37894" name="AutoShape 6"/>
            <p:cNvSpPr>
              <a:spLocks/>
            </p:cNvSpPr>
            <p:nvPr/>
          </p:nvSpPr>
          <p:spPr bwMode="auto">
            <a:xfrm>
              <a:off x="2818046" y="1958700"/>
              <a:ext cx="2933701" cy="787401"/>
            </a:xfrm>
            <a:custGeom>
              <a:avLst/>
              <a:gdLst>
                <a:gd name="T0" fmla="*/ 10800 w 21600"/>
                <a:gd name="T1" fmla="+- 0 11439 1279"/>
                <a:gd name="T2" fmla="*/ 11439 h 20321"/>
                <a:gd name="T3" fmla="*/ 10800 w 21600"/>
                <a:gd name="T4" fmla="+- 0 11439 1279"/>
                <a:gd name="T5" fmla="*/ 11439 h 20321"/>
                <a:gd name="T6" fmla="*/ 10800 w 21600"/>
                <a:gd name="T7" fmla="+- 0 11439 1279"/>
                <a:gd name="T8" fmla="*/ 11439 h 20321"/>
                <a:gd name="T9" fmla="*/ 10800 w 21600"/>
                <a:gd name="T10" fmla="+- 0 11439 1279"/>
                <a:gd name="T11" fmla="*/ 11439 h 20321"/>
              </a:gdLst>
              <a:ahLst/>
              <a:cxnLst>
                <a:cxn ang="0">
                  <a:pos x="T0" y="T2"/>
                </a:cxn>
                <a:cxn ang="0">
                  <a:pos x="T3" y="T5"/>
                </a:cxn>
                <a:cxn ang="0">
                  <a:pos x="T6" y="T8"/>
                </a:cxn>
                <a:cxn ang="0">
                  <a:pos x="T9" y="T11"/>
                </a:cxn>
              </a:cxnLst>
              <a:rect l="0" t="0" r="r" b="b"/>
              <a:pathLst>
                <a:path w="21600" h="20321">
                  <a:moveTo>
                    <a:pt x="0" y="20321"/>
                  </a:moveTo>
                  <a:cubicBezTo>
                    <a:pt x="0" y="20321"/>
                    <a:pt x="3942" y="5542"/>
                    <a:pt x="11314" y="2131"/>
                  </a:cubicBezTo>
                  <a:cubicBezTo>
                    <a:pt x="18685" y="-1279"/>
                    <a:pt x="21599" y="426"/>
                    <a:pt x="21599" y="426"/>
                  </a:cubicBezTo>
                </a:path>
              </a:pathLst>
            </a:custGeom>
            <a:noFill/>
            <a:ln w="25400" cap="flat" cmpd="sng">
              <a:solidFill>
                <a:srgbClr val="AAAAAA"/>
              </a:solidFill>
              <a:prstDash val="dash"/>
              <a:miter lim="0"/>
              <a:headEnd/>
              <a:tailEnd type="arrow" w="med" len="med"/>
            </a:ln>
            <a:effectLst/>
            <a:extLst>
              <a:ext uri="{909E8E84-426E-40dd-AFC4-6F175D3DCCD1}">
                <a14:hiddenFill xmlns:a14="http://schemas.microsoft.com/office/drawing/2010/main" xmlns="">
                  <a:solidFill>
                    <a:srgbClr val="FFFFFF"/>
                  </a:solid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endParaRPr lang="en-US"/>
            </a:p>
          </p:txBody>
        </p:sp>
        <p:sp>
          <p:nvSpPr>
            <p:cNvPr id="37895" name="AutoShape 7"/>
            <p:cNvSpPr>
              <a:spLocks/>
            </p:cNvSpPr>
            <p:nvPr/>
          </p:nvSpPr>
          <p:spPr bwMode="auto">
            <a:xfrm>
              <a:off x="2271946" y="244200"/>
              <a:ext cx="3479801" cy="787401"/>
            </a:xfrm>
            <a:custGeom>
              <a:avLst/>
              <a:gdLst>
                <a:gd name="T0" fmla="*/ 10800 w 21600"/>
                <a:gd name="T1" fmla="+- 0 11439 1279"/>
                <a:gd name="T2" fmla="*/ 11439 h 20321"/>
                <a:gd name="T3" fmla="*/ 10800 w 21600"/>
                <a:gd name="T4" fmla="+- 0 11439 1279"/>
                <a:gd name="T5" fmla="*/ 11439 h 20321"/>
                <a:gd name="T6" fmla="*/ 10800 w 21600"/>
                <a:gd name="T7" fmla="+- 0 11439 1279"/>
                <a:gd name="T8" fmla="*/ 11439 h 20321"/>
                <a:gd name="T9" fmla="*/ 10800 w 21600"/>
                <a:gd name="T10" fmla="+- 0 11439 1279"/>
                <a:gd name="T11" fmla="*/ 11439 h 20321"/>
              </a:gdLst>
              <a:ahLst/>
              <a:cxnLst>
                <a:cxn ang="0">
                  <a:pos x="T0" y="T2"/>
                </a:cxn>
                <a:cxn ang="0">
                  <a:pos x="T3" y="T5"/>
                </a:cxn>
                <a:cxn ang="0">
                  <a:pos x="T6" y="T8"/>
                </a:cxn>
                <a:cxn ang="0">
                  <a:pos x="T9" y="T11"/>
                </a:cxn>
              </a:cxnLst>
              <a:rect l="0" t="0" r="r" b="b"/>
              <a:pathLst>
                <a:path w="21600" h="20321">
                  <a:moveTo>
                    <a:pt x="0" y="20321"/>
                  </a:moveTo>
                  <a:cubicBezTo>
                    <a:pt x="0" y="20321"/>
                    <a:pt x="3942" y="5542"/>
                    <a:pt x="11314" y="2131"/>
                  </a:cubicBezTo>
                  <a:cubicBezTo>
                    <a:pt x="18685" y="-1279"/>
                    <a:pt x="21599" y="426"/>
                    <a:pt x="21599" y="426"/>
                  </a:cubicBezTo>
                </a:path>
              </a:pathLst>
            </a:custGeom>
            <a:noFill/>
            <a:ln w="25400" cap="flat" cmpd="sng">
              <a:solidFill>
                <a:srgbClr val="AAAAAA"/>
              </a:solidFill>
              <a:prstDash val="dash"/>
              <a:miter lim="0"/>
              <a:headEnd/>
              <a:tailEnd type="arrow" w="med" len="med"/>
            </a:ln>
            <a:effectLst/>
            <a:extLst>
              <a:ext uri="{909E8E84-426E-40dd-AFC4-6F175D3DCCD1}">
                <a14:hiddenFill xmlns:a14="http://schemas.microsoft.com/office/drawing/2010/main" xmlns="">
                  <a:solidFill>
                    <a:srgbClr val="FFFFFF"/>
                  </a:solid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endParaRPr lang="en-US"/>
            </a:p>
          </p:txBody>
        </p:sp>
        <p:grpSp>
          <p:nvGrpSpPr>
            <p:cNvPr id="37896" name="Group 8"/>
            <p:cNvGrpSpPr>
              <a:grpSpLocks/>
            </p:cNvGrpSpPr>
            <p:nvPr/>
          </p:nvGrpSpPr>
          <p:grpSpPr bwMode="auto">
            <a:xfrm>
              <a:off x="0" y="256999"/>
              <a:ext cx="4241991" cy="7461883"/>
              <a:chOff x="0" y="-1"/>
              <a:chExt cx="4241991" cy="7461884"/>
            </a:xfrm>
          </p:grpSpPr>
          <p:sp>
            <p:nvSpPr>
              <p:cNvPr id="37897" name="AutoShape 9"/>
              <p:cNvSpPr>
                <a:spLocks/>
              </p:cNvSpPr>
              <p:nvPr/>
            </p:nvSpPr>
            <p:spPr bwMode="auto">
              <a:xfrm rot="244451">
                <a:off x="2121689" y="1954825"/>
                <a:ext cx="1106645" cy="1189583"/>
              </a:xfrm>
              <a:custGeom>
                <a:avLst/>
                <a:gdLst>
                  <a:gd name="T0" fmla="*/ 10008 w 20017"/>
                  <a:gd name="T1" fmla="*/ 10588 h 21177"/>
                  <a:gd name="T2" fmla="*/ 10008 w 20017"/>
                  <a:gd name="T3" fmla="*/ 10588 h 21177"/>
                  <a:gd name="T4" fmla="*/ 10008 w 20017"/>
                  <a:gd name="T5" fmla="*/ 10588 h 21177"/>
                  <a:gd name="T6" fmla="*/ 10008 w 20017"/>
                  <a:gd name="T7" fmla="*/ 10588 h 21177"/>
                </a:gdLst>
                <a:ahLst/>
                <a:cxnLst>
                  <a:cxn ang="0">
                    <a:pos x="T0" y="T1"/>
                  </a:cxn>
                  <a:cxn ang="0">
                    <a:pos x="T2" y="T3"/>
                  </a:cxn>
                  <a:cxn ang="0">
                    <a:pos x="T4" y="T5"/>
                  </a:cxn>
                  <a:cxn ang="0">
                    <a:pos x="T6" y="T7"/>
                  </a:cxn>
                </a:cxnLst>
                <a:rect l="0" t="0" r="r" b="b"/>
                <a:pathLst>
                  <a:path w="20017" h="21177">
                    <a:moveTo>
                      <a:pt x="687" y="16497"/>
                    </a:moveTo>
                    <a:cubicBezTo>
                      <a:pt x="687" y="16497"/>
                      <a:pt x="85" y="7313"/>
                      <a:pt x="7817" y="5527"/>
                    </a:cubicBezTo>
                    <a:cubicBezTo>
                      <a:pt x="15550" y="3741"/>
                      <a:pt x="16666" y="3061"/>
                      <a:pt x="16666" y="3061"/>
                    </a:cubicBezTo>
                    <a:cubicBezTo>
                      <a:pt x="16666" y="3061"/>
                      <a:pt x="14433" y="6462"/>
                      <a:pt x="13745" y="6803"/>
                    </a:cubicBezTo>
                    <a:cubicBezTo>
                      <a:pt x="13058" y="7143"/>
                      <a:pt x="16323" y="6037"/>
                      <a:pt x="18127" y="2466"/>
                    </a:cubicBezTo>
                    <a:cubicBezTo>
                      <a:pt x="19090" y="560"/>
                      <a:pt x="19244" y="0"/>
                      <a:pt x="19244" y="0"/>
                    </a:cubicBezTo>
                    <a:cubicBezTo>
                      <a:pt x="19244" y="0"/>
                      <a:pt x="21599" y="9198"/>
                      <a:pt x="18086" y="14641"/>
                    </a:cubicBezTo>
                    <a:cubicBezTo>
                      <a:pt x="16256" y="17476"/>
                      <a:pt x="13831" y="19559"/>
                      <a:pt x="8677" y="20579"/>
                    </a:cubicBezTo>
                    <a:cubicBezTo>
                      <a:pt x="3522" y="21600"/>
                      <a:pt x="0" y="21004"/>
                      <a:pt x="0" y="21004"/>
                    </a:cubicBezTo>
                    <a:cubicBezTo>
                      <a:pt x="0" y="21004"/>
                      <a:pt x="515" y="19474"/>
                      <a:pt x="687" y="16497"/>
                    </a:cubicBezTo>
                    <a:close/>
                  </a:path>
                </a:pathLst>
              </a:custGeom>
              <a:solidFill>
                <a:srgbClr val="00CBA1"/>
              </a:solidFill>
              <a:ln w="25400" cap="flat" cmpd="sng">
                <a:solidFill>
                  <a:srgbClr val="000000">
                    <a:alpha val="0"/>
                  </a:srgbClr>
                </a:solidFill>
                <a:prstDash val="solid"/>
                <a:miter lim="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endParaRPr lang="en-US"/>
              </a:p>
            </p:txBody>
          </p:sp>
          <p:sp>
            <p:nvSpPr>
              <p:cNvPr id="37898" name="AutoShape 10"/>
              <p:cNvSpPr>
                <a:spLocks/>
              </p:cNvSpPr>
              <p:nvPr/>
            </p:nvSpPr>
            <p:spPr bwMode="auto">
              <a:xfrm>
                <a:off x="1673445" y="1149982"/>
                <a:ext cx="647701" cy="6311901"/>
              </a:xfrm>
              <a:custGeom>
                <a:avLst/>
                <a:gdLst>
                  <a:gd name="T0" fmla="+- 0 12280 2960"/>
                  <a:gd name="T1" fmla="*/ T0 w 18640"/>
                  <a:gd name="T2" fmla="*/ 10800 h 21600"/>
                  <a:gd name="T3" fmla="+- 0 12280 2960"/>
                  <a:gd name="T4" fmla="*/ T3 w 18640"/>
                  <a:gd name="T5" fmla="*/ 10800 h 21600"/>
                  <a:gd name="T6" fmla="+- 0 12280 2960"/>
                  <a:gd name="T7" fmla="*/ T6 w 18640"/>
                  <a:gd name="T8" fmla="*/ 10800 h 21600"/>
                  <a:gd name="T9" fmla="+- 0 12280 2960"/>
                  <a:gd name="T10" fmla="*/ T9 w 18640"/>
                  <a:gd name="T11" fmla="*/ 10800 h 21600"/>
                </a:gdLst>
                <a:ahLst/>
                <a:cxnLst>
                  <a:cxn ang="0">
                    <a:pos x="T1" y="T2"/>
                  </a:cxn>
                  <a:cxn ang="0">
                    <a:pos x="T4" y="T5"/>
                  </a:cxn>
                  <a:cxn ang="0">
                    <a:pos x="T7" y="T8"/>
                  </a:cxn>
                  <a:cxn ang="0">
                    <a:pos x="T10" y="T11"/>
                  </a:cxn>
                </a:cxnLst>
                <a:rect l="0" t="0" r="r" b="b"/>
                <a:pathLst>
                  <a:path w="18640" h="21600">
                    <a:moveTo>
                      <a:pt x="542" y="21600"/>
                    </a:moveTo>
                    <a:lnTo>
                      <a:pt x="18639" y="21600"/>
                    </a:lnTo>
                    <a:cubicBezTo>
                      <a:pt x="18639" y="21600"/>
                      <a:pt x="8131" y="16958"/>
                      <a:pt x="9883" y="11603"/>
                    </a:cubicBezTo>
                    <a:cubicBezTo>
                      <a:pt x="11634" y="6247"/>
                      <a:pt x="11634" y="0"/>
                      <a:pt x="11634" y="0"/>
                    </a:cubicBezTo>
                    <a:cubicBezTo>
                      <a:pt x="11634" y="0"/>
                      <a:pt x="-2960" y="13031"/>
                      <a:pt x="542" y="21600"/>
                    </a:cubicBezTo>
                    <a:close/>
                  </a:path>
                </a:pathLst>
              </a:custGeom>
              <a:solidFill>
                <a:srgbClr val="316F7B"/>
              </a:solidFill>
              <a:ln w="25400" cap="flat" cmpd="sng">
                <a:solidFill>
                  <a:srgbClr val="32727F"/>
                </a:solidFill>
                <a:prstDash val="solid"/>
                <a:miter lim="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endParaRPr lang="en-US"/>
              </a:p>
            </p:txBody>
          </p:sp>
          <p:sp>
            <p:nvSpPr>
              <p:cNvPr id="37899" name="AutoShape 11"/>
              <p:cNvSpPr>
                <a:spLocks/>
              </p:cNvSpPr>
              <p:nvPr/>
            </p:nvSpPr>
            <p:spPr bwMode="auto">
              <a:xfrm rot="21386038" flipH="1">
                <a:off x="1173446" y="1155162"/>
                <a:ext cx="778816" cy="834006"/>
              </a:xfrm>
              <a:custGeom>
                <a:avLst/>
                <a:gdLst>
                  <a:gd name="T0" fmla="*/ 10008 w 20017"/>
                  <a:gd name="T1" fmla="*/ 10588 h 21177"/>
                  <a:gd name="T2" fmla="*/ 10008 w 20017"/>
                  <a:gd name="T3" fmla="*/ 10588 h 21177"/>
                  <a:gd name="T4" fmla="*/ 10008 w 20017"/>
                  <a:gd name="T5" fmla="*/ 10588 h 21177"/>
                  <a:gd name="T6" fmla="*/ 10008 w 20017"/>
                  <a:gd name="T7" fmla="*/ 10588 h 21177"/>
                </a:gdLst>
                <a:ahLst/>
                <a:cxnLst>
                  <a:cxn ang="0">
                    <a:pos x="T0" y="T1"/>
                  </a:cxn>
                  <a:cxn ang="0">
                    <a:pos x="T2" y="T3"/>
                  </a:cxn>
                  <a:cxn ang="0">
                    <a:pos x="T4" y="T5"/>
                  </a:cxn>
                  <a:cxn ang="0">
                    <a:pos x="T6" y="T7"/>
                  </a:cxn>
                </a:cxnLst>
                <a:rect l="0" t="0" r="r" b="b"/>
                <a:pathLst>
                  <a:path w="20017" h="21177">
                    <a:moveTo>
                      <a:pt x="687" y="16497"/>
                    </a:moveTo>
                    <a:cubicBezTo>
                      <a:pt x="687" y="16497"/>
                      <a:pt x="85" y="7313"/>
                      <a:pt x="7817" y="5527"/>
                    </a:cubicBezTo>
                    <a:cubicBezTo>
                      <a:pt x="15550" y="3741"/>
                      <a:pt x="16666" y="3061"/>
                      <a:pt x="16666" y="3061"/>
                    </a:cubicBezTo>
                    <a:cubicBezTo>
                      <a:pt x="16666" y="3061"/>
                      <a:pt x="14433" y="6462"/>
                      <a:pt x="13745" y="6803"/>
                    </a:cubicBezTo>
                    <a:cubicBezTo>
                      <a:pt x="13058" y="7143"/>
                      <a:pt x="16323" y="6037"/>
                      <a:pt x="18127" y="2466"/>
                    </a:cubicBezTo>
                    <a:cubicBezTo>
                      <a:pt x="19090" y="560"/>
                      <a:pt x="19244" y="0"/>
                      <a:pt x="19244" y="0"/>
                    </a:cubicBezTo>
                    <a:cubicBezTo>
                      <a:pt x="19244" y="0"/>
                      <a:pt x="21599" y="9198"/>
                      <a:pt x="18086" y="14641"/>
                    </a:cubicBezTo>
                    <a:cubicBezTo>
                      <a:pt x="16256" y="17476"/>
                      <a:pt x="13831" y="19559"/>
                      <a:pt x="8677" y="20579"/>
                    </a:cubicBezTo>
                    <a:cubicBezTo>
                      <a:pt x="3522" y="21599"/>
                      <a:pt x="0" y="21004"/>
                      <a:pt x="0" y="21004"/>
                    </a:cubicBezTo>
                    <a:cubicBezTo>
                      <a:pt x="0" y="21004"/>
                      <a:pt x="515" y="19474"/>
                      <a:pt x="687" y="16497"/>
                    </a:cubicBezTo>
                    <a:close/>
                  </a:path>
                </a:pathLst>
              </a:custGeom>
              <a:solidFill>
                <a:srgbClr val="00CBA1"/>
              </a:solidFill>
              <a:ln w="25400" cap="flat" cmpd="sng">
                <a:solidFill>
                  <a:srgbClr val="000000">
                    <a:alpha val="0"/>
                  </a:srgbClr>
                </a:solidFill>
                <a:prstDash val="solid"/>
                <a:miter lim="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endParaRPr lang="en-US"/>
              </a:p>
            </p:txBody>
          </p:sp>
          <p:sp>
            <p:nvSpPr>
              <p:cNvPr id="37900" name="AutoShape 12"/>
              <p:cNvSpPr>
                <a:spLocks/>
              </p:cNvSpPr>
              <p:nvPr/>
            </p:nvSpPr>
            <p:spPr bwMode="auto">
              <a:xfrm rot="1544698">
                <a:off x="2427808" y="3240364"/>
                <a:ext cx="1532633" cy="1646618"/>
              </a:xfrm>
              <a:custGeom>
                <a:avLst/>
                <a:gdLst>
                  <a:gd name="T0" fmla="*/ 10008 w 20017"/>
                  <a:gd name="T1" fmla="*/ 10588 h 21177"/>
                  <a:gd name="T2" fmla="*/ 10008 w 20017"/>
                  <a:gd name="T3" fmla="*/ 10588 h 21177"/>
                  <a:gd name="T4" fmla="*/ 10008 w 20017"/>
                  <a:gd name="T5" fmla="*/ 10588 h 21177"/>
                  <a:gd name="T6" fmla="*/ 10008 w 20017"/>
                  <a:gd name="T7" fmla="*/ 10588 h 21177"/>
                </a:gdLst>
                <a:ahLst/>
                <a:cxnLst>
                  <a:cxn ang="0">
                    <a:pos x="T0" y="T1"/>
                  </a:cxn>
                  <a:cxn ang="0">
                    <a:pos x="T2" y="T3"/>
                  </a:cxn>
                  <a:cxn ang="0">
                    <a:pos x="T4" y="T5"/>
                  </a:cxn>
                  <a:cxn ang="0">
                    <a:pos x="T6" y="T7"/>
                  </a:cxn>
                </a:cxnLst>
                <a:rect l="0" t="0" r="r" b="b"/>
                <a:pathLst>
                  <a:path w="20017" h="21177">
                    <a:moveTo>
                      <a:pt x="687" y="16497"/>
                    </a:moveTo>
                    <a:cubicBezTo>
                      <a:pt x="687" y="16497"/>
                      <a:pt x="85" y="7313"/>
                      <a:pt x="7817" y="5527"/>
                    </a:cubicBezTo>
                    <a:cubicBezTo>
                      <a:pt x="15550" y="3741"/>
                      <a:pt x="16666" y="3061"/>
                      <a:pt x="16666" y="3061"/>
                    </a:cubicBezTo>
                    <a:cubicBezTo>
                      <a:pt x="16666" y="3061"/>
                      <a:pt x="14433" y="6462"/>
                      <a:pt x="13745" y="6803"/>
                    </a:cubicBezTo>
                    <a:cubicBezTo>
                      <a:pt x="13058" y="7143"/>
                      <a:pt x="16323" y="6037"/>
                      <a:pt x="18127" y="2466"/>
                    </a:cubicBezTo>
                    <a:cubicBezTo>
                      <a:pt x="19090" y="560"/>
                      <a:pt x="19244" y="0"/>
                      <a:pt x="19244" y="0"/>
                    </a:cubicBezTo>
                    <a:cubicBezTo>
                      <a:pt x="19244" y="0"/>
                      <a:pt x="21599" y="9198"/>
                      <a:pt x="18086" y="14641"/>
                    </a:cubicBezTo>
                    <a:cubicBezTo>
                      <a:pt x="16256" y="17476"/>
                      <a:pt x="13831" y="19559"/>
                      <a:pt x="8677" y="20579"/>
                    </a:cubicBezTo>
                    <a:cubicBezTo>
                      <a:pt x="3522" y="21599"/>
                      <a:pt x="0" y="21004"/>
                      <a:pt x="0" y="21004"/>
                    </a:cubicBezTo>
                    <a:cubicBezTo>
                      <a:pt x="0" y="21004"/>
                      <a:pt x="515" y="19474"/>
                      <a:pt x="687" y="16497"/>
                    </a:cubicBezTo>
                    <a:close/>
                  </a:path>
                </a:pathLst>
              </a:custGeom>
              <a:solidFill>
                <a:srgbClr val="00CBA1"/>
              </a:solidFill>
              <a:ln w="25400" cap="flat" cmpd="sng">
                <a:solidFill>
                  <a:srgbClr val="000000">
                    <a:alpha val="0"/>
                  </a:srgbClr>
                </a:solidFill>
                <a:prstDash val="solid"/>
                <a:miter lim="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endParaRPr lang="en-US"/>
              </a:p>
            </p:txBody>
          </p:sp>
          <p:sp>
            <p:nvSpPr>
              <p:cNvPr id="37901" name="AutoShape 13"/>
              <p:cNvSpPr>
                <a:spLocks/>
              </p:cNvSpPr>
              <p:nvPr/>
            </p:nvSpPr>
            <p:spPr bwMode="auto">
              <a:xfrm rot="21362879" flipH="1">
                <a:off x="881886" y="2785764"/>
                <a:ext cx="869862" cy="942418"/>
              </a:xfrm>
              <a:custGeom>
                <a:avLst/>
                <a:gdLst>
                  <a:gd name="T0" fmla="*/ 10008 w 20017"/>
                  <a:gd name="T1" fmla="*/ 10588 h 21177"/>
                  <a:gd name="T2" fmla="*/ 10008 w 20017"/>
                  <a:gd name="T3" fmla="*/ 10588 h 21177"/>
                  <a:gd name="T4" fmla="*/ 10008 w 20017"/>
                  <a:gd name="T5" fmla="*/ 10588 h 21177"/>
                  <a:gd name="T6" fmla="*/ 10008 w 20017"/>
                  <a:gd name="T7" fmla="*/ 10588 h 21177"/>
                </a:gdLst>
                <a:ahLst/>
                <a:cxnLst>
                  <a:cxn ang="0">
                    <a:pos x="T0" y="T1"/>
                  </a:cxn>
                  <a:cxn ang="0">
                    <a:pos x="T2" y="T3"/>
                  </a:cxn>
                  <a:cxn ang="0">
                    <a:pos x="T4" y="T5"/>
                  </a:cxn>
                  <a:cxn ang="0">
                    <a:pos x="T6" y="T7"/>
                  </a:cxn>
                </a:cxnLst>
                <a:rect l="0" t="0" r="r" b="b"/>
                <a:pathLst>
                  <a:path w="20017" h="21177">
                    <a:moveTo>
                      <a:pt x="687" y="16497"/>
                    </a:moveTo>
                    <a:cubicBezTo>
                      <a:pt x="687" y="16497"/>
                      <a:pt x="85" y="7313"/>
                      <a:pt x="7817" y="5527"/>
                    </a:cubicBezTo>
                    <a:cubicBezTo>
                      <a:pt x="15550" y="3741"/>
                      <a:pt x="16666" y="3061"/>
                      <a:pt x="16666" y="3061"/>
                    </a:cubicBezTo>
                    <a:cubicBezTo>
                      <a:pt x="16666" y="3061"/>
                      <a:pt x="14433" y="6462"/>
                      <a:pt x="13745" y="6803"/>
                    </a:cubicBezTo>
                    <a:cubicBezTo>
                      <a:pt x="13058" y="7143"/>
                      <a:pt x="16323" y="6037"/>
                      <a:pt x="18127" y="2466"/>
                    </a:cubicBezTo>
                    <a:cubicBezTo>
                      <a:pt x="19090" y="560"/>
                      <a:pt x="19244" y="0"/>
                      <a:pt x="19244" y="0"/>
                    </a:cubicBezTo>
                    <a:cubicBezTo>
                      <a:pt x="19244" y="0"/>
                      <a:pt x="21600" y="9198"/>
                      <a:pt x="18086" y="14641"/>
                    </a:cubicBezTo>
                    <a:cubicBezTo>
                      <a:pt x="16256" y="17476"/>
                      <a:pt x="13831" y="19559"/>
                      <a:pt x="8677" y="20579"/>
                    </a:cubicBezTo>
                    <a:cubicBezTo>
                      <a:pt x="3522" y="21599"/>
                      <a:pt x="0" y="21004"/>
                      <a:pt x="0" y="21004"/>
                    </a:cubicBezTo>
                    <a:cubicBezTo>
                      <a:pt x="0" y="21004"/>
                      <a:pt x="515" y="19474"/>
                      <a:pt x="687" y="16497"/>
                    </a:cubicBezTo>
                    <a:close/>
                  </a:path>
                </a:pathLst>
              </a:custGeom>
              <a:solidFill>
                <a:srgbClr val="00CBA1"/>
              </a:solidFill>
              <a:ln w="25400" cap="flat" cmpd="sng">
                <a:solidFill>
                  <a:srgbClr val="000000">
                    <a:alpha val="0"/>
                  </a:srgbClr>
                </a:solidFill>
                <a:prstDash val="solid"/>
                <a:miter lim="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endParaRPr lang="en-US"/>
              </a:p>
            </p:txBody>
          </p:sp>
          <p:sp>
            <p:nvSpPr>
              <p:cNvPr id="37902" name="AutoShape 14"/>
              <p:cNvSpPr>
                <a:spLocks/>
              </p:cNvSpPr>
              <p:nvPr/>
            </p:nvSpPr>
            <p:spPr bwMode="auto">
              <a:xfrm rot="19968163" flipH="1">
                <a:off x="227058" y="3912960"/>
                <a:ext cx="1201254" cy="1284153"/>
              </a:xfrm>
              <a:custGeom>
                <a:avLst/>
                <a:gdLst>
                  <a:gd name="T0" fmla="*/ 10008 w 20017"/>
                  <a:gd name="T1" fmla="*/ 10588 h 21177"/>
                  <a:gd name="T2" fmla="*/ 10008 w 20017"/>
                  <a:gd name="T3" fmla="*/ 10588 h 21177"/>
                  <a:gd name="T4" fmla="*/ 10008 w 20017"/>
                  <a:gd name="T5" fmla="*/ 10588 h 21177"/>
                  <a:gd name="T6" fmla="*/ 10008 w 20017"/>
                  <a:gd name="T7" fmla="*/ 10588 h 21177"/>
                </a:gdLst>
                <a:ahLst/>
                <a:cxnLst>
                  <a:cxn ang="0">
                    <a:pos x="T0" y="T1"/>
                  </a:cxn>
                  <a:cxn ang="0">
                    <a:pos x="T2" y="T3"/>
                  </a:cxn>
                  <a:cxn ang="0">
                    <a:pos x="T4" y="T5"/>
                  </a:cxn>
                  <a:cxn ang="0">
                    <a:pos x="T6" y="T7"/>
                  </a:cxn>
                </a:cxnLst>
                <a:rect l="0" t="0" r="r" b="b"/>
                <a:pathLst>
                  <a:path w="20017" h="21177">
                    <a:moveTo>
                      <a:pt x="687" y="16497"/>
                    </a:moveTo>
                    <a:cubicBezTo>
                      <a:pt x="687" y="16497"/>
                      <a:pt x="85" y="7313"/>
                      <a:pt x="7817" y="5527"/>
                    </a:cubicBezTo>
                    <a:cubicBezTo>
                      <a:pt x="15550" y="3741"/>
                      <a:pt x="16666" y="3061"/>
                      <a:pt x="16666" y="3061"/>
                    </a:cubicBezTo>
                    <a:cubicBezTo>
                      <a:pt x="16666" y="3061"/>
                      <a:pt x="14433" y="6462"/>
                      <a:pt x="13745" y="6803"/>
                    </a:cubicBezTo>
                    <a:cubicBezTo>
                      <a:pt x="13058" y="7143"/>
                      <a:pt x="16323" y="6037"/>
                      <a:pt x="18127" y="2466"/>
                    </a:cubicBezTo>
                    <a:cubicBezTo>
                      <a:pt x="19090" y="560"/>
                      <a:pt x="19244" y="0"/>
                      <a:pt x="19244" y="0"/>
                    </a:cubicBezTo>
                    <a:cubicBezTo>
                      <a:pt x="19244" y="0"/>
                      <a:pt x="21600" y="9198"/>
                      <a:pt x="18086" y="14641"/>
                    </a:cubicBezTo>
                    <a:cubicBezTo>
                      <a:pt x="16256" y="17476"/>
                      <a:pt x="13831" y="19559"/>
                      <a:pt x="8677" y="20579"/>
                    </a:cubicBezTo>
                    <a:cubicBezTo>
                      <a:pt x="3522" y="21600"/>
                      <a:pt x="0" y="21004"/>
                      <a:pt x="0" y="21004"/>
                    </a:cubicBezTo>
                    <a:cubicBezTo>
                      <a:pt x="0" y="21004"/>
                      <a:pt x="515" y="19473"/>
                      <a:pt x="687" y="16497"/>
                    </a:cubicBezTo>
                    <a:close/>
                  </a:path>
                </a:pathLst>
              </a:custGeom>
              <a:solidFill>
                <a:srgbClr val="00CBA1"/>
              </a:solidFill>
              <a:ln w="25400" cap="flat" cmpd="sng">
                <a:solidFill>
                  <a:srgbClr val="000000">
                    <a:alpha val="0"/>
                  </a:srgbClr>
                </a:solidFill>
                <a:prstDash val="solid"/>
                <a:miter lim="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endParaRPr lang="en-US"/>
              </a:p>
            </p:txBody>
          </p:sp>
          <p:sp>
            <p:nvSpPr>
              <p:cNvPr id="37903" name="AutoShape 15"/>
              <p:cNvSpPr>
                <a:spLocks/>
              </p:cNvSpPr>
              <p:nvPr/>
            </p:nvSpPr>
            <p:spPr bwMode="auto">
              <a:xfrm rot="20335334" flipH="1">
                <a:off x="1488083" y="5285798"/>
                <a:ext cx="165690" cy="994189"/>
              </a:xfrm>
              <a:custGeom>
                <a:avLst/>
                <a:gdLst>
                  <a:gd name="T0" fmla="+- 0 12280 2960"/>
                  <a:gd name="T1" fmla="*/ T0 w 18640"/>
                  <a:gd name="T2" fmla="*/ 10800 h 21600"/>
                  <a:gd name="T3" fmla="+- 0 12280 2960"/>
                  <a:gd name="T4" fmla="*/ T3 w 18640"/>
                  <a:gd name="T5" fmla="*/ 10800 h 21600"/>
                  <a:gd name="T6" fmla="+- 0 12280 2960"/>
                  <a:gd name="T7" fmla="*/ T6 w 18640"/>
                  <a:gd name="T8" fmla="*/ 10800 h 21600"/>
                  <a:gd name="T9" fmla="+- 0 12280 2960"/>
                  <a:gd name="T10" fmla="*/ T9 w 18640"/>
                  <a:gd name="T11" fmla="*/ 10800 h 21600"/>
                </a:gdLst>
                <a:ahLst/>
                <a:cxnLst>
                  <a:cxn ang="0">
                    <a:pos x="T1" y="T2"/>
                  </a:cxn>
                  <a:cxn ang="0">
                    <a:pos x="T4" y="T5"/>
                  </a:cxn>
                  <a:cxn ang="0">
                    <a:pos x="T7" y="T8"/>
                  </a:cxn>
                  <a:cxn ang="0">
                    <a:pos x="T10" y="T11"/>
                  </a:cxn>
                </a:cxnLst>
                <a:rect l="0" t="0" r="r" b="b"/>
                <a:pathLst>
                  <a:path w="18640" h="21600">
                    <a:moveTo>
                      <a:pt x="542" y="21600"/>
                    </a:moveTo>
                    <a:lnTo>
                      <a:pt x="18640" y="21600"/>
                    </a:lnTo>
                    <a:cubicBezTo>
                      <a:pt x="18640" y="21600"/>
                      <a:pt x="8131" y="16958"/>
                      <a:pt x="9883" y="11603"/>
                    </a:cubicBezTo>
                    <a:cubicBezTo>
                      <a:pt x="11634" y="6247"/>
                      <a:pt x="11634" y="0"/>
                      <a:pt x="11634" y="0"/>
                    </a:cubicBezTo>
                    <a:cubicBezTo>
                      <a:pt x="11634" y="0"/>
                      <a:pt x="-2960" y="13031"/>
                      <a:pt x="542" y="21600"/>
                    </a:cubicBezTo>
                    <a:close/>
                  </a:path>
                </a:pathLst>
              </a:custGeom>
              <a:solidFill>
                <a:srgbClr val="316F7B"/>
              </a:solidFill>
              <a:ln w="25400" cap="flat" cmpd="sng">
                <a:solidFill>
                  <a:srgbClr val="32727F"/>
                </a:solidFill>
                <a:prstDash val="solid"/>
                <a:miter lim="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endParaRPr lang="en-US"/>
              </a:p>
            </p:txBody>
          </p:sp>
          <p:sp>
            <p:nvSpPr>
              <p:cNvPr id="37904" name="AutoShape 16"/>
              <p:cNvSpPr>
                <a:spLocks/>
              </p:cNvSpPr>
              <p:nvPr/>
            </p:nvSpPr>
            <p:spPr bwMode="auto">
              <a:xfrm rot="20335334" flipH="1">
                <a:off x="1650935" y="2417755"/>
                <a:ext cx="165690" cy="994189"/>
              </a:xfrm>
              <a:custGeom>
                <a:avLst/>
                <a:gdLst>
                  <a:gd name="T0" fmla="+- 0 12280 2960"/>
                  <a:gd name="T1" fmla="*/ T0 w 18640"/>
                  <a:gd name="T2" fmla="*/ 10800 h 21600"/>
                  <a:gd name="T3" fmla="+- 0 12280 2960"/>
                  <a:gd name="T4" fmla="*/ T3 w 18640"/>
                  <a:gd name="T5" fmla="*/ 10800 h 21600"/>
                  <a:gd name="T6" fmla="+- 0 12280 2960"/>
                  <a:gd name="T7" fmla="*/ T6 w 18640"/>
                  <a:gd name="T8" fmla="*/ 10800 h 21600"/>
                  <a:gd name="T9" fmla="+- 0 12280 2960"/>
                  <a:gd name="T10" fmla="*/ T9 w 18640"/>
                  <a:gd name="T11" fmla="*/ 10800 h 21600"/>
                </a:gdLst>
                <a:ahLst/>
                <a:cxnLst>
                  <a:cxn ang="0">
                    <a:pos x="T1" y="T2"/>
                  </a:cxn>
                  <a:cxn ang="0">
                    <a:pos x="T4" y="T5"/>
                  </a:cxn>
                  <a:cxn ang="0">
                    <a:pos x="T7" y="T8"/>
                  </a:cxn>
                  <a:cxn ang="0">
                    <a:pos x="T10" y="T11"/>
                  </a:cxn>
                </a:cxnLst>
                <a:rect l="0" t="0" r="r" b="b"/>
                <a:pathLst>
                  <a:path w="18640" h="21600">
                    <a:moveTo>
                      <a:pt x="542" y="21600"/>
                    </a:moveTo>
                    <a:lnTo>
                      <a:pt x="18640" y="21600"/>
                    </a:lnTo>
                    <a:cubicBezTo>
                      <a:pt x="18640" y="21600"/>
                      <a:pt x="8131" y="16958"/>
                      <a:pt x="9883" y="11603"/>
                    </a:cubicBezTo>
                    <a:cubicBezTo>
                      <a:pt x="11634" y="6247"/>
                      <a:pt x="11634" y="0"/>
                      <a:pt x="11634" y="0"/>
                    </a:cubicBezTo>
                    <a:cubicBezTo>
                      <a:pt x="11634" y="0"/>
                      <a:pt x="-2960" y="13031"/>
                      <a:pt x="542" y="21600"/>
                    </a:cubicBezTo>
                    <a:close/>
                  </a:path>
                </a:pathLst>
              </a:custGeom>
              <a:solidFill>
                <a:srgbClr val="316F7B"/>
              </a:solidFill>
              <a:ln w="25400" cap="flat" cmpd="sng">
                <a:solidFill>
                  <a:srgbClr val="32727F"/>
                </a:solidFill>
                <a:prstDash val="solid"/>
                <a:miter lim="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endParaRPr lang="en-US"/>
              </a:p>
            </p:txBody>
          </p:sp>
          <p:sp>
            <p:nvSpPr>
              <p:cNvPr id="37905" name="AutoShape 17"/>
              <p:cNvSpPr>
                <a:spLocks/>
              </p:cNvSpPr>
              <p:nvPr/>
            </p:nvSpPr>
            <p:spPr bwMode="auto">
              <a:xfrm rot="21386038" flipH="1">
                <a:off x="581606" y="1626461"/>
                <a:ext cx="778816" cy="834006"/>
              </a:xfrm>
              <a:custGeom>
                <a:avLst/>
                <a:gdLst>
                  <a:gd name="T0" fmla="*/ 10008 w 20017"/>
                  <a:gd name="T1" fmla="*/ 10588 h 21177"/>
                  <a:gd name="T2" fmla="*/ 10008 w 20017"/>
                  <a:gd name="T3" fmla="*/ 10588 h 21177"/>
                  <a:gd name="T4" fmla="*/ 10008 w 20017"/>
                  <a:gd name="T5" fmla="*/ 10588 h 21177"/>
                  <a:gd name="T6" fmla="*/ 10008 w 20017"/>
                  <a:gd name="T7" fmla="*/ 10588 h 21177"/>
                </a:gdLst>
                <a:ahLst/>
                <a:cxnLst>
                  <a:cxn ang="0">
                    <a:pos x="T0" y="T1"/>
                  </a:cxn>
                  <a:cxn ang="0">
                    <a:pos x="T2" y="T3"/>
                  </a:cxn>
                  <a:cxn ang="0">
                    <a:pos x="T4" y="T5"/>
                  </a:cxn>
                  <a:cxn ang="0">
                    <a:pos x="T6" y="T7"/>
                  </a:cxn>
                </a:cxnLst>
                <a:rect l="0" t="0" r="r" b="b"/>
                <a:pathLst>
                  <a:path w="20017" h="21177">
                    <a:moveTo>
                      <a:pt x="687" y="16497"/>
                    </a:moveTo>
                    <a:cubicBezTo>
                      <a:pt x="687" y="16497"/>
                      <a:pt x="85" y="7313"/>
                      <a:pt x="7817" y="5527"/>
                    </a:cubicBezTo>
                    <a:cubicBezTo>
                      <a:pt x="15550" y="3741"/>
                      <a:pt x="16666" y="3061"/>
                      <a:pt x="16666" y="3061"/>
                    </a:cubicBezTo>
                    <a:cubicBezTo>
                      <a:pt x="16666" y="3061"/>
                      <a:pt x="14433" y="6462"/>
                      <a:pt x="13745" y="6803"/>
                    </a:cubicBezTo>
                    <a:cubicBezTo>
                      <a:pt x="13058" y="7143"/>
                      <a:pt x="16323" y="6037"/>
                      <a:pt x="18127" y="2466"/>
                    </a:cubicBezTo>
                    <a:cubicBezTo>
                      <a:pt x="19090" y="560"/>
                      <a:pt x="19244" y="0"/>
                      <a:pt x="19244" y="0"/>
                    </a:cubicBezTo>
                    <a:cubicBezTo>
                      <a:pt x="19244" y="0"/>
                      <a:pt x="21599" y="9198"/>
                      <a:pt x="18086" y="14641"/>
                    </a:cubicBezTo>
                    <a:cubicBezTo>
                      <a:pt x="16256" y="17476"/>
                      <a:pt x="13831" y="19559"/>
                      <a:pt x="8677" y="20579"/>
                    </a:cubicBezTo>
                    <a:cubicBezTo>
                      <a:pt x="3522" y="21599"/>
                      <a:pt x="0" y="21004"/>
                      <a:pt x="0" y="21004"/>
                    </a:cubicBezTo>
                    <a:cubicBezTo>
                      <a:pt x="0" y="21004"/>
                      <a:pt x="515" y="19474"/>
                      <a:pt x="687" y="16497"/>
                    </a:cubicBezTo>
                    <a:close/>
                  </a:path>
                </a:pathLst>
              </a:custGeom>
              <a:solidFill>
                <a:srgbClr val="00CBA1"/>
              </a:solidFill>
              <a:ln w="25400" cap="flat" cmpd="sng">
                <a:solidFill>
                  <a:srgbClr val="000000">
                    <a:alpha val="0"/>
                  </a:srgbClr>
                </a:solidFill>
                <a:prstDash val="solid"/>
                <a:miter lim="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endParaRPr lang="en-US"/>
              </a:p>
            </p:txBody>
          </p:sp>
          <p:sp>
            <p:nvSpPr>
              <p:cNvPr id="37906" name="AutoShape 18"/>
              <p:cNvSpPr>
                <a:spLocks/>
              </p:cNvSpPr>
              <p:nvPr/>
            </p:nvSpPr>
            <p:spPr bwMode="auto">
              <a:xfrm rot="20192654" flipH="1">
                <a:off x="250228" y="3314532"/>
                <a:ext cx="778825" cy="833997"/>
              </a:xfrm>
              <a:custGeom>
                <a:avLst/>
                <a:gdLst>
                  <a:gd name="T0" fmla="*/ 10008 w 20017"/>
                  <a:gd name="T1" fmla="*/ 10588 h 21177"/>
                  <a:gd name="T2" fmla="*/ 10008 w 20017"/>
                  <a:gd name="T3" fmla="*/ 10588 h 21177"/>
                  <a:gd name="T4" fmla="*/ 10008 w 20017"/>
                  <a:gd name="T5" fmla="*/ 10588 h 21177"/>
                  <a:gd name="T6" fmla="*/ 10008 w 20017"/>
                  <a:gd name="T7" fmla="*/ 10588 h 21177"/>
                </a:gdLst>
                <a:ahLst/>
                <a:cxnLst>
                  <a:cxn ang="0">
                    <a:pos x="T0" y="T1"/>
                  </a:cxn>
                  <a:cxn ang="0">
                    <a:pos x="T2" y="T3"/>
                  </a:cxn>
                  <a:cxn ang="0">
                    <a:pos x="T4" y="T5"/>
                  </a:cxn>
                  <a:cxn ang="0">
                    <a:pos x="T6" y="T7"/>
                  </a:cxn>
                </a:cxnLst>
                <a:rect l="0" t="0" r="r" b="b"/>
                <a:pathLst>
                  <a:path w="20017" h="21177">
                    <a:moveTo>
                      <a:pt x="687" y="16497"/>
                    </a:moveTo>
                    <a:cubicBezTo>
                      <a:pt x="687" y="16497"/>
                      <a:pt x="85" y="7313"/>
                      <a:pt x="7817" y="5527"/>
                    </a:cubicBezTo>
                    <a:cubicBezTo>
                      <a:pt x="15550" y="3741"/>
                      <a:pt x="16666" y="3061"/>
                      <a:pt x="16666" y="3061"/>
                    </a:cubicBezTo>
                    <a:cubicBezTo>
                      <a:pt x="16666" y="3061"/>
                      <a:pt x="14433" y="6463"/>
                      <a:pt x="13745" y="6803"/>
                    </a:cubicBezTo>
                    <a:cubicBezTo>
                      <a:pt x="13058" y="7143"/>
                      <a:pt x="16323" y="6037"/>
                      <a:pt x="18127" y="2466"/>
                    </a:cubicBezTo>
                    <a:cubicBezTo>
                      <a:pt x="19090" y="560"/>
                      <a:pt x="19244" y="0"/>
                      <a:pt x="19244" y="0"/>
                    </a:cubicBezTo>
                    <a:cubicBezTo>
                      <a:pt x="19244" y="0"/>
                      <a:pt x="21600" y="9198"/>
                      <a:pt x="18086" y="14641"/>
                    </a:cubicBezTo>
                    <a:cubicBezTo>
                      <a:pt x="16256" y="17476"/>
                      <a:pt x="13831" y="19559"/>
                      <a:pt x="8677" y="20579"/>
                    </a:cubicBezTo>
                    <a:cubicBezTo>
                      <a:pt x="3522" y="21600"/>
                      <a:pt x="0" y="21004"/>
                      <a:pt x="0" y="21004"/>
                    </a:cubicBezTo>
                    <a:cubicBezTo>
                      <a:pt x="0" y="21004"/>
                      <a:pt x="515" y="19474"/>
                      <a:pt x="687" y="16497"/>
                    </a:cubicBezTo>
                    <a:close/>
                  </a:path>
                </a:pathLst>
              </a:custGeom>
              <a:solidFill>
                <a:srgbClr val="00CBA1"/>
              </a:solidFill>
              <a:ln w="25400" cap="flat" cmpd="sng">
                <a:solidFill>
                  <a:srgbClr val="000000">
                    <a:alpha val="0"/>
                  </a:srgbClr>
                </a:solidFill>
                <a:prstDash val="solid"/>
                <a:miter lim="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endParaRPr lang="en-US"/>
              </a:p>
            </p:txBody>
          </p:sp>
          <p:sp>
            <p:nvSpPr>
              <p:cNvPr id="37907" name="AutoShape 19"/>
              <p:cNvSpPr>
                <a:spLocks/>
              </p:cNvSpPr>
              <p:nvPr/>
            </p:nvSpPr>
            <p:spPr bwMode="auto">
              <a:xfrm rot="437481">
                <a:off x="3139408" y="2641372"/>
                <a:ext cx="778817" cy="834005"/>
              </a:xfrm>
              <a:custGeom>
                <a:avLst/>
                <a:gdLst>
                  <a:gd name="T0" fmla="*/ 10008 w 20017"/>
                  <a:gd name="T1" fmla="*/ 10588 h 21177"/>
                  <a:gd name="T2" fmla="*/ 10008 w 20017"/>
                  <a:gd name="T3" fmla="*/ 10588 h 21177"/>
                  <a:gd name="T4" fmla="*/ 10008 w 20017"/>
                  <a:gd name="T5" fmla="*/ 10588 h 21177"/>
                  <a:gd name="T6" fmla="*/ 10008 w 20017"/>
                  <a:gd name="T7" fmla="*/ 10588 h 21177"/>
                </a:gdLst>
                <a:ahLst/>
                <a:cxnLst>
                  <a:cxn ang="0">
                    <a:pos x="T0" y="T1"/>
                  </a:cxn>
                  <a:cxn ang="0">
                    <a:pos x="T2" y="T3"/>
                  </a:cxn>
                  <a:cxn ang="0">
                    <a:pos x="T4" y="T5"/>
                  </a:cxn>
                  <a:cxn ang="0">
                    <a:pos x="T6" y="T7"/>
                  </a:cxn>
                </a:cxnLst>
                <a:rect l="0" t="0" r="r" b="b"/>
                <a:pathLst>
                  <a:path w="20017" h="21177">
                    <a:moveTo>
                      <a:pt x="687" y="16497"/>
                    </a:moveTo>
                    <a:cubicBezTo>
                      <a:pt x="687" y="16497"/>
                      <a:pt x="85" y="7313"/>
                      <a:pt x="7817" y="5527"/>
                    </a:cubicBezTo>
                    <a:cubicBezTo>
                      <a:pt x="15550" y="3741"/>
                      <a:pt x="16666" y="3061"/>
                      <a:pt x="16666" y="3061"/>
                    </a:cubicBezTo>
                    <a:cubicBezTo>
                      <a:pt x="16666" y="3061"/>
                      <a:pt x="14433" y="6463"/>
                      <a:pt x="13745" y="6803"/>
                    </a:cubicBezTo>
                    <a:cubicBezTo>
                      <a:pt x="13058" y="7143"/>
                      <a:pt x="16323" y="6037"/>
                      <a:pt x="18127" y="2466"/>
                    </a:cubicBezTo>
                    <a:cubicBezTo>
                      <a:pt x="19090" y="560"/>
                      <a:pt x="19244" y="0"/>
                      <a:pt x="19244" y="0"/>
                    </a:cubicBezTo>
                    <a:cubicBezTo>
                      <a:pt x="19244" y="0"/>
                      <a:pt x="21600" y="9198"/>
                      <a:pt x="18086" y="14641"/>
                    </a:cubicBezTo>
                    <a:cubicBezTo>
                      <a:pt x="16256" y="17476"/>
                      <a:pt x="13831" y="19559"/>
                      <a:pt x="8677" y="20579"/>
                    </a:cubicBezTo>
                    <a:cubicBezTo>
                      <a:pt x="3522" y="21599"/>
                      <a:pt x="0" y="21004"/>
                      <a:pt x="0" y="21004"/>
                    </a:cubicBezTo>
                    <a:cubicBezTo>
                      <a:pt x="0" y="21004"/>
                      <a:pt x="515" y="19474"/>
                      <a:pt x="687" y="16497"/>
                    </a:cubicBezTo>
                    <a:close/>
                  </a:path>
                </a:pathLst>
              </a:custGeom>
              <a:solidFill>
                <a:srgbClr val="00CBA1"/>
              </a:solidFill>
              <a:ln w="25400" cap="flat" cmpd="sng">
                <a:solidFill>
                  <a:srgbClr val="000000">
                    <a:alpha val="0"/>
                  </a:srgbClr>
                </a:solidFill>
                <a:prstDash val="solid"/>
                <a:miter lim="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endParaRPr lang="en-US"/>
              </a:p>
            </p:txBody>
          </p:sp>
          <p:sp>
            <p:nvSpPr>
              <p:cNvPr id="37908" name="AutoShape 20"/>
              <p:cNvSpPr>
                <a:spLocks/>
              </p:cNvSpPr>
              <p:nvPr/>
            </p:nvSpPr>
            <p:spPr bwMode="auto">
              <a:xfrm rot="21386038">
                <a:off x="2279906" y="1108650"/>
                <a:ext cx="778816" cy="834005"/>
              </a:xfrm>
              <a:custGeom>
                <a:avLst/>
                <a:gdLst>
                  <a:gd name="T0" fmla="*/ 10008 w 20017"/>
                  <a:gd name="T1" fmla="*/ 10588 h 21177"/>
                  <a:gd name="T2" fmla="*/ 10008 w 20017"/>
                  <a:gd name="T3" fmla="*/ 10588 h 21177"/>
                  <a:gd name="T4" fmla="*/ 10008 w 20017"/>
                  <a:gd name="T5" fmla="*/ 10588 h 21177"/>
                  <a:gd name="T6" fmla="*/ 10008 w 20017"/>
                  <a:gd name="T7" fmla="*/ 10588 h 21177"/>
                </a:gdLst>
                <a:ahLst/>
                <a:cxnLst>
                  <a:cxn ang="0">
                    <a:pos x="T0" y="T1"/>
                  </a:cxn>
                  <a:cxn ang="0">
                    <a:pos x="T2" y="T3"/>
                  </a:cxn>
                  <a:cxn ang="0">
                    <a:pos x="T4" y="T5"/>
                  </a:cxn>
                  <a:cxn ang="0">
                    <a:pos x="T6" y="T7"/>
                  </a:cxn>
                </a:cxnLst>
                <a:rect l="0" t="0" r="r" b="b"/>
                <a:pathLst>
                  <a:path w="20017" h="21177">
                    <a:moveTo>
                      <a:pt x="687" y="16497"/>
                    </a:moveTo>
                    <a:cubicBezTo>
                      <a:pt x="687" y="16497"/>
                      <a:pt x="85" y="7313"/>
                      <a:pt x="7817" y="5527"/>
                    </a:cubicBezTo>
                    <a:cubicBezTo>
                      <a:pt x="15550" y="3741"/>
                      <a:pt x="16666" y="3061"/>
                      <a:pt x="16666" y="3061"/>
                    </a:cubicBezTo>
                    <a:cubicBezTo>
                      <a:pt x="16666" y="3061"/>
                      <a:pt x="14433" y="6462"/>
                      <a:pt x="13745" y="6803"/>
                    </a:cubicBezTo>
                    <a:cubicBezTo>
                      <a:pt x="13058" y="7143"/>
                      <a:pt x="16323" y="6037"/>
                      <a:pt x="18127" y="2466"/>
                    </a:cubicBezTo>
                    <a:cubicBezTo>
                      <a:pt x="19090" y="560"/>
                      <a:pt x="19244" y="0"/>
                      <a:pt x="19244" y="0"/>
                    </a:cubicBezTo>
                    <a:cubicBezTo>
                      <a:pt x="19244" y="0"/>
                      <a:pt x="21599" y="9198"/>
                      <a:pt x="18086" y="14641"/>
                    </a:cubicBezTo>
                    <a:cubicBezTo>
                      <a:pt x="16256" y="17476"/>
                      <a:pt x="13831" y="19559"/>
                      <a:pt x="8677" y="20579"/>
                    </a:cubicBezTo>
                    <a:cubicBezTo>
                      <a:pt x="3522" y="21599"/>
                      <a:pt x="0" y="21004"/>
                      <a:pt x="0" y="21004"/>
                    </a:cubicBezTo>
                    <a:cubicBezTo>
                      <a:pt x="0" y="21004"/>
                      <a:pt x="515" y="19474"/>
                      <a:pt x="687" y="16497"/>
                    </a:cubicBezTo>
                    <a:close/>
                  </a:path>
                </a:pathLst>
              </a:custGeom>
              <a:solidFill>
                <a:srgbClr val="00CBA1"/>
              </a:solidFill>
              <a:ln w="25400" cap="flat" cmpd="sng">
                <a:solidFill>
                  <a:srgbClr val="000000">
                    <a:alpha val="0"/>
                  </a:srgbClr>
                </a:solidFill>
                <a:prstDash val="solid"/>
                <a:miter lim="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endParaRPr lang="en-US"/>
              </a:p>
            </p:txBody>
          </p:sp>
          <p:sp>
            <p:nvSpPr>
              <p:cNvPr id="37909" name="AutoShape 21"/>
              <p:cNvSpPr>
                <a:spLocks/>
              </p:cNvSpPr>
              <p:nvPr/>
            </p:nvSpPr>
            <p:spPr bwMode="auto">
              <a:xfrm rot="19594858">
                <a:off x="1710345" y="145530"/>
                <a:ext cx="778833" cy="833987"/>
              </a:xfrm>
              <a:custGeom>
                <a:avLst/>
                <a:gdLst>
                  <a:gd name="T0" fmla="*/ 10008 w 20017"/>
                  <a:gd name="T1" fmla="*/ 10588 h 21177"/>
                  <a:gd name="T2" fmla="*/ 10008 w 20017"/>
                  <a:gd name="T3" fmla="*/ 10588 h 21177"/>
                  <a:gd name="T4" fmla="*/ 10008 w 20017"/>
                  <a:gd name="T5" fmla="*/ 10588 h 21177"/>
                  <a:gd name="T6" fmla="*/ 10008 w 20017"/>
                  <a:gd name="T7" fmla="*/ 10588 h 21177"/>
                </a:gdLst>
                <a:ahLst/>
                <a:cxnLst>
                  <a:cxn ang="0">
                    <a:pos x="T0" y="T1"/>
                  </a:cxn>
                  <a:cxn ang="0">
                    <a:pos x="T2" y="T3"/>
                  </a:cxn>
                  <a:cxn ang="0">
                    <a:pos x="T4" y="T5"/>
                  </a:cxn>
                  <a:cxn ang="0">
                    <a:pos x="T6" y="T7"/>
                  </a:cxn>
                </a:cxnLst>
                <a:rect l="0" t="0" r="r" b="b"/>
                <a:pathLst>
                  <a:path w="20017" h="21177">
                    <a:moveTo>
                      <a:pt x="687" y="16497"/>
                    </a:moveTo>
                    <a:cubicBezTo>
                      <a:pt x="687" y="16497"/>
                      <a:pt x="85" y="7313"/>
                      <a:pt x="7817" y="5527"/>
                    </a:cubicBezTo>
                    <a:cubicBezTo>
                      <a:pt x="15550" y="3741"/>
                      <a:pt x="16666" y="3061"/>
                      <a:pt x="16666" y="3061"/>
                    </a:cubicBezTo>
                    <a:cubicBezTo>
                      <a:pt x="16666" y="3061"/>
                      <a:pt x="14433" y="6463"/>
                      <a:pt x="13745" y="6803"/>
                    </a:cubicBezTo>
                    <a:cubicBezTo>
                      <a:pt x="13058" y="7143"/>
                      <a:pt x="16323" y="6037"/>
                      <a:pt x="18127" y="2466"/>
                    </a:cubicBezTo>
                    <a:cubicBezTo>
                      <a:pt x="19090" y="560"/>
                      <a:pt x="19244" y="0"/>
                      <a:pt x="19244" y="0"/>
                    </a:cubicBezTo>
                    <a:cubicBezTo>
                      <a:pt x="19244" y="0"/>
                      <a:pt x="21599" y="9198"/>
                      <a:pt x="18086" y="14641"/>
                    </a:cubicBezTo>
                    <a:cubicBezTo>
                      <a:pt x="16256" y="17476"/>
                      <a:pt x="13831" y="19559"/>
                      <a:pt x="8677" y="20579"/>
                    </a:cubicBezTo>
                    <a:cubicBezTo>
                      <a:pt x="3522" y="21599"/>
                      <a:pt x="0" y="21004"/>
                      <a:pt x="0" y="21004"/>
                    </a:cubicBezTo>
                    <a:cubicBezTo>
                      <a:pt x="0" y="21004"/>
                      <a:pt x="515" y="19474"/>
                      <a:pt x="687" y="16497"/>
                    </a:cubicBezTo>
                    <a:close/>
                  </a:path>
                </a:pathLst>
              </a:custGeom>
              <a:solidFill>
                <a:srgbClr val="00CBA1"/>
              </a:solidFill>
              <a:ln w="25400" cap="flat" cmpd="sng">
                <a:solidFill>
                  <a:srgbClr val="000000">
                    <a:alpha val="0"/>
                  </a:srgbClr>
                </a:solidFill>
                <a:prstDash val="solid"/>
                <a:miter lim="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endParaRPr lang="en-US"/>
              </a:p>
            </p:txBody>
          </p:sp>
          <p:sp>
            <p:nvSpPr>
              <p:cNvPr id="37910" name="AutoShape 22"/>
              <p:cNvSpPr>
                <a:spLocks/>
              </p:cNvSpPr>
              <p:nvPr/>
            </p:nvSpPr>
            <p:spPr bwMode="auto">
              <a:xfrm rot="708393" flipH="1">
                <a:off x="84540" y="2237481"/>
                <a:ext cx="778818" cy="834003"/>
              </a:xfrm>
              <a:custGeom>
                <a:avLst/>
                <a:gdLst>
                  <a:gd name="T0" fmla="*/ 10008 w 20017"/>
                  <a:gd name="T1" fmla="*/ 10588 h 21177"/>
                  <a:gd name="T2" fmla="*/ 10008 w 20017"/>
                  <a:gd name="T3" fmla="*/ 10588 h 21177"/>
                  <a:gd name="T4" fmla="*/ 10008 w 20017"/>
                  <a:gd name="T5" fmla="*/ 10588 h 21177"/>
                  <a:gd name="T6" fmla="*/ 10008 w 20017"/>
                  <a:gd name="T7" fmla="*/ 10588 h 21177"/>
                </a:gdLst>
                <a:ahLst/>
                <a:cxnLst>
                  <a:cxn ang="0">
                    <a:pos x="T0" y="T1"/>
                  </a:cxn>
                  <a:cxn ang="0">
                    <a:pos x="T2" y="T3"/>
                  </a:cxn>
                  <a:cxn ang="0">
                    <a:pos x="T4" y="T5"/>
                  </a:cxn>
                  <a:cxn ang="0">
                    <a:pos x="T6" y="T7"/>
                  </a:cxn>
                </a:cxnLst>
                <a:rect l="0" t="0" r="r" b="b"/>
                <a:pathLst>
                  <a:path w="20017" h="21177">
                    <a:moveTo>
                      <a:pt x="687" y="16497"/>
                    </a:moveTo>
                    <a:cubicBezTo>
                      <a:pt x="687" y="16497"/>
                      <a:pt x="85" y="7313"/>
                      <a:pt x="7817" y="5527"/>
                    </a:cubicBezTo>
                    <a:cubicBezTo>
                      <a:pt x="15550" y="3741"/>
                      <a:pt x="16666" y="3061"/>
                      <a:pt x="16666" y="3061"/>
                    </a:cubicBezTo>
                    <a:cubicBezTo>
                      <a:pt x="16666" y="3061"/>
                      <a:pt x="14433" y="6463"/>
                      <a:pt x="13745" y="6803"/>
                    </a:cubicBezTo>
                    <a:cubicBezTo>
                      <a:pt x="13058" y="7143"/>
                      <a:pt x="16323" y="6037"/>
                      <a:pt x="18127" y="2466"/>
                    </a:cubicBezTo>
                    <a:cubicBezTo>
                      <a:pt x="19090" y="560"/>
                      <a:pt x="19244" y="0"/>
                      <a:pt x="19244" y="0"/>
                    </a:cubicBezTo>
                    <a:cubicBezTo>
                      <a:pt x="19244" y="0"/>
                      <a:pt x="21599" y="9198"/>
                      <a:pt x="18086" y="14641"/>
                    </a:cubicBezTo>
                    <a:cubicBezTo>
                      <a:pt x="16256" y="17476"/>
                      <a:pt x="13831" y="19559"/>
                      <a:pt x="8677" y="20579"/>
                    </a:cubicBezTo>
                    <a:cubicBezTo>
                      <a:pt x="3522" y="21600"/>
                      <a:pt x="0" y="21004"/>
                      <a:pt x="0" y="21004"/>
                    </a:cubicBezTo>
                    <a:cubicBezTo>
                      <a:pt x="0" y="21004"/>
                      <a:pt x="515" y="19474"/>
                      <a:pt x="687" y="16497"/>
                    </a:cubicBezTo>
                    <a:close/>
                  </a:path>
                </a:pathLst>
              </a:custGeom>
              <a:solidFill>
                <a:srgbClr val="00CBA1"/>
              </a:solidFill>
              <a:ln w="25400" cap="flat" cmpd="sng">
                <a:solidFill>
                  <a:srgbClr val="000000">
                    <a:alpha val="0"/>
                  </a:srgbClr>
                </a:solidFill>
                <a:prstDash val="solid"/>
                <a:miter lim="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endParaRPr lang="en-US"/>
              </a:p>
            </p:txBody>
          </p:sp>
        </p:grpSp>
        <p:sp>
          <p:nvSpPr>
            <p:cNvPr id="37911" name="AutoShape 23"/>
            <p:cNvSpPr>
              <a:spLocks/>
            </p:cNvSpPr>
            <p:nvPr/>
          </p:nvSpPr>
          <p:spPr bwMode="auto">
            <a:xfrm>
              <a:off x="6247046" y="0"/>
              <a:ext cx="5994401" cy="520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lstStyle/>
            <a:p>
              <a:pPr algn="l"/>
              <a:r>
                <a:rPr lang="en-US" sz="2400" b="1">
                  <a:solidFill>
                    <a:srgbClr val="444444"/>
                  </a:solidFill>
                  <a:latin typeface="Open Sans" charset="0"/>
                  <a:cs typeface="Open Sans" charset="0"/>
                  <a:sym typeface="Open Sans" charset="0"/>
                </a:rPr>
                <a:t>Description here</a:t>
              </a:r>
              <a:endParaRPr lang="en-US"/>
            </a:p>
          </p:txBody>
        </p:sp>
        <p:sp>
          <p:nvSpPr>
            <p:cNvPr id="37912" name="AutoShape 24"/>
            <p:cNvSpPr>
              <a:spLocks/>
            </p:cNvSpPr>
            <p:nvPr/>
          </p:nvSpPr>
          <p:spPr bwMode="auto">
            <a:xfrm>
              <a:off x="6247046" y="520700"/>
              <a:ext cx="5994401" cy="9398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lstStyle/>
            <a:p>
              <a:pPr algn="l"/>
              <a:r>
                <a:rPr lang="en-US" sz="2400">
                  <a:solidFill>
                    <a:srgbClr val="444444"/>
                  </a:solidFill>
                  <a:latin typeface="Open Sans" charset="0"/>
                  <a:cs typeface="Open Sans" charset="0"/>
                  <a:sym typeface="Open Sans" charset="0"/>
                </a:rPr>
                <a:t>Description here Nullam id dolor id nibh ultricies. </a:t>
              </a:r>
              <a:endParaRPr lang="en-US"/>
            </a:p>
          </p:txBody>
        </p:sp>
        <p:sp>
          <p:nvSpPr>
            <p:cNvPr id="37913" name="AutoShape 25"/>
            <p:cNvSpPr>
              <a:spLocks/>
            </p:cNvSpPr>
            <p:nvPr/>
          </p:nvSpPr>
          <p:spPr bwMode="auto">
            <a:xfrm>
              <a:off x="6247046" y="1612900"/>
              <a:ext cx="5994401" cy="520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lstStyle/>
            <a:p>
              <a:pPr algn="l"/>
              <a:r>
                <a:rPr lang="en-US" sz="2400" b="1">
                  <a:solidFill>
                    <a:srgbClr val="444444"/>
                  </a:solidFill>
                  <a:latin typeface="Open Sans" charset="0"/>
                  <a:cs typeface="Open Sans" charset="0"/>
                  <a:sym typeface="Open Sans" charset="0"/>
                </a:rPr>
                <a:t>Description here</a:t>
              </a:r>
              <a:endParaRPr lang="en-US"/>
            </a:p>
          </p:txBody>
        </p:sp>
        <p:sp>
          <p:nvSpPr>
            <p:cNvPr id="37914" name="AutoShape 26"/>
            <p:cNvSpPr>
              <a:spLocks/>
            </p:cNvSpPr>
            <p:nvPr/>
          </p:nvSpPr>
          <p:spPr bwMode="auto">
            <a:xfrm>
              <a:off x="6247046" y="2133600"/>
              <a:ext cx="5994401" cy="9398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lstStyle/>
            <a:p>
              <a:pPr algn="l"/>
              <a:r>
                <a:rPr lang="en-US" sz="2400">
                  <a:solidFill>
                    <a:srgbClr val="444444"/>
                  </a:solidFill>
                  <a:latin typeface="Open Sans" charset="0"/>
                  <a:cs typeface="Open Sans" charset="0"/>
                  <a:sym typeface="Open Sans" charset="0"/>
                </a:rPr>
                <a:t>Description here Nullam id dolor id nibh ultricies. </a:t>
              </a:r>
              <a:endParaRPr lang="en-US"/>
            </a:p>
          </p:txBody>
        </p:sp>
        <p:sp>
          <p:nvSpPr>
            <p:cNvPr id="37915" name="AutoShape 27"/>
            <p:cNvSpPr>
              <a:spLocks/>
            </p:cNvSpPr>
            <p:nvPr/>
          </p:nvSpPr>
          <p:spPr bwMode="auto">
            <a:xfrm>
              <a:off x="6247046" y="3225800"/>
              <a:ext cx="5994401" cy="520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lstStyle/>
            <a:p>
              <a:pPr algn="l"/>
              <a:r>
                <a:rPr lang="en-US" sz="2400" b="1">
                  <a:solidFill>
                    <a:srgbClr val="444444"/>
                  </a:solidFill>
                  <a:latin typeface="Open Sans" charset="0"/>
                  <a:cs typeface="Open Sans" charset="0"/>
                  <a:sym typeface="Open Sans" charset="0"/>
                </a:rPr>
                <a:t>Description here</a:t>
              </a:r>
              <a:endParaRPr lang="en-US"/>
            </a:p>
          </p:txBody>
        </p:sp>
        <p:sp>
          <p:nvSpPr>
            <p:cNvPr id="37916" name="AutoShape 28"/>
            <p:cNvSpPr>
              <a:spLocks/>
            </p:cNvSpPr>
            <p:nvPr/>
          </p:nvSpPr>
          <p:spPr bwMode="auto">
            <a:xfrm>
              <a:off x="6247046" y="3746500"/>
              <a:ext cx="5994401" cy="9398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lstStyle/>
            <a:p>
              <a:pPr algn="l"/>
              <a:r>
                <a:rPr lang="en-US" sz="2400">
                  <a:solidFill>
                    <a:srgbClr val="444444"/>
                  </a:solidFill>
                  <a:latin typeface="Open Sans" charset="0"/>
                  <a:cs typeface="Open Sans" charset="0"/>
                  <a:sym typeface="Open Sans" charset="0"/>
                </a:rPr>
                <a:t>Description here Nullam id dolor id nibh ultricies. </a:t>
              </a:r>
              <a:endParaRPr lang="en-US"/>
            </a:p>
          </p:txBody>
        </p:sp>
        <p:sp>
          <p:nvSpPr>
            <p:cNvPr id="37917" name="AutoShape 29"/>
            <p:cNvSpPr>
              <a:spLocks/>
            </p:cNvSpPr>
            <p:nvPr/>
          </p:nvSpPr>
          <p:spPr bwMode="auto">
            <a:xfrm>
              <a:off x="2475146" y="5295899"/>
              <a:ext cx="3276601" cy="787401"/>
            </a:xfrm>
            <a:custGeom>
              <a:avLst/>
              <a:gdLst>
                <a:gd name="T0" fmla="*/ 10800 w 21600"/>
                <a:gd name="T1" fmla="+- 0 11439 1279"/>
                <a:gd name="T2" fmla="*/ 11439 h 20321"/>
                <a:gd name="T3" fmla="*/ 10800 w 21600"/>
                <a:gd name="T4" fmla="+- 0 11439 1279"/>
                <a:gd name="T5" fmla="*/ 11439 h 20321"/>
                <a:gd name="T6" fmla="*/ 10800 w 21600"/>
                <a:gd name="T7" fmla="+- 0 11439 1279"/>
                <a:gd name="T8" fmla="*/ 11439 h 20321"/>
                <a:gd name="T9" fmla="*/ 10800 w 21600"/>
                <a:gd name="T10" fmla="+- 0 11439 1279"/>
                <a:gd name="T11" fmla="*/ 11439 h 20321"/>
              </a:gdLst>
              <a:ahLst/>
              <a:cxnLst>
                <a:cxn ang="0">
                  <a:pos x="T0" y="T2"/>
                </a:cxn>
                <a:cxn ang="0">
                  <a:pos x="T3" y="T5"/>
                </a:cxn>
                <a:cxn ang="0">
                  <a:pos x="T6" y="T8"/>
                </a:cxn>
                <a:cxn ang="0">
                  <a:pos x="T9" y="T11"/>
                </a:cxn>
              </a:cxnLst>
              <a:rect l="0" t="0" r="r" b="b"/>
              <a:pathLst>
                <a:path w="21600" h="20321">
                  <a:moveTo>
                    <a:pt x="0" y="20321"/>
                  </a:moveTo>
                  <a:cubicBezTo>
                    <a:pt x="0" y="20321"/>
                    <a:pt x="3942" y="5542"/>
                    <a:pt x="11314" y="2131"/>
                  </a:cubicBezTo>
                  <a:cubicBezTo>
                    <a:pt x="18685" y="-1279"/>
                    <a:pt x="21600" y="426"/>
                    <a:pt x="21600" y="426"/>
                  </a:cubicBezTo>
                </a:path>
              </a:pathLst>
            </a:custGeom>
            <a:noFill/>
            <a:ln w="25400" cap="flat" cmpd="sng">
              <a:solidFill>
                <a:srgbClr val="AAAAAA"/>
              </a:solidFill>
              <a:prstDash val="dash"/>
              <a:miter lim="0"/>
              <a:headEnd/>
              <a:tailEnd type="arrow" w="med" len="med"/>
            </a:ln>
            <a:effectLst/>
            <a:extLst>
              <a:ext uri="{909E8E84-426E-40dd-AFC4-6F175D3DCCD1}">
                <a14:hiddenFill xmlns:a14="http://schemas.microsoft.com/office/drawing/2010/main" xmlns="">
                  <a:solidFill>
                    <a:srgbClr val="FFFFFF"/>
                  </a:solid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endParaRPr lang="en-US"/>
            </a:p>
          </p:txBody>
        </p:sp>
        <p:sp>
          <p:nvSpPr>
            <p:cNvPr id="37918" name="AutoShape 30"/>
            <p:cNvSpPr>
              <a:spLocks/>
            </p:cNvSpPr>
            <p:nvPr/>
          </p:nvSpPr>
          <p:spPr bwMode="auto">
            <a:xfrm>
              <a:off x="6348646" y="4927600"/>
              <a:ext cx="5994401" cy="520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lstStyle/>
            <a:p>
              <a:pPr algn="l"/>
              <a:r>
                <a:rPr lang="en-US" sz="2400" b="1">
                  <a:solidFill>
                    <a:srgbClr val="444444"/>
                  </a:solidFill>
                  <a:latin typeface="Open Sans" charset="0"/>
                  <a:cs typeface="Open Sans" charset="0"/>
                  <a:sym typeface="Open Sans" charset="0"/>
                </a:rPr>
                <a:t>Description here</a:t>
              </a:r>
              <a:endParaRPr lang="en-US"/>
            </a:p>
          </p:txBody>
        </p:sp>
        <p:sp>
          <p:nvSpPr>
            <p:cNvPr id="37919" name="AutoShape 31"/>
            <p:cNvSpPr>
              <a:spLocks/>
            </p:cNvSpPr>
            <p:nvPr/>
          </p:nvSpPr>
          <p:spPr bwMode="auto">
            <a:xfrm>
              <a:off x="6348646" y="5448300"/>
              <a:ext cx="5994401" cy="9398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lstStyle/>
            <a:p>
              <a:pPr algn="l"/>
              <a:r>
                <a:rPr lang="en-US" sz="2400">
                  <a:solidFill>
                    <a:srgbClr val="444444"/>
                  </a:solidFill>
                  <a:latin typeface="Open Sans" charset="0"/>
                  <a:cs typeface="Open Sans" charset="0"/>
                  <a:sym typeface="Open Sans" charset="0"/>
                </a:rPr>
                <a:t>Description here Nullam id dolor id nibh ultricies. </a:t>
              </a:r>
              <a:endParaRPr lang="en-US"/>
            </a:p>
          </p:txBody>
        </p:sp>
      </p:grpSp>
      <p:sp>
        <p:nvSpPr>
          <p:cNvPr id="37920" name="AutoShape 32"/>
          <p:cNvSpPr>
            <a:spLocks/>
          </p:cNvSpPr>
          <p:nvPr/>
        </p:nvSpPr>
        <p:spPr bwMode="auto">
          <a:xfrm>
            <a:off x="1563688" y="6711950"/>
            <a:ext cx="6591300" cy="51308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2400">
                <a:solidFill>
                  <a:srgbClr val="444444"/>
                </a:solidFill>
                <a:latin typeface="Open Sans" charset="0"/>
                <a:cs typeface="Open Sans" charset="0"/>
                <a:sym typeface="Open Sans" charset="0"/>
              </a:rPr>
              <a:t>Nullam id dolor id nibh ultricies vehicula ut id elit. Vestibulum Nullam id dolor id nibh ultricies vehicula ut id elit. Vestibulum id ligula porta felis euismod semper. Aenean lacinia bibendum nulla sed consectetur. Nulla vitae elit libero, a pharetra augue. Aenean eu leo quam. Pellentesque ornare sem lacinia quam venenatis vestibulum. Morbi leo risus, porta ac consectetur ac, vestibulum at eros. Aenean eu leo quam. Pellentesque ornare sem lacinia quam venenatis vestibulum. Morbi leo risus, porta ac consectetur ac, vestibulum at eros.</a:t>
            </a:r>
            <a:endParaRPr lang="en-US"/>
          </a:p>
        </p:txBody>
      </p:sp>
      <p:sp>
        <p:nvSpPr>
          <p:cNvPr id="37921" name="AutoShape 33"/>
          <p:cNvSpPr>
            <a:spLocks/>
          </p:cNvSpPr>
          <p:nvPr/>
        </p:nvSpPr>
        <p:spPr bwMode="auto">
          <a:xfrm>
            <a:off x="1562100" y="3300413"/>
            <a:ext cx="6591300" cy="29845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pPr algn="l">
              <a:lnSpc>
                <a:spcPct val="80000"/>
              </a:lnSpc>
            </a:pPr>
            <a:r>
              <a:rPr lang="en-US" sz="6400" b="1">
                <a:solidFill>
                  <a:srgbClr val="232323"/>
                </a:solidFill>
                <a:latin typeface="Open Sans" charset="0"/>
                <a:cs typeface="Open Sans" charset="0"/>
                <a:sym typeface="Open Sans" charset="0"/>
              </a:rPr>
              <a:t>The Secrets</a:t>
            </a:r>
            <a:r>
              <a:rPr lang="en-US" sz="6400">
                <a:solidFill>
                  <a:srgbClr val="232323"/>
                </a:solidFill>
                <a:latin typeface="Open Sans" charset="0"/>
                <a:cs typeface="Open Sans" charset="0"/>
                <a:sym typeface="Open Sans" charset="0"/>
              </a:rPr>
              <a:t> of Our Success Story</a:t>
            </a:r>
            <a:endParaRPr lang="en-US"/>
          </a:p>
        </p:txBody>
      </p:sp>
      <p:sp>
        <p:nvSpPr>
          <p:cNvPr id="37922" name="AutoShape 34"/>
          <p:cNvSpPr>
            <a:spLocks/>
          </p:cNvSpPr>
          <p:nvPr/>
        </p:nvSpPr>
        <p:spPr bwMode="auto">
          <a:xfrm>
            <a:off x="22263100" y="12630150"/>
            <a:ext cx="461963" cy="520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r>
              <a:rPr lang="en-US" sz="2400" b="1">
                <a:solidFill>
                  <a:srgbClr val="444444"/>
                </a:solidFill>
                <a:latin typeface="Open Sans" charset="0"/>
                <a:cs typeface="Open Sans" charset="0"/>
                <a:sym typeface="Open Sans" charset="0"/>
              </a:rPr>
              <a:t>30</a:t>
            </a:r>
            <a:endParaRPr lang="en-US"/>
          </a:p>
        </p:txBody>
      </p:sp>
      <p:grpSp>
        <p:nvGrpSpPr>
          <p:cNvPr id="36" name="Group 1"/>
          <p:cNvGrpSpPr>
            <a:grpSpLocks/>
          </p:cNvGrpSpPr>
          <p:nvPr/>
        </p:nvGrpSpPr>
        <p:grpSpPr bwMode="auto">
          <a:xfrm>
            <a:off x="1450975" y="723900"/>
            <a:ext cx="19580225" cy="1308100"/>
            <a:chOff x="0" y="0"/>
            <a:chExt cx="5471505" cy="1308100"/>
          </a:xfrm>
        </p:grpSpPr>
        <p:sp>
          <p:nvSpPr>
            <p:cNvPr id="37" name="AutoShape 2"/>
            <p:cNvSpPr>
              <a:spLocks/>
            </p:cNvSpPr>
            <p:nvPr/>
          </p:nvSpPr>
          <p:spPr bwMode="auto">
            <a:xfrm>
              <a:off x="0" y="0"/>
              <a:ext cx="4132908" cy="8001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4000" b="1" dirty="0" err="1" smtClean="0">
                  <a:solidFill>
                    <a:srgbClr val="232323"/>
                  </a:solidFill>
                  <a:latin typeface="Open Sans" charset="0"/>
                  <a:cs typeface="Open Sans" charset="0"/>
                  <a:sym typeface="Open Sans" charset="0"/>
                </a:rPr>
                <a:t>Lorem</a:t>
              </a:r>
              <a:r>
                <a:rPr lang="en-US" sz="4000" b="1" dirty="0" smtClean="0">
                  <a:solidFill>
                    <a:srgbClr val="232323"/>
                  </a:solidFill>
                  <a:latin typeface="Open Sans" charset="0"/>
                  <a:cs typeface="Open Sans" charset="0"/>
                  <a:sym typeface="Open Sans" charset="0"/>
                </a:rPr>
                <a:t> </a:t>
              </a:r>
              <a:r>
                <a:rPr lang="en-US" sz="4000" b="1" dirty="0" err="1" smtClean="0">
                  <a:solidFill>
                    <a:srgbClr val="232323"/>
                  </a:solidFill>
                  <a:latin typeface="Open Sans" charset="0"/>
                  <a:cs typeface="Open Sans" charset="0"/>
                  <a:sym typeface="Open Sans" charset="0"/>
                </a:rPr>
                <a:t>ipsum</a:t>
              </a:r>
              <a:r>
                <a:rPr lang="en-US" sz="4000" b="1" dirty="0" smtClean="0">
                  <a:solidFill>
                    <a:srgbClr val="232323"/>
                  </a:solidFill>
                  <a:latin typeface="Open Sans" charset="0"/>
                  <a:cs typeface="Open Sans" charset="0"/>
                  <a:sym typeface="Open Sans" charset="0"/>
                </a:rPr>
                <a:t> title</a:t>
              </a:r>
              <a:endParaRPr lang="en-US" dirty="0"/>
            </a:p>
          </p:txBody>
        </p:sp>
        <p:sp>
          <p:nvSpPr>
            <p:cNvPr id="38" name="AutoShape 3"/>
            <p:cNvSpPr>
              <a:spLocks/>
            </p:cNvSpPr>
            <p:nvPr/>
          </p:nvSpPr>
          <p:spPr bwMode="auto">
            <a:xfrm>
              <a:off x="8135" y="685800"/>
              <a:ext cx="5463370" cy="6223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3000" dirty="0">
                  <a:solidFill>
                    <a:srgbClr val="232323"/>
                  </a:solidFill>
                  <a:latin typeface="Open Sans" charset="0"/>
                  <a:cs typeface="Open Sans" charset="0"/>
                  <a:sym typeface="Open Sans" charset="0"/>
                </a:rPr>
                <a:t>The </a:t>
              </a:r>
              <a:r>
                <a:rPr lang="en-US" sz="3000" dirty="0" err="1">
                  <a:solidFill>
                    <a:srgbClr val="232323"/>
                  </a:solidFill>
                  <a:latin typeface="Open Sans" charset="0"/>
                  <a:cs typeface="Open Sans" charset="0"/>
                  <a:sym typeface="Open Sans" charset="0"/>
                </a:rPr>
                <a:t>lorem</a:t>
              </a:r>
              <a:r>
                <a:rPr lang="en-US" sz="3000" dirty="0">
                  <a:solidFill>
                    <a:srgbClr val="232323"/>
                  </a:solidFill>
                  <a:latin typeface="Open Sans" charset="0"/>
                  <a:cs typeface="Open Sans" charset="0"/>
                  <a:sym typeface="Open Sans" charset="0"/>
                </a:rPr>
                <a:t> </a:t>
              </a:r>
              <a:r>
                <a:rPr lang="en-US" sz="3000" dirty="0" err="1">
                  <a:solidFill>
                    <a:srgbClr val="232323"/>
                  </a:solidFill>
                  <a:latin typeface="Open Sans" charset="0"/>
                  <a:cs typeface="Open Sans" charset="0"/>
                  <a:sym typeface="Open Sans" charset="0"/>
                </a:rPr>
                <a:t>ipsum</a:t>
              </a:r>
              <a:r>
                <a:rPr lang="en-US" sz="3000" dirty="0">
                  <a:solidFill>
                    <a:srgbClr val="232323"/>
                  </a:solidFill>
                  <a:latin typeface="Open Sans" charset="0"/>
                  <a:cs typeface="Open Sans" charset="0"/>
                  <a:sym typeface="Open Sans" charset="0"/>
                </a:rPr>
                <a:t> dolor sit </a:t>
              </a:r>
              <a:r>
                <a:rPr lang="en-US" sz="3000" dirty="0" err="1">
                  <a:solidFill>
                    <a:srgbClr val="232323"/>
                  </a:solidFill>
                  <a:latin typeface="Open Sans" charset="0"/>
                  <a:cs typeface="Open Sans" charset="0"/>
                  <a:sym typeface="Open Sans" charset="0"/>
                </a:rPr>
                <a:t>amet</a:t>
              </a:r>
              <a:endParaRPr lang="en-US" dirty="0"/>
            </a:p>
          </p:txBody>
        </p:sp>
      </p:grpSp>
      <p:sp>
        <p:nvSpPr>
          <p:cNvPr id="39" name="AutoShape 6"/>
          <p:cNvSpPr>
            <a:spLocks/>
          </p:cNvSpPr>
          <p:nvPr/>
        </p:nvSpPr>
        <p:spPr bwMode="auto">
          <a:xfrm>
            <a:off x="1473200" y="12534900"/>
            <a:ext cx="3937000" cy="5334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2000" b="1" dirty="0">
                <a:solidFill>
                  <a:srgbClr val="232323"/>
                </a:solidFill>
                <a:latin typeface="Open Sans" charset="0"/>
                <a:cs typeface="Open Sans" charset="0"/>
                <a:sym typeface="Open Sans" charset="0"/>
              </a:rPr>
              <a:t>Presentation</a:t>
            </a:r>
            <a:r>
              <a:rPr lang="en-US" sz="2000" dirty="0">
                <a:solidFill>
                  <a:srgbClr val="232323"/>
                </a:solidFill>
                <a:latin typeface="Open Sans" charset="0"/>
                <a:cs typeface="Open Sans" charset="0"/>
                <a:sym typeface="Open Sans" charset="0"/>
              </a:rPr>
              <a:t> name goes here</a:t>
            </a:r>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xmlns:p14="http://schemas.microsoft.com/office/powerpoint/2010/main" spd="slow">
        <p:fade/>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7" name="AutoShape 5"/>
          <p:cNvSpPr>
            <a:spLocks/>
          </p:cNvSpPr>
          <p:nvPr/>
        </p:nvSpPr>
        <p:spPr bwMode="auto">
          <a:xfrm>
            <a:off x="2520950" y="7926388"/>
            <a:ext cx="4824413" cy="336232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599"/>
                </a:moveTo>
                <a:lnTo>
                  <a:pt x="13906" y="21599"/>
                </a:lnTo>
                <a:lnTo>
                  <a:pt x="21600" y="0"/>
                </a:lnTo>
                <a:lnTo>
                  <a:pt x="7693" y="0"/>
                </a:lnTo>
                <a:cubicBezTo>
                  <a:pt x="7693" y="0"/>
                  <a:pt x="0" y="21599"/>
                  <a:pt x="0" y="21599"/>
                </a:cubicBezTo>
                <a:close/>
              </a:path>
            </a:pathLst>
          </a:custGeom>
          <a:solidFill>
            <a:srgbClr val="8CD4C4"/>
          </a:solidFill>
          <a:ln>
            <a:noFill/>
          </a:ln>
          <a:effectLst/>
          <a:extLs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38918" name="AutoShape 6"/>
          <p:cNvSpPr>
            <a:spLocks/>
          </p:cNvSpPr>
          <p:nvPr/>
        </p:nvSpPr>
        <p:spPr bwMode="auto">
          <a:xfrm>
            <a:off x="4292600" y="8394700"/>
            <a:ext cx="2019300" cy="10414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r>
              <a:rPr lang="en-US" sz="2700">
                <a:solidFill>
                  <a:srgbClr val="FFFFFF"/>
                </a:solidFill>
                <a:latin typeface="Open Sans" charset="0"/>
                <a:cs typeface="Open Sans" charset="0"/>
                <a:sym typeface="Open Sans" charset="0"/>
              </a:rPr>
              <a:t>Add your </a:t>
            </a:r>
            <a:r>
              <a:rPr lang="en-US" sz="2700" b="1">
                <a:solidFill>
                  <a:srgbClr val="FFFFFF"/>
                </a:solidFill>
                <a:latin typeface="Open Sans" charset="0"/>
                <a:cs typeface="Open Sans" charset="0"/>
                <a:sym typeface="Open Sans" charset="0"/>
              </a:rPr>
              <a:t>text here</a:t>
            </a:r>
            <a:endParaRPr lang="en-US"/>
          </a:p>
        </p:txBody>
      </p:sp>
      <p:sp>
        <p:nvSpPr>
          <p:cNvPr id="38920" name="AutoShape 8"/>
          <p:cNvSpPr>
            <a:spLocks/>
          </p:cNvSpPr>
          <p:nvPr/>
        </p:nvSpPr>
        <p:spPr bwMode="auto">
          <a:xfrm>
            <a:off x="5781675" y="7926388"/>
            <a:ext cx="4824413" cy="336232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599"/>
                </a:moveTo>
                <a:lnTo>
                  <a:pt x="13906" y="21599"/>
                </a:lnTo>
                <a:lnTo>
                  <a:pt x="21600" y="0"/>
                </a:lnTo>
                <a:lnTo>
                  <a:pt x="7693" y="0"/>
                </a:lnTo>
                <a:cubicBezTo>
                  <a:pt x="7693" y="0"/>
                  <a:pt x="0" y="21599"/>
                  <a:pt x="0" y="21599"/>
                </a:cubicBezTo>
                <a:close/>
              </a:path>
            </a:pathLst>
          </a:custGeom>
          <a:solidFill>
            <a:srgbClr val="00CBA1"/>
          </a:solidFill>
          <a:ln>
            <a:noFill/>
          </a:ln>
          <a:effectLst/>
          <a:extLs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38921" name="AutoShape 9"/>
          <p:cNvSpPr>
            <a:spLocks/>
          </p:cNvSpPr>
          <p:nvPr/>
        </p:nvSpPr>
        <p:spPr bwMode="auto">
          <a:xfrm>
            <a:off x="7556500" y="8382000"/>
            <a:ext cx="2019300" cy="10414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r>
              <a:rPr lang="en-US" sz="2700">
                <a:solidFill>
                  <a:srgbClr val="FFFFFF"/>
                </a:solidFill>
                <a:latin typeface="Open Sans" charset="0"/>
                <a:cs typeface="Open Sans" charset="0"/>
                <a:sym typeface="Open Sans" charset="0"/>
              </a:rPr>
              <a:t>Add your </a:t>
            </a:r>
            <a:r>
              <a:rPr lang="en-US" sz="2700" b="1">
                <a:solidFill>
                  <a:srgbClr val="FFFFFF"/>
                </a:solidFill>
                <a:latin typeface="Open Sans" charset="0"/>
                <a:cs typeface="Open Sans" charset="0"/>
                <a:sym typeface="Open Sans" charset="0"/>
              </a:rPr>
              <a:t>text here</a:t>
            </a:r>
            <a:endParaRPr lang="en-US"/>
          </a:p>
        </p:txBody>
      </p:sp>
      <p:sp>
        <p:nvSpPr>
          <p:cNvPr id="38923" name="AutoShape 11"/>
          <p:cNvSpPr>
            <a:spLocks/>
          </p:cNvSpPr>
          <p:nvPr/>
        </p:nvSpPr>
        <p:spPr bwMode="auto">
          <a:xfrm>
            <a:off x="9042400" y="7926388"/>
            <a:ext cx="4824413" cy="336232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599"/>
                </a:moveTo>
                <a:lnTo>
                  <a:pt x="13906" y="21599"/>
                </a:lnTo>
                <a:lnTo>
                  <a:pt x="21600" y="0"/>
                </a:lnTo>
                <a:lnTo>
                  <a:pt x="7693" y="0"/>
                </a:lnTo>
                <a:cubicBezTo>
                  <a:pt x="7693" y="0"/>
                  <a:pt x="0" y="21599"/>
                  <a:pt x="0" y="21599"/>
                </a:cubicBezTo>
                <a:close/>
              </a:path>
            </a:pathLst>
          </a:custGeom>
          <a:solidFill>
            <a:srgbClr val="42A3E8"/>
          </a:solidFill>
          <a:ln>
            <a:noFill/>
          </a:ln>
          <a:effectLst/>
          <a:extLs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38924" name="AutoShape 12"/>
          <p:cNvSpPr>
            <a:spLocks/>
          </p:cNvSpPr>
          <p:nvPr/>
        </p:nvSpPr>
        <p:spPr bwMode="auto">
          <a:xfrm>
            <a:off x="10807700" y="8369300"/>
            <a:ext cx="2019300" cy="10414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r>
              <a:rPr lang="en-US" sz="2700">
                <a:solidFill>
                  <a:srgbClr val="FFFFFF"/>
                </a:solidFill>
                <a:latin typeface="Open Sans" charset="0"/>
                <a:cs typeface="Open Sans" charset="0"/>
                <a:sym typeface="Open Sans" charset="0"/>
              </a:rPr>
              <a:t>Add your </a:t>
            </a:r>
            <a:r>
              <a:rPr lang="en-US" sz="2700" b="1">
                <a:solidFill>
                  <a:srgbClr val="FFFFFF"/>
                </a:solidFill>
                <a:latin typeface="Open Sans" charset="0"/>
                <a:cs typeface="Open Sans" charset="0"/>
                <a:sym typeface="Open Sans" charset="0"/>
              </a:rPr>
              <a:t>text here</a:t>
            </a:r>
            <a:endParaRPr lang="en-US"/>
          </a:p>
        </p:txBody>
      </p:sp>
      <p:sp>
        <p:nvSpPr>
          <p:cNvPr id="38925" name="AutoShape 13"/>
          <p:cNvSpPr>
            <a:spLocks/>
          </p:cNvSpPr>
          <p:nvPr/>
        </p:nvSpPr>
        <p:spPr bwMode="auto">
          <a:xfrm>
            <a:off x="15492413" y="3600450"/>
            <a:ext cx="6362700" cy="83312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pPr algn="l"/>
            <a:r>
              <a:rPr lang="en-US" sz="4800" b="1" dirty="0">
                <a:latin typeface="Open Sans" charset="0"/>
                <a:cs typeface="Open Sans" charset="0"/>
                <a:sym typeface="Open Sans" charset="0"/>
              </a:rPr>
              <a:t>Our Goal</a:t>
            </a:r>
            <a:r>
              <a:rPr lang="en-US" sz="4800" dirty="0">
                <a:latin typeface="Open Sans" charset="0"/>
                <a:cs typeface="Open Sans" charset="0"/>
                <a:sym typeface="Open Sans" charset="0"/>
              </a:rPr>
              <a:t> is to Create Best Lorem Ipsum in The World</a:t>
            </a:r>
          </a:p>
          <a:p>
            <a:pPr algn="l"/>
            <a:endParaRPr lang="en-US" sz="2800" dirty="0">
              <a:solidFill>
                <a:srgbClr val="232323"/>
              </a:solidFill>
              <a:latin typeface="Open Sans" charset="0"/>
              <a:cs typeface="Open Sans" charset="0"/>
              <a:sym typeface="Open Sans" charset="0"/>
            </a:endParaRPr>
          </a:p>
          <a:p>
            <a:pPr algn="l"/>
            <a:r>
              <a:rPr lang="en-US" sz="2400" dirty="0" err="1">
                <a:solidFill>
                  <a:srgbClr val="232323"/>
                </a:solidFill>
                <a:latin typeface="Open Sans" charset="0"/>
                <a:cs typeface="Open Sans" charset="0"/>
                <a:sym typeface="Open Sans" charset="0"/>
              </a:rPr>
              <a:t>Nullam</a:t>
            </a:r>
            <a:r>
              <a:rPr lang="en-US" sz="2400" dirty="0">
                <a:solidFill>
                  <a:srgbClr val="232323"/>
                </a:solidFill>
                <a:latin typeface="Open Sans" charset="0"/>
                <a:cs typeface="Open Sans" charset="0"/>
                <a:sym typeface="Open Sans" charset="0"/>
              </a:rPr>
              <a:t> </a:t>
            </a:r>
            <a:r>
              <a:rPr lang="en-US" sz="2400" dirty="0" err="1">
                <a:solidFill>
                  <a:srgbClr val="232323"/>
                </a:solidFill>
                <a:latin typeface="Open Sans" charset="0"/>
                <a:cs typeface="Open Sans" charset="0"/>
                <a:sym typeface="Open Sans" charset="0"/>
              </a:rPr>
              <a:t>quis</a:t>
            </a:r>
            <a:r>
              <a:rPr lang="en-US" sz="2400" dirty="0">
                <a:solidFill>
                  <a:srgbClr val="232323"/>
                </a:solidFill>
                <a:latin typeface="Open Sans" charset="0"/>
                <a:cs typeface="Open Sans" charset="0"/>
                <a:sym typeface="Open Sans" charset="0"/>
              </a:rPr>
              <a:t> </a:t>
            </a:r>
            <a:r>
              <a:rPr lang="en-US" sz="2400" dirty="0" err="1">
                <a:solidFill>
                  <a:srgbClr val="232323"/>
                </a:solidFill>
                <a:latin typeface="Open Sans" charset="0"/>
                <a:cs typeface="Open Sans" charset="0"/>
                <a:sym typeface="Open Sans" charset="0"/>
              </a:rPr>
              <a:t>risus</a:t>
            </a:r>
            <a:r>
              <a:rPr lang="en-US" sz="2400" dirty="0">
                <a:solidFill>
                  <a:srgbClr val="232323"/>
                </a:solidFill>
                <a:latin typeface="Open Sans" charset="0"/>
                <a:cs typeface="Open Sans" charset="0"/>
                <a:sym typeface="Open Sans" charset="0"/>
              </a:rPr>
              <a:t> </a:t>
            </a:r>
            <a:r>
              <a:rPr lang="en-US" sz="2400" dirty="0" err="1">
                <a:solidFill>
                  <a:srgbClr val="232323"/>
                </a:solidFill>
                <a:latin typeface="Open Sans" charset="0"/>
                <a:cs typeface="Open Sans" charset="0"/>
                <a:sym typeface="Open Sans" charset="0"/>
              </a:rPr>
              <a:t>eget</a:t>
            </a:r>
            <a:r>
              <a:rPr lang="en-US" sz="2400" dirty="0">
                <a:solidFill>
                  <a:srgbClr val="232323"/>
                </a:solidFill>
                <a:latin typeface="Open Sans" charset="0"/>
                <a:cs typeface="Open Sans" charset="0"/>
                <a:sym typeface="Open Sans" charset="0"/>
              </a:rPr>
              <a:t> </a:t>
            </a:r>
            <a:r>
              <a:rPr lang="en-US" sz="2400" dirty="0" err="1">
                <a:solidFill>
                  <a:srgbClr val="232323"/>
                </a:solidFill>
                <a:latin typeface="Open Sans" charset="0"/>
                <a:cs typeface="Open Sans" charset="0"/>
                <a:sym typeface="Open Sans" charset="0"/>
              </a:rPr>
              <a:t>urna</a:t>
            </a:r>
            <a:r>
              <a:rPr lang="en-US" sz="2400" dirty="0">
                <a:solidFill>
                  <a:srgbClr val="232323"/>
                </a:solidFill>
                <a:latin typeface="Open Sans" charset="0"/>
                <a:cs typeface="Open Sans" charset="0"/>
                <a:sym typeface="Open Sans" charset="0"/>
              </a:rPr>
              <a:t> </a:t>
            </a:r>
            <a:r>
              <a:rPr lang="en-US" sz="2400" dirty="0" err="1">
                <a:solidFill>
                  <a:srgbClr val="232323"/>
                </a:solidFill>
                <a:latin typeface="Open Sans" charset="0"/>
                <a:cs typeface="Open Sans" charset="0"/>
                <a:sym typeface="Open Sans" charset="0"/>
              </a:rPr>
              <a:t>mollis</a:t>
            </a:r>
            <a:r>
              <a:rPr lang="en-US" sz="2400" dirty="0">
                <a:solidFill>
                  <a:srgbClr val="232323"/>
                </a:solidFill>
                <a:latin typeface="Open Sans" charset="0"/>
                <a:cs typeface="Open Sans" charset="0"/>
                <a:sym typeface="Open Sans" charset="0"/>
              </a:rPr>
              <a:t> </a:t>
            </a:r>
            <a:r>
              <a:rPr lang="en-US" sz="2400" dirty="0" err="1">
                <a:solidFill>
                  <a:srgbClr val="232323"/>
                </a:solidFill>
                <a:latin typeface="Open Sans" charset="0"/>
                <a:cs typeface="Open Sans" charset="0"/>
                <a:sym typeface="Open Sans" charset="0"/>
              </a:rPr>
              <a:t>ornare</a:t>
            </a:r>
            <a:r>
              <a:rPr lang="en-US" sz="2400" dirty="0">
                <a:solidFill>
                  <a:srgbClr val="232323"/>
                </a:solidFill>
                <a:latin typeface="Open Sans" charset="0"/>
                <a:cs typeface="Open Sans" charset="0"/>
                <a:sym typeface="Open Sans" charset="0"/>
              </a:rPr>
              <a:t> </a:t>
            </a:r>
            <a:r>
              <a:rPr lang="en-US" sz="2400" dirty="0" err="1">
                <a:solidFill>
                  <a:srgbClr val="232323"/>
                </a:solidFill>
                <a:latin typeface="Open Sans" charset="0"/>
                <a:cs typeface="Open Sans" charset="0"/>
                <a:sym typeface="Open Sans" charset="0"/>
              </a:rPr>
              <a:t>vel</a:t>
            </a:r>
            <a:r>
              <a:rPr lang="en-US" sz="2400" dirty="0">
                <a:solidFill>
                  <a:srgbClr val="232323"/>
                </a:solidFill>
                <a:latin typeface="Open Sans" charset="0"/>
                <a:cs typeface="Open Sans" charset="0"/>
                <a:sym typeface="Open Sans" charset="0"/>
              </a:rPr>
              <a:t> </a:t>
            </a:r>
            <a:r>
              <a:rPr lang="en-US" sz="2400" dirty="0" err="1">
                <a:solidFill>
                  <a:srgbClr val="232323"/>
                </a:solidFill>
                <a:latin typeface="Open Sans" charset="0"/>
                <a:cs typeface="Open Sans" charset="0"/>
                <a:sym typeface="Open Sans" charset="0"/>
              </a:rPr>
              <a:t>eu</a:t>
            </a:r>
            <a:r>
              <a:rPr lang="en-US" sz="2400" dirty="0">
                <a:solidFill>
                  <a:srgbClr val="232323"/>
                </a:solidFill>
                <a:latin typeface="Open Sans" charset="0"/>
                <a:cs typeface="Open Sans" charset="0"/>
                <a:sym typeface="Open Sans" charset="0"/>
              </a:rPr>
              <a:t> </a:t>
            </a:r>
            <a:r>
              <a:rPr lang="en-US" sz="2400" dirty="0" err="1">
                <a:solidFill>
                  <a:srgbClr val="232323"/>
                </a:solidFill>
                <a:latin typeface="Open Sans" charset="0"/>
                <a:cs typeface="Open Sans" charset="0"/>
                <a:sym typeface="Open Sans" charset="0"/>
              </a:rPr>
              <a:t>leo</a:t>
            </a:r>
            <a:r>
              <a:rPr lang="en-US" sz="2400" dirty="0">
                <a:solidFill>
                  <a:srgbClr val="232323"/>
                </a:solidFill>
                <a:latin typeface="Open Sans" charset="0"/>
                <a:cs typeface="Open Sans" charset="0"/>
                <a:sym typeface="Open Sans" charset="0"/>
              </a:rPr>
              <a:t>. </a:t>
            </a:r>
            <a:r>
              <a:rPr lang="en-US" sz="2400" dirty="0" err="1">
                <a:solidFill>
                  <a:srgbClr val="232323"/>
                </a:solidFill>
                <a:latin typeface="Open Sans" charset="0"/>
                <a:cs typeface="Open Sans" charset="0"/>
                <a:sym typeface="Open Sans" charset="0"/>
              </a:rPr>
              <a:t>Nulla</a:t>
            </a:r>
            <a:r>
              <a:rPr lang="en-US" sz="2400" dirty="0">
                <a:solidFill>
                  <a:srgbClr val="232323"/>
                </a:solidFill>
                <a:latin typeface="Open Sans" charset="0"/>
                <a:cs typeface="Open Sans" charset="0"/>
                <a:sym typeface="Open Sans" charset="0"/>
              </a:rPr>
              <a:t> vitae </a:t>
            </a:r>
            <a:r>
              <a:rPr lang="en-US" sz="2400" dirty="0" err="1">
                <a:solidFill>
                  <a:srgbClr val="232323"/>
                </a:solidFill>
                <a:latin typeface="Open Sans" charset="0"/>
                <a:cs typeface="Open Sans" charset="0"/>
                <a:sym typeface="Open Sans" charset="0"/>
              </a:rPr>
              <a:t>elit</a:t>
            </a:r>
            <a:r>
              <a:rPr lang="en-US" sz="2400" dirty="0">
                <a:solidFill>
                  <a:srgbClr val="232323"/>
                </a:solidFill>
                <a:latin typeface="Open Sans" charset="0"/>
                <a:cs typeface="Open Sans" charset="0"/>
                <a:sym typeface="Open Sans" charset="0"/>
              </a:rPr>
              <a:t> libero, a pharetra </a:t>
            </a:r>
            <a:r>
              <a:rPr lang="en-US" sz="2400" dirty="0" err="1">
                <a:solidFill>
                  <a:srgbClr val="232323"/>
                </a:solidFill>
                <a:latin typeface="Open Sans" charset="0"/>
                <a:cs typeface="Open Sans" charset="0"/>
                <a:sym typeface="Open Sans" charset="0"/>
              </a:rPr>
              <a:t>augue</a:t>
            </a:r>
            <a:r>
              <a:rPr lang="en-US" sz="2400" dirty="0">
                <a:solidFill>
                  <a:srgbClr val="232323"/>
                </a:solidFill>
                <a:latin typeface="Open Sans" charset="0"/>
                <a:cs typeface="Open Sans" charset="0"/>
                <a:sym typeface="Open Sans" charset="0"/>
              </a:rPr>
              <a:t>. </a:t>
            </a:r>
            <a:r>
              <a:rPr lang="en-US" sz="2400" dirty="0" err="1">
                <a:solidFill>
                  <a:srgbClr val="232323"/>
                </a:solidFill>
                <a:latin typeface="Open Sans" charset="0"/>
                <a:cs typeface="Open Sans" charset="0"/>
                <a:sym typeface="Open Sans" charset="0"/>
              </a:rPr>
              <a:t>Praesent</a:t>
            </a:r>
            <a:r>
              <a:rPr lang="en-US" sz="2400" dirty="0">
                <a:solidFill>
                  <a:srgbClr val="232323"/>
                </a:solidFill>
                <a:latin typeface="Open Sans" charset="0"/>
                <a:cs typeface="Open Sans" charset="0"/>
                <a:sym typeface="Open Sans" charset="0"/>
              </a:rPr>
              <a:t> </a:t>
            </a:r>
            <a:r>
              <a:rPr lang="en-US" sz="2400" dirty="0" err="1">
                <a:solidFill>
                  <a:srgbClr val="232323"/>
                </a:solidFill>
                <a:latin typeface="Open Sans" charset="0"/>
                <a:cs typeface="Open Sans" charset="0"/>
                <a:sym typeface="Open Sans" charset="0"/>
              </a:rPr>
              <a:t>commodo</a:t>
            </a:r>
            <a:r>
              <a:rPr lang="en-US" sz="2400" dirty="0">
                <a:solidFill>
                  <a:srgbClr val="232323"/>
                </a:solidFill>
                <a:latin typeface="Open Sans" charset="0"/>
                <a:cs typeface="Open Sans" charset="0"/>
                <a:sym typeface="Open Sans" charset="0"/>
              </a:rPr>
              <a:t> cursus magna, </a:t>
            </a:r>
            <a:r>
              <a:rPr lang="en-US" sz="2400" dirty="0" err="1">
                <a:solidFill>
                  <a:srgbClr val="232323"/>
                </a:solidFill>
                <a:latin typeface="Open Sans" charset="0"/>
                <a:cs typeface="Open Sans" charset="0"/>
                <a:sym typeface="Open Sans" charset="0"/>
              </a:rPr>
              <a:t>vel</a:t>
            </a:r>
            <a:r>
              <a:rPr lang="en-US" sz="2400" dirty="0">
                <a:solidFill>
                  <a:srgbClr val="232323"/>
                </a:solidFill>
                <a:latin typeface="Open Sans" charset="0"/>
                <a:cs typeface="Open Sans" charset="0"/>
                <a:sym typeface="Open Sans" charset="0"/>
              </a:rPr>
              <a:t> </a:t>
            </a:r>
            <a:r>
              <a:rPr lang="en-US" sz="2400" dirty="0" err="1">
                <a:solidFill>
                  <a:srgbClr val="232323"/>
                </a:solidFill>
                <a:latin typeface="Open Sans" charset="0"/>
                <a:cs typeface="Open Sans" charset="0"/>
                <a:sym typeface="Open Sans" charset="0"/>
              </a:rPr>
              <a:t>scelerisque</a:t>
            </a:r>
            <a:r>
              <a:rPr lang="en-US" sz="2400" dirty="0">
                <a:solidFill>
                  <a:srgbClr val="232323"/>
                </a:solidFill>
                <a:latin typeface="Open Sans" charset="0"/>
                <a:cs typeface="Open Sans" charset="0"/>
                <a:sym typeface="Open Sans" charset="0"/>
              </a:rPr>
              <a:t> </a:t>
            </a:r>
            <a:r>
              <a:rPr lang="en-US" sz="2400" dirty="0" err="1">
                <a:solidFill>
                  <a:srgbClr val="232323"/>
                </a:solidFill>
                <a:latin typeface="Open Sans" charset="0"/>
                <a:cs typeface="Open Sans" charset="0"/>
                <a:sym typeface="Open Sans" charset="0"/>
              </a:rPr>
              <a:t>nisl</a:t>
            </a:r>
            <a:r>
              <a:rPr lang="en-US" sz="2400" dirty="0">
                <a:solidFill>
                  <a:srgbClr val="232323"/>
                </a:solidFill>
                <a:latin typeface="Open Sans" charset="0"/>
                <a:cs typeface="Open Sans" charset="0"/>
                <a:sym typeface="Open Sans" charset="0"/>
              </a:rPr>
              <a:t> </a:t>
            </a:r>
            <a:r>
              <a:rPr lang="en-US" sz="2400" dirty="0" err="1">
                <a:solidFill>
                  <a:srgbClr val="232323"/>
                </a:solidFill>
                <a:latin typeface="Open Sans" charset="0"/>
                <a:cs typeface="Open Sans" charset="0"/>
                <a:sym typeface="Open Sans" charset="0"/>
              </a:rPr>
              <a:t>consectetur</a:t>
            </a:r>
            <a:r>
              <a:rPr lang="en-US" sz="2400" dirty="0">
                <a:solidFill>
                  <a:srgbClr val="232323"/>
                </a:solidFill>
                <a:latin typeface="Open Sans" charset="0"/>
                <a:cs typeface="Open Sans" charset="0"/>
                <a:sym typeface="Open Sans" charset="0"/>
              </a:rPr>
              <a:t> et. </a:t>
            </a:r>
            <a:r>
              <a:rPr lang="en-US" sz="2400" dirty="0" err="1">
                <a:solidFill>
                  <a:srgbClr val="232323"/>
                </a:solidFill>
                <a:latin typeface="Open Sans" charset="0"/>
                <a:cs typeface="Open Sans" charset="0"/>
                <a:sym typeface="Open Sans" charset="0"/>
              </a:rPr>
              <a:t>Nullam</a:t>
            </a:r>
            <a:r>
              <a:rPr lang="en-US" sz="2400" dirty="0">
                <a:solidFill>
                  <a:srgbClr val="232323"/>
                </a:solidFill>
                <a:latin typeface="Open Sans" charset="0"/>
                <a:cs typeface="Open Sans" charset="0"/>
                <a:sym typeface="Open Sans" charset="0"/>
              </a:rPr>
              <a:t> id dolor id </a:t>
            </a:r>
            <a:r>
              <a:rPr lang="en-US" sz="2400" dirty="0" err="1">
                <a:solidFill>
                  <a:srgbClr val="232323"/>
                </a:solidFill>
                <a:latin typeface="Open Sans" charset="0"/>
                <a:cs typeface="Open Sans" charset="0"/>
                <a:sym typeface="Open Sans" charset="0"/>
              </a:rPr>
              <a:t>nibh</a:t>
            </a:r>
            <a:r>
              <a:rPr lang="en-US" sz="2400" dirty="0">
                <a:solidFill>
                  <a:srgbClr val="232323"/>
                </a:solidFill>
                <a:latin typeface="Open Sans" charset="0"/>
                <a:cs typeface="Open Sans" charset="0"/>
                <a:sym typeface="Open Sans" charset="0"/>
              </a:rPr>
              <a:t> </a:t>
            </a:r>
            <a:r>
              <a:rPr lang="en-US" sz="2400" dirty="0" err="1">
                <a:solidFill>
                  <a:srgbClr val="232323"/>
                </a:solidFill>
                <a:latin typeface="Open Sans" charset="0"/>
                <a:cs typeface="Open Sans" charset="0"/>
                <a:sym typeface="Open Sans" charset="0"/>
              </a:rPr>
              <a:t>ultricies</a:t>
            </a:r>
            <a:r>
              <a:rPr lang="en-US" sz="2400" dirty="0">
                <a:solidFill>
                  <a:srgbClr val="232323"/>
                </a:solidFill>
                <a:latin typeface="Open Sans" charset="0"/>
                <a:cs typeface="Open Sans" charset="0"/>
                <a:sym typeface="Open Sans" charset="0"/>
              </a:rPr>
              <a:t> </a:t>
            </a:r>
            <a:r>
              <a:rPr lang="en-US" sz="2400" dirty="0" err="1">
                <a:solidFill>
                  <a:srgbClr val="232323"/>
                </a:solidFill>
                <a:latin typeface="Open Sans" charset="0"/>
                <a:cs typeface="Open Sans" charset="0"/>
                <a:sym typeface="Open Sans" charset="0"/>
              </a:rPr>
              <a:t>vehicula</a:t>
            </a:r>
            <a:r>
              <a:rPr lang="en-US" sz="2400" dirty="0">
                <a:solidFill>
                  <a:srgbClr val="232323"/>
                </a:solidFill>
                <a:latin typeface="Open Sans" charset="0"/>
                <a:cs typeface="Open Sans" charset="0"/>
                <a:sym typeface="Open Sans" charset="0"/>
              </a:rPr>
              <a:t> </a:t>
            </a:r>
            <a:r>
              <a:rPr lang="en-US" sz="2400" dirty="0" err="1">
                <a:solidFill>
                  <a:srgbClr val="232323"/>
                </a:solidFill>
                <a:latin typeface="Open Sans" charset="0"/>
                <a:cs typeface="Open Sans" charset="0"/>
                <a:sym typeface="Open Sans" charset="0"/>
              </a:rPr>
              <a:t>ut</a:t>
            </a:r>
            <a:r>
              <a:rPr lang="en-US" sz="2400" dirty="0">
                <a:solidFill>
                  <a:srgbClr val="232323"/>
                </a:solidFill>
                <a:latin typeface="Open Sans" charset="0"/>
                <a:cs typeface="Open Sans" charset="0"/>
                <a:sym typeface="Open Sans" charset="0"/>
              </a:rPr>
              <a:t> id </a:t>
            </a:r>
            <a:r>
              <a:rPr lang="en-US" sz="2400" dirty="0" err="1">
                <a:solidFill>
                  <a:srgbClr val="232323"/>
                </a:solidFill>
                <a:latin typeface="Open Sans" charset="0"/>
                <a:cs typeface="Open Sans" charset="0"/>
                <a:sym typeface="Open Sans" charset="0"/>
              </a:rPr>
              <a:t>elit</a:t>
            </a:r>
            <a:r>
              <a:rPr lang="en-US" sz="2400" dirty="0">
                <a:solidFill>
                  <a:srgbClr val="232323"/>
                </a:solidFill>
                <a:latin typeface="Open Sans" charset="0"/>
                <a:cs typeface="Open Sans" charset="0"/>
                <a:sym typeface="Open Sans" charset="0"/>
              </a:rPr>
              <a:t>. </a:t>
            </a:r>
            <a:r>
              <a:rPr lang="en-US" sz="2400" dirty="0" err="1">
                <a:solidFill>
                  <a:srgbClr val="232323"/>
                </a:solidFill>
                <a:latin typeface="Open Sans" charset="0"/>
                <a:cs typeface="Open Sans" charset="0"/>
                <a:sym typeface="Open Sans" charset="0"/>
              </a:rPr>
              <a:t>Nulla</a:t>
            </a:r>
            <a:r>
              <a:rPr lang="en-US" sz="2400" dirty="0">
                <a:solidFill>
                  <a:srgbClr val="232323"/>
                </a:solidFill>
                <a:latin typeface="Open Sans" charset="0"/>
                <a:cs typeface="Open Sans" charset="0"/>
                <a:sym typeface="Open Sans" charset="0"/>
              </a:rPr>
              <a:t> vitae </a:t>
            </a:r>
            <a:r>
              <a:rPr lang="en-US" sz="2400" dirty="0" err="1">
                <a:solidFill>
                  <a:srgbClr val="232323"/>
                </a:solidFill>
                <a:latin typeface="Open Sans" charset="0"/>
                <a:cs typeface="Open Sans" charset="0"/>
                <a:sym typeface="Open Sans" charset="0"/>
              </a:rPr>
              <a:t>elit</a:t>
            </a:r>
            <a:r>
              <a:rPr lang="en-US" sz="2400" dirty="0">
                <a:solidFill>
                  <a:srgbClr val="232323"/>
                </a:solidFill>
                <a:latin typeface="Open Sans" charset="0"/>
                <a:cs typeface="Open Sans" charset="0"/>
                <a:sym typeface="Open Sans" charset="0"/>
              </a:rPr>
              <a:t> libero, a pharetra </a:t>
            </a:r>
            <a:r>
              <a:rPr lang="en-US" sz="2400" dirty="0" err="1">
                <a:solidFill>
                  <a:srgbClr val="232323"/>
                </a:solidFill>
                <a:latin typeface="Open Sans" charset="0"/>
                <a:cs typeface="Open Sans" charset="0"/>
                <a:sym typeface="Open Sans" charset="0"/>
              </a:rPr>
              <a:t>augue</a:t>
            </a:r>
            <a:r>
              <a:rPr lang="en-US" sz="2400" dirty="0">
                <a:solidFill>
                  <a:srgbClr val="232323"/>
                </a:solidFill>
                <a:latin typeface="Open Sans" charset="0"/>
                <a:cs typeface="Open Sans" charset="0"/>
                <a:sym typeface="Open Sans" charset="0"/>
              </a:rPr>
              <a:t>. </a:t>
            </a:r>
            <a:r>
              <a:rPr lang="en-US" sz="2400" dirty="0" err="1">
                <a:solidFill>
                  <a:srgbClr val="232323"/>
                </a:solidFill>
                <a:latin typeface="Open Sans" charset="0"/>
                <a:cs typeface="Open Sans" charset="0"/>
                <a:sym typeface="Open Sans" charset="0"/>
              </a:rPr>
              <a:t>Nullam</a:t>
            </a:r>
            <a:r>
              <a:rPr lang="en-US" sz="2400" dirty="0">
                <a:solidFill>
                  <a:srgbClr val="232323"/>
                </a:solidFill>
                <a:latin typeface="Open Sans" charset="0"/>
                <a:cs typeface="Open Sans" charset="0"/>
                <a:sym typeface="Open Sans" charset="0"/>
              </a:rPr>
              <a:t> </a:t>
            </a:r>
            <a:r>
              <a:rPr lang="en-US" sz="2400" dirty="0" err="1">
                <a:solidFill>
                  <a:srgbClr val="232323"/>
                </a:solidFill>
                <a:latin typeface="Open Sans" charset="0"/>
                <a:cs typeface="Open Sans" charset="0"/>
                <a:sym typeface="Open Sans" charset="0"/>
              </a:rPr>
              <a:t>quis</a:t>
            </a:r>
            <a:r>
              <a:rPr lang="en-US" sz="2400" dirty="0">
                <a:solidFill>
                  <a:srgbClr val="232323"/>
                </a:solidFill>
                <a:latin typeface="Open Sans" charset="0"/>
                <a:cs typeface="Open Sans" charset="0"/>
                <a:sym typeface="Open Sans" charset="0"/>
              </a:rPr>
              <a:t> </a:t>
            </a:r>
            <a:r>
              <a:rPr lang="en-US" sz="2400" dirty="0" err="1">
                <a:solidFill>
                  <a:srgbClr val="232323"/>
                </a:solidFill>
                <a:latin typeface="Open Sans" charset="0"/>
                <a:cs typeface="Open Sans" charset="0"/>
                <a:sym typeface="Open Sans" charset="0"/>
              </a:rPr>
              <a:t>risus</a:t>
            </a:r>
            <a:r>
              <a:rPr lang="en-US" sz="2400" dirty="0">
                <a:solidFill>
                  <a:srgbClr val="232323"/>
                </a:solidFill>
                <a:latin typeface="Open Sans" charset="0"/>
                <a:cs typeface="Open Sans" charset="0"/>
                <a:sym typeface="Open Sans" charset="0"/>
              </a:rPr>
              <a:t> </a:t>
            </a:r>
            <a:r>
              <a:rPr lang="en-US" sz="2400" dirty="0" err="1">
                <a:solidFill>
                  <a:srgbClr val="232323"/>
                </a:solidFill>
                <a:latin typeface="Open Sans" charset="0"/>
                <a:cs typeface="Open Sans" charset="0"/>
                <a:sym typeface="Open Sans" charset="0"/>
              </a:rPr>
              <a:t>eget</a:t>
            </a:r>
            <a:r>
              <a:rPr lang="en-US" sz="2400" dirty="0">
                <a:solidFill>
                  <a:srgbClr val="232323"/>
                </a:solidFill>
                <a:latin typeface="Open Sans" charset="0"/>
                <a:cs typeface="Open Sans" charset="0"/>
                <a:sym typeface="Open Sans" charset="0"/>
              </a:rPr>
              <a:t> </a:t>
            </a:r>
            <a:r>
              <a:rPr lang="en-US" sz="2400" dirty="0" err="1">
                <a:solidFill>
                  <a:srgbClr val="232323"/>
                </a:solidFill>
                <a:latin typeface="Open Sans" charset="0"/>
                <a:cs typeface="Open Sans" charset="0"/>
                <a:sym typeface="Open Sans" charset="0"/>
              </a:rPr>
              <a:t>urna</a:t>
            </a:r>
            <a:r>
              <a:rPr lang="en-US" sz="2400" dirty="0">
                <a:solidFill>
                  <a:srgbClr val="232323"/>
                </a:solidFill>
                <a:latin typeface="Open Sans" charset="0"/>
                <a:cs typeface="Open Sans" charset="0"/>
                <a:sym typeface="Open Sans" charset="0"/>
              </a:rPr>
              <a:t> </a:t>
            </a:r>
            <a:r>
              <a:rPr lang="en-US" sz="2400" dirty="0" err="1">
                <a:solidFill>
                  <a:srgbClr val="232323"/>
                </a:solidFill>
                <a:latin typeface="Open Sans" charset="0"/>
                <a:cs typeface="Open Sans" charset="0"/>
                <a:sym typeface="Open Sans" charset="0"/>
              </a:rPr>
              <a:t>mollis</a:t>
            </a:r>
            <a:r>
              <a:rPr lang="en-US" sz="2400" dirty="0">
                <a:solidFill>
                  <a:srgbClr val="232323"/>
                </a:solidFill>
                <a:latin typeface="Open Sans" charset="0"/>
                <a:cs typeface="Open Sans" charset="0"/>
                <a:sym typeface="Open Sans" charset="0"/>
              </a:rPr>
              <a:t> </a:t>
            </a:r>
            <a:r>
              <a:rPr lang="en-US" sz="2400" dirty="0" err="1">
                <a:solidFill>
                  <a:srgbClr val="232323"/>
                </a:solidFill>
                <a:latin typeface="Open Sans" charset="0"/>
                <a:cs typeface="Open Sans" charset="0"/>
                <a:sym typeface="Open Sans" charset="0"/>
              </a:rPr>
              <a:t>ornare</a:t>
            </a:r>
            <a:r>
              <a:rPr lang="en-US" sz="2400" dirty="0">
                <a:solidFill>
                  <a:srgbClr val="232323"/>
                </a:solidFill>
                <a:latin typeface="Open Sans" charset="0"/>
                <a:cs typeface="Open Sans" charset="0"/>
                <a:sym typeface="Open Sans" charset="0"/>
              </a:rPr>
              <a:t> </a:t>
            </a:r>
            <a:r>
              <a:rPr lang="en-US" sz="2400" dirty="0" err="1">
                <a:solidFill>
                  <a:srgbClr val="232323"/>
                </a:solidFill>
                <a:latin typeface="Open Sans" charset="0"/>
                <a:cs typeface="Open Sans" charset="0"/>
                <a:sym typeface="Open Sans" charset="0"/>
              </a:rPr>
              <a:t>vel</a:t>
            </a:r>
            <a:r>
              <a:rPr lang="en-US" sz="2400" dirty="0">
                <a:solidFill>
                  <a:srgbClr val="232323"/>
                </a:solidFill>
                <a:latin typeface="Open Sans" charset="0"/>
                <a:cs typeface="Open Sans" charset="0"/>
                <a:sym typeface="Open Sans" charset="0"/>
              </a:rPr>
              <a:t> </a:t>
            </a:r>
            <a:r>
              <a:rPr lang="en-US" sz="2400" dirty="0" err="1">
                <a:solidFill>
                  <a:srgbClr val="232323"/>
                </a:solidFill>
                <a:latin typeface="Open Sans" charset="0"/>
                <a:cs typeface="Open Sans" charset="0"/>
                <a:sym typeface="Open Sans" charset="0"/>
              </a:rPr>
              <a:t>eu</a:t>
            </a:r>
            <a:r>
              <a:rPr lang="en-US" sz="2400" dirty="0">
                <a:solidFill>
                  <a:srgbClr val="232323"/>
                </a:solidFill>
                <a:latin typeface="Open Sans" charset="0"/>
                <a:cs typeface="Open Sans" charset="0"/>
                <a:sym typeface="Open Sans" charset="0"/>
              </a:rPr>
              <a:t> </a:t>
            </a:r>
            <a:r>
              <a:rPr lang="en-US" sz="2400" dirty="0" err="1">
                <a:solidFill>
                  <a:srgbClr val="232323"/>
                </a:solidFill>
                <a:latin typeface="Open Sans" charset="0"/>
                <a:cs typeface="Open Sans" charset="0"/>
                <a:sym typeface="Open Sans" charset="0"/>
              </a:rPr>
              <a:t>leo</a:t>
            </a:r>
            <a:r>
              <a:rPr lang="en-US" sz="2400" dirty="0">
                <a:solidFill>
                  <a:srgbClr val="232323"/>
                </a:solidFill>
                <a:latin typeface="Open Sans" charset="0"/>
                <a:cs typeface="Open Sans" charset="0"/>
                <a:sym typeface="Open Sans" charset="0"/>
              </a:rPr>
              <a:t>. </a:t>
            </a:r>
            <a:r>
              <a:rPr lang="en-US" sz="2400" dirty="0" err="1">
                <a:solidFill>
                  <a:srgbClr val="232323"/>
                </a:solidFill>
                <a:latin typeface="Open Sans" charset="0"/>
                <a:cs typeface="Open Sans" charset="0"/>
                <a:sym typeface="Open Sans" charset="0"/>
              </a:rPr>
              <a:t>Nulla</a:t>
            </a:r>
            <a:r>
              <a:rPr lang="en-US" sz="2400" dirty="0">
                <a:solidFill>
                  <a:srgbClr val="232323"/>
                </a:solidFill>
                <a:latin typeface="Open Sans" charset="0"/>
                <a:cs typeface="Open Sans" charset="0"/>
                <a:sym typeface="Open Sans" charset="0"/>
              </a:rPr>
              <a:t> vitae </a:t>
            </a:r>
            <a:r>
              <a:rPr lang="en-US" sz="2400" dirty="0" err="1">
                <a:solidFill>
                  <a:srgbClr val="232323"/>
                </a:solidFill>
                <a:latin typeface="Open Sans" charset="0"/>
                <a:cs typeface="Open Sans" charset="0"/>
                <a:sym typeface="Open Sans" charset="0"/>
              </a:rPr>
              <a:t>elit</a:t>
            </a:r>
            <a:r>
              <a:rPr lang="en-US" sz="2400" dirty="0">
                <a:solidFill>
                  <a:srgbClr val="232323"/>
                </a:solidFill>
                <a:latin typeface="Open Sans" charset="0"/>
                <a:cs typeface="Open Sans" charset="0"/>
                <a:sym typeface="Open Sans" charset="0"/>
              </a:rPr>
              <a:t> libero, a pharetra </a:t>
            </a:r>
            <a:r>
              <a:rPr lang="en-US" sz="2400" dirty="0" err="1">
                <a:solidFill>
                  <a:srgbClr val="232323"/>
                </a:solidFill>
                <a:latin typeface="Open Sans" charset="0"/>
                <a:cs typeface="Open Sans" charset="0"/>
                <a:sym typeface="Open Sans" charset="0"/>
              </a:rPr>
              <a:t>augue</a:t>
            </a:r>
            <a:r>
              <a:rPr lang="en-US" sz="2400" dirty="0">
                <a:solidFill>
                  <a:srgbClr val="232323"/>
                </a:solidFill>
                <a:latin typeface="Open Sans" charset="0"/>
                <a:cs typeface="Open Sans" charset="0"/>
                <a:sym typeface="Open Sans" charset="0"/>
              </a:rPr>
              <a:t>. </a:t>
            </a:r>
            <a:r>
              <a:rPr lang="en-US" sz="2400" dirty="0" err="1">
                <a:solidFill>
                  <a:srgbClr val="232323"/>
                </a:solidFill>
                <a:latin typeface="Open Sans" charset="0"/>
                <a:cs typeface="Open Sans" charset="0"/>
                <a:sym typeface="Open Sans" charset="0"/>
              </a:rPr>
              <a:t>Praesent</a:t>
            </a:r>
            <a:r>
              <a:rPr lang="en-US" sz="2400" dirty="0">
                <a:solidFill>
                  <a:srgbClr val="232323"/>
                </a:solidFill>
                <a:latin typeface="Open Sans" charset="0"/>
                <a:cs typeface="Open Sans" charset="0"/>
                <a:sym typeface="Open Sans" charset="0"/>
              </a:rPr>
              <a:t> </a:t>
            </a:r>
            <a:r>
              <a:rPr lang="en-US" sz="2400" dirty="0" err="1">
                <a:solidFill>
                  <a:srgbClr val="232323"/>
                </a:solidFill>
                <a:latin typeface="Open Sans" charset="0"/>
                <a:cs typeface="Open Sans" charset="0"/>
                <a:sym typeface="Open Sans" charset="0"/>
              </a:rPr>
              <a:t>commodo</a:t>
            </a:r>
            <a:r>
              <a:rPr lang="en-US" sz="2400" dirty="0">
                <a:solidFill>
                  <a:srgbClr val="232323"/>
                </a:solidFill>
                <a:latin typeface="Open Sans" charset="0"/>
                <a:cs typeface="Open Sans" charset="0"/>
                <a:sym typeface="Open Sans" charset="0"/>
              </a:rPr>
              <a:t> cursus magna, </a:t>
            </a:r>
            <a:r>
              <a:rPr lang="en-US" sz="2400" dirty="0" err="1">
                <a:solidFill>
                  <a:srgbClr val="232323"/>
                </a:solidFill>
                <a:latin typeface="Open Sans" charset="0"/>
                <a:cs typeface="Open Sans" charset="0"/>
                <a:sym typeface="Open Sans" charset="0"/>
              </a:rPr>
              <a:t>vel</a:t>
            </a:r>
            <a:r>
              <a:rPr lang="en-US" sz="2400" dirty="0">
                <a:solidFill>
                  <a:srgbClr val="232323"/>
                </a:solidFill>
                <a:latin typeface="Open Sans" charset="0"/>
                <a:cs typeface="Open Sans" charset="0"/>
                <a:sym typeface="Open Sans" charset="0"/>
              </a:rPr>
              <a:t> </a:t>
            </a:r>
            <a:r>
              <a:rPr lang="en-US" sz="2400" dirty="0" err="1">
                <a:solidFill>
                  <a:srgbClr val="232323"/>
                </a:solidFill>
                <a:latin typeface="Open Sans" charset="0"/>
                <a:cs typeface="Open Sans" charset="0"/>
                <a:sym typeface="Open Sans" charset="0"/>
              </a:rPr>
              <a:t>scelerisque</a:t>
            </a:r>
            <a:r>
              <a:rPr lang="en-US" sz="2400" dirty="0">
                <a:solidFill>
                  <a:srgbClr val="232323"/>
                </a:solidFill>
                <a:latin typeface="Open Sans" charset="0"/>
                <a:cs typeface="Open Sans" charset="0"/>
                <a:sym typeface="Open Sans" charset="0"/>
              </a:rPr>
              <a:t> </a:t>
            </a:r>
            <a:r>
              <a:rPr lang="en-US" sz="2400" dirty="0" err="1">
                <a:solidFill>
                  <a:srgbClr val="232323"/>
                </a:solidFill>
                <a:latin typeface="Open Sans" charset="0"/>
                <a:cs typeface="Open Sans" charset="0"/>
                <a:sym typeface="Open Sans" charset="0"/>
              </a:rPr>
              <a:t>nisl</a:t>
            </a:r>
            <a:r>
              <a:rPr lang="en-US" sz="2400" dirty="0">
                <a:solidFill>
                  <a:srgbClr val="232323"/>
                </a:solidFill>
                <a:latin typeface="Open Sans" charset="0"/>
                <a:cs typeface="Open Sans" charset="0"/>
                <a:sym typeface="Open Sans" charset="0"/>
              </a:rPr>
              <a:t> </a:t>
            </a:r>
            <a:r>
              <a:rPr lang="en-US" sz="2400" dirty="0" err="1">
                <a:solidFill>
                  <a:srgbClr val="232323"/>
                </a:solidFill>
                <a:latin typeface="Open Sans" charset="0"/>
                <a:cs typeface="Open Sans" charset="0"/>
                <a:sym typeface="Open Sans" charset="0"/>
              </a:rPr>
              <a:t>consectetur</a:t>
            </a:r>
            <a:r>
              <a:rPr lang="en-US" sz="2400" dirty="0">
                <a:solidFill>
                  <a:srgbClr val="232323"/>
                </a:solidFill>
                <a:latin typeface="Open Sans" charset="0"/>
                <a:cs typeface="Open Sans" charset="0"/>
                <a:sym typeface="Open Sans" charset="0"/>
              </a:rPr>
              <a:t> et. </a:t>
            </a:r>
            <a:r>
              <a:rPr lang="en-US" sz="2400" dirty="0" err="1">
                <a:solidFill>
                  <a:srgbClr val="232323"/>
                </a:solidFill>
                <a:latin typeface="Open Sans" charset="0"/>
                <a:cs typeface="Open Sans" charset="0"/>
                <a:sym typeface="Open Sans" charset="0"/>
              </a:rPr>
              <a:t>Nullam</a:t>
            </a:r>
            <a:r>
              <a:rPr lang="en-US" sz="2400" dirty="0">
                <a:solidFill>
                  <a:srgbClr val="232323"/>
                </a:solidFill>
                <a:latin typeface="Open Sans" charset="0"/>
                <a:cs typeface="Open Sans" charset="0"/>
                <a:sym typeface="Open Sans" charset="0"/>
              </a:rPr>
              <a:t> id dolor id </a:t>
            </a:r>
            <a:r>
              <a:rPr lang="en-US" sz="2400" dirty="0" err="1">
                <a:solidFill>
                  <a:srgbClr val="232323"/>
                </a:solidFill>
                <a:latin typeface="Open Sans" charset="0"/>
                <a:cs typeface="Open Sans" charset="0"/>
                <a:sym typeface="Open Sans" charset="0"/>
              </a:rPr>
              <a:t>nibh</a:t>
            </a:r>
            <a:r>
              <a:rPr lang="en-US" sz="2400" dirty="0">
                <a:solidFill>
                  <a:srgbClr val="232323"/>
                </a:solidFill>
                <a:latin typeface="Open Sans" charset="0"/>
                <a:cs typeface="Open Sans" charset="0"/>
                <a:sym typeface="Open Sans" charset="0"/>
              </a:rPr>
              <a:t> </a:t>
            </a:r>
            <a:r>
              <a:rPr lang="en-US" sz="2400" dirty="0" err="1">
                <a:solidFill>
                  <a:srgbClr val="232323"/>
                </a:solidFill>
                <a:latin typeface="Open Sans" charset="0"/>
                <a:cs typeface="Open Sans" charset="0"/>
                <a:sym typeface="Open Sans" charset="0"/>
              </a:rPr>
              <a:t>ultricies</a:t>
            </a:r>
            <a:r>
              <a:rPr lang="en-US" sz="2400" dirty="0">
                <a:solidFill>
                  <a:srgbClr val="232323"/>
                </a:solidFill>
                <a:latin typeface="Open Sans" charset="0"/>
                <a:cs typeface="Open Sans" charset="0"/>
                <a:sym typeface="Open Sans" charset="0"/>
              </a:rPr>
              <a:t> </a:t>
            </a:r>
            <a:r>
              <a:rPr lang="en-US" sz="2400" dirty="0" err="1">
                <a:solidFill>
                  <a:srgbClr val="232323"/>
                </a:solidFill>
                <a:latin typeface="Open Sans" charset="0"/>
                <a:cs typeface="Open Sans" charset="0"/>
                <a:sym typeface="Open Sans" charset="0"/>
              </a:rPr>
              <a:t>vehicula</a:t>
            </a:r>
            <a:r>
              <a:rPr lang="en-US" sz="2400" dirty="0">
                <a:solidFill>
                  <a:srgbClr val="232323"/>
                </a:solidFill>
                <a:latin typeface="Open Sans" charset="0"/>
                <a:cs typeface="Open Sans" charset="0"/>
                <a:sym typeface="Open Sans" charset="0"/>
              </a:rPr>
              <a:t> </a:t>
            </a:r>
            <a:r>
              <a:rPr lang="en-US" sz="2400" dirty="0" err="1">
                <a:solidFill>
                  <a:srgbClr val="232323"/>
                </a:solidFill>
                <a:latin typeface="Open Sans" charset="0"/>
                <a:cs typeface="Open Sans" charset="0"/>
                <a:sym typeface="Open Sans" charset="0"/>
              </a:rPr>
              <a:t>ut</a:t>
            </a:r>
            <a:r>
              <a:rPr lang="en-US" sz="2400" dirty="0">
                <a:solidFill>
                  <a:srgbClr val="232323"/>
                </a:solidFill>
                <a:latin typeface="Open Sans" charset="0"/>
                <a:cs typeface="Open Sans" charset="0"/>
                <a:sym typeface="Open Sans" charset="0"/>
              </a:rPr>
              <a:t> id </a:t>
            </a:r>
            <a:r>
              <a:rPr lang="en-US" sz="2400" dirty="0" err="1">
                <a:solidFill>
                  <a:srgbClr val="232323"/>
                </a:solidFill>
                <a:latin typeface="Open Sans" charset="0"/>
                <a:cs typeface="Open Sans" charset="0"/>
                <a:sym typeface="Open Sans" charset="0"/>
              </a:rPr>
              <a:t>elit</a:t>
            </a:r>
            <a:r>
              <a:rPr lang="en-US" sz="2400" dirty="0">
                <a:solidFill>
                  <a:srgbClr val="232323"/>
                </a:solidFill>
                <a:latin typeface="Open Sans" charset="0"/>
                <a:cs typeface="Open Sans" charset="0"/>
                <a:sym typeface="Open Sans" charset="0"/>
              </a:rPr>
              <a:t>.</a:t>
            </a:r>
            <a:r>
              <a:rPr lang="en-US" sz="2800" dirty="0">
                <a:solidFill>
                  <a:srgbClr val="232323"/>
                </a:solidFill>
                <a:latin typeface="Open Sans" charset="0"/>
                <a:cs typeface="Open Sans" charset="0"/>
                <a:sym typeface="Open Sans" charset="0"/>
              </a:rPr>
              <a:t> </a:t>
            </a:r>
            <a:endParaRPr lang="en-US" dirty="0"/>
          </a:p>
        </p:txBody>
      </p:sp>
      <p:sp>
        <p:nvSpPr>
          <p:cNvPr id="38926" name="AutoShape 14"/>
          <p:cNvSpPr>
            <a:spLocks/>
          </p:cNvSpPr>
          <p:nvPr/>
        </p:nvSpPr>
        <p:spPr bwMode="auto">
          <a:xfrm>
            <a:off x="22263100" y="12630150"/>
            <a:ext cx="461963" cy="520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r>
              <a:rPr lang="en-US" sz="2400" b="1">
                <a:solidFill>
                  <a:srgbClr val="444444"/>
                </a:solidFill>
                <a:latin typeface="Open Sans" charset="0"/>
                <a:cs typeface="Open Sans" charset="0"/>
                <a:sym typeface="Open Sans" charset="0"/>
              </a:rPr>
              <a:t>31</a:t>
            </a:r>
            <a:endParaRPr lang="en-US"/>
          </a:p>
        </p:txBody>
      </p:sp>
      <p:grpSp>
        <p:nvGrpSpPr>
          <p:cNvPr id="16" name="Group 1"/>
          <p:cNvGrpSpPr>
            <a:grpSpLocks/>
          </p:cNvGrpSpPr>
          <p:nvPr/>
        </p:nvGrpSpPr>
        <p:grpSpPr bwMode="auto">
          <a:xfrm>
            <a:off x="1450975" y="723900"/>
            <a:ext cx="19580225" cy="1308100"/>
            <a:chOff x="0" y="0"/>
            <a:chExt cx="5471505" cy="1308100"/>
          </a:xfrm>
        </p:grpSpPr>
        <p:sp>
          <p:nvSpPr>
            <p:cNvPr id="17" name="AutoShape 2"/>
            <p:cNvSpPr>
              <a:spLocks/>
            </p:cNvSpPr>
            <p:nvPr/>
          </p:nvSpPr>
          <p:spPr bwMode="auto">
            <a:xfrm>
              <a:off x="0" y="0"/>
              <a:ext cx="4132908" cy="8001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4000" b="1" dirty="0" err="1" smtClean="0">
                  <a:solidFill>
                    <a:srgbClr val="232323"/>
                  </a:solidFill>
                  <a:latin typeface="Open Sans" charset="0"/>
                  <a:cs typeface="Open Sans" charset="0"/>
                  <a:sym typeface="Open Sans" charset="0"/>
                </a:rPr>
                <a:t>Lorem</a:t>
              </a:r>
              <a:r>
                <a:rPr lang="en-US" sz="4000" b="1" dirty="0" smtClean="0">
                  <a:solidFill>
                    <a:srgbClr val="232323"/>
                  </a:solidFill>
                  <a:latin typeface="Open Sans" charset="0"/>
                  <a:cs typeface="Open Sans" charset="0"/>
                  <a:sym typeface="Open Sans" charset="0"/>
                </a:rPr>
                <a:t> </a:t>
              </a:r>
              <a:r>
                <a:rPr lang="en-US" sz="4000" b="1" dirty="0" err="1" smtClean="0">
                  <a:solidFill>
                    <a:srgbClr val="232323"/>
                  </a:solidFill>
                  <a:latin typeface="Open Sans" charset="0"/>
                  <a:cs typeface="Open Sans" charset="0"/>
                  <a:sym typeface="Open Sans" charset="0"/>
                </a:rPr>
                <a:t>ipsum</a:t>
              </a:r>
              <a:r>
                <a:rPr lang="en-US" sz="4000" b="1" dirty="0" smtClean="0">
                  <a:solidFill>
                    <a:srgbClr val="232323"/>
                  </a:solidFill>
                  <a:latin typeface="Open Sans" charset="0"/>
                  <a:cs typeface="Open Sans" charset="0"/>
                  <a:sym typeface="Open Sans" charset="0"/>
                </a:rPr>
                <a:t> title</a:t>
              </a:r>
              <a:endParaRPr lang="en-US" dirty="0"/>
            </a:p>
          </p:txBody>
        </p:sp>
        <p:sp>
          <p:nvSpPr>
            <p:cNvPr id="18" name="AutoShape 3"/>
            <p:cNvSpPr>
              <a:spLocks/>
            </p:cNvSpPr>
            <p:nvPr/>
          </p:nvSpPr>
          <p:spPr bwMode="auto">
            <a:xfrm>
              <a:off x="8135" y="685800"/>
              <a:ext cx="5463370" cy="6223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3000" dirty="0">
                  <a:solidFill>
                    <a:srgbClr val="232323"/>
                  </a:solidFill>
                  <a:latin typeface="Open Sans" charset="0"/>
                  <a:cs typeface="Open Sans" charset="0"/>
                  <a:sym typeface="Open Sans" charset="0"/>
                </a:rPr>
                <a:t>The </a:t>
              </a:r>
              <a:r>
                <a:rPr lang="en-US" sz="3000" dirty="0" err="1">
                  <a:solidFill>
                    <a:srgbClr val="232323"/>
                  </a:solidFill>
                  <a:latin typeface="Open Sans" charset="0"/>
                  <a:cs typeface="Open Sans" charset="0"/>
                  <a:sym typeface="Open Sans" charset="0"/>
                </a:rPr>
                <a:t>lorem</a:t>
              </a:r>
              <a:r>
                <a:rPr lang="en-US" sz="3000" dirty="0">
                  <a:solidFill>
                    <a:srgbClr val="232323"/>
                  </a:solidFill>
                  <a:latin typeface="Open Sans" charset="0"/>
                  <a:cs typeface="Open Sans" charset="0"/>
                  <a:sym typeface="Open Sans" charset="0"/>
                </a:rPr>
                <a:t> </a:t>
              </a:r>
              <a:r>
                <a:rPr lang="en-US" sz="3000" dirty="0" err="1">
                  <a:solidFill>
                    <a:srgbClr val="232323"/>
                  </a:solidFill>
                  <a:latin typeface="Open Sans" charset="0"/>
                  <a:cs typeface="Open Sans" charset="0"/>
                  <a:sym typeface="Open Sans" charset="0"/>
                </a:rPr>
                <a:t>ipsum</a:t>
              </a:r>
              <a:r>
                <a:rPr lang="en-US" sz="3000" dirty="0">
                  <a:solidFill>
                    <a:srgbClr val="232323"/>
                  </a:solidFill>
                  <a:latin typeface="Open Sans" charset="0"/>
                  <a:cs typeface="Open Sans" charset="0"/>
                  <a:sym typeface="Open Sans" charset="0"/>
                </a:rPr>
                <a:t> dolor sit </a:t>
              </a:r>
              <a:r>
                <a:rPr lang="en-US" sz="3000" dirty="0" err="1">
                  <a:solidFill>
                    <a:srgbClr val="232323"/>
                  </a:solidFill>
                  <a:latin typeface="Open Sans" charset="0"/>
                  <a:cs typeface="Open Sans" charset="0"/>
                  <a:sym typeface="Open Sans" charset="0"/>
                </a:rPr>
                <a:t>amet</a:t>
              </a:r>
              <a:endParaRPr lang="en-US" dirty="0"/>
            </a:p>
          </p:txBody>
        </p:sp>
      </p:grpSp>
      <p:sp>
        <p:nvSpPr>
          <p:cNvPr id="19" name="AutoShape 5"/>
          <p:cNvSpPr>
            <a:spLocks/>
          </p:cNvSpPr>
          <p:nvPr/>
        </p:nvSpPr>
        <p:spPr bwMode="auto">
          <a:xfrm flipV="1">
            <a:off x="2522537" y="4562475"/>
            <a:ext cx="4824413" cy="3362325"/>
          </a:xfrm>
          <a:custGeom>
            <a:avLst/>
            <a:gdLst/>
            <a:ahLst/>
            <a:cxnLst/>
            <a:rect l="0" t="0" r="r" b="b"/>
            <a:pathLst>
              <a:path w="21600" h="21600">
                <a:moveTo>
                  <a:pt x="0" y="21600"/>
                </a:moveTo>
                <a:lnTo>
                  <a:pt x="13907" y="21600"/>
                </a:lnTo>
                <a:lnTo>
                  <a:pt x="21600" y="0"/>
                </a:lnTo>
                <a:lnTo>
                  <a:pt x="7693" y="0"/>
                </a:lnTo>
                <a:cubicBezTo>
                  <a:pt x="7693" y="0"/>
                  <a:pt x="0" y="21600"/>
                  <a:pt x="0" y="21600"/>
                </a:cubicBezTo>
                <a:close/>
                <a:moveTo>
                  <a:pt x="0" y="21600"/>
                </a:moveTo>
              </a:path>
            </a:pathLst>
          </a:custGeom>
          <a:solidFill>
            <a:srgbClr val="7F7F7F"/>
          </a:solidFill>
          <a:ln>
            <a:noFill/>
          </a:ln>
        </p:spPr>
        <p:txBody>
          <a:bodyPr lIns="0" tIns="0" rIns="0" bIns="0"/>
          <a:lstStyle/>
          <a:p>
            <a:endParaRPr lang="en-US"/>
          </a:p>
        </p:txBody>
      </p:sp>
      <p:sp>
        <p:nvSpPr>
          <p:cNvPr id="20" name="AutoShape 8"/>
          <p:cNvSpPr>
            <a:spLocks/>
          </p:cNvSpPr>
          <p:nvPr/>
        </p:nvSpPr>
        <p:spPr bwMode="auto">
          <a:xfrm flipV="1">
            <a:off x="5783262" y="4562475"/>
            <a:ext cx="4824413" cy="3362325"/>
          </a:xfrm>
          <a:custGeom>
            <a:avLst/>
            <a:gdLst/>
            <a:ahLst/>
            <a:cxnLst/>
            <a:rect l="0" t="0" r="r" b="b"/>
            <a:pathLst>
              <a:path w="21600" h="21600">
                <a:moveTo>
                  <a:pt x="0" y="21600"/>
                </a:moveTo>
                <a:lnTo>
                  <a:pt x="13907" y="21600"/>
                </a:lnTo>
                <a:lnTo>
                  <a:pt x="21600" y="0"/>
                </a:lnTo>
                <a:lnTo>
                  <a:pt x="7693" y="0"/>
                </a:lnTo>
                <a:cubicBezTo>
                  <a:pt x="7693" y="0"/>
                  <a:pt x="0" y="21600"/>
                  <a:pt x="0" y="21600"/>
                </a:cubicBezTo>
                <a:close/>
                <a:moveTo>
                  <a:pt x="0" y="21600"/>
                </a:moveTo>
              </a:path>
            </a:pathLst>
          </a:custGeom>
          <a:solidFill>
            <a:srgbClr val="7F7F7F"/>
          </a:solidFill>
          <a:ln>
            <a:noFill/>
          </a:ln>
        </p:spPr>
        <p:txBody>
          <a:bodyPr lIns="0" tIns="0" rIns="0" bIns="0"/>
          <a:lstStyle/>
          <a:p>
            <a:endParaRPr lang="en-US"/>
          </a:p>
        </p:txBody>
      </p:sp>
      <p:sp>
        <p:nvSpPr>
          <p:cNvPr id="21" name="AutoShape 11"/>
          <p:cNvSpPr>
            <a:spLocks/>
          </p:cNvSpPr>
          <p:nvPr/>
        </p:nvSpPr>
        <p:spPr bwMode="auto">
          <a:xfrm flipV="1">
            <a:off x="9043987" y="4562475"/>
            <a:ext cx="4824413" cy="3362325"/>
          </a:xfrm>
          <a:custGeom>
            <a:avLst/>
            <a:gdLst/>
            <a:ahLst/>
            <a:cxnLst/>
            <a:rect l="0" t="0" r="r" b="b"/>
            <a:pathLst>
              <a:path w="21600" h="21600">
                <a:moveTo>
                  <a:pt x="0" y="21600"/>
                </a:moveTo>
                <a:lnTo>
                  <a:pt x="13907" y="21600"/>
                </a:lnTo>
                <a:lnTo>
                  <a:pt x="21600" y="0"/>
                </a:lnTo>
                <a:lnTo>
                  <a:pt x="7693" y="0"/>
                </a:lnTo>
                <a:cubicBezTo>
                  <a:pt x="7693" y="0"/>
                  <a:pt x="0" y="21600"/>
                  <a:pt x="0" y="21600"/>
                </a:cubicBezTo>
                <a:close/>
                <a:moveTo>
                  <a:pt x="0" y="21600"/>
                </a:moveTo>
              </a:path>
            </a:pathLst>
          </a:custGeom>
          <a:solidFill>
            <a:srgbClr val="7F7F7F"/>
          </a:solidFill>
          <a:ln>
            <a:noFill/>
          </a:ln>
        </p:spPr>
        <p:txBody>
          <a:bodyPr lIns="0" tIns="0" rIns="0" bIns="0"/>
          <a:lstStyle/>
          <a:p>
            <a:endParaRPr lang="en-US"/>
          </a:p>
        </p:txBody>
      </p:sp>
      <p:sp>
        <p:nvSpPr>
          <p:cNvPr id="22" name="AutoShape 6"/>
          <p:cNvSpPr>
            <a:spLocks/>
          </p:cNvSpPr>
          <p:nvPr/>
        </p:nvSpPr>
        <p:spPr bwMode="auto">
          <a:xfrm>
            <a:off x="1473200" y="12534900"/>
            <a:ext cx="3937000" cy="5334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2000" b="1" dirty="0">
                <a:solidFill>
                  <a:srgbClr val="232323"/>
                </a:solidFill>
                <a:latin typeface="Open Sans" charset="0"/>
                <a:cs typeface="Open Sans" charset="0"/>
                <a:sym typeface="Open Sans" charset="0"/>
              </a:rPr>
              <a:t>Presentation</a:t>
            </a:r>
            <a:r>
              <a:rPr lang="en-US" sz="2000" dirty="0">
                <a:solidFill>
                  <a:srgbClr val="232323"/>
                </a:solidFill>
                <a:latin typeface="Open Sans" charset="0"/>
                <a:cs typeface="Open Sans" charset="0"/>
                <a:sym typeface="Open Sans" charset="0"/>
              </a:rPr>
              <a:t> name goes here</a:t>
            </a:r>
            <a:endParaRPr lang="en-US" dirty="0"/>
          </a:p>
        </p:txBody>
      </p:sp>
      <p:sp>
        <p:nvSpPr>
          <p:cNvPr id="2" name="Picture Placeholder 1"/>
          <p:cNvSpPr>
            <a:spLocks noGrp="1"/>
          </p:cNvSpPr>
          <p:nvPr>
            <p:ph type="pic" sz="quarter" idx="10"/>
          </p:nvPr>
        </p:nvSpPr>
        <p:spPr/>
      </p:sp>
      <p:sp>
        <p:nvSpPr>
          <p:cNvPr id="3" name="Picture Placeholder 2"/>
          <p:cNvSpPr>
            <a:spLocks noGrp="1"/>
          </p:cNvSpPr>
          <p:nvPr>
            <p:ph type="pic" sz="quarter" idx="11"/>
          </p:nvPr>
        </p:nvSpPr>
        <p:spPr>
          <a:xfrm>
            <a:off x="9042400" y="4547032"/>
            <a:ext cx="4800169" cy="3362325"/>
          </a:xfrm>
        </p:spPr>
      </p:sp>
      <p:sp>
        <p:nvSpPr>
          <p:cNvPr id="4" name="Picture Placeholder 3"/>
          <p:cNvSpPr>
            <a:spLocks noGrp="1"/>
          </p:cNvSpPr>
          <p:nvPr>
            <p:ph type="pic" sz="quarter" idx="12"/>
          </p:nvPr>
        </p:nvSpPr>
        <p:spPr>
          <a:xfrm>
            <a:off x="5735782" y="4560887"/>
            <a:ext cx="4868719" cy="3362325"/>
          </a:xfrm>
        </p:spPr>
      </p:sp>
    </p:spTree>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xmlns:p14="http://schemas.microsoft.com/office/powerpoint/2010/main" spd="slow">
        <p:fade/>
      </p:transition>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41" name="AutoShape 5"/>
          <p:cNvSpPr>
            <a:spLocks/>
          </p:cNvSpPr>
          <p:nvPr/>
        </p:nvSpPr>
        <p:spPr bwMode="auto">
          <a:xfrm>
            <a:off x="5200650" y="7367588"/>
            <a:ext cx="4824413" cy="336232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599"/>
                </a:moveTo>
                <a:lnTo>
                  <a:pt x="13906" y="21599"/>
                </a:lnTo>
                <a:lnTo>
                  <a:pt x="21600" y="0"/>
                </a:lnTo>
                <a:lnTo>
                  <a:pt x="7693" y="0"/>
                </a:lnTo>
                <a:cubicBezTo>
                  <a:pt x="7693" y="0"/>
                  <a:pt x="0" y="21599"/>
                  <a:pt x="0" y="21599"/>
                </a:cubicBezTo>
                <a:close/>
              </a:path>
            </a:pathLst>
          </a:custGeom>
          <a:solidFill>
            <a:srgbClr val="8CD4C4"/>
          </a:solidFill>
          <a:ln>
            <a:noFill/>
          </a:ln>
          <a:effectLst/>
          <a:extLs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39942" name="AutoShape 6"/>
          <p:cNvSpPr>
            <a:spLocks/>
          </p:cNvSpPr>
          <p:nvPr/>
        </p:nvSpPr>
        <p:spPr bwMode="auto">
          <a:xfrm>
            <a:off x="6972300" y="7835900"/>
            <a:ext cx="2019300" cy="10414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r>
              <a:rPr lang="en-US" sz="2700">
                <a:solidFill>
                  <a:srgbClr val="FFFFFF"/>
                </a:solidFill>
                <a:latin typeface="Open Sans" charset="0"/>
                <a:cs typeface="Open Sans" charset="0"/>
                <a:sym typeface="Open Sans" charset="0"/>
              </a:rPr>
              <a:t>Add your </a:t>
            </a:r>
            <a:r>
              <a:rPr lang="en-US" sz="2700" b="1">
                <a:solidFill>
                  <a:srgbClr val="FFFFFF"/>
                </a:solidFill>
                <a:latin typeface="Open Sans" charset="0"/>
                <a:cs typeface="Open Sans" charset="0"/>
                <a:sym typeface="Open Sans" charset="0"/>
              </a:rPr>
              <a:t>text here</a:t>
            </a:r>
            <a:endParaRPr lang="en-US"/>
          </a:p>
        </p:txBody>
      </p:sp>
      <p:sp>
        <p:nvSpPr>
          <p:cNvPr id="39944" name="AutoShape 8"/>
          <p:cNvSpPr>
            <a:spLocks/>
          </p:cNvSpPr>
          <p:nvPr/>
        </p:nvSpPr>
        <p:spPr bwMode="auto">
          <a:xfrm>
            <a:off x="8461375" y="7367588"/>
            <a:ext cx="4824413" cy="336232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599"/>
                </a:moveTo>
                <a:lnTo>
                  <a:pt x="13906" y="21599"/>
                </a:lnTo>
                <a:lnTo>
                  <a:pt x="21600" y="0"/>
                </a:lnTo>
                <a:lnTo>
                  <a:pt x="7693" y="0"/>
                </a:lnTo>
                <a:cubicBezTo>
                  <a:pt x="7693" y="0"/>
                  <a:pt x="0" y="21599"/>
                  <a:pt x="0" y="21599"/>
                </a:cubicBezTo>
                <a:close/>
              </a:path>
            </a:pathLst>
          </a:custGeom>
          <a:solidFill>
            <a:srgbClr val="00CBA1"/>
          </a:solidFill>
          <a:ln>
            <a:noFill/>
          </a:ln>
          <a:effectLst/>
          <a:extLs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39945" name="AutoShape 9"/>
          <p:cNvSpPr>
            <a:spLocks/>
          </p:cNvSpPr>
          <p:nvPr/>
        </p:nvSpPr>
        <p:spPr bwMode="auto">
          <a:xfrm>
            <a:off x="10236200" y="7823200"/>
            <a:ext cx="2019300" cy="10414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r>
              <a:rPr lang="en-US" sz="2700">
                <a:solidFill>
                  <a:srgbClr val="FFFFFF"/>
                </a:solidFill>
                <a:latin typeface="Open Sans" charset="0"/>
                <a:cs typeface="Open Sans" charset="0"/>
                <a:sym typeface="Open Sans" charset="0"/>
              </a:rPr>
              <a:t>Add your </a:t>
            </a:r>
            <a:r>
              <a:rPr lang="en-US" sz="2700" b="1">
                <a:solidFill>
                  <a:srgbClr val="FFFFFF"/>
                </a:solidFill>
                <a:latin typeface="Open Sans" charset="0"/>
                <a:cs typeface="Open Sans" charset="0"/>
                <a:sym typeface="Open Sans" charset="0"/>
              </a:rPr>
              <a:t>text here</a:t>
            </a:r>
            <a:endParaRPr lang="en-US"/>
          </a:p>
        </p:txBody>
      </p:sp>
      <p:sp>
        <p:nvSpPr>
          <p:cNvPr id="39947" name="AutoShape 11"/>
          <p:cNvSpPr>
            <a:spLocks/>
          </p:cNvSpPr>
          <p:nvPr/>
        </p:nvSpPr>
        <p:spPr bwMode="auto">
          <a:xfrm>
            <a:off x="11722100" y="7367588"/>
            <a:ext cx="4824413" cy="336232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599"/>
                </a:moveTo>
                <a:lnTo>
                  <a:pt x="13906" y="21599"/>
                </a:lnTo>
                <a:lnTo>
                  <a:pt x="21600" y="0"/>
                </a:lnTo>
                <a:lnTo>
                  <a:pt x="7693" y="0"/>
                </a:lnTo>
                <a:cubicBezTo>
                  <a:pt x="7693" y="0"/>
                  <a:pt x="0" y="21599"/>
                  <a:pt x="0" y="21599"/>
                </a:cubicBezTo>
                <a:close/>
              </a:path>
            </a:pathLst>
          </a:custGeom>
          <a:solidFill>
            <a:srgbClr val="42A3E8"/>
          </a:solidFill>
          <a:ln>
            <a:noFill/>
          </a:ln>
          <a:effectLst/>
          <a:extLs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39948" name="AutoShape 12"/>
          <p:cNvSpPr>
            <a:spLocks/>
          </p:cNvSpPr>
          <p:nvPr/>
        </p:nvSpPr>
        <p:spPr bwMode="auto">
          <a:xfrm>
            <a:off x="13487400" y="7810500"/>
            <a:ext cx="2019300" cy="10414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r>
              <a:rPr lang="en-US" sz="2700">
                <a:solidFill>
                  <a:srgbClr val="FFFFFF"/>
                </a:solidFill>
                <a:latin typeface="Open Sans" charset="0"/>
                <a:cs typeface="Open Sans" charset="0"/>
                <a:sym typeface="Open Sans" charset="0"/>
              </a:rPr>
              <a:t>Add your </a:t>
            </a:r>
            <a:r>
              <a:rPr lang="en-US" sz="2700" b="1">
                <a:solidFill>
                  <a:srgbClr val="FFFFFF"/>
                </a:solidFill>
                <a:latin typeface="Open Sans" charset="0"/>
                <a:cs typeface="Open Sans" charset="0"/>
                <a:sym typeface="Open Sans" charset="0"/>
              </a:rPr>
              <a:t>text here</a:t>
            </a:r>
            <a:endParaRPr lang="en-US"/>
          </a:p>
        </p:txBody>
      </p:sp>
      <p:sp>
        <p:nvSpPr>
          <p:cNvPr id="39950" name="AutoShape 14"/>
          <p:cNvSpPr>
            <a:spLocks/>
          </p:cNvSpPr>
          <p:nvPr/>
        </p:nvSpPr>
        <p:spPr bwMode="auto">
          <a:xfrm>
            <a:off x="1943100" y="7378700"/>
            <a:ext cx="4824413" cy="336232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599"/>
                </a:moveTo>
                <a:lnTo>
                  <a:pt x="13906" y="21599"/>
                </a:lnTo>
                <a:lnTo>
                  <a:pt x="21600" y="0"/>
                </a:lnTo>
                <a:lnTo>
                  <a:pt x="7693" y="0"/>
                </a:lnTo>
                <a:cubicBezTo>
                  <a:pt x="7693" y="0"/>
                  <a:pt x="0" y="21599"/>
                  <a:pt x="0" y="21599"/>
                </a:cubicBezTo>
                <a:close/>
              </a:path>
            </a:pathLst>
          </a:custGeom>
          <a:solidFill>
            <a:srgbClr val="C5C8D0"/>
          </a:solidFill>
          <a:ln>
            <a:noFill/>
          </a:ln>
          <a:effectLst/>
          <a:extLs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39951" name="AutoShape 15"/>
          <p:cNvSpPr>
            <a:spLocks/>
          </p:cNvSpPr>
          <p:nvPr/>
        </p:nvSpPr>
        <p:spPr bwMode="auto">
          <a:xfrm>
            <a:off x="3721100" y="7835900"/>
            <a:ext cx="2019300" cy="10414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r>
              <a:rPr lang="en-US" sz="2700">
                <a:solidFill>
                  <a:srgbClr val="FFFFFF"/>
                </a:solidFill>
                <a:latin typeface="Open Sans" charset="0"/>
                <a:cs typeface="Open Sans" charset="0"/>
                <a:sym typeface="Open Sans" charset="0"/>
              </a:rPr>
              <a:t>Add your </a:t>
            </a:r>
            <a:r>
              <a:rPr lang="en-US" sz="2700" b="1">
                <a:solidFill>
                  <a:srgbClr val="FFFFFF"/>
                </a:solidFill>
                <a:latin typeface="Open Sans" charset="0"/>
                <a:cs typeface="Open Sans" charset="0"/>
                <a:sym typeface="Open Sans" charset="0"/>
              </a:rPr>
              <a:t>text here</a:t>
            </a:r>
            <a:endParaRPr lang="en-US"/>
          </a:p>
        </p:txBody>
      </p:sp>
      <p:grpSp>
        <p:nvGrpSpPr>
          <p:cNvPr id="39952" name="Group 16"/>
          <p:cNvGrpSpPr>
            <a:grpSpLocks/>
          </p:cNvGrpSpPr>
          <p:nvPr/>
        </p:nvGrpSpPr>
        <p:grpSpPr bwMode="auto">
          <a:xfrm>
            <a:off x="17487900" y="4889500"/>
            <a:ext cx="4953000" cy="4953000"/>
            <a:chOff x="0" y="0"/>
            <a:chExt cx="4953001" cy="4953001"/>
          </a:xfrm>
        </p:grpSpPr>
        <p:sp>
          <p:nvSpPr>
            <p:cNvPr id="39953" name="AutoShape 17"/>
            <p:cNvSpPr>
              <a:spLocks/>
            </p:cNvSpPr>
            <p:nvPr/>
          </p:nvSpPr>
          <p:spPr bwMode="auto">
            <a:xfrm>
              <a:off x="157946" y="160995"/>
              <a:ext cx="4643527" cy="4649949"/>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9" y="6724"/>
                    <a:pt x="20639" y="12953"/>
                    <a:pt x="16796" y="16796"/>
                  </a:cubicBezTo>
                  <a:cubicBezTo>
                    <a:pt x="12953" y="20639"/>
                    <a:pt x="6724" y="20639"/>
                    <a:pt x="2881" y="16796"/>
                  </a:cubicBezTo>
                  <a:cubicBezTo>
                    <a:pt x="-961" y="12953"/>
                    <a:pt x="-961" y="6724"/>
                    <a:pt x="2881" y="2881"/>
                  </a:cubicBezTo>
                  <a:cubicBezTo>
                    <a:pt x="6724" y="-961"/>
                    <a:pt x="12953" y="-961"/>
                    <a:pt x="16796" y="2881"/>
                  </a:cubicBezTo>
                </a:path>
              </a:pathLst>
            </a:custGeom>
            <a:solidFill>
              <a:srgbClr val="5760DB"/>
            </a:solidFill>
            <a:ln w="25400" cap="flat" cmpd="sng">
              <a:solidFill>
                <a:srgbClr val="4593A3"/>
              </a:solidFill>
              <a:prstDash val="solid"/>
              <a:miter lim="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endParaRPr lang="en-US" sz="4800">
                <a:solidFill>
                  <a:srgbClr val="FFFFFF"/>
                </a:solidFill>
                <a:latin typeface="Open Sans" charset="0"/>
                <a:cs typeface="Open Sans" charset="0"/>
                <a:sym typeface="Open Sans" charset="0"/>
              </a:endParaRPr>
            </a:p>
            <a:p>
              <a:r>
                <a:rPr lang="en-US" sz="4800">
                  <a:solidFill>
                    <a:srgbClr val="FFFFFF"/>
                  </a:solidFill>
                  <a:latin typeface="Open Sans" charset="0"/>
                  <a:cs typeface="Open Sans" charset="0"/>
                  <a:sym typeface="Open Sans" charset="0"/>
                </a:rPr>
                <a:t>GOAL</a:t>
              </a:r>
            </a:p>
            <a:p>
              <a:r>
                <a:rPr lang="en-US" sz="2700">
                  <a:solidFill>
                    <a:srgbClr val="FFFFFF"/>
                  </a:solidFill>
                  <a:latin typeface="Open Sans" charset="0"/>
                  <a:cs typeface="Open Sans" charset="0"/>
                  <a:sym typeface="Open Sans" charset="0"/>
                </a:rPr>
                <a:t>Add your </a:t>
              </a:r>
              <a:r>
                <a:rPr lang="en-US" sz="2700" b="1">
                  <a:solidFill>
                    <a:srgbClr val="FFFFFF"/>
                  </a:solidFill>
                  <a:latin typeface="Open Sans" charset="0"/>
                  <a:cs typeface="Open Sans" charset="0"/>
                  <a:sym typeface="Open Sans" charset="0"/>
                </a:rPr>
                <a:t>text here</a:t>
              </a:r>
              <a:endParaRPr lang="en-US"/>
            </a:p>
          </p:txBody>
        </p:sp>
        <p:sp>
          <p:nvSpPr>
            <p:cNvPr id="39954" name="AutoShape 18"/>
            <p:cNvSpPr>
              <a:spLocks/>
            </p:cNvSpPr>
            <p:nvPr/>
          </p:nvSpPr>
          <p:spPr bwMode="auto">
            <a:xfrm>
              <a:off x="-1" y="-1"/>
              <a:ext cx="4953002" cy="4953002"/>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9" y="6724"/>
                    <a:pt x="20639" y="12953"/>
                    <a:pt x="16796" y="16796"/>
                  </a:cubicBezTo>
                  <a:cubicBezTo>
                    <a:pt x="12953" y="20639"/>
                    <a:pt x="6724" y="20639"/>
                    <a:pt x="2881" y="16796"/>
                  </a:cubicBezTo>
                  <a:cubicBezTo>
                    <a:pt x="-961" y="12953"/>
                    <a:pt x="-961" y="6724"/>
                    <a:pt x="2881" y="2881"/>
                  </a:cubicBezTo>
                  <a:cubicBezTo>
                    <a:pt x="6724" y="-961"/>
                    <a:pt x="12953" y="-961"/>
                    <a:pt x="16796" y="2881"/>
                  </a:cubicBezTo>
                </a:path>
              </a:pathLst>
            </a:custGeom>
            <a:noFill/>
            <a:ln w="25400" cap="flat" cmpd="sng">
              <a:solidFill>
                <a:srgbClr val="D6D6D6"/>
              </a:solidFill>
              <a:prstDash val="solid"/>
              <a:miter lim="0"/>
              <a:headEnd/>
              <a:tailEnd/>
            </a:ln>
            <a:effectLst/>
            <a:extLst>
              <a:ext uri="{909E8E84-426E-40dd-AFC4-6F175D3DCCD1}">
                <a14:hiddenFill xmlns:a14="http://schemas.microsoft.com/office/drawing/2010/main" xmlns="">
                  <a:solidFill>
                    <a:srgbClr val="FFFFFF"/>
                  </a:solid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DDDDDD"/>
                  </a:outerShdw>
                </a:effectLst>
              </a:endParaRPr>
            </a:p>
          </p:txBody>
        </p:sp>
      </p:grpSp>
      <p:sp>
        <p:nvSpPr>
          <p:cNvPr id="39955" name="AutoShape 19"/>
          <p:cNvSpPr>
            <a:spLocks/>
          </p:cNvSpPr>
          <p:nvPr/>
        </p:nvSpPr>
        <p:spPr bwMode="auto">
          <a:xfrm>
            <a:off x="19342100" y="6083300"/>
            <a:ext cx="1231900" cy="8890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6537" y="19720"/>
                </a:moveTo>
                <a:lnTo>
                  <a:pt x="16537" y="19721"/>
                </a:lnTo>
                <a:lnTo>
                  <a:pt x="4387" y="19721"/>
                </a:lnTo>
                <a:cubicBezTo>
                  <a:pt x="2713" y="19720"/>
                  <a:pt x="1350" y="17824"/>
                  <a:pt x="1350" y="15494"/>
                </a:cubicBezTo>
                <a:cubicBezTo>
                  <a:pt x="1350" y="13992"/>
                  <a:pt x="1918" y="12635"/>
                  <a:pt x="2871" y="11862"/>
                </a:cubicBezTo>
                <a:cubicBezTo>
                  <a:pt x="3797" y="11123"/>
                  <a:pt x="3860" y="10975"/>
                  <a:pt x="3472" y="9647"/>
                </a:cubicBezTo>
                <a:cubicBezTo>
                  <a:pt x="3406" y="9374"/>
                  <a:pt x="3375" y="9136"/>
                  <a:pt x="3375" y="8921"/>
                </a:cubicBezTo>
                <a:cubicBezTo>
                  <a:pt x="3375" y="7626"/>
                  <a:pt x="4131" y="6573"/>
                  <a:pt x="5062" y="6573"/>
                </a:cubicBezTo>
                <a:cubicBezTo>
                  <a:pt x="5062" y="6573"/>
                  <a:pt x="5505" y="6529"/>
                  <a:pt x="5976" y="6789"/>
                </a:cubicBezTo>
                <a:cubicBezTo>
                  <a:pt x="6750" y="7219"/>
                  <a:pt x="6834" y="6808"/>
                  <a:pt x="7200" y="5701"/>
                </a:cubicBezTo>
                <a:cubicBezTo>
                  <a:pt x="7974" y="3380"/>
                  <a:pt x="9652" y="1878"/>
                  <a:pt x="11475" y="1878"/>
                </a:cubicBezTo>
                <a:cubicBezTo>
                  <a:pt x="13905" y="1878"/>
                  <a:pt x="15914" y="4435"/>
                  <a:pt x="16148" y="7826"/>
                </a:cubicBezTo>
                <a:cubicBezTo>
                  <a:pt x="16231" y="9171"/>
                  <a:pt x="16231" y="9171"/>
                  <a:pt x="17239" y="9491"/>
                </a:cubicBezTo>
                <a:cubicBezTo>
                  <a:pt x="18984" y="9955"/>
                  <a:pt x="20250" y="12085"/>
                  <a:pt x="20250" y="14555"/>
                </a:cubicBezTo>
                <a:cubicBezTo>
                  <a:pt x="20250" y="17404"/>
                  <a:pt x="18585" y="19720"/>
                  <a:pt x="16537" y="19720"/>
                </a:cubicBezTo>
                <a:moveTo>
                  <a:pt x="17492" y="7647"/>
                </a:moveTo>
                <a:cubicBezTo>
                  <a:pt x="17196" y="3362"/>
                  <a:pt x="14632" y="0"/>
                  <a:pt x="11475" y="0"/>
                </a:cubicBezTo>
                <a:cubicBezTo>
                  <a:pt x="9031" y="0"/>
                  <a:pt x="6939" y="2017"/>
                  <a:pt x="5976" y="4911"/>
                </a:cubicBezTo>
                <a:cubicBezTo>
                  <a:pt x="5685" y="4784"/>
                  <a:pt x="5383" y="4695"/>
                  <a:pt x="5062" y="4695"/>
                </a:cubicBezTo>
                <a:cubicBezTo>
                  <a:pt x="3385" y="4695"/>
                  <a:pt x="2025" y="6589"/>
                  <a:pt x="2025" y="8921"/>
                </a:cubicBezTo>
                <a:cubicBezTo>
                  <a:pt x="2025" y="9385"/>
                  <a:pt x="2092" y="9824"/>
                  <a:pt x="2191" y="10240"/>
                </a:cubicBezTo>
                <a:cubicBezTo>
                  <a:pt x="886" y="11298"/>
                  <a:pt x="0" y="13242"/>
                  <a:pt x="0" y="15494"/>
                </a:cubicBezTo>
                <a:cubicBezTo>
                  <a:pt x="0" y="18866"/>
                  <a:pt x="1964" y="21599"/>
                  <a:pt x="4387" y="21599"/>
                </a:cubicBezTo>
                <a:lnTo>
                  <a:pt x="4387" y="21600"/>
                </a:lnTo>
                <a:lnTo>
                  <a:pt x="16537" y="21600"/>
                </a:lnTo>
                <a:lnTo>
                  <a:pt x="16537" y="21599"/>
                </a:lnTo>
                <a:cubicBezTo>
                  <a:pt x="19334" y="21599"/>
                  <a:pt x="21600" y="18446"/>
                  <a:pt x="21600" y="14555"/>
                </a:cubicBezTo>
                <a:cubicBezTo>
                  <a:pt x="21600" y="11120"/>
                  <a:pt x="19831" y="8269"/>
                  <a:pt x="17492" y="7647"/>
                </a:cubicBezTo>
              </a:path>
            </a:pathLst>
          </a:custGeom>
          <a:solidFill>
            <a:srgbClr val="FFFFFF"/>
          </a:solidFill>
          <a:ln>
            <a:noFill/>
          </a:ln>
          <a:effectLst/>
          <a:extLs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DDDDDD"/>
                </a:outerShdw>
              </a:effectLst>
            </a:endParaRPr>
          </a:p>
        </p:txBody>
      </p:sp>
      <p:sp>
        <p:nvSpPr>
          <p:cNvPr id="39956" name="AutoShape 20"/>
          <p:cNvSpPr>
            <a:spLocks/>
          </p:cNvSpPr>
          <p:nvPr/>
        </p:nvSpPr>
        <p:spPr bwMode="auto">
          <a:xfrm>
            <a:off x="22263100" y="12630150"/>
            <a:ext cx="461963" cy="520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r>
              <a:rPr lang="en-US" sz="2400" b="1">
                <a:solidFill>
                  <a:srgbClr val="444444"/>
                </a:solidFill>
                <a:latin typeface="Open Sans" charset="0"/>
                <a:cs typeface="Open Sans" charset="0"/>
                <a:sym typeface="Open Sans" charset="0"/>
              </a:rPr>
              <a:t>32</a:t>
            </a:r>
            <a:endParaRPr lang="en-US"/>
          </a:p>
        </p:txBody>
      </p:sp>
      <p:grpSp>
        <p:nvGrpSpPr>
          <p:cNvPr id="22" name="Group 1"/>
          <p:cNvGrpSpPr>
            <a:grpSpLocks/>
          </p:cNvGrpSpPr>
          <p:nvPr/>
        </p:nvGrpSpPr>
        <p:grpSpPr bwMode="auto">
          <a:xfrm>
            <a:off x="1450975" y="723900"/>
            <a:ext cx="19580225" cy="1308100"/>
            <a:chOff x="0" y="0"/>
            <a:chExt cx="5471505" cy="1308100"/>
          </a:xfrm>
        </p:grpSpPr>
        <p:sp>
          <p:nvSpPr>
            <p:cNvPr id="23" name="AutoShape 2"/>
            <p:cNvSpPr>
              <a:spLocks/>
            </p:cNvSpPr>
            <p:nvPr/>
          </p:nvSpPr>
          <p:spPr bwMode="auto">
            <a:xfrm>
              <a:off x="0" y="0"/>
              <a:ext cx="4132908" cy="8001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4000" b="1" dirty="0" err="1" smtClean="0">
                  <a:solidFill>
                    <a:srgbClr val="232323"/>
                  </a:solidFill>
                  <a:latin typeface="Open Sans" charset="0"/>
                  <a:cs typeface="Open Sans" charset="0"/>
                  <a:sym typeface="Open Sans" charset="0"/>
                </a:rPr>
                <a:t>Lorem</a:t>
              </a:r>
              <a:r>
                <a:rPr lang="en-US" sz="4000" b="1" dirty="0" smtClean="0">
                  <a:solidFill>
                    <a:srgbClr val="232323"/>
                  </a:solidFill>
                  <a:latin typeface="Open Sans" charset="0"/>
                  <a:cs typeface="Open Sans" charset="0"/>
                  <a:sym typeface="Open Sans" charset="0"/>
                </a:rPr>
                <a:t> </a:t>
              </a:r>
              <a:r>
                <a:rPr lang="en-US" sz="4000" b="1" dirty="0" err="1" smtClean="0">
                  <a:solidFill>
                    <a:srgbClr val="232323"/>
                  </a:solidFill>
                  <a:latin typeface="Open Sans" charset="0"/>
                  <a:cs typeface="Open Sans" charset="0"/>
                  <a:sym typeface="Open Sans" charset="0"/>
                </a:rPr>
                <a:t>ipsum</a:t>
              </a:r>
              <a:r>
                <a:rPr lang="en-US" sz="4000" b="1" dirty="0" smtClean="0">
                  <a:solidFill>
                    <a:srgbClr val="232323"/>
                  </a:solidFill>
                  <a:latin typeface="Open Sans" charset="0"/>
                  <a:cs typeface="Open Sans" charset="0"/>
                  <a:sym typeface="Open Sans" charset="0"/>
                </a:rPr>
                <a:t> title</a:t>
              </a:r>
              <a:endParaRPr lang="en-US" dirty="0"/>
            </a:p>
          </p:txBody>
        </p:sp>
        <p:sp>
          <p:nvSpPr>
            <p:cNvPr id="24" name="AutoShape 3"/>
            <p:cNvSpPr>
              <a:spLocks/>
            </p:cNvSpPr>
            <p:nvPr/>
          </p:nvSpPr>
          <p:spPr bwMode="auto">
            <a:xfrm>
              <a:off x="8135" y="685800"/>
              <a:ext cx="5463370" cy="6223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3000" dirty="0">
                  <a:solidFill>
                    <a:srgbClr val="232323"/>
                  </a:solidFill>
                  <a:latin typeface="Open Sans" charset="0"/>
                  <a:cs typeface="Open Sans" charset="0"/>
                  <a:sym typeface="Open Sans" charset="0"/>
                </a:rPr>
                <a:t>The </a:t>
              </a:r>
              <a:r>
                <a:rPr lang="en-US" sz="3000" dirty="0" err="1">
                  <a:solidFill>
                    <a:srgbClr val="232323"/>
                  </a:solidFill>
                  <a:latin typeface="Open Sans" charset="0"/>
                  <a:cs typeface="Open Sans" charset="0"/>
                  <a:sym typeface="Open Sans" charset="0"/>
                </a:rPr>
                <a:t>lorem</a:t>
              </a:r>
              <a:r>
                <a:rPr lang="en-US" sz="3000" dirty="0">
                  <a:solidFill>
                    <a:srgbClr val="232323"/>
                  </a:solidFill>
                  <a:latin typeface="Open Sans" charset="0"/>
                  <a:cs typeface="Open Sans" charset="0"/>
                  <a:sym typeface="Open Sans" charset="0"/>
                </a:rPr>
                <a:t> </a:t>
              </a:r>
              <a:r>
                <a:rPr lang="en-US" sz="3000" dirty="0" err="1">
                  <a:solidFill>
                    <a:srgbClr val="232323"/>
                  </a:solidFill>
                  <a:latin typeface="Open Sans" charset="0"/>
                  <a:cs typeface="Open Sans" charset="0"/>
                  <a:sym typeface="Open Sans" charset="0"/>
                </a:rPr>
                <a:t>ipsum</a:t>
              </a:r>
              <a:r>
                <a:rPr lang="en-US" sz="3000" dirty="0">
                  <a:solidFill>
                    <a:srgbClr val="232323"/>
                  </a:solidFill>
                  <a:latin typeface="Open Sans" charset="0"/>
                  <a:cs typeface="Open Sans" charset="0"/>
                  <a:sym typeface="Open Sans" charset="0"/>
                </a:rPr>
                <a:t> dolor sit </a:t>
              </a:r>
              <a:r>
                <a:rPr lang="en-US" sz="3000" dirty="0" err="1">
                  <a:solidFill>
                    <a:srgbClr val="232323"/>
                  </a:solidFill>
                  <a:latin typeface="Open Sans" charset="0"/>
                  <a:cs typeface="Open Sans" charset="0"/>
                  <a:sym typeface="Open Sans" charset="0"/>
                </a:rPr>
                <a:t>amet</a:t>
              </a:r>
              <a:endParaRPr lang="en-US" dirty="0"/>
            </a:p>
          </p:txBody>
        </p:sp>
      </p:grpSp>
      <p:sp>
        <p:nvSpPr>
          <p:cNvPr id="25" name="AutoShape 5"/>
          <p:cNvSpPr>
            <a:spLocks/>
          </p:cNvSpPr>
          <p:nvPr/>
        </p:nvSpPr>
        <p:spPr bwMode="auto">
          <a:xfrm flipH="1">
            <a:off x="5213350" y="4017963"/>
            <a:ext cx="4824413" cy="3362325"/>
          </a:xfrm>
          <a:custGeom>
            <a:avLst/>
            <a:gdLst/>
            <a:ahLst/>
            <a:cxnLst/>
            <a:rect l="0" t="0" r="r" b="b"/>
            <a:pathLst>
              <a:path w="21600" h="21600">
                <a:moveTo>
                  <a:pt x="0" y="21600"/>
                </a:moveTo>
                <a:lnTo>
                  <a:pt x="13907" y="21600"/>
                </a:lnTo>
                <a:lnTo>
                  <a:pt x="21600" y="0"/>
                </a:lnTo>
                <a:lnTo>
                  <a:pt x="7693" y="0"/>
                </a:lnTo>
                <a:cubicBezTo>
                  <a:pt x="7693" y="0"/>
                  <a:pt x="0" y="21600"/>
                  <a:pt x="0" y="21600"/>
                </a:cubicBezTo>
                <a:close/>
                <a:moveTo>
                  <a:pt x="0" y="21600"/>
                </a:moveTo>
              </a:path>
            </a:pathLst>
          </a:custGeom>
          <a:solidFill>
            <a:srgbClr val="7F7F7F"/>
          </a:solidFill>
          <a:ln>
            <a:noFill/>
          </a:ln>
        </p:spPr>
        <p:txBody>
          <a:bodyPr lIns="0" tIns="0" rIns="0" bIns="0"/>
          <a:lstStyle/>
          <a:p>
            <a:endParaRPr lang="en-US"/>
          </a:p>
        </p:txBody>
      </p:sp>
      <p:sp>
        <p:nvSpPr>
          <p:cNvPr id="26" name="AutoShape 8"/>
          <p:cNvSpPr>
            <a:spLocks/>
          </p:cNvSpPr>
          <p:nvPr/>
        </p:nvSpPr>
        <p:spPr bwMode="auto">
          <a:xfrm flipH="1">
            <a:off x="8474075" y="4021667"/>
            <a:ext cx="4824413" cy="3362325"/>
          </a:xfrm>
          <a:custGeom>
            <a:avLst/>
            <a:gdLst/>
            <a:ahLst/>
            <a:cxnLst/>
            <a:rect l="0" t="0" r="r" b="b"/>
            <a:pathLst>
              <a:path w="21600" h="21600">
                <a:moveTo>
                  <a:pt x="0" y="21600"/>
                </a:moveTo>
                <a:lnTo>
                  <a:pt x="13907" y="21600"/>
                </a:lnTo>
                <a:lnTo>
                  <a:pt x="21600" y="0"/>
                </a:lnTo>
                <a:lnTo>
                  <a:pt x="7693" y="0"/>
                </a:lnTo>
                <a:cubicBezTo>
                  <a:pt x="7693" y="0"/>
                  <a:pt x="0" y="21600"/>
                  <a:pt x="0" y="21600"/>
                </a:cubicBezTo>
                <a:close/>
                <a:moveTo>
                  <a:pt x="0" y="21600"/>
                </a:moveTo>
              </a:path>
            </a:pathLst>
          </a:custGeom>
          <a:solidFill>
            <a:srgbClr val="7F7F7F"/>
          </a:solidFill>
          <a:ln>
            <a:noFill/>
          </a:ln>
        </p:spPr>
        <p:txBody>
          <a:bodyPr lIns="0" tIns="0" rIns="0" bIns="0"/>
          <a:lstStyle/>
          <a:p>
            <a:endParaRPr lang="en-US"/>
          </a:p>
        </p:txBody>
      </p:sp>
      <p:sp>
        <p:nvSpPr>
          <p:cNvPr id="27" name="AutoShape 11"/>
          <p:cNvSpPr>
            <a:spLocks/>
          </p:cNvSpPr>
          <p:nvPr/>
        </p:nvSpPr>
        <p:spPr bwMode="auto">
          <a:xfrm flipH="1">
            <a:off x="11734800" y="4025371"/>
            <a:ext cx="4824413" cy="3362325"/>
          </a:xfrm>
          <a:custGeom>
            <a:avLst/>
            <a:gdLst/>
            <a:ahLst/>
            <a:cxnLst/>
            <a:rect l="0" t="0" r="r" b="b"/>
            <a:pathLst>
              <a:path w="21600" h="21600">
                <a:moveTo>
                  <a:pt x="0" y="21600"/>
                </a:moveTo>
                <a:lnTo>
                  <a:pt x="13907" y="21600"/>
                </a:lnTo>
                <a:lnTo>
                  <a:pt x="21600" y="0"/>
                </a:lnTo>
                <a:lnTo>
                  <a:pt x="7693" y="0"/>
                </a:lnTo>
                <a:cubicBezTo>
                  <a:pt x="7693" y="0"/>
                  <a:pt x="0" y="21600"/>
                  <a:pt x="0" y="21600"/>
                </a:cubicBezTo>
                <a:close/>
                <a:moveTo>
                  <a:pt x="0" y="21600"/>
                </a:moveTo>
              </a:path>
            </a:pathLst>
          </a:custGeom>
          <a:solidFill>
            <a:srgbClr val="7F7F7F"/>
          </a:solidFill>
          <a:ln>
            <a:noFill/>
          </a:ln>
        </p:spPr>
        <p:txBody>
          <a:bodyPr lIns="0" tIns="0" rIns="0" bIns="0"/>
          <a:lstStyle/>
          <a:p>
            <a:endParaRPr lang="en-US"/>
          </a:p>
        </p:txBody>
      </p:sp>
      <p:sp>
        <p:nvSpPr>
          <p:cNvPr id="28" name="AutoShape 14"/>
          <p:cNvSpPr>
            <a:spLocks/>
          </p:cNvSpPr>
          <p:nvPr/>
        </p:nvSpPr>
        <p:spPr bwMode="auto">
          <a:xfrm flipH="1">
            <a:off x="1954213" y="4029075"/>
            <a:ext cx="4826000" cy="3362325"/>
          </a:xfrm>
          <a:custGeom>
            <a:avLst/>
            <a:gdLst/>
            <a:ahLst/>
            <a:cxnLst/>
            <a:rect l="0" t="0" r="r" b="b"/>
            <a:pathLst>
              <a:path w="21600" h="21600">
                <a:moveTo>
                  <a:pt x="0" y="21600"/>
                </a:moveTo>
                <a:lnTo>
                  <a:pt x="13907" y="21600"/>
                </a:lnTo>
                <a:lnTo>
                  <a:pt x="21600" y="0"/>
                </a:lnTo>
                <a:lnTo>
                  <a:pt x="7693" y="0"/>
                </a:lnTo>
                <a:cubicBezTo>
                  <a:pt x="7693" y="0"/>
                  <a:pt x="0" y="21600"/>
                  <a:pt x="0" y="21600"/>
                </a:cubicBezTo>
                <a:close/>
                <a:moveTo>
                  <a:pt x="0" y="21600"/>
                </a:moveTo>
              </a:path>
            </a:pathLst>
          </a:custGeom>
          <a:solidFill>
            <a:srgbClr val="7F7F7F"/>
          </a:solidFill>
          <a:ln>
            <a:noFill/>
          </a:ln>
        </p:spPr>
        <p:txBody>
          <a:bodyPr lIns="0" tIns="0" rIns="0" bIns="0"/>
          <a:lstStyle/>
          <a:p>
            <a:endParaRPr lang="en-US"/>
          </a:p>
        </p:txBody>
      </p:sp>
      <p:sp>
        <p:nvSpPr>
          <p:cNvPr id="2" name="Picture Placeholder 1"/>
          <p:cNvSpPr>
            <a:spLocks noGrp="1"/>
          </p:cNvSpPr>
          <p:nvPr>
            <p:ph type="pic" sz="quarter" idx="10"/>
          </p:nvPr>
        </p:nvSpPr>
        <p:spPr>
          <a:xfrm>
            <a:off x="1962150" y="4021667"/>
            <a:ext cx="4783853" cy="3362325"/>
          </a:xfrm>
        </p:spPr>
      </p:sp>
      <p:sp>
        <p:nvSpPr>
          <p:cNvPr id="3" name="Picture Placeholder 2"/>
          <p:cNvSpPr>
            <a:spLocks noGrp="1"/>
          </p:cNvSpPr>
          <p:nvPr>
            <p:ph type="pic" sz="quarter" idx="11"/>
          </p:nvPr>
        </p:nvSpPr>
        <p:spPr>
          <a:xfrm>
            <a:off x="8443047" y="3994151"/>
            <a:ext cx="4824413" cy="3362325"/>
          </a:xfrm>
        </p:spPr>
      </p:sp>
      <p:sp>
        <p:nvSpPr>
          <p:cNvPr id="4" name="Picture Placeholder 3"/>
          <p:cNvSpPr>
            <a:spLocks noGrp="1"/>
          </p:cNvSpPr>
          <p:nvPr>
            <p:ph type="pic" sz="quarter" idx="12"/>
          </p:nvPr>
        </p:nvSpPr>
        <p:spPr>
          <a:xfrm>
            <a:off x="5207000" y="4025370"/>
            <a:ext cx="4824413" cy="3362325"/>
          </a:xfrm>
        </p:spPr>
      </p:sp>
      <p:sp>
        <p:nvSpPr>
          <p:cNvPr id="5" name="Picture Placeholder 4"/>
          <p:cNvSpPr>
            <a:spLocks noGrp="1"/>
          </p:cNvSpPr>
          <p:nvPr>
            <p:ph type="pic" sz="quarter" idx="13"/>
          </p:nvPr>
        </p:nvSpPr>
        <p:spPr>
          <a:xfrm>
            <a:off x="11723330" y="3983039"/>
            <a:ext cx="4824413" cy="3362325"/>
          </a:xfrm>
        </p:spPr>
      </p:sp>
      <p:sp>
        <p:nvSpPr>
          <p:cNvPr id="30" name="AutoShape 6"/>
          <p:cNvSpPr>
            <a:spLocks/>
          </p:cNvSpPr>
          <p:nvPr/>
        </p:nvSpPr>
        <p:spPr bwMode="auto">
          <a:xfrm>
            <a:off x="1473200" y="12534900"/>
            <a:ext cx="3937000" cy="5334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2000" b="1" dirty="0">
                <a:solidFill>
                  <a:srgbClr val="232323"/>
                </a:solidFill>
                <a:latin typeface="Open Sans" charset="0"/>
                <a:cs typeface="Open Sans" charset="0"/>
                <a:sym typeface="Open Sans" charset="0"/>
              </a:rPr>
              <a:t>Presentation</a:t>
            </a:r>
            <a:r>
              <a:rPr lang="en-US" sz="2000" dirty="0">
                <a:solidFill>
                  <a:srgbClr val="232323"/>
                </a:solidFill>
                <a:latin typeface="Open Sans" charset="0"/>
                <a:cs typeface="Open Sans" charset="0"/>
                <a:sym typeface="Open Sans" charset="0"/>
              </a:rPr>
              <a:t> name goes here</a:t>
            </a:r>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xmlns:p14="http://schemas.microsoft.com/office/powerpoint/2010/main" spd="slow">
        <p:fade/>
      </p:transition>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AutoShape 1"/>
          <p:cNvSpPr>
            <a:spLocks/>
          </p:cNvSpPr>
          <p:nvPr/>
        </p:nvSpPr>
        <p:spPr bwMode="auto">
          <a:xfrm>
            <a:off x="2614613" y="4418013"/>
            <a:ext cx="6643687" cy="6643687"/>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4"/>
                  <a:pt x="20638" y="12953"/>
                  <a:pt x="16796" y="16796"/>
                </a:cubicBezTo>
                <a:cubicBezTo>
                  <a:pt x="12953" y="20638"/>
                  <a:pt x="6724" y="20638"/>
                  <a:pt x="2881" y="16796"/>
                </a:cubicBezTo>
                <a:cubicBezTo>
                  <a:pt x="-961" y="12953"/>
                  <a:pt x="-961" y="6724"/>
                  <a:pt x="2881" y="2881"/>
                </a:cubicBezTo>
                <a:cubicBezTo>
                  <a:pt x="6724" y="-961"/>
                  <a:pt x="12953" y="-961"/>
                  <a:pt x="16796" y="2881"/>
                </a:cubicBezTo>
              </a:path>
            </a:pathLst>
          </a:custGeom>
          <a:noFill/>
          <a:ln w="25400" cap="flat" cmpd="sng">
            <a:solidFill>
              <a:srgbClr val="D6D6D6"/>
            </a:solidFill>
            <a:prstDash val="solid"/>
            <a:miter lim="0"/>
            <a:headEnd/>
            <a:tailEnd/>
          </a:ln>
          <a:effectLst/>
          <a:extLst>
            <a:ext uri="{909E8E84-426E-40dd-AFC4-6F175D3DCCD1}">
              <a14:hiddenFill xmlns:a14="http://schemas.microsoft.com/office/drawing/2010/main" xmlns="">
                <a:solidFill>
                  <a:srgbClr val="FFFFFF"/>
                </a:solid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DDDDDD"/>
                </a:outerShdw>
              </a:effectLst>
            </a:endParaRPr>
          </a:p>
        </p:txBody>
      </p:sp>
      <p:sp>
        <p:nvSpPr>
          <p:cNvPr id="40965" name="AutoShape 5"/>
          <p:cNvSpPr>
            <a:spLocks/>
          </p:cNvSpPr>
          <p:nvPr/>
        </p:nvSpPr>
        <p:spPr bwMode="auto">
          <a:xfrm>
            <a:off x="15492413" y="3600450"/>
            <a:ext cx="6362700" cy="83312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pPr algn="l"/>
            <a:r>
              <a:rPr lang="en-US" sz="4800" b="1">
                <a:latin typeface="Open Sans" charset="0"/>
                <a:cs typeface="Open Sans" charset="0"/>
                <a:sym typeface="Open Sans" charset="0"/>
              </a:rPr>
              <a:t>Our Goal</a:t>
            </a:r>
            <a:r>
              <a:rPr lang="en-US" sz="4800">
                <a:latin typeface="Open Sans" charset="0"/>
                <a:cs typeface="Open Sans" charset="0"/>
                <a:sym typeface="Open Sans" charset="0"/>
              </a:rPr>
              <a:t> is to Create Best Lorem Ipsum in The World</a:t>
            </a:r>
          </a:p>
          <a:p>
            <a:pPr algn="l"/>
            <a:endParaRPr lang="en-US" sz="2800">
              <a:solidFill>
                <a:srgbClr val="232323"/>
              </a:solidFill>
              <a:latin typeface="Open Sans" charset="0"/>
              <a:cs typeface="Open Sans" charset="0"/>
              <a:sym typeface="Open Sans" charset="0"/>
            </a:endParaRPr>
          </a:p>
          <a:p>
            <a:pPr algn="l"/>
            <a:r>
              <a:rPr lang="en-US" sz="2400">
                <a:solidFill>
                  <a:srgbClr val="232323"/>
                </a:solidFill>
                <a:latin typeface="Open Sans" charset="0"/>
                <a:cs typeface="Open Sans" charset="0"/>
                <a:sym typeface="Open Sans" charset="0"/>
              </a:rPr>
              <a:t>Nullam quis risus eget urna mollis ornare vel eu leo. Nulla vitae elit libero, a pharetra augue. Praesent commodo cursus magna, vel scelerisque nisl consectetur et. Nullam id dolor id nibh ultricies vehicula ut id elit. Nulla vitae elit libero, a pharetra augue. Nullam quis risus eget urna mollis ornare vel eu leo. Nulla vitae elit libero, a pharetra augue. Praesent commodo cursus magna, vel scelerisque nisl consectetur et. Nullam id dolor id nibh ultricies vehicula ut id elit.</a:t>
            </a:r>
            <a:r>
              <a:rPr lang="en-US" sz="2800">
                <a:solidFill>
                  <a:srgbClr val="232323"/>
                </a:solidFill>
                <a:latin typeface="Open Sans" charset="0"/>
                <a:cs typeface="Open Sans" charset="0"/>
                <a:sym typeface="Open Sans" charset="0"/>
              </a:rPr>
              <a:t> </a:t>
            </a:r>
            <a:endParaRPr lang="en-US"/>
          </a:p>
        </p:txBody>
      </p:sp>
      <p:sp>
        <p:nvSpPr>
          <p:cNvPr id="40966" name="AutoShape 6"/>
          <p:cNvSpPr>
            <a:spLocks/>
          </p:cNvSpPr>
          <p:nvPr/>
        </p:nvSpPr>
        <p:spPr bwMode="auto">
          <a:xfrm>
            <a:off x="2832100" y="4633913"/>
            <a:ext cx="6226175" cy="6235700"/>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9" y="6724"/>
                  <a:pt x="20639" y="12953"/>
                  <a:pt x="16796" y="16796"/>
                </a:cubicBezTo>
                <a:cubicBezTo>
                  <a:pt x="12954" y="20639"/>
                  <a:pt x="6724" y="20639"/>
                  <a:pt x="2881" y="16796"/>
                </a:cubicBezTo>
                <a:cubicBezTo>
                  <a:pt x="-961" y="12953"/>
                  <a:pt x="-961" y="6724"/>
                  <a:pt x="2881" y="2881"/>
                </a:cubicBezTo>
                <a:cubicBezTo>
                  <a:pt x="6724" y="-961"/>
                  <a:pt x="12954" y="-961"/>
                  <a:pt x="16796" y="2881"/>
                </a:cubicBezTo>
              </a:path>
            </a:pathLst>
          </a:custGeom>
          <a:solidFill>
            <a:srgbClr val="5760DB"/>
          </a:solidFill>
          <a:ln w="25400" cap="flat" cmpd="sng">
            <a:solidFill>
              <a:srgbClr val="4593A3"/>
            </a:solidFill>
            <a:prstDash val="solid"/>
            <a:miter lim="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endParaRPr lang="en-US" sz="4800">
              <a:solidFill>
                <a:srgbClr val="FFFFFF"/>
              </a:solidFill>
              <a:latin typeface="Open Sans" charset="0"/>
              <a:cs typeface="Open Sans" charset="0"/>
              <a:sym typeface="Open Sans" charset="0"/>
            </a:endParaRPr>
          </a:p>
        </p:txBody>
      </p:sp>
      <p:sp>
        <p:nvSpPr>
          <p:cNvPr id="40967" name="AutoShape 7"/>
          <p:cNvSpPr>
            <a:spLocks/>
          </p:cNvSpPr>
          <p:nvPr/>
        </p:nvSpPr>
        <p:spPr bwMode="auto">
          <a:xfrm>
            <a:off x="6815138" y="4633913"/>
            <a:ext cx="6226175" cy="6235700"/>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9" y="6724"/>
                  <a:pt x="20639" y="12953"/>
                  <a:pt x="16796" y="16796"/>
                </a:cubicBezTo>
                <a:cubicBezTo>
                  <a:pt x="12954" y="20639"/>
                  <a:pt x="6724" y="20639"/>
                  <a:pt x="2881" y="16796"/>
                </a:cubicBezTo>
                <a:cubicBezTo>
                  <a:pt x="-961" y="12953"/>
                  <a:pt x="-961" y="6724"/>
                  <a:pt x="2881" y="2881"/>
                </a:cubicBezTo>
                <a:cubicBezTo>
                  <a:pt x="6724" y="-961"/>
                  <a:pt x="12954" y="-961"/>
                  <a:pt x="16796" y="2881"/>
                </a:cubicBezTo>
              </a:path>
            </a:pathLst>
          </a:custGeom>
          <a:solidFill>
            <a:srgbClr val="00CBA1">
              <a:alpha val="50000"/>
            </a:srgbClr>
          </a:solidFill>
          <a:ln w="25400" cap="flat" cmpd="sng">
            <a:solidFill>
              <a:srgbClr val="4593A3">
                <a:alpha val="50000"/>
              </a:srgbClr>
            </a:solidFill>
            <a:prstDash val="solid"/>
            <a:miter lim="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000000"/>
                </a:outerShdw>
              </a:effectLst>
            </a:endParaRPr>
          </a:p>
        </p:txBody>
      </p:sp>
      <p:sp>
        <p:nvSpPr>
          <p:cNvPr id="40968" name="AutoShape 8"/>
          <p:cNvSpPr>
            <a:spLocks/>
          </p:cNvSpPr>
          <p:nvPr/>
        </p:nvSpPr>
        <p:spPr bwMode="auto">
          <a:xfrm>
            <a:off x="9931400" y="8267700"/>
            <a:ext cx="2019300" cy="10414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r>
              <a:rPr lang="en-US" sz="2700" b="1">
                <a:solidFill>
                  <a:srgbClr val="232323"/>
                </a:solidFill>
                <a:latin typeface="Open Sans" charset="0"/>
                <a:cs typeface="Open Sans" charset="0"/>
                <a:sym typeface="Open Sans" charset="0"/>
              </a:rPr>
              <a:t>Add your </a:t>
            </a:r>
            <a:r>
              <a:rPr lang="en-US" sz="2700">
                <a:solidFill>
                  <a:srgbClr val="232323"/>
                </a:solidFill>
                <a:latin typeface="Open Sans" charset="0"/>
                <a:cs typeface="Open Sans" charset="0"/>
                <a:sym typeface="Open Sans" charset="0"/>
              </a:rPr>
              <a:t>text here</a:t>
            </a:r>
            <a:endParaRPr lang="en-US"/>
          </a:p>
        </p:txBody>
      </p:sp>
      <p:sp>
        <p:nvSpPr>
          <p:cNvPr id="40969" name="AutoShape 9"/>
          <p:cNvSpPr>
            <a:spLocks/>
          </p:cNvSpPr>
          <p:nvPr/>
        </p:nvSpPr>
        <p:spPr bwMode="auto">
          <a:xfrm>
            <a:off x="3873500" y="8267700"/>
            <a:ext cx="2019300" cy="10414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r>
              <a:rPr lang="en-US" sz="2700" b="1">
                <a:solidFill>
                  <a:srgbClr val="FFFFFF"/>
                </a:solidFill>
                <a:latin typeface="Open Sans" charset="0"/>
                <a:cs typeface="Open Sans" charset="0"/>
                <a:sym typeface="Open Sans" charset="0"/>
              </a:rPr>
              <a:t>Add your </a:t>
            </a:r>
            <a:r>
              <a:rPr lang="en-US" sz="2700">
                <a:solidFill>
                  <a:srgbClr val="FFFFFF"/>
                </a:solidFill>
                <a:latin typeface="Open Sans" charset="0"/>
                <a:cs typeface="Open Sans" charset="0"/>
                <a:sym typeface="Open Sans" charset="0"/>
              </a:rPr>
              <a:t>text here</a:t>
            </a:r>
            <a:endParaRPr lang="en-US"/>
          </a:p>
        </p:txBody>
      </p:sp>
      <p:sp>
        <p:nvSpPr>
          <p:cNvPr id="40970" name="AutoShape 10"/>
          <p:cNvSpPr>
            <a:spLocks/>
          </p:cNvSpPr>
          <p:nvPr/>
        </p:nvSpPr>
        <p:spPr bwMode="auto">
          <a:xfrm>
            <a:off x="6934200" y="7226300"/>
            <a:ext cx="2019300" cy="10414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r>
              <a:rPr lang="en-US" sz="2700" b="1">
                <a:solidFill>
                  <a:srgbClr val="FFFFFF"/>
                </a:solidFill>
                <a:latin typeface="Open Sans" charset="0"/>
                <a:cs typeface="Open Sans" charset="0"/>
                <a:sym typeface="Open Sans" charset="0"/>
              </a:rPr>
              <a:t>Add your </a:t>
            </a:r>
            <a:r>
              <a:rPr lang="en-US" sz="2700">
                <a:solidFill>
                  <a:srgbClr val="FFFFFF"/>
                </a:solidFill>
                <a:latin typeface="Open Sans" charset="0"/>
                <a:cs typeface="Open Sans" charset="0"/>
                <a:sym typeface="Open Sans" charset="0"/>
              </a:rPr>
              <a:t>text here</a:t>
            </a:r>
            <a:endParaRPr lang="en-US"/>
          </a:p>
        </p:txBody>
      </p:sp>
      <p:sp>
        <p:nvSpPr>
          <p:cNvPr id="40971" name="AutoShape 11"/>
          <p:cNvSpPr>
            <a:spLocks/>
          </p:cNvSpPr>
          <p:nvPr/>
        </p:nvSpPr>
        <p:spPr bwMode="auto">
          <a:xfrm>
            <a:off x="6602413" y="4418013"/>
            <a:ext cx="6643687" cy="6643687"/>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4"/>
                  <a:pt x="20638" y="12953"/>
                  <a:pt x="16796" y="16796"/>
                </a:cubicBezTo>
                <a:cubicBezTo>
                  <a:pt x="12953" y="20638"/>
                  <a:pt x="6724" y="20638"/>
                  <a:pt x="2881" y="16796"/>
                </a:cubicBezTo>
                <a:cubicBezTo>
                  <a:pt x="-961" y="12953"/>
                  <a:pt x="-961" y="6724"/>
                  <a:pt x="2881" y="2881"/>
                </a:cubicBezTo>
                <a:cubicBezTo>
                  <a:pt x="6724" y="-961"/>
                  <a:pt x="12953" y="-961"/>
                  <a:pt x="16796" y="2881"/>
                </a:cubicBezTo>
              </a:path>
            </a:pathLst>
          </a:custGeom>
          <a:noFill/>
          <a:ln w="25400" cap="flat" cmpd="sng">
            <a:solidFill>
              <a:srgbClr val="D6D6D6"/>
            </a:solidFill>
            <a:prstDash val="solid"/>
            <a:miter lim="0"/>
            <a:headEnd/>
            <a:tailEnd/>
          </a:ln>
          <a:effectLst/>
          <a:extLst>
            <a:ext uri="{909E8E84-426E-40dd-AFC4-6F175D3DCCD1}">
              <a14:hiddenFill xmlns:a14="http://schemas.microsoft.com/office/drawing/2010/main" xmlns="">
                <a:solidFill>
                  <a:srgbClr val="FFFFFF"/>
                </a:solid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DDDDDD"/>
                </a:outerShdw>
              </a:effectLst>
            </a:endParaRPr>
          </a:p>
        </p:txBody>
      </p:sp>
      <p:grpSp>
        <p:nvGrpSpPr>
          <p:cNvPr id="40972" name="Group 12"/>
          <p:cNvGrpSpPr>
            <a:grpSpLocks/>
          </p:cNvGrpSpPr>
          <p:nvPr/>
        </p:nvGrpSpPr>
        <p:grpSpPr bwMode="auto">
          <a:xfrm>
            <a:off x="4051300" y="6248400"/>
            <a:ext cx="1841500" cy="1611313"/>
            <a:chOff x="0" y="0"/>
            <a:chExt cx="1841501" cy="1612900"/>
          </a:xfrm>
        </p:grpSpPr>
        <p:sp>
          <p:nvSpPr>
            <p:cNvPr id="40973" name="AutoShape 13"/>
            <p:cNvSpPr>
              <a:spLocks/>
            </p:cNvSpPr>
            <p:nvPr/>
          </p:nvSpPr>
          <p:spPr bwMode="auto">
            <a:xfrm>
              <a:off x="287734" y="288017"/>
              <a:ext cx="661790" cy="43202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660" y="0"/>
                  </a:moveTo>
                  <a:cubicBezTo>
                    <a:pt x="9461" y="0"/>
                    <a:pt x="0" y="9233"/>
                    <a:pt x="0" y="20160"/>
                  </a:cubicBezTo>
                  <a:cubicBezTo>
                    <a:pt x="0" y="20954"/>
                    <a:pt x="420" y="21599"/>
                    <a:pt x="939" y="21599"/>
                  </a:cubicBezTo>
                  <a:cubicBezTo>
                    <a:pt x="1457" y="21599"/>
                    <a:pt x="1878" y="20954"/>
                    <a:pt x="1878" y="20160"/>
                  </a:cubicBezTo>
                  <a:cubicBezTo>
                    <a:pt x="1878" y="10956"/>
                    <a:pt x="10655" y="2880"/>
                    <a:pt x="20660" y="2880"/>
                  </a:cubicBezTo>
                  <a:cubicBezTo>
                    <a:pt x="21179" y="2880"/>
                    <a:pt x="21600" y="2234"/>
                    <a:pt x="21600" y="1440"/>
                  </a:cubicBezTo>
                  <a:cubicBezTo>
                    <a:pt x="21600" y="645"/>
                    <a:pt x="21179" y="0"/>
                    <a:pt x="20660" y="0"/>
                  </a:cubicBezTo>
                </a:path>
              </a:pathLst>
            </a:custGeom>
            <a:solidFill>
              <a:srgbClr val="FFFFFF"/>
            </a:solidFill>
            <a:ln>
              <a:noFill/>
            </a:ln>
            <a:effectLst/>
            <a:extLs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DDDDDD"/>
                  </a:outerShdw>
                </a:effectLst>
              </a:endParaRPr>
            </a:p>
          </p:txBody>
        </p:sp>
        <p:sp>
          <p:nvSpPr>
            <p:cNvPr id="40974" name="AutoShape 14"/>
            <p:cNvSpPr>
              <a:spLocks/>
            </p:cNvSpPr>
            <p:nvPr/>
          </p:nvSpPr>
          <p:spPr bwMode="auto">
            <a:xfrm>
              <a:off x="0" y="0"/>
              <a:ext cx="1841501" cy="16129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16971"/>
                  </a:moveTo>
                  <a:cubicBezTo>
                    <a:pt x="10181" y="16971"/>
                    <a:pt x="9546" y="16918"/>
                    <a:pt x="8912" y="16811"/>
                  </a:cubicBezTo>
                  <a:cubicBezTo>
                    <a:pt x="8847" y="16800"/>
                    <a:pt x="8781" y="16794"/>
                    <a:pt x="8716" y="16794"/>
                  </a:cubicBezTo>
                  <a:cubicBezTo>
                    <a:pt x="8315" y="16794"/>
                    <a:pt x="7931" y="16999"/>
                    <a:pt x="7673" y="17359"/>
                  </a:cubicBezTo>
                  <a:cubicBezTo>
                    <a:pt x="7384" y="17761"/>
                    <a:pt x="6563" y="18657"/>
                    <a:pt x="5591" y="19318"/>
                  </a:cubicBezTo>
                  <a:cubicBezTo>
                    <a:pt x="5854" y="18628"/>
                    <a:pt x="6060" y="17853"/>
                    <a:pt x="6074" y="17056"/>
                  </a:cubicBezTo>
                  <a:cubicBezTo>
                    <a:pt x="6078" y="17006"/>
                    <a:pt x="6080" y="16956"/>
                    <a:pt x="6080" y="16914"/>
                  </a:cubicBezTo>
                  <a:cubicBezTo>
                    <a:pt x="6080" y="16334"/>
                    <a:pt x="5796" y="15803"/>
                    <a:pt x="5344" y="15540"/>
                  </a:cubicBezTo>
                  <a:cubicBezTo>
                    <a:pt x="2843" y="14080"/>
                    <a:pt x="1350" y="11731"/>
                    <a:pt x="1350" y="9257"/>
                  </a:cubicBezTo>
                  <a:cubicBezTo>
                    <a:pt x="1350" y="5003"/>
                    <a:pt x="5588" y="1542"/>
                    <a:pt x="10800" y="1542"/>
                  </a:cubicBezTo>
                  <a:cubicBezTo>
                    <a:pt x="16011" y="1542"/>
                    <a:pt x="20250" y="5003"/>
                    <a:pt x="20250" y="9257"/>
                  </a:cubicBezTo>
                  <a:cubicBezTo>
                    <a:pt x="20250" y="13510"/>
                    <a:pt x="16011" y="16971"/>
                    <a:pt x="10800" y="16971"/>
                  </a:cubicBezTo>
                  <a:moveTo>
                    <a:pt x="10800" y="0"/>
                  </a:moveTo>
                  <a:cubicBezTo>
                    <a:pt x="4835" y="0"/>
                    <a:pt x="0" y="4144"/>
                    <a:pt x="0" y="9257"/>
                  </a:cubicBezTo>
                  <a:cubicBezTo>
                    <a:pt x="0" y="12440"/>
                    <a:pt x="1875" y="15248"/>
                    <a:pt x="4730" y="16914"/>
                  </a:cubicBezTo>
                  <a:cubicBezTo>
                    <a:pt x="4730" y="16935"/>
                    <a:pt x="4725" y="16949"/>
                    <a:pt x="4725" y="16971"/>
                  </a:cubicBezTo>
                  <a:cubicBezTo>
                    <a:pt x="4725" y="18354"/>
                    <a:pt x="3821" y="19843"/>
                    <a:pt x="3423" y="20625"/>
                  </a:cubicBezTo>
                  <a:lnTo>
                    <a:pt x="3425" y="20625"/>
                  </a:lnTo>
                  <a:cubicBezTo>
                    <a:pt x="3393" y="20709"/>
                    <a:pt x="3375" y="20802"/>
                    <a:pt x="3375" y="20900"/>
                  </a:cubicBezTo>
                  <a:cubicBezTo>
                    <a:pt x="3375" y="21287"/>
                    <a:pt x="3648" y="21600"/>
                    <a:pt x="3986" y="21600"/>
                  </a:cubicBezTo>
                  <a:cubicBezTo>
                    <a:pt x="4050" y="21600"/>
                    <a:pt x="4161" y="21580"/>
                    <a:pt x="4158" y="21590"/>
                  </a:cubicBezTo>
                  <a:cubicBezTo>
                    <a:pt x="6268" y="21195"/>
                    <a:pt x="8255" y="18979"/>
                    <a:pt x="8716" y="18337"/>
                  </a:cubicBezTo>
                  <a:cubicBezTo>
                    <a:pt x="9391" y="18451"/>
                    <a:pt x="10086" y="18514"/>
                    <a:pt x="10800" y="18514"/>
                  </a:cubicBezTo>
                  <a:cubicBezTo>
                    <a:pt x="16764" y="18514"/>
                    <a:pt x="21599" y="14369"/>
                    <a:pt x="21599" y="9257"/>
                  </a:cubicBezTo>
                  <a:cubicBezTo>
                    <a:pt x="21599" y="4144"/>
                    <a:pt x="16764" y="0"/>
                    <a:pt x="10800" y="0"/>
                  </a:cubicBezTo>
                </a:path>
              </a:pathLst>
            </a:custGeom>
            <a:solidFill>
              <a:srgbClr val="FFFFFF"/>
            </a:solidFill>
            <a:ln>
              <a:noFill/>
            </a:ln>
            <a:effectLst/>
            <a:extLs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DDDDDD"/>
                  </a:outerShdw>
                </a:effectLst>
              </a:endParaRPr>
            </a:p>
          </p:txBody>
        </p:sp>
      </p:grpSp>
      <p:sp>
        <p:nvSpPr>
          <p:cNvPr id="40975" name="AutoShape 15"/>
          <p:cNvSpPr>
            <a:spLocks/>
          </p:cNvSpPr>
          <p:nvPr/>
        </p:nvSpPr>
        <p:spPr bwMode="auto">
          <a:xfrm>
            <a:off x="10020300" y="6248400"/>
            <a:ext cx="1612900" cy="1612900"/>
          </a:xfrm>
          <a:custGeom>
            <a:avLst/>
            <a:gdLst>
              <a:gd name="T0" fmla="+- 0 10794 23"/>
              <a:gd name="T1" fmla="*/ T0 w 21543"/>
              <a:gd name="T2" fmla="*/ 10800 h 21600"/>
              <a:gd name="T3" fmla="+- 0 10794 23"/>
              <a:gd name="T4" fmla="*/ T3 w 21543"/>
              <a:gd name="T5" fmla="*/ 10800 h 21600"/>
              <a:gd name="T6" fmla="+- 0 10794 23"/>
              <a:gd name="T7" fmla="*/ T6 w 21543"/>
              <a:gd name="T8" fmla="*/ 10800 h 21600"/>
              <a:gd name="T9" fmla="+- 0 10794 23"/>
              <a:gd name="T10" fmla="*/ T9 w 21543"/>
              <a:gd name="T11" fmla="*/ 10800 h 21600"/>
            </a:gdLst>
            <a:ahLst/>
            <a:cxnLst>
              <a:cxn ang="0">
                <a:pos x="T1" y="T2"/>
              </a:cxn>
              <a:cxn ang="0">
                <a:pos x="T4" y="T5"/>
              </a:cxn>
              <a:cxn ang="0">
                <a:pos x="T7" y="T8"/>
              </a:cxn>
              <a:cxn ang="0">
                <a:pos x="T10" y="T11"/>
              </a:cxn>
            </a:cxnLst>
            <a:rect l="0" t="0" r="r" b="b"/>
            <a:pathLst>
              <a:path w="21543" h="21600">
                <a:moveTo>
                  <a:pt x="16976" y="19986"/>
                </a:moveTo>
                <a:lnTo>
                  <a:pt x="11226" y="17680"/>
                </a:lnTo>
                <a:cubicBezTo>
                  <a:pt x="11088" y="17626"/>
                  <a:pt x="10946" y="17607"/>
                  <a:pt x="10806" y="17600"/>
                </a:cubicBezTo>
                <a:lnTo>
                  <a:pt x="19660" y="3837"/>
                </a:lnTo>
                <a:cubicBezTo>
                  <a:pt x="19660" y="3837"/>
                  <a:pt x="16976" y="19986"/>
                  <a:pt x="16976" y="19986"/>
                </a:cubicBezTo>
                <a:close/>
                <a:moveTo>
                  <a:pt x="6859" y="16244"/>
                </a:moveTo>
                <a:cubicBezTo>
                  <a:pt x="6858" y="16242"/>
                  <a:pt x="6855" y="16240"/>
                  <a:pt x="6854" y="16238"/>
                </a:cubicBezTo>
                <a:lnTo>
                  <a:pt x="19606" y="2552"/>
                </a:lnTo>
                <a:lnTo>
                  <a:pt x="8735" y="19536"/>
                </a:lnTo>
                <a:cubicBezTo>
                  <a:pt x="8735" y="19536"/>
                  <a:pt x="6859" y="16244"/>
                  <a:pt x="6859" y="16244"/>
                </a:cubicBezTo>
                <a:close/>
                <a:moveTo>
                  <a:pt x="2111" y="14024"/>
                </a:moveTo>
                <a:lnTo>
                  <a:pt x="17712" y="3595"/>
                </a:lnTo>
                <a:lnTo>
                  <a:pt x="6369" y="15770"/>
                </a:lnTo>
                <a:cubicBezTo>
                  <a:pt x="6309" y="15734"/>
                  <a:pt x="6256" y="15687"/>
                  <a:pt x="6190" y="15660"/>
                </a:cubicBezTo>
                <a:cubicBezTo>
                  <a:pt x="6190" y="15660"/>
                  <a:pt x="2111" y="14024"/>
                  <a:pt x="2111" y="14024"/>
                </a:cubicBezTo>
                <a:close/>
                <a:moveTo>
                  <a:pt x="21234" y="108"/>
                </a:moveTo>
                <a:cubicBezTo>
                  <a:pt x="21123" y="35"/>
                  <a:pt x="20996" y="0"/>
                  <a:pt x="20868" y="0"/>
                </a:cubicBezTo>
                <a:cubicBezTo>
                  <a:pt x="20738" y="0"/>
                  <a:pt x="20608" y="36"/>
                  <a:pt x="20495" y="113"/>
                </a:cubicBezTo>
                <a:lnTo>
                  <a:pt x="299" y="13613"/>
                </a:lnTo>
                <a:cubicBezTo>
                  <a:pt x="91" y="13751"/>
                  <a:pt x="-23" y="13995"/>
                  <a:pt x="3" y="14244"/>
                </a:cubicBezTo>
                <a:cubicBezTo>
                  <a:pt x="28" y="14494"/>
                  <a:pt x="190" y="14708"/>
                  <a:pt x="422" y="14801"/>
                </a:cubicBezTo>
                <a:lnTo>
                  <a:pt x="5689" y="16914"/>
                </a:lnTo>
                <a:lnTo>
                  <a:pt x="8166" y="21259"/>
                </a:lnTo>
                <a:cubicBezTo>
                  <a:pt x="8284" y="21468"/>
                  <a:pt x="8505" y="21597"/>
                  <a:pt x="8743" y="21599"/>
                </a:cubicBezTo>
                <a:lnTo>
                  <a:pt x="8751" y="21599"/>
                </a:lnTo>
                <a:cubicBezTo>
                  <a:pt x="8987" y="21599"/>
                  <a:pt x="9206" y="21474"/>
                  <a:pt x="9328" y="21271"/>
                </a:cubicBezTo>
                <a:lnTo>
                  <a:pt x="10726" y="18934"/>
                </a:lnTo>
                <a:lnTo>
                  <a:pt x="17253" y="21551"/>
                </a:lnTo>
                <a:cubicBezTo>
                  <a:pt x="17332" y="21584"/>
                  <a:pt x="17418" y="21599"/>
                  <a:pt x="17502" y="21599"/>
                </a:cubicBezTo>
                <a:cubicBezTo>
                  <a:pt x="17617" y="21599"/>
                  <a:pt x="17730" y="21570"/>
                  <a:pt x="17832" y="21512"/>
                </a:cubicBezTo>
                <a:cubicBezTo>
                  <a:pt x="18010" y="21412"/>
                  <a:pt x="18133" y="21238"/>
                  <a:pt x="18167" y="21035"/>
                </a:cubicBezTo>
                <a:lnTo>
                  <a:pt x="21533" y="785"/>
                </a:lnTo>
                <a:cubicBezTo>
                  <a:pt x="21577" y="520"/>
                  <a:pt x="21459" y="254"/>
                  <a:pt x="21234" y="108"/>
                </a:cubicBezTo>
              </a:path>
            </a:pathLst>
          </a:custGeom>
          <a:solidFill>
            <a:srgbClr val="232323"/>
          </a:solidFill>
          <a:ln>
            <a:noFill/>
          </a:ln>
          <a:effectLst/>
          <a:extLs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232323"/>
              </a:solidFill>
              <a:effectLst>
                <a:outerShdw blurRad="38100" dist="38100" dir="2700000" algn="tl">
                  <a:srgbClr val="000000"/>
                </a:outerShdw>
              </a:effectLst>
            </a:endParaRPr>
          </a:p>
        </p:txBody>
      </p:sp>
      <p:sp>
        <p:nvSpPr>
          <p:cNvPr id="40976" name="AutoShape 16"/>
          <p:cNvSpPr>
            <a:spLocks/>
          </p:cNvSpPr>
          <p:nvPr/>
        </p:nvSpPr>
        <p:spPr bwMode="auto">
          <a:xfrm>
            <a:off x="22263100" y="12630150"/>
            <a:ext cx="461963" cy="520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r>
              <a:rPr lang="en-US" sz="2400" b="1">
                <a:solidFill>
                  <a:srgbClr val="444444"/>
                </a:solidFill>
                <a:latin typeface="Open Sans" charset="0"/>
                <a:cs typeface="Open Sans" charset="0"/>
                <a:sym typeface="Open Sans" charset="0"/>
              </a:rPr>
              <a:t>33</a:t>
            </a:r>
            <a:endParaRPr lang="en-US"/>
          </a:p>
        </p:txBody>
      </p:sp>
      <p:grpSp>
        <p:nvGrpSpPr>
          <p:cNvPr id="18" name="Group 1"/>
          <p:cNvGrpSpPr>
            <a:grpSpLocks/>
          </p:cNvGrpSpPr>
          <p:nvPr/>
        </p:nvGrpSpPr>
        <p:grpSpPr bwMode="auto">
          <a:xfrm>
            <a:off x="1450975" y="723900"/>
            <a:ext cx="19580225" cy="1308100"/>
            <a:chOff x="0" y="0"/>
            <a:chExt cx="5471505" cy="1308100"/>
          </a:xfrm>
        </p:grpSpPr>
        <p:sp>
          <p:nvSpPr>
            <p:cNvPr id="19" name="AutoShape 2"/>
            <p:cNvSpPr>
              <a:spLocks/>
            </p:cNvSpPr>
            <p:nvPr/>
          </p:nvSpPr>
          <p:spPr bwMode="auto">
            <a:xfrm>
              <a:off x="0" y="0"/>
              <a:ext cx="4132908" cy="8001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4000" b="1" dirty="0" err="1" smtClean="0">
                  <a:solidFill>
                    <a:srgbClr val="232323"/>
                  </a:solidFill>
                  <a:latin typeface="Open Sans" charset="0"/>
                  <a:cs typeface="Open Sans" charset="0"/>
                  <a:sym typeface="Open Sans" charset="0"/>
                </a:rPr>
                <a:t>Lorem</a:t>
              </a:r>
              <a:r>
                <a:rPr lang="en-US" sz="4000" b="1" dirty="0" smtClean="0">
                  <a:solidFill>
                    <a:srgbClr val="232323"/>
                  </a:solidFill>
                  <a:latin typeface="Open Sans" charset="0"/>
                  <a:cs typeface="Open Sans" charset="0"/>
                  <a:sym typeface="Open Sans" charset="0"/>
                </a:rPr>
                <a:t> </a:t>
              </a:r>
              <a:r>
                <a:rPr lang="en-US" sz="4000" b="1" dirty="0" err="1" smtClean="0">
                  <a:solidFill>
                    <a:srgbClr val="232323"/>
                  </a:solidFill>
                  <a:latin typeface="Open Sans" charset="0"/>
                  <a:cs typeface="Open Sans" charset="0"/>
                  <a:sym typeface="Open Sans" charset="0"/>
                </a:rPr>
                <a:t>ipsum</a:t>
              </a:r>
              <a:r>
                <a:rPr lang="en-US" sz="4000" b="1" dirty="0" smtClean="0">
                  <a:solidFill>
                    <a:srgbClr val="232323"/>
                  </a:solidFill>
                  <a:latin typeface="Open Sans" charset="0"/>
                  <a:cs typeface="Open Sans" charset="0"/>
                  <a:sym typeface="Open Sans" charset="0"/>
                </a:rPr>
                <a:t> title</a:t>
              </a:r>
              <a:endParaRPr lang="en-US" dirty="0"/>
            </a:p>
          </p:txBody>
        </p:sp>
        <p:sp>
          <p:nvSpPr>
            <p:cNvPr id="20" name="AutoShape 3"/>
            <p:cNvSpPr>
              <a:spLocks/>
            </p:cNvSpPr>
            <p:nvPr/>
          </p:nvSpPr>
          <p:spPr bwMode="auto">
            <a:xfrm>
              <a:off x="8135" y="685800"/>
              <a:ext cx="5463370" cy="6223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3000" dirty="0">
                  <a:solidFill>
                    <a:srgbClr val="232323"/>
                  </a:solidFill>
                  <a:latin typeface="Open Sans" charset="0"/>
                  <a:cs typeface="Open Sans" charset="0"/>
                  <a:sym typeface="Open Sans" charset="0"/>
                </a:rPr>
                <a:t>The </a:t>
              </a:r>
              <a:r>
                <a:rPr lang="en-US" sz="3000" dirty="0" err="1">
                  <a:solidFill>
                    <a:srgbClr val="232323"/>
                  </a:solidFill>
                  <a:latin typeface="Open Sans" charset="0"/>
                  <a:cs typeface="Open Sans" charset="0"/>
                  <a:sym typeface="Open Sans" charset="0"/>
                </a:rPr>
                <a:t>lorem</a:t>
              </a:r>
              <a:r>
                <a:rPr lang="en-US" sz="3000" dirty="0">
                  <a:solidFill>
                    <a:srgbClr val="232323"/>
                  </a:solidFill>
                  <a:latin typeface="Open Sans" charset="0"/>
                  <a:cs typeface="Open Sans" charset="0"/>
                  <a:sym typeface="Open Sans" charset="0"/>
                </a:rPr>
                <a:t> </a:t>
              </a:r>
              <a:r>
                <a:rPr lang="en-US" sz="3000" dirty="0" err="1">
                  <a:solidFill>
                    <a:srgbClr val="232323"/>
                  </a:solidFill>
                  <a:latin typeface="Open Sans" charset="0"/>
                  <a:cs typeface="Open Sans" charset="0"/>
                  <a:sym typeface="Open Sans" charset="0"/>
                </a:rPr>
                <a:t>ipsum</a:t>
              </a:r>
              <a:r>
                <a:rPr lang="en-US" sz="3000" dirty="0">
                  <a:solidFill>
                    <a:srgbClr val="232323"/>
                  </a:solidFill>
                  <a:latin typeface="Open Sans" charset="0"/>
                  <a:cs typeface="Open Sans" charset="0"/>
                  <a:sym typeface="Open Sans" charset="0"/>
                </a:rPr>
                <a:t> dolor sit </a:t>
              </a:r>
              <a:r>
                <a:rPr lang="en-US" sz="3000" dirty="0" err="1">
                  <a:solidFill>
                    <a:srgbClr val="232323"/>
                  </a:solidFill>
                  <a:latin typeface="Open Sans" charset="0"/>
                  <a:cs typeface="Open Sans" charset="0"/>
                  <a:sym typeface="Open Sans" charset="0"/>
                </a:rPr>
                <a:t>amet</a:t>
              </a:r>
              <a:endParaRPr lang="en-US" dirty="0"/>
            </a:p>
          </p:txBody>
        </p:sp>
      </p:grpSp>
      <p:sp>
        <p:nvSpPr>
          <p:cNvPr id="21" name="AutoShape 6"/>
          <p:cNvSpPr>
            <a:spLocks/>
          </p:cNvSpPr>
          <p:nvPr/>
        </p:nvSpPr>
        <p:spPr bwMode="auto">
          <a:xfrm>
            <a:off x="1473200" y="12534900"/>
            <a:ext cx="3937000" cy="5334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2000" b="1" dirty="0">
                <a:solidFill>
                  <a:srgbClr val="232323"/>
                </a:solidFill>
                <a:latin typeface="Open Sans" charset="0"/>
                <a:cs typeface="Open Sans" charset="0"/>
                <a:sym typeface="Open Sans" charset="0"/>
              </a:rPr>
              <a:t>Presentation</a:t>
            </a:r>
            <a:r>
              <a:rPr lang="en-US" sz="2000" dirty="0">
                <a:solidFill>
                  <a:srgbClr val="232323"/>
                </a:solidFill>
                <a:latin typeface="Open Sans" charset="0"/>
                <a:cs typeface="Open Sans" charset="0"/>
                <a:sym typeface="Open Sans" charset="0"/>
              </a:rPr>
              <a:t> name goes here</a:t>
            </a:r>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xmlns:p14="http://schemas.microsoft.com/office/powerpoint/2010/main" spd="slow">
        <p:fade/>
      </p:transition>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8" name="AutoShape 4"/>
          <p:cNvSpPr>
            <a:spLocks/>
          </p:cNvSpPr>
          <p:nvPr/>
        </p:nvSpPr>
        <p:spPr bwMode="auto">
          <a:xfrm>
            <a:off x="6881813" y="4418013"/>
            <a:ext cx="6643687" cy="6643687"/>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4"/>
                  <a:pt x="20638" y="12953"/>
                  <a:pt x="16796" y="16796"/>
                </a:cubicBezTo>
                <a:cubicBezTo>
                  <a:pt x="12953" y="20638"/>
                  <a:pt x="6724" y="20638"/>
                  <a:pt x="2881" y="16796"/>
                </a:cubicBezTo>
                <a:cubicBezTo>
                  <a:pt x="-961" y="12953"/>
                  <a:pt x="-961" y="6724"/>
                  <a:pt x="2881" y="2881"/>
                </a:cubicBezTo>
                <a:cubicBezTo>
                  <a:pt x="6724" y="-961"/>
                  <a:pt x="12953" y="-961"/>
                  <a:pt x="16796" y="2881"/>
                </a:cubicBezTo>
              </a:path>
            </a:pathLst>
          </a:custGeom>
          <a:noFill/>
          <a:ln w="25400" cap="flat" cmpd="sng">
            <a:solidFill>
              <a:srgbClr val="D6D6D6"/>
            </a:solidFill>
            <a:prstDash val="solid"/>
            <a:miter lim="0"/>
            <a:headEnd/>
            <a:tailEnd/>
          </a:ln>
          <a:effectLst/>
          <a:extLst>
            <a:ext uri="{909E8E84-426E-40dd-AFC4-6F175D3DCCD1}">
              <a14:hiddenFill xmlns:a14="http://schemas.microsoft.com/office/drawing/2010/main" xmlns="">
                <a:solidFill>
                  <a:srgbClr val="FFFFFF"/>
                </a:solid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DDDDDD"/>
                </a:outerShdw>
              </a:effectLst>
            </a:endParaRPr>
          </a:p>
        </p:txBody>
      </p:sp>
      <p:sp>
        <p:nvSpPr>
          <p:cNvPr id="41989" name="AutoShape 5"/>
          <p:cNvSpPr>
            <a:spLocks/>
          </p:cNvSpPr>
          <p:nvPr/>
        </p:nvSpPr>
        <p:spPr bwMode="auto">
          <a:xfrm>
            <a:off x="7099300" y="4633913"/>
            <a:ext cx="6226175" cy="6235700"/>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9" y="6724"/>
                  <a:pt x="20639" y="12953"/>
                  <a:pt x="16796" y="16796"/>
                </a:cubicBezTo>
                <a:cubicBezTo>
                  <a:pt x="12954" y="20639"/>
                  <a:pt x="6724" y="20639"/>
                  <a:pt x="2881" y="16796"/>
                </a:cubicBezTo>
                <a:cubicBezTo>
                  <a:pt x="-961" y="12953"/>
                  <a:pt x="-961" y="6724"/>
                  <a:pt x="2881" y="2881"/>
                </a:cubicBezTo>
                <a:cubicBezTo>
                  <a:pt x="6724" y="-961"/>
                  <a:pt x="12954" y="-961"/>
                  <a:pt x="16796" y="2881"/>
                </a:cubicBezTo>
              </a:path>
            </a:pathLst>
          </a:custGeom>
          <a:solidFill>
            <a:srgbClr val="5760DB"/>
          </a:solidFill>
          <a:ln w="25400" cap="flat" cmpd="sng">
            <a:solidFill>
              <a:srgbClr val="4593A3"/>
            </a:solidFill>
            <a:prstDash val="solid"/>
            <a:miter lim="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endParaRPr lang="en-US" sz="4800">
              <a:solidFill>
                <a:srgbClr val="FFFFFF"/>
              </a:solidFill>
              <a:latin typeface="Open Sans" charset="0"/>
              <a:cs typeface="Open Sans" charset="0"/>
              <a:sym typeface="Open Sans" charset="0"/>
            </a:endParaRPr>
          </a:p>
        </p:txBody>
      </p:sp>
      <p:sp>
        <p:nvSpPr>
          <p:cNvPr id="41990" name="AutoShape 6"/>
          <p:cNvSpPr>
            <a:spLocks/>
          </p:cNvSpPr>
          <p:nvPr/>
        </p:nvSpPr>
        <p:spPr bwMode="auto">
          <a:xfrm>
            <a:off x="11082338" y="4633913"/>
            <a:ext cx="6226175" cy="6235700"/>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9" y="6724"/>
                  <a:pt x="20639" y="12953"/>
                  <a:pt x="16796" y="16796"/>
                </a:cubicBezTo>
                <a:cubicBezTo>
                  <a:pt x="12954" y="20639"/>
                  <a:pt x="6724" y="20639"/>
                  <a:pt x="2881" y="16796"/>
                </a:cubicBezTo>
                <a:cubicBezTo>
                  <a:pt x="-961" y="12953"/>
                  <a:pt x="-961" y="6724"/>
                  <a:pt x="2881" y="2881"/>
                </a:cubicBezTo>
                <a:cubicBezTo>
                  <a:pt x="6724" y="-961"/>
                  <a:pt x="12954" y="-961"/>
                  <a:pt x="16796" y="2881"/>
                </a:cubicBezTo>
              </a:path>
            </a:pathLst>
          </a:custGeom>
          <a:solidFill>
            <a:srgbClr val="00CBA1">
              <a:alpha val="50000"/>
            </a:srgbClr>
          </a:solidFill>
          <a:ln w="25400" cap="flat" cmpd="sng">
            <a:solidFill>
              <a:srgbClr val="4593A3">
                <a:alpha val="50000"/>
              </a:srgbClr>
            </a:solidFill>
            <a:prstDash val="solid"/>
            <a:miter lim="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000000"/>
                </a:outerShdw>
              </a:effectLst>
            </a:endParaRPr>
          </a:p>
        </p:txBody>
      </p:sp>
      <p:sp>
        <p:nvSpPr>
          <p:cNvPr id="41991" name="AutoShape 7"/>
          <p:cNvSpPr>
            <a:spLocks/>
          </p:cNvSpPr>
          <p:nvPr/>
        </p:nvSpPr>
        <p:spPr bwMode="auto">
          <a:xfrm>
            <a:off x="14287500" y="8280400"/>
            <a:ext cx="2019300" cy="10414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r>
              <a:rPr lang="en-US" sz="2700" b="1">
                <a:solidFill>
                  <a:srgbClr val="232323"/>
                </a:solidFill>
                <a:latin typeface="Open Sans" charset="0"/>
                <a:cs typeface="Open Sans" charset="0"/>
                <a:sym typeface="Open Sans" charset="0"/>
              </a:rPr>
              <a:t>Add your </a:t>
            </a:r>
            <a:r>
              <a:rPr lang="en-US" sz="2700">
                <a:solidFill>
                  <a:srgbClr val="232323"/>
                </a:solidFill>
                <a:latin typeface="Open Sans" charset="0"/>
                <a:cs typeface="Open Sans" charset="0"/>
                <a:sym typeface="Open Sans" charset="0"/>
              </a:rPr>
              <a:t>text here</a:t>
            </a:r>
            <a:endParaRPr lang="en-US"/>
          </a:p>
        </p:txBody>
      </p:sp>
      <p:sp>
        <p:nvSpPr>
          <p:cNvPr id="41992" name="AutoShape 8"/>
          <p:cNvSpPr>
            <a:spLocks/>
          </p:cNvSpPr>
          <p:nvPr/>
        </p:nvSpPr>
        <p:spPr bwMode="auto">
          <a:xfrm>
            <a:off x="8140700" y="8280400"/>
            <a:ext cx="2019300" cy="10414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r>
              <a:rPr lang="en-US" sz="2700" b="1">
                <a:solidFill>
                  <a:srgbClr val="FFFFFF"/>
                </a:solidFill>
                <a:latin typeface="Open Sans" charset="0"/>
                <a:cs typeface="Open Sans" charset="0"/>
                <a:sym typeface="Open Sans" charset="0"/>
              </a:rPr>
              <a:t>Add your </a:t>
            </a:r>
            <a:r>
              <a:rPr lang="en-US" sz="2700">
                <a:solidFill>
                  <a:srgbClr val="FFFFFF"/>
                </a:solidFill>
                <a:latin typeface="Open Sans" charset="0"/>
                <a:cs typeface="Open Sans" charset="0"/>
                <a:sym typeface="Open Sans" charset="0"/>
              </a:rPr>
              <a:t>text here</a:t>
            </a:r>
            <a:endParaRPr lang="en-US"/>
          </a:p>
        </p:txBody>
      </p:sp>
      <p:sp>
        <p:nvSpPr>
          <p:cNvPr id="41993" name="AutoShape 9"/>
          <p:cNvSpPr>
            <a:spLocks/>
          </p:cNvSpPr>
          <p:nvPr/>
        </p:nvSpPr>
        <p:spPr bwMode="auto">
          <a:xfrm>
            <a:off x="11201400" y="7226300"/>
            <a:ext cx="2019300" cy="10414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r>
              <a:rPr lang="en-US" sz="2700" b="1">
                <a:solidFill>
                  <a:srgbClr val="FFFFFF"/>
                </a:solidFill>
                <a:latin typeface="Open Sans" charset="0"/>
                <a:cs typeface="Open Sans" charset="0"/>
                <a:sym typeface="Open Sans" charset="0"/>
              </a:rPr>
              <a:t>Add your </a:t>
            </a:r>
            <a:r>
              <a:rPr lang="en-US" sz="2700">
                <a:solidFill>
                  <a:srgbClr val="FFFFFF"/>
                </a:solidFill>
                <a:latin typeface="Open Sans" charset="0"/>
                <a:cs typeface="Open Sans" charset="0"/>
                <a:sym typeface="Open Sans" charset="0"/>
              </a:rPr>
              <a:t>text here</a:t>
            </a:r>
            <a:endParaRPr lang="en-US"/>
          </a:p>
        </p:txBody>
      </p:sp>
      <p:sp>
        <p:nvSpPr>
          <p:cNvPr id="41994" name="AutoShape 10"/>
          <p:cNvSpPr>
            <a:spLocks/>
          </p:cNvSpPr>
          <p:nvPr/>
        </p:nvSpPr>
        <p:spPr bwMode="auto">
          <a:xfrm>
            <a:off x="10869613" y="4418013"/>
            <a:ext cx="6643687" cy="6643687"/>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4"/>
                  <a:pt x="20638" y="12953"/>
                  <a:pt x="16796" y="16796"/>
                </a:cubicBezTo>
                <a:cubicBezTo>
                  <a:pt x="12953" y="20638"/>
                  <a:pt x="6724" y="20638"/>
                  <a:pt x="2881" y="16796"/>
                </a:cubicBezTo>
                <a:cubicBezTo>
                  <a:pt x="-961" y="12953"/>
                  <a:pt x="-961" y="6724"/>
                  <a:pt x="2881" y="2881"/>
                </a:cubicBezTo>
                <a:cubicBezTo>
                  <a:pt x="6724" y="-961"/>
                  <a:pt x="12953" y="-961"/>
                  <a:pt x="16796" y="2881"/>
                </a:cubicBezTo>
              </a:path>
            </a:pathLst>
          </a:custGeom>
          <a:noFill/>
          <a:ln w="25400" cap="flat" cmpd="sng">
            <a:solidFill>
              <a:srgbClr val="D6D6D6"/>
            </a:solidFill>
            <a:prstDash val="solid"/>
            <a:miter lim="0"/>
            <a:headEnd/>
            <a:tailEnd/>
          </a:ln>
          <a:effectLst/>
          <a:extLst>
            <a:ext uri="{909E8E84-426E-40dd-AFC4-6F175D3DCCD1}">
              <a14:hiddenFill xmlns:a14="http://schemas.microsoft.com/office/drawing/2010/main" xmlns="">
                <a:solidFill>
                  <a:srgbClr val="FFFFFF"/>
                </a:solid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DDDDDD"/>
                </a:outerShdw>
              </a:effectLst>
            </a:endParaRPr>
          </a:p>
        </p:txBody>
      </p:sp>
      <p:sp>
        <p:nvSpPr>
          <p:cNvPr id="41995" name="AutoShape 11"/>
          <p:cNvSpPr>
            <a:spLocks/>
          </p:cNvSpPr>
          <p:nvPr/>
        </p:nvSpPr>
        <p:spPr bwMode="auto">
          <a:xfrm>
            <a:off x="18072100" y="3975100"/>
            <a:ext cx="4800600" cy="22225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pPr algn="l">
              <a:lnSpc>
                <a:spcPct val="90000"/>
              </a:lnSpc>
            </a:pPr>
            <a:r>
              <a:rPr lang="en-US" sz="3600" b="1">
                <a:solidFill>
                  <a:srgbClr val="232323"/>
                </a:solidFill>
                <a:latin typeface="Open Sans" charset="0"/>
                <a:cs typeface="Open Sans" charset="0"/>
                <a:sym typeface="Open Sans" charset="0"/>
              </a:rPr>
              <a:t>Description</a:t>
            </a:r>
          </a:p>
          <a:p>
            <a:pPr algn="l">
              <a:lnSpc>
                <a:spcPct val="90000"/>
              </a:lnSpc>
            </a:pPr>
            <a:r>
              <a:rPr lang="en-US" sz="2400">
                <a:solidFill>
                  <a:srgbClr val="232323"/>
                </a:solidFill>
                <a:latin typeface="Open Sans" charset="0"/>
                <a:cs typeface="Open Sans" charset="0"/>
                <a:sym typeface="Open Sans" charset="0"/>
              </a:rPr>
              <a:t>Lorem ipsum dolor sit amet. Gundul-gundul pacul mangan tebu. The problem is constecture amatuer sit desimo.</a:t>
            </a:r>
            <a:endParaRPr lang="en-US"/>
          </a:p>
        </p:txBody>
      </p:sp>
      <p:pic>
        <p:nvPicPr>
          <p:cNvPr id="41996" name="Picture 12"/>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rot="19430896">
            <a:off x="13896975" y="4051300"/>
            <a:ext cx="3568700" cy="1792288"/>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rnd" cmpd="sng">
                <a:solidFill>
                  <a:srgbClr val="000000"/>
                </a:solidFill>
                <a:prstDash val="solid"/>
                <a:round/>
                <a:headEnd type="none" w="med" len="med"/>
                <a:tailEnd type="none" w="med" len="me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pic>
        <p:nvPicPr>
          <p:cNvPr id="41997" name="Picture 1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rot="8630895">
            <a:off x="6918325" y="9755188"/>
            <a:ext cx="3567113" cy="1792287"/>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rnd" cmpd="sng">
                <a:solidFill>
                  <a:srgbClr val="000000"/>
                </a:solidFill>
                <a:prstDash val="solid"/>
                <a:round/>
                <a:headEnd type="none" w="med" len="med"/>
                <a:tailEnd type="none" w="med" len="me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sp>
        <p:nvSpPr>
          <p:cNvPr id="41998" name="AutoShape 14"/>
          <p:cNvSpPr>
            <a:spLocks/>
          </p:cNvSpPr>
          <p:nvPr/>
        </p:nvSpPr>
        <p:spPr bwMode="auto">
          <a:xfrm>
            <a:off x="1549400" y="9309100"/>
            <a:ext cx="4800600" cy="22225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pPr algn="r">
              <a:lnSpc>
                <a:spcPct val="90000"/>
              </a:lnSpc>
            </a:pPr>
            <a:r>
              <a:rPr lang="en-US" sz="3600" b="1">
                <a:solidFill>
                  <a:srgbClr val="232323"/>
                </a:solidFill>
                <a:latin typeface="Open Sans" charset="0"/>
                <a:cs typeface="Open Sans" charset="0"/>
                <a:sym typeface="Open Sans" charset="0"/>
              </a:rPr>
              <a:t>Description</a:t>
            </a:r>
          </a:p>
          <a:p>
            <a:pPr algn="r">
              <a:lnSpc>
                <a:spcPct val="90000"/>
              </a:lnSpc>
            </a:pPr>
            <a:r>
              <a:rPr lang="en-US" sz="2400">
                <a:solidFill>
                  <a:srgbClr val="232323"/>
                </a:solidFill>
                <a:latin typeface="Open Sans" charset="0"/>
                <a:cs typeface="Open Sans" charset="0"/>
                <a:sym typeface="Open Sans" charset="0"/>
              </a:rPr>
              <a:t>Lorem ipsum dolor sit amet. Gundul-gundul pacul mangan tebu. The problem is constecture amatuer sit desimo.</a:t>
            </a:r>
            <a:endParaRPr lang="en-US"/>
          </a:p>
        </p:txBody>
      </p:sp>
      <p:grpSp>
        <p:nvGrpSpPr>
          <p:cNvPr id="41999" name="Group 15"/>
          <p:cNvGrpSpPr>
            <a:grpSpLocks/>
          </p:cNvGrpSpPr>
          <p:nvPr/>
        </p:nvGrpSpPr>
        <p:grpSpPr bwMode="auto">
          <a:xfrm>
            <a:off x="8242300" y="6273800"/>
            <a:ext cx="1841500" cy="1611313"/>
            <a:chOff x="0" y="0"/>
            <a:chExt cx="1841501" cy="1612900"/>
          </a:xfrm>
        </p:grpSpPr>
        <p:sp>
          <p:nvSpPr>
            <p:cNvPr id="42000" name="AutoShape 16"/>
            <p:cNvSpPr>
              <a:spLocks/>
            </p:cNvSpPr>
            <p:nvPr/>
          </p:nvSpPr>
          <p:spPr bwMode="auto">
            <a:xfrm>
              <a:off x="287734" y="288017"/>
              <a:ext cx="661790" cy="43202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660" y="0"/>
                  </a:moveTo>
                  <a:cubicBezTo>
                    <a:pt x="9461" y="0"/>
                    <a:pt x="0" y="9233"/>
                    <a:pt x="0" y="20160"/>
                  </a:cubicBezTo>
                  <a:cubicBezTo>
                    <a:pt x="0" y="20954"/>
                    <a:pt x="420" y="21599"/>
                    <a:pt x="939" y="21599"/>
                  </a:cubicBezTo>
                  <a:cubicBezTo>
                    <a:pt x="1457" y="21599"/>
                    <a:pt x="1878" y="20954"/>
                    <a:pt x="1878" y="20160"/>
                  </a:cubicBezTo>
                  <a:cubicBezTo>
                    <a:pt x="1878" y="10956"/>
                    <a:pt x="10655" y="2880"/>
                    <a:pt x="20660" y="2880"/>
                  </a:cubicBezTo>
                  <a:cubicBezTo>
                    <a:pt x="21179" y="2880"/>
                    <a:pt x="21600" y="2234"/>
                    <a:pt x="21600" y="1440"/>
                  </a:cubicBezTo>
                  <a:cubicBezTo>
                    <a:pt x="21600" y="645"/>
                    <a:pt x="21179" y="0"/>
                    <a:pt x="20660" y="0"/>
                  </a:cubicBezTo>
                </a:path>
              </a:pathLst>
            </a:custGeom>
            <a:solidFill>
              <a:srgbClr val="FFFFFF"/>
            </a:solidFill>
            <a:ln>
              <a:noFill/>
            </a:ln>
            <a:effectLst/>
            <a:extLs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DDDDDD"/>
                  </a:outerShdw>
                </a:effectLst>
              </a:endParaRPr>
            </a:p>
          </p:txBody>
        </p:sp>
        <p:sp>
          <p:nvSpPr>
            <p:cNvPr id="42001" name="AutoShape 17"/>
            <p:cNvSpPr>
              <a:spLocks/>
            </p:cNvSpPr>
            <p:nvPr/>
          </p:nvSpPr>
          <p:spPr bwMode="auto">
            <a:xfrm>
              <a:off x="0" y="0"/>
              <a:ext cx="1841501" cy="16129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16971"/>
                  </a:moveTo>
                  <a:cubicBezTo>
                    <a:pt x="10181" y="16971"/>
                    <a:pt x="9546" y="16918"/>
                    <a:pt x="8912" y="16811"/>
                  </a:cubicBezTo>
                  <a:cubicBezTo>
                    <a:pt x="8847" y="16800"/>
                    <a:pt x="8781" y="16794"/>
                    <a:pt x="8716" y="16794"/>
                  </a:cubicBezTo>
                  <a:cubicBezTo>
                    <a:pt x="8315" y="16794"/>
                    <a:pt x="7931" y="16999"/>
                    <a:pt x="7673" y="17359"/>
                  </a:cubicBezTo>
                  <a:cubicBezTo>
                    <a:pt x="7384" y="17761"/>
                    <a:pt x="6563" y="18657"/>
                    <a:pt x="5591" y="19318"/>
                  </a:cubicBezTo>
                  <a:cubicBezTo>
                    <a:pt x="5854" y="18628"/>
                    <a:pt x="6060" y="17853"/>
                    <a:pt x="6074" y="17056"/>
                  </a:cubicBezTo>
                  <a:cubicBezTo>
                    <a:pt x="6078" y="17006"/>
                    <a:pt x="6080" y="16956"/>
                    <a:pt x="6080" y="16914"/>
                  </a:cubicBezTo>
                  <a:cubicBezTo>
                    <a:pt x="6080" y="16334"/>
                    <a:pt x="5796" y="15803"/>
                    <a:pt x="5344" y="15540"/>
                  </a:cubicBezTo>
                  <a:cubicBezTo>
                    <a:pt x="2843" y="14080"/>
                    <a:pt x="1350" y="11731"/>
                    <a:pt x="1350" y="9257"/>
                  </a:cubicBezTo>
                  <a:cubicBezTo>
                    <a:pt x="1350" y="5003"/>
                    <a:pt x="5588" y="1542"/>
                    <a:pt x="10800" y="1542"/>
                  </a:cubicBezTo>
                  <a:cubicBezTo>
                    <a:pt x="16011" y="1542"/>
                    <a:pt x="20250" y="5003"/>
                    <a:pt x="20250" y="9257"/>
                  </a:cubicBezTo>
                  <a:cubicBezTo>
                    <a:pt x="20250" y="13510"/>
                    <a:pt x="16011" y="16971"/>
                    <a:pt x="10800" y="16971"/>
                  </a:cubicBezTo>
                  <a:moveTo>
                    <a:pt x="10800" y="0"/>
                  </a:moveTo>
                  <a:cubicBezTo>
                    <a:pt x="4835" y="0"/>
                    <a:pt x="0" y="4144"/>
                    <a:pt x="0" y="9257"/>
                  </a:cubicBezTo>
                  <a:cubicBezTo>
                    <a:pt x="0" y="12440"/>
                    <a:pt x="1875" y="15248"/>
                    <a:pt x="4730" y="16914"/>
                  </a:cubicBezTo>
                  <a:cubicBezTo>
                    <a:pt x="4730" y="16935"/>
                    <a:pt x="4725" y="16949"/>
                    <a:pt x="4725" y="16971"/>
                  </a:cubicBezTo>
                  <a:cubicBezTo>
                    <a:pt x="4725" y="18354"/>
                    <a:pt x="3821" y="19843"/>
                    <a:pt x="3423" y="20625"/>
                  </a:cubicBezTo>
                  <a:lnTo>
                    <a:pt x="3425" y="20625"/>
                  </a:lnTo>
                  <a:cubicBezTo>
                    <a:pt x="3393" y="20709"/>
                    <a:pt x="3375" y="20802"/>
                    <a:pt x="3375" y="20900"/>
                  </a:cubicBezTo>
                  <a:cubicBezTo>
                    <a:pt x="3375" y="21287"/>
                    <a:pt x="3648" y="21600"/>
                    <a:pt x="3986" y="21600"/>
                  </a:cubicBezTo>
                  <a:cubicBezTo>
                    <a:pt x="4050" y="21600"/>
                    <a:pt x="4161" y="21580"/>
                    <a:pt x="4158" y="21590"/>
                  </a:cubicBezTo>
                  <a:cubicBezTo>
                    <a:pt x="6268" y="21195"/>
                    <a:pt x="8255" y="18979"/>
                    <a:pt x="8716" y="18337"/>
                  </a:cubicBezTo>
                  <a:cubicBezTo>
                    <a:pt x="9391" y="18451"/>
                    <a:pt x="10086" y="18514"/>
                    <a:pt x="10800" y="18514"/>
                  </a:cubicBezTo>
                  <a:cubicBezTo>
                    <a:pt x="16764" y="18514"/>
                    <a:pt x="21599" y="14369"/>
                    <a:pt x="21599" y="9257"/>
                  </a:cubicBezTo>
                  <a:cubicBezTo>
                    <a:pt x="21599" y="4144"/>
                    <a:pt x="16764" y="0"/>
                    <a:pt x="10800" y="0"/>
                  </a:cubicBezTo>
                </a:path>
              </a:pathLst>
            </a:custGeom>
            <a:solidFill>
              <a:srgbClr val="FFFFFF"/>
            </a:solidFill>
            <a:ln>
              <a:noFill/>
            </a:ln>
            <a:effectLst/>
            <a:extLs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DDDDDD"/>
                  </a:outerShdw>
                </a:effectLst>
              </a:endParaRPr>
            </a:p>
          </p:txBody>
        </p:sp>
      </p:grpSp>
      <p:sp>
        <p:nvSpPr>
          <p:cNvPr id="42002" name="AutoShape 18"/>
          <p:cNvSpPr>
            <a:spLocks/>
          </p:cNvSpPr>
          <p:nvPr/>
        </p:nvSpPr>
        <p:spPr bwMode="auto">
          <a:xfrm>
            <a:off x="14211300" y="6273800"/>
            <a:ext cx="1612900" cy="1612900"/>
          </a:xfrm>
          <a:custGeom>
            <a:avLst/>
            <a:gdLst>
              <a:gd name="T0" fmla="+- 0 10794 23"/>
              <a:gd name="T1" fmla="*/ T0 w 21543"/>
              <a:gd name="T2" fmla="*/ 10800 h 21600"/>
              <a:gd name="T3" fmla="+- 0 10794 23"/>
              <a:gd name="T4" fmla="*/ T3 w 21543"/>
              <a:gd name="T5" fmla="*/ 10800 h 21600"/>
              <a:gd name="T6" fmla="+- 0 10794 23"/>
              <a:gd name="T7" fmla="*/ T6 w 21543"/>
              <a:gd name="T8" fmla="*/ 10800 h 21600"/>
              <a:gd name="T9" fmla="+- 0 10794 23"/>
              <a:gd name="T10" fmla="*/ T9 w 21543"/>
              <a:gd name="T11" fmla="*/ 10800 h 21600"/>
            </a:gdLst>
            <a:ahLst/>
            <a:cxnLst>
              <a:cxn ang="0">
                <a:pos x="T1" y="T2"/>
              </a:cxn>
              <a:cxn ang="0">
                <a:pos x="T4" y="T5"/>
              </a:cxn>
              <a:cxn ang="0">
                <a:pos x="T7" y="T8"/>
              </a:cxn>
              <a:cxn ang="0">
                <a:pos x="T10" y="T11"/>
              </a:cxn>
            </a:cxnLst>
            <a:rect l="0" t="0" r="r" b="b"/>
            <a:pathLst>
              <a:path w="21543" h="21600">
                <a:moveTo>
                  <a:pt x="16976" y="19986"/>
                </a:moveTo>
                <a:lnTo>
                  <a:pt x="11226" y="17680"/>
                </a:lnTo>
                <a:cubicBezTo>
                  <a:pt x="11088" y="17626"/>
                  <a:pt x="10946" y="17607"/>
                  <a:pt x="10806" y="17600"/>
                </a:cubicBezTo>
                <a:lnTo>
                  <a:pt x="19660" y="3837"/>
                </a:lnTo>
                <a:cubicBezTo>
                  <a:pt x="19660" y="3837"/>
                  <a:pt x="16976" y="19986"/>
                  <a:pt x="16976" y="19986"/>
                </a:cubicBezTo>
                <a:close/>
                <a:moveTo>
                  <a:pt x="6859" y="16244"/>
                </a:moveTo>
                <a:cubicBezTo>
                  <a:pt x="6858" y="16242"/>
                  <a:pt x="6855" y="16240"/>
                  <a:pt x="6854" y="16238"/>
                </a:cubicBezTo>
                <a:lnTo>
                  <a:pt x="19606" y="2552"/>
                </a:lnTo>
                <a:lnTo>
                  <a:pt x="8735" y="19536"/>
                </a:lnTo>
                <a:cubicBezTo>
                  <a:pt x="8735" y="19536"/>
                  <a:pt x="6859" y="16244"/>
                  <a:pt x="6859" y="16244"/>
                </a:cubicBezTo>
                <a:close/>
                <a:moveTo>
                  <a:pt x="2111" y="14024"/>
                </a:moveTo>
                <a:lnTo>
                  <a:pt x="17712" y="3595"/>
                </a:lnTo>
                <a:lnTo>
                  <a:pt x="6369" y="15770"/>
                </a:lnTo>
                <a:cubicBezTo>
                  <a:pt x="6309" y="15734"/>
                  <a:pt x="6256" y="15687"/>
                  <a:pt x="6190" y="15660"/>
                </a:cubicBezTo>
                <a:cubicBezTo>
                  <a:pt x="6190" y="15660"/>
                  <a:pt x="2111" y="14024"/>
                  <a:pt x="2111" y="14024"/>
                </a:cubicBezTo>
                <a:close/>
                <a:moveTo>
                  <a:pt x="21234" y="108"/>
                </a:moveTo>
                <a:cubicBezTo>
                  <a:pt x="21123" y="35"/>
                  <a:pt x="20996" y="0"/>
                  <a:pt x="20868" y="0"/>
                </a:cubicBezTo>
                <a:cubicBezTo>
                  <a:pt x="20738" y="0"/>
                  <a:pt x="20608" y="36"/>
                  <a:pt x="20495" y="113"/>
                </a:cubicBezTo>
                <a:lnTo>
                  <a:pt x="299" y="13613"/>
                </a:lnTo>
                <a:cubicBezTo>
                  <a:pt x="91" y="13751"/>
                  <a:pt x="-23" y="13995"/>
                  <a:pt x="3" y="14244"/>
                </a:cubicBezTo>
                <a:cubicBezTo>
                  <a:pt x="28" y="14494"/>
                  <a:pt x="190" y="14708"/>
                  <a:pt x="422" y="14801"/>
                </a:cubicBezTo>
                <a:lnTo>
                  <a:pt x="5689" y="16914"/>
                </a:lnTo>
                <a:lnTo>
                  <a:pt x="8166" y="21259"/>
                </a:lnTo>
                <a:cubicBezTo>
                  <a:pt x="8284" y="21468"/>
                  <a:pt x="8505" y="21597"/>
                  <a:pt x="8743" y="21599"/>
                </a:cubicBezTo>
                <a:lnTo>
                  <a:pt x="8751" y="21599"/>
                </a:lnTo>
                <a:cubicBezTo>
                  <a:pt x="8987" y="21599"/>
                  <a:pt x="9206" y="21474"/>
                  <a:pt x="9328" y="21271"/>
                </a:cubicBezTo>
                <a:lnTo>
                  <a:pt x="10726" y="18934"/>
                </a:lnTo>
                <a:lnTo>
                  <a:pt x="17253" y="21551"/>
                </a:lnTo>
                <a:cubicBezTo>
                  <a:pt x="17332" y="21584"/>
                  <a:pt x="17418" y="21599"/>
                  <a:pt x="17502" y="21599"/>
                </a:cubicBezTo>
                <a:cubicBezTo>
                  <a:pt x="17617" y="21599"/>
                  <a:pt x="17730" y="21570"/>
                  <a:pt x="17832" y="21512"/>
                </a:cubicBezTo>
                <a:cubicBezTo>
                  <a:pt x="18010" y="21412"/>
                  <a:pt x="18133" y="21238"/>
                  <a:pt x="18167" y="21035"/>
                </a:cubicBezTo>
                <a:lnTo>
                  <a:pt x="21533" y="785"/>
                </a:lnTo>
                <a:cubicBezTo>
                  <a:pt x="21577" y="520"/>
                  <a:pt x="21459" y="254"/>
                  <a:pt x="21234" y="108"/>
                </a:cubicBezTo>
              </a:path>
            </a:pathLst>
          </a:custGeom>
          <a:solidFill>
            <a:srgbClr val="232323"/>
          </a:solidFill>
          <a:ln>
            <a:noFill/>
          </a:ln>
          <a:effectLst/>
          <a:extLs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232323"/>
              </a:solidFill>
              <a:effectLst>
                <a:outerShdw blurRad="38100" dist="38100" dir="2700000" algn="tl">
                  <a:srgbClr val="000000"/>
                </a:outerShdw>
              </a:effectLst>
            </a:endParaRPr>
          </a:p>
        </p:txBody>
      </p:sp>
      <p:sp>
        <p:nvSpPr>
          <p:cNvPr id="42003" name="AutoShape 19"/>
          <p:cNvSpPr>
            <a:spLocks/>
          </p:cNvSpPr>
          <p:nvPr/>
        </p:nvSpPr>
        <p:spPr bwMode="auto">
          <a:xfrm>
            <a:off x="22263100" y="12630150"/>
            <a:ext cx="461963" cy="520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r>
              <a:rPr lang="en-US" sz="2400" b="1">
                <a:solidFill>
                  <a:srgbClr val="444444"/>
                </a:solidFill>
                <a:latin typeface="Open Sans" charset="0"/>
                <a:cs typeface="Open Sans" charset="0"/>
                <a:sym typeface="Open Sans" charset="0"/>
              </a:rPr>
              <a:t>34</a:t>
            </a:r>
            <a:endParaRPr lang="en-US"/>
          </a:p>
        </p:txBody>
      </p:sp>
      <p:grpSp>
        <p:nvGrpSpPr>
          <p:cNvPr id="21" name="Group 1"/>
          <p:cNvGrpSpPr>
            <a:grpSpLocks/>
          </p:cNvGrpSpPr>
          <p:nvPr/>
        </p:nvGrpSpPr>
        <p:grpSpPr bwMode="auto">
          <a:xfrm>
            <a:off x="1450975" y="723900"/>
            <a:ext cx="19580225" cy="1308100"/>
            <a:chOff x="0" y="0"/>
            <a:chExt cx="5471505" cy="1308100"/>
          </a:xfrm>
        </p:grpSpPr>
        <p:sp>
          <p:nvSpPr>
            <p:cNvPr id="22" name="AutoShape 2"/>
            <p:cNvSpPr>
              <a:spLocks/>
            </p:cNvSpPr>
            <p:nvPr/>
          </p:nvSpPr>
          <p:spPr bwMode="auto">
            <a:xfrm>
              <a:off x="0" y="0"/>
              <a:ext cx="4132908" cy="8001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4000" b="1" dirty="0" err="1" smtClean="0">
                  <a:solidFill>
                    <a:srgbClr val="232323"/>
                  </a:solidFill>
                  <a:latin typeface="Open Sans" charset="0"/>
                  <a:cs typeface="Open Sans" charset="0"/>
                  <a:sym typeface="Open Sans" charset="0"/>
                </a:rPr>
                <a:t>Lorem</a:t>
              </a:r>
              <a:r>
                <a:rPr lang="en-US" sz="4000" b="1" dirty="0" smtClean="0">
                  <a:solidFill>
                    <a:srgbClr val="232323"/>
                  </a:solidFill>
                  <a:latin typeface="Open Sans" charset="0"/>
                  <a:cs typeface="Open Sans" charset="0"/>
                  <a:sym typeface="Open Sans" charset="0"/>
                </a:rPr>
                <a:t> </a:t>
              </a:r>
              <a:r>
                <a:rPr lang="en-US" sz="4000" b="1" dirty="0" err="1" smtClean="0">
                  <a:solidFill>
                    <a:srgbClr val="232323"/>
                  </a:solidFill>
                  <a:latin typeface="Open Sans" charset="0"/>
                  <a:cs typeface="Open Sans" charset="0"/>
                  <a:sym typeface="Open Sans" charset="0"/>
                </a:rPr>
                <a:t>ipsum</a:t>
              </a:r>
              <a:r>
                <a:rPr lang="en-US" sz="4000" b="1" dirty="0" smtClean="0">
                  <a:solidFill>
                    <a:srgbClr val="232323"/>
                  </a:solidFill>
                  <a:latin typeface="Open Sans" charset="0"/>
                  <a:cs typeface="Open Sans" charset="0"/>
                  <a:sym typeface="Open Sans" charset="0"/>
                </a:rPr>
                <a:t> title</a:t>
              </a:r>
              <a:endParaRPr lang="en-US" dirty="0"/>
            </a:p>
          </p:txBody>
        </p:sp>
        <p:sp>
          <p:nvSpPr>
            <p:cNvPr id="23" name="AutoShape 3"/>
            <p:cNvSpPr>
              <a:spLocks/>
            </p:cNvSpPr>
            <p:nvPr/>
          </p:nvSpPr>
          <p:spPr bwMode="auto">
            <a:xfrm>
              <a:off x="8135" y="685800"/>
              <a:ext cx="5463370" cy="6223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3000" dirty="0">
                  <a:solidFill>
                    <a:srgbClr val="232323"/>
                  </a:solidFill>
                  <a:latin typeface="Open Sans" charset="0"/>
                  <a:cs typeface="Open Sans" charset="0"/>
                  <a:sym typeface="Open Sans" charset="0"/>
                </a:rPr>
                <a:t>The </a:t>
              </a:r>
              <a:r>
                <a:rPr lang="en-US" sz="3000" dirty="0" err="1">
                  <a:solidFill>
                    <a:srgbClr val="232323"/>
                  </a:solidFill>
                  <a:latin typeface="Open Sans" charset="0"/>
                  <a:cs typeface="Open Sans" charset="0"/>
                  <a:sym typeface="Open Sans" charset="0"/>
                </a:rPr>
                <a:t>lorem</a:t>
              </a:r>
              <a:r>
                <a:rPr lang="en-US" sz="3000" dirty="0">
                  <a:solidFill>
                    <a:srgbClr val="232323"/>
                  </a:solidFill>
                  <a:latin typeface="Open Sans" charset="0"/>
                  <a:cs typeface="Open Sans" charset="0"/>
                  <a:sym typeface="Open Sans" charset="0"/>
                </a:rPr>
                <a:t> </a:t>
              </a:r>
              <a:r>
                <a:rPr lang="en-US" sz="3000" dirty="0" err="1">
                  <a:solidFill>
                    <a:srgbClr val="232323"/>
                  </a:solidFill>
                  <a:latin typeface="Open Sans" charset="0"/>
                  <a:cs typeface="Open Sans" charset="0"/>
                  <a:sym typeface="Open Sans" charset="0"/>
                </a:rPr>
                <a:t>ipsum</a:t>
              </a:r>
              <a:r>
                <a:rPr lang="en-US" sz="3000" dirty="0">
                  <a:solidFill>
                    <a:srgbClr val="232323"/>
                  </a:solidFill>
                  <a:latin typeface="Open Sans" charset="0"/>
                  <a:cs typeface="Open Sans" charset="0"/>
                  <a:sym typeface="Open Sans" charset="0"/>
                </a:rPr>
                <a:t> dolor sit </a:t>
              </a:r>
              <a:r>
                <a:rPr lang="en-US" sz="3000" dirty="0" err="1">
                  <a:solidFill>
                    <a:srgbClr val="232323"/>
                  </a:solidFill>
                  <a:latin typeface="Open Sans" charset="0"/>
                  <a:cs typeface="Open Sans" charset="0"/>
                  <a:sym typeface="Open Sans" charset="0"/>
                </a:rPr>
                <a:t>amet</a:t>
              </a:r>
              <a:endParaRPr lang="en-US" dirty="0"/>
            </a:p>
          </p:txBody>
        </p:sp>
      </p:grpSp>
      <p:sp>
        <p:nvSpPr>
          <p:cNvPr id="24" name="AutoShape 6"/>
          <p:cNvSpPr>
            <a:spLocks/>
          </p:cNvSpPr>
          <p:nvPr/>
        </p:nvSpPr>
        <p:spPr bwMode="auto">
          <a:xfrm>
            <a:off x="1473200" y="12534900"/>
            <a:ext cx="3937000" cy="5334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2000" b="1" dirty="0">
                <a:solidFill>
                  <a:srgbClr val="232323"/>
                </a:solidFill>
                <a:latin typeface="Open Sans" charset="0"/>
                <a:cs typeface="Open Sans" charset="0"/>
                <a:sym typeface="Open Sans" charset="0"/>
              </a:rPr>
              <a:t>Presentation</a:t>
            </a:r>
            <a:r>
              <a:rPr lang="en-US" sz="2000" dirty="0">
                <a:solidFill>
                  <a:srgbClr val="232323"/>
                </a:solidFill>
                <a:latin typeface="Open Sans" charset="0"/>
                <a:cs typeface="Open Sans" charset="0"/>
                <a:sym typeface="Open Sans" charset="0"/>
              </a:rPr>
              <a:t> name goes here</a:t>
            </a:r>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xmlns:p14="http://schemas.microsoft.com/office/powerpoint/2010/main" spd="slow">
        <p:fade/>
      </p:transition>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AutoShape 1"/>
          <p:cNvSpPr>
            <a:spLocks/>
          </p:cNvSpPr>
          <p:nvPr/>
        </p:nvSpPr>
        <p:spPr bwMode="auto">
          <a:xfrm>
            <a:off x="-114300" y="2717800"/>
            <a:ext cx="24612600" cy="110363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gradFill rotWithShape="0">
            <a:gsLst>
              <a:gs pos="0">
                <a:srgbClr val="5760DB">
                  <a:alpha val="75000"/>
                </a:srgbClr>
              </a:gs>
              <a:gs pos="100000">
                <a:srgbClr val="42A3E8"/>
              </a:gs>
            </a:gsLst>
            <a:lin ang="5400000"/>
          </a:gradFill>
          <a:ln w="25400" cap="flat" cmpd="sng">
            <a:solidFill>
              <a:srgbClr val="EBEBEB"/>
            </a:solidFill>
            <a:prstDash val="solid"/>
            <a:miter lim="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000000"/>
                </a:outerShdw>
              </a:effectLst>
            </a:endParaRPr>
          </a:p>
        </p:txBody>
      </p:sp>
      <p:sp>
        <p:nvSpPr>
          <p:cNvPr id="43012" name="AutoShape 4"/>
          <p:cNvSpPr>
            <a:spLocks/>
          </p:cNvSpPr>
          <p:nvPr/>
        </p:nvSpPr>
        <p:spPr bwMode="auto">
          <a:xfrm>
            <a:off x="5283200" y="8610600"/>
            <a:ext cx="13817600" cy="29845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outerShdw blurRad="38100" dist="12700" dir="5400000" algn="ctr" rotWithShape="0">
              <a:srgbClr val="000000">
                <a:alpha val="50000"/>
              </a:srgbClr>
            </a:outerShdw>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Lst>
        </p:spPr>
        <p:txBody>
          <a:bodyPr lIns="0" tIns="0" rIns="0" bIns="0" anchor="ctr"/>
          <a:lstStyle/>
          <a:p>
            <a:pPr>
              <a:lnSpc>
                <a:spcPct val="80000"/>
              </a:lnSpc>
            </a:pPr>
            <a:r>
              <a:rPr lang="en-US" sz="6400">
                <a:solidFill>
                  <a:srgbClr val="FFFFFF"/>
                </a:solidFill>
                <a:latin typeface="Open Sans" charset="0"/>
                <a:cs typeface="Open Sans" charset="0"/>
                <a:sym typeface="Open Sans" charset="0"/>
              </a:rPr>
              <a:t>From web to device prototype.</a:t>
            </a:r>
          </a:p>
          <a:p>
            <a:pPr>
              <a:lnSpc>
                <a:spcPct val="80000"/>
              </a:lnSpc>
            </a:pPr>
            <a:r>
              <a:rPr lang="en-US" sz="6400">
                <a:solidFill>
                  <a:srgbClr val="FFFFFF"/>
                </a:solidFill>
                <a:latin typeface="Open Sans" charset="0"/>
                <a:cs typeface="Open Sans" charset="0"/>
                <a:sym typeface="Open Sans" charset="0"/>
              </a:rPr>
              <a:t>We create </a:t>
            </a:r>
            <a:r>
              <a:rPr lang="en-US" sz="6400" b="1">
                <a:solidFill>
                  <a:srgbClr val="FFFFFF"/>
                </a:solidFill>
                <a:latin typeface="Open Sans" charset="0"/>
                <a:cs typeface="Open Sans" charset="0"/>
                <a:sym typeface="Open Sans" charset="0"/>
              </a:rPr>
              <a:t>stunning</a:t>
            </a:r>
            <a:r>
              <a:rPr lang="en-US" sz="6400">
                <a:solidFill>
                  <a:srgbClr val="FFFFFF"/>
                </a:solidFill>
                <a:latin typeface="Open Sans" charset="0"/>
                <a:cs typeface="Open Sans" charset="0"/>
                <a:sym typeface="Open Sans" charset="0"/>
              </a:rPr>
              <a:t> design. </a:t>
            </a:r>
          </a:p>
          <a:p>
            <a:pPr>
              <a:lnSpc>
                <a:spcPct val="80000"/>
              </a:lnSpc>
            </a:pPr>
            <a:r>
              <a:rPr lang="en-US" sz="6400">
                <a:solidFill>
                  <a:srgbClr val="FFFFFF"/>
                </a:solidFill>
                <a:latin typeface="Open Sans" charset="0"/>
                <a:cs typeface="Open Sans" charset="0"/>
                <a:sym typeface="Open Sans" charset="0"/>
              </a:rPr>
              <a:t>We deliver dreams.</a:t>
            </a:r>
            <a:endParaRPr lang="en-US"/>
          </a:p>
        </p:txBody>
      </p:sp>
      <p:grpSp>
        <p:nvGrpSpPr>
          <p:cNvPr id="43013" name="Group 5"/>
          <p:cNvGrpSpPr>
            <a:grpSpLocks/>
          </p:cNvGrpSpPr>
          <p:nvPr/>
        </p:nvGrpSpPr>
        <p:grpSpPr bwMode="auto">
          <a:xfrm>
            <a:off x="10071100" y="3948113"/>
            <a:ext cx="4241800" cy="4241800"/>
            <a:chOff x="0" y="0"/>
            <a:chExt cx="4241801" cy="4241801"/>
          </a:xfrm>
        </p:grpSpPr>
        <p:sp>
          <p:nvSpPr>
            <p:cNvPr id="43014" name="AutoShape 6"/>
            <p:cNvSpPr>
              <a:spLocks/>
            </p:cNvSpPr>
            <p:nvPr/>
          </p:nvSpPr>
          <p:spPr bwMode="auto">
            <a:xfrm>
              <a:off x="0" y="0"/>
              <a:ext cx="4241801" cy="4241801"/>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3"/>
                    <a:pt x="20638" y="12953"/>
                    <a:pt x="16796" y="16796"/>
                  </a:cubicBezTo>
                  <a:cubicBezTo>
                    <a:pt x="12953" y="20638"/>
                    <a:pt x="6723" y="20638"/>
                    <a:pt x="2881" y="16796"/>
                  </a:cubicBezTo>
                  <a:cubicBezTo>
                    <a:pt x="-961" y="12953"/>
                    <a:pt x="-961" y="6723"/>
                    <a:pt x="2881" y="2881"/>
                  </a:cubicBezTo>
                  <a:cubicBezTo>
                    <a:pt x="6723" y="-961"/>
                    <a:pt x="12953" y="-961"/>
                    <a:pt x="16796" y="2881"/>
                  </a:cubicBezTo>
                </a:path>
              </a:pathLst>
            </a:custGeom>
            <a:gradFill rotWithShape="0">
              <a:gsLst>
                <a:gs pos="0">
                  <a:srgbClr val="99DFCC"/>
                </a:gs>
                <a:gs pos="49742">
                  <a:srgbClr val="77B2E8"/>
                </a:gs>
                <a:gs pos="73688">
                  <a:srgbClr val="9CACE7"/>
                </a:gs>
                <a:gs pos="100000">
                  <a:srgbClr val="C1A7E5"/>
                </a:gs>
              </a:gsLst>
              <a:lin ang="5400000"/>
            </a:gradFill>
            <a:ln w="63500" cap="flat" cmpd="sng">
              <a:solidFill>
                <a:srgbClr val="000000">
                  <a:alpha val="0"/>
                </a:srgbClr>
              </a:solidFill>
              <a:prstDash val="solid"/>
              <a:miter lim="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000000"/>
                  </a:outerShdw>
                </a:effectLst>
              </a:endParaRPr>
            </a:p>
          </p:txBody>
        </p:sp>
        <p:sp>
          <p:nvSpPr>
            <p:cNvPr id="43015" name="AutoShape 7"/>
            <p:cNvSpPr>
              <a:spLocks/>
            </p:cNvSpPr>
            <p:nvPr/>
          </p:nvSpPr>
          <p:spPr bwMode="auto">
            <a:xfrm>
              <a:off x="80863" y="92542"/>
              <a:ext cx="4068393" cy="4068394"/>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9" y="6724"/>
                    <a:pt x="20639" y="12953"/>
                    <a:pt x="16796" y="16796"/>
                  </a:cubicBezTo>
                  <a:cubicBezTo>
                    <a:pt x="12953" y="20638"/>
                    <a:pt x="6724" y="20638"/>
                    <a:pt x="2881" y="16796"/>
                  </a:cubicBezTo>
                  <a:cubicBezTo>
                    <a:pt x="-961" y="12953"/>
                    <a:pt x="-961" y="6724"/>
                    <a:pt x="2881" y="2881"/>
                  </a:cubicBezTo>
                  <a:cubicBezTo>
                    <a:pt x="6724" y="-961"/>
                    <a:pt x="12953" y="-961"/>
                    <a:pt x="16796" y="2881"/>
                  </a:cubicBezTo>
                </a:path>
              </a:pathLst>
            </a:custGeom>
            <a:solidFill>
              <a:srgbClr val="3860B4"/>
            </a:solidFill>
            <a:ln w="25400" cap="flat" cmpd="sng">
              <a:solidFill>
                <a:srgbClr val="000000">
                  <a:alpha val="0"/>
                </a:srgbClr>
              </a:solidFill>
              <a:prstDash val="solid"/>
              <a:miter lim="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000000"/>
                  </a:outerShdw>
                </a:effectLst>
              </a:endParaRPr>
            </a:p>
          </p:txBody>
        </p:sp>
        <p:sp>
          <p:nvSpPr>
            <p:cNvPr id="43016" name="AutoShape 8"/>
            <p:cNvSpPr>
              <a:spLocks/>
            </p:cNvSpPr>
            <p:nvPr/>
          </p:nvSpPr>
          <p:spPr bwMode="auto">
            <a:xfrm>
              <a:off x="340663" y="340663"/>
              <a:ext cx="3560478" cy="3560478"/>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9" y="6724"/>
                    <a:pt x="20639" y="12953"/>
                    <a:pt x="16796" y="16796"/>
                  </a:cubicBezTo>
                  <a:cubicBezTo>
                    <a:pt x="12953" y="20638"/>
                    <a:pt x="6724" y="20638"/>
                    <a:pt x="2881" y="16796"/>
                  </a:cubicBezTo>
                  <a:cubicBezTo>
                    <a:pt x="-961" y="12953"/>
                    <a:pt x="-961" y="6724"/>
                    <a:pt x="2881" y="2881"/>
                  </a:cubicBezTo>
                  <a:cubicBezTo>
                    <a:pt x="6724" y="-961"/>
                    <a:pt x="12953" y="-961"/>
                    <a:pt x="16796" y="2881"/>
                  </a:cubicBezTo>
                </a:path>
              </a:pathLst>
            </a:custGeom>
            <a:solidFill>
              <a:srgbClr val="EBEBEB"/>
            </a:solidFill>
            <a:ln w="25400" cap="flat" cmpd="sng">
              <a:solidFill>
                <a:srgbClr val="000000">
                  <a:alpha val="0"/>
                </a:srgbClr>
              </a:solidFill>
              <a:prstDash val="solid"/>
              <a:miter lim="0"/>
              <a:headEnd/>
              <a:tailEnd/>
            </a:ln>
            <a:effectLst>
              <a:outerShdw blurRad="127000" algn="ctr" rotWithShape="0">
                <a:srgbClr val="000000">
                  <a:alpha val="10999"/>
                </a:srgbClr>
              </a:outerShdw>
            </a:effectLst>
          </p:spPr>
          <p:txBody>
            <a:bodyPr lIns="0" tIns="0" rIns="0" bIns="0" anchor="ctr"/>
            <a:lstStyle/>
            <a:p>
              <a:pPr defTabSz="584200"/>
              <a:endParaRPr lang="en-US" sz="4000">
                <a:solidFill>
                  <a:srgbClr val="FFFFFF"/>
                </a:solidFill>
                <a:effectLst>
                  <a:outerShdw blurRad="38100" dist="38100" dir="2700000" algn="tl">
                    <a:srgbClr val="000000"/>
                  </a:outerShdw>
                </a:effectLst>
              </a:endParaRPr>
            </a:p>
          </p:txBody>
        </p:sp>
      </p:grpSp>
      <p:grpSp>
        <p:nvGrpSpPr>
          <p:cNvPr id="12" name="Group 1"/>
          <p:cNvGrpSpPr>
            <a:grpSpLocks/>
          </p:cNvGrpSpPr>
          <p:nvPr/>
        </p:nvGrpSpPr>
        <p:grpSpPr bwMode="auto">
          <a:xfrm>
            <a:off x="1450975" y="723900"/>
            <a:ext cx="19580225" cy="1308100"/>
            <a:chOff x="0" y="0"/>
            <a:chExt cx="5471505" cy="1308100"/>
          </a:xfrm>
        </p:grpSpPr>
        <p:sp>
          <p:nvSpPr>
            <p:cNvPr id="13" name="AutoShape 2"/>
            <p:cNvSpPr>
              <a:spLocks/>
            </p:cNvSpPr>
            <p:nvPr/>
          </p:nvSpPr>
          <p:spPr bwMode="auto">
            <a:xfrm>
              <a:off x="0" y="0"/>
              <a:ext cx="4132908" cy="8001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4000" b="1" dirty="0" err="1" smtClean="0">
                  <a:solidFill>
                    <a:srgbClr val="232323"/>
                  </a:solidFill>
                  <a:latin typeface="Open Sans" charset="0"/>
                  <a:cs typeface="Open Sans" charset="0"/>
                  <a:sym typeface="Open Sans" charset="0"/>
                </a:rPr>
                <a:t>Lorem</a:t>
              </a:r>
              <a:r>
                <a:rPr lang="en-US" sz="4000" b="1" dirty="0" smtClean="0">
                  <a:solidFill>
                    <a:srgbClr val="232323"/>
                  </a:solidFill>
                  <a:latin typeface="Open Sans" charset="0"/>
                  <a:cs typeface="Open Sans" charset="0"/>
                  <a:sym typeface="Open Sans" charset="0"/>
                </a:rPr>
                <a:t> </a:t>
              </a:r>
              <a:r>
                <a:rPr lang="en-US" sz="4000" b="1" dirty="0" err="1" smtClean="0">
                  <a:solidFill>
                    <a:srgbClr val="232323"/>
                  </a:solidFill>
                  <a:latin typeface="Open Sans" charset="0"/>
                  <a:cs typeface="Open Sans" charset="0"/>
                  <a:sym typeface="Open Sans" charset="0"/>
                </a:rPr>
                <a:t>ipsum</a:t>
              </a:r>
              <a:r>
                <a:rPr lang="en-US" sz="4000" b="1" dirty="0" smtClean="0">
                  <a:solidFill>
                    <a:srgbClr val="232323"/>
                  </a:solidFill>
                  <a:latin typeface="Open Sans" charset="0"/>
                  <a:cs typeface="Open Sans" charset="0"/>
                  <a:sym typeface="Open Sans" charset="0"/>
                </a:rPr>
                <a:t> title</a:t>
              </a:r>
              <a:endParaRPr lang="en-US" dirty="0"/>
            </a:p>
          </p:txBody>
        </p:sp>
        <p:sp>
          <p:nvSpPr>
            <p:cNvPr id="14" name="AutoShape 3"/>
            <p:cNvSpPr>
              <a:spLocks/>
            </p:cNvSpPr>
            <p:nvPr/>
          </p:nvSpPr>
          <p:spPr bwMode="auto">
            <a:xfrm>
              <a:off x="8135" y="685800"/>
              <a:ext cx="5463370" cy="6223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3000" dirty="0">
                  <a:solidFill>
                    <a:srgbClr val="232323"/>
                  </a:solidFill>
                  <a:latin typeface="Open Sans" charset="0"/>
                  <a:cs typeface="Open Sans" charset="0"/>
                  <a:sym typeface="Open Sans" charset="0"/>
                </a:rPr>
                <a:t>The </a:t>
              </a:r>
              <a:r>
                <a:rPr lang="en-US" sz="3000" dirty="0" err="1">
                  <a:solidFill>
                    <a:srgbClr val="232323"/>
                  </a:solidFill>
                  <a:latin typeface="Open Sans" charset="0"/>
                  <a:cs typeface="Open Sans" charset="0"/>
                  <a:sym typeface="Open Sans" charset="0"/>
                </a:rPr>
                <a:t>lorem</a:t>
              </a:r>
              <a:r>
                <a:rPr lang="en-US" sz="3000" dirty="0">
                  <a:solidFill>
                    <a:srgbClr val="232323"/>
                  </a:solidFill>
                  <a:latin typeface="Open Sans" charset="0"/>
                  <a:cs typeface="Open Sans" charset="0"/>
                  <a:sym typeface="Open Sans" charset="0"/>
                </a:rPr>
                <a:t> </a:t>
              </a:r>
              <a:r>
                <a:rPr lang="en-US" sz="3000" dirty="0" err="1">
                  <a:solidFill>
                    <a:srgbClr val="232323"/>
                  </a:solidFill>
                  <a:latin typeface="Open Sans" charset="0"/>
                  <a:cs typeface="Open Sans" charset="0"/>
                  <a:sym typeface="Open Sans" charset="0"/>
                </a:rPr>
                <a:t>ipsum</a:t>
              </a:r>
              <a:r>
                <a:rPr lang="en-US" sz="3000" dirty="0">
                  <a:solidFill>
                    <a:srgbClr val="232323"/>
                  </a:solidFill>
                  <a:latin typeface="Open Sans" charset="0"/>
                  <a:cs typeface="Open Sans" charset="0"/>
                  <a:sym typeface="Open Sans" charset="0"/>
                </a:rPr>
                <a:t> dolor sit </a:t>
              </a:r>
              <a:r>
                <a:rPr lang="en-US" sz="3000" dirty="0" err="1">
                  <a:solidFill>
                    <a:srgbClr val="232323"/>
                  </a:solidFill>
                  <a:latin typeface="Open Sans" charset="0"/>
                  <a:cs typeface="Open Sans" charset="0"/>
                  <a:sym typeface="Open Sans" charset="0"/>
                </a:rPr>
                <a:t>amet</a:t>
              </a:r>
              <a:endParaRPr lang="en-US" dirty="0"/>
            </a:p>
          </p:txBody>
        </p:sp>
      </p:grpSp>
      <p:sp>
        <p:nvSpPr>
          <p:cNvPr id="15" name="AutoShape 6"/>
          <p:cNvSpPr>
            <a:spLocks/>
          </p:cNvSpPr>
          <p:nvPr/>
        </p:nvSpPr>
        <p:spPr bwMode="auto">
          <a:xfrm>
            <a:off x="1473200" y="12534900"/>
            <a:ext cx="3937000" cy="5334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2000" b="1" dirty="0">
                <a:solidFill>
                  <a:schemeClr val="bg1"/>
                </a:solidFill>
                <a:latin typeface="Open Sans" charset="0"/>
                <a:cs typeface="Open Sans" charset="0"/>
                <a:sym typeface="Open Sans" charset="0"/>
              </a:rPr>
              <a:t>Presentation</a:t>
            </a:r>
            <a:r>
              <a:rPr lang="en-US" sz="2000" dirty="0">
                <a:solidFill>
                  <a:schemeClr val="bg1"/>
                </a:solidFill>
                <a:latin typeface="Open Sans" charset="0"/>
                <a:cs typeface="Open Sans" charset="0"/>
                <a:sym typeface="Open Sans" charset="0"/>
              </a:rPr>
              <a:t> name goes here</a:t>
            </a:r>
            <a:endParaRPr lang="en-US" dirty="0">
              <a:solidFill>
                <a:schemeClr val="bg1"/>
              </a:solidFill>
            </a:endParaRPr>
          </a:p>
        </p:txBody>
      </p:sp>
      <p:sp>
        <p:nvSpPr>
          <p:cNvPr id="2" name="Picture Placeholder 1"/>
          <p:cNvSpPr>
            <a:spLocks noGrp="1"/>
          </p:cNvSpPr>
          <p:nvPr>
            <p:ph type="pic" sz="quarter" idx="10"/>
          </p:nvPr>
        </p:nvSpPr>
        <p:spPr>
          <a:xfrm>
            <a:off x="0" y="2895600"/>
            <a:ext cx="24384000" cy="10820400"/>
          </a:xfrm>
        </p:spPr>
      </p:sp>
      <p:sp>
        <p:nvSpPr>
          <p:cNvPr id="3" name="Picture Placeholder 2"/>
          <p:cNvSpPr>
            <a:spLocks noGrp="1"/>
          </p:cNvSpPr>
          <p:nvPr>
            <p:ph type="pic" sz="quarter" idx="11"/>
          </p:nvPr>
        </p:nvSpPr>
        <p:spPr>
          <a:xfrm>
            <a:off x="10411762" y="4288776"/>
            <a:ext cx="3560477" cy="3544435"/>
          </a:xfrm>
        </p:spPr>
      </p:sp>
    </p:spTree>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xmlns:p14="http://schemas.microsoft.com/office/powerpoint/2010/main" spd="slow">
        <p:fade/>
      </p:transition>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AutoShape 2"/>
          <p:cNvSpPr>
            <a:spLocks/>
          </p:cNvSpPr>
          <p:nvPr/>
        </p:nvSpPr>
        <p:spPr bwMode="auto">
          <a:xfrm>
            <a:off x="-152400" y="-228600"/>
            <a:ext cx="24841200" cy="97536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gradFill rotWithShape="0">
            <a:gsLst>
              <a:gs pos="0">
                <a:srgbClr val="42A3E8">
                  <a:alpha val="76000"/>
                </a:srgbClr>
              </a:gs>
              <a:gs pos="100000">
                <a:srgbClr val="5760DB"/>
              </a:gs>
            </a:gsLst>
            <a:lin ang="5400000"/>
          </a:gradFill>
          <a:ln w="25400" cap="flat" cmpd="sng">
            <a:solidFill>
              <a:srgbClr val="EBEBEB"/>
            </a:solidFill>
            <a:prstDash val="solid"/>
            <a:miter lim="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000000"/>
                </a:outerShdw>
              </a:effectLst>
            </a:endParaRPr>
          </a:p>
        </p:txBody>
      </p:sp>
      <p:sp>
        <p:nvSpPr>
          <p:cNvPr id="44036" name="AutoShape 4"/>
          <p:cNvSpPr>
            <a:spLocks/>
          </p:cNvSpPr>
          <p:nvPr/>
        </p:nvSpPr>
        <p:spPr bwMode="auto">
          <a:xfrm>
            <a:off x="3683000" y="6096000"/>
            <a:ext cx="17106900" cy="57785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599"/>
                </a:lnTo>
                <a:lnTo>
                  <a:pt x="0" y="21599"/>
                </a:lnTo>
                <a:close/>
              </a:path>
            </a:pathLst>
          </a:custGeom>
          <a:solidFill>
            <a:srgbClr val="FFFFFF"/>
          </a:solidFill>
          <a:ln w="25400" cap="flat" cmpd="sng">
            <a:solidFill>
              <a:srgbClr val="EBEBEB"/>
            </a:solidFill>
            <a:prstDash val="solid"/>
            <a:miter lim="0"/>
            <a:headEnd/>
            <a:tailEnd/>
          </a:ln>
          <a:effectLst>
            <a:outerShdw blurRad="12700" dist="50800" dir="3240024" algn="ctr" rotWithShape="0">
              <a:srgbClr val="000000">
                <a:alpha val="6999"/>
              </a:srgbClr>
            </a:outerShdw>
          </a:effectLst>
        </p:spPr>
        <p:txBody>
          <a:bodyPr lIns="0" tIns="0" rIns="0" bIns="0" anchor="ctr"/>
          <a:lstStyle/>
          <a:p>
            <a:pPr defTabSz="584200"/>
            <a:endParaRPr lang="en-US" sz="4000">
              <a:solidFill>
                <a:srgbClr val="FFFFFF"/>
              </a:solidFill>
              <a:effectLst>
                <a:outerShdw blurRad="38100" dist="38100" dir="2700000" algn="tl">
                  <a:srgbClr val="DDDDDD"/>
                </a:outerShdw>
              </a:effectLst>
            </a:endParaRPr>
          </a:p>
        </p:txBody>
      </p:sp>
      <p:sp>
        <p:nvSpPr>
          <p:cNvPr id="44037" name="AutoShape 5"/>
          <p:cNvSpPr>
            <a:spLocks/>
          </p:cNvSpPr>
          <p:nvPr/>
        </p:nvSpPr>
        <p:spPr bwMode="auto">
          <a:xfrm>
            <a:off x="3670300" y="3429000"/>
            <a:ext cx="17132300" cy="22733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outerShdw blurRad="12700" dist="50800" dir="3240024" algn="ctr" rotWithShape="0">
              <a:srgbClr val="000000">
                <a:alpha val="6999"/>
              </a:srgbClr>
            </a:outerShdw>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Lst>
        </p:spPr>
        <p:txBody>
          <a:bodyPr lIns="0" tIns="0" rIns="0" bIns="0" anchor="ctr"/>
          <a:lstStyle/>
          <a:p>
            <a:r>
              <a:rPr lang="en-US" sz="4800" b="1" dirty="0">
                <a:solidFill>
                  <a:srgbClr val="FFFFFF"/>
                </a:solidFill>
                <a:latin typeface="Open Sans" charset="0"/>
                <a:cs typeface="Open Sans" charset="0"/>
                <a:sym typeface="Open Sans" charset="0"/>
              </a:rPr>
              <a:t>Our Core Services is Lorem Ipsum Dolor sit </a:t>
            </a:r>
            <a:r>
              <a:rPr lang="en-US" sz="4800" b="1" dirty="0" err="1">
                <a:solidFill>
                  <a:srgbClr val="FFFFFF"/>
                </a:solidFill>
                <a:latin typeface="Open Sans" charset="0"/>
                <a:cs typeface="Open Sans" charset="0"/>
                <a:sym typeface="Open Sans" charset="0"/>
              </a:rPr>
              <a:t>Amet</a:t>
            </a:r>
            <a:r>
              <a:rPr lang="en-US" sz="4800" b="1" dirty="0">
                <a:solidFill>
                  <a:srgbClr val="FFFFFF"/>
                </a:solidFill>
                <a:latin typeface="Open Sans" charset="0"/>
                <a:cs typeface="Open Sans" charset="0"/>
                <a:sym typeface="Open Sans" charset="0"/>
              </a:rPr>
              <a:t> Maecenas </a:t>
            </a:r>
            <a:r>
              <a:rPr lang="en-US" sz="4800" b="1" dirty="0" err="1">
                <a:solidFill>
                  <a:srgbClr val="FFFFFF"/>
                </a:solidFill>
                <a:latin typeface="Open Sans" charset="0"/>
                <a:cs typeface="Open Sans" charset="0"/>
                <a:sym typeface="Open Sans" charset="0"/>
              </a:rPr>
              <a:t>Faubius</a:t>
            </a:r>
            <a:r>
              <a:rPr lang="en-US" sz="4800" b="1" dirty="0">
                <a:solidFill>
                  <a:srgbClr val="FFFFFF"/>
                </a:solidFill>
                <a:latin typeface="Open Sans" charset="0"/>
                <a:cs typeface="Open Sans" charset="0"/>
                <a:sym typeface="Open Sans" charset="0"/>
              </a:rPr>
              <a:t> </a:t>
            </a:r>
            <a:r>
              <a:rPr lang="en-US" sz="4800" b="1" dirty="0" err="1">
                <a:solidFill>
                  <a:srgbClr val="FFFFFF"/>
                </a:solidFill>
                <a:latin typeface="Open Sans" charset="0"/>
                <a:cs typeface="Open Sans" charset="0"/>
                <a:sym typeface="Open Sans" charset="0"/>
              </a:rPr>
              <a:t>Mollis</a:t>
            </a:r>
            <a:endParaRPr lang="en-US" sz="4800" b="1" dirty="0">
              <a:solidFill>
                <a:srgbClr val="FFFFFF"/>
              </a:solidFill>
              <a:latin typeface="Open Sans" charset="0"/>
              <a:cs typeface="Open Sans" charset="0"/>
              <a:sym typeface="Open Sans" charset="0"/>
            </a:endParaRPr>
          </a:p>
          <a:p>
            <a:r>
              <a:rPr lang="en-US" sz="3000" i="1" dirty="0">
                <a:solidFill>
                  <a:srgbClr val="FFFFFF"/>
                </a:solidFill>
                <a:latin typeface="Open Sans" charset="0"/>
                <a:cs typeface="Open Sans" charset="0"/>
                <a:sym typeface="Open Sans" charset="0"/>
              </a:rPr>
              <a:t>Lorem ipsum dolor sit </a:t>
            </a:r>
            <a:r>
              <a:rPr lang="en-US" sz="3000" i="1" dirty="0" err="1">
                <a:solidFill>
                  <a:srgbClr val="FFFFFF"/>
                </a:solidFill>
                <a:latin typeface="Open Sans" charset="0"/>
                <a:cs typeface="Open Sans" charset="0"/>
                <a:sym typeface="Open Sans" charset="0"/>
              </a:rPr>
              <a:t>amet</a:t>
            </a:r>
            <a:endParaRPr lang="en-US" dirty="0"/>
          </a:p>
        </p:txBody>
      </p:sp>
      <p:grpSp>
        <p:nvGrpSpPr>
          <p:cNvPr id="44038" name="Group 6"/>
          <p:cNvGrpSpPr>
            <a:grpSpLocks/>
          </p:cNvGrpSpPr>
          <p:nvPr/>
        </p:nvGrpSpPr>
        <p:grpSpPr bwMode="auto">
          <a:xfrm>
            <a:off x="8475663" y="9231313"/>
            <a:ext cx="914400" cy="1333500"/>
            <a:chOff x="0" y="0"/>
            <a:chExt cx="914400" cy="1333501"/>
          </a:xfrm>
        </p:grpSpPr>
        <p:sp>
          <p:nvSpPr>
            <p:cNvPr id="44039" name="AutoShape 7"/>
            <p:cNvSpPr>
              <a:spLocks/>
            </p:cNvSpPr>
            <p:nvPr/>
          </p:nvSpPr>
          <p:spPr bwMode="auto">
            <a:xfrm>
              <a:off x="0" y="0"/>
              <a:ext cx="914400" cy="133350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636" y="3374"/>
                  </a:moveTo>
                  <a:lnTo>
                    <a:pt x="1963" y="3375"/>
                  </a:lnTo>
                  <a:lnTo>
                    <a:pt x="1963" y="2025"/>
                  </a:lnTo>
                  <a:cubicBezTo>
                    <a:pt x="1963" y="1653"/>
                    <a:pt x="2402" y="1350"/>
                    <a:pt x="2945" y="1350"/>
                  </a:cubicBezTo>
                  <a:lnTo>
                    <a:pt x="18654" y="1349"/>
                  </a:lnTo>
                  <a:cubicBezTo>
                    <a:pt x="19195" y="1349"/>
                    <a:pt x="19636" y="1652"/>
                    <a:pt x="19636" y="2024"/>
                  </a:cubicBezTo>
                  <a:cubicBezTo>
                    <a:pt x="19636" y="2024"/>
                    <a:pt x="19636" y="3374"/>
                    <a:pt x="19636" y="3374"/>
                  </a:cubicBezTo>
                  <a:close/>
                  <a:moveTo>
                    <a:pt x="19636" y="17546"/>
                  </a:moveTo>
                  <a:lnTo>
                    <a:pt x="1963" y="17547"/>
                  </a:lnTo>
                  <a:lnTo>
                    <a:pt x="1963" y="4050"/>
                  </a:lnTo>
                  <a:lnTo>
                    <a:pt x="19636" y="4049"/>
                  </a:lnTo>
                  <a:cubicBezTo>
                    <a:pt x="19636" y="4049"/>
                    <a:pt x="19636" y="17546"/>
                    <a:pt x="19636" y="17546"/>
                  </a:cubicBezTo>
                  <a:close/>
                  <a:moveTo>
                    <a:pt x="19636" y="19574"/>
                  </a:moveTo>
                  <a:cubicBezTo>
                    <a:pt x="19636" y="19946"/>
                    <a:pt x="19195" y="20249"/>
                    <a:pt x="18654" y="20249"/>
                  </a:cubicBezTo>
                  <a:lnTo>
                    <a:pt x="2945" y="20250"/>
                  </a:lnTo>
                  <a:cubicBezTo>
                    <a:pt x="2402" y="20250"/>
                    <a:pt x="1963" y="19947"/>
                    <a:pt x="1963" y="19575"/>
                  </a:cubicBezTo>
                  <a:lnTo>
                    <a:pt x="1963" y="18222"/>
                  </a:lnTo>
                  <a:lnTo>
                    <a:pt x="19636" y="18221"/>
                  </a:lnTo>
                  <a:cubicBezTo>
                    <a:pt x="19636" y="18221"/>
                    <a:pt x="19636" y="19574"/>
                    <a:pt x="19636" y="19574"/>
                  </a:cubicBezTo>
                  <a:close/>
                  <a:moveTo>
                    <a:pt x="18654" y="0"/>
                  </a:moveTo>
                  <a:lnTo>
                    <a:pt x="2945" y="0"/>
                  </a:lnTo>
                  <a:cubicBezTo>
                    <a:pt x="1317" y="0"/>
                    <a:pt x="0" y="907"/>
                    <a:pt x="0" y="2025"/>
                  </a:cubicBezTo>
                  <a:lnTo>
                    <a:pt x="0" y="19575"/>
                  </a:lnTo>
                  <a:cubicBezTo>
                    <a:pt x="0" y="20693"/>
                    <a:pt x="1317" y="21599"/>
                    <a:pt x="2945" y="21599"/>
                  </a:cubicBezTo>
                  <a:lnTo>
                    <a:pt x="18654" y="21599"/>
                  </a:lnTo>
                  <a:cubicBezTo>
                    <a:pt x="20280" y="21599"/>
                    <a:pt x="21600" y="20693"/>
                    <a:pt x="21600" y="19574"/>
                  </a:cubicBezTo>
                  <a:lnTo>
                    <a:pt x="21600" y="2024"/>
                  </a:lnTo>
                  <a:cubicBezTo>
                    <a:pt x="21600" y="906"/>
                    <a:pt x="20280" y="0"/>
                    <a:pt x="18654" y="0"/>
                  </a:cubicBezTo>
                </a:path>
              </a:pathLst>
            </a:custGeom>
            <a:solidFill>
              <a:srgbClr val="454647"/>
            </a:solidFill>
            <a:ln>
              <a:noFill/>
            </a:ln>
            <a:effectLst/>
            <a:extLs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44040" name="AutoShape 8"/>
            <p:cNvSpPr>
              <a:spLocks/>
            </p:cNvSpPr>
            <p:nvPr/>
          </p:nvSpPr>
          <p:spPr bwMode="auto">
            <a:xfrm>
              <a:off x="374072" y="125010"/>
              <a:ext cx="166256" cy="4167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599" y="10800"/>
                  </a:moveTo>
                  <a:cubicBezTo>
                    <a:pt x="21599" y="16758"/>
                    <a:pt x="20387" y="21600"/>
                    <a:pt x="18900" y="21600"/>
                  </a:cubicBezTo>
                  <a:lnTo>
                    <a:pt x="2700" y="21600"/>
                  </a:lnTo>
                  <a:cubicBezTo>
                    <a:pt x="1202" y="21600"/>
                    <a:pt x="0" y="16758"/>
                    <a:pt x="0" y="10800"/>
                  </a:cubicBezTo>
                  <a:cubicBezTo>
                    <a:pt x="0" y="4841"/>
                    <a:pt x="1202" y="0"/>
                    <a:pt x="2700" y="0"/>
                  </a:cubicBezTo>
                  <a:lnTo>
                    <a:pt x="18900" y="0"/>
                  </a:lnTo>
                  <a:cubicBezTo>
                    <a:pt x="20387" y="0"/>
                    <a:pt x="21599" y="4841"/>
                    <a:pt x="21599" y="10800"/>
                  </a:cubicBezTo>
                </a:path>
              </a:pathLst>
            </a:custGeom>
            <a:solidFill>
              <a:srgbClr val="454647"/>
            </a:solidFill>
            <a:ln>
              <a:noFill/>
            </a:ln>
            <a:effectLst/>
            <a:extLs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44041" name="AutoShape 9"/>
            <p:cNvSpPr>
              <a:spLocks/>
            </p:cNvSpPr>
            <p:nvPr/>
          </p:nvSpPr>
          <p:spPr bwMode="auto">
            <a:xfrm>
              <a:off x="415636" y="1166774"/>
              <a:ext cx="83128" cy="4167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599" y="10800"/>
                  </a:moveTo>
                  <a:cubicBezTo>
                    <a:pt x="21599" y="16769"/>
                    <a:pt x="19174" y="21600"/>
                    <a:pt x="16200" y="21600"/>
                  </a:cubicBezTo>
                  <a:lnTo>
                    <a:pt x="5400" y="21600"/>
                  </a:lnTo>
                  <a:cubicBezTo>
                    <a:pt x="2404" y="21600"/>
                    <a:pt x="0" y="16769"/>
                    <a:pt x="0" y="10800"/>
                  </a:cubicBezTo>
                  <a:cubicBezTo>
                    <a:pt x="0" y="4830"/>
                    <a:pt x="2404" y="0"/>
                    <a:pt x="5400" y="0"/>
                  </a:cubicBezTo>
                  <a:lnTo>
                    <a:pt x="16200" y="0"/>
                  </a:lnTo>
                  <a:cubicBezTo>
                    <a:pt x="19174" y="0"/>
                    <a:pt x="21599" y="4830"/>
                    <a:pt x="21599" y="10800"/>
                  </a:cubicBezTo>
                </a:path>
              </a:pathLst>
            </a:custGeom>
            <a:solidFill>
              <a:srgbClr val="454647"/>
            </a:solidFill>
            <a:ln>
              <a:noFill/>
            </a:ln>
            <a:effectLst/>
            <a:extLs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grpSp>
      <p:grpSp>
        <p:nvGrpSpPr>
          <p:cNvPr id="44042" name="Group 10"/>
          <p:cNvGrpSpPr>
            <a:grpSpLocks/>
          </p:cNvGrpSpPr>
          <p:nvPr/>
        </p:nvGrpSpPr>
        <p:grpSpPr bwMode="auto">
          <a:xfrm>
            <a:off x="4914900" y="7416800"/>
            <a:ext cx="3365500" cy="3152775"/>
            <a:chOff x="0" y="0"/>
            <a:chExt cx="3365501" cy="3152938"/>
          </a:xfrm>
        </p:grpSpPr>
        <p:sp>
          <p:nvSpPr>
            <p:cNvPr id="44043" name="AutoShape 11"/>
            <p:cNvSpPr>
              <a:spLocks/>
            </p:cNvSpPr>
            <p:nvPr/>
          </p:nvSpPr>
          <p:spPr bwMode="auto">
            <a:xfrm>
              <a:off x="420687" y="420446"/>
              <a:ext cx="2524127" cy="168178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700" y="20255"/>
                  </a:moveTo>
                  <a:lnTo>
                    <a:pt x="899" y="20255"/>
                  </a:lnTo>
                  <a:lnTo>
                    <a:pt x="899" y="1349"/>
                  </a:lnTo>
                  <a:lnTo>
                    <a:pt x="20700" y="1349"/>
                  </a:lnTo>
                  <a:cubicBezTo>
                    <a:pt x="20700" y="1349"/>
                    <a:pt x="20700" y="20255"/>
                    <a:pt x="20700" y="20255"/>
                  </a:cubicBezTo>
                  <a:close/>
                  <a:moveTo>
                    <a:pt x="20700" y="0"/>
                  </a:moveTo>
                  <a:lnTo>
                    <a:pt x="899" y="5"/>
                  </a:lnTo>
                  <a:cubicBezTo>
                    <a:pt x="402" y="5"/>
                    <a:pt x="0" y="603"/>
                    <a:pt x="0" y="1349"/>
                  </a:cubicBezTo>
                  <a:lnTo>
                    <a:pt x="0" y="20250"/>
                  </a:lnTo>
                  <a:cubicBezTo>
                    <a:pt x="0" y="20996"/>
                    <a:pt x="402" y="21600"/>
                    <a:pt x="899" y="21600"/>
                  </a:cubicBezTo>
                  <a:lnTo>
                    <a:pt x="20700" y="21600"/>
                  </a:lnTo>
                  <a:cubicBezTo>
                    <a:pt x="21197" y="21600"/>
                    <a:pt x="21600" y="20996"/>
                    <a:pt x="21600" y="20250"/>
                  </a:cubicBezTo>
                  <a:lnTo>
                    <a:pt x="21600" y="1349"/>
                  </a:lnTo>
                  <a:cubicBezTo>
                    <a:pt x="21600" y="603"/>
                    <a:pt x="21197" y="0"/>
                    <a:pt x="20700" y="0"/>
                  </a:cubicBezTo>
                </a:path>
              </a:pathLst>
            </a:custGeom>
            <a:solidFill>
              <a:srgbClr val="454647"/>
            </a:solidFill>
            <a:ln>
              <a:noFill/>
            </a:ln>
            <a:effectLst/>
            <a:extLs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44044" name="AutoShape 12"/>
            <p:cNvSpPr>
              <a:spLocks/>
            </p:cNvSpPr>
            <p:nvPr/>
          </p:nvSpPr>
          <p:spPr bwMode="auto">
            <a:xfrm>
              <a:off x="0" y="0"/>
              <a:ext cx="3365501" cy="315293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250" y="16562"/>
                  </a:moveTo>
                  <a:cubicBezTo>
                    <a:pt x="20250" y="16959"/>
                    <a:pt x="19946" y="17282"/>
                    <a:pt x="19575" y="17282"/>
                  </a:cubicBezTo>
                  <a:lnTo>
                    <a:pt x="13500" y="17282"/>
                  </a:lnTo>
                  <a:lnTo>
                    <a:pt x="8100" y="17282"/>
                  </a:lnTo>
                  <a:lnTo>
                    <a:pt x="2025" y="17282"/>
                  </a:lnTo>
                  <a:cubicBezTo>
                    <a:pt x="1651" y="17282"/>
                    <a:pt x="1350" y="16959"/>
                    <a:pt x="1350" y="16562"/>
                  </a:cubicBezTo>
                  <a:lnTo>
                    <a:pt x="1350" y="2160"/>
                  </a:lnTo>
                  <a:cubicBezTo>
                    <a:pt x="1350" y="1762"/>
                    <a:pt x="1651" y="1440"/>
                    <a:pt x="2025" y="1440"/>
                  </a:cubicBezTo>
                  <a:lnTo>
                    <a:pt x="19575" y="1440"/>
                  </a:lnTo>
                  <a:cubicBezTo>
                    <a:pt x="19946" y="1440"/>
                    <a:pt x="20250" y="1762"/>
                    <a:pt x="20250" y="2160"/>
                  </a:cubicBezTo>
                  <a:cubicBezTo>
                    <a:pt x="20250" y="2160"/>
                    <a:pt x="20250" y="16562"/>
                    <a:pt x="20250" y="16562"/>
                  </a:cubicBezTo>
                  <a:close/>
                  <a:moveTo>
                    <a:pt x="19575" y="0"/>
                  </a:moveTo>
                  <a:lnTo>
                    <a:pt x="2025" y="0"/>
                  </a:lnTo>
                  <a:cubicBezTo>
                    <a:pt x="905" y="0"/>
                    <a:pt x="0" y="966"/>
                    <a:pt x="0" y="2160"/>
                  </a:cubicBezTo>
                  <a:lnTo>
                    <a:pt x="0" y="16562"/>
                  </a:lnTo>
                  <a:cubicBezTo>
                    <a:pt x="0" y="17753"/>
                    <a:pt x="903" y="18718"/>
                    <a:pt x="2018" y="18721"/>
                  </a:cubicBezTo>
                  <a:lnTo>
                    <a:pt x="8774" y="18721"/>
                  </a:lnTo>
                  <a:lnTo>
                    <a:pt x="8774" y="19597"/>
                  </a:lnTo>
                  <a:lnTo>
                    <a:pt x="4561" y="20181"/>
                  </a:lnTo>
                  <a:cubicBezTo>
                    <a:pt x="4260" y="20262"/>
                    <a:pt x="4050" y="20549"/>
                    <a:pt x="4050" y="20879"/>
                  </a:cubicBezTo>
                  <a:cubicBezTo>
                    <a:pt x="4050" y="21277"/>
                    <a:pt x="4351" y="21599"/>
                    <a:pt x="4725" y="21599"/>
                  </a:cubicBezTo>
                  <a:lnTo>
                    <a:pt x="16875" y="21599"/>
                  </a:lnTo>
                  <a:cubicBezTo>
                    <a:pt x="17248" y="21599"/>
                    <a:pt x="17549" y="21277"/>
                    <a:pt x="17549" y="20879"/>
                  </a:cubicBezTo>
                  <a:cubicBezTo>
                    <a:pt x="17549" y="20549"/>
                    <a:pt x="17339" y="20262"/>
                    <a:pt x="17038" y="20181"/>
                  </a:cubicBezTo>
                  <a:lnTo>
                    <a:pt x="12825" y="19597"/>
                  </a:lnTo>
                  <a:lnTo>
                    <a:pt x="12825" y="18721"/>
                  </a:lnTo>
                  <a:lnTo>
                    <a:pt x="19581" y="18721"/>
                  </a:lnTo>
                  <a:cubicBezTo>
                    <a:pt x="20696" y="18718"/>
                    <a:pt x="21599" y="17753"/>
                    <a:pt x="21599" y="16562"/>
                  </a:cubicBezTo>
                  <a:lnTo>
                    <a:pt x="21599" y="2160"/>
                  </a:lnTo>
                  <a:cubicBezTo>
                    <a:pt x="21599" y="966"/>
                    <a:pt x="20692" y="0"/>
                    <a:pt x="19575" y="0"/>
                  </a:cubicBezTo>
                </a:path>
              </a:pathLst>
            </a:custGeom>
            <a:solidFill>
              <a:srgbClr val="454647"/>
            </a:solidFill>
            <a:ln>
              <a:noFill/>
            </a:ln>
            <a:effectLst/>
            <a:extLs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grpSp>
      <p:sp>
        <p:nvSpPr>
          <p:cNvPr id="44045" name="AutoShape 13"/>
          <p:cNvSpPr>
            <a:spLocks/>
          </p:cNvSpPr>
          <p:nvPr/>
        </p:nvSpPr>
        <p:spPr bwMode="auto">
          <a:xfrm>
            <a:off x="10566400" y="8107363"/>
            <a:ext cx="9029700" cy="24511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2700">
                <a:solidFill>
                  <a:srgbClr val="444444"/>
                </a:solidFill>
                <a:latin typeface="Open Sans" charset="0"/>
                <a:cs typeface="Open Sans" charset="0"/>
                <a:sym typeface="Open Sans" charset="0"/>
              </a:rPr>
              <a:t>Maecenas faucibus mollis interdum. Praesent commodo cursus magna, vel scelerisque nisl consectetur et. Aenean lacinia bibendum nulla sed consectetur. Maecenas faucibus mollis interdum. Sed posuere consectetur est at lobortis. Donec sed odio dui.</a:t>
            </a:r>
            <a:endParaRPr lang="en-US"/>
          </a:p>
        </p:txBody>
      </p:sp>
      <p:sp>
        <p:nvSpPr>
          <p:cNvPr id="44046" name="AutoShape 14"/>
          <p:cNvSpPr>
            <a:spLocks/>
          </p:cNvSpPr>
          <p:nvPr/>
        </p:nvSpPr>
        <p:spPr bwMode="auto">
          <a:xfrm>
            <a:off x="10566400" y="7135813"/>
            <a:ext cx="8597900" cy="7239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599"/>
                </a:lnTo>
                <a:lnTo>
                  <a:pt x="0" y="21599"/>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3600" b="1">
                <a:solidFill>
                  <a:srgbClr val="337EB2"/>
                </a:solidFill>
                <a:latin typeface="Open Sans" charset="0"/>
                <a:cs typeface="Open Sans" charset="0"/>
                <a:sym typeface="Open Sans" charset="0"/>
              </a:rPr>
              <a:t>We create top notch lorem ipsum</a:t>
            </a:r>
            <a:endParaRPr lang="en-US"/>
          </a:p>
        </p:txBody>
      </p:sp>
      <p:sp>
        <p:nvSpPr>
          <p:cNvPr id="44047" name="AutoShape 15"/>
          <p:cNvSpPr>
            <a:spLocks/>
          </p:cNvSpPr>
          <p:nvPr/>
        </p:nvSpPr>
        <p:spPr bwMode="auto">
          <a:xfrm>
            <a:off x="22263100" y="12630150"/>
            <a:ext cx="461963" cy="520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r>
              <a:rPr lang="en-US" sz="2400" b="1">
                <a:solidFill>
                  <a:srgbClr val="444444"/>
                </a:solidFill>
                <a:latin typeface="Open Sans" charset="0"/>
                <a:cs typeface="Open Sans" charset="0"/>
                <a:sym typeface="Open Sans" charset="0"/>
              </a:rPr>
              <a:t>36</a:t>
            </a:r>
            <a:endParaRPr lang="en-US"/>
          </a:p>
        </p:txBody>
      </p:sp>
      <p:grpSp>
        <p:nvGrpSpPr>
          <p:cNvPr id="17" name="Group 1"/>
          <p:cNvGrpSpPr>
            <a:grpSpLocks/>
          </p:cNvGrpSpPr>
          <p:nvPr/>
        </p:nvGrpSpPr>
        <p:grpSpPr bwMode="auto">
          <a:xfrm>
            <a:off x="1450975" y="723900"/>
            <a:ext cx="19580225" cy="1308100"/>
            <a:chOff x="0" y="0"/>
            <a:chExt cx="5471505" cy="1308100"/>
          </a:xfrm>
        </p:grpSpPr>
        <p:sp>
          <p:nvSpPr>
            <p:cNvPr id="18" name="AutoShape 2"/>
            <p:cNvSpPr>
              <a:spLocks/>
            </p:cNvSpPr>
            <p:nvPr/>
          </p:nvSpPr>
          <p:spPr bwMode="auto">
            <a:xfrm>
              <a:off x="0" y="0"/>
              <a:ext cx="4132908" cy="8001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4000" b="1" dirty="0" err="1" smtClean="0">
                  <a:solidFill>
                    <a:schemeClr val="bg1"/>
                  </a:solidFill>
                  <a:latin typeface="Open Sans" charset="0"/>
                  <a:cs typeface="Open Sans" charset="0"/>
                  <a:sym typeface="Open Sans" charset="0"/>
                </a:rPr>
                <a:t>Lorem</a:t>
              </a:r>
              <a:r>
                <a:rPr lang="en-US" sz="4000" b="1" dirty="0" smtClean="0">
                  <a:solidFill>
                    <a:schemeClr val="bg1"/>
                  </a:solidFill>
                  <a:latin typeface="Open Sans" charset="0"/>
                  <a:cs typeface="Open Sans" charset="0"/>
                  <a:sym typeface="Open Sans" charset="0"/>
                </a:rPr>
                <a:t> </a:t>
              </a:r>
              <a:r>
                <a:rPr lang="en-US" sz="4000" b="1" dirty="0" err="1" smtClean="0">
                  <a:solidFill>
                    <a:schemeClr val="bg1"/>
                  </a:solidFill>
                  <a:latin typeface="Open Sans" charset="0"/>
                  <a:cs typeface="Open Sans" charset="0"/>
                  <a:sym typeface="Open Sans" charset="0"/>
                </a:rPr>
                <a:t>ipsum</a:t>
              </a:r>
              <a:r>
                <a:rPr lang="en-US" sz="4000" b="1" dirty="0" smtClean="0">
                  <a:solidFill>
                    <a:schemeClr val="bg1"/>
                  </a:solidFill>
                  <a:latin typeface="Open Sans" charset="0"/>
                  <a:cs typeface="Open Sans" charset="0"/>
                  <a:sym typeface="Open Sans" charset="0"/>
                </a:rPr>
                <a:t> title</a:t>
              </a:r>
              <a:endParaRPr lang="en-US" dirty="0">
                <a:solidFill>
                  <a:schemeClr val="bg1"/>
                </a:solidFill>
              </a:endParaRPr>
            </a:p>
          </p:txBody>
        </p:sp>
        <p:sp>
          <p:nvSpPr>
            <p:cNvPr id="19" name="AutoShape 3"/>
            <p:cNvSpPr>
              <a:spLocks/>
            </p:cNvSpPr>
            <p:nvPr/>
          </p:nvSpPr>
          <p:spPr bwMode="auto">
            <a:xfrm>
              <a:off x="8135" y="685800"/>
              <a:ext cx="5463370" cy="6223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3000" dirty="0">
                  <a:solidFill>
                    <a:schemeClr val="bg1"/>
                  </a:solidFill>
                  <a:latin typeface="Open Sans" charset="0"/>
                  <a:cs typeface="Open Sans" charset="0"/>
                  <a:sym typeface="Open Sans" charset="0"/>
                </a:rPr>
                <a:t>The </a:t>
              </a:r>
              <a:r>
                <a:rPr lang="en-US" sz="3000" dirty="0" err="1">
                  <a:solidFill>
                    <a:schemeClr val="bg1"/>
                  </a:solidFill>
                  <a:latin typeface="Open Sans" charset="0"/>
                  <a:cs typeface="Open Sans" charset="0"/>
                  <a:sym typeface="Open Sans" charset="0"/>
                </a:rPr>
                <a:t>lorem</a:t>
              </a:r>
              <a:r>
                <a:rPr lang="en-US" sz="3000" dirty="0">
                  <a:solidFill>
                    <a:schemeClr val="bg1"/>
                  </a:solidFill>
                  <a:latin typeface="Open Sans" charset="0"/>
                  <a:cs typeface="Open Sans" charset="0"/>
                  <a:sym typeface="Open Sans" charset="0"/>
                </a:rPr>
                <a:t> </a:t>
              </a:r>
              <a:r>
                <a:rPr lang="en-US" sz="3000" dirty="0" err="1">
                  <a:solidFill>
                    <a:schemeClr val="bg1"/>
                  </a:solidFill>
                  <a:latin typeface="Open Sans" charset="0"/>
                  <a:cs typeface="Open Sans" charset="0"/>
                  <a:sym typeface="Open Sans" charset="0"/>
                </a:rPr>
                <a:t>ipsum</a:t>
              </a:r>
              <a:r>
                <a:rPr lang="en-US" sz="3000" dirty="0">
                  <a:solidFill>
                    <a:schemeClr val="bg1"/>
                  </a:solidFill>
                  <a:latin typeface="Open Sans" charset="0"/>
                  <a:cs typeface="Open Sans" charset="0"/>
                  <a:sym typeface="Open Sans" charset="0"/>
                </a:rPr>
                <a:t> dolor sit </a:t>
              </a:r>
              <a:r>
                <a:rPr lang="en-US" sz="3000" dirty="0" err="1">
                  <a:solidFill>
                    <a:schemeClr val="bg1"/>
                  </a:solidFill>
                  <a:latin typeface="Open Sans" charset="0"/>
                  <a:cs typeface="Open Sans" charset="0"/>
                  <a:sym typeface="Open Sans" charset="0"/>
                </a:rPr>
                <a:t>amet</a:t>
              </a:r>
              <a:endParaRPr lang="en-US" dirty="0">
                <a:solidFill>
                  <a:schemeClr val="bg1"/>
                </a:solidFill>
              </a:endParaRPr>
            </a:p>
          </p:txBody>
        </p:sp>
      </p:grpSp>
      <p:sp>
        <p:nvSpPr>
          <p:cNvPr id="20" name="AutoShape 6"/>
          <p:cNvSpPr>
            <a:spLocks/>
          </p:cNvSpPr>
          <p:nvPr/>
        </p:nvSpPr>
        <p:spPr bwMode="auto">
          <a:xfrm>
            <a:off x="1473200" y="12534900"/>
            <a:ext cx="3937000" cy="5334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2000" b="1" dirty="0">
                <a:solidFill>
                  <a:srgbClr val="232323"/>
                </a:solidFill>
                <a:latin typeface="Open Sans" charset="0"/>
                <a:cs typeface="Open Sans" charset="0"/>
                <a:sym typeface="Open Sans" charset="0"/>
              </a:rPr>
              <a:t>Presentation</a:t>
            </a:r>
            <a:r>
              <a:rPr lang="en-US" sz="2000" dirty="0">
                <a:solidFill>
                  <a:srgbClr val="232323"/>
                </a:solidFill>
                <a:latin typeface="Open Sans" charset="0"/>
                <a:cs typeface="Open Sans" charset="0"/>
                <a:sym typeface="Open Sans" charset="0"/>
              </a:rPr>
              <a:t> name goes here</a:t>
            </a:r>
            <a:endParaRPr lang="en-US" dirty="0"/>
          </a:p>
        </p:txBody>
      </p:sp>
      <p:sp>
        <p:nvSpPr>
          <p:cNvPr id="2" name="Picture Placeholder 1"/>
          <p:cNvSpPr>
            <a:spLocks noGrp="1"/>
          </p:cNvSpPr>
          <p:nvPr>
            <p:ph type="pic" sz="quarter" idx="10"/>
          </p:nvPr>
        </p:nvSpPr>
        <p:spPr>
          <a:xfrm>
            <a:off x="-152400" y="-1"/>
            <a:ext cx="24536400" cy="9518923"/>
          </a:xfrm>
        </p:spPr>
      </p:sp>
    </p:spTree>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xmlns:p14="http://schemas.microsoft.com/office/powerpoint/2010/main" spd="slow">
        <p:fade/>
      </p:transition>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5060" name="Picture 4" descr="iPhone-5-(black).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2353925" y="3300413"/>
            <a:ext cx="9604375" cy="20142200"/>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type="none" w="med" len="med"/>
                <a:tailEnd type="none" w="med" len="me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sp>
        <p:nvSpPr>
          <p:cNvPr id="45061" name="AutoShape 5"/>
          <p:cNvSpPr>
            <a:spLocks/>
          </p:cNvSpPr>
          <p:nvPr/>
        </p:nvSpPr>
        <p:spPr bwMode="auto">
          <a:xfrm>
            <a:off x="2439988" y="7804150"/>
            <a:ext cx="6591300" cy="34544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2400">
                <a:solidFill>
                  <a:srgbClr val="444444"/>
                </a:solidFill>
                <a:latin typeface="Open Sans" charset="0"/>
                <a:cs typeface="Open Sans" charset="0"/>
                <a:sym typeface="Open Sans" charset="0"/>
              </a:rPr>
              <a:t>Nullam id dolor id nibh ultricies vehicula ut id elit. Vestibulum id ligula porta felis euismod semper. Aenean lacinia bibendum nulla sed consectetur. Nulla vitae elit libero, a pharetra augue. Aenean eu leo quam. Pellentesque ornare sem lacinia quam venenatis vestibulum. Morbi leo risus, porta ac consectetur ac, vestibulum at eros.</a:t>
            </a:r>
            <a:endParaRPr lang="en-US"/>
          </a:p>
        </p:txBody>
      </p:sp>
      <p:sp>
        <p:nvSpPr>
          <p:cNvPr id="45062" name="AutoShape 6"/>
          <p:cNvSpPr>
            <a:spLocks/>
          </p:cNvSpPr>
          <p:nvPr/>
        </p:nvSpPr>
        <p:spPr bwMode="auto">
          <a:xfrm>
            <a:off x="2438400" y="4443413"/>
            <a:ext cx="6591300" cy="29845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pPr algn="l">
              <a:lnSpc>
                <a:spcPct val="80000"/>
              </a:lnSpc>
            </a:pPr>
            <a:r>
              <a:rPr lang="en-US" sz="6400">
                <a:solidFill>
                  <a:srgbClr val="232323"/>
                </a:solidFill>
                <a:latin typeface="Open Sans" charset="0"/>
                <a:cs typeface="Open Sans" charset="0"/>
                <a:sym typeface="Open Sans" charset="0"/>
              </a:rPr>
              <a:t>We Creates Stuff That </a:t>
            </a:r>
            <a:r>
              <a:rPr lang="en-US" sz="6400" b="1">
                <a:solidFill>
                  <a:srgbClr val="232323"/>
                </a:solidFill>
                <a:latin typeface="Open Sans" charset="0"/>
                <a:cs typeface="Open Sans" charset="0"/>
                <a:sym typeface="Open Sans" charset="0"/>
              </a:rPr>
              <a:t>Works</a:t>
            </a:r>
            <a:r>
              <a:rPr lang="en-US" sz="6400">
                <a:solidFill>
                  <a:srgbClr val="232323"/>
                </a:solidFill>
                <a:latin typeface="Open Sans" charset="0"/>
                <a:cs typeface="Open Sans" charset="0"/>
                <a:sym typeface="Open Sans" charset="0"/>
              </a:rPr>
              <a:t>. Period.</a:t>
            </a:r>
            <a:endParaRPr lang="en-US"/>
          </a:p>
        </p:txBody>
      </p:sp>
      <p:grpSp>
        <p:nvGrpSpPr>
          <p:cNvPr id="45063" name="Group 7"/>
          <p:cNvGrpSpPr>
            <a:grpSpLocks/>
          </p:cNvGrpSpPr>
          <p:nvPr/>
        </p:nvGrpSpPr>
        <p:grpSpPr bwMode="auto">
          <a:xfrm>
            <a:off x="10145713" y="4962525"/>
            <a:ext cx="582612" cy="2317750"/>
            <a:chOff x="-1" y="-1"/>
            <a:chExt cx="581393" cy="2317222"/>
          </a:xfrm>
        </p:grpSpPr>
        <p:sp>
          <p:nvSpPr>
            <p:cNvPr id="45064" name="AutoShape 8"/>
            <p:cNvSpPr>
              <a:spLocks/>
            </p:cNvSpPr>
            <p:nvPr/>
          </p:nvSpPr>
          <p:spPr bwMode="auto">
            <a:xfrm>
              <a:off x="4518" y="-1"/>
              <a:ext cx="576874" cy="1171586"/>
            </a:xfrm>
            <a:custGeom>
              <a:avLst/>
              <a:gdLst>
                <a:gd name="T0" fmla="*/ 10800 w 21600"/>
                <a:gd name="T1" fmla="+- 0 11141 1309"/>
                <a:gd name="T2" fmla="*/ 11141 h 19665"/>
                <a:gd name="T3" fmla="*/ 10800 w 21600"/>
                <a:gd name="T4" fmla="+- 0 11141 1309"/>
                <a:gd name="T5" fmla="*/ 11141 h 19665"/>
                <a:gd name="T6" fmla="*/ 10800 w 21600"/>
                <a:gd name="T7" fmla="+- 0 11141 1309"/>
                <a:gd name="T8" fmla="*/ 11141 h 19665"/>
                <a:gd name="T9" fmla="*/ 10800 w 21600"/>
                <a:gd name="T10" fmla="+- 0 11141 1309"/>
                <a:gd name="T11" fmla="*/ 11141 h 19665"/>
              </a:gdLst>
              <a:ahLst/>
              <a:cxnLst>
                <a:cxn ang="0">
                  <a:pos x="T0" y="T2"/>
                </a:cxn>
                <a:cxn ang="0">
                  <a:pos x="T3" y="T5"/>
                </a:cxn>
                <a:cxn ang="0">
                  <a:pos x="T6" y="T8"/>
                </a:cxn>
                <a:cxn ang="0">
                  <a:pos x="T9" y="T11"/>
                </a:cxn>
              </a:cxnLst>
              <a:rect l="0" t="0" r="r" b="b"/>
              <a:pathLst>
                <a:path w="21600" h="19665">
                  <a:moveTo>
                    <a:pt x="0" y="180"/>
                  </a:moveTo>
                  <a:cubicBezTo>
                    <a:pt x="0" y="180"/>
                    <a:pt x="9969" y="-1309"/>
                    <a:pt x="11630" y="4277"/>
                  </a:cubicBezTo>
                  <a:cubicBezTo>
                    <a:pt x="13292" y="9863"/>
                    <a:pt x="7476" y="15822"/>
                    <a:pt x="13292" y="18056"/>
                  </a:cubicBezTo>
                  <a:cubicBezTo>
                    <a:pt x="19107" y="20291"/>
                    <a:pt x="21600" y="19546"/>
                    <a:pt x="21600" y="19546"/>
                  </a:cubicBezTo>
                  <a:lnTo>
                    <a:pt x="14123" y="18801"/>
                  </a:lnTo>
                </a:path>
              </a:pathLst>
            </a:custGeom>
            <a:noFill/>
            <a:ln w="25400" cap="flat" cmpd="sng">
              <a:solidFill>
                <a:srgbClr val="000000"/>
              </a:solidFill>
              <a:prstDash val="solid"/>
              <a:miter lim="0"/>
              <a:headEnd/>
              <a:tailEnd/>
            </a:ln>
            <a:effectLst/>
            <a:extLst>
              <a:ext uri="{909E8E84-426E-40dd-AFC4-6F175D3DCCD1}">
                <a14:hiddenFill xmlns:a14="http://schemas.microsoft.com/office/drawing/2010/main" xmlns="">
                  <a:solidFill>
                    <a:srgbClr val="FFFFFF"/>
                  </a:solid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endParaRPr lang="en-US"/>
            </a:p>
          </p:txBody>
        </p:sp>
        <p:sp>
          <p:nvSpPr>
            <p:cNvPr id="45065" name="AutoShape 9"/>
            <p:cNvSpPr>
              <a:spLocks/>
            </p:cNvSpPr>
            <p:nvPr/>
          </p:nvSpPr>
          <p:spPr bwMode="auto">
            <a:xfrm rot="10800000" flipH="1">
              <a:off x="0" y="1145636"/>
              <a:ext cx="576874" cy="1171585"/>
            </a:xfrm>
            <a:custGeom>
              <a:avLst/>
              <a:gdLst>
                <a:gd name="T0" fmla="*/ 10800 w 21600"/>
                <a:gd name="T1" fmla="+- 0 11141 1309"/>
                <a:gd name="T2" fmla="*/ 11141 h 19665"/>
                <a:gd name="T3" fmla="*/ 10800 w 21600"/>
                <a:gd name="T4" fmla="+- 0 11141 1309"/>
                <a:gd name="T5" fmla="*/ 11141 h 19665"/>
                <a:gd name="T6" fmla="*/ 10800 w 21600"/>
                <a:gd name="T7" fmla="+- 0 11141 1309"/>
                <a:gd name="T8" fmla="*/ 11141 h 19665"/>
                <a:gd name="T9" fmla="*/ 10800 w 21600"/>
                <a:gd name="T10" fmla="+- 0 11141 1309"/>
                <a:gd name="T11" fmla="*/ 11141 h 19665"/>
              </a:gdLst>
              <a:ahLst/>
              <a:cxnLst>
                <a:cxn ang="0">
                  <a:pos x="T0" y="T2"/>
                </a:cxn>
                <a:cxn ang="0">
                  <a:pos x="T3" y="T5"/>
                </a:cxn>
                <a:cxn ang="0">
                  <a:pos x="T6" y="T8"/>
                </a:cxn>
                <a:cxn ang="0">
                  <a:pos x="T9" y="T11"/>
                </a:cxn>
              </a:cxnLst>
              <a:rect l="0" t="0" r="r" b="b"/>
              <a:pathLst>
                <a:path w="21600" h="19665">
                  <a:moveTo>
                    <a:pt x="0" y="180"/>
                  </a:moveTo>
                  <a:cubicBezTo>
                    <a:pt x="0" y="180"/>
                    <a:pt x="9969" y="-1309"/>
                    <a:pt x="11630" y="4277"/>
                  </a:cubicBezTo>
                  <a:cubicBezTo>
                    <a:pt x="13292" y="9863"/>
                    <a:pt x="7476" y="15822"/>
                    <a:pt x="13292" y="18056"/>
                  </a:cubicBezTo>
                  <a:cubicBezTo>
                    <a:pt x="19107" y="20291"/>
                    <a:pt x="21600" y="19546"/>
                    <a:pt x="21600" y="19546"/>
                  </a:cubicBezTo>
                  <a:lnTo>
                    <a:pt x="14123" y="18801"/>
                  </a:lnTo>
                </a:path>
              </a:pathLst>
            </a:custGeom>
            <a:noFill/>
            <a:ln w="25400" cap="flat" cmpd="sng">
              <a:solidFill>
                <a:srgbClr val="000000"/>
              </a:solidFill>
              <a:prstDash val="solid"/>
              <a:miter lim="0"/>
              <a:headEnd/>
              <a:tailEnd/>
            </a:ln>
            <a:effectLst/>
            <a:extLst>
              <a:ext uri="{909E8E84-426E-40dd-AFC4-6F175D3DCCD1}">
                <a14:hiddenFill xmlns:a14="http://schemas.microsoft.com/office/drawing/2010/main" xmlns="">
                  <a:solidFill>
                    <a:srgbClr val="FFFFFF"/>
                  </a:solid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endParaRPr lang="en-US"/>
            </a:p>
          </p:txBody>
        </p:sp>
      </p:grpSp>
      <p:sp>
        <p:nvSpPr>
          <p:cNvPr id="45066" name="AutoShape 10"/>
          <p:cNvSpPr>
            <a:spLocks/>
          </p:cNvSpPr>
          <p:nvPr/>
        </p:nvSpPr>
        <p:spPr bwMode="auto">
          <a:xfrm>
            <a:off x="13157200" y="6223000"/>
            <a:ext cx="8102600" cy="75819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599"/>
                </a:lnTo>
                <a:lnTo>
                  <a:pt x="0" y="21599"/>
                </a:lnTo>
                <a:close/>
              </a:path>
            </a:pathLst>
          </a:custGeom>
          <a:gradFill rotWithShape="0">
            <a:gsLst>
              <a:gs pos="0">
                <a:srgbClr val="5760DB"/>
              </a:gs>
              <a:gs pos="100000">
                <a:srgbClr val="42A3E8"/>
              </a:gs>
            </a:gsLst>
            <a:lin ang="5400000"/>
          </a:gradFill>
          <a:ln w="25400" cap="flat" cmpd="sng">
            <a:solidFill>
              <a:srgbClr val="000000">
                <a:alpha val="0"/>
              </a:srgbClr>
            </a:solidFill>
            <a:prstDash val="solid"/>
            <a:miter lim="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000000"/>
                </a:outerShdw>
              </a:effectLst>
            </a:endParaRPr>
          </a:p>
        </p:txBody>
      </p:sp>
      <p:sp>
        <p:nvSpPr>
          <p:cNvPr id="45068" name="AutoShape 12"/>
          <p:cNvSpPr>
            <a:spLocks/>
          </p:cNvSpPr>
          <p:nvPr/>
        </p:nvSpPr>
        <p:spPr bwMode="auto">
          <a:xfrm>
            <a:off x="13843000" y="7035800"/>
            <a:ext cx="5321300" cy="52705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pPr algn="l">
              <a:lnSpc>
                <a:spcPct val="70000"/>
              </a:lnSpc>
            </a:pPr>
            <a:endParaRPr lang="en-US" dirty="0"/>
          </a:p>
        </p:txBody>
      </p:sp>
      <p:sp>
        <p:nvSpPr>
          <p:cNvPr id="45069" name="AutoShape 13"/>
          <p:cNvSpPr>
            <a:spLocks/>
          </p:cNvSpPr>
          <p:nvPr/>
        </p:nvSpPr>
        <p:spPr bwMode="auto">
          <a:xfrm>
            <a:off x="22263100" y="12630150"/>
            <a:ext cx="461963" cy="520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r>
              <a:rPr lang="en-US" sz="2400" b="1">
                <a:solidFill>
                  <a:srgbClr val="444444"/>
                </a:solidFill>
                <a:latin typeface="Open Sans" charset="0"/>
                <a:cs typeface="Open Sans" charset="0"/>
                <a:sym typeface="Open Sans" charset="0"/>
              </a:rPr>
              <a:t>37</a:t>
            </a:r>
            <a:endParaRPr lang="en-US"/>
          </a:p>
        </p:txBody>
      </p:sp>
      <p:grpSp>
        <p:nvGrpSpPr>
          <p:cNvPr id="15" name="Group 1"/>
          <p:cNvGrpSpPr>
            <a:grpSpLocks/>
          </p:cNvGrpSpPr>
          <p:nvPr/>
        </p:nvGrpSpPr>
        <p:grpSpPr bwMode="auto">
          <a:xfrm>
            <a:off x="1450975" y="723900"/>
            <a:ext cx="19580225" cy="1308100"/>
            <a:chOff x="0" y="0"/>
            <a:chExt cx="5471505" cy="1308100"/>
          </a:xfrm>
        </p:grpSpPr>
        <p:sp>
          <p:nvSpPr>
            <p:cNvPr id="16" name="AutoShape 2"/>
            <p:cNvSpPr>
              <a:spLocks/>
            </p:cNvSpPr>
            <p:nvPr/>
          </p:nvSpPr>
          <p:spPr bwMode="auto">
            <a:xfrm>
              <a:off x="0" y="0"/>
              <a:ext cx="4132908" cy="8001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4000" b="1" dirty="0" err="1" smtClean="0">
                  <a:solidFill>
                    <a:srgbClr val="232323"/>
                  </a:solidFill>
                  <a:latin typeface="Open Sans" charset="0"/>
                  <a:cs typeface="Open Sans" charset="0"/>
                  <a:sym typeface="Open Sans" charset="0"/>
                </a:rPr>
                <a:t>Lorem</a:t>
              </a:r>
              <a:r>
                <a:rPr lang="en-US" sz="4000" b="1" dirty="0" smtClean="0">
                  <a:solidFill>
                    <a:srgbClr val="232323"/>
                  </a:solidFill>
                  <a:latin typeface="Open Sans" charset="0"/>
                  <a:cs typeface="Open Sans" charset="0"/>
                  <a:sym typeface="Open Sans" charset="0"/>
                </a:rPr>
                <a:t> </a:t>
              </a:r>
              <a:r>
                <a:rPr lang="en-US" sz="4000" b="1" dirty="0" err="1" smtClean="0">
                  <a:solidFill>
                    <a:srgbClr val="232323"/>
                  </a:solidFill>
                  <a:latin typeface="Open Sans" charset="0"/>
                  <a:cs typeface="Open Sans" charset="0"/>
                  <a:sym typeface="Open Sans" charset="0"/>
                </a:rPr>
                <a:t>ipsum</a:t>
              </a:r>
              <a:r>
                <a:rPr lang="en-US" sz="4000" b="1" dirty="0" smtClean="0">
                  <a:solidFill>
                    <a:srgbClr val="232323"/>
                  </a:solidFill>
                  <a:latin typeface="Open Sans" charset="0"/>
                  <a:cs typeface="Open Sans" charset="0"/>
                  <a:sym typeface="Open Sans" charset="0"/>
                </a:rPr>
                <a:t> title</a:t>
              </a:r>
              <a:endParaRPr lang="en-US" dirty="0"/>
            </a:p>
          </p:txBody>
        </p:sp>
        <p:sp>
          <p:nvSpPr>
            <p:cNvPr id="17" name="AutoShape 3"/>
            <p:cNvSpPr>
              <a:spLocks/>
            </p:cNvSpPr>
            <p:nvPr/>
          </p:nvSpPr>
          <p:spPr bwMode="auto">
            <a:xfrm>
              <a:off x="8135" y="685800"/>
              <a:ext cx="5463370" cy="6223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3000" dirty="0">
                  <a:solidFill>
                    <a:srgbClr val="232323"/>
                  </a:solidFill>
                  <a:latin typeface="Open Sans" charset="0"/>
                  <a:cs typeface="Open Sans" charset="0"/>
                  <a:sym typeface="Open Sans" charset="0"/>
                </a:rPr>
                <a:t>The </a:t>
              </a:r>
              <a:r>
                <a:rPr lang="en-US" sz="3000" dirty="0" err="1">
                  <a:solidFill>
                    <a:srgbClr val="232323"/>
                  </a:solidFill>
                  <a:latin typeface="Open Sans" charset="0"/>
                  <a:cs typeface="Open Sans" charset="0"/>
                  <a:sym typeface="Open Sans" charset="0"/>
                </a:rPr>
                <a:t>lorem</a:t>
              </a:r>
              <a:r>
                <a:rPr lang="en-US" sz="3000" dirty="0">
                  <a:solidFill>
                    <a:srgbClr val="232323"/>
                  </a:solidFill>
                  <a:latin typeface="Open Sans" charset="0"/>
                  <a:cs typeface="Open Sans" charset="0"/>
                  <a:sym typeface="Open Sans" charset="0"/>
                </a:rPr>
                <a:t> </a:t>
              </a:r>
              <a:r>
                <a:rPr lang="en-US" sz="3000" dirty="0" err="1">
                  <a:solidFill>
                    <a:srgbClr val="232323"/>
                  </a:solidFill>
                  <a:latin typeface="Open Sans" charset="0"/>
                  <a:cs typeface="Open Sans" charset="0"/>
                  <a:sym typeface="Open Sans" charset="0"/>
                </a:rPr>
                <a:t>ipsum</a:t>
              </a:r>
              <a:r>
                <a:rPr lang="en-US" sz="3000" dirty="0">
                  <a:solidFill>
                    <a:srgbClr val="232323"/>
                  </a:solidFill>
                  <a:latin typeface="Open Sans" charset="0"/>
                  <a:cs typeface="Open Sans" charset="0"/>
                  <a:sym typeface="Open Sans" charset="0"/>
                </a:rPr>
                <a:t> dolor sit </a:t>
              </a:r>
              <a:r>
                <a:rPr lang="en-US" sz="3000" dirty="0" err="1">
                  <a:solidFill>
                    <a:srgbClr val="232323"/>
                  </a:solidFill>
                  <a:latin typeface="Open Sans" charset="0"/>
                  <a:cs typeface="Open Sans" charset="0"/>
                  <a:sym typeface="Open Sans" charset="0"/>
                </a:rPr>
                <a:t>amet</a:t>
              </a:r>
              <a:endParaRPr lang="en-US" dirty="0"/>
            </a:p>
          </p:txBody>
        </p:sp>
      </p:grpSp>
      <p:sp>
        <p:nvSpPr>
          <p:cNvPr id="14" name="AutoShape 6"/>
          <p:cNvSpPr>
            <a:spLocks/>
          </p:cNvSpPr>
          <p:nvPr/>
        </p:nvSpPr>
        <p:spPr bwMode="auto">
          <a:xfrm>
            <a:off x="1473200" y="12534900"/>
            <a:ext cx="3937000" cy="5334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2000" b="1" dirty="0">
                <a:solidFill>
                  <a:srgbClr val="232323"/>
                </a:solidFill>
                <a:latin typeface="Open Sans" charset="0"/>
                <a:cs typeface="Open Sans" charset="0"/>
                <a:sym typeface="Open Sans" charset="0"/>
              </a:rPr>
              <a:t>Presentation</a:t>
            </a:r>
            <a:r>
              <a:rPr lang="en-US" sz="2000" dirty="0">
                <a:solidFill>
                  <a:srgbClr val="232323"/>
                </a:solidFill>
                <a:latin typeface="Open Sans" charset="0"/>
                <a:cs typeface="Open Sans" charset="0"/>
                <a:sym typeface="Open Sans" charset="0"/>
              </a:rPr>
              <a:t> name goes here</a:t>
            </a:r>
            <a:endParaRPr lang="en-US" dirty="0"/>
          </a:p>
        </p:txBody>
      </p:sp>
      <p:sp>
        <p:nvSpPr>
          <p:cNvPr id="3" name="Picture Placeholder 2"/>
          <p:cNvSpPr>
            <a:spLocks noGrp="1"/>
          </p:cNvSpPr>
          <p:nvPr>
            <p:ph type="pic" sz="quarter" idx="11"/>
          </p:nvPr>
        </p:nvSpPr>
        <p:spPr>
          <a:xfrm>
            <a:off x="13157200" y="6223000"/>
            <a:ext cx="8102600" cy="7581900"/>
          </a:xfrm>
        </p:spPr>
      </p:sp>
    </p:spTree>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xmlns:p14="http://schemas.microsoft.com/office/powerpoint/2010/main" spd="slow">
        <p:fade/>
      </p:transition>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4" name="AutoShape 4"/>
          <p:cNvSpPr>
            <a:spLocks/>
          </p:cNvSpPr>
          <p:nvPr/>
        </p:nvSpPr>
        <p:spPr bwMode="auto">
          <a:xfrm>
            <a:off x="13512800" y="3300413"/>
            <a:ext cx="9359900" cy="29845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pPr algn="l">
              <a:lnSpc>
                <a:spcPct val="80000"/>
              </a:lnSpc>
            </a:pPr>
            <a:r>
              <a:rPr lang="en-US" sz="6400">
                <a:solidFill>
                  <a:srgbClr val="232323"/>
                </a:solidFill>
                <a:latin typeface="Open Sans" charset="0"/>
                <a:cs typeface="Open Sans" charset="0"/>
                <a:sym typeface="Open Sans" charset="0"/>
              </a:rPr>
              <a:t>Many Peoples Said We Are </a:t>
            </a:r>
            <a:r>
              <a:rPr lang="en-US" sz="6400" b="1">
                <a:solidFill>
                  <a:srgbClr val="232323"/>
                </a:solidFill>
                <a:latin typeface="Open Sans" charset="0"/>
                <a:cs typeface="Open Sans" charset="0"/>
                <a:sym typeface="Open Sans" charset="0"/>
              </a:rPr>
              <a:t>Dreamer</a:t>
            </a:r>
            <a:r>
              <a:rPr lang="en-US" sz="6400">
                <a:solidFill>
                  <a:srgbClr val="232323"/>
                </a:solidFill>
                <a:latin typeface="Open Sans" charset="0"/>
                <a:cs typeface="Open Sans" charset="0"/>
                <a:sym typeface="Open Sans" charset="0"/>
              </a:rPr>
              <a:t>. But, Yes We are the Only </a:t>
            </a:r>
            <a:r>
              <a:rPr lang="en-US" sz="6400" b="1">
                <a:solidFill>
                  <a:srgbClr val="232323"/>
                </a:solidFill>
                <a:latin typeface="Open Sans" charset="0"/>
                <a:cs typeface="Open Sans" charset="0"/>
                <a:sym typeface="Open Sans" charset="0"/>
              </a:rPr>
              <a:t>One</a:t>
            </a:r>
            <a:r>
              <a:rPr lang="en-US" sz="6400">
                <a:solidFill>
                  <a:srgbClr val="232323"/>
                </a:solidFill>
                <a:latin typeface="Open Sans" charset="0"/>
                <a:cs typeface="Open Sans" charset="0"/>
                <a:sym typeface="Open Sans" charset="0"/>
              </a:rPr>
              <a:t>.</a:t>
            </a:r>
            <a:endParaRPr lang="en-US"/>
          </a:p>
        </p:txBody>
      </p:sp>
      <p:sp>
        <p:nvSpPr>
          <p:cNvPr id="46085" name="AutoShape 5"/>
          <p:cNvSpPr>
            <a:spLocks/>
          </p:cNvSpPr>
          <p:nvPr/>
        </p:nvSpPr>
        <p:spPr bwMode="auto">
          <a:xfrm>
            <a:off x="13514388" y="6915150"/>
            <a:ext cx="9055100" cy="17780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2400">
                <a:solidFill>
                  <a:srgbClr val="444444"/>
                </a:solidFill>
                <a:latin typeface="Open Sans" charset="0"/>
                <a:cs typeface="Open Sans" charset="0"/>
                <a:sym typeface="Open Sans" charset="0"/>
              </a:rPr>
              <a:t>Aenean lacinia bibendum nulla sed consectetur. Nulla vitae elit libero, a pharetra augue. Aenean eu leo quam. Pellentesque ornare sem lacinia quam venenatis vestibulum. Morbi leo risus, porta ac consectetur ac, vestibulum at eros.</a:t>
            </a:r>
            <a:endParaRPr lang="en-US"/>
          </a:p>
        </p:txBody>
      </p:sp>
      <p:grpSp>
        <p:nvGrpSpPr>
          <p:cNvPr id="46086" name="Group 6"/>
          <p:cNvGrpSpPr>
            <a:grpSpLocks/>
          </p:cNvGrpSpPr>
          <p:nvPr/>
        </p:nvGrpSpPr>
        <p:grpSpPr bwMode="auto">
          <a:xfrm>
            <a:off x="13523913" y="9550400"/>
            <a:ext cx="395287" cy="393700"/>
            <a:chOff x="-1" y="0"/>
            <a:chExt cx="393702" cy="393701"/>
          </a:xfrm>
        </p:grpSpPr>
        <p:sp>
          <p:nvSpPr>
            <p:cNvPr id="46087" name="AutoShape 7"/>
            <p:cNvSpPr>
              <a:spLocks/>
            </p:cNvSpPr>
            <p:nvPr/>
          </p:nvSpPr>
          <p:spPr bwMode="auto">
            <a:xfrm rot="5400000">
              <a:off x="145311" y="148532"/>
              <a:ext cx="128848" cy="9663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600"/>
                  </a:moveTo>
                  <a:lnTo>
                    <a:pt x="21599" y="21600"/>
                  </a:lnTo>
                  <a:lnTo>
                    <a:pt x="10800" y="0"/>
                  </a:lnTo>
                  <a:close/>
                </a:path>
              </a:pathLst>
            </a:custGeom>
            <a:solidFill>
              <a:srgbClr val="C0C0C0"/>
            </a:solidFill>
            <a:ln w="25400" cap="flat" cmpd="sng">
              <a:solidFill>
                <a:srgbClr val="AAAAAA"/>
              </a:solidFill>
              <a:prstDash val="solid"/>
              <a:miter lim="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000000"/>
                  </a:outerShdw>
                </a:effectLst>
              </a:endParaRPr>
            </a:p>
          </p:txBody>
        </p:sp>
        <p:sp>
          <p:nvSpPr>
            <p:cNvPr id="46088" name="AutoShape 8"/>
            <p:cNvSpPr>
              <a:spLocks/>
            </p:cNvSpPr>
            <p:nvPr/>
          </p:nvSpPr>
          <p:spPr bwMode="auto">
            <a:xfrm>
              <a:off x="0" y="-1"/>
              <a:ext cx="393701" cy="393702"/>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4"/>
                    <a:pt x="20638" y="12953"/>
                    <a:pt x="16796" y="16796"/>
                  </a:cubicBezTo>
                  <a:cubicBezTo>
                    <a:pt x="12953" y="20639"/>
                    <a:pt x="6724" y="20639"/>
                    <a:pt x="2881" y="16796"/>
                  </a:cubicBezTo>
                  <a:cubicBezTo>
                    <a:pt x="-961" y="12953"/>
                    <a:pt x="-961" y="6724"/>
                    <a:pt x="2881" y="2881"/>
                  </a:cubicBezTo>
                  <a:cubicBezTo>
                    <a:pt x="6724" y="-961"/>
                    <a:pt x="12953" y="-961"/>
                    <a:pt x="16796" y="2881"/>
                  </a:cubicBezTo>
                </a:path>
              </a:pathLst>
            </a:custGeom>
            <a:noFill/>
            <a:ln w="25400" cap="flat" cmpd="sng">
              <a:solidFill>
                <a:srgbClr val="AAAAAA"/>
              </a:solidFill>
              <a:prstDash val="solid"/>
              <a:miter lim="0"/>
              <a:headEnd/>
              <a:tailEnd/>
            </a:ln>
            <a:effectLst/>
            <a:extLst>
              <a:ext uri="{909E8E84-426E-40dd-AFC4-6F175D3DCCD1}">
                <a14:hiddenFill xmlns:a14="http://schemas.microsoft.com/office/drawing/2010/main" xmlns="">
                  <a:solidFill>
                    <a:srgbClr val="FFFFFF"/>
                  </a:solid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DDDDDD"/>
                  </a:outerShdw>
                </a:effectLst>
              </a:endParaRPr>
            </a:p>
          </p:txBody>
        </p:sp>
      </p:grpSp>
      <p:sp>
        <p:nvSpPr>
          <p:cNvPr id="46089" name="AutoShape 9"/>
          <p:cNvSpPr>
            <a:spLocks/>
          </p:cNvSpPr>
          <p:nvPr/>
        </p:nvSpPr>
        <p:spPr bwMode="auto">
          <a:xfrm>
            <a:off x="14160500" y="9480550"/>
            <a:ext cx="6964363" cy="520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2400" b="1">
                <a:solidFill>
                  <a:srgbClr val="444444"/>
                </a:solidFill>
                <a:latin typeface="Open Sans" charset="0"/>
                <a:cs typeface="Open Sans" charset="0"/>
                <a:sym typeface="Open Sans" charset="0"/>
              </a:rPr>
              <a:t>Nullam</a:t>
            </a:r>
            <a:r>
              <a:rPr lang="en-US" sz="2400">
                <a:solidFill>
                  <a:srgbClr val="444444"/>
                </a:solidFill>
                <a:latin typeface="Open Sans" charset="0"/>
                <a:cs typeface="Open Sans" charset="0"/>
                <a:sym typeface="Open Sans" charset="0"/>
              </a:rPr>
              <a:t> id dolor id nibh ultricies vehicula ut id elit.</a:t>
            </a:r>
            <a:endParaRPr lang="en-US"/>
          </a:p>
        </p:txBody>
      </p:sp>
      <p:grpSp>
        <p:nvGrpSpPr>
          <p:cNvPr id="46090" name="Group 10"/>
          <p:cNvGrpSpPr>
            <a:grpSpLocks/>
          </p:cNvGrpSpPr>
          <p:nvPr/>
        </p:nvGrpSpPr>
        <p:grpSpPr bwMode="auto">
          <a:xfrm>
            <a:off x="13523913" y="10350500"/>
            <a:ext cx="395287" cy="393700"/>
            <a:chOff x="-1" y="0"/>
            <a:chExt cx="393702" cy="393701"/>
          </a:xfrm>
        </p:grpSpPr>
        <p:sp>
          <p:nvSpPr>
            <p:cNvPr id="46091" name="AutoShape 11"/>
            <p:cNvSpPr>
              <a:spLocks/>
            </p:cNvSpPr>
            <p:nvPr/>
          </p:nvSpPr>
          <p:spPr bwMode="auto">
            <a:xfrm rot="5400000">
              <a:off x="145311" y="148532"/>
              <a:ext cx="128848" cy="9663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600"/>
                  </a:moveTo>
                  <a:lnTo>
                    <a:pt x="21599" y="21600"/>
                  </a:lnTo>
                  <a:lnTo>
                    <a:pt x="10800" y="0"/>
                  </a:lnTo>
                  <a:close/>
                </a:path>
              </a:pathLst>
            </a:custGeom>
            <a:solidFill>
              <a:srgbClr val="C0C0C0"/>
            </a:solidFill>
            <a:ln w="25400" cap="flat" cmpd="sng">
              <a:solidFill>
                <a:srgbClr val="AAAAAA"/>
              </a:solidFill>
              <a:prstDash val="solid"/>
              <a:miter lim="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000000"/>
                  </a:outerShdw>
                </a:effectLst>
              </a:endParaRPr>
            </a:p>
          </p:txBody>
        </p:sp>
        <p:sp>
          <p:nvSpPr>
            <p:cNvPr id="46092" name="AutoShape 12"/>
            <p:cNvSpPr>
              <a:spLocks/>
            </p:cNvSpPr>
            <p:nvPr/>
          </p:nvSpPr>
          <p:spPr bwMode="auto">
            <a:xfrm>
              <a:off x="0" y="-1"/>
              <a:ext cx="393701" cy="393702"/>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4"/>
                    <a:pt x="20638" y="12953"/>
                    <a:pt x="16796" y="16796"/>
                  </a:cubicBezTo>
                  <a:cubicBezTo>
                    <a:pt x="12953" y="20639"/>
                    <a:pt x="6724" y="20639"/>
                    <a:pt x="2881" y="16796"/>
                  </a:cubicBezTo>
                  <a:cubicBezTo>
                    <a:pt x="-961" y="12953"/>
                    <a:pt x="-961" y="6724"/>
                    <a:pt x="2881" y="2881"/>
                  </a:cubicBezTo>
                  <a:cubicBezTo>
                    <a:pt x="6724" y="-961"/>
                    <a:pt x="12953" y="-961"/>
                    <a:pt x="16796" y="2881"/>
                  </a:cubicBezTo>
                </a:path>
              </a:pathLst>
            </a:custGeom>
            <a:noFill/>
            <a:ln w="25400" cap="flat" cmpd="sng">
              <a:solidFill>
                <a:srgbClr val="AAAAAA"/>
              </a:solidFill>
              <a:prstDash val="solid"/>
              <a:miter lim="0"/>
              <a:headEnd/>
              <a:tailEnd/>
            </a:ln>
            <a:effectLst/>
            <a:extLst>
              <a:ext uri="{909E8E84-426E-40dd-AFC4-6F175D3DCCD1}">
                <a14:hiddenFill xmlns:a14="http://schemas.microsoft.com/office/drawing/2010/main" xmlns="">
                  <a:solidFill>
                    <a:srgbClr val="FFFFFF"/>
                  </a:solid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DDDDDD"/>
                  </a:outerShdw>
                </a:effectLst>
              </a:endParaRPr>
            </a:p>
          </p:txBody>
        </p:sp>
      </p:grpSp>
      <p:sp>
        <p:nvSpPr>
          <p:cNvPr id="46093" name="AutoShape 13"/>
          <p:cNvSpPr>
            <a:spLocks/>
          </p:cNvSpPr>
          <p:nvPr/>
        </p:nvSpPr>
        <p:spPr bwMode="auto">
          <a:xfrm>
            <a:off x="14160500" y="10287000"/>
            <a:ext cx="6792913" cy="520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2400">
                <a:solidFill>
                  <a:srgbClr val="444444"/>
                </a:solidFill>
                <a:latin typeface="Open Sans" charset="0"/>
                <a:cs typeface="Open Sans" charset="0"/>
                <a:sym typeface="Open Sans" charset="0"/>
              </a:rPr>
              <a:t> Vestibulum id ligula porta felis </a:t>
            </a:r>
            <a:r>
              <a:rPr lang="en-US" sz="2400" b="1">
                <a:solidFill>
                  <a:srgbClr val="444444"/>
                </a:solidFill>
                <a:latin typeface="Open Sans" charset="0"/>
                <a:cs typeface="Open Sans" charset="0"/>
                <a:sym typeface="Open Sans" charset="0"/>
              </a:rPr>
              <a:t>euismod</a:t>
            </a:r>
            <a:r>
              <a:rPr lang="en-US" sz="2400">
                <a:solidFill>
                  <a:srgbClr val="444444"/>
                </a:solidFill>
                <a:latin typeface="Open Sans" charset="0"/>
                <a:cs typeface="Open Sans" charset="0"/>
                <a:sym typeface="Open Sans" charset="0"/>
              </a:rPr>
              <a:t> semper</a:t>
            </a:r>
            <a:endParaRPr lang="en-US"/>
          </a:p>
        </p:txBody>
      </p:sp>
      <p:grpSp>
        <p:nvGrpSpPr>
          <p:cNvPr id="46094" name="Group 14"/>
          <p:cNvGrpSpPr>
            <a:grpSpLocks/>
          </p:cNvGrpSpPr>
          <p:nvPr/>
        </p:nvGrpSpPr>
        <p:grpSpPr bwMode="auto">
          <a:xfrm>
            <a:off x="13523913" y="11163300"/>
            <a:ext cx="395287" cy="393700"/>
            <a:chOff x="-1" y="0"/>
            <a:chExt cx="393702" cy="393701"/>
          </a:xfrm>
        </p:grpSpPr>
        <p:sp>
          <p:nvSpPr>
            <p:cNvPr id="46095" name="AutoShape 15"/>
            <p:cNvSpPr>
              <a:spLocks/>
            </p:cNvSpPr>
            <p:nvPr/>
          </p:nvSpPr>
          <p:spPr bwMode="auto">
            <a:xfrm rot="5400000">
              <a:off x="145311" y="148532"/>
              <a:ext cx="128848" cy="9663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600"/>
                  </a:moveTo>
                  <a:lnTo>
                    <a:pt x="21599" y="21600"/>
                  </a:lnTo>
                  <a:lnTo>
                    <a:pt x="10800" y="0"/>
                  </a:lnTo>
                  <a:close/>
                </a:path>
              </a:pathLst>
            </a:custGeom>
            <a:solidFill>
              <a:srgbClr val="C0C0C0"/>
            </a:solidFill>
            <a:ln w="25400" cap="flat" cmpd="sng">
              <a:solidFill>
                <a:srgbClr val="AAAAAA"/>
              </a:solidFill>
              <a:prstDash val="solid"/>
              <a:miter lim="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000000"/>
                  </a:outerShdw>
                </a:effectLst>
              </a:endParaRPr>
            </a:p>
          </p:txBody>
        </p:sp>
        <p:sp>
          <p:nvSpPr>
            <p:cNvPr id="46096" name="AutoShape 16"/>
            <p:cNvSpPr>
              <a:spLocks/>
            </p:cNvSpPr>
            <p:nvPr/>
          </p:nvSpPr>
          <p:spPr bwMode="auto">
            <a:xfrm>
              <a:off x="0" y="-1"/>
              <a:ext cx="393701" cy="393702"/>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4"/>
                    <a:pt x="20638" y="12953"/>
                    <a:pt x="16796" y="16796"/>
                  </a:cubicBezTo>
                  <a:cubicBezTo>
                    <a:pt x="12953" y="20639"/>
                    <a:pt x="6724" y="20639"/>
                    <a:pt x="2881" y="16796"/>
                  </a:cubicBezTo>
                  <a:cubicBezTo>
                    <a:pt x="-961" y="12953"/>
                    <a:pt x="-961" y="6724"/>
                    <a:pt x="2881" y="2881"/>
                  </a:cubicBezTo>
                  <a:cubicBezTo>
                    <a:pt x="6724" y="-961"/>
                    <a:pt x="12953" y="-961"/>
                    <a:pt x="16796" y="2881"/>
                  </a:cubicBezTo>
                </a:path>
              </a:pathLst>
            </a:custGeom>
            <a:noFill/>
            <a:ln w="25400" cap="flat" cmpd="sng">
              <a:solidFill>
                <a:srgbClr val="AAAAAA"/>
              </a:solidFill>
              <a:prstDash val="solid"/>
              <a:miter lim="0"/>
              <a:headEnd/>
              <a:tailEnd/>
            </a:ln>
            <a:effectLst/>
            <a:extLst>
              <a:ext uri="{909E8E84-426E-40dd-AFC4-6F175D3DCCD1}">
                <a14:hiddenFill xmlns:a14="http://schemas.microsoft.com/office/drawing/2010/main" xmlns="">
                  <a:solidFill>
                    <a:srgbClr val="FFFFFF"/>
                  </a:solid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DDDDDD"/>
                  </a:outerShdw>
                </a:effectLst>
              </a:endParaRPr>
            </a:p>
          </p:txBody>
        </p:sp>
      </p:grpSp>
      <p:sp>
        <p:nvSpPr>
          <p:cNvPr id="46097" name="AutoShape 17"/>
          <p:cNvSpPr>
            <a:spLocks/>
          </p:cNvSpPr>
          <p:nvPr/>
        </p:nvSpPr>
        <p:spPr bwMode="auto">
          <a:xfrm>
            <a:off x="14160500" y="11099800"/>
            <a:ext cx="6889750" cy="520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2400">
                <a:solidFill>
                  <a:srgbClr val="444444"/>
                </a:solidFill>
                <a:latin typeface="Open Sans" charset="0"/>
                <a:cs typeface="Open Sans" charset="0"/>
                <a:sym typeface="Open Sans" charset="0"/>
              </a:rPr>
              <a:t>Nullam id </a:t>
            </a:r>
            <a:r>
              <a:rPr lang="en-US" sz="2400" b="1">
                <a:solidFill>
                  <a:srgbClr val="444444"/>
                </a:solidFill>
                <a:latin typeface="Open Sans" charset="0"/>
                <a:cs typeface="Open Sans" charset="0"/>
                <a:sym typeface="Open Sans" charset="0"/>
              </a:rPr>
              <a:t>dolor</a:t>
            </a:r>
            <a:r>
              <a:rPr lang="en-US" sz="2400">
                <a:solidFill>
                  <a:srgbClr val="444444"/>
                </a:solidFill>
                <a:latin typeface="Open Sans" charset="0"/>
                <a:cs typeface="Open Sans" charset="0"/>
                <a:sym typeface="Open Sans" charset="0"/>
              </a:rPr>
              <a:t> id nibh ultricies vehicula ut id elit.</a:t>
            </a:r>
            <a:endParaRPr lang="en-US"/>
          </a:p>
        </p:txBody>
      </p:sp>
      <p:grpSp>
        <p:nvGrpSpPr>
          <p:cNvPr id="46098" name="Group 18"/>
          <p:cNvGrpSpPr>
            <a:grpSpLocks/>
          </p:cNvGrpSpPr>
          <p:nvPr/>
        </p:nvGrpSpPr>
        <p:grpSpPr bwMode="auto">
          <a:xfrm>
            <a:off x="8064500" y="3960813"/>
            <a:ext cx="3849688" cy="8078787"/>
            <a:chOff x="0" y="-1"/>
            <a:chExt cx="3850876" cy="8077208"/>
          </a:xfrm>
        </p:grpSpPr>
        <p:grpSp>
          <p:nvGrpSpPr>
            <p:cNvPr id="46099" name="Group 19"/>
            <p:cNvGrpSpPr>
              <a:grpSpLocks/>
            </p:cNvGrpSpPr>
            <p:nvPr/>
          </p:nvGrpSpPr>
          <p:grpSpPr bwMode="auto">
            <a:xfrm>
              <a:off x="0" y="-1"/>
              <a:ext cx="3850876" cy="8077208"/>
              <a:chOff x="0" y="-1"/>
              <a:chExt cx="3850876" cy="8077208"/>
            </a:xfrm>
          </p:grpSpPr>
          <p:pic>
            <p:nvPicPr>
              <p:cNvPr id="46100" name="Picture 20" descr="iPhone-5-(black).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3850876" cy="8077206"/>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type="none" w="med" len="med"/>
                    <a:tailEnd type="none" w="med" len="me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sp>
            <p:nvSpPr>
              <p:cNvPr id="46101" name="AutoShape 21"/>
              <p:cNvSpPr>
                <a:spLocks/>
              </p:cNvSpPr>
              <p:nvPr/>
            </p:nvSpPr>
            <p:spPr bwMode="auto">
              <a:xfrm>
                <a:off x="320152" y="1171346"/>
                <a:ext cx="3252013" cy="575265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gradFill rotWithShape="0">
                <a:gsLst>
                  <a:gs pos="0">
                    <a:srgbClr val="5760DB"/>
                  </a:gs>
                  <a:gs pos="100000">
                    <a:srgbClr val="42A3E8"/>
                  </a:gs>
                </a:gsLst>
                <a:lin ang="5400000"/>
              </a:gradFill>
              <a:ln w="25400" cap="flat" cmpd="sng">
                <a:solidFill>
                  <a:srgbClr val="000000">
                    <a:alpha val="0"/>
                  </a:srgbClr>
                </a:solidFill>
                <a:prstDash val="solid"/>
                <a:miter lim="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000000"/>
                    </a:outerShdw>
                  </a:effectLst>
                </a:endParaRPr>
              </a:p>
            </p:txBody>
          </p:sp>
        </p:grpSp>
        <p:sp>
          <p:nvSpPr>
            <p:cNvPr id="46103" name="AutoShape 23"/>
            <p:cNvSpPr>
              <a:spLocks/>
            </p:cNvSpPr>
            <p:nvPr/>
          </p:nvSpPr>
          <p:spPr bwMode="auto">
            <a:xfrm>
              <a:off x="506448" y="4161870"/>
              <a:ext cx="2171922" cy="246542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pPr algn="l">
                <a:lnSpc>
                  <a:spcPct val="70000"/>
                </a:lnSpc>
              </a:pPr>
              <a:endParaRPr lang="en-US" dirty="0"/>
            </a:p>
          </p:txBody>
        </p:sp>
      </p:grpSp>
      <p:grpSp>
        <p:nvGrpSpPr>
          <p:cNvPr id="46104" name="Group 24"/>
          <p:cNvGrpSpPr>
            <a:grpSpLocks/>
          </p:cNvGrpSpPr>
          <p:nvPr/>
        </p:nvGrpSpPr>
        <p:grpSpPr bwMode="auto">
          <a:xfrm>
            <a:off x="2082800" y="3962400"/>
            <a:ext cx="3849688" cy="8077200"/>
            <a:chOff x="0" y="-1"/>
            <a:chExt cx="3850876" cy="8077208"/>
          </a:xfrm>
        </p:grpSpPr>
        <p:grpSp>
          <p:nvGrpSpPr>
            <p:cNvPr id="46105" name="Group 25"/>
            <p:cNvGrpSpPr>
              <a:grpSpLocks/>
            </p:cNvGrpSpPr>
            <p:nvPr/>
          </p:nvGrpSpPr>
          <p:grpSpPr bwMode="auto">
            <a:xfrm>
              <a:off x="0" y="-1"/>
              <a:ext cx="3850876" cy="8077208"/>
              <a:chOff x="0" y="-1"/>
              <a:chExt cx="3850876" cy="8077208"/>
            </a:xfrm>
          </p:grpSpPr>
          <p:pic>
            <p:nvPicPr>
              <p:cNvPr id="46106" name="Picture 26" descr="iPhone-5-(black).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3850876" cy="8077206"/>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type="none" w="med" len="med"/>
                    <a:tailEnd type="none" w="med" len="me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sp>
            <p:nvSpPr>
              <p:cNvPr id="46107" name="AutoShape 27"/>
              <p:cNvSpPr>
                <a:spLocks/>
              </p:cNvSpPr>
              <p:nvPr/>
            </p:nvSpPr>
            <p:spPr bwMode="auto">
              <a:xfrm>
                <a:off x="320152" y="1171346"/>
                <a:ext cx="3252013" cy="575265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gradFill rotWithShape="0">
                <a:gsLst>
                  <a:gs pos="0">
                    <a:srgbClr val="5760DB"/>
                  </a:gs>
                  <a:gs pos="100000">
                    <a:srgbClr val="42A3E8"/>
                  </a:gs>
                </a:gsLst>
                <a:lin ang="5400000"/>
              </a:gradFill>
              <a:ln w="25400" cap="flat" cmpd="sng">
                <a:solidFill>
                  <a:srgbClr val="000000">
                    <a:alpha val="0"/>
                  </a:srgbClr>
                </a:solidFill>
                <a:prstDash val="solid"/>
                <a:miter lim="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000000"/>
                    </a:outerShdw>
                  </a:effectLst>
                </a:endParaRPr>
              </a:p>
            </p:txBody>
          </p:sp>
        </p:grpSp>
        <p:sp>
          <p:nvSpPr>
            <p:cNvPr id="46109" name="AutoShape 29"/>
            <p:cNvSpPr>
              <a:spLocks/>
            </p:cNvSpPr>
            <p:nvPr/>
          </p:nvSpPr>
          <p:spPr bwMode="auto">
            <a:xfrm>
              <a:off x="506448" y="4161870"/>
              <a:ext cx="2171922" cy="246542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pPr algn="l">
                <a:lnSpc>
                  <a:spcPct val="70000"/>
                </a:lnSpc>
              </a:pPr>
              <a:endParaRPr lang="en-US" dirty="0"/>
            </a:p>
          </p:txBody>
        </p:sp>
      </p:grpSp>
      <p:grpSp>
        <p:nvGrpSpPr>
          <p:cNvPr id="46110" name="Group 30"/>
          <p:cNvGrpSpPr>
            <a:grpSpLocks/>
          </p:cNvGrpSpPr>
          <p:nvPr/>
        </p:nvGrpSpPr>
        <p:grpSpPr bwMode="auto">
          <a:xfrm>
            <a:off x="4949825" y="3300413"/>
            <a:ext cx="4165600" cy="8739187"/>
            <a:chOff x="0" y="-1"/>
            <a:chExt cx="4165725" cy="8737603"/>
          </a:xfrm>
        </p:grpSpPr>
        <p:grpSp>
          <p:nvGrpSpPr>
            <p:cNvPr id="46111" name="Group 31"/>
            <p:cNvGrpSpPr>
              <a:grpSpLocks/>
            </p:cNvGrpSpPr>
            <p:nvPr/>
          </p:nvGrpSpPr>
          <p:grpSpPr bwMode="auto">
            <a:xfrm>
              <a:off x="0" y="-1"/>
              <a:ext cx="4165725" cy="8737603"/>
              <a:chOff x="0" y="-1"/>
              <a:chExt cx="4165725" cy="8737603"/>
            </a:xfrm>
          </p:grpSpPr>
          <p:pic>
            <p:nvPicPr>
              <p:cNvPr id="46112" name="Picture 32" descr="iPhone-5-(black).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4165725" cy="8737602"/>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type="none" w="med" len="med"/>
                    <a:tailEnd type="none" w="med" len="me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sp>
            <p:nvSpPr>
              <p:cNvPr id="46113" name="AutoShape 33"/>
              <p:cNvSpPr>
                <a:spLocks/>
              </p:cNvSpPr>
              <p:nvPr/>
            </p:nvSpPr>
            <p:spPr bwMode="auto">
              <a:xfrm>
                <a:off x="346328" y="1267117"/>
                <a:ext cx="3517901" cy="622300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gradFill rotWithShape="0">
                <a:gsLst>
                  <a:gs pos="0">
                    <a:srgbClr val="5760DB"/>
                  </a:gs>
                  <a:gs pos="100000">
                    <a:srgbClr val="42A3E8"/>
                  </a:gs>
                </a:gsLst>
                <a:lin ang="5400000"/>
              </a:gradFill>
              <a:ln w="25400" cap="flat" cmpd="sng">
                <a:solidFill>
                  <a:srgbClr val="000000">
                    <a:alpha val="0"/>
                  </a:srgbClr>
                </a:solidFill>
                <a:prstDash val="solid"/>
                <a:miter lim="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000000"/>
                    </a:outerShdw>
                  </a:effectLst>
                </a:endParaRPr>
              </a:p>
            </p:txBody>
          </p:sp>
        </p:grpSp>
        <p:sp>
          <p:nvSpPr>
            <p:cNvPr id="46115" name="AutoShape 35"/>
            <p:cNvSpPr>
              <a:spLocks/>
            </p:cNvSpPr>
            <p:nvPr/>
          </p:nvSpPr>
          <p:spPr bwMode="auto">
            <a:xfrm>
              <a:off x="547855" y="4216399"/>
              <a:ext cx="2808219" cy="323850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599"/>
                  </a:lnTo>
                  <a:lnTo>
                    <a:pt x="0" y="21599"/>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pPr algn="l">
                <a:lnSpc>
                  <a:spcPct val="70000"/>
                </a:lnSpc>
              </a:pPr>
              <a:endParaRPr lang="en-US" dirty="0"/>
            </a:p>
          </p:txBody>
        </p:sp>
      </p:grpSp>
      <p:sp>
        <p:nvSpPr>
          <p:cNvPr id="46116" name="AutoShape 36"/>
          <p:cNvSpPr>
            <a:spLocks/>
          </p:cNvSpPr>
          <p:nvPr/>
        </p:nvSpPr>
        <p:spPr bwMode="auto">
          <a:xfrm>
            <a:off x="22263100" y="12630150"/>
            <a:ext cx="461963" cy="520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r>
              <a:rPr lang="en-US" sz="2400" b="1">
                <a:solidFill>
                  <a:srgbClr val="444444"/>
                </a:solidFill>
                <a:latin typeface="Open Sans" charset="0"/>
                <a:cs typeface="Open Sans" charset="0"/>
                <a:sym typeface="Open Sans" charset="0"/>
              </a:rPr>
              <a:t>38</a:t>
            </a:r>
            <a:endParaRPr lang="en-US"/>
          </a:p>
        </p:txBody>
      </p:sp>
      <p:grpSp>
        <p:nvGrpSpPr>
          <p:cNvPr id="38" name="Group 1"/>
          <p:cNvGrpSpPr>
            <a:grpSpLocks/>
          </p:cNvGrpSpPr>
          <p:nvPr/>
        </p:nvGrpSpPr>
        <p:grpSpPr bwMode="auto">
          <a:xfrm>
            <a:off x="1450975" y="723900"/>
            <a:ext cx="19580225" cy="1308100"/>
            <a:chOff x="0" y="0"/>
            <a:chExt cx="5471505" cy="1308100"/>
          </a:xfrm>
        </p:grpSpPr>
        <p:sp>
          <p:nvSpPr>
            <p:cNvPr id="39" name="AutoShape 2"/>
            <p:cNvSpPr>
              <a:spLocks/>
            </p:cNvSpPr>
            <p:nvPr/>
          </p:nvSpPr>
          <p:spPr bwMode="auto">
            <a:xfrm>
              <a:off x="0" y="0"/>
              <a:ext cx="4132908" cy="8001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4000" b="1" dirty="0" err="1" smtClean="0">
                  <a:solidFill>
                    <a:srgbClr val="232323"/>
                  </a:solidFill>
                  <a:latin typeface="Open Sans" charset="0"/>
                  <a:cs typeface="Open Sans" charset="0"/>
                  <a:sym typeface="Open Sans" charset="0"/>
                </a:rPr>
                <a:t>Lorem</a:t>
              </a:r>
              <a:r>
                <a:rPr lang="en-US" sz="4000" b="1" dirty="0" smtClean="0">
                  <a:solidFill>
                    <a:srgbClr val="232323"/>
                  </a:solidFill>
                  <a:latin typeface="Open Sans" charset="0"/>
                  <a:cs typeface="Open Sans" charset="0"/>
                  <a:sym typeface="Open Sans" charset="0"/>
                </a:rPr>
                <a:t> </a:t>
              </a:r>
              <a:r>
                <a:rPr lang="en-US" sz="4000" b="1" dirty="0" err="1" smtClean="0">
                  <a:solidFill>
                    <a:srgbClr val="232323"/>
                  </a:solidFill>
                  <a:latin typeface="Open Sans" charset="0"/>
                  <a:cs typeface="Open Sans" charset="0"/>
                  <a:sym typeface="Open Sans" charset="0"/>
                </a:rPr>
                <a:t>ipsum</a:t>
              </a:r>
              <a:r>
                <a:rPr lang="en-US" sz="4000" b="1" dirty="0" smtClean="0">
                  <a:solidFill>
                    <a:srgbClr val="232323"/>
                  </a:solidFill>
                  <a:latin typeface="Open Sans" charset="0"/>
                  <a:cs typeface="Open Sans" charset="0"/>
                  <a:sym typeface="Open Sans" charset="0"/>
                </a:rPr>
                <a:t> title</a:t>
              </a:r>
              <a:endParaRPr lang="en-US" dirty="0"/>
            </a:p>
          </p:txBody>
        </p:sp>
        <p:sp>
          <p:nvSpPr>
            <p:cNvPr id="40" name="AutoShape 3"/>
            <p:cNvSpPr>
              <a:spLocks/>
            </p:cNvSpPr>
            <p:nvPr/>
          </p:nvSpPr>
          <p:spPr bwMode="auto">
            <a:xfrm>
              <a:off x="8135" y="685800"/>
              <a:ext cx="5463370" cy="6223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3000" dirty="0">
                  <a:solidFill>
                    <a:srgbClr val="232323"/>
                  </a:solidFill>
                  <a:latin typeface="Open Sans" charset="0"/>
                  <a:cs typeface="Open Sans" charset="0"/>
                  <a:sym typeface="Open Sans" charset="0"/>
                </a:rPr>
                <a:t>The </a:t>
              </a:r>
              <a:r>
                <a:rPr lang="en-US" sz="3000" dirty="0" err="1">
                  <a:solidFill>
                    <a:srgbClr val="232323"/>
                  </a:solidFill>
                  <a:latin typeface="Open Sans" charset="0"/>
                  <a:cs typeface="Open Sans" charset="0"/>
                  <a:sym typeface="Open Sans" charset="0"/>
                </a:rPr>
                <a:t>lorem</a:t>
              </a:r>
              <a:r>
                <a:rPr lang="en-US" sz="3000" dirty="0">
                  <a:solidFill>
                    <a:srgbClr val="232323"/>
                  </a:solidFill>
                  <a:latin typeface="Open Sans" charset="0"/>
                  <a:cs typeface="Open Sans" charset="0"/>
                  <a:sym typeface="Open Sans" charset="0"/>
                </a:rPr>
                <a:t> </a:t>
              </a:r>
              <a:r>
                <a:rPr lang="en-US" sz="3000" dirty="0" err="1">
                  <a:solidFill>
                    <a:srgbClr val="232323"/>
                  </a:solidFill>
                  <a:latin typeface="Open Sans" charset="0"/>
                  <a:cs typeface="Open Sans" charset="0"/>
                  <a:sym typeface="Open Sans" charset="0"/>
                </a:rPr>
                <a:t>ipsum</a:t>
              </a:r>
              <a:r>
                <a:rPr lang="en-US" sz="3000" dirty="0">
                  <a:solidFill>
                    <a:srgbClr val="232323"/>
                  </a:solidFill>
                  <a:latin typeface="Open Sans" charset="0"/>
                  <a:cs typeface="Open Sans" charset="0"/>
                  <a:sym typeface="Open Sans" charset="0"/>
                </a:rPr>
                <a:t> dolor sit </a:t>
              </a:r>
              <a:r>
                <a:rPr lang="en-US" sz="3000" dirty="0" err="1">
                  <a:solidFill>
                    <a:srgbClr val="232323"/>
                  </a:solidFill>
                  <a:latin typeface="Open Sans" charset="0"/>
                  <a:cs typeface="Open Sans" charset="0"/>
                  <a:sym typeface="Open Sans" charset="0"/>
                </a:rPr>
                <a:t>amet</a:t>
              </a:r>
              <a:endParaRPr lang="en-US" dirty="0"/>
            </a:p>
          </p:txBody>
        </p:sp>
      </p:grpSp>
      <p:sp>
        <p:nvSpPr>
          <p:cNvPr id="35" name="AutoShape 6"/>
          <p:cNvSpPr>
            <a:spLocks/>
          </p:cNvSpPr>
          <p:nvPr/>
        </p:nvSpPr>
        <p:spPr bwMode="auto">
          <a:xfrm>
            <a:off x="1473200" y="12534900"/>
            <a:ext cx="3937000" cy="5334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2000" b="1" dirty="0">
                <a:solidFill>
                  <a:srgbClr val="232323"/>
                </a:solidFill>
                <a:latin typeface="Open Sans" charset="0"/>
                <a:cs typeface="Open Sans" charset="0"/>
                <a:sym typeface="Open Sans" charset="0"/>
              </a:rPr>
              <a:t>Presentation</a:t>
            </a:r>
            <a:r>
              <a:rPr lang="en-US" sz="2000" dirty="0">
                <a:solidFill>
                  <a:srgbClr val="232323"/>
                </a:solidFill>
                <a:latin typeface="Open Sans" charset="0"/>
                <a:cs typeface="Open Sans" charset="0"/>
                <a:sym typeface="Open Sans" charset="0"/>
              </a:rPr>
              <a:t> name goes here</a:t>
            </a:r>
            <a:endParaRPr lang="en-US" dirty="0"/>
          </a:p>
        </p:txBody>
      </p:sp>
      <p:sp>
        <p:nvSpPr>
          <p:cNvPr id="2" name="Picture Placeholder 1"/>
          <p:cNvSpPr>
            <a:spLocks noGrp="1"/>
          </p:cNvSpPr>
          <p:nvPr>
            <p:ph type="pic" sz="quarter" idx="10"/>
          </p:nvPr>
        </p:nvSpPr>
        <p:spPr>
          <a:xfrm>
            <a:off x="2402853" y="5132389"/>
            <a:ext cx="2614665" cy="5753783"/>
          </a:xfrm>
        </p:spPr>
      </p:sp>
      <p:sp>
        <p:nvSpPr>
          <p:cNvPr id="3" name="Picture Placeholder 2"/>
          <p:cNvSpPr>
            <a:spLocks noGrp="1"/>
          </p:cNvSpPr>
          <p:nvPr>
            <p:ph type="pic" sz="quarter" idx="11"/>
          </p:nvPr>
        </p:nvSpPr>
        <p:spPr/>
      </p:sp>
      <p:sp>
        <p:nvSpPr>
          <p:cNvPr id="4" name="Picture Placeholder 3"/>
          <p:cNvSpPr>
            <a:spLocks noGrp="1"/>
          </p:cNvSpPr>
          <p:nvPr>
            <p:ph type="pic" sz="quarter" idx="12"/>
          </p:nvPr>
        </p:nvSpPr>
        <p:spPr>
          <a:xfrm>
            <a:off x="9115426" y="5132388"/>
            <a:ext cx="2575068" cy="5753784"/>
          </a:xfrm>
        </p:spPr>
      </p:sp>
      <p:sp>
        <p:nvSpPr>
          <p:cNvPr id="5" name="Picture Placeholder 4"/>
          <p:cNvSpPr>
            <a:spLocks noGrp="1"/>
          </p:cNvSpPr>
          <p:nvPr>
            <p:ph type="pic" sz="quarter" idx="13"/>
          </p:nvPr>
        </p:nvSpPr>
        <p:spPr>
          <a:xfrm>
            <a:off x="5296143" y="4515108"/>
            <a:ext cx="3517795" cy="6292591"/>
          </a:xfrm>
        </p:spPr>
      </p:sp>
    </p:spTree>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xmlns:p14="http://schemas.microsoft.com/office/powerpoint/2010/main" spd="slow">
        <p:fade/>
      </p:transition>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8" name="AutoShape 4"/>
          <p:cNvSpPr>
            <a:spLocks/>
          </p:cNvSpPr>
          <p:nvPr/>
        </p:nvSpPr>
        <p:spPr bwMode="auto">
          <a:xfrm>
            <a:off x="2439988" y="7804150"/>
            <a:ext cx="6591300" cy="34544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2400">
                <a:solidFill>
                  <a:srgbClr val="444444"/>
                </a:solidFill>
                <a:latin typeface="Open Sans" charset="0"/>
                <a:cs typeface="Open Sans" charset="0"/>
                <a:sym typeface="Open Sans" charset="0"/>
              </a:rPr>
              <a:t>Nullam id dolor id nibh ultricies vehicula ut id elit. Vestibulum id ligula porta felis euismod semper. Aenean lacinia bibendum nulla sed consectetur. Nulla vitae elit libero, a pharetra augue. Aenean eu leo quam. Pellentesque ornare sem lacinia quam venenatis vestibulum. Morbi leo risus, porta ac consectetur ac, vestibulum at eros.</a:t>
            </a:r>
            <a:endParaRPr lang="en-US"/>
          </a:p>
        </p:txBody>
      </p:sp>
      <p:sp>
        <p:nvSpPr>
          <p:cNvPr id="47109" name="AutoShape 5"/>
          <p:cNvSpPr>
            <a:spLocks/>
          </p:cNvSpPr>
          <p:nvPr/>
        </p:nvSpPr>
        <p:spPr bwMode="auto">
          <a:xfrm>
            <a:off x="2438400" y="4443413"/>
            <a:ext cx="6591300" cy="29845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pPr algn="l">
              <a:lnSpc>
                <a:spcPct val="80000"/>
              </a:lnSpc>
            </a:pPr>
            <a:r>
              <a:rPr lang="en-US" sz="6400">
                <a:solidFill>
                  <a:srgbClr val="232323"/>
                </a:solidFill>
                <a:latin typeface="Open Sans" charset="0"/>
                <a:cs typeface="Open Sans" charset="0"/>
                <a:sym typeface="Open Sans" charset="0"/>
              </a:rPr>
              <a:t>We Creates Stuff That </a:t>
            </a:r>
            <a:r>
              <a:rPr lang="en-US" sz="6400" b="1">
                <a:solidFill>
                  <a:srgbClr val="232323"/>
                </a:solidFill>
                <a:latin typeface="Open Sans" charset="0"/>
                <a:cs typeface="Open Sans" charset="0"/>
                <a:sym typeface="Open Sans" charset="0"/>
              </a:rPr>
              <a:t>Works</a:t>
            </a:r>
            <a:r>
              <a:rPr lang="en-US" sz="6400">
                <a:solidFill>
                  <a:srgbClr val="232323"/>
                </a:solidFill>
                <a:latin typeface="Open Sans" charset="0"/>
                <a:cs typeface="Open Sans" charset="0"/>
                <a:sym typeface="Open Sans" charset="0"/>
              </a:rPr>
              <a:t>. Period.</a:t>
            </a:r>
            <a:endParaRPr lang="en-US"/>
          </a:p>
        </p:txBody>
      </p:sp>
      <p:grpSp>
        <p:nvGrpSpPr>
          <p:cNvPr id="47110" name="Group 6"/>
          <p:cNvGrpSpPr>
            <a:grpSpLocks/>
          </p:cNvGrpSpPr>
          <p:nvPr/>
        </p:nvGrpSpPr>
        <p:grpSpPr bwMode="auto">
          <a:xfrm>
            <a:off x="10145713" y="4962525"/>
            <a:ext cx="582612" cy="2317750"/>
            <a:chOff x="-1" y="-1"/>
            <a:chExt cx="581393" cy="2317222"/>
          </a:xfrm>
        </p:grpSpPr>
        <p:sp>
          <p:nvSpPr>
            <p:cNvPr id="47111" name="AutoShape 7"/>
            <p:cNvSpPr>
              <a:spLocks/>
            </p:cNvSpPr>
            <p:nvPr/>
          </p:nvSpPr>
          <p:spPr bwMode="auto">
            <a:xfrm>
              <a:off x="4518" y="-1"/>
              <a:ext cx="576874" cy="1171586"/>
            </a:xfrm>
            <a:custGeom>
              <a:avLst/>
              <a:gdLst>
                <a:gd name="T0" fmla="*/ 10800 w 21600"/>
                <a:gd name="T1" fmla="+- 0 11141 1309"/>
                <a:gd name="T2" fmla="*/ 11141 h 19665"/>
                <a:gd name="T3" fmla="*/ 10800 w 21600"/>
                <a:gd name="T4" fmla="+- 0 11141 1309"/>
                <a:gd name="T5" fmla="*/ 11141 h 19665"/>
                <a:gd name="T6" fmla="*/ 10800 w 21600"/>
                <a:gd name="T7" fmla="+- 0 11141 1309"/>
                <a:gd name="T8" fmla="*/ 11141 h 19665"/>
                <a:gd name="T9" fmla="*/ 10800 w 21600"/>
                <a:gd name="T10" fmla="+- 0 11141 1309"/>
                <a:gd name="T11" fmla="*/ 11141 h 19665"/>
              </a:gdLst>
              <a:ahLst/>
              <a:cxnLst>
                <a:cxn ang="0">
                  <a:pos x="T0" y="T2"/>
                </a:cxn>
                <a:cxn ang="0">
                  <a:pos x="T3" y="T5"/>
                </a:cxn>
                <a:cxn ang="0">
                  <a:pos x="T6" y="T8"/>
                </a:cxn>
                <a:cxn ang="0">
                  <a:pos x="T9" y="T11"/>
                </a:cxn>
              </a:cxnLst>
              <a:rect l="0" t="0" r="r" b="b"/>
              <a:pathLst>
                <a:path w="21600" h="19665">
                  <a:moveTo>
                    <a:pt x="0" y="180"/>
                  </a:moveTo>
                  <a:cubicBezTo>
                    <a:pt x="0" y="180"/>
                    <a:pt x="9969" y="-1309"/>
                    <a:pt x="11630" y="4277"/>
                  </a:cubicBezTo>
                  <a:cubicBezTo>
                    <a:pt x="13292" y="9863"/>
                    <a:pt x="7476" y="15822"/>
                    <a:pt x="13292" y="18056"/>
                  </a:cubicBezTo>
                  <a:cubicBezTo>
                    <a:pt x="19107" y="20291"/>
                    <a:pt x="21600" y="19546"/>
                    <a:pt x="21600" y="19546"/>
                  </a:cubicBezTo>
                  <a:lnTo>
                    <a:pt x="14123" y="18801"/>
                  </a:lnTo>
                </a:path>
              </a:pathLst>
            </a:custGeom>
            <a:noFill/>
            <a:ln w="25400" cap="flat" cmpd="sng">
              <a:solidFill>
                <a:srgbClr val="000000"/>
              </a:solidFill>
              <a:prstDash val="solid"/>
              <a:miter lim="0"/>
              <a:headEnd/>
              <a:tailEnd/>
            </a:ln>
            <a:effectLst/>
            <a:extLst>
              <a:ext uri="{909E8E84-426E-40dd-AFC4-6F175D3DCCD1}">
                <a14:hiddenFill xmlns:a14="http://schemas.microsoft.com/office/drawing/2010/main" xmlns="">
                  <a:solidFill>
                    <a:srgbClr val="FFFFFF"/>
                  </a:solid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endParaRPr lang="en-US"/>
            </a:p>
          </p:txBody>
        </p:sp>
        <p:sp>
          <p:nvSpPr>
            <p:cNvPr id="47112" name="AutoShape 8"/>
            <p:cNvSpPr>
              <a:spLocks/>
            </p:cNvSpPr>
            <p:nvPr/>
          </p:nvSpPr>
          <p:spPr bwMode="auto">
            <a:xfrm rot="10800000" flipH="1">
              <a:off x="0" y="1145636"/>
              <a:ext cx="576874" cy="1171585"/>
            </a:xfrm>
            <a:custGeom>
              <a:avLst/>
              <a:gdLst>
                <a:gd name="T0" fmla="*/ 10800 w 21600"/>
                <a:gd name="T1" fmla="+- 0 11141 1309"/>
                <a:gd name="T2" fmla="*/ 11141 h 19665"/>
                <a:gd name="T3" fmla="*/ 10800 w 21600"/>
                <a:gd name="T4" fmla="+- 0 11141 1309"/>
                <a:gd name="T5" fmla="*/ 11141 h 19665"/>
                <a:gd name="T6" fmla="*/ 10800 w 21600"/>
                <a:gd name="T7" fmla="+- 0 11141 1309"/>
                <a:gd name="T8" fmla="*/ 11141 h 19665"/>
                <a:gd name="T9" fmla="*/ 10800 w 21600"/>
                <a:gd name="T10" fmla="+- 0 11141 1309"/>
                <a:gd name="T11" fmla="*/ 11141 h 19665"/>
              </a:gdLst>
              <a:ahLst/>
              <a:cxnLst>
                <a:cxn ang="0">
                  <a:pos x="T0" y="T2"/>
                </a:cxn>
                <a:cxn ang="0">
                  <a:pos x="T3" y="T5"/>
                </a:cxn>
                <a:cxn ang="0">
                  <a:pos x="T6" y="T8"/>
                </a:cxn>
                <a:cxn ang="0">
                  <a:pos x="T9" y="T11"/>
                </a:cxn>
              </a:cxnLst>
              <a:rect l="0" t="0" r="r" b="b"/>
              <a:pathLst>
                <a:path w="21600" h="19665">
                  <a:moveTo>
                    <a:pt x="0" y="180"/>
                  </a:moveTo>
                  <a:cubicBezTo>
                    <a:pt x="0" y="180"/>
                    <a:pt x="9969" y="-1309"/>
                    <a:pt x="11630" y="4277"/>
                  </a:cubicBezTo>
                  <a:cubicBezTo>
                    <a:pt x="13292" y="9863"/>
                    <a:pt x="7476" y="15822"/>
                    <a:pt x="13292" y="18056"/>
                  </a:cubicBezTo>
                  <a:cubicBezTo>
                    <a:pt x="19107" y="20291"/>
                    <a:pt x="21600" y="19546"/>
                    <a:pt x="21600" y="19546"/>
                  </a:cubicBezTo>
                  <a:lnTo>
                    <a:pt x="14123" y="18801"/>
                  </a:lnTo>
                </a:path>
              </a:pathLst>
            </a:custGeom>
            <a:noFill/>
            <a:ln w="25400" cap="flat" cmpd="sng">
              <a:solidFill>
                <a:srgbClr val="000000"/>
              </a:solidFill>
              <a:prstDash val="solid"/>
              <a:miter lim="0"/>
              <a:headEnd/>
              <a:tailEnd/>
            </a:ln>
            <a:effectLst/>
            <a:extLst>
              <a:ext uri="{909E8E84-426E-40dd-AFC4-6F175D3DCCD1}">
                <a14:hiddenFill xmlns:a14="http://schemas.microsoft.com/office/drawing/2010/main" xmlns="">
                  <a:solidFill>
                    <a:srgbClr val="FFFFFF"/>
                  </a:solid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endParaRPr lang="en-US"/>
            </a:p>
          </p:txBody>
        </p:sp>
      </p:grpSp>
      <p:pic>
        <p:nvPicPr>
          <p:cNvPr id="47113" name="Picture 9" descr="imac.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1866563" y="3298825"/>
            <a:ext cx="13931900" cy="11547475"/>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type="none" w="med" len="med"/>
                <a:tailEnd type="none" w="med" len="me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sp>
        <p:nvSpPr>
          <p:cNvPr id="47114" name="AutoShape 10"/>
          <p:cNvSpPr>
            <a:spLocks/>
          </p:cNvSpPr>
          <p:nvPr/>
        </p:nvSpPr>
        <p:spPr bwMode="auto">
          <a:xfrm>
            <a:off x="12395200" y="3848100"/>
            <a:ext cx="12039600" cy="76708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599"/>
                </a:lnTo>
                <a:lnTo>
                  <a:pt x="0" y="21599"/>
                </a:lnTo>
                <a:close/>
              </a:path>
            </a:pathLst>
          </a:custGeom>
          <a:gradFill rotWithShape="0">
            <a:gsLst>
              <a:gs pos="0">
                <a:srgbClr val="5760DB"/>
              </a:gs>
              <a:gs pos="100000">
                <a:srgbClr val="42A3E8"/>
              </a:gs>
            </a:gsLst>
            <a:lin ang="5400000"/>
          </a:gradFill>
          <a:ln w="25400" cap="flat" cmpd="sng">
            <a:solidFill>
              <a:srgbClr val="000000">
                <a:alpha val="0"/>
              </a:srgbClr>
            </a:solidFill>
            <a:prstDash val="solid"/>
            <a:miter lim="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000000"/>
                </a:outerShdw>
              </a:effectLst>
            </a:endParaRPr>
          </a:p>
        </p:txBody>
      </p:sp>
      <p:sp>
        <p:nvSpPr>
          <p:cNvPr id="47116" name="AutoShape 12"/>
          <p:cNvSpPr>
            <a:spLocks/>
          </p:cNvSpPr>
          <p:nvPr/>
        </p:nvSpPr>
        <p:spPr bwMode="auto">
          <a:xfrm>
            <a:off x="13589000" y="4953000"/>
            <a:ext cx="5321300" cy="52705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pPr algn="l">
              <a:lnSpc>
                <a:spcPct val="70000"/>
              </a:lnSpc>
            </a:pPr>
            <a:endParaRPr lang="en-US" dirty="0"/>
          </a:p>
        </p:txBody>
      </p:sp>
      <p:sp>
        <p:nvSpPr>
          <p:cNvPr id="47117" name="AutoShape 13"/>
          <p:cNvSpPr>
            <a:spLocks/>
          </p:cNvSpPr>
          <p:nvPr/>
        </p:nvSpPr>
        <p:spPr bwMode="auto">
          <a:xfrm>
            <a:off x="22263100" y="12630150"/>
            <a:ext cx="461963" cy="520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r>
              <a:rPr lang="en-US" sz="2400" b="1">
                <a:solidFill>
                  <a:srgbClr val="444444"/>
                </a:solidFill>
                <a:latin typeface="Open Sans" charset="0"/>
                <a:cs typeface="Open Sans" charset="0"/>
                <a:sym typeface="Open Sans" charset="0"/>
              </a:rPr>
              <a:t>39</a:t>
            </a:r>
            <a:endParaRPr lang="en-US"/>
          </a:p>
        </p:txBody>
      </p:sp>
      <p:grpSp>
        <p:nvGrpSpPr>
          <p:cNvPr id="15" name="Group 1"/>
          <p:cNvGrpSpPr>
            <a:grpSpLocks/>
          </p:cNvGrpSpPr>
          <p:nvPr/>
        </p:nvGrpSpPr>
        <p:grpSpPr bwMode="auto">
          <a:xfrm>
            <a:off x="1450975" y="723900"/>
            <a:ext cx="19580225" cy="1308100"/>
            <a:chOff x="0" y="0"/>
            <a:chExt cx="5471505" cy="1308100"/>
          </a:xfrm>
        </p:grpSpPr>
        <p:sp>
          <p:nvSpPr>
            <p:cNvPr id="16" name="AutoShape 2"/>
            <p:cNvSpPr>
              <a:spLocks/>
            </p:cNvSpPr>
            <p:nvPr/>
          </p:nvSpPr>
          <p:spPr bwMode="auto">
            <a:xfrm>
              <a:off x="0" y="0"/>
              <a:ext cx="4132908" cy="8001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4000" b="1" dirty="0" err="1" smtClean="0">
                  <a:solidFill>
                    <a:srgbClr val="232323"/>
                  </a:solidFill>
                  <a:latin typeface="Open Sans" charset="0"/>
                  <a:cs typeface="Open Sans" charset="0"/>
                  <a:sym typeface="Open Sans" charset="0"/>
                </a:rPr>
                <a:t>Lorem</a:t>
              </a:r>
              <a:r>
                <a:rPr lang="en-US" sz="4000" b="1" dirty="0" smtClean="0">
                  <a:solidFill>
                    <a:srgbClr val="232323"/>
                  </a:solidFill>
                  <a:latin typeface="Open Sans" charset="0"/>
                  <a:cs typeface="Open Sans" charset="0"/>
                  <a:sym typeface="Open Sans" charset="0"/>
                </a:rPr>
                <a:t> </a:t>
              </a:r>
              <a:r>
                <a:rPr lang="en-US" sz="4000" b="1" dirty="0" err="1" smtClean="0">
                  <a:solidFill>
                    <a:srgbClr val="232323"/>
                  </a:solidFill>
                  <a:latin typeface="Open Sans" charset="0"/>
                  <a:cs typeface="Open Sans" charset="0"/>
                  <a:sym typeface="Open Sans" charset="0"/>
                </a:rPr>
                <a:t>ipsum</a:t>
              </a:r>
              <a:r>
                <a:rPr lang="en-US" sz="4000" b="1" dirty="0" smtClean="0">
                  <a:solidFill>
                    <a:srgbClr val="232323"/>
                  </a:solidFill>
                  <a:latin typeface="Open Sans" charset="0"/>
                  <a:cs typeface="Open Sans" charset="0"/>
                  <a:sym typeface="Open Sans" charset="0"/>
                </a:rPr>
                <a:t> title</a:t>
              </a:r>
              <a:endParaRPr lang="en-US" dirty="0"/>
            </a:p>
          </p:txBody>
        </p:sp>
        <p:sp>
          <p:nvSpPr>
            <p:cNvPr id="17" name="AutoShape 3"/>
            <p:cNvSpPr>
              <a:spLocks/>
            </p:cNvSpPr>
            <p:nvPr/>
          </p:nvSpPr>
          <p:spPr bwMode="auto">
            <a:xfrm>
              <a:off x="8135" y="685800"/>
              <a:ext cx="5463370" cy="6223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3000" dirty="0">
                  <a:solidFill>
                    <a:srgbClr val="232323"/>
                  </a:solidFill>
                  <a:latin typeface="Open Sans" charset="0"/>
                  <a:cs typeface="Open Sans" charset="0"/>
                  <a:sym typeface="Open Sans" charset="0"/>
                </a:rPr>
                <a:t>The </a:t>
              </a:r>
              <a:r>
                <a:rPr lang="en-US" sz="3000" dirty="0" err="1">
                  <a:solidFill>
                    <a:srgbClr val="232323"/>
                  </a:solidFill>
                  <a:latin typeface="Open Sans" charset="0"/>
                  <a:cs typeface="Open Sans" charset="0"/>
                  <a:sym typeface="Open Sans" charset="0"/>
                </a:rPr>
                <a:t>lorem</a:t>
              </a:r>
              <a:r>
                <a:rPr lang="en-US" sz="3000" dirty="0">
                  <a:solidFill>
                    <a:srgbClr val="232323"/>
                  </a:solidFill>
                  <a:latin typeface="Open Sans" charset="0"/>
                  <a:cs typeface="Open Sans" charset="0"/>
                  <a:sym typeface="Open Sans" charset="0"/>
                </a:rPr>
                <a:t> </a:t>
              </a:r>
              <a:r>
                <a:rPr lang="en-US" sz="3000" dirty="0" err="1">
                  <a:solidFill>
                    <a:srgbClr val="232323"/>
                  </a:solidFill>
                  <a:latin typeface="Open Sans" charset="0"/>
                  <a:cs typeface="Open Sans" charset="0"/>
                  <a:sym typeface="Open Sans" charset="0"/>
                </a:rPr>
                <a:t>ipsum</a:t>
              </a:r>
              <a:r>
                <a:rPr lang="en-US" sz="3000" dirty="0">
                  <a:solidFill>
                    <a:srgbClr val="232323"/>
                  </a:solidFill>
                  <a:latin typeface="Open Sans" charset="0"/>
                  <a:cs typeface="Open Sans" charset="0"/>
                  <a:sym typeface="Open Sans" charset="0"/>
                </a:rPr>
                <a:t> dolor sit </a:t>
              </a:r>
              <a:r>
                <a:rPr lang="en-US" sz="3000" dirty="0" err="1">
                  <a:solidFill>
                    <a:srgbClr val="232323"/>
                  </a:solidFill>
                  <a:latin typeface="Open Sans" charset="0"/>
                  <a:cs typeface="Open Sans" charset="0"/>
                  <a:sym typeface="Open Sans" charset="0"/>
                </a:rPr>
                <a:t>amet</a:t>
              </a:r>
              <a:endParaRPr lang="en-US" dirty="0"/>
            </a:p>
          </p:txBody>
        </p:sp>
      </p:grpSp>
      <p:sp>
        <p:nvSpPr>
          <p:cNvPr id="14" name="AutoShape 6"/>
          <p:cNvSpPr>
            <a:spLocks/>
          </p:cNvSpPr>
          <p:nvPr/>
        </p:nvSpPr>
        <p:spPr bwMode="auto">
          <a:xfrm>
            <a:off x="1473200" y="12534900"/>
            <a:ext cx="3937000" cy="5334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2000" b="1" dirty="0">
                <a:solidFill>
                  <a:srgbClr val="232323"/>
                </a:solidFill>
                <a:latin typeface="Open Sans" charset="0"/>
                <a:cs typeface="Open Sans" charset="0"/>
                <a:sym typeface="Open Sans" charset="0"/>
              </a:rPr>
              <a:t>Presentation</a:t>
            </a:r>
            <a:r>
              <a:rPr lang="en-US" sz="2000" dirty="0">
                <a:solidFill>
                  <a:srgbClr val="232323"/>
                </a:solidFill>
                <a:latin typeface="Open Sans" charset="0"/>
                <a:cs typeface="Open Sans" charset="0"/>
                <a:sym typeface="Open Sans" charset="0"/>
              </a:rPr>
              <a:t> name goes here</a:t>
            </a:r>
            <a:endParaRPr lang="en-US" dirty="0"/>
          </a:p>
        </p:txBody>
      </p:sp>
      <p:sp>
        <p:nvSpPr>
          <p:cNvPr id="4" name="Picture Placeholder 3"/>
          <p:cNvSpPr>
            <a:spLocks noGrp="1"/>
          </p:cNvSpPr>
          <p:nvPr>
            <p:ph type="pic" sz="quarter" idx="12"/>
          </p:nvPr>
        </p:nvSpPr>
        <p:spPr>
          <a:xfrm>
            <a:off x="12395200" y="3848100"/>
            <a:ext cx="11988800" cy="7642225"/>
          </a:xfrm>
        </p:spPr>
      </p:sp>
    </p:spTree>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xmlns:p14="http://schemas.microsoft.com/office/powerpoint/2010/mai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266" name="Group 2"/>
          <p:cNvGrpSpPr>
            <a:grpSpLocks/>
          </p:cNvGrpSpPr>
          <p:nvPr/>
        </p:nvGrpSpPr>
        <p:grpSpPr bwMode="auto">
          <a:xfrm>
            <a:off x="1450975" y="723900"/>
            <a:ext cx="15770225" cy="1308100"/>
            <a:chOff x="0" y="0"/>
            <a:chExt cx="5471505" cy="1308100"/>
          </a:xfrm>
        </p:grpSpPr>
        <p:sp>
          <p:nvSpPr>
            <p:cNvPr id="11267" name="AutoShape 3"/>
            <p:cNvSpPr>
              <a:spLocks/>
            </p:cNvSpPr>
            <p:nvPr/>
          </p:nvSpPr>
          <p:spPr bwMode="auto">
            <a:xfrm>
              <a:off x="0" y="0"/>
              <a:ext cx="4632722" cy="8001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4000" b="1">
                  <a:solidFill>
                    <a:srgbClr val="232323"/>
                  </a:solidFill>
                  <a:latin typeface="Open Sans" charset="0"/>
                  <a:cs typeface="Open Sans" charset="0"/>
                  <a:sym typeface="Open Sans" charset="0"/>
                </a:rPr>
                <a:t>Greetings from us</a:t>
              </a:r>
              <a:endParaRPr lang="en-US"/>
            </a:p>
          </p:txBody>
        </p:sp>
        <p:sp>
          <p:nvSpPr>
            <p:cNvPr id="11268" name="AutoShape 4"/>
            <p:cNvSpPr>
              <a:spLocks/>
            </p:cNvSpPr>
            <p:nvPr/>
          </p:nvSpPr>
          <p:spPr bwMode="auto">
            <a:xfrm>
              <a:off x="8135" y="685800"/>
              <a:ext cx="5463370" cy="6223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3000" dirty="0">
                  <a:solidFill>
                    <a:srgbClr val="232323"/>
                  </a:solidFill>
                  <a:latin typeface="Open Sans" charset="0"/>
                  <a:cs typeface="Open Sans" charset="0"/>
                  <a:sym typeface="Open Sans" charset="0"/>
                </a:rPr>
                <a:t>The </a:t>
              </a:r>
              <a:r>
                <a:rPr lang="en-US" sz="3000" dirty="0" err="1">
                  <a:solidFill>
                    <a:srgbClr val="232323"/>
                  </a:solidFill>
                  <a:latin typeface="Open Sans" charset="0"/>
                  <a:cs typeface="Open Sans" charset="0"/>
                  <a:sym typeface="Open Sans" charset="0"/>
                </a:rPr>
                <a:t>lorem</a:t>
              </a:r>
              <a:r>
                <a:rPr lang="en-US" sz="3000" dirty="0">
                  <a:solidFill>
                    <a:srgbClr val="232323"/>
                  </a:solidFill>
                  <a:latin typeface="Open Sans" charset="0"/>
                  <a:cs typeface="Open Sans" charset="0"/>
                  <a:sym typeface="Open Sans" charset="0"/>
                </a:rPr>
                <a:t> </a:t>
              </a:r>
              <a:r>
                <a:rPr lang="en-US" sz="3000" dirty="0" err="1">
                  <a:solidFill>
                    <a:srgbClr val="232323"/>
                  </a:solidFill>
                  <a:latin typeface="Open Sans" charset="0"/>
                  <a:cs typeface="Open Sans" charset="0"/>
                  <a:sym typeface="Open Sans" charset="0"/>
                </a:rPr>
                <a:t>ipsum</a:t>
              </a:r>
              <a:r>
                <a:rPr lang="en-US" sz="3000" dirty="0">
                  <a:solidFill>
                    <a:srgbClr val="232323"/>
                  </a:solidFill>
                  <a:latin typeface="Open Sans" charset="0"/>
                  <a:cs typeface="Open Sans" charset="0"/>
                  <a:sym typeface="Open Sans" charset="0"/>
                </a:rPr>
                <a:t> dolor sit </a:t>
              </a:r>
              <a:r>
                <a:rPr lang="en-US" sz="3000" dirty="0" err="1">
                  <a:solidFill>
                    <a:srgbClr val="232323"/>
                  </a:solidFill>
                  <a:latin typeface="Open Sans" charset="0"/>
                  <a:cs typeface="Open Sans" charset="0"/>
                  <a:sym typeface="Open Sans" charset="0"/>
                </a:rPr>
                <a:t>amet</a:t>
              </a:r>
              <a:endParaRPr lang="en-US" dirty="0"/>
            </a:p>
          </p:txBody>
        </p:sp>
      </p:grpSp>
      <p:sp>
        <p:nvSpPr>
          <p:cNvPr id="11269" name="AutoShape 5"/>
          <p:cNvSpPr>
            <a:spLocks/>
          </p:cNvSpPr>
          <p:nvPr/>
        </p:nvSpPr>
        <p:spPr bwMode="auto">
          <a:xfrm>
            <a:off x="10948988" y="5607050"/>
            <a:ext cx="11925300" cy="51943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lstStyle/>
          <a:p>
            <a:pPr algn="l"/>
            <a:r>
              <a:rPr lang="en-US" sz="2400">
                <a:solidFill>
                  <a:srgbClr val="232323"/>
                </a:solidFill>
                <a:latin typeface="Open Sans" charset="0"/>
                <a:cs typeface="Open Sans" charset="0"/>
                <a:sym typeface="Open Sans" charset="0"/>
              </a:rPr>
              <a:t>Morbi leo risus, elit. Vestibulum id Aenean lacinia bibendum nulla sed coetra augue. Aenean eu leo  Nulla vitae elit libero, a pharetra augue. Aenean eu leo quam. Pellentesque ornare sem lacinia quam venenatis vestibulum. Morbctetur. Nulla vitae elit libero, aero, a pharetra augue. Aeneanquam. Pellen vestibulus, porta ac consectetur ac, vestibulum at eros. ut id elit. Vestibulum id ligula porta felis euismod semper. Aenean lacinia bibendum nulla sed consectetur. Nulla vitae elit libero vestibulum. Morbi leo risus, elit. quam venenatis vestibulum. Morbctetur. Nulla vitae elit libero, aero, a pharetra augue. Aeneanquam. Pellen vestibulus, porta ac consectetur ac, vestibulum at eros. ut id elit. Vestibulum id ligula porta felis euismod semper. Aenean lacinia bibendum nulla sed consectetur. Nulla vitae elit libero </a:t>
            </a:r>
            <a:endParaRPr lang="en-US"/>
          </a:p>
        </p:txBody>
      </p:sp>
      <p:sp>
        <p:nvSpPr>
          <p:cNvPr id="11271" name="AutoShape 7"/>
          <p:cNvSpPr>
            <a:spLocks/>
          </p:cNvSpPr>
          <p:nvPr/>
        </p:nvSpPr>
        <p:spPr bwMode="auto">
          <a:xfrm>
            <a:off x="10948988" y="3394941"/>
            <a:ext cx="10820400" cy="16764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pPr algn="l">
              <a:lnSpc>
                <a:spcPct val="90000"/>
              </a:lnSpc>
            </a:pPr>
            <a:r>
              <a:rPr lang="en-US" sz="4800" dirty="0">
                <a:solidFill>
                  <a:srgbClr val="232323"/>
                </a:solidFill>
                <a:latin typeface="Open Sans" charset="0"/>
                <a:cs typeface="Open Sans" charset="0"/>
                <a:sym typeface="Open Sans" charset="0"/>
              </a:rPr>
              <a:t>What we </a:t>
            </a:r>
            <a:r>
              <a:rPr lang="en-US" sz="4800" i="1" dirty="0">
                <a:solidFill>
                  <a:srgbClr val="232323"/>
                </a:solidFill>
                <a:latin typeface="Open Sans" charset="0"/>
                <a:cs typeface="Open Sans" charset="0"/>
                <a:sym typeface="Open Sans" charset="0"/>
              </a:rPr>
              <a:t>see</a:t>
            </a:r>
            <a:r>
              <a:rPr lang="en-US" sz="4800" dirty="0">
                <a:solidFill>
                  <a:srgbClr val="232323"/>
                </a:solidFill>
                <a:latin typeface="Open Sans" charset="0"/>
                <a:cs typeface="Open Sans" charset="0"/>
                <a:sym typeface="Open Sans" charset="0"/>
              </a:rPr>
              <a:t> is only </a:t>
            </a:r>
            <a:r>
              <a:rPr lang="en-US" sz="4800" b="1" dirty="0">
                <a:solidFill>
                  <a:srgbClr val="232323"/>
                </a:solidFill>
                <a:latin typeface="Open Sans" charset="0"/>
                <a:cs typeface="Open Sans" charset="0"/>
                <a:sym typeface="Open Sans" charset="0"/>
              </a:rPr>
              <a:t>a perception</a:t>
            </a:r>
            <a:r>
              <a:rPr lang="en-US" sz="4800" dirty="0">
                <a:solidFill>
                  <a:srgbClr val="232323"/>
                </a:solidFill>
                <a:latin typeface="Open Sans" charset="0"/>
                <a:cs typeface="Open Sans" charset="0"/>
                <a:sym typeface="Open Sans" charset="0"/>
              </a:rPr>
              <a:t>. What we </a:t>
            </a:r>
            <a:r>
              <a:rPr lang="en-US" sz="4800" i="1" dirty="0">
                <a:solidFill>
                  <a:srgbClr val="232323"/>
                </a:solidFill>
                <a:latin typeface="Open Sans" charset="0"/>
                <a:cs typeface="Open Sans" charset="0"/>
                <a:sym typeface="Open Sans" charset="0"/>
              </a:rPr>
              <a:t>hear</a:t>
            </a:r>
            <a:r>
              <a:rPr lang="en-US" sz="4800" dirty="0">
                <a:solidFill>
                  <a:srgbClr val="232323"/>
                </a:solidFill>
                <a:latin typeface="Open Sans" charset="0"/>
                <a:cs typeface="Open Sans" charset="0"/>
                <a:sym typeface="Open Sans" charset="0"/>
              </a:rPr>
              <a:t> is only </a:t>
            </a:r>
            <a:r>
              <a:rPr lang="en-US" sz="4800" b="1" dirty="0">
                <a:solidFill>
                  <a:srgbClr val="232323"/>
                </a:solidFill>
                <a:latin typeface="Open Sans" charset="0"/>
                <a:cs typeface="Open Sans" charset="0"/>
                <a:sym typeface="Open Sans" charset="0"/>
              </a:rPr>
              <a:t>an opinion</a:t>
            </a:r>
            <a:r>
              <a:rPr lang="en-US" sz="4800" dirty="0">
                <a:solidFill>
                  <a:srgbClr val="232323"/>
                </a:solidFill>
                <a:latin typeface="Open Sans" charset="0"/>
                <a:cs typeface="Open Sans" charset="0"/>
                <a:sym typeface="Open Sans" charset="0"/>
              </a:rPr>
              <a:t>.</a:t>
            </a:r>
            <a:endParaRPr lang="en-US" dirty="0"/>
          </a:p>
        </p:txBody>
      </p:sp>
      <p:sp>
        <p:nvSpPr>
          <p:cNvPr id="11272" name="AutoShape 8"/>
          <p:cNvSpPr>
            <a:spLocks/>
          </p:cNvSpPr>
          <p:nvPr/>
        </p:nvSpPr>
        <p:spPr bwMode="auto">
          <a:xfrm>
            <a:off x="22263100" y="12630150"/>
            <a:ext cx="461963" cy="520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r>
              <a:rPr lang="en-US" sz="2400" b="1">
                <a:solidFill>
                  <a:srgbClr val="444444"/>
                </a:solidFill>
                <a:latin typeface="Open Sans" charset="0"/>
                <a:cs typeface="Open Sans" charset="0"/>
                <a:sym typeface="Open Sans" charset="0"/>
              </a:rPr>
              <a:t>04</a:t>
            </a:r>
            <a:endParaRPr lang="en-US"/>
          </a:p>
        </p:txBody>
      </p:sp>
      <p:sp>
        <p:nvSpPr>
          <p:cNvPr id="11" name="Rectangle 10"/>
          <p:cNvSpPr/>
          <p:nvPr/>
        </p:nvSpPr>
        <p:spPr bwMode="auto">
          <a:xfrm>
            <a:off x="1447800" y="3276600"/>
            <a:ext cx="8610600" cy="7543800"/>
          </a:xfrm>
          <a:prstGeom prst="rect">
            <a:avLst/>
          </a:prstGeom>
          <a:solidFill>
            <a:schemeClr val="tx1">
              <a:lumMod val="50000"/>
              <a:lumOff val="50000"/>
            </a:schemeClr>
          </a:solidFill>
          <a:ln w="25400" cap="flat" cmpd="sng" algn="ctr">
            <a:solidFill>
              <a:schemeClr val="tx1">
                <a:lumMod val="50000"/>
                <a:lumOff val="50000"/>
              </a:schemeClr>
            </a:solidFill>
            <a:prstDash val="solid"/>
            <a:miter lim="0"/>
            <a:headEnd type="none" w="med" len="med"/>
            <a:tailEnd type="none" w="med" len="med"/>
          </a:ln>
          <a:effectLst/>
        </p:spPr>
        <p:txBody>
          <a:bodyPr vert="horz" wrap="square" lIns="50800" tIns="50800" rIns="50800" bIns="50800" numCol="1" rtlCol="0" anchor="ctr" anchorCtr="0" compatLnSpc="1">
            <a:prstTxWarp prst="textNoShape">
              <a:avLst/>
            </a:prstTxWarp>
          </a:bodyPr>
          <a:lstStyle/>
          <a:p>
            <a:pPr marL="342900" marR="0" indent="0" algn="ctr" defTabSz="825500" rtl="0" eaLnBrk="1" fontAlgn="base" latinLnBrk="0" hangingPunct="0">
              <a:lnSpc>
                <a:spcPct val="100000"/>
              </a:lnSpc>
              <a:spcBef>
                <a:spcPct val="0"/>
              </a:spcBef>
              <a:spcAft>
                <a:spcPct val="0"/>
              </a:spcAft>
              <a:buClrTx/>
              <a:buSzTx/>
              <a:buFontTx/>
              <a:buNone/>
              <a:tabLst/>
            </a:pPr>
            <a:endParaRPr kumimoji="0" lang="en-US" sz="5600" b="0" i="0" u="none" strike="noStrike" cap="none" normalizeH="0" baseline="0">
              <a:ln>
                <a:noFill/>
              </a:ln>
              <a:solidFill>
                <a:srgbClr val="000000"/>
              </a:solidFill>
              <a:effectLst/>
              <a:latin typeface="Gill Sans" charset="0"/>
              <a:ea typeface="ＭＳ Ｐゴシック" charset="0"/>
              <a:cs typeface="Gill Sans" charset="0"/>
              <a:sym typeface="Gill Sans" charset="0"/>
            </a:endParaRPr>
          </a:p>
        </p:txBody>
      </p:sp>
      <p:sp>
        <p:nvSpPr>
          <p:cNvPr id="9" name="AutoShape 6"/>
          <p:cNvSpPr>
            <a:spLocks/>
          </p:cNvSpPr>
          <p:nvPr/>
        </p:nvSpPr>
        <p:spPr bwMode="auto">
          <a:xfrm>
            <a:off x="1473200" y="12534900"/>
            <a:ext cx="3937000" cy="5334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2000" b="1" dirty="0">
                <a:solidFill>
                  <a:srgbClr val="232323"/>
                </a:solidFill>
                <a:latin typeface="Open Sans" charset="0"/>
                <a:cs typeface="Open Sans" charset="0"/>
                <a:sym typeface="Open Sans" charset="0"/>
              </a:rPr>
              <a:t>Presentation</a:t>
            </a:r>
            <a:r>
              <a:rPr lang="en-US" sz="2000" dirty="0">
                <a:solidFill>
                  <a:srgbClr val="232323"/>
                </a:solidFill>
                <a:latin typeface="Open Sans" charset="0"/>
                <a:cs typeface="Open Sans" charset="0"/>
                <a:sym typeface="Open Sans" charset="0"/>
              </a:rPr>
              <a:t> name goes here</a:t>
            </a:r>
            <a:endParaRPr lang="en-US" dirty="0"/>
          </a:p>
        </p:txBody>
      </p:sp>
      <p:sp>
        <p:nvSpPr>
          <p:cNvPr id="2" name="Picture Placeholder 1"/>
          <p:cNvSpPr>
            <a:spLocks noGrp="1"/>
          </p:cNvSpPr>
          <p:nvPr>
            <p:ph type="pic" sz="quarter" idx="10"/>
          </p:nvPr>
        </p:nvSpPr>
        <p:spPr>
          <a:xfrm>
            <a:off x="1447800" y="3276600"/>
            <a:ext cx="8610600" cy="7543799"/>
          </a:xfrm>
        </p:spPr>
      </p:sp>
    </p:spTree>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xmlns:p14="http://schemas.microsoft.com/office/powerpoint/2010/main" spd="slow">
        <p:fade/>
      </p:transition>
    </mc:Fallback>
  </mc:AlternateContent>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8132" name="Group 4"/>
          <p:cNvGrpSpPr>
            <a:grpSpLocks/>
          </p:cNvGrpSpPr>
          <p:nvPr/>
        </p:nvGrpSpPr>
        <p:grpSpPr bwMode="auto">
          <a:xfrm>
            <a:off x="2112963" y="3630614"/>
            <a:ext cx="9639300" cy="7989886"/>
            <a:chOff x="0" y="0"/>
            <a:chExt cx="9639301" cy="7988570"/>
          </a:xfrm>
        </p:grpSpPr>
        <p:pic>
          <p:nvPicPr>
            <p:cNvPr id="48133" name="Picture 5" descr="imac.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639301" cy="7988570"/>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type="none" w="med" len="med"/>
                  <a:tailEnd type="none" w="med" len="me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sp>
          <p:nvSpPr>
            <p:cNvPr id="48134" name="AutoShape 6"/>
            <p:cNvSpPr>
              <a:spLocks/>
            </p:cNvSpPr>
            <p:nvPr/>
          </p:nvSpPr>
          <p:spPr bwMode="auto">
            <a:xfrm>
              <a:off x="365233" y="378420"/>
              <a:ext cx="8839201" cy="530860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599"/>
                  </a:lnTo>
                  <a:lnTo>
                    <a:pt x="0" y="21599"/>
                  </a:lnTo>
                  <a:close/>
                </a:path>
              </a:pathLst>
            </a:custGeom>
            <a:gradFill rotWithShape="0">
              <a:gsLst>
                <a:gs pos="0">
                  <a:srgbClr val="5760DB"/>
                </a:gs>
                <a:gs pos="100000">
                  <a:srgbClr val="42A3E8"/>
                </a:gs>
              </a:gsLst>
              <a:lin ang="5400000"/>
            </a:gradFill>
            <a:ln w="25400" cap="flat" cmpd="sng">
              <a:solidFill>
                <a:srgbClr val="000000">
                  <a:alpha val="0"/>
                </a:srgbClr>
              </a:solidFill>
              <a:prstDash val="solid"/>
              <a:miter lim="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000000"/>
                  </a:outerShdw>
                </a:effectLst>
              </a:endParaRPr>
            </a:p>
          </p:txBody>
        </p:sp>
      </p:grpSp>
      <p:sp>
        <p:nvSpPr>
          <p:cNvPr id="48136" name="AutoShape 8"/>
          <p:cNvSpPr>
            <a:spLocks/>
          </p:cNvSpPr>
          <p:nvPr/>
        </p:nvSpPr>
        <p:spPr bwMode="auto">
          <a:xfrm>
            <a:off x="3060700" y="4641850"/>
            <a:ext cx="5321300" cy="39624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pPr algn="l">
              <a:lnSpc>
                <a:spcPct val="70000"/>
              </a:lnSpc>
            </a:pPr>
            <a:endParaRPr lang="en-US" dirty="0"/>
          </a:p>
        </p:txBody>
      </p:sp>
      <p:sp>
        <p:nvSpPr>
          <p:cNvPr id="48137" name="AutoShape 9"/>
          <p:cNvSpPr>
            <a:spLocks/>
          </p:cNvSpPr>
          <p:nvPr/>
        </p:nvSpPr>
        <p:spPr bwMode="auto">
          <a:xfrm>
            <a:off x="13512800" y="3300413"/>
            <a:ext cx="9359900" cy="29845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pPr algn="l">
              <a:lnSpc>
                <a:spcPct val="80000"/>
              </a:lnSpc>
            </a:pPr>
            <a:r>
              <a:rPr lang="en-US" sz="6400">
                <a:solidFill>
                  <a:srgbClr val="232323"/>
                </a:solidFill>
                <a:latin typeface="Open Sans" charset="0"/>
                <a:cs typeface="Open Sans" charset="0"/>
                <a:sym typeface="Open Sans" charset="0"/>
              </a:rPr>
              <a:t>Many Peoples Said We Are </a:t>
            </a:r>
            <a:r>
              <a:rPr lang="en-US" sz="6400" b="1">
                <a:solidFill>
                  <a:srgbClr val="232323"/>
                </a:solidFill>
                <a:latin typeface="Open Sans" charset="0"/>
                <a:cs typeface="Open Sans" charset="0"/>
                <a:sym typeface="Open Sans" charset="0"/>
              </a:rPr>
              <a:t>Dreamer</a:t>
            </a:r>
            <a:r>
              <a:rPr lang="en-US" sz="6400">
                <a:solidFill>
                  <a:srgbClr val="232323"/>
                </a:solidFill>
                <a:latin typeface="Open Sans" charset="0"/>
                <a:cs typeface="Open Sans" charset="0"/>
                <a:sym typeface="Open Sans" charset="0"/>
              </a:rPr>
              <a:t>. But, Yes We are the Only </a:t>
            </a:r>
            <a:r>
              <a:rPr lang="en-US" sz="6400" b="1">
                <a:solidFill>
                  <a:srgbClr val="232323"/>
                </a:solidFill>
                <a:latin typeface="Open Sans" charset="0"/>
                <a:cs typeface="Open Sans" charset="0"/>
                <a:sym typeface="Open Sans" charset="0"/>
              </a:rPr>
              <a:t>One</a:t>
            </a:r>
            <a:r>
              <a:rPr lang="en-US" sz="6400">
                <a:solidFill>
                  <a:srgbClr val="232323"/>
                </a:solidFill>
                <a:latin typeface="Open Sans" charset="0"/>
                <a:cs typeface="Open Sans" charset="0"/>
                <a:sym typeface="Open Sans" charset="0"/>
              </a:rPr>
              <a:t>.</a:t>
            </a:r>
            <a:endParaRPr lang="en-US"/>
          </a:p>
        </p:txBody>
      </p:sp>
      <p:sp>
        <p:nvSpPr>
          <p:cNvPr id="48138" name="AutoShape 10"/>
          <p:cNvSpPr>
            <a:spLocks/>
          </p:cNvSpPr>
          <p:nvPr/>
        </p:nvSpPr>
        <p:spPr bwMode="auto">
          <a:xfrm>
            <a:off x="13514388" y="6915150"/>
            <a:ext cx="9055100" cy="17780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2400">
                <a:solidFill>
                  <a:srgbClr val="444444"/>
                </a:solidFill>
                <a:latin typeface="Open Sans" charset="0"/>
                <a:cs typeface="Open Sans" charset="0"/>
                <a:sym typeface="Open Sans" charset="0"/>
              </a:rPr>
              <a:t>Aenean lacinia bibendum nulla sed consectetur. Nulla vitae elit libero, a pharetra augue. Aenean eu leo quam. Pellentesque ornare sem lacinia quam venenatis vestibulum. Morbi leo risus, porta ac consectetur ac, vestibulum at eros.</a:t>
            </a:r>
            <a:endParaRPr lang="en-US"/>
          </a:p>
        </p:txBody>
      </p:sp>
      <p:grpSp>
        <p:nvGrpSpPr>
          <p:cNvPr id="48139" name="Group 11"/>
          <p:cNvGrpSpPr>
            <a:grpSpLocks/>
          </p:cNvGrpSpPr>
          <p:nvPr/>
        </p:nvGrpSpPr>
        <p:grpSpPr bwMode="auto">
          <a:xfrm>
            <a:off x="13523913" y="9550400"/>
            <a:ext cx="395287" cy="393700"/>
            <a:chOff x="-1" y="0"/>
            <a:chExt cx="393702" cy="393701"/>
          </a:xfrm>
        </p:grpSpPr>
        <p:sp>
          <p:nvSpPr>
            <p:cNvPr id="48140" name="AutoShape 12"/>
            <p:cNvSpPr>
              <a:spLocks/>
            </p:cNvSpPr>
            <p:nvPr/>
          </p:nvSpPr>
          <p:spPr bwMode="auto">
            <a:xfrm rot="5400000">
              <a:off x="145311" y="148532"/>
              <a:ext cx="128848" cy="9663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600"/>
                  </a:moveTo>
                  <a:lnTo>
                    <a:pt x="21599" y="21600"/>
                  </a:lnTo>
                  <a:lnTo>
                    <a:pt x="10800" y="0"/>
                  </a:lnTo>
                  <a:close/>
                </a:path>
              </a:pathLst>
            </a:custGeom>
            <a:solidFill>
              <a:srgbClr val="C0C0C0"/>
            </a:solidFill>
            <a:ln w="25400" cap="flat" cmpd="sng">
              <a:solidFill>
                <a:srgbClr val="AAAAAA"/>
              </a:solidFill>
              <a:prstDash val="solid"/>
              <a:miter lim="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000000"/>
                  </a:outerShdw>
                </a:effectLst>
              </a:endParaRPr>
            </a:p>
          </p:txBody>
        </p:sp>
        <p:sp>
          <p:nvSpPr>
            <p:cNvPr id="48141" name="AutoShape 13"/>
            <p:cNvSpPr>
              <a:spLocks/>
            </p:cNvSpPr>
            <p:nvPr/>
          </p:nvSpPr>
          <p:spPr bwMode="auto">
            <a:xfrm>
              <a:off x="0" y="-1"/>
              <a:ext cx="393701" cy="393702"/>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4"/>
                    <a:pt x="20638" y="12953"/>
                    <a:pt x="16796" y="16796"/>
                  </a:cubicBezTo>
                  <a:cubicBezTo>
                    <a:pt x="12953" y="20639"/>
                    <a:pt x="6724" y="20639"/>
                    <a:pt x="2881" y="16796"/>
                  </a:cubicBezTo>
                  <a:cubicBezTo>
                    <a:pt x="-961" y="12953"/>
                    <a:pt x="-961" y="6724"/>
                    <a:pt x="2881" y="2881"/>
                  </a:cubicBezTo>
                  <a:cubicBezTo>
                    <a:pt x="6724" y="-961"/>
                    <a:pt x="12953" y="-961"/>
                    <a:pt x="16796" y="2881"/>
                  </a:cubicBezTo>
                </a:path>
              </a:pathLst>
            </a:custGeom>
            <a:noFill/>
            <a:ln w="25400" cap="flat" cmpd="sng">
              <a:solidFill>
                <a:srgbClr val="AAAAAA"/>
              </a:solidFill>
              <a:prstDash val="solid"/>
              <a:miter lim="0"/>
              <a:headEnd/>
              <a:tailEnd/>
            </a:ln>
            <a:effectLst/>
            <a:extLst>
              <a:ext uri="{909E8E84-426E-40dd-AFC4-6F175D3DCCD1}">
                <a14:hiddenFill xmlns:a14="http://schemas.microsoft.com/office/drawing/2010/main" xmlns="">
                  <a:solidFill>
                    <a:srgbClr val="FFFFFF"/>
                  </a:solid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DDDDDD"/>
                  </a:outerShdw>
                </a:effectLst>
              </a:endParaRPr>
            </a:p>
          </p:txBody>
        </p:sp>
      </p:grpSp>
      <p:sp>
        <p:nvSpPr>
          <p:cNvPr id="48142" name="AutoShape 14"/>
          <p:cNvSpPr>
            <a:spLocks/>
          </p:cNvSpPr>
          <p:nvPr/>
        </p:nvSpPr>
        <p:spPr bwMode="auto">
          <a:xfrm>
            <a:off x="14160500" y="9480550"/>
            <a:ext cx="6964363" cy="520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2400" b="1">
                <a:solidFill>
                  <a:srgbClr val="444444"/>
                </a:solidFill>
                <a:latin typeface="Open Sans" charset="0"/>
                <a:cs typeface="Open Sans" charset="0"/>
                <a:sym typeface="Open Sans" charset="0"/>
              </a:rPr>
              <a:t>Nullam</a:t>
            </a:r>
            <a:r>
              <a:rPr lang="en-US" sz="2400">
                <a:solidFill>
                  <a:srgbClr val="444444"/>
                </a:solidFill>
                <a:latin typeface="Open Sans" charset="0"/>
                <a:cs typeface="Open Sans" charset="0"/>
                <a:sym typeface="Open Sans" charset="0"/>
              </a:rPr>
              <a:t> id dolor id nibh ultricies vehicula ut id elit.</a:t>
            </a:r>
            <a:endParaRPr lang="en-US"/>
          </a:p>
        </p:txBody>
      </p:sp>
      <p:grpSp>
        <p:nvGrpSpPr>
          <p:cNvPr id="48143" name="Group 15"/>
          <p:cNvGrpSpPr>
            <a:grpSpLocks/>
          </p:cNvGrpSpPr>
          <p:nvPr/>
        </p:nvGrpSpPr>
        <p:grpSpPr bwMode="auto">
          <a:xfrm>
            <a:off x="13523913" y="10350500"/>
            <a:ext cx="395287" cy="393700"/>
            <a:chOff x="-1" y="0"/>
            <a:chExt cx="393702" cy="393701"/>
          </a:xfrm>
        </p:grpSpPr>
        <p:sp>
          <p:nvSpPr>
            <p:cNvPr id="48144" name="AutoShape 16"/>
            <p:cNvSpPr>
              <a:spLocks/>
            </p:cNvSpPr>
            <p:nvPr/>
          </p:nvSpPr>
          <p:spPr bwMode="auto">
            <a:xfrm rot="5400000">
              <a:off x="145311" y="148532"/>
              <a:ext cx="128848" cy="9663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600"/>
                  </a:moveTo>
                  <a:lnTo>
                    <a:pt x="21599" y="21600"/>
                  </a:lnTo>
                  <a:lnTo>
                    <a:pt x="10800" y="0"/>
                  </a:lnTo>
                  <a:close/>
                </a:path>
              </a:pathLst>
            </a:custGeom>
            <a:solidFill>
              <a:srgbClr val="C0C0C0"/>
            </a:solidFill>
            <a:ln w="25400" cap="flat" cmpd="sng">
              <a:solidFill>
                <a:srgbClr val="AAAAAA"/>
              </a:solidFill>
              <a:prstDash val="solid"/>
              <a:miter lim="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000000"/>
                  </a:outerShdw>
                </a:effectLst>
              </a:endParaRPr>
            </a:p>
          </p:txBody>
        </p:sp>
        <p:sp>
          <p:nvSpPr>
            <p:cNvPr id="48145" name="AutoShape 17"/>
            <p:cNvSpPr>
              <a:spLocks/>
            </p:cNvSpPr>
            <p:nvPr/>
          </p:nvSpPr>
          <p:spPr bwMode="auto">
            <a:xfrm>
              <a:off x="0" y="-1"/>
              <a:ext cx="393701" cy="393702"/>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4"/>
                    <a:pt x="20638" y="12953"/>
                    <a:pt x="16796" y="16796"/>
                  </a:cubicBezTo>
                  <a:cubicBezTo>
                    <a:pt x="12953" y="20639"/>
                    <a:pt x="6724" y="20639"/>
                    <a:pt x="2881" y="16796"/>
                  </a:cubicBezTo>
                  <a:cubicBezTo>
                    <a:pt x="-961" y="12953"/>
                    <a:pt x="-961" y="6724"/>
                    <a:pt x="2881" y="2881"/>
                  </a:cubicBezTo>
                  <a:cubicBezTo>
                    <a:pt x="6724" y="-961"/>
                    <a:pt x="12953" y="-961"/>
                    <a:pt x="16796" y="2881"/>
                  </a:cubicBezTo>
                </a:path>
              </a:pathLst>
            </a:custGeom>
            <a:noFill/>
            <a:ln w="25400" cap="flat" cmpd="sng">
              <a:solidFill>
                <a:srgbClr val="AAAAAA"/>
              </a:solidFill>
              <a:prstDash val="solid"/>
              <a:miter lim="0"/>
              <a:headEnd/>
              <a:tailEnd/>
            </a:ln>
            <a:effectLst/>
            <a:extLst>
              <a:ext uri="{909E8E84-426E-40dd-AFC4-6F175D3DCCD1}">
                <a14:hiddenFill xmlns:a14="http://schemas.microsoft.com/office/drawing/2010/main" xmlns="">
                  <a:solidFill>
                    <a:srgbClr val="FFFFFF"/>
                  </a:solid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DDDDDD"/>
                  </a:outerShdw>
                </a:effectLst>
              </a:endParaRPr>
            </a:p>
          </p:txBody>
        </p:sp>
      </p:grpSp>
      <p:sp>
        <p:nvSpPr>
          <p:cNvPr id="48146" name="AutoShape 18"/>
          <p:cNvSpPr>
            <a:spLocks/>
          </p:cNvSpPr>
          <p:nvPr/>
        </p:nvSpPr>
        <p:spPr bwMode="auto">
          <a:xfrm>
            <a:off x="14160500" y="10287000"/>
            <a:ext cx="6792913" cy="520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2400">
                <a:solidFill>
                  <a:srgbClr val="444444"/>
                </a:solidFill>
                <a:latin typeface="Open Sans" charset="0"/>
                <a:cs typeface="Open Sans" charset="0"/>
                <a:sym typeface="Open Sans" charset="0"/>
              </a:rPr>
              <a:t> Vestibulum id ligula porta felis </a:t>
            </a:r>
            <a:r>
              <a:rPr lang="en-US" sz="2400" b="1">
                <a:solidFill>
                  <a:srgbClr val="444444"/>
                </a:solidFill>
                <a:latin typeface="Open Sans" charset="0"/>
                <a:cs typeface="Open Sans" charset="0"/>
                <a:sym typeface="Open Sans" charset="0"/>
              </a:rPr>
              <a:t>euismod</a:t>
            </a:r>
            <a:r>
              <a:rPr lang="en-US" sz="2400">
                <a:solidFill>
                  <a:srgbClr val="444444"/>
                </a:solidFill>
                <a:latin typeface="Open Sans" charset="0"/>
                <a:cs typeface="Open Sans" charset="0"/>
                <a:sym typeface="Open Sans" charset="0"/>
              </a:rPr>
              <a:t> semper</a:t>
            </a:r>
            <a:endParaRPr lang="en-US"/>
          </a:p>
        </p:txBody>
      </p:sp>
      <p:grpSp>
        <p:nvGrpSpPr>
          <p:cNvPr id="48147" name="Group 19"/>
          <p:cNvGrpSpPr>
            <a:grpSpLocks/>
          </p:cNvGrpSpPr>
          <p:nvPr/>
        </p:nvGrpSpPr>
        <p:grpSpPr bwMode="auto">
          <a:xfrm>
            <a:off x="13523913" y="11163300"/>
            <a:ext cx="395287" cy="393700"/>
            <a:chOff x="-1" y="0"/>
            <a:chExt cx="393702" cy="393701"/>
          </a:xfrm>
        </p:grpSpPr>
        <p:sp>
          <p:nvSpPr>
            <p:cNvPr id="48148" name="AutoShape 20"/>
            <p:cNvSpPr>
              <a:spLocks/>
            </p:cNvSpPr>
            <p:nvPr/>
          </p:nvSpPr>
          <p:spPr bwMode="auto">
            <a:xfrm rot="5400000">
              <a:off x="145311" y="148532"/>
              <a:ext cx="128848" cy="9663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600"/>
                  </a:moveTo>
                  <a:lnTo>
                    <a:pt x="21599" y="21600"/>
                  </a:lnTo>
                  <a:lnTo>
                    <a:pt x="10800" y="0"/>
                  </a:lnTo>
                  <a:close/>
                </a:path>
              </a:pathLst>
            </a:custGeom>
            <a:solidFill>
              <a:srgbClr val="C0C0C0"/>
            </a:solidFill>
            <a:ln w="25400" cap="flat" cmpd="sng">
              <a:solidFill>
                <a:srgbClr val="AAAAAA"/>
              </a:solidFill>
              <a:prstDash val="solid"/>
              <a:miter lim="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000000"/>
                  </a:outerShdw>
                </a:effectLst>
              </a:endParaRPr>
            </a:p>
          </p:txBody>
        </p:sp>
        <p:sp>
          <p:nvSpPr>
            <p:cNvPr id="48149" name="AutoShape 21"/>
            <p:cNvSpPr>
              <a:spLocks/>
            </p:cNvSpPr>
            <p:nvPr/>
          </p:nvSpPr>
          <p:spPr bwMode="auto">
            <a:xfrm>
              <a:off x="0" y="-1"/>
              <a:ext cx="393701" cy="393702"/>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4"/>
                    <a:pt x="20638" y="12953"/>
                    <a:pt x="16796" y="16796"/>
                  </a:cubicBezTo>
                  <a:cubicBezTo>
                    <a:pt x="12953" y="20639"/>
                    <a:pt x="6724" y="20639"/>
                    <a:pt x="2881" y="16796"/>
                  </a:cubicBezTo>
                  <a:cubicBezTo>
                    <a:pt x="-961" y="12953"/>
                    <a:pt x="-961" y="6724"/>
                    <a:pt x="2881" y="2881"/>
                  </a:cubicBezTo>
                  <a:cubicBezTo>
                    <a:pt x="6724" y="-961"/>
                    <a:pt x="12953" y="-961"/>
                    <a:pt x="16796" y="2881"/>
                  </a:cubicBezTo>
                </a:path>
              </a:pathLst>
            </a:custGeom>
            <a:noFill/>
            <a:ln w="25400" cap="flat" cmpd="sng">
              <a:solidFill>
                <a:srgbClr val="AAAAAA"/>
              </a:solidFill>
              <a:prstDash val="solid"/>
              <a:miter lim="0"/>
              <a:headEnd/>
              <a:tailEnd/>
            </a:ln>
            <a:effectLst/>
            <a:extLst>
              <a:ext uri="{909E8E84-426E-40dd-AFC4-6F175D3DCCD1}">
                <a14:hiddenFill xmlns:a14="http://schemas.microsoft.com/office/drawing/2010/main" xmlns="">
                  <a:solidFill>
                    <a:srgbClr val="FFFFFF"/>
                  </a:solid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DDDDDD"/>
                  </a:outerShdw>
                </a:effectLst>
              </a:endParaRPr>
            </a:p>
          </p:txBody>
        </p:sp>
      </p:grpSp>
      <p:sp>
        <p:nvSpPr>
          <p:cNvPr id="48150" name="AutoShape 22"/>
          <p:cNvSpPr>
            <a:spLocks/>
          </p:cNvSpPr>
          <p:nvPr/>
        </p:nvSpPr>
        <p:spPr bwMode="auto">
          <a:xfrm>
            <a:off x="14160500" y="11099800"/>
            <a:ext cx="6889750" cy="520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2400">
                <a:solidFill>
                  <a:srgbClr val="444444"/>
                </a:solidFill>
                <a:latin typeface="Open Sans" charset="0"/>
                <a:cs typeface="Open Sans" charset="0"/>
                <a:sym typeface="Open Sans" charset="0"/>
              </a:rPr>
              <a:t>Nullam id </a:t>
            </a:r>
            <a:r>
              <a:rPr lang="en-US" sz="2400" b="1">
                <a:solidFill>
                  <a:srgbClr val="444444"/>
                </a:solidFill>
                <a:latin typeface="Open Sans" charset="0"/>
                <a:cs typeface="Open Sans" charset="0"/>
                <a:sym typeface="Open Sans" charset="0"/>
              </a:rPr>
              <a:t>dolor</a:t>
            </a:r>
            <a:r>
              <a:rPr lang="en-US" sz="2400">
                <a:solidFill>
                  <a:srgbClr val="444444"/>
                </a:solidFill>
                <a:latin typeface="Open Sans" charset="0"/>
                <a:cs typeface="Open Sans" charset="0"/>
                <a:sym typeface="Open Sans" charset="0"/>
              </a:rPr>
              <a:t> id nibh ultricies vehicula ut id elit.</a:t>
            </a:r>
            <a:endParaRPr lang="en-US"/>
          </a:p>
        </p:txBody>
      </p:sp>
      <p:sp>
        <p:nvSpPr>
          <p:cNvPr id="48151" name="AutoShape 23"/>
          <p:cNvSpPr>
            <a:spLocks/>
          </p:cNvSpPr>
          <p:nvPr/>
        </p:nvSpPr>
        <p:spPr bwMode="auto">
          <a:xfrm>
            <a:off x="22263100" y="12630150"/>
            <a:ext cx="461963" cy="520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r>
              <a:rPr lang="en-US" sz="2400" b="1">
                <a:solidFill>
                  <a:srgbClr val="444444"/>
                </a:solidFill>
                <a:latin typeface="Open Sans" charset="0"/>
                <a:cs typeface="Open Sans" charset="0"/>
                <a:sym typeface="Open Sans" charset="0"/>
              </a:rPr>
              <a:t>40</a:t>
            </a:r>
            <a:endParaRPr lang="en-US"/>
          </a:p>
        </p:txBody>
      </p:sp>
      <p:grpSp>
        <p:nvGrpSpPr>
          <p:cNvPr id="25" name="Group 1"/>
          <p:cNvGrpSpPr>
            <a:grpSpLocks/>
          </p:cNvGrpSpPr>
          <p:nvPr/>
        </p:nvGrpSpPr>
        <p:grpSpPr bwMode="auto">
          <a:xfrm>
            <a:off x="1450975" y="723900"/>
            <a:ext cx="19580225" cy="1308100"/>
            <a:chOff x="0" y="0"/>
            <a:chExt cx="5471505" cy="1308100"/>
          </a:xfrm>
        </p:grpSpPr>
        <p:sp>
          <p:nvSpPr>
            <p:cNvPr id="26" name="AutoShape 2"/>
            <p:cNvSpPr>
              <a:spLocks/>
            </p:cNvSpPr>
            <p:nvPr/>
          </p:nvSpPr>
          <p:spPr bwMode="auto">
            <a:xfrm>
              <a:off x="0" y="0"/>
              <a:ext cx="4132908" cy="8001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4000" b="1" dirty="0" err="1" smtClean="0">
                  <a:solidFill>
                    <a:srgbClr val="232323"/>
                  </a:solidFill>
                  <a:latin typeface="Open Sans" charset="0"/>
                  <a:cs typeface="Open Sans" charset="0"/>
                  <a:sym typeface="Open Sans" charset="0"/>
                </a:rPr>
                <a:t>Lorem</a:t>
              </a:r>
              <a:r>
                <a:rPr lang="en-US" sz="4000" b="1" dirty="0" smtClean="0">
                  <a:solidFill>
                    <a:srgbClr val="232323"/>
                  </a:solidFill>
                  <a:latin typeface="Open Sans" charset="0"/>
                  <a:cs typeface="Open Sans" charset="0"/>
                  <a:sym typeface="Open Sans" charset="0"/>
                </a:rPr>
                <a:t> </a:t>
              </a:r>
              <a:r>
                <a:rPr lang="en-US" sz="4000" b="1" dirty="0" err="1" smtClean="0">
                  <a:solidFill>
                    <a:srgbClr val="232323"/>
                  </a:solidFill>
                  <a:latin typeface="Open Sans" charset="0"/>
                  <a:cs typeface="Open Sans" charset="0"/>
                  <a:sym typeface="Open Sans" charset="0"/>
                </a:rPr>
                <a:t>ipsum</a:t>
              </a:r>
              <a:r>
                <a:rPr lang="en-US" sz="4000" b="1" dirty="0" smtClean="0">
                  <a:solidFill>
                    <a:srgbClr val="232323"/>
                  </a:solidFill>
                  <a:latin typeface="Open Sans" charset="0"/>
                  <a:cs typeface="Open Sans" charset="0"/>
                  <a:sym typeface="Open Sans" charset="0"/>
                </a:rPr>
                <a:t> title</a:t>
              </a:r>
              <a:endParaRPr lang="en-US" dirty="0"/>
            </a:p>
          </p:txBody>
        </p:sp>
        <p:sp>
          <p:nvSpPr>
            <p:cNvPr id="27" name="AutoShape 3"/>
            <p:cNvSpPr>
              <a:spLocks/>
            </p:cNvSpPr>
            <p:nvPr/>
          </p:nvSpPr>
          <p:spPr bwMode="auto">
            <a:xfrm>
              <a:off x="8135" y="685800"/>
              <a:ext cx="5463370" cy="6223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3000" dirty="0">
                  <a:solidFill>
                    <a:srgbClr val="232323"/>
                  </a:solidFill>
                  <a:latin typeface="Open Sans" charset="0"/>
                  <a:cs typeface="Open Sans" charset="0"/>
                  <a:sym typeface="Open Sans" charset="0"/>
                </a:rPr>
                <a:t>The </a:t>
              </a:r>
              <a:r>
                <a:rPr lang="en-US" sz="3000" dirty="0" err="1">
                  <a:solidFill>
                    <a:srgbClr val="232323"/>
                  </a:solidFill>
                  <a:latin typeface="Open Sans" charset="0"/>
                  <a:cs typeface="Open Sans" charset="0"/>
                  <a:sym typeface="Open Sans" charset="0"/>
                </a:rPr>
                <a:t>lorem</a:t>
              </a:r>
              <a:r>
                <a:rPr lang="en-US" sz="3000" dirty="0">
                  <a:solidFill>
                    <a:srgbClr val="232323"/>
                  </a:solidFill>
                  <a:latin typeface="Open Sans" charset="0"/>
                  <a:cs typeface="Open Sans" charset="0"/>
                  <a:sym typeface="Open Sans" charset="0"/>
                </a:rPr>
                <a:t> </a:t>
              </a:r>
              <a:r>
                <a:rPr lang="en-US" sz="3000" dirty="0" err="1">
                  <a:solidFill>
                    <a:srgbClr val="232323"/>
                  </a:solidFill>
                  <a:latin typeface="Open Sans" charset="0"/>
                  <a:cs typeface="Open Sans" charset="0"/>
                  <a:sym typeface="Open Sans" charset="0"/>
                </a:rPr>
                <a:t>ipsum</a:t>
              </a:r>
              <a:r>
                <a:rPr lang="en-US" sz="3000" dirty="0">
                  <a:solidFill>
                    <a:srgbClr val="232323"/>
                  </a:solidFill>
                  <a:latin typeface="Open Sans" charset="0"/>
                  <a:cs typeface="Open Sans" charset="0"/>
                  <a:sym typeface="Open Sans" charset="0"/>
                </a:rPr>
                <a:t> dolor sit </a:t>
              </a:r>
              <a:r>
                <a:rPr lang="en-US" sz="3000" dirty="0" err="1">
                  <a:solidFill>
                    <a:srgbClr val="232323"/>
                  </a:solidFill>
                  <a:latin typeface="Open Sans" charset="0"/>
                  <a:cs typeface="Open Sans" charset="0"/>
                  <a:sym typeface="Open Sans" charset="0"/>
                </a:rPr>
                <a:t>amet</a:t>
              </a:r>
              <a:endParaRPr lang="en-US" dirty="0"/>
            </a:p>
          </p:txBody>
        </p:sp>
      </p:grpSp>
      <p:sp>
        <p:nvSpPr>
          <p:cNvPr id="24" name="AutoShape 6"/>
          <p:cNvSpPr>
            <a:spLocks/>
          </p:cNvSpPr>
          <p:nvPr/>
        </p:nvSpPr>
        <p:spPr bwMode="auto">
          <a:xfrm>
            <a:off x="1473200" y="12534900"/>
            <a:ext cx="3937000" cy="5334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2000" b="1" dirty="0">
                <a:solidFill>
                  <a:srgbClr val="232323"/>
                </a:solidFill>
                <a:latin typeface="Open Sans" charset="0"/>
                <a:cs typeface="Open Sans" charset="0"/>
                <a:sym typeface="Open Sans" charset="0"/>
              </a:rPr>
              <a:t>Presentation</a:t>
            </a:r>
            <a:r>
              <a:rPr lang="en-US" sz="2000" dirty="0">
                <a:solidFill>
                  <a:srgbClr val="232323"/>
                </a:solidFill>
                <a:latin typeface="Open Sans" charset="0"/>
                <a:cs typeface="Open Sans" charset="0"/>
                <a:sym typeface="Open Sans" charset="0"/>
              </a:rPr>
              <a:t> name goes here</a:t>
            </a:r>
            <a:endParaRPr lang="en-US" dirty="0"/>
          </a:p>
        </p:txBody>
      </p:sp>
      <p:sp>
        <p:nvSpPr>
          <p:cNvPr id="2" name="Picture Placeholder 1"/>
          <p:cNvSpPr>
            <a:spLocks noGrp="1"/>
          </p:cNvSpPr>
          <p:nvPr>
            <p:ph type="pic" sz="quarter" idx="10"/>
          </p:nvPr>
        </p:nvSpPr>
        <p:spPr>
          <a:xfrm>
            <a:off x="2478196" y="4009096"/>
            <a:ext cx="8839200" cy="5309476"/>
          </a:xfrm>
        </p:spPr>
      </p:sp>
    </p:spTree>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xmlns:p14="http://schemas.microsoft.com/office/powerpoint/2010/main" spd="slow">
        <p:fade/>
      </p:transition>
    </mc:Fallback>
  </mc:AlternateContent>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75" name="AutoShape 23"/>
          <p:cNvSpPr>
            <a:spLocks/>
          </p:cNvSpPr>
          <p:nvPr/>
        </p:nvSpPr>
        <p:spPr bwMode="auto">
          <a:xfrm>
            <a:off x="15330488" y="7499350"/>
            <a:ext cx="6591300" cy="34544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2400">
                <a:solidFill>
                  <a:srgbClr val="444444"/>
                </a:solidFill>
                <a:latin typeface="Open Sans" charset="0"/>
                <a:cs typeface="Open Sans" charset="0"/>
                <a:sym typeface="Open Sans" charset="0"/>
              </a:rPr>
              <a:t>Nullam id dolor id nibh ultricies vehicula ut id elit. Vestibulum id ligula porta felis euismod semper. Aenean lacinia bibendum nulla sed consectetur. Nulla vitae elit libero, a pharetra augue. Aenean eu leo quam. Pellentesque ornare sem lacinia quam venenatis vestibulum. Morbi leo risus, porta ac consectetur ac, vestibulum at eros.</a:t>
            </a:r>
            <a:endParaRPr lang="en-US"/>
          </a:p>
        </p:txBody>
      </p:sp>
      <p:sp>
        <p:nvSpPr>
          <p:cNvPr id="49176" name="AutoShape 24"/>
          <p:cNvSpPr>
            <a:spLocks/>
          </p:cNvSpPr>
          <p:nvPr/>
        </p:nvSpPr>
        <p:spPr bwMode="auto">
          <a:xfrm>
            <a:off x="15328900" y="4138613"/>
            <a:ext cx="6591300" cy="29845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pPr algn="l">
              <a:lnSpc>
                <a:spcPct val="80000"/>
              </a:lnSpc>
            </a:pPr>
            <a:r>
              <a:rPr lang="en-US" sz="6400">
                <a:solidFill>
                  <a:srgbClr val="232323"/>
                </a:solidFill>
                <a:latin typeface="Open Sans" charset="0"/>
                <a:cs typeface="Open Sans" charset="0"/>
                <a:sym typeface="Open Sans" charset="0"/>
              </a:rPr>
              <a:t>We Creates Stuff That </a:t>
            </a:r>
            <a:r>
              <a:rPr lang="en-US" sz="6400" b="1">
                <a:solidFill>
                  <a:srgbClr val="232323"/>
                </a:solidFill>
                <a:latin typeface="Open Sans" charset="0"/>
                <a:cs typeface="Open Sans" charset="0"/>
                <a:sym typeface="Open Sans" charset="0"/>
              </a:rPr>
              <a:t>Works</a:t>
            </a:r>
            <a:r>
              <a:rPr lang="en-US" sz="6400">
                <a:solidFill>
                  <a:srgbClr val="232323"/>
                </a:solidFill>
                <a:latin typeface="Open Sans" charset="0"/>
                <a:cs typeface="Open Sans" charset="0"/>
                <a:sym typeface="Open Sans" charset="0"/>
              </a:rPr>
              <a:t>. Period.</a:t>
            </a:r>
            <a:endParaRPr lang="en-US"/>
          </a:p>
        </p:txBody>
      </p:sp>
      <p:grpSp>
        <p:nvGrpSpPr>
          <p:cNvPr id="49177" name="Group 25"/>
          <p:cNvGrpSpPr>
            <a:grpSpLocks/>
          </p:cNvGrpSpPr>
          <p:nvPr/>
        </p:nvGrpSpPr>
        <p:grpSpPr bwMode="auto">
          <a:xfrm>
            <a:off x="14019213" y="4581525"/>
            <a:ext cx="582612" cy="2317750"/>
            <a:chOff x="-1" y="-1"/>
            <a:chExt cx="581393" cy="2317222"/>
          </a:xfrm>
        </p:grpSpPr>
        <p:sp>
          <p:nvSpPr>
            <p:cNvPr id="49178" name="AutoShape 26"/>
            <p:cNvSpPr>
              <a:spLocks/>
            </p:cNvSpPr>
            <p:nvPr/>
          </p:nvSpPr>
          <p:spPr bwMode="auto">
            <a:xfrm>
              <a:off x="4518" y="-1"/>
              <a:ext cx="576874" cy="1171586"/>
            </a:xfrm>
            <a:custGeom>
              <a:avLst/>
              <a:gdLst>
                <a:gd name="T0" fmla="*/ 10800 w 21600"/>
                <a:gd name="T1" fmla="+- 0 11141 1309"/>
                <a:gd name="T2" fmla="*/ 11141 h 19665"/>
                <a:gd name="T3" fmla="*/ 10800 w 21600"/>
                <a:gd name="T4" fmla="+- 0 11141 1309"/>
                <a:gd name="T5" fmla="*/ 11141 h 19665"/>
                <a:gd name="T6" fmla="*/ 10800 w 21600"/>
                <a:gd name="T7" fmla="+- 0 11141 1309"/>
                <a:gd name="T8" fmla="*/ 11141 h 19665"/>
                <a:gd name="T9" fmla="*/ 10800 w 21600"/>
                <a:gd name="T10" fmla="+- 0 11141 1309"/>
                <a:gd name="T11" fmla="*/ 11141 h 19665"/>
              </a:gdLst>
              <a:ahLst/>
              <a:cxnLst>
                <a:cxn ang="0">
                  <a:pos x="T0" y="T2"/>
                </a:cxn>
                <a:cxn ang="0">
                  <a:pos x="T3" y="T5"/>
                </a:cxn>
                <a:cxn ang="0">
                  <a:pos x="T6" y="T8"/>
                </a:cxn>
                <a:cxn ang="0">
                  <a:pos x="T9" y="T11"/>
                </a:cxn>
              </a:cxnLst>
              <a:rect l="0" t="0" r="r" b="b"/>
              <a:pathLst>
                <a:path w="21600" h="19665">
                  <a:moveTo>
                    <a:pt x="0" y="180"/>
                  </a:moveTo>
                  <a:cubicBezTo>
                    <a:pt x="0" y="180"/>
                    <a:pt x="9969" y="-1309"/>
                    <a:pt x="11630" y="4277"/>
                  </a:cubicBezTo>
                  <a:cubicBezTo>
                    <a:pt x="13292" y="9863"/>
                    <a:pt x="7476" y="15822"/>
                    <a:pt x="13292" y="18056"/>
                  </a:cubicBezTo>
                  <a:cubicBezTo>
                    <a:pt x="19107" y="20291"/>
                    <a:pt x="21600" y="19546"/>
                    <a:pt x="21600" y="19546"/>
                  </a:cubicBezTo>
                  <a:lnTo>
                    <a:pt x="14123" y="18801"/>
                  </a:lnTo>
                </a:path>
              </a:pathLst>
            </a:custGeom>
            <a:noFill/>
            <a:ln w="25400" cap="flat" cmpd="sng">
              <a:solidFill>
                <a:srgbClr val="000000"/>
              </a:solidFill>
              <a:prstDash val="solid"/>
              <a:miter lim="0"/>
              <a:headEnd/>
              <a:tailEnd/>
            </a:ln>
            <a:effectLst/>
            <a:extLst>
              <a:ext uri="{909E8E84-426E-40dd-AFC4-6F175D3DCCD1}">
                <a14:hiddenFill xmlns:a14="http://schemas.microsoft.com/office/drawing/2010/main" xmlns="">
                  <a:solidFill>
                    <a:srgbClr val="FFFFFF"/>
                  </a:solid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endParaRPr lang="en-US"/>
            </a:p>
          </p:txBody>
        </p:sp>
        <p:sp>
          <p:nvSpPr>
            <p:cNvPr id="49179" name="AutoShape 27"/>
            <p:cNvSpPr>
              <a:spLocks/>
            </p:cNvSpPr>
            <p:nvPr/>
          </p:nvSpPr>
          <p:spPr bwMode="auto">
            <a:xfrm rot="10800000" flipH="1">
              <a:off x="0" y="1145636"/>
              <a:ext cx="576874" cy="1171585"/>
            </a:xfrm>
            <a:custGeom>
              <a:avLst/>
              <a:gdLst>
                <a:gd name="T0" fmla="*/ 10800 w 21600"/>
                <a:gd name="T1" fmla="+- 0 11141 1309"/>
                <a:gd name="T2" fmla="*/ 11141 h 19665"/>
                <a:gd name="T3" fmla="*/ 10800 w 21600"/>
                <a:gd name="T4" fmla="+- 0 11141 1309"/>
                <a:gd name="T5" fmla="*/ 11141 h 19665"/>
                <a:gd name="T6" fmla="*/ 10800 w 21600"/>
                <a:gd name="T7" fmla="+- 0 11141 1309"/>
                <a:gd name="T8" fmla="*/ 11141 h 19665"/>
                <a:gd name="T9" fmla="*/ 10800 w 21600"/>
                <a:gd name="T10" fmla="+- 0 11141 1309"/>
                <a:gd name="T11" fmla="*/ 11141 h 19665"/>
              </a:gdLst>
              <a:ahLst/>
              <a:cxnLst>
                <a:cxn ang="0">
                  <a:pos x="T0" y="T2"/>
                </a:cxn>
                <a:cxn ang="0">
                  <a:pos x="T3" y="T5"/>
                </a:cxn>
                <a:cxn ang="0">
                  <a:pos x="T6" y="T8"/>
                </a:cxn>
                <a:cxn ang="0">
                  <a:pos x="T9" y="T11"/>
                </a:cxn>
              </a:cxnLst>
              <a:rect l="0" t="0" r="r" b="b"/>
              <a:pathLst>
                <a:path w="21600" h="19665">
                  <a:moveTo>
                    <a:pt x="0" y="180"/>
                  </a:moveTo>
                  <a:cubicBezTo>
                    <a:pt x="0" y="180"/>
                    <a:pt x="9969" y="-1309"/>
                    <a:pt x="11630" y="4277"/>
                  </a:cubicBezTo>
                  <a:cubicBezTo>
                    <a:pt x="13292" y="9863"/>
                    <a:pt x="7476" y="15822"/>
                    <a:pt x="13292" y="18056"/>
                  </a:cubicBezTo>
                  <a:cubicBezTo>
                    <a:pt x="19107" y="20291"/>
                    <a:pt x="21600" y="19546"/>
                    <a:pt x="21600" y="19546"/>
                  </a:cubicBezTo>
                  <a:lnTo>
                    <a:pt x="14123" y="18801"/>
                  </a:lnTo>
                </a:path>
              </a:pathLst>
            </a:custGeom>
            <a:noFill/>
            <a:ln w="25400" cap="flat" cmpd="sng">
              <a:solidFill>
                <a:srgbClr val="000000"/>
              </a:solidFill>
              <a:prstDash val="solid"/>
              <a:miter lim="0"/>
              <a:headEnd/>
              <a:tailEnd/>
            </a:ln>
            <a:effectLst/>
            <a:extLst>
              <a:ext uri="{909E8E84-426E-40dd-AFC4-6F175D3DCCD1}">
                <a14:hiddenFill xmlns:a14="http://schemas.microsoft.com/office/drawing/2010/main" xmlns="">
                  <a:solidFill>
                    <a:srgbClr val="FFFFFF"/>
                  </a:solid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endParaRPr lang="en-US"/>
            </a:p>
          </p:txBody>
        </p:sp>
      </p:grpSp>
      <p:sp>
        <p:nvSpPr>
          <p:cNvPr id="49180" name="AutoShape 28"/>
          <p:cNvSpPr>
            <a:spLocks/>
          </p:cNvSpPr>
          <p:nvPr/>
        </p:nvSpPr>
        <p:spPr bwMode="auto">
          <a:xfrm>
            <a:off x="22263100" y="12630150"/>
            <a:ext cx="461963" cy="520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r>
              <a:rPr lang="en-US" sz="2400" b="1">
                <a:solidFill>
                  <a:srgbClr val="444444"/>
                </a:solidFill>
                <a:latin typeface="Open Sans" charset="0"/>
                <a:cs typeface="Open Sans" charset="0"/>
                <a:sym typeface="Open Sans" charset="0"/>
              </a:rPr>
              <a:t>41</a:t>
            </a:r>
            <a:endParaRPr lang="en-US"/>
          </a:p>
        </p:txBody>
      </p:sp>
      <p:grpSp>
        <p:nvGrpSpPr>
          <p:cNvPr id="43" name="Group 1"/>
          <p:cNvGrpSpPr>
            <a:grpSpLocks/>
          </p:cNvGrpSpPr>
          <p:nvPr/>
        </p:nvGrpSpPr>
        <p:grpSpPr bwMode="auto">
          <a:xfrm>
            <a:off x="1450975" y="723900"/>
            <a:ext cx="19580225" cy="1308100"/>
            <a:chOff x="0" y="0"/>
            <a:chExt cx="5471505" cy="1308100"/>
          </a:xfrm>
        </p:grpSpPr>
        <p:sp>
          <p:nvSpPr>
            <p:cNvPr id="44" name="AutoShape 2"/>
            <p:cNvSpPr>
              <a:spLocks/>
            </p:cNvSpPr>
            <p:nvPr/>
          </p:nvSpPr>
          <p:spPr bwMode="auto">
            <a:xfrm>
              <a:off x="0" y="0"/>
              <a:ext cx="4132908" cy="8001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4000" b="1" dirty="0" err="1" smtClean="0">
                  <a:solidFill>
                    <a:srgbClr val="232323"/>
                  </a:solidFill>
                  <a:latin typeface="Open Sans" charset="0"/>
                  <a:cs typeface="Open Sans" charset="0"/>
                  <a:sym typeface="Open Sans" charset="0"/>
                </a:rPr>
                <a:t>Lorem</a:t>
              </a:r>
              <a:r>
                <a:rPr lang="en-US" sz="4000" b="1" dirty="0" smtClean="0">
                  <a:solidFill>
                    <a:srgbClr val="232323"/>
                  </a:solidFill>
                  <a:latin typeface="Open Sans" charset="0"/>
                  <a:cs typeface="Open Sans" charset="0"/>
                  <a:sym typeface="Open Sans" charset="0"/>
                </a:rPr>
                <a:t> </a:t>
              </a:r>
              <a:r>
                <a:rPr lang="en-US" sz="4000" b="1" dirty="0" err="1" smtClean="0">
                  <a:solidFill>
                    <a:srgbClr val="232323"/>
                  </a:solidFill>
                  <a:latin typeface="Open Sans" charset="0"/>
                  <a:cs typeface="Open Sans" charset="0"/>
                  <a:sym typeface="Open Sans" charset="0"/>
                </a:rPr>
                <a:t>ipsum</a:t>
              </a:r>
              <a:r>
                <a:rPr lang="en-US" sz="4000" b="1" dirty="0" smtClean="0">
                  <a:solidFill>
                    <a:srgbClr val="232323"/>
                  </a:solidFill>
                  <a:latin typeface="Open Sans" charset="0"/>
                  <a:cs typeface="Open Sans" charset="0"/>
                  <a:sym typeface="Open Sans" charset="0"/>
                </a:rPr>
                <a:t> title</a:t>
              </a:r>
              <a:endParaRPr lang="en-US" dirty="0"/>
            </a:p>
          </p:txBody>
        </p:sp>
        <p:sp>
          <p:nvSpPr>
            <p:cNvPr id="45" name="AutoShape 3"/>
            <p:cNvSpPr>
              <a:spLocks/>
            </p:cNvSpPr>
            <p:nvPr/>
          </p:nvSpPr>
          <p:spPr bwMode="auto">
            <a:xfrm>
              <a:off x="8135" y="685800"/>
              <a:ext cx="5463370" cy="6223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3000" dirty="0">
                  <a:solidFill>
                    <a:srgbClr val="232323"/>
                  </a:solidFill>
                  <a:latin typeface="Open Sans" charset="0"/>
                  <a:cs typeface="Open Sans" charset="0"/>
                  <a:sym typeface="Open Sans" charset="0"/>
                </a:rPr>
                <a:t>The </a:t>
              </a:r>
              <a:r>
                <a:rPr lang="en-US" sz="3000" dirty="0" err="1">
                  <a:solidFill>
                    <a:srgbClr val="232323"/>
                  </a:solidFill>
                  <a:latin typeface="Open Sans" charset="0"/>
                  <a:cs typeface="Open Sans" charset="0"/>
                  <a:sym typeface="Open Sans" charset="0"/>
                </a:rPr>
                <a:t>lorem</a:t>
              </a:r>
              <a:r>
                <a:rPr lang="en-US" sz="3000" dirty="0">
                  <a:solidFill>
                    <a:srgbClr val="232323"/>
                  </a:solidFill>
                  <a:latin typeface="Open Sans" charset="0"/>
                  <a:cs typeface="Open Sans" charset="0"/>
                  <a:sym typeface="Open Sans" charset="0"/>
                </a:rPr>
                <a:t> </a:t>
              </a:r>
              <a:r>
                <a:rPr lang="en-US" sz="3000" dirty="0" err="1">
                  <a:solidFill>
                    <a:srgbClr val="232323"/>
                  </a:solidFill>
                  <a:latin typeface="Open Sans" charset="0"/>
                  <a:cs typeface="Open Sans" charset="0"/>
                  <a:sym typeface="Open Sans" charset="0"/>
                </a:rPr>
                <a:t>ipsum</a:t>
              </a:r>
              <a:r>
                <a:rPr lang="en-US" sz="3000" dirty="0">
                  <a:solidFill>
                    <a:srgbClr val="232323"/>
                  </a:solidFill>
                  <a:latin typeface="Open Sans" charset="0"/>
                  <a:cs typeface="Open Sans" charset="0"/>
                  <a:sym typeface="Open Sans" charset="0"/>
                </a:rPr>
                <a:t> dolor sit </a:t>
              </a:r>
              <a:r>
                <a:rPr lang="en-US" sz="3000" dirty="0" err="1">
                  <a:solidFill>
                    <a:srgbClr val="232323"/>
                  </a:solidFill>
                  <a:latin typeface="Open Sans" charset="0"/>
                  <a:cs typeface="Open Sans" charset="0"/>
                  <a:sym typeface="Open Sans" charset="0"/>
                </a:rPr>
                <a:t>amet</a:t>
              </a:r>
              <a:endParaRPr lang="en-US" dirty="0"/>
            </a:p>
          </p:txBody>
        </p:sp>
      </p:grpSp>
      <p:sp>
        <p:nvSpPr>
          <p:cNvPr id="24" name="AutoShape 6"/>
          <p:cNvSpPr>
            <a:spLocks/>
          </p:cNvSpPr>
          <p:nvPr/>
        </p:nvSpPr>
        <p:spPr bwMode="auto">
          <a:xfrm>
            <a:off x="1473200" y="12534900"/>
            <a:ext cx="3937000" cy="5334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2000" b="1" dirty="0">
                <a:solidFill>
                  <a:srgbClr val="232323"/>
                </a:solidFill>
                <a:latin typeface="Open Sans" charset="0"/>
                <a:cs typeface="Open Sans" charset="0"/>
                <a:sym typeface="Open Sans" charset="0"/>
              </a:rPr>
              <a:t>Presentation</a:t>
            </a:r>
            <a:r>
              <a:rPr lang="en-US" sz="2000" dirty="0">
                <a:solidFill>
                  <a:srgbClr val="232323"/>
                </a:solidFill>
                <a:latin typeface="Open Sans" charset="0"/>
                <a:cs typeface="Open Sans" charset="0"/>
                <a:sym typeface="Open Sans" charset="0"/>
              </a:rPr>
              <a:t> name goes here</a:t>
            </a:r>
            <a:endParaRPr lang="en-US" dirty="0"/>
          </a:p>
        </p:txBody>
      </p:sp>
      <p:pic>
        <p:nvPicPr>
          <p:cNvPr id="78" name="Picture 8"/>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234711" y="6175840"/>
            <a:ext cx="3880275" cy="4333189"/>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rnd" cmpd="sng">
                <a:solidFill>
                  <a:srgbClr val="000000"/>
                </a:solidFill>
                <a:prstDash val="solid"/>
                <a:round/>
                <a:headEnd type="none" w="med" len="med"/>
                <a:tailEnd type="none" w="med" len="me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sp>
        <p:nvSpPr>
          <p:cNvPr id="79" name="Rectangle 78"/>
          <p:cNvSpPr/>
          <p:nvPr/>
        </p:nvSpPr>
        <p:spPr bwMode="auto">
          <a:xfrm>
            <a:off x="3475033" y="6351460"/>
            <a:ext cx="3382993" cy="3656590"/>
          </a:xfrm>
          <a:prstGeom prst="rect">
            <a:avLst/>
          </a:prstGeom>
          <a:solidFill>
            <a:srgbClr val="7F7F7F"/>
          </a:solidFill>
          <a:ln w="12700" cap="flat" cmpd="sng" algn="ctr">
            <a:noFill/>
            <a:prstDash val="solid"/>
            <a:miter lim="0"/>
            <a:headEnd type="none" w="med" len="med"/>
            <a:tailEnd type="none" w="med" len="med"/>
          </a:ln>
          <a:effectLst/>
          <a:extLst/>
        </p:spPr>
        <p:txBody>
          <a:bodyPr lIns="38100" tIns="38100" rIns="38100" bIns="38100" anchor="ctr"/>
          <a:lstStyle/>
          <a:p>
            <a:pPr marL="800100" indent="-457200">
              <a:defRPr/>
            </a:pPr>
            <a:endParaRPr lang="en-US">
              <a:cs typeface="Gill Sans" charset="0"/>
            </a:endParaRPr>
          </a:p>
        </p:txBody>
      </p:sp>
      <p:pic>
        <p:nvPicPr>
          <p:cNvPr id="80" name="Picture 8"/>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848892" y="6530777"/>
            <a:ext cx="3880275" cy="4333189"/>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rnd" cmpd="sng">
                <a:solidFill>
                  <a:srgbClr val="000000"/>
                </a:solidFill>
                <a:prstDash val="solid"/>
                <a:round/>
                <a:headEnd type="none" w="med" len="med"/>
                <a:tailEnd type="none" w="med" len="me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sp>
        <p:nvSpPr>
          <p:cNvPr id="81" name="Rectangle 80"/>
          <p:cNvSpPr/>
          <p:nvPr/>
        </p:nvSpPr>
        <p:spPr bwMode="auto">
          <a:xfrm>
            <a:off x="8089214" y="6706397"/>
            <a:ext cx="3382993" cy="3656590"/>
          </a:xfrm>
          <a:prstGeom prst="rect">
            <a:avLst/>
          </a:prstGeom>
          <a:solidFill>
            <a:srgbClr val="7F7F7F"/>
          </a:solidFill>
          <a:ln w="12700" cap="flat" cmpd="sng" algn="ctr">
            <a:noFill/>
            <a:prstDash val="solid"/>
            <a:miter lim="0"/>
            <a:headEnd type="none" w="med" len="med"/>
            <a:tailEnd type="none" w="med" len="med"/>
          </a:ln>
          <a:effectLst/>
          <a:extLst/>
        </p:spPr>
        <p:txBody>
          <a:bodyPr lIns="38100" tIns="38100" rIns="38100" bIns="38100" anchor="ctr"/>
          <a:lstStyle/>
          <a:p>
            <a:pPr marL="800100" indent="-457200">
              <a:defRPr/>
            </a:pPr>
            <a:endParaRPr lang="en-US">
              <a:cs typeface="Gill Sans" charset="0"/>
            </a:endParaRPr>
          </a:p>
        </p:txBody>
      </p:sp>
      <p:sp>
        <p:nvSpPr>
          <p:cNvPr id="49163" name="Picture Placeholder 49162"/>
          <p:cNvSpPr>
            <a:spLocks noGrp="1"/>
          </p:cNvSpPr>
          <p:nvPr>
            <p:ph type="pic" sz="quarter" idx="13"/>
          </p:nvPr>
        </p:nvSpPr>
        <p:spPr>
          <a:xfrm>
            <a:off x="3475033" y="7908066"/>
            <a:ext cx="2296657" cy="2099983"/>
          </a:xfrm>
        </p:spPr>
      </p:sp>
      <p:sp>
        <p:nvSpPr>
          <p:cNvPr id="49165" name="Picture Placeholder 49164"/>
          <p:cNvSpPr>
            <a:spLocks noGrp="1"/>
          </p:cNvSpPr>
          <p:nvPr>
            <p:ph type="pic" sz="quarter" idx="15"/>
          </p:nvPr>
        </p:nvSpPr>
        <p:spPr>
          <a:xfrm>
            <a:off x="9107647" y="7969690"/>
            <a:ext cx="2364560" cy="2393296"/>
          </a:xfrm>
        </p:spPr>
      </p:sp>
      <p:pic>
        <p:nvPicPr>
          <p:cNvPr id="82" name="Picture 8"/>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rot="537730">
            <a:off x="5501132" y="7249894"/>
            <a:ext cx="3880275" cy="4333189"/>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rnd" cmpd="sng">
                <a:solidFill>
                  <a:srgbClr val="000000"/>
                </a:solidFill>
                <a:prstDash val="solid"/>
                <a:round/>
                <a:headEnd type="none" w="med" len="med"/>
                <a:tailEnd type="none" w="med" len="me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sp>
        <p:nvSpPr>
          <p:cNvPr id="83" name="Rectangle 82"/>
          <p:cNvSpPr/>
          <p:nvPr/>
        </p:nvSpPr>
        <p:spPr bwMode="auto">
          <a:xfrm rot="537730">
            <a:off x="5765486" y="7425514"/>
            <a:ext cx="3382993" cy="3658439"/>
          </a:xfrm>
          <a:prstGeom prst="rect">
            <a:avLst/>
          </a:prstGeom>
          <a:solidFill>
            <a:srgbClr val="7F7F7F"/>
          </a:solidFill>
          <a:ln w="12700" cap="flat" cmpd="sng" algn="ctr">
            <a:noFill/>
            <a:prstDash val="solid"/>
            <a:miter lim="0"/>
            <a:headEnd type="none" w="med" len="med"/>
            <a:tailEnd type="none" w="med" len="med"/>
          </a:ln>
          <a:effectLst/>
          <a:extLst/>
        </p:spPr>
        <p:txBody>
          <a:bodyPr lIns="38100" tIns="38100" rIns="38100" bIns="38100" anchor="ctr"/>
          <a:lstStyle/>
          <a:p>
            <a:pPr marL="800100" indent="-457200">
              <a:defRPr/>
            </a:pPr>
            <a:endParaRPr lang="en-US">
              <a:cs typeface="Gill Sans" charset="0"/>
            </a:endParaRPr>
          </a:p>
        </p:txBody>
      </p:sp>
      <p:sp>
        <p:nvSpPr>
          <p:cNvPr id="49164" name="Picture Placeholder 49163"/>
          <p:cNvSpPr>
            <a:spLocks noGrp="1"/>
          </p:cNvSpPr>
          <p:nvPr>
            <p:ph type="pic" sz="quarter" idx="14"/>
          </p:nvPr>
        </p:nvSpPr>
        <p:spPr/>
      </p:sp>
      <p:pic>
        <p:nvPicPr>
          <p:cNvPr id="84" name="Picture 8"/>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rot="961862">
            <a:off x="3048000" y="4319815"/>
            <a:ext cx="3880274" cy="4333189"/>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rnd" cmpd="sng">
                <a:solidFill>
                  <a:srgbClr val="000000"/>
                </a:solidFill>
                <a:prstDash val="solid"/>
                <a:round/>
                <a:headEnd type="none" w="med" len="med"/>
                <a:tailEnd type="none" w="med" len="me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sp>
        <p:nvSpPr>
          <p:cNvPr id="85" name="Rectangle 84"/>
          <p:cNvSpPr/>
          <p:nvPr/>
        </p:nvSpPr>
        <p:spPr bwMode="auto">
          <a:xfrm rot="961862">
            <a:off x="3332689" y="4499133"/>
            <a:ext cx="3382993" cy="3658438"/>
          </a:xfrm>
          <a:prstGeom prst="rect">
            <a:avLst/>
          </a:prstGeom>
          <a:solidFill>
            <a:srgbClr val="7F7F7F"/>
          </a:solidFill>
          <a:ln w="12700" cap="flat" cmpd="sng" algn="ctr">
            <a:noFill/>
            <a:prstDash val="solid"/>
            <a:miter lim="0"/>
            <a:headEnd type="none" w="med" len="med"/>
            <a:tailEnd type="none" w="med" len="med"/>
          </a:ln>
          <a:effectLst/>
          <a:extLst/>
        </p:spPr>
        <p:txBody>
          <a:bodyPr lIns="38100" tIns="38100" rIns="38100" bIns="38100" anchor="ctr"/>
          <a:lstStyle/>
          <a:p>
            <a:pPr marL="800100" indent="-457200">
              <a:defRPr/>
            </a:pPr>
            <a:endParaRPr lang="en-US">
              <a:cs typeface="Gill Sans" charset="0"/>
            </a:endParaRPr>
          </a:p>
        </p:txBody>
      </p:sp>
      <p:pic>
        <p:nvPicPr>
          <p:cNvPr id="86" name="Picture 8"/>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rot="20241173">
            <a:off x="8089214" y="4449219"/>
            <a:ext cx="3882123" cy="4333189"/>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rnd" cmpd="sng">
                <a:solidFill>
                  <a:srgbClr val="000000"/>
                </a:solidFill>
                <a:prstDash val="solid"/>
                <a:round/>
                <a:headEnd type="none" w="med" len="med"/>
                <a:tailEnd type="none" w="med" len="me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sp>
        <p:nvSpPr>
          <p:cNvPr id="87" name="Rectangle 86"/>
          <p:cNvSpPr/>
          <p:nvPr/>
        </p:nvSpPr>
        <p:spPr bwMode="auto">
          <a:xfrm rot="20241173">
            <a:off x="8266682" y="4639629"/>
            <a:ext cx="3382993" cy="3658438"/>
          </a:xfrm>
          <a:prstGeom prst="rect">
            <a:avLst/>
          </a:prstGeom>
          <a:solidFill>
            <a:srgbClr val="7F7F7F"/>
          </a:solidFill>
          <a:ln w="12700" cap="flat" cmpd="sng" algn="ctr">
            <a:noFill/>
            <a:prstDash val="solid"/>
            <a:miter lim="0"/>
            <a:headEnd type="none" w="med" len="med"/>
            <a:tailEnd type="none" w="med" len="med"/>
          </a:ln>
          <a:effectLst/>
          <a:extLst/>
        </p:spPr>
        <p:txBody>
          <a:bodyPr lIns="38100" tIns="38100" rIns="38100" bIns="38100" anchor="ctr"/>
          <a:lstStyle/>
          <a:p>
            <a:pPr marL="800100" indent="-457200">
              <a:defRPr/>
            </a:pPr>
            <a:endParaRPr lang="en-US">
              <a:cs typeface="Gill Sans" charset="0"/>
            </a:endParaRPr>
          </a:p>
        </p:txBody>
      </p:sp>
      <p:sp>
        <p:nvSpPr>
          <p:cNvPr id="49160" name="Picture Placeholder 49159"/>
          <p:cNvSpPr>
            <a:spLocks noGrp="1"/>
          </p:cNvSpPr>
          <p:nvPr>
            <p:ph type="pic" sz="quarter" idx="10"/>
          </p:nvPr>
        </p:nvSpPr>
        <p:spPr/>
      </p:sp>
      <p:sp>
        <p:nvSpPr>
          <p:cNvPr id="49162" name="Picture Placeholder 49161"/>
          <p:cNvSpPr>
            <a:spLocks noGrp="1"/>
          </p:cNvSpPr>
          <p:nvPr>
            <p:ph type="pic" sz="quarter" idx="12"/>
          </p:nvPr>
        </p:nvSpPr>
        <p:spPr/>
      </p:sp>
      <p:pic>
        <p:nvPicPr>
          <p:cNvPr id="88" name="Picture 8"/>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rot="21182165">
            <a:off x="5523315" y="3733800"/>
            <a:ext cx="3880275" cy="4333189"/>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rnd" cmpd="sng">
                <a:solidFill>
                  <a:srgbClr val="000000"/>
                </a:solidFill>
                <a:prstDash val="solid"/>
                <a:round/>
                <a:headEnd type="none" w="med" len="med"/>
                <a:tailEnd type="none" w="med" len="me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sp>
        <p:nvSpPr>
          <p:cNvPr id="89" name="Rectangle 88"/>
          <p:cNvSpPr/>
          <p:nvPr/>
        </p:nvSpPr>
        <p:spPr bwMode="auto">
          <a:xfrm rot="21182165">
            <a:off x="5743303" y="3911268"/>
            <a:ext cx="3382993" cy="3656590"/>
          </a:xfrm>
          <a:prstGeom prst="rect">
            <a:avLst/>
          </a:prstGeom>
          <a:solidFill>
            <a:srgbClr val="7F7F7F"/>
          </a:solidFill>
          <a:ln w="12700" cap="flat" cmpd="sng" algn="ctr">
            <a:noFill/>
            <a:prstDash val="solid"/>
            <a:miter lim="0"/>
            <a:headEnd type="none" w="med" len="med"/>
            <a:tailEnd type="none" w="med" len="med"/>
          </a:ln>
          <a:effectLst/>
          <a:extLst/>
        </p:spPr>
        <p:txBody>
          <a:bodyPr lIns="38100" tIns="38100" rIns="38100" bIns="38100" anchor="ctr"/>
          <a:lstStyle/>
          <a:p>
            <a:pPr marL="800100" indent="-457200">
              <a:defRPr/>
            </a:pPr>
            <a:endParaRPr lang="en-US">
              <a:cs typeface="Gill Sans" charset="0"/>
            </a:endParaRPr>
          </a:p>
        </p:txBody>
      </p:sp>
      <p:sp>
        <p:nvSpPr>
          <p:cNvPr id="49161" name="Picture Placeholder 49160"/>
          <p:cNvSpPr>
            <a:spLocks noGrp="1"/>
          </p:cNvSpPr>
          <p:nvPr>
            <p:ph type="pic" sz="quarter" idx="11"/>
          </p:nvPr>
        </p:nvSpPr>
        <p:spPr/>
      </p:sp>
    </p:spTree>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xmlns:p14="http://schemas.microsoft.com/office/powerpoint/2010/main" spd="slow">
        <p:fade/>
      </p:transition>
    </mc:Fallback>
  </mc:AlternateContent>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Line 1"/>
          <p:cNvSpPr>
            <a:spLocks noChangeShapeType="1"/>
          </p:cNvSpPr>
          <p:nvPr/>
        </p:nvSpPr>
        <p:spPr bwMode="auto">
          <a:xfrm flipV="1">
            <a:off x="1447800" y="11784013"/>
            <a:ext cx="21426488" cy="1587"/>
          </a:xfrm>
          <a:prstGeom prst="line">
            <a:avLst/>
          </a:prstGeom>
          <a:noFill/>
          <a:ln w="25400" cap="flat" cmpd="sng">
            <a:solidFill>
              <a:srgbClr val="AAAAAA"/>
            </a:solidFill>
            <a:prstDash val="dash"/>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pPr algn="l" defTabSz="457200"/>
            <a:endParaRPr lang="en-US" sz="1200">
              <a:latin typeface="Helvetica" charset="0"/>
              <a:cs typeface="Helvetica" charset="0"/>
              <a:sym typeface="Helvetica" charset="0"/>
            </a:endParaRPr>
          </a:p>
        </p:txBody>
      </p:sp>
      <p:sp>
        <p:nvSpPr>
          <p:cNvPr id="50178" name="Line 2"/>
          <p:cNvSpPr>
            <a:spLocks noChangeShapeType="1"/>
          </p:cNvSpPr>
          <p:nvPr/>
        </p:nvSpPr>
        <p:spPr bwMode="auto">
          <a:xfrm flipV="1">
            <a:off x="2724150" y="7275513"/>
            <a:ext cx="20142200" cy="0"/>
          </a:xfrm>
          <a:prstGeom prst="line">
            <a:avLst/>
          </a:prstGeom>
          <a:noFill/>
          <a:ln w="25400" cap="flat" cmpd="sng">
            <a:solidFill>
              <a:srgbClr val="AAAAAA"/>
            </a:solidFill>
            <a:prstDash val="dash"/>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pPr algn="l" defTabSz="457200"/>
            <a:endParaRPr lang="en-US" sz="1200">
              <a:latin typeface="Helvetica" charset="0"/>
              <a:cs typeface="Helvetica" charset="0"/>
              <a:sym typeface="Helvetica" charset="0"/>
            </a:endParaRPr>
          </a:p>
        </p:txBody>
      </p:sp>
      <p:sp>
        <p:nvSpPr>
          <p:cNvPr id="50194" name="AutoShape 18"/>
          <p:cNvSpPr>
            <a:spLocks/>
          </p:cNvSpPr>
          <p:nvPr/>
        </p:nvSpPr>
        <p:spPr bwMode="auto">
          <a:xfrm>
            <a:off x="10020300" y="3630613"/>
            <a:ext cx="6591300" cy="29845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pPr algn="l">
              <a:lnSpc>
                <a:spcPct val="80000"/>
              </a:lnSpc>
            </a:pPr>
            <a:r>
              <a:rPr lang="en-US" sz="6400">
                <a:solidFill>
                  <a:srgbClr val="232323"/>
                </a:solidFill>
                <a:latin typeface="Open Sans" charset="0"/>
                <a:cs typeface="Open Sans" charset="0"/>
                <a:sym typeface="Open Sans" charset="0"/>
              </a:rPr>
              <a:t>We Creates Stuff That </a:t>
            </a:r>
            <a:r>
              <a:rPr lang="en-US" sz="6400" b="1">
                <a:solidFill>
                  <a:srgbClr val="232323"/>
                </a:solidFill>
                <a:latin typeface="Open Sans" charset="0"/>
                <a:cs typeface="Open Sans" charset="0"/>
                <a:sym typeface="Open Sans" charset="0"/>
              </a:rPr>
              <a:t>Works</a:t>
            </a:r>
            <a:r>
              <a:rPr lang="en-US" sz="6400">
                <a:solidFill>
                  <a:srgbClr val="232323"/>
                </a:solidFill>
                <a:latin typeface="Open Sans" charset="0"/>
                <a:cs typeface="Open Sans" charset="0"/>
                <a:sym typeface="Open Sans" charset="0"/>
              </a:rPr>
              <a:t>. Period.</a:t>
            </a:r>
            <a:endParaRPr lang="en-US"/>
          </a:p>
        </p:txBody>
      </p:sp>
      <p:sp>
        <p:nvSpPr>
          <p:cNvPr id="50195" name="AutoShape 19"/>
          <p:cNvSpPr>
            <a:spLocks/>
          </p:cNvSpPr>
          <p:nvPr/>
        </p:nvSpPr>
        <p:spPr bwMode="auto">
          <a:xfrm>
            <a:off x="17197388" y="3873500"/>
            <a:ext cx="5676900" cy="30353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2400">
                <a:solidFill>
                  <a:srgbClr val="444444"/>
                </a:solidFill>
                <a:latin typeface="Open Sans" charset="0"/>
                <a:cs typeface="Open Sans" charset="0"/>
                <a:sym typeface="Open Sans" charset="0"/>
              </a:rPr>
              <a:t>Nullam id dolor id nibh ultricies vehicula ut id elit. Vestibulum id ligula porta felis euismod semper. Aenean lacinia bibendum nulla sed consectetur. Nulla vitae elit libero, a pharetra augue. Aenean eu leo quam. Pellentesque ornare sem lacinia quam.</a:t>
            </a:r>
            <a:endParaRPr lang="en-US"/>
          </a:p>
        </p:txBody>
      </p:sp>
      <p:sp>
        <p:nvSpPr>
          <p:cNvPr id="50196" name="AutoShape 20"/>
          <p:cNvSpPr>
            <a:spLocks/>
          </p:cNvSpPr>
          <p:nvPr/>
        </p:nvSpPr>
        <p:spPr bwMode="auto">
          <a:xfrm>
            <a:off x="1447800" y="8316913"/>
            <a:ext cx="6591300" cy="29845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pPr algn="r">
              <a:lnSpc>
                <a:spcPct val="80000"/>
              </a:lnSpc>
            </a:pPr>
            <a:r>
              <a:rPr lang="en-US" sz="6400">
                <a:solidFill>
                  <a:srgbClr val="232323"/>
                </a:solidFill>
                <a:latin typeface="Open Sans" charset="0"/>
                <a:cs typeface="Open Sans" charset="0"/>
                <a:sym typeface="Open Sans" charset="0"/>
              </a:rPr>
              <a:t>We Creates Stuff That </a:t>
            </a:r>
            <a:r>
              <a:rPr lang="en-US" sz="6400" b="1">
                <a:solidFill>
                  <a:srgbClr val="232323"/>
                </a:solidFill>
                <a:latin typeface="Open Sans" charset="0"/>
                <a:cs typeface="Open Sans" charset="0"/>
                <a:sym typeface="Open Sans" charset="0"/>
              </a:rPr>
              <a:t>Works</a:t>
            </a:r>
            <a:r>
              <a:rPr lang="en-US" sz="6400">
                <a:solidFill>
                  <a:srgbClr val="232323"/>
                </a:solidFill>
                <a:latin typeface="Open Sans" charset="0"/>
                <a:cs typeface="Open Sans" charset="0"/>
                <a:sym typeface="Open Sans" charset="0"/>
              </a:rPr>
              <a:t>. Period.</a:t>
            </a:r>
            <a:endParaRPr lang="en-US"/>
          </a:p>
        </p:txBody>
      </p:sp>
      <p:sp>
        <p:nvSpPr>
          <p:cNvPr id="50197" name="AutoShape 21"/>
          <p:cNvSpPr>
            <a:spLocks/>
          </p:cNvSpPr>
          <p:nvPr/>
        </p:nvSpPr>
        <p:spPr bwMode="auto">
          <a:xfrm>
            <a:off x="8737600" y="8318500"/>
            <a:ext cx="5676900" cy="30353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2400">
                <a:solidFill>
                  <a:srgbClr val="444444"/>
                </a:solidFill>
                <a:latin typeface="Open Sans" charset="0"/>
                <a:cs typeface="Open Sans" charset="0"/>
                <a:sym typeface="Open Sans" charset="0"/>
              </a:rPr>
              <a:t>Nullam id dolor id nibh ultricies vehicula ut id elit. Vestibulum id ligula porta felis euismod semper. Aenean lacinia bibendum nulla sed consectetur. Nulla vitae elit libero, a pharetra augue. Aenean eu leo quam. Pellentesque ornare sem lacinia quam.</a:t>
            </a:r>
            <a:endParaRPr lang="en-US"/>
          </a:p>
        </p:txBody>
      </p:sp>
      <p:sp>
        <p:nvSpPr>
          <p:cNvPr id="50198" name="AutoShape 22"/>
          <p:cNvSpPr>
            <a:spLocks/>
          </p:cNvSpPr>
          <p:nvPr/>
        </p:nvSpPr>
        <p:spPr bwMode="auto">
          <a:xfrm>
            <a:off x="22263100" y="12630150"/>
            <a:ext cx="461963" cy="520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r>
              <a:rPr lang="en-US" sz="2400" b="1">
                <a:solidFill>
                  <a:srgbClr val="444444"/>
                </a:solidFill>
                <a:latin typeface="Open Sans" charset="0"/>
                <a:cs typeface="Open Sans" charset="0"/>
                <a:sym typeface="Open Sans" charset="0"/>
              </a:rPr>
              <a:t>42</a:t>
            </a:r>
            <a:endParaRPr lang="en-US"/>
          </a:p>
        </p:txBody>
      </p:sp>
      <p:grpSp>
        <p:nvGrpSpPr>
          <p:cNvPr id="2" name="Group 1"/>
          <p:cNvGrpSpPr/>
          <p:nvPr/>
        </p:nvGrpSpPr>
        <p:grpSpPr>
          <a:xfrm>
            <a:off x="1371600" y="3530910"/>
            <a:ext cx="7459662" cy="4089090"/>
            <a:chOff x="998538" y="3906838"/>
            <a:chExt cx="6773862" cy="3713162"/>
          </a:xfrm>
        </p:grpSpPr>
        <p:pic>
          <p:nvPicPr>
            <p:cNvPr id="24" name="Picture 8"/>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998538" y="3913188"/>
              <a:ext cx="3319462" cy="3706812"/>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rnd" cmpd="sng">
                  <a:solidFill>
                    <a:srgbClr val="000000"/>
                  </a:solidFill>
                  <a:prstDash val="solid"/>
                  <a:round/>
                  <a:headEnd type="none" w="med" len="med"/>
                  <a:tailEnd type="none" w="med" len="me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pic>
          <p:nvPicPr>
            <p:cNvPr id="25" name="Picture 1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452938" y="3906838"/>
              <a:ext cx="3319462" cy="3706812"/>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rnd" cmpd="sng">
                  <a:solidFill>
                    <a:srgbClr val="000000"/>
                  </a:solidFill>
                  <a:prstDash val="solid"/>
                  <a:round/>
                  <a:headEnd type="none" w="med" len="med"/>
                  <a:tailEnd type="none" w="med" len="me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sp>
          <p:nvSpPr>
            <p:cNvPr id="28" name="Rectangle 27"/>
            <p:cNvSpPr/>
            <p:nvPr/>
          </p:nvSpPr>
          <p:spPr bwMode="auto">
            <a:xfrm>
              <a:off x="1211263" y="4038600"/>
              <a:ext cx="2895600" cy="3124200"/>
            </a:xfrm>
            <a:prstGeom prst="rect">
              <a:avLst/>
            </a:prstGeom>
            <a:solidFill>
              <a:schemeClr val="bg2">
                <a:lumMod val="75000"/>
              </a:schemeClr>
            </a:solidFill>
            <a:ln w="12700" cap="flat" cmpd="sng" algn="ctr">
              <a:noFill/>
              <a:prstDash val="solid"/>
              <a:miter lim="0"/>
              <a:headEnd type="none" w="med" len="med"/>
              <a:tailEnd type="none" w="med" len="med"/>
            </a:ln>
            <a:effectLst/>
            <a:extLst/>
          </p:spPr>
          <p:txBody>
            <a:bodyPr lIns="38100" tIns="38100" rIns="38100" bIns="38100" anchor="ctr"/>
            <a:lstStyle/>
            <a:p>
              <a:pPr marL="800100" indent="-457200">
                <a:defRPr/>
              </a:pPr>
              <a:endParaRPr lang="en-US">
                <a:cs typeface="Gill Sans" charset="0"/>
              </a:endParaRPr>
            </a:p>
          </p:txBody>
        </p:sp>
        <p:sp>
          <p:nvSpPr>
            <p:cNvPr id="29" name="Rectangle 28"/>
            <p:cNvSpPr/>
            <p:nvPr/>
          </p:nvSpPr>
          <p:spPr bwMode="auto">
            <a:xfrm>
              <a:off x="4648200" y="4038600"/>
              <a:ext cx="2895600" cy="3124200"/>
            </a:xfrm>
            <a:prstGeom prst="rect">
              <a:avLst/>
            </a:prstGeom>
            <a:solidFill>
              <a:schemeClr val="bg2">
                <a:lumMod val="75000"/>
              </a:schemeClr>
            </a:solidFill>
            <a:ln w="12700" cap="flat" cmpd="sng" algn="ctr">
              <a:noFill/>
              <a:prstDash val="solid"/>
              <a:miter lim="0"/>
              <a:headEnd type="none" w="med" len="med"/>
              <a:tailEnd type="none" w="med" len="med"/>
            </a:ln>
            <a:effectLst/>
            <a:extLst/>
          </p:spPr>
          <p:txBody>
            <a:bodyPr lIns="38100" tIns="38100" rIns="38100" bIns="38100" anchor="ctr"/>
            <a:lstStyle/>
            <a:p>
              <a:pPr marL="800100" indent="-457200">
                <a:defRPr/>
              </a:pPr>
              <a:endParaRPr lang="en-US">
                <a:cs typeface="Gill Sans" charset="0"/>
              </a:endParaRPr>
            </a:p>
          </p:txBody>
        </p:sp>
      </p:grpSp>
      <p:grpSp>
        <p:nvGrpSpPr>
          <p:cNvPr id="33" name="Group 32"/>
          <p:cNvGrpSpPr/>
          <p:nvPr/>
        </p:nvGrpSpPr>
        <p:grpSpPr>
          <a:xfrm>
            <a:off x="15544800" y="8077200"/>
            <a:ext cx="7459662" cy="4089090"/>
            <a:chOff x="998538" y="3906838"/>
            <a:chExt cx="6773862" cy="3713162"/>
          </a:xfrm>
        </p:grpSpPr>
        <p:pic>
          <p:nvPicPr>
            <p:cNvPr id="34" name="Picture 8"/>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998538" y="3913188"/>
              <a:ext cx="3319462" cy="3706812"/>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rnd" cmpd="sng">
                  <a:solidFill>
                    <a:srgbClr val="000000"/>
                  </a:solidFill>
                  <a:prstDash val="solid"/>
                  <a:round/>
                  <a:headEnd type="none" w="med" len="med"/>
                  <a:tailEnd type="none" w="med" len="me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pic>
          <p:nvPicPr>
            <p:cNvPr id="35" name="Picture 1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452938" y="3906838"/>
              <a:ext cx="3319462" cy="3706812"/>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rnd" cmpd="sng">
                  <a:solidFill>
                    <a:srgbClr val="000000"/>
                  </a:solidFill>
                  <a:prstDash val="solid"/>
                  <a:round/>
                  <a:headEnd type="none" w="med" len="med"/>
                  <a:tailEnd type="none" w="med" len="me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sp>
          <p:nvSpPr>
            <p:cNvPr id="36" name="Rectangle 35"/>
            <p:cNvSpPr/>
            <p:nvPr/>
          </p:nvSpPr>
          <p:spPr bwMode="auto">
            <a:xfrm>
              <a:off x="1211263" y="4038600"/>
              <a:ext cx="2895600" cy="3124200"/>
            </a:xfrm>
            <a:prstGeom prst="rect">
              <a:avLst/>
            </a:prstGeom>
            <a:solidFill>
              <a:schemeClr val="bg2">
                <a:lumMod val="75000"/>
              </a:schemeClr>
            </a:solidFill>
            <a:ln w="12700" cap="flat" cmpd="sng" algn="ctr">
              <a:noFill/>
              <a:prstDash val="solid"/>
              <a:miter lim="0"/>
              <a:headEnd type="none" w="med" len="med"/>
              <a:tailEnd type="none" w="med" len="med"/>
            </a:ln>
            <a:effectLst/>
            <a:extLst/>
          </p:spPr>
          <p:txBody>
            <a:bodyPr lIns="38100" tIns="38100" rIns="38100" bIns="38100" anchor="ctr"/>
            <a:lstStyle/>
            <a:p>
              <a:pPr marL="800100" indent="-457200">
                <a:defRPr/>
              </a:pPr>
              <a:endParaRPr lang="en-US">
                <a:cs typeface="Gill Sans" charset="0"/>
              </a:endParaRPr>
            </a:p>
          </p:txBody>
        </p:sp>
        <p:sp>
          <p:nvSpPr>
            <p:cNvPr id="37" name="Rectangle 36"/>
            <p:cNvSpPr/>
            <p:nvPr/>
          </p:nvSpPr>
          <p:spPr bwMode="auto">
            <a:xfrm>
              <a:off x="4648200" y="4038600"/>
              <a:ext cx="2895600" cy="3124200"/>
            </a:xfrm>
            <a:prstGeom prst="rect">
              <a:avLst/>
            </a:prstGeom>
            <a:solidFill>
              <a:schemeClr val="bg2">
                <a:lumMod val="75000"/>
              </a:schemeClr>
            </a:solidFill>
            <a:ln w="12700" cap="flat" cmpd="sng" algn="ctr">
              <a:noFill/>
              <a:prstDash val="solid"/>
              <a:miter lim="0"/>
              <a:headEnd type="none" w="med" len="med"/>
              <a:tailEnd type="none" w="med" len="med"/>
            </a:ln>
            <a:effectLst/>
            <a:extLst/>
          </p:spPr>
          <p:txBody>
            <a:bodyPr lIns="38100" tIns="38100" rIns="38100" bIns="38100" anchor="ctr"/>
            <a:lstStyle/>
            <a:p>
              <a:pPr marL="800100" indent="-457200">
                <a:defRPr/>
              </a:pPr>
              <a:endParaRPr lang="en-US">
                <a:cs typeface="Gill Sans" charset="0"/>
              </a:endParaRPr>
            </a:p>
          </p:txBody>
        </p:sp>
      </p:grpSp>
      <p:grpSp>
        <p:nvGrpSpPr>
          <p:cNvPr id="38" name="Group 1"/>
          <p:cNvGrpSpPr>
            <a:grpSpLocks/>
          </p:cNvGrpSpPr>
          <p:nvPr/>
        </p:nvGrpSpPr>
        <p:grpSpPr bwMode="auto">
          <a:xfrm>
            <a:off x="1450975" y="723900"/>
            <a:ext cx="19580225" cy="1308100"/>
            <a:chOff x="0" y="0"/>
            <a:chExt cx="5471505" cy="1308100"/>
          </a:xfrm>
        </p:grpSpPr>
        <p:sp>
          <p:nvSpPr>
            <p:cNvPr id="39" name="AutoShape 2"/>
            <p:cNvSpPr>
              <a:spLocks/>
            </p:cNvSpPr>
            <p:nvPr/>
          </p:nvSpPr>
          <p:spPr bwMode="auto">
            <a:xfrm>
              <a:off x="0" y="0"/>
              <a:ext cx="4132908" cy="8001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4000" b="1" dirty="0" err="1" smtClean="0">
                  <a:solidFill>
                    <a:srgbClr val="232323"/>
                  </a:solidFill>
                  <a:latin typeface="Open Sans" charset="0"/>
                  <a:cs typeface="Open Sans" charset="0"/>
                  <a:sym typeface="Open Sans" charset="0"/>
                </a:rPr>
                <a:t>Lorem</a:t>
              </a:r>
              <a:r>
                <a:rPr lang="en-US" sz="4000" b="1" dirty="0" smtClean="0">
                  <a:solidFill>
                    <a:srgbClr val="232323"/>
                  </a:solidFill>
                  <a:latin typeface="Open Sans" charset="0"/>
                  <a:cs typeface="Open Sans" charset="0"/>
                  <a:sym typeface="Open Sans" charset="0"/>
                </a:rPr>
                <a:t> </a:t>
              </a:r>
              <a:r>
                <a:rPr lang="en-US" sz="4000" b="1" dirty="0" err="1" smtClean="0">
                  <a:solidFill>
                    <a:srgbClr val="232323"/>
                  </a:solidFill>
                  <a:latin typeface="Open Sans" charset="0"/>
                  <a:cs typeface="Open Sans" charset="0"/>
                  <a:sym typeface="Open Sans" charset="0"/>
                </a:rPr>
                <a:t>ipsum</a:t>
              </a:r>
              <a:r>
                <a:rPr lang="en-US" sz="4000" b="1" dirty="0" smtClean="0">
                  <a:solidFill>
                    <a:srgbClr val="232323"/>
                  </a:solidFill>
                  <a:latin typeface="Open Sans" charset="0"/>
                  <a:cs typeface="Open Sans" charset="0"/>
                  <a:sym typeface="Open Sans" charset="0"/>
                </a:rPr>
                <a:t> title</a:t>
              </a:r>
              <a:endParaRPr lang="en-US" dirty="0"/>
            </a:p>
          </p:txBody>
        </p:sp>
        <p:sp>
          <p:nvSpPr>
            <p:cNvPr id="40" name="AutoShape 3"/>
            <p:cNvSpPr>
              <a:spLocks/>
            </p:cNvSpPr>
            <p:nvPr/>
          </p:nvSpPr>
          <p:spPr bwMode="auto">
            <a:xfrm>
              <a:off x="8135" y="685800"/>
              <a:ext cx="5463370" cy="6223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3000" dirty="0">
                  <a:solidFill>
                    <a:srgbClr val="232323"/>
                  </a:solidFill>
                  <a:latin typeface="Open Sans" charset="0"/>
                  <a:cs typeface="Open Sans" charset="0"/>
                  <a:sym typeface="Open Sans" charset="0"/>
                </a:rPr>
                <a:t>The </a:t>
              </a:r>
              <a:r>
                <a:rPr lang="en-US" sz="3000" dirty="0" err="1">
                  <a:solidFill>
                    <a:srgbClr val="232323"/>
                  </a:solidFill>
                  <a:latin typeface="Open Sans" charset="0"/>
                  <a:cs typeface="Open Sans" charset="0"/>
                  <a:sym typeface="Open Sans" charset="0"/>
                </a:rPr>
                <a:t>lorem</a:t>
              </a:r>
              <a:r>
                <a:rPr lang="en-US" sz="3000" dirty="0">
                  <a:solidFill>
                    <a:srgbClr val="232323"/>
                  </a:solidFill>
                  <a:latin typeface="Open Sans" charset="0"/>
                  <a:cs typeface="Open Sans" charset="0"/>
                  <a:sym typeface="Open Sans" charset="0"/>
                </a:rPr>
                <a:t> </a:t>
              </a:r>
              <a:r>
                <a:rPr lang="en-US" sz="3000" dirty="0" err="1">
                  <a:solidFill>
                    <a:srgbClr val="232323"/>
                  </a:solidFill>
                  <a:latin typeface="Open Sans" charset="0"/>
                  <a:cs typeface="Open Sans" charset="0"/>
                  <a:sym typeface="Open Sans" charset="0"/>
                </a:rPr>
                <a:t>ipsum</a:t>
              </a:r>
              <a:r>
                <a:rPr lang="en-US" sz="3000" dirty="0">
                  <a:solidFill>
                    <a:srgbClr val="232323"/>
                  </a:solidFill>
                  <a:latin typeface="Open Sans" charset="0"/>
                  <a:cs typeface="Open Sans" charset="0"/>
                  <a:sym typeface="Open Sans" charset="0"/>
                </a:rPr>
                <a:t> dolor sit </a:t>
              </a:r>
              <a:r>
                <a:rPr lang="en-US" sz="3000" dirty="0" err="1">
                  <a:solidFill>
                    <a:srgbClr val="232323"/>
                  </a:solidFill>
                  <a:latin typeface="Open Sans" charset="0"/>
                  <a:cs typeface="Open Sans" charset="0"/>
                  <a:sym typeface="Open Sans" charset="0"/>
                </a:rPr>
                <a:t>amet</a:t>
              </a:r>
              <a:endParaRPr lang="en-US" dirty="0"/>
            </a:p>
          </p:txBody>
        </p:sp>
      </p:grpSp>
      <p:sp>
        <p:nvSpPr>
          <p:cNvPr id="22" name="AutoShape 6"/>
          <p:cNvSpPr>
            <a:spLocks/>
          </p:cNvSpPr>
          <p:nvPr/>
        </p:nvSpPr>
        <p:spPr bwMode="auto">
          <a:xfrm>
            <a:off x="1473200" y="12534900"/>
            <a:ext cx="3937000" cy="5334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2000" b="1" dirty="0">
                <a:solidFill>
                  <a:srgbClr val="232323"/>
                </a:solidFill>
                <a:latin typeface="Open Sans" charset="0"/>
                <a:cs typeface="Open Sans" charset="0"/>
                <a:sym typeface="Open Sans" charset="0"/>
              </a:rPr>
              <a:t>Presentation</a:t>
            </a:r>
            <a:r>
              <a:rPr lang="en-US" sz="2000" dirty="0">
                <a:solidFill>
                  <a:srgbClr val="232323"/>
                </a:solidFill>
                <a:latin typeface="Open Sans" charset="0"/>
                <a:cs typeface="Open Sans" charset="0"/>
                <a:sym typeface="Open Sans" charset="0"/>
              </a:rPr>
              <a:t> name goes here</a:t>
            </a:r>
            <a:endParaRPr lang="en-US" dirty="0"/>
          </a:p>
        </p:txBody>
      </p:sp>
      <p:sp>
        <p:nvSpPr>
          <p:cNvPr id="3" name="Picture Placeholder 2"/>
          <p:cNvSpPr>
            <a:spLocks noGrp="1"/>
          </p:cNvSpPr>
          <p:nvPr>
            <p:ph type="pic" sz="quarter" idx="10"/>
          </p:nvPr>
        </p:nvSpPr>
        <p:spPr>
          <a:xfrm>
            <a:off x="1651670" y="3659953"/>
            <a:ext cx="3120578" cy="3432204"/>
          </a:xfrm>
        </p:spPr>
      </p:sp>
      <p:sp>
        <p:nvSpPr>
          <p:cNvPr id="4" name="Picture Placeholder 3"/>
          <p:cNvSpPr>
            <a:spLocks noGrp="1"/>
          </p:cNvSpPr>
          <p:nvPr>
            <p:ph type="pic" sz="quarter" idx="11"/>
          </p:nvPr>
        </p:nvSpPr>
        <p:spPr>
          <a:xfrm>
            <a:off x="19563961" y="8222303"/>
            <a:ext cx="3188757" cy="3440500"/>
          </a:xfrm>
        </p:spPr>
      </p:sp>
      <p:sp>
        <p:nvSpPr>
          <p:cNvPr id="5" name="Picture Placeholder 4"/>
          <p:cNvSpPr>
            <a:spLocks noGrp="1"/>
          </p:cNvSpPr>
          <p:nvPr>
            <p:ph type="pic" sz="quarter" idx="12"/>
          </p:nvPr>
        </p:nvSpPr>
        <p:spPr>
          <a:xfrm>
            <a:off x="15779062" y="8222302"/>
            <a:ext cx="3188757" cy="3440500"/>
          </a:xfrm>
        </p:spPr>
      </p:sp>
      <p:sp>
        <p:nvSpPr>
          <p:cNvPr id="6" name="Picture Placeholder 5"/>
          <p:cNvSpPr>
            <a:spLocks noGrp="1"/>
          </p:cNvSpPr>
          <p:nvPr>
            <p:ph type="pic" sz="quarter" idx="13"/>
          </p:nvPr>
        </p:nvSpPr>
        <p:spPr>
          <a:xfrm>
            <a:off x="5410200" y="3676012"/>
            <a:ext cx="3169318" cy="3416145"/>
          </a:xfrm>
        </p:spPr>
      </p:sp>
    </p:spTree>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xmlns:p14="http://schemas.microsoft.com/office/powerpoint/2010/main" spd="slow">
        <p:fade/>
      </p:transition>
    </mc:Fallback>
  </mc:AlternateContent>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1" name="AutoShape 11"/>
          <p:cNvSpPr>
            <a:spLocks/>
          </p:cNvSpPr>
          <p:nvPr/>
        </p:nvSpPr>
        <p:spPr bwMode="auto">
          <a:xfrm>
            <a:off x="13512800" y="3351213"/>
            <a:ext cx="9359900" cy="29845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pPr algn="l">
              <a:lnSpc>
                <a:spcPct val="80000"/>
              </a:lnSpc>
            </a:pPr>
            <a:r>
              <a:rPr lang="en-US" sz="6400">
                <a:solidFill>
                  <a:srgbClr val="232323"/>
                </a:solidFill>
                <a:latin typeface="Open Sans" charset="0"/>
                <a:cs typeface="Open Sans" charset="0"/>
                <a:sym typeface="Open Sans" charset="0"/>
              </a:rPr>
              <a:t>Many Peoples Said We Are </a:t>
            </a:r>
            <a:r>
              <a:rPr lang="en-US" sz="6400" b="1">
                <a:solidFill>
                  <a:srgbClr val="232323"/>
                </a:solidFill>
                <a:latin typeface="Open Sans" charset="0"/>
                <a:cs typeface="Open Sans" charset="0"/>
                <a:sym typeface="Open Sans" charset="0"/>
              </a:rPr>
              <a:t>Dreamer</a:t>
            </a:r>
            <a:r>
              <a:rPr lang="en-US" sz="6400">
                <a:solidFill>
                  <a:srgbClr val="232323"/>
                </a:solidFill>
                <a:latin typeface="Open Sans" charset="0"/>
                <a:cs typeface="Open Sans" charset="0"/>
                <a:sym typeface="Open Sans" charset="0"/>
              </a:rPr>
              <a:t>. But, Yes We are the Only </a:t>
            </a:r>
            <a:r>
              <a:rPr lang="en-US" sz="6400" b="1">
                <a:solidFill>
                  <a:srgbClr val="232323"/>
                </a:solidFill>
                <a:latin typeface="Open Sans" charset="0"/>
                <a:cs typeface="Open Sans" charset="0"/>
                <a:sym typeface="Open Sans" charset="0"/>
              </a:rPr>
              <a:t>One</a:t>
            </a:r>
            <a:r>
              <a:rPr lang="en-US" sz="6400">
                <a:solidFill>
                  <a:srgbClr val="232323"/>
                </a:solidFill>
                <a:latin typeface="Open Sans" charset="0"/>
                <a:cs typeface="Open Sans" charset="0"/>
                <a:sym typeface="Open Sans" charset="0"/>
              </a:rPr>
              <a:t>.</a:t>
            </a:r>
            <a:endParaRPr lang="en-US"/>
          </a:p>
        </p:txBody>
      </p:sp>
      <p:sp>
        <p:nvSpPr>
          <p:cNvPr id="51212" name="AutoShape 12"/>
          <p:cNvSpPr>
            <a:spLocks/>
          </p:cNvSpPr>
          <p:nvPr/>
        </p:nvSpPr>
        <p:spPr bwMode="auto">
          <a:xfrm>
            <a:off x="13514388" y="6965950"/>
            <a:ext cx="9055100" cy="17780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2400">
                <a:solidFill>
                  <a:srgbClr val="444444"/>
                </a:solidFill>
                <a:latin typeface="Open Sans" charset="0"/>
                <a:cs typeface="Open Sans" charset="0"/>
                <a:sym typeface="Open Sans" charset="0"/>
              </a:rPr>
              <a:t>Aenean lacinia bibendum nulla sed consectetur. Nulla vitae elit libero, a pharetra augue. Aenean eu leo quam. Pellentesque ornare sem lacinia quam venenatis vestibulum. Morbi leo risus, porta ac consectetur ac, vestibulum at eros.</a:t>
            </a:r>
            <a:endParaRPr lang="en-US"/>
          </a:p>
        </p:txBody>
      </p:sp>
      <p:grpSp>
        <p:nvGrpSpPr>
          <p:cNvPr id="51213" name="Group 13"/>
          <p:cNvGrpSpPr>
            <a:grpSpLocks/>
          </p:cNvGrpSpPr>
          <p:nvPr/>
        </p:nvGrpSpPr>
        <p:grpSpPr bwMode="auto">
          <a:xfrm>
            <a:off x="13523913" y="9601200"/>
            <a:ext cx="395287" cy="393700"/>
            <a:chOff x="-1" y="0"/>
            <a:chExt cx="393702" cy="393701"/>
          </a:xfrm>
        </p:grpSpPr>
        <p:sp>
          <p:nvSpPr>
            <p:cNvPr id="51214" name="AutoShape 14"/>
            <p:cNvSpPr>
              <a:spLocks/>
            </p:cNvSpPr>
            <p:nvPr/>
          </p:nvSpPr>
          <p:spPr bwMode="auto">
            <a:xfrm rot="5400000">
              <a:off x="145311" y="148532"/>
              <a:ext cx="128848" cy="9663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600"/>
                  </a:moveTo>
                  <a:lnTo>
                    <a:pt x="21599" y="21600"/>
                  </a:lnTo>
                  <a:lnTo>
                    <a:pt x="10800" y="0"/>
                  </a:lnTo>
                  <a:close/>
                </a:path>
              </a:pathLst>
            </a:custGeom>
            <a:solidFill>
              <a:srgbClr val="C0C0C0"/>
            </a:solidFill>
            <a:ln w="25400" cap="flat" cmpd="sng">
              <a:solidFill>
                <a:srgbClr val="AAAAAA"/>
              </a:solidFill>
              <a:prstDash val="solid"/>
              <a:miter lim="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000000"/>
                  </a:outerShdw>
                </a:effectLst>
              </a:endParaRPr>
            </a:p>
          </p:txBody>
        </p:sp>
        <p:sp>
          <p:nvSpPr>
            <p:cNvPr id="51215" name="AutoShape 15"/>
            <p:cNvSpPr>
              <a:spLocks/>
            </p:cNvSpPr>
            <p:nvPr/>
          </p:nvSpPr>
          <p:spPr bwMode="auto">
            <a:xfrm>
              <a:off x="0" y="-1"/>
              <a:ext cx="393701" cy="393702"/>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4"/>
                    <a:pt x="20638" y="12953"/>
                    <a:pt x="16796" y="16796"/>
                  </a:cubicBezTo>
                  <a:cubicBezTo>
                    <a:pt x="12953" y="20639"/>
                    <a:pt x="6724" y="20639"/>
                    <a:pt x="2881" y="16796"/>
                  </a:cubicBezTo>
                  <a:cubicBezTo>
                    <a:pt x="-961" y="12953"/>
                    <a:pt x="-961" y="6724"/>
                    <a:pt x="2881" y="2881"/>
                  </a:cubicBezTo>
                  <a:cubicBezTo>
                    <a:pt x="6724" y="-961"/>
                    <a:pt x="12953" y="-961"/>
                    <a:pt x="16796" y="2881"/>
                  </a:cubicBezTo>
                </a:path>
              </a:pathLst>
            </a:custGeom>
            <a:noFill/>
            <a:ln w="25400" cap="flat" cmpd="sng">
              <a:solidFill>
                <a:srgbClr val="AAAAAA"/>
              </a:solidFill>
              <a:prstDash val="solid"/>
              <a:miter lim="0"/>
              <a:headEnd/>
              <a:tailEnd/>
            </a:ln>
            <a:effectLst/>
            <a:extLst>
              <a:ext uri="{909E8E84-426E-40dd-AFC4-6F175D3DCCD1}">
                <a14:hiddenFill xmlns:a14="http://schemas.microsoft.com/office/drawing/2010/main" xmlns="">
                  <a:solidFill>
                    <a:srgbClr val="FFFFFF"/>
                  </a:solid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DDDDDD"/>
                  </a:outerShdw>
                </a:effectLst>
              </a:endParaRPr>
            </a:p>
          </p:txBody>
        </p:sp>
      </p:grpSp>
      <p:sp>
        <p:nvSpPr>
          <p:cNvPr id="51216" name="AutoShape 16"/>
          <p:cNvSpPr>
            <a:spLocks/>
          </p:cNvSpPr>
          <p:nvPr/>
        </p:nvSpPr>
        <p:spPr bwMode="auto">
          <a:xfrm>
            <a:off x="14160500" y="9531350"/>
            <a:ext cx="6964363" cy="520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2400" b="1">
                <a:solidFill>
                  <a:srgbClr val="444444"/>
                </a:solidFill>
                <a:latin typeface="Open Sans" charset="0"/>
                <a:cs typeface="Open Sans" charset="0"/>
                <a:sym typeface="Open Sans" charset="0"/>
              </a:rPr>
              <a:t>Nullam</a:t>
            </a:r>
            <a:r>
              <a:rPr lang="en-US" sz="2400">
                <a:solidFill>
                  <a:srgbClr val="444444"/>
                </a:solidFill>
                <a:latin typeface="Open Sans" charset="0"/>
                <a:cs typeface="Open Sans" charset="0"/>
                <a:sym typeface="Open Sans" charset="0"/>
              </a:rPr>
              <a:t> id dolor id nibh ultricies vehicula ut id elit.</a:t>
            </a:r>
            <a:endParaRPr lang="en-US"/>
          </a:p>
        </p:txBody>
      </p:sp>
      <p:grpSp>
        <p:nvGrpSpPr>
          <p:cNvPr id="51217" name="Group 17"/>
          <p:cNvGrpSpPr>
            <a:grpSpLocks/>
          </p:cNvGrpSpPr>
          <p:nvPr/>
        </p:nvGrpSpPr>
        <p:grpSpPr bwMode="auto">
          <a:xfrm>
            <a:off x="13523913" y="10401300"/>
            <a:ext cx="395287" cy="393700"/>
            <a:chOff x="-1" y="0"/>
            <a:chExt cx="393702" cy="393701"/>
          </a:xfrm>
        </p:grpSpPr>
        <p:sp>
          <p:nvSpPr>
            <p:cNvPr id="51218" name="AutoShape 18"/>
            <p:cNvSpPr>
              <a:spLocks/>
            </p:cNvSpPr>
            <p:nvPr/>
          </p:nvSpPr>
          <p:spPr bwMode="auto">
            <a:xfrm rot="5400000">
              <a:off x="145311" y="148532"/>
              <a:ext cx="128848" cy="9663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600"/>
                  </a:moveTo>
                  <a:lnTo>
                    <a:pt x="21599" y="21600"/>
                  </a:lnTo>
                  <a:lnTo>
                    <a:pt x="10800" y="0"/>
                  </a:lnTo>
                  <a:close/>
                </a:path>
              </a:pathLst>
            </a:custGeom>
            <a:solidFill>
              <a:srgbClr val="C0C0C0"/>
            </a:solidFill>
            <a:ln w="25400" cap="flat" cmpd="sng">
              <a:solidFill>
                <a:srgbClr val="AAAAAA"/>
              </a:solidFill>
              <a:prstDash val="solid"/>
              <a:miter lim="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000000"/>
                  </a:outerShdw>
                </a:effectLst>
              </a:endParaRPr>
            </a:p>
          </p:txBody>
        </p:sp>
        <p:sp>
          <p:nvSpPr>
            <p:cNvPr id="51219" name="AutoShape 19"/>
            <p:cNvSpPr>
              <a:spLocks/>
            </p:cNvSpPr>
            <p:nvPr/>
          </p:nvSpPr>
          <p:spPr bwMode="auto">
            <a:xfrm>
              <a:off x="0" y="-1"/>
              <a:ext cx="393701" cy="393702"/>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4"/>
                    <a:pt x="20638" y="12953"/>
                    <a:pt x="16796" y="16796"/>
                  </a:cubicBezTo>
                  <a:cubicBezTo>
                    <a:pt x="12953" y="20639"/>
                    <a:pt x="6724" y="20639"/>
                    <a:pt x="2881" y="16796"/>
                  </a:cubicBezTo>
                  <a:cubicBezTo>
                    <a:pt x="-961" y="12953"/>
                    <a:pt x="-961" y="6724"/>
                    <a:pt x="2881" y="2881"/>
                  </a:cubicBezTo>
                  <a:cubicBezTo>
                    <a:pt x="6724" y="-961"/>
                    <a:pt x="12953" y="-961"/>
                    <a:pt x="16796" y="2881"/>
                  </a:cubicBezTo>
                </a:path>
              </a:pathLst>
            </a:custGeom>
            <a:noFill/>
            <a:ln w="25400" cap="flat" cmpd="sng">
              <a:solidFill>
                <a:srgbClr val="AAAAAA"/>
              </a:solidFill>
              <a:prstDash val="solid"/>
              <a:miter lim="0"/>
              <a:headEnd/>
              <a:tailEnd/>
            </a:ln>
            <a:effectLst/>
            <a:extLst>
              <a:ext uri="{909E8E84-426E-40dd-AFC4-6F175D3DCCD1}">
                <a14:hiddenFill xmlns:a14="http://schemas.microsoft.com/office/drawing/2010/main" xmlns="">
                  <a:solidFill>
                    <a:srgbClr val="FFFFFF"/>
                  </a:solid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DDDDDD"/>
                  </a:outerShdw>
                </a:effectLst>
              </a:endParaRPr>
            </a:p>
          </p:txBody>
        </p:sp>
      </p:grpSp>
      <p:sp>
        <p:nvSpPr>
          <p:cNvPr id="51220" name="AutoShape 20"/>
          <p:cNvSpPr>
            <a:spLocks/>
          </p:cNvSpPr>
          <p:nvPr/>
        </p:nvSpPr>
        <p:spPr bwMode="auto">
          <a:xfrm>
            <a:off x="14160500" y="10337800"/>
            <a:ext cx="6792913" cy="520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2400">
                <a:solidFill>
                  <a:srgbClr val="444444"/>
                </a:solidFill>
                <a:latin typeface="Open Sans" charset="0"/>
                <a:cs typeface="Open Sans" charset="0"/>
                <a:sym typeface="Open Sans" charset="0"/>
              </a:rPr>
              <a:t> Vestibulum id ligula porta felis </a:t>
            </a:r>
            <a:r>
              <a:rPr lang="en-US" sz="2400" b="1">
                <a:solidFill>
                  <a:srgbClr val="444444"/>
                </a:solidFill>
                <a:latin typeface="Open Sans" charset="0"/>
                <a:cs typeface="Open Sans" charset="0"/>
                <a:sym typeface="Open Sans" charset="0"/>
              </a:rPr>
              <a:t>euismod</a:t>
            </a:r>
            <a:r>
              <a:rPr lang="en-US" sz="2400">
                <a:solidFill>
                  <a:srgbClr val="444444"/>
                </a:solidFill>
                <a:latin typeface="Open Sans" charset="0"/>
                <a:cs typeface="Open Sans" charset="0"/>
                <a:sym typeface="Open Sans" charset="0"/>
              </a:rPr>
              <a:t> semper</a:t>
            </a:r>
            <a:endParaRPr lang="en-US"/>
          </a:p>
        </p:txBody>
      </p:sp>
      <p:grpSp>
        <p:nvGrpSpPr>
          <p:cNvPr id="51221" name="Group 21"/>
          <p:cNvGrpSpPr>
            <a:grpSpLocks/>
          </p:cNvGrpSpPr>
          <p:nvPr/>
        </p:nvGrpSpPr>
        <p:grpSpPr bwMode="auto">
          <a:xfrm>
            <a:off x="13523913" y="11214100"/>
            <a:ext cx="395287" cy="393700"/>
            <a:chOff x="-1" y="0"/>
            <a:chExt cx="393702" cy="393701"/>
          </a:xfrm>
        </p:grpSpPr>
        <p:sp>
          <p:nvSpPr>
            <p:cNvPr id="51222" name="AutoShape 22"/>
            <p:cNvSpPr>
              <a:spLocks/>
            </p:cNvSpPr>
            <p:nvPr/>
          </p:nvSpPr>
          <p:spPr bwMode="auto">
            <a:xfrm rot="5400000">
              <a:off x="145311" y="148532"/>
              <a:ext cx="128848" cy="9663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600"/>
                  </a:moveTo>
                  <a:lnTo>
                    <a:pt x="21599" y="21600"/>
                  </a:lnTo>
                  <a:lnTo>
                    <a:pt x="10800" y="0"/>
                  </a:lnTo>
                  <a:close/>
                </a:path>
              </a:pathLst>
            </a:custGeom>
            <a:solidFill>
              <a:srgbClr val="C0C0C0"/>
            </a:solidFill>
            <a:ln w="25400" cap="flat" cmpd="sng">
              <a:solidFill>
                <a:srgbClr val="AAAAAA"/>
              </a:solidFill>
              <a:prstDash val="solid"/>
              <a:miter lim="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000000"/>
                  </a:outerShdw>
                </a:effectLst>
              </a:endParaRPr>
            </a:p>
          </p:txBody>
        </p:sp>
        <p:sp>
          <p:nvSpPr>
            <p:cNvPr id="51223" name="AutoShape 23"/>
            <p:cNvSpPr>
              <a:spLocks/>
            </p:cNvSpPr>
            <p:nvPr/>
          </p:nvSpPr>
          <p:spPr bwMode="auto">
            <a:xfrm>
              <a:off x="0" y="-1"/>
              <a:ext cx="393701" cy="393702"/>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4"/>
                    <a:pt x="20638" y="12953"/>
                    <a:pt x="16796" y="16796"/>
                  </a:cubicBezTo>
                  <a:cubicBezTo>
                    <a:pt x="12953" y="20639"/>
                    <a:pt x="6724" y="20639"/>
                    <a:pt x="2881" y="16796"/>
                  </a:cubicBezTo>
                  <a:cubicBezTo>
                    <a:pt x="-961" y="12953"/>
                    <a:pt x="-961" y="6724"/>
                    <a:pt x="2881" y="2881"/>
                  </a:cubicBezTo>
                  <a:cubicBezTo>
                    <a:pt x="6724" y="-961"/>
                    <a:pt x="12953" y="-961"/>
                    <a:pt x="16796" y="2881"/>
                  </a:cubicBezTo>
                </a:path>
              </a:pathLst>
            </a:custGeom>
            <a:noFill/>
            <a:ln w="25400" cap="flat" cmpd="sng">
              <a:solidFill>
                <a:srgbClr val="AAAAAA"/>
              </a:solidFill>
              <a:prstDash val="solid"/>
              <a:miter lim="0"/>
              <a:headEnd/>
              <a:tailEnd/>
            </a:ln>
            <a:effectLst/>
            <a:extLst>
              <a:ext uri="{909E8E84-426E-40dd-AFC4-6F175D3DCCD1}">
                <a14:hiddenFill xmlns:a14="http://schemas.microsoft.com/office/drawing/2010/main" xmlns="">
                  <a:solidFill>
                    <a:srgbClr val="FFFFFF"/>
                  </a:solid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DDDDDD"/>
                  </a:outerShdw>
                </a:effectLst>
              </a:endParaRPr>
            </a:p>
          </p:txBody>
        </p:sp>
      </p:grpSp>
      <p:sp>
        <p:nvSpPr>
          <p:cNvPr id="51224" name="AutoShape 24"/>
          <p:cNvSpPr>
            <a:spLocks/>
          </p:cNvSpPr>
          <p:nvPr/>
        </p:nvSpPr>
        <p:spPr bwMode="auto">
          <a:xfrm>
            <a:off x="14160500" y="11150600"/>
            <a:ext cx="6889750" cy="520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2400">
                <a:solidFill>
                  <a:srgbClr val="444444"/>
                </a:solidFill>
                <a:latin typeface="Open Sans" charset="0"/>
                <a:cs typeface="Open Sans" charset="0"/>
                <a:sym typeface="Open Sans" charset="0"/>
              </a:rPr>
              <a:t>Nullam id </a:t>
            </a:r>
            <a:r>
              <a:rPr lang="en-US" sz="2400" b="1">
                <a:solidFill>
                  <a:srgbClr val="444444"/>
                </a:solidFill>
                <a:latin typeface="Open Sans" charset="0"/>
                <a:cs typeface="Open Sans" charset="0"/>
                <a:sym typeface="Open Sans" charset="0"/>
              </a:rPr>
              <a:t>dolor</a:t>
            </a:r>
            <a:r>
              <a:rPr lang="en-US" sz="2400">
                <a:solidFill>
                  <a:srgbClr val="444444"/>
                </a:solidFill>
                <a:latin typeface="Open Sans" charset="0"/>
                <a:cs typeface="Open Sans" charset="0"/>
                <a:sym typeface="Open Sans" charset="0"/>
              </a:rPr>
              <a:t> id nibh ultricies vehicula ut id elit.</a:t>
            </a:r>
            <a:endParaRPr lang="en-US"/>
          </a:p>
        </p:txBody>
      </p:sp>
      <p:sp>
        <p:nvSpPr>
          <p:cNvPr id="51225" name="AutoShape 25"/>
          <p:cNvSpPr>
            <a:spLocks/>
          </p:cNvSpPr>
          <p:nvPr/>
        </p:nvSpPr>
        <p:spPr bwMode="auto">
          <a:xfrm>
            <a:off x="22263100" y="12630150"/>
            <a:ext cx="461963" cy="520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r>
              <a:rPr lang="en-US" sz="2400" b="1">
                <a:solidFill>
                  <a:srgbClr val="444444"/>
                </a:solidFill>
                <a:latin typeface="Open Sans" charset="0"/>
                <a:cs typeface="Open Sans" charset="0"/>
                <a:sym typeface="Open Sans" charset="0"/>
              </a:rPr>
              <a:t>43</a:t>
            </a:r>
            <a:endParaRPr lang="en-US"/>
          </a:p>
        </p:txBody>
      </p:sp>
      <p:grpSp>
        <p:nvGrpSpPr>
          <p:cNvPr id="2" name="Group 1"/>
          <p:cNvGrpSpPr/>
          <p:nvPr/>
        </p:nvGrpSpPr>
        <p:grpSpPr>
          <a:xfrm>
            <a:off x="1447800" y="3352800"/>
            <a:ext cx="10515600" cy="8534400"/>
            <a:chOff x="1447800" y="3352800"/>
            <a:chExt cx="8077200" cy="8534400"/>
          </a:xfrm>
        </p:grpSpPr>
        <p:sp>
          <p:nvSpPr>
            <p:cNvPr id="27" name="Rectangle 26"/>
            <p:cNvSpPr/>
            <p:nvPr/>
          </p:nvSpPr>
          <p:spPr bwMode="auto">
            <a:xfrm>
              <a:off x="1447800" y="3352800"/>
              <a:ext cx="3962400" cy="4191000"/>
            </a:xfrm>
            <a:prstGeom prst="rect">
              <a:avLst/>
            </a:prstGeom>
            <a:solidFill>
              <a:schemeClr val="bg2">
                <a:lumMod val="75000"/>
              </a:schemeClr>
            </a:solidFill>
            <a:ln w="12700" cap="flat" cmpd="sng" algn="ctr">
              <a:noFill/>
              <a:prstDash val="solid"/>
              <a:miter lim="0"/>
              <a:headEnd type="none" w="med" len="med"/>
              <a:tailEnd type="none" w="med" len="med"/>
            </a:ln>
            <a:effectLst/>
            <a:extLst/>
          </p:spPr>
          <p:txBody>
            <a:bodyPr lIns="38100" tIns="38100" rIns="38100" bIns="38100" anchor="ctr"/>
            <a:lstStyle/>
            <a:p>
              <a:pPr marL="800100" indent="-457200">
                <a:defRPr/>
              </a:pPr>
              <a:endParaRPr lang="en-US">
                <a:cs typeface="Gill Sans" charset="0"/>
              </a:endParaRPr>
            </a:p>
          </p:txBody>
        </p:sp>
        <p:sp>
          <p:nvSpPr>
            <p:cNvPr id="28" name="Rectangle 27"/>
            <p:cNvSpPr/>
            <p:nvPr/>
          </p:nvSpPr>
          <p:spPr bwMode="auto">
            <a:xfrm>
              <a:off x="1447800" y="7696200"/>
              <a:ext cx="3962400" cy="4191000"/>
            </a:xfrm>
            <a:prstGeom prst="rect">
              <a:avLst/>
            </a:prstGeom>
            <a:solidFill>
              <a:schemeClr val="bg2">
                <a:lumMod val="75000"/>
              </a:schemeClr>
            </a:solidFill>
            <a:ln w="12700" cap="flat" cmpd="sng" algn="ctr">
              <a:noFill/>
              <a:prstDash val="solid"/>
              <a:miter lim="0"/>
              <a:headEnd type="none" w="med" len="med"/>
              <a:tailEnd type="none" w="med" len="med"/>
            </a:ln>
            <a:effectLst/>
            <a:extLst/>
          </p:spPr>
          <p:txBody>
            <a:bodyPr lIns="38100" tIns="38100" rIns="38100" bIns="38100" anchor="ctr"/>
            <a:lstStyle/>
            <a:p>
              <a:pPr marL="800100" indent="-457200">
                <a:defRPr/>
              </a:pPr>
              <a:endParaRPr lang="en-US">
                <a:cs typeface="Gill Sans" charset="0"/>
              </a:endParaRPr>
            </a:p>
          </p:txBody>
        </p:sp>
        <p:sp>
          <p:nvSpPr>
            <p:cNvPr id="29" name="Rectangle 28"/>
            <p:cNvSpPr/>
            <p:nvPr/>
          </p:nvSpPr>
          <p:spPr bwMode="auto">
            <a:xfrm>
              <a:off x="5562600" y="3352800"/>
              <a:ext cx="3962400" cy="4191000"/>
            </a:xfrm>
            <a:prstGeom prst="rect">
              <a:avLst/>
            </a:prstGeom>
            <a:solidFill>
              <a:schemeClr val="bg2">
                <a:lumMod val="75000"/>
              </a:schemeClr>
            </a:solidFill>
            <a:ln w="12700" cap="flat" cmpd="sng" algn="ctr">
              <a:noFill/>
              <a:prstDash val="solid"/>
              <a:miter lim="0"/>
              <a:headEnd type="none" w="med" len="med"/>
              <a:tailEnd type="none" w="med" len="med"/>
            </a:ln>
            <a:effectLst/>
            <a:extLst/>
          </p:spPr>
          <p:txBody>
            <a:bodyPr lIns="38100" tIns="38100" rIns="38100" bIns="38100" anchor="ctr"/>
            <a:lstStyle/>
            <a:p>
              <a:pPr marL="800100" indent="-457200">
                <a:defRPr/>
              </a:pPr>
              <a:endParaRPr lang="en-US">
                <a:cs typeface="Gill Sans" charset="0"/>
              </a:endParaRPr>
            </a:p>
          </p:txBody>
        </p:sp>
        <p:sp>
          <p:nvSpPr>
            <p:cNvPr id="30" name="Rectangle 29"/>
            <p:cNvSpPr/>
            <p:nvPr/>
          </p:nvSpPr>
          <p:spPr bwMode="auto">
            <a:xfrm>
              <a:off x="5562600" y="7696200"/>
              <a:ext cx="3962400" cy="4191000"/>
            </a:xfrm>
            <a:prstGeom prst="rect">
              <a:avLst/>
            </a:prstGeom>
            <a:solidFill>
              <a:schemeClr val="bg2">
                <a:lumMod val="75000"/>
              </a:schemeClr>
            </a:solidFill>
            <a:ln w="12700" cap="flat" cmpd="sng" algn="ctr">
              <a:noFill/>
              <a:prstDash val="solid"/>
              <a:miter lim="0"/>
              <a:headEnd type="none" w="med" len="med"/>
              <a:tailEnd type="none" w="med" len="med"/>
            </a:ln>
            <a:effectLst/>
            <a:extLst/>
          </p:spPr>
          <p:txBody>
            <a:bodyPr lIns="38100" tIns="38100" rIns="38100" bIns="38100" anchor="ctr"/>
            <a:lstStyle/>
            <a:p>
              <a:pPr marL="800100" indent="-457200">
                <a:defRPr/>
              </a:pPr>
              <a:endParaRPr lang="en-US">
                <a:cs typeface="Gill Sans" charset="0"/>
              </a:endParaRPr>
            </a:p>
          </p:txBody>
        </p:sp>
      </p:grpSp>
      <p:grpSp>
        <p:nvGrpSpPr>
          <p:cNvPr id="32" name="Group 1"/>
          <p:cNvGrpSpPr>
            <a:grpSpLocks/>
          </p:cNvGrpSpPr>
          <p:nvPr/>
        </p:nvGrpSpPr>
        <p:grpSpPr bwMode="auto">
          <a:xfrm>
            <a:off x="1450975" y="723900"/>
            <a:ext cx="19580225" cy="1308100"/>
            <a:chOff x="0" y="0"/>
            <a:chExt cx="5471505" cy="1308100"/>
          </a:xfrm>
        </p:grpSpPr>
        <p:sp>
          <p:nvSpPr>
            <p:cNvPr id="33" name="AutoShape 2"/>
            <p:cNvSpPr>
              <a:spLocks/>
            </p:cNvSpPr>
            <p:nvPr/>
          </p:nvSpPr>
          <p:spPr bwMode="auto">
            <a:xfrm>
              <a:off x="0" y="0"/>
              <a:ext cx="4132908" cy="8001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4000" b="1" dirty="0" err="1" smtClean="0">
                  <a:solidFill>
                    <a:srgbClr val="232323"/>
                  </a:solidFill>
                  <a:latin typeface="Open Sans" charset="0"/>
                  <a:cs typeface="Open Sans" charset="0"/>
                  <a:sym typeface="Open Sans" charset="0"/>
                </a:rPr>
                <a:t>Lorem</a:t>
              </a:r>
              <a:r>
                <a:rPr lang="en-US" sz="4000" b="1" dirty="0" smtClean="0">
                  <a:solidFill>
                    <a:srgbClr val="232323"/>
                  </a:solidFill>
                  <a:latin typeface="Open Sans" charset="0"/>
                  <a:cs typeface="Open Sans" charset="0"/>
                  <a:sym typeface="Open Sans" charset="0"/>
                </a:rPr>
                <a:t> </a:t>
              </a:r>
              <a:r>
                <a:rPr lang="en-US" sz="4000" b="1" dirty="0" err="1" smtClean="0">
                  <a:solidFill>
                    <a:srgbClr val="232323"/>
                  </a:solidFill>
                  <a:latin typeface="Open Sans" charset="0"/>
                  <a:cs typeface="Open Sans" charset="0"/>
                  <a:sym typeface="Open Sans" charset="0"/>
                </a:rPr>
                <a:t>ipsum</a:t>
              </a:r>
              <a:r>
                <a:rPr lang="en-US" sz="4000" b="1" dirty="0" smtClean="0">
                  <a:solidFill>
                    <a:srgbClr val="232323"/>
                  </a:solidFill>
                  <a:latin typeface="Open Sans" charset="0"/>
                  <a:cs typeface="Open Sans" charset="0"/>
                  <a:sym typeface="Open Sans" charset="0"/>
                </a:rPr>
                <a:t> title</a:t>
              </a:r>
              <a:endParaRPr lang="en-US" dirty="0"/>
            </a:p>
          </p:txBody>
        </p:sp>
        <p:sp>
          <p:nvSpPr>
            <p:cNvPr id="34" name="AutoShape 3"/>
            <p:cNvSpPr>
              <a:spLocks/>
            </p:cNvSpPr>
            <p:nvPr/>
          </p:nvSpPr>
          <p:spPr bwMode="auto">
            <a:xfrm>
              <a:off x="8135" y="685800"/>
              <a:ext cx="5463370" cy="6223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3000" dirty="0">
                  <a:solidFill>
                    <a:srgbClr val="232323"/>
                  </a:solidFill>
                  <a:latin typeface="Open Sans" charset="0"/>
                  <a:cs typeface="Open Sans" charset="0"/>
                  <a:sym typeface="Open Sans" charset="0"/>
                </a:rPr>
                <a:t>The </a:t>
              </a:r>
              <a:r>
                <a:rPr lang="en-US" sz="3000" dirty="0" err="1">
                  <a:solidFill>
                    <a:srgbClr val="232323"/>
                  </a:solidFill>
                  <a:latin typeface="Open Sans" charset="0"/>
                  <a:cs typeface="Open Sans" charset="0"/>
                  <a:sym typeface="Open Sans" charset="0"/>
                </a:rPr>
                <a:t>lorem</a:t>
              </a:r>
              <a:r>
                <a:rPr lang="en-US" sz="3000" dirty="0">
                  <a:solidFill>
                    <a:srgbClr val="232323"/>
                  </a:solidFill>
                  <a:latin typeface="Open Sans" charset="0"/>
                  <a:cs typeface="Open Sans" charset="0"/>
                  <a:sym typeface="Open Sans" charset="0"/>
                </a:rPr>
                <a:t> </a:t>
              </a:r>
              <a:r>
                <a:rPr lang="en-US" sz="3000" dirty="0" err="1">
                  <a:solidFill>
                    <a:srgbClr val="232323"/>
                  </a:solidFill>
                  <a:latin typeface="Open Sans" charset="0"/>
                  <a:cs typeface="Open Sans" charset="0"/>
                  <a:sym typeface="Open Sans" charset="0"/>
                </a:rPr>
                <a:t>ipsum</a:t>
              </a:r>
              <a:r>
                <a:rPr lang="en-US" sz="3000" dirty="0">
                  <a:solidFill>
                    <a:srgbClr val="232323"/>
                  </a:solidFill>
                  <a:latin typeface="Open Sans" charset="0"/>
                  <a:cs typeface="Open Sans" charset="0"/>
                  <a:sym typeface="Open Sans" charset="0"/>
                </a:rPr>
                <a:t> dolor sit </a:t>
              </a:r>
              <a:r>
                <a:rPr lang="en-US" sz="3000" dirty="0" err="1">
                  <a:solidFill>
                    <a:srgbClr val="232323"/>
                  </a:solidFill>
                  <a:latin typeface="Open Sans" charset="0"/>
                  <a:cs typeface="Open Sans" charset="0"/>
                  <a:sym typeface="Open Sans" charset="0"/>
                </a:rPr>
                <a:t>amet</a:t>
              </a:r>
              <a:endParaRPr lang="en-US" dirty="0"/>
            </a:p>
          </p:txBody>
        </p:sp>
      </p:grpSp>
      <p:sp>
        <p:nvSpPr>
          <p:cNvPr id="25" name="AutoShape 6"/>
          <p:cNvSpPr>
            <a:spLocks/>
          </p:cNvSpPr>
          <p:nvPr/>
        </p:nvSpPr>
        <p:spPr bwMode="auto">
          <a:xfrm>
            <a:off x="1473200" y="12534900"/>
            <a:ext cx="3937000" cy="5334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2000" b="1" dirty="0">
                <a:solidFill>
                  <a:srgbClr val="232323"/>
                </a:solidFill>
                <a:latin typeface="Open Sans" charset="0"/>
                <a:cs typeface="Open Sans" charset="0"/>
                <a:sym typeface="Open Sans" charset="0"/>
              </a:rPr>
              <a:t>Presentation</a:t>
            </a:r>
            <a:r>
              <a:rPr lang="en-US" sz="2000" dirty="0">
                <a:solidFill>
                  <a:srgbClr val="232323"/>
                </a:solidFill>
                <a:latin typeface="Open Sans" charset="0"/>
                <a:cs typeface="Open Sans" charset="0"/>
                <a:sym typeface="Open Sans" charset="0"/>
              </a:rPr>
              <a:t> name goes here</a:t>
            </a:r>
            <a:endParaRPr lang="en-US" dirty="0"/>
          </a:p>
        </p:txBody>
      </p:sp>
      <p:sp>
        <p:nvSpPr>
          <p:cNvPr id="3" name="Picture Placeholder 2"/>
          <p:cNvSpPr>
            <a:spLocks noGrp="1"/>
          </p:cNvSpPr>
          <p:nvPr>
            <p:ph type="pic" sz="quarter" idx="10"/>
          </p:nvPr>
        </p:nvSpPr>
        <p:spPr>
          <a:xfrm>
            <a:off x="1473200" y="3351213"/>
            <a:ext cx="5133196" cy="4192587"/>
          </a:xfrm>
        </p:spPr>
      </p:sp>
      <p:sp>
        <p:nvSpPr>
          <p:cNvPr id="4" name="Picture Placeholder 3"/>
          <p:cNvSpPr>
            <a:spLocks noGrp="1"/>
          </p:cNvSpPr>
          <p:nvPr>
            <p:ph type="pic" sz="quarter" idx="11"/>
          </p:nvPr>
        </p:nvSpPr>
        <p:spPr>
          <a:xfrm>
            <a:off x="6804803" y="7696200"/>
            <a:ext cx="5162608" cy="4191000"/>
          </a:xfrm>
        </p:spPr>
      </p:sp>
      <p:sp>
        <p:nvSpPr>
          <p:cNvPr id="5" name="Picture Placeholder 4"/>
          <p:cNvSpPr>
            <a:spLocks noGrp="1"/>
          </p:cNvSpPr>
          <p:nvPr>
            <p:ph type="pic" sz="quarter" idx="12"/>
          </p:nvPr>
        </p:nvSpPr>
        <p:spPr>
          <a:xfrm>
            <a:off x="6804804" y="3351213"/>
            <a:ext cx="5158596" cy="4192587"/>
          </a:xfrm>
        </p:spPr>
      </p:sp>
      <p:sp>
        <p:nvSpPr>
          <p:cNvPr id="6" name="Picture Placeholder 5"/>
          <p:cNvSpPr>
            <a:spLocks noGrp="1"/>
          </p:cNvSpPr>
          <p:nvPr>
            <p:ph type="pic" sz="quarter" idx="13"/>
          </p:nvPr>
        </p:nvSpPr>
        <p:spPr>
          <a:xfrm>
            <a:off x="1447801" y="7724274"/>
            <a:ext cx="5158596" cy="4162926"/>
          </a:xfrm>
        </p:spPr>
      </p:sp>
    </p:spTree>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xmlns:p14="http://schemas.microsoft.com/office/powerpoint/2010/main" spd="slow">
        <p:fade/>
      </p:transition>
    </mc:Fallback>
  </mc:AlternateContent>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2225" name="Group 1"/>
          <p:cNvGrpSpPr>
            <a:grpSpLocks/>
          </p:cNvGrpSpPr>
          <p:nvPr/>
        </p:nvGrpSpPr>
        <p:grpSpPr bwMode="auto">
          <a:xfrm>
            <a:off x="1450975" y="723900"/>
            <a:ext cx="2555875" cy="1308100"/>
            <a:chOff x="0" y="0"/>
            <a:chExt cx="2555962" cy="1308100"/>
          </a:xfrm>
        </p:grpSpPr>
        <p:sp>
          <p:nvSpPr>
            <p:cNvPr id="52226" name="AutoShape 2"/>
            <p:cNvSpPr>
              <a:spLocks/>
            </p:cNvSpPr>
            <p:nvPr/>
          </p:nvSpPr>
          <p:spPr bwMode="auto">
            <a:xfrm>
              <a:off x="0" y="0"/>
              <a:ext cx="2124472" cy="8001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4000" b="1">
                  <a:solidFill>
                    <a:srgbClr val="232323"/>
                  </a:solidFill>
                  <a:latin typeface="Open Sans" charset="0"/>
                  <a:cs typeface="Open Sans" charset="0"/>
                  <a:sym typeface="Open Sans" charset="0"/>
                </a:rPr>
                <a:t>Icon Set</a:t>
              </a:r>
              <a:endParaRPr lang="en-US"/>
            </a:p>
          </p:txBody>
        </p:sp>
        <p:sp>
          <p:nvSpPr>
            <p:cNvPr id="52227" name="AutoShape 3"/>
            <p:cNvSpPr>
              <a:spLocks/>
            </p:cNvSpPr>
            <p:nvPr/>
          </p:nvSpPr>
          <p:spPr bwMode="auto">
            <a:xfrm>
              <a:off x="8135" y="685800"/>
              <a:ext cx="2547827" cy="6223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3000">
                  <a:solidFill>
                    <a:srgbClr val="232323"/>
                  </a:solidFill>
                  <a:latin typeface="Open Sans" charset="0"/>
                  <a:cs typeface="Open Sans" charset="0"/>
                  <a:sym typeface="Open Sans" charset="0"/>
                </a:rPr>
                <a:t>Fully editable  </a:t>
              </a:r>
              <a:endParaRPr lang="en-US"/>
            </a:p>
          </p:txBody>
        </p:sp>
      </p:grpSp>
      <p:sp>
        <p:nvSpPr>
          <p:cNvPr id="52228" name="AutoShape 4"/>
          <p:cNvSpPr>
            <a:spLocks/>
          </p:cNvSpPr>
          <p:nvPr/>
        </p:nvSpPr>
        <p:spPr bwMode="auto">
          <a:xfrm>
            <a:off x="22036088" y="8899525"/>
            <a:ext cx="898525" cy="901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7428" y="17466"/>
                </a:moveTo>
                <a:cubicBezTo>
                  <a:pt x="16669" y="16923"/>
                  <a:pt x="15846" y="16465"/>
                  <a:pt x="14963" y="16121"/>
                </a:cubicBezTo>
                <a:cubicBezTo>
                  <a:pt x="15595" y="14609"/>
                  <a:pt x="15967" y="12928"/>
                  <a:pt x="16010" y="11148"/>
                </a:cubicBezTo>
                <a:lnTo>
                  <a:pt x="20188" y="11148"/>
                </a:lnTo>
                <a:cubicBezTo>
                  <a:pt x="20097" y="13612"/>
                  <a:pt x="19065" y="15838"/>
                  <a:pt x="17428" y="17466"/>
                </a:cubicBezTo>
                <a:moveTo>
                  <a:pt x="1411" y="11148"/>
                </a:moveTo>
                <a:lnTo>
                  <a:pt x="5589" y="11148"/>
                </a:lnTo>
                <a:cubicBezTo>
                  <a:pt x="5632" y="12928"/>
                  <a:pt x="6004" y="14609"/>
                  <a:pt x="6636" y="16121"/>
                </a:cubicBezTo>
                <a:cubicBezTo>
                  <a:pt x="5753" y="16465"/>
                  <a:pt x="4931" y="16923"/>
                  <a:pt x="4171" y="17466"/>
                </a:cubicBezTo>
                <a:cubicBezTo>
                  <a:pt x="2534" y="15838"/>
                  <a:pt x="1502" y="13612"/>
                  <a:pt x="1411" y="11148"/>
                </a:cubicBezTo>
                <a:moveTo>
                  <a:pt x="3785" y="4553"/>
                </a:moveTo>
                <a:cubicBezTo>
                  <a:pt x="4579" y="5170"/>
                  <a:pt x="5448" y="5691"/>
                  <a:pt x="6388" y="6084"/>
                </a:cubicBezTo>
                <a:cubicBezTo>
                  <a:pt x="5901" y="7433"/>
                  <a:pt x="5627" y="8908"/>
                  <a:pt x="5589" y="10451"/>
                </a:cubicBezTo>
                <a:lnTo>
                  <a:pt x="1411" y="10451"/>
                </a:lnTo>
                <a:cubicBezTo>
                  <a:pt x="1494" y="8190"/>
                  <a:pt x="2376" y="6135"/>
                  <a:pt x="3785" y="4553"/>
                </a:cubicBezTo>
                <a:moveTo>
                  <a:pt x="11148" y="10451"/>
                </a:moveTo>
                <a:lnTo>
                  <a:pt x="11148" y="6950"/>
                </a:lnTo>
                <a:cubicBezTo>
                  <a:pt x="12339" y="6913"/>
                  <a:pt x="13484" y="6696"/>
                  <a:pt x="14558" y="6324"/>
                </a:cubicBezTo>
                <a:cubicBezTo>
                  <a:pt x="15018" y="7598"/>
                  <a:pt x="15276" y="8992"/>
                  <a:pt x="15314" y="10451"/>
                </a:cubicBezTo>
                <a:cubicBezTo>
                  <a:pt x="15314" y="10451"/>
                  <a:pt x="11148" y="10451"/>
                  <a:pt x="11148" y="10451"/>
                </a:cubicBezTo>
                <a:close/>
                <a:moveTo>
                  <a:pt x="14311" y="15882"/>
                </a:moveTo>
                <a:cubicBezTo>
                  <a:pt x="13309" y="15559"/>
                  <a:pt x="12247" y="15380"/>
                  <a:pt x="11148" y="15346"/>
                </a:cubicBezTo>
                <a:lnTo>
                  <a:pt x="11148" y="11148"/>
                </a:lnTo>
                <a:lnTo>
                  <a:pt x="15314" y="11148"/>
                </a:lnTo>
                <a:cubicBezTo>
                  <a:pt x="15270" y="12844"/>
                  <a:pt x="14914" y="14445"/>
                  <a:pt x="14311" y="15882"/>
                </a:cubicBezTo>
                <a:moveTo>
                  <a:pt x="14683" y="16757"/>
                </a:moveTo>
                <a:cubicBezTo>
                  <a:pt x="15476" y="17063"/>
                  <a:pt x="16218" y="17466"/>
                  <a:pt x="16904" y="17941"/>
                </a:cubicBezTo>
                <a:cubicBezTo>
                  <a:pt x="15632" y="19031"/>
                  <a:pt x="14067" y="19781"/>
                  <a:pt x="12344" y="20068"/>
                </a:cubicBezTo>
                <a:cubicBezTo>
                  <a:pt x="13280" y="19136"/>
                  <a:pt x="14076" y="18017"/>
                  <a:pt x="14683" y="16757"/>
                </a:cubicBezTo>
                <a:moveTo>
                  <a:pt x="11148" y="20188"/>
                </a:moveTo>
                <a:lnTo>
                  <a:pt x="11148" y="16043"/>
                </a:lnTo>
                <a:cubicBezTo>
                  <a:pt x="12146" y="16075"/>
                  <a:pt x="13113" y="16231"/>
                  <a:pt x="14025" y="16516"/>
                </a:cubicBezTo>
                <a:cubicBezTo>
                  <a:pt x="13314" y="17970"/>
                  <a:pt x="12343" y="19223"/>
                  <a:pt x="11185" y="20186"/>
                </a:cubicBezTo>
                <a:cubicBezTo>
                  <a:pt x="11185" y="20186"/>
                  <a:pt x="11148" y="20188"/>
                  <a:pt x="11148" y="20188"/>
                </a:cubicBezTo>
                <a:close/>
                <a:moveTo>
                  <a:pt x="9255" y="20068"/>
                </a:moveTo>
                <a:cubicBezTo>
                  <a:pt x="7532" y="19781"/>
                  <a:pt x="5967" y="19031"/>
                  <a:pt x="4695" y="17941"/>
                </a:cubicBezTo>
                <a:cubicBezTo>
                  <a:pt x="5381" y="17466"/>
                  <a:pt x="6123" y="17063"/>
                  <a:pt x="6916" y="16757"/>
                </a:cubicBezTo>
                <a:cubicBezTo>
                  <a:pt x="7523" y="18017"/>
                  <a:pt x="8319" y="19136"/>
                  <a:pt x="9255" y="20068"/>
                </a:cubicBezTo>
                <a:moveTo>
                  <a:pt x="10451" y="11148"/>
                </a:moveTo>
                <a:lnTo>
                  <a:pt x="10451" y="15346"/>
                </a:lnTo>
                <a:cubicBezTo>
                  <a:pt x="9352" y="15380"/>
                  <a:pt x="8290" y="15559"/>
                  <a:pt x="7288" y="15882"/>
                </a:cubicBezTo>
                <a:cubicBezTo>
                  <a:pt x="6685" y="14445"/>
                  <a:pt x="6329" y="12844"/>
                  <a:pt x="6285" y="11148"/>
                </a:cubicBezTo>
                <a:cubicBezTo>
                  <a:pt x="6285" y="11148"/>
                  <a:pt x="10451" y="11148"/>
                  <a:pt x="10451" y="11148"/>
                </a:cubicBezTo>
                <a:close/>
                <a:moveTo>
                  <a:pt x="7041" y="6324"/>
                </a:moveTo>
                <a:cubicBezTo>
                  <a:pt x="8115" y="6696"/>
                  <a:pt x="9260" y="6913"/>
                  <a:pt x="10451" y="6950"/>
                </a:cubicBezTo>
                <a:lnTo>
                  <a:pt x="10451" y="10451"/>
                </a:lnTo>
                <a:lnTo>
                  <a:pt x="6285" y="10451"/>
                </a:lnTo>
                <a:cubicBezTo>
                  <a:pt x="6324" y="8992"/>
                  <a:pt x="6581" y="7598"/>
                  <a:pt x="7041" y="6324"/>
                </a:cubicBezTo>
                <a:moveTo>
                  <a:pt x="6651" y="5442"/>
                </a:moveTo>
                <a:cubicBezTo>
                  <a:pt x="5790" y="5084"/>
                  <a:pt x="4993" y="4609"/>
                  <a:pt x="4263" y="4050"/>
                </a:cubicBezTo>
                <a:cubicBezTo>
                  <a:pt x="5606" y="2749"/>
                  <a:pt x="7332" y="1851"/>
                  <a:pt x="9255" y="1531"/>
                </a:cubicBezTo>
                <a:cubicBezTo>
                  <a:pt x="8175" y="2610"/>
                  <a:pt x="7286" y="3939"/>
                  <a:pt x="6651" y="5442"/>
                </a:cubicBezTo>
                <a:moveTo>
                  <a:pt x="10451" y="1411"/>
                </a:moveTo>
                <a:lnTo>
                  <a:pt x="10451" y="6253"/>
                </a:lnTo>
                <a:cubicBezTo>
                  <a:pt x="9352" y="6217"/>
                  <a:pt x="8296" y="6021"/>
                  <a:pt x="7303" y="5681"/>
                </a:cubicBezTo>
                <a:cubicBezTo>
                  <a:pt x="8029" y="3972"/>
                  <a:pt x="9101" y="2507"/>
                  <a:pt x="10415" y="1413"/>
                </a:cubicBezTo>
                <a:cubicBezTo>
                  <a:pt x="10427" y="1412"/>
                  <a:pt x="10439" y="1411"/>
                  <a:pt x="10451" y="1411"/>
                </a:cubicBezTo>
                <a:moveTo>
                  <a:pt x="12344" y="1531"/>
                </a:moveTo>
                <a:cubicBezTo>
                  <a:pt x="14267" y="1851"/>
                  <a:pt x="15993" y="2749"/>
                  <a:pt x="17336" y="4050"/>
                </a:cubicBezTo>
                <a:cubicBezTo>
                  <a:pt x="16606" y="4609"/>
                  <a:pt x="15809" y="5084"/>
                  <a:pt x="14948" y="5442"/>
                </a:cubicBezTo>
                <a:cubicBezTo>
                  <a:pt x="14313" y="3939"/>
                  <a:pt x="13424" y="2610"/>
                  <a:pt x="12344" y="1531"/>
                </a:cubicBezTo>
                <a:moveTo>
                  <a:pt x="11184" y="1413"/>
                </a:moveTo>
                <a:cubicBezTo>
                  <a:pt x="12498" y="2507"/>
                  <a:pt x="13570" y="3972"/>
                  <a:pt x="14296" y="5681"/>
                </a:cubicBezTo>
                <a:cubicBezTo>
                  <a:pt x="13303" y="6021"/>
                  <a:pt x="12247" y="6217"/>
                  <a:pt x="11148" y="6253"/>
                </a:cubicBezTo>
                <a:lnTo>
                  <a:pt x="11148" y="1411"/>
                </a:lnTo>
                <a:cubicBezTo>
                  <a:pt x="11160" y="1411"/>
                  <a:pt x="11172" y="1412"/>
                  <a:pt x="11184" y="1413"/>
                </a:cubicBezTo>
                <a:moveTo>
                  <a:pt x="10414" y="20186"/>
                </a:moveTo>
                <a:cubicBezTo>
                  <a:pt x="9256" y="19223"/>
                  <a:pt x="8285" y="17970"/>
                  <a:pt x="7574" y="16516"/>
                </a:cubicBezTo>
                <a:cubicBezTo>
                  <a:pt x="8486" y="16231"/>
                  <a:pt x="9453" y="16075"/>
                  <a:pt x="10451" y="16043"/>
                </a:cubicBezTo>
                <a:lnTo>
                  <a:pt x="10451" y="20188"/>
                </a:lnTo>
                <a:cubicBezTo>
                  <a:pt x="10451" y="20188"/>
                  <a:pt x="10414" y="20186"/>
                  <a:pt x="10414" y="20186"/>
                </a:cubicBezTo>
                <a:close/>
                <a:moveTo>
                  <a:pt x="20188" y="10451"/>
                </a:moveTo>
                <a:lnTo>
                  <a:pt x="16010" y="10451"/>
                </a:lnTo>
                <a:cubicBezTo>
                  <a:pt x="15972" y="8908"/>
                  <a:pt x="15698" y="7433"/>
                  <a:pt x="15211" y="6084"/>
                </a:cubicBezTo>
                <a:cubicBezTo>
                  <a:pt x="16151" y="5691"/>
                  <a:pt x="17020" y="5170"/>
                  <a:pt x="17814" y="4553"/>
                </a:cubicBezTo>
                <a:cubicBezTo>
                  <a:pt x="19223" y="6135"/>
                  <a:pt x="20105" y="8190"/>
                  <a:pt x="20188" y="10451"/>
                </a:cubicBezTo>
                <a:moveTo>
                  <a:pt x="10800" y="0"/>
                </a:moveTo>
                <a:cubicBezTo>
                  <a:pt x="4835" y="0"/>
                  <a:pt x="0" y="4835"/>
                  <a:pt x="0" y="10800"/>
                </a:cubicBezTo>
                <a:cubicBezTo>
                  <a:pt x="0" y="16764"/>
                  <a:pt x="4835" y="21600"/>
                  <a:pt x="10800" y="21600"/>
                </a:cubicBezTo>
                <a:cubicBezTo>
                  <a:pt x="16764" y="21600"/>
                  <a:pt x="21600" y="16764"/>
                  <a:pt x="21600" y="10800"/>
                </a:cubicBezTo>
                <a:cubicBezTo>
                  <a:pt x="21600" y="4835"/>
                  <a:pt x="16764" y="0"/>
                  <a:pt x="10800" y="0"/>
                </a:cubicBezTo>
              </a:path>
            </a:pathLst>
          </a:custGeom>
          <a:solidFill>
            <a:srgbClr val="424242"/>
          </a:solidFill>
          <a:ln>
            <a:noFill/>
          </a:ln>
          <a:effectLst/>
          <a:extLs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229" name="AutoShape 5"/>
          <p:cNvSpPr>
            <a:spLocks/>
          </p:cNvSpPr>
          <p:nvPr/>
        </p:nvSpPr>
        <p:spPr bwMode="auto">
          <a:xfrm>
            <a:off x="20786725" y="9190038"/>
            <a:ext cx="174625" cy="23336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7999" y="18900"/>
                </a:moveTo>
                <a:lnTo>
                  <a:pt x="3600" y="18900"/>
                </a:lnTo>
                <a:lnTo>
                  <a:pt x="3600" y="2700"/>
                </a:lnTo>
                <a:lnTo>
                  <a:pt x="7200" y="2700"/>
                </a:lnTo>
                <a:lnTo>
                  <a:pt x="17999" y="14850"/>
                </a:lnTo>
                <a:cubicBezTo>
                  <a:pt x="17999" y="14850"/>
                  <a:pt x="17999" y="18900"/>
                  <a:pt x="17999" y="18900"/>
                </a:cubicBezTo>
                <a:close/>
                <a:moveTo>
                  <a:pt x="10195" y="1202"/>
                </a:moveTo>
                <a:cubicBezTo>
                  <a:pt x="9527" y="450"/>
                  <a:pt x="8402" y="0"/>
                  <a:pt x="7200" y="0"/>
                </a:cubicBezTo>
                <a:lnTo>
                  <a:pt x="3600" y="0"/>
                </a:lnTo>
                <a:cubicBezTo>
                  <a:pt x="1610" y="0"/>
                  <a:pt x="0" y="1207"/>
                  <a:pt x="0" y="2700"/>
                </a:cubicBezTo>
                <a:lnTo>
                  <a:pt x="0" y="18900"/>
                </a:lnTo>
                <a:cubicBezTo>
                  <a:pt x="0" y="20392"/>
                  <a:pt x="1610" y="21599"/>
                  <a:pt x="3600" y="21599"/>
                </a:cubicBezTo>
                <a:lnTo>
                  <a:pt x="17999" y="21599"/>
                </a:lnTo>
                <a:cubicBezTo>
                  <a:pt x="19989" y="21599"/>
                  <a:pt x="21600" y="20392"/>
                  <a:pt x="21600" y="18900"/>
                </a:cubicBezTo>
                <a:lnTo>
                  <a:pt x="21600" y="14850"/>
                </a:lnTo>
                <a:cubicBezTo>
                  <a:pt x="21600" y="14317"/>
                  <a:pt x="21389" y="13795"/>
                  <a:pt x="20995" y="13352"/>
                </a:cubicBezTo>
                <a:cubicBezTo>
                  <a:pt x="20995" y="13352"/>
                  <a:pt x="10195" y="1202"/>
                  <a:pt x="10195" y="1202"/>
                </a:cubicBezTo>
                <a:close/>
              </a:path>
            </a:pathLst>
          </a:custGeom>
          <a:solidFill>
            <a:srgbClr val="424242"/>
          </a:solidFill>
          <a:ln>
            <a:noFill/>
          </a:ln>
          <a:effectLst/>
          <a:extLs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230" name="AutoShape 6"/>
          <p:cNvSpPr>
            <a:spLocks/>
          </p:cNvSpPr>
          <p:nvPr/>
        </p:nvSpPr>
        <p:spPr bwMode="auto">
          <a:xfrm>
            <a:off x="20148550" y="8958263"/>
            <a:ext cx="928688" cy="75565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250" y="16615"/>
                </a:moveTo>
                <a:cubicBezTo>
                  <a:pt x="20250" y="17074"/>
                  <a:pt x="19948" y="17446"/>
                  <a:pt x="19575" y="17446"/>
                </a:cubicBezTo>
                <a:lnTo>
                  <a:pt x="18803" y="17446"/>
                </a:lnTo>
                <a:cubicBezTo>
                  <a:pt x="18501" y="16016"/>
                  <a:pt x="17453" y="14953"/>
                  <a:pt x="16200" y="14953"/>
                </a:cubicBezTo>
                <a:cubicBezTo>
                  <a:pt x="14945" y="14953"/>
                  <a:pt x="13897" y="16016"/>
                  <a:pt x="13595" y="17446"/>
                </a:cubicBezTo>
                <a:lnTo>
                  <a:pt x="10029" y="17446"/>
                </a:lnTo>
                <a:cubicBezTo>
                  <a:pt x="9727" y="16016"/>
                  <a:pt x="8679" y="14953"/>
                  <a:pt x="7425" y="14953"/>
                </a:cubicBezTo>
                <a:cubicBezTo>
                  <a:pt x="6170" y="14953"/>
                  <a:pt x="5122" y="16016"/>
                  <a:pt x="4820" y="17446"/>
                </a:cubicBezTo>
                <a:lnTo>
                  <a:pt x="4050" y="17446"/>
                </a:lnTo>
                <a:cubicBezTo>
                  <a:pt x="3677" y="17446"/>
                  <a:pt x="3375" y="17074"/>
                  <a:pt x="3375" y="16615"/>
                </a:cubicBezTo>
                <a:lnTo>
                  <a:pt x="3375" y="14123"/>
                </a:lnTo>
                <a:lnTo>
                  <a:pt x="12150" y="14123"/>
                </a:lnTo>
                <a:cubicBezTo>
                  <a:pt x="13266" y="14123"/>
                  <a:pt x="14175" y="13005"/>
                  <a:pt x="14175" y="11630"/>
                </a:cubicBezTo>
                <a:lnTo>
                  <a:pt x="14175" y="5815"/>
                </a:lnTo>
                <a:lnTo>
                  <a:pt x="16875" y="5815"/>
                </a:lnTo>
                <a:cubicBezTo>
                  <a:pt x="17100" y="5815"/>
                  <a:pt x="17311" y="5954"/>
                  <a:pt x="17436" y="6185"/>
                </a:cubicBezTo>
                <a:lnTo>
                  <a:pt x="20136" y="11169"/>
                </a:lnTo>
                <a:cubicBezTo>
                  <a:pt x="20210" y="11306"/>
                  <a:pt x="20250" y="11466"/>
                  <a:pt x="20250" y="11630"/>
                </a:cubicBezTo>
                <a:cubicBezTo>
                  <a:pt x="20250" y="11630"/>
                  <a:pt x="20250" y="16615"/>
                  <a:pt x="20250" y="16615"/>
                </a:cubicBezTo>
                <a:close/>
                <a:moveTo>
                  <a:pt x="16200" y="19938"/>
                </a:moveTo>
                <a:cubicBezTo>
                  <a:pt x="15454" y="19938"/>
                  <a:pt x="14850" y="19193"/>
                  <a:pt x="14850" y="18276"/>
                </a:cubicBezTo>
                <a:cubicBezTo>
                  <a:pt x="14850" y="17360"/>
                  <a:pt x="15454" y="16615"/>
                  <a:pt x="16200" y="16615"/>
                </a:cubicBezTo>
                <a:cubicBezTo>
                  <a:pt x="16945" y="16615"/>
                  <a:pt x="17550" y="17360"/>
                  <a:pt x="17550" y="18276"/>
                </a:cubicBezTo>
                <a:cubicBezTo>
                  <a:pt x="17550" y="19193"/>
                  <a:pt x="16945" y="19938"/>
                  <a:pt x="16200" y="19938"/>
                </a:cubicBezTo>
                <a:moveTo>
                  <a:pt x="7425" y="19938"/>
                </a:moveTo>
                <a:cubicBezTo>
                  <a:pt x="6679" y="19938"/>
                  <a:pt x="6075" y="19193"/>
                  <a:pt x="6075" y="18276"/>
                </a:cubicBezTo>
                <a:cubicBezTo>
                  <a:pt x="6075" y="17360"/>
                  <a:pt x="6679" y="16615"/>
                  <a:pt x="7425" y="16615"/>
                </a:cubicBezTo>
                <a:cubicBezTo>
                  <a:pt x="8170" y="16615"/>
                  <a:pt x="8775" y="17360"/>
                  <a:pt x="8775" y="18276"/>
                </a:cubicBezTo>
                <a:cubicBezTo>
                  <a:pt x="8775" y="19193"/>
                  <a:pt x="8170" y="19938"/>
                  <a:pt x="7425" y="19938"/>
                </a:cubicBezTo>
                <a:moveTo>
                  <a:pt x="2024" y="12461"/>
                </a:moveTo>
                <a:cubicBezTo>
                  <a:pt x="1652" y="12461"/>
                  <a:pt x="1349" y="12089"/>
                  <a:pt x="1349" y="11630"/>
                </a:cubicBezTo>
                <a:lnTo>
                  <a:pt x="1349" y="2492"/>
                </a:lnTo>
                <a:cubicBezTo>
                  <a:pt x="1349" y="2033"/>
                  <a:pt x="1652" y="1661"/>
                  <a:pt x="2024" y="1661"/>
                </a:cubicBezTo>
                <a:lnTo>
                  <a:pt x="12150" y="1661"/>
                </a:lnTo>
                <a:cubicBezTo>
                  <a:pt x="12523" y="1661"/>
                  <a:pt x="12825" y="2033"/>
                  <a:pt x="12825" y="2492"/>
                </a:cubicBezTo>
                <a:lnTo>
                  <a:pt x="12825" y="4153"/>
                </a:lnTo>
                <a:lnTo>
                  <a:pt x="12825" y="5815"/>
                </a:lnTo>
                <a:lnTo>
                  <a:pt x="12825" y="11630"/>
                </a:lnTo>
                <a:cubicBezTo>
                  <a:pt x="12825" y="12089"/>
                  <a:pt x="12523" y="12461"/>
                  <a:pt x="12150" y="12461"/>
                </a:cubicBezTo>
                <a:cubicBezTo>
                  <a:pt x="12150" y="12461"/>
                  <a:pt x="2024" y="12461"/>
                  <a:pt x="2024" y="12461"/>
                </a:cubicBezTo>
                <a:close/>
                <a:moveTo>
                  <a:pt x="21259" y="10248"/>
                </a:moveTo>
                <a:lnTo>
                  <a:pt x="18559" y="5263"/>
                </a:lnTo>
                <a:cubicBezTo>
                  <a:pt x="18182" y="4568"/>
                  <a:pt x="17552" y="4153"/>
                  <a:pt x="16875" y="4153"/>
                </a:cubicBezTo>
                <a:lnTo>
                  <a:pt x="14175" y="4153"/>
                </a:lnTo>
                <a:lnTo>
                  <a:pt x="14175" y="2492"/>
                </a:lnTo>
                <a:cubicBezTo>
                  <a:pt x="14175" y="1117"/>
                  <a:pt x="13266" y="0"/>
                  <a:pt x="12150" y="0"/>
                </a:cubicBezTo>
                <a:lnTo>
                  <a:pt x="2024" y="0"/>
                </a:lnTo>
                <a:cubicBezTo>
                  <a:pt x="908" y="0"/>
                  <a:pt x="0" y="1117"/>
                  <a:pt x="0" y="2492"/>
                </a:cubicBezTo>
                <a:lnTo>
                  <a:pt x="0" y="11630"/>
                </a:lnTo>
                <a:cubicBezTo>
                  <a:pt x="0" y="13005"/>
                  <a:pt x="908" y="14123"/>
                  <a:pt x="2024" y="14123"/>
                </a:cubicBezTo>
                <a:lnTo>
                  <a:pt x="2025" y="14123"/>
                </a:lnTo>
                <a:lnTo>
                  <a:pt x="2025" y="16615"/>
                </a:lnTo>
                <a:cubicBezTo>
                  <a:pt x="2025" y="17989"/>
                  <a:pt x="2933" y="19107"/>
                  <a:pt x="4050" y="19107"/>
                </a:cubicBezTo>
                <a:lnTo>
                  <a:pt x="4820" y="19107"/>
                </a:lnTo>
                <a:cubicBezTo>
                  <a:pt x="5122" y="20537"/>
                  <a:pt x="6170" y="21600"/>
                  <a:pt x="7425" y="21600"/>
                </a:cubicBezTo>
                <a:cubicBezTo>
                  <a:pt x="8679" y="21600"/>
                  <a:pt x="9727" y="20537"/>
                  <a:pt x="10029" y="19107"/>
                </a:cubicBezTo>
                <a:lnTo>
                  <a:pt x="13595" y="19107"/>
                </a:lnTo>
                <a:cubicBezTo>
                  <a:pt x="13897" y="20537"/>
                  <a:pt x="14945" y="21600"/>
                  <a:pt x="16200" y="21600"/>
                </a:cubicBezTo>
                <a:cubicBezTo>
                  <a:pt x="17453" y="21600"/>
                  <a:pt x="18501" y="20537"/>
                  <a:pt x="18803" y="19107"/>
                </a:cubicBezTo>
                <a:lnTo>
                  <a:pt x="19575" y="19107"/>
                </a:lnTo>
                <a:cubicBezTo>
                  <a:pt x="20691" y="19107"/>
                  <a:pt x="21599" y="17989"/>
                  <a:pt x="21599" y="16615"/>
                </a:cubicBezTo>
                <a:lnTo>
                  <a:pt x="21599" y="11630"/>
                </a:lnTo>
                <a:cubicBezTo>
                  <a:pt x="21599" y="11137"/>
                  <a:pt x="21482" y="10658"/>
                  <a:pt x="21259" y="10248"/>
                </a:cubicBezTo>
              </a:path>
            </a:pathLst>
          </a:custGeom>
          <a:solidFill>
            <a:srgbClr val="424242"/>
          </a:solidFill>
          <a:ln>
            <a:noFill/>
          </a:ln>
          <a:effectLst/>
          <a:extLs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231" name="AutoShape 7"/>
          <p:cNvSpPr>
            <a:spLocks/>
          </p:cNvSpPr>
          <p:nvPr/>
        </p:nvSpPr>
        <p:spPr bwMode="auto">
          <a:xfrm>
            <a:off x="18291175" y="8870950"/>
            <a:ext cx="928688" cy="930275"/>
          </a:xfrm>
          <a:custGeom>
            <a:avLst/>
            <a:gdLst>
              <a:gd name="T0" fmla="+- 0 10800 1271"/>
              <a:gd name="T1" fmla="*/ T0 w 19058"/>
              <a:gd name="T2" fmla="+- 0 10799 1270"/>
              <a:gd name="T3" fmla="*/ 10799 h 19059"/>
              <a:gd name="T4" fmla="+- 0 10800 1271"/>
              <a:gd name="T5" fmla="*/ T4 w 19058"/>
              <a:gd name="T6" fmla="+- 0 10799 1270"/>
              <a:gd name="T7" fmla="*/ 10799 h 19059"/>
              <a:gd name="T8" fmla="+- 0 10800 1271"/>
              <a:gd name="T9" fmla="*/ T8 w 19058"/>
              <a:gd name="T10" fmla="+- 0 10799 1270"/>
              <a:gd name="T11" fmla="*/ 10799 h 19059"/>
              <a:gd name="T12" fmla="+- 0 10800 1271"/>
              <a:gd name="T13" fmla="*/ T12 w 19058"/>
              <a:gd name="T14" fmla="+- 0 10799 1270"/>
              <a:gd name="T15" fmla="*/ 10799 h 19059"/>
            </a:gdLst>
            <a:ahLst/>
            <a:cxnLst>
              <a:cxn ang="0">
                <a:pos x="T1" y="T3"/>
              </a:cxn>
              <a:cxn ang="0">
                <a:pos x="T5" y="T7"/>
              </a:cxn>
              <a:cxn ang="0">
                <a:pos x="T9" y="T11"/>
              </a:cxn>
              <a:cxn ang="0">
                <a:pos x="T13" y="T15"/>
              </a:cxn>
            </a:cxnLst>
            <a:rect l="0" t="0" r="r" b="b"/>
            <a:pathLst>
              <a:path w="19058" h="19059">
                <a:moveTo>
                  <a:pt x="6430" y="17268"/>
                </a:moveTo>
                <a:cubicBezTo>
                  <a:pt x="2162" y="15559"/>
                  <a:pt x="82" y="10698"/>
                  <a:pt x="1790" y="6431"/>
                </a:cubicBezTo>
                <a:cubicBezTo>
                  <a:pt x="3499" y="2164"/>
                  <a:pt x="8360" y="81"/>
                  <a:pt x="12627" y="1791"/>
                </a:cubicBezTo>
                <a:cubicBezTo>
                  <a:pt x="16894" y="3499"/>
                  <a:pt x="18975" y="8361"/>
                  <a:pt x="17267" y="12628"/>
                </a:cubicBezTo>
                <a:cubicBezTo>
                  <a:pt x="15558" y="16895"/>
                  <a:pt x="10696" y="18976"/>
                  <a:pt x="6430" y="17268"/>
                </a:cubicBezTo>
                <a:moveTo>
                  <a:pt x="13070" y="685"/>
                </a:moveTo>
                <a:cubicBezTo>
                  <a:pt x="8186" y="-1270"/>
                  <a:pt x="2641" y="1103"/>
                  <a:pt x="685" y="5987"/>
                </a:cubicBezTo>
                <a:cubicBezTo>
                  <a:pt x="-1271" y="10872"/>
                  <a:pt x="1103" y="16418"/>
                  <a:pt x="5987" y="18373"/>
                </a:cubicBezTo>
                <a:cubicBezTo>
                  <a:pt x="10871" y="20330"/>
                  <a:pt x="16416" y="17955"/>
                  <a:pt x="18373" y="13071"/>
                </a:cubicBezTo>
                <a:cubicBezTo>
                  <a:pt x="20329" y="8186"/>
                  <a:pt x="17954" y="2641"/>
                  <a:pt x="13070" y="685"/>
                </a:cubicBezTo>
              </a:path>
            </a:pathLst>
          </a:custGeom>
          <a:solidFill>
            <a:srgbClr val="424242"/>
          </a:solidFill>
          <a:ln>
            <a:noFill/>
          </a:ln>
          <a:effectLst/>
          <a:extLs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232" name="AutoShape 8"/>
          <p:cNvSpPr>
            <a:spLocks/>
          </p:cNvSpPr>
          <p:nvPr/>
        </p:nvSpPr>
        <p:spPr bwMode="auto">
          <a:xfrm>
            <a:off x="18697575" y="9277350"/>
            <a:ext cx="115888" cy="115888"/>
          </a:xfrm>
          <a:custGeom>
            <a:avLst/>
            <a:gdLst>
              <a:gd name="T0" fmla="+- 0 10801 1272"/>
              <a:gd name="T1" fmla="*/ T0 w 19059"/>
              <a:gd name="T2" fmla="+- 0 10800 1272"/>
              <a:gd name="T3" fmla="*/ 10800 h 19056"/>
              <a:gd name="T4" fmla="+- 0 10801 1272"/>
              <a:gd name="T5" fmla="*/ T4 w 19059"/>
              <a:gd name="T6" fmla="+- 0 10800 1272"/>
              <a:gd name="T7" fmla="*/ 10800 h 19056"/>
              <a:gd name="T8" fmla="+- 0 10801 1272"/>
              <a:gd name="T9" fmla="*/ T8 w 19059"/>
              <a:gd name="T10" fmla="+- 0 10800 1272"/>
              <a:gd name="T11" fmla="*/ 10800 h 19056"/>
              <a:gd name="T12" fmla="+- 0 10801 1272"/>
              <a:gd name="T13" fmla="*/ T12 w 19059"/>
              <a:gd name="T14" fmla="+- 0 10800 1272"/>
              <a:gd name="T15" fmla="*/ 10800 h 19056"/>
            </a:gdLst>
            <a:ahLst/>
            <a:cxnLst>
              <a:cxn ang="0">
                <a:pos x="T1" y="T3"/>
              </a:cxn>
              <a:cxn ang="0">
                <a:pos x="T5" y="T7"/>
              </a:cxn>
              <a:cxn ang="0">
                <a:pos x="T9" y="T11"/>
              </a:cxn>
              <a:cxn ang="0">
                <a:pos x="T13" y="T15"/>
              </a:cxn>
            </a:cxnLst>
            <a:rect l="0" t="0" r="r" b="b"/>
            <a:pathLst>
              <a:path w="19059" h="19056">
                <a:moveTo>
                  <a:pt x="7753" y="13951"/>
                </a:moveTo>
                <a:cubicBezTo>
                  <a:pt x="5315" y="12969"/>
                  <a:pt x="4129" y="10197"/>
                  <a:pt x="5101" y="7755"/>
                </a:cubicBezTo>
                <a:cubicBezTo>
                  <a:pt x="6083" y="5323"/>
                  <a:pt x="8860" y="4132"/>
                  <a:pt x="11298" y="5104"/>
                </a:cubicBezTo>
                <a:cubicBezTo>
                  <a:pt x="13735" y="6081"/>
                  <a:pt x="14926" y="8858"/>
                  <a:pt x="13949" y="11300"/>
                </a:cubicBezTo>
                <a:cubicBezTo>
                  <a:pt x="12972" y="13737"/>
                  <a:pt x="10195" y="14923"/>
                  <a:pt x="7753" y="13951"/>
                </a:cubicBezTo>
                <a:moveTo>
                  <a:pt x="13070" y="686"/>
                </a:moveTo>
                <a:cubicBezTo>
                  <a:pt x="8190" y="-1272"/>
                  <a:pt x="2640" y="1104"/>
                  <a:pt x="686" y="5988"/>
                </a:cubicBezTo>
                <a:cubicBezTo>
                  <a:pt x="-1272" y="10872"/>
                  <a:pt x="1105" y="16416"/>
                  <a:pt x="5985" y="18369"/>
                </a:cubicBezTo>
                <a:cubicBezTo>
                  <a:pt x="10870" y="20328"/>
                  <a:pt x="16415" y="17951"/>
                  <a:pt x="18374" y="13072"/>
                </a:cubicBezTo>
                <a:cubicBezTo>
                  <a:pt x="20328" y="8188"/>
                  <a:pt x="17960" y="2644"/>
                  <a:pt x="13070" y="686"/>
                </a:cubicBezTo>
              </a:path>
            </a:pathLst>
          </a:custGeom>
          <a:solidFill>
            <a:srgbClr val="424242"/>
          </a:solidFill>
          <a:ln>
            <a:noFill/>
          </a:ln>
          <a:effectLst/>
          <a:extLs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233" name="AutoShape 9"/>
          <p:cNvSpPr>
            <a:spLocks/>
          </p:cNvSpPr>
          <p:nvPr/>
        </p:nvSpPr>
        <p:spPr bwMode="auto">
          <a:xfrm>
            <a:off x="18580100" y="9161463"/>
            <a:ext cx="349250" cy="349250"/>
          </a:xfrm>
          <a:custGeom>
            <a:avLst/>
            <a:gdLst>
              <a:gd name="T0" fmla="+- 0 10800 1271"/>
              <a:gd name="T1" fmla="*/ T0 w 19059"/>
              <a:gd name="T2" fmla="+- 0 10800 1271"/>
              <a:gd name="T3" fmla="*/ 10800 h 19058"/>
              <a:gd name="T4" fmla="+- 0 10800 1271"/>
              <a:gd name="T5" fmla="*/ T4 w 19059"/>
              <a:gd name="T6" fmla="+- 0 10800 1271"/>
              <a:gd name="T7" fmla="*/ 10800 h 19058"/>
              <a:gd name="T8" fmla="+- 0 10800 1271"/>
              <a:gd name="T9" fmla="*/ T8 w 19059"/>
              <a:gd name="T10" fmla="+- 0 10800 1271"/>
              <a:gd name="T11" fmla="*/ 10800 h 19058"/>
              <a:gd name="T12" fmla="+- 0 10800 1271"/>
              <a:gd name="T13" fmla="*/ T12 w 19059"/>
              <a:gd name="T14" fmla="+- 0 10800 1271"/>
              <a:gd name="T15" fmla="*/ 10800 h 19058"/>
            </a:gdLst>
            <a:ahLst/>
            <a:cxnLst>
              <a:cxn ang="0">
                <a:pos x="T1" y="T3"/>
              </a:cxn>
              <a:cxn ang="0">
                <a:pos x="T5" y="T7"/>
              </a:cxn>
              <a:cxn ang="0">
                <a:pos x="T9" y="T11"/>
              </a:cxn>
              <a:cxn ang="0">
                <a:pos x="T13" y="T15"/>
              </a:cxn>
            </a:cxnLst>
            <a:rect l="0" t="0" r="r" b="b"/>
            <a:pathLst>
              <a:path w="19059" h="19058">
                <a:moveTo>
                  <a:pt x="7169" y="15424"/>
                </a:moveTo>
                <a:cubicBezTo>
                  <a:pt x="3916" y="14123"/>
                  <a:pt x="2331" y="10417"/>
                  <a:pt x="3632" y="7167"/>
                </a:cubicBezTo>
                <a:cubicBezTo>
                  <a:pt x="4934" y="3917"/>
                  <a:pt x="8638" y="2331"/>
                  <a:pt x="11889" y="3632"/>
                </a:cubicBezTo>
                <a:cubicBezTo>
                  <a:pt x="15141" y="4934"/>
                  <a:pt x="16728" y="8640"/>
                  <a:pt x="15425" y="11890"/>
                </a:cubicBezTo>
                <a:cubicBezTo>
                  <a:pt x="14124" y="15140"/>
                  <a:pt x="10419" y="16728"/>
                  <a:pt x="7169" y="15424"/>
                </a:cubicBezTo>
                <a:moveTo>
                  <a:pt x="13071" y="685"/>
                </a:moveTo>
                <a:cubicBezTo>
                  <a:pt x="8186" y="-1271"/>
                  <a:pt x="2639" y="1104"/>
                  <a:pt x="686" y="5987"/>
                </a:cubicBezTo>
                <a:cubicBezTo>
                  <a:pt x="-1271" y="10871"/>
                  <a:pt x="1104" y="16416"/>
                  <a:pt x="5987" y="18372"/>
                </a:cubicBezTo>
                <a:cubicBezTo>
                  <a:pt x="10874" y="20329"/>
                  <a:pt x="16418" y="17955"/>
                  <a:pt x="18375" y="13070"/>
                </a:cubicBezTo>
                <a:cubicBezTo>
                  <a:pt x="20328" y="8186"/>
                  <a:pt x="17956" y="2641"/>
                  <a:pt x="13071" y="685"/>
                </a:cubicBezTo>
              </a:path>
            </a:pathLst>
          </a:custGeom>
          <a:solidFill>
            <a:srgbClr val="424242"/>
          </a:solidFill>
          <a:ln>
            <a:noFill/>
          </a:ln>
          <a:effectLst/>
          <a:extLs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234" name="AutoShape 10"/>
          <p:cNvSpPr>
            <a:spLocks/>
          </p:cNvSpPr>
          <p:nvPr/>
        </p:nvSpPr>
        <p:spPr bwMode="auto">
          <a:xfrm>
            <a:off x="18813463" y="9393238"/>
            <a:ext cx="144462" cy="149225"/>
          </a:xfrm>
          <a:custGeom>
            <a:avLst/>
            <a:gdLst>
              <a:gd name="T0" fmla="+- 0 10804 288"/>
              <a:gd name="T1" fmla="*/ T0 w 21033"/>
              <a:gd name="T2" fmla="+- 0 10798 277"/>
              <a:gd name="T3" fmla="*/ 10798 h 21043"/>
              <a:gd name="T4" fmla="+- 0 10804 288"/>
              <a:gd name="T5" fmla="*/ T4 w 21033"/>
              <a:gd name="T6" fmla="+- 0 10798 277"/>
              <a:gd name="T7" fmla="*/ 10798 h 21043"/>
              <a:gd name="T8" fmla="+- 0 10804 288"/>
              <a:gd name="T9" fmla="*/ T8 w 21033"/>
              <a:gd name="T10" fmla="+- 0 10798 277"/>
              <a:gd name="T11" fmla="*/ 10798 h 21043"/>
              <a:gd name="T12" fmla="+- 0 10804 288"/>
              <a:gd name="T13" fmla="*/ T12 w 21033"/>
              <a:gd name="T14" fmla="+- 0 10798 277"/>
              <a:gd name="T15" fmla="*/ 10798 h 21043"/>
            </a:gdLst>
            <a:ahLst/>
            <a:cxnLst>
              <a:cxn ang="0">
                <a:pos x="T1" y="T3"/>
              </a:cxn>
              <a:cxn ang="0">
                <a:pos x="T5" y="T7"/>
              </a:cxn>
              <a:cxn ang="0">
                <a:pos x="T9" y="T11"/>
              </a:cxn>
              <a:cxn ang="0">
                <a:pos x="T13" y="T15"/>
              </a:cxn>
            </a:cxnLst>
            <a:rect l="0" t="0" r="r" b="b"/>
            <a:pathLst>
              <a:path w="21033" h="21043">
                <a:moveTo>
                  <a:pt x="20881" y="2825"/>
                </a:moveTo>
                <a:cubicBezTo>
                  <a:pt x="21312" y="1771"/>
                  <a:pt x="20787" y="572"/>
                  <a:pt x="19713" y="149"/>
                </a:cubicBezTo>
                <a:cubicBezTo>
                  <a:pt x="18636" y="-277"/>
                  <a:pt x="17414" y="238"/>
                  <a:pt x="16984" y="1296"/>
                </a:cubicBezTo>
                <a:lnTo>
                  <a:pt x="16980" y="1292"/>
                </a:lnTo>
                <a:cubicBezTo>
                  <a:pt x="13964" y="8692"/>
                  <a:pt x="8182" y="14184"/>
                  <a:pt x="1269" y="17089"/>
                </a:cubicBezTo>
                <a:cubicBezTo>
                  <a:pt x="207" y="17536"/>
                  <a:pt x="-288" y="18747"/>
                  <a:pt x="170" y="19789"/>
                </a:cubicBezTo>
                <a:cubicBezTo>
                  <a:pt x="629" y="20840"/>
                  <a:pt x="1863" y="21323"/>
                  <a:pt x="2924" y="20876"/>
                </a:cubicBezTo>
                <a:cubicBezTo>
                  <a:pt x="2961" y="20860"/>
                  <a:pt x="2982" y="20828"/>
                  <a:pt x="3014" y="20815"/>
                </a:cubicBezTo>
                <a:cubicBezTo>
                  <a:pt x="10874" y="17480"/>
                  <a:pt x="17451" y="11227"/>
                  <a:pt x="20877" y="2825"/>
                </a:cubicBezTo>
                <a:cubicBezTo>
                  <a:pt x="20877" y="2825"/>
                  <a:pt x="20881" y="2825"/>
                  <a:pt x="20881" y="2825"/>
                </a:cubicBezTo>
                <a:close/>
              </a:path>
            </a:pathLst>
          </a:custGeom>
          <a:solidFill>
            <a:srgbClr val="424242"/>
          </a:solidFill>
          <a:ln>
            <a:noFill/>
          </a:ln>
          <a:effectLst/>
          <a:extLs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235" name="AutoShape 11"/>
          <p:cNvSpPr>
            <a:spLocks/>
          </p:cNvSpPr>
          <p:nvPr/>
        </p:nvSpPr>
        <p:spPr bwMode="auto">
          <a:xfrm>
            <a:off x="18870613" y="9451975"/>
            <a:ext cx="207962" cy="212725"/>
          </a:xfrm>
          <a:custGeom>
            <a:avLst/>
            <a:gdLst>
              <a:gd name="T0" fmla="+- 0 10803 203"/>
              <a:gd name="T1" fmla="*/ T0 w 21201"/>
              <a:gd name="T2" fmla="+- 0 10798 194"/>
              <a:gd name="T3" fmla="*/ 10798 h 21209"/>
              <a:gd name="T4" fmla="+- 0 10803 203"/>
              <a:gd name="T5" fmla="*/ T4 w 21201"/>
              <a:gd name="T6" fmla="+- 0 10798 194"/>
              <a:gd name="T7" fmla="*/ 10798 h 21209"/>
              <a:gd name="T8" fmla="+- 0 10803 203"/>
              <a:gd name="T9" fmla="*/ T8 w 21201"/>
              <a:gd name="T10" fmla="+- 0 10798 194"/>
              <a:gd name="T11" fmla="*/ 10798 h 21209"/>
              <a:gd name="T12" fmla="+- 0 10803 203"/>
              <a:gd name="T13" fmla="*/ T12 w 21201"/>
              <a:gd name="T14" fmla="+- 0 10798 194"/>
              <a:gd name="T15" fmla="*/ 10798 h 21209"/>
            </a:gdLst>
            <a:ahLst/>
            <a:cxnLst>
              <a:cxn ang="0">
                <a:pos x="T1" y="T3"/>
              </a:cxn>
              <a:cxn ang="0">
                <a:pos x="T5" y="T7"/>
              </a:cxn>
              <a:cxn ang="0">
                <a:pos x="T9" y="T11"/>
              </a:cxn>
              <a:cxn ang="0">
                <a:pos x="T13" y="T15"/>
              </a:cxn>
            </a:cxnLst>
            <a:rect l="0" t="0" r="r" b="b"/>
            <a:pathLst>
              <a:path w="21201" h="21209">
                <a:moveTo>
                  <a:pt x="20267" y="104"/>
                </a:moveTo>
                <a:cubicBezTo>
                  <a:pt x="19508" y="-194"/>
                  <a:pt x="18645" y="169"/>
                  <a:pt x="18339" y="912"/>
                </a:cubicBezTo>
                <a:cubicBezTo>
                  <a:pt x="14991" y="9110"/>
                  <a:pt x="8568" y="15198"/>
                  <a:pt x="894" y="18420"/>
                </a:cubicBezTo>
                <a:cubicBezTo>
                  <a:pt x="144" y="18735"/>
                  <a:pt x="-203" y="19589"/>
                  <a:pt x="121" y="20327"/>
                </a:cubicBezTo>
                <a:cubicBezTo>
                  <a:pt x="442" y="21068"/>
                  <a:pt x="1314" y="21406"/>
                  <a:pt x="2067" y="21090"/>
                </a:cubicBezTo>
                <a:cubicBezTo>
                  <a:pt x="2102" y="21073"/>
                  <a:pt x="2125" y="21042"/>
                  <a:pt x="2159" y="21025"/>
                </a:cubicBezTo>
                <a:cubicBezTo>
                  <a:pt x="10491" y="17500"/>
                  <a:pt x="17461" y="10881"/>
                  <a:pt x="21095" y="1994"/>
                </a:cubicBezTo>
                <a:cubicBezTo>
                  <a:pt x="21397" y="1250"/>
                  <a:pt x="21026" y="404"/>
                  <a:pt x="20267" y="104"/>
                </a:cubicBezTo>
              </a:path>
            </a:pathLst>
          </a:custGeom>
          <a:solidFill>
            <a:srgbClr val="424242"/>
          </a:solidFill>
          <a:ln>
            <a:noFill/>
          </a:ln>
          <a:effectLst/>
          <a:extLs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236" name="AutoShape 12"/>
          <p:cNvSpPr>
            <a:spLocks/>
          </p:cNvSpPr>
          <p:nvPr/>
        </p:nvSpPr>
        <p:spPr bwMode="auto">
          <a:xfrm>
            <a:off x="18842038" y="9423400"/>
            <a:ext cx="176212" cy="179388"/>
          </a:xfrm>
          <a:custGeom>
            <a:avLst/>
            <a:gdLst>
              <a:gd name="T0" fmla="+- 0 10802 238"/>
              <a:gd name="T1" fmla="*/ T0 w 21128"/>
              <a:gd name="T2" fmla="+- 0 10797 227"/>
              <a:gd name="T3" fmla="*/ 10797 h 21141"/>
              <a:gd name="T4" fmla="+- 0 10802 238"/>
              <a:gd name="T5" fmla="*/ T4 w 21128"/>
              <a:gd name="T6" fmla="+- 0 10797 227"/>
              <a:gd name="T7" fmla="*/ 10797 h 21141"/>
              <a:gd name="T8" fmla="+- 0 10802 238"/>
              <a:gd name="T9" fmla="*/ T8 w 21128"/>
              <a:gd name="T10" fmla="+- 0 10797 227"/>
              <a:gd name="T11" fmla="*/ 10797 h 21141"/>
              <a:gd name="T12" fmla="+- 0 10802 238"/>
              <a:gd name="T13" fmla="*/ T12 w 21128"/>
              <a:gd name="T14" fmla="+- 0 10797 227"/>
              <a:gd name="T15" fmla="*/ 10797 h 21141"/>
            </a:gdLst>
            <a:ahLst/>
            <a:cxnLst>
              <a:cxn ang="0">
                <a:pos x="T1" y="T3"/>
              </a:cxn>
              <a:cxn ang="0">
                <a:pos x="T5" y="T7"/>
              </a:cxn>
              <a:cxn ang="0">
                <a:pos x="T9" y="T11"/>
              </a:cxn>
              <a:cxn ang="0">
                <a:pos x="T13" y="T15"/>
              </a:cxn>
            </a:cxnLst>
            <a:rect l="0" t="0" r="r" b="b"/>
            <a:pathLst>
              <a:path w="21128" h="21141">
                <a:moveTo>
                  <a:pt x="20035" y="122"/>
                </a:moveTo>
                <a:cubicBezTo>
                  <a:pt x="19142" y="-227"/>
                  <a:pt x="18134" y="195"/>
                  <a:pt x="17778" y="1071"/>
                </a:cubicBezTo>
                <a:cubicBezTo>
                  <a:pt x="14571" y="8936"/>
                  <a:pt x="8412" y="14778"/>
                  <a:pt x="1051" y="17867"/>
                </a:cubicBezTo>
                <a:lnTo>
                  <a:pt x="1054" y="17867"/>
                </a:lnTo>
                <a:cubicBezTo>
                  <a:pt x="172" y="18240"/>
                  <a:pt x="-238" y="19242"/>
                  <a:pt x="142" y="20108"/>
                </a:cubicBezTo>
                <a:cubicBezTo>
                  <a:pt x="522" y="20973"/>
                  <a:pt x="1543" y="21372"/>
                  <a:pt x="2425" y="21003"/>
                </a:cubicBezTo>
                <a:cubicBezTo>
                  <a:pt x="2459" y="20986"/>
                  <a:pt x="2476" y="20956"/>
                  <a:pt x="2514" y="20936"/>
                </a:cubicBezTo>
                <a:cubicBezTo>
                  <a:pt x="10651" y="17491"/>
                  <a:pt x="17459" y="11027"/>
                  <a:pt x="21002" y="2339"/>
                </a:cubicBezTo>
                <a:cubicBezTo>
                  <a:pt x="21361" y="1463"/>
                  <a:pt x="20927" y="472"/>
                  <a:pt x="20035" y="122"/>
                </a:cubicBezTo>
              </a:path>
            </a:pathLst>
          </a:custGeom>
          <a:solidFill>
            <a:srgbClr val="424242"/>
          </a:solidFill>
          <a:ln>
            <a:noFill/>
          </a:ln>
          <a:effectLst/>
          <a:extLs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237" name="AutoShape 13"/>
          <p:cNvSpPr>
            <a:spLocks/>
          </p:cNvSpPr>
          <p:nvPr/>
        </p:nvSpPr>
        <p:spPr bwMode="auto">
          <a:xfrm>
            <a:off x="18551525" y="9132888"/>
            <a:ext cx="146050" cy="147637"/>
          </a:xfrm>
          <a:custGeom>
            <a:avLst/>
            <a:gdLst>
              <a:gd name="T0" fmla="+- 0 10797 278"/>
              <a:gd name="T1" fmla="*/ T0 w 21039"/>
              <a:gd name="T2" fmla="+- 0 10803 281"/>
              <a:gd name="T3" fmla="*/ 10803 h 21044"/>
              <a:gd name="T4" fmla="+- 0 10797 278"/>
              <a:gd name="T5" fmla="*/ T4 w 21039"/>
              <a:gd name="T6" fmla="+- 0 10803 281"/>
              <a:gd name="T7" fmla="*/ 10803 h 21044"/>
              <a:gd name="T8" fmla="+- 0 10797 278"/>
              <a:gd name="T9" fmla="*/ T8 w 21039"/>
              <a:gd name="T10" fmla="+- 0 10803 281"/>
              <a:gd name="T11" fmla="*/ 10803 h 21044"/>
              <a:gd name="T12" fmla="+- 0 10797 278"/>
              <a:gd name="T13" fmla="*/ T12 w 21039"/>
              <a:gd name="T14" fmla="+- 0 10803 281"/>
              <a:gd name="T15" fmla="*/ 10803 h 21044"/>
            </a:gdLst>
            <a:ahLst/>
            <a:cxnLst>
              <a:cxn ang="0">
                <a:pos x="T1" y="T3"/>
              </a:cxn>
              <a:cxn ang="0">
                <a:pos x="T5" y="T7"/>
              </a:cxn>
              <a:cxn ang="0">
                <a:pos x="T9" y="T11"/>
              </a:cxn>
              <a:cxn ang="0">
                <a:pos x="T13" y="T15"/>
              </a:cxn>
            </a:cxnLst>
            <a:rect l="0" t="0" r="r" b="b"/>
            <a:pathLst>
              <a:path w="21039" h="21044">
                <a:moveTo>
                  <a:pt x="20871" y="1248"/>
                </a:moveTo>
                <a:cubicBezTo>
                  <a:pt x="20411" y="197"/>
                  <a:pt x="19177" y="-281"/>
                  <a:pt x="18112" y="169"/>
                </a:cubicBezTo>
                <a:cubicBezTo>
                  <a:pt x="18075" y="181"/>
                  <a:pt x="18050" y="214"/>
                  <a:pt x="18021" y="226"/>
                </a:cubicBezTo>
                <a:cubicBezTo>
                  <a:pt x="10159" y="3562"/>
                  <a:pt x="3583" y="9820"/>
                  <a:pt x="152" y="18220"/>
                </a:cubicBezTo>
                <a:lnTo>
                  <a:pt x="148" y="18220"/>
                </a:lnTo>
                <a:cubicBezTo>
                  <a:pt x="-278" y="19278"/>
                  <a:pt x="242" y="20473"/>
                  <a:pt x="1320" y="20896"/>
                </a:cubicBezTo>
                <a:cubicBezTo>
                  <a:pt x="2398" y="21318"/>
                  <a:pt x="3620" y="20803"/>
                  <a:pt x="4046" y="19749"/>
                </a:cubicBezTo>
                <a:lnTo>
                  <a:pt x="4051" y="19749"/>
                </a:lnTo>
                <a:cubicBezTo>
                  <a:pt x="7068" y="12356"/>
                  <a:pt x="12856" y="6858"/>
                  <a:pt x="19764" y="3956"/>
                </a:cubicBezTo>
                <a:cubicBezTo>
                  <a:pt x="20830" y="3506"/>
                  <a:pt x="21322" y="2298"/>
                  <a:pt x="20871" y="1248"/>
                </a:cubicBezTo>
              </a:path>
            </a:pathLst>
          </a:custGeom>
          <a:solidFill>
            <a:srgbClr val="424242"/>
          </a:solidFill>
          <a:ln>
            <a:noFill/>
          </a:ln>
          <a:effectLst/>
          <a:extLs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238" name="AutoShape 14"/>
          <p:cNvSpPr>
            <a:spLocks/>
          </p:cNvSpPr>
          <p:nvPr/>
        </p:nvSpPr>
        <p:spPr bwMode="auto">
          <a:xfrm>
            <a:off x="18435638" y="9017000"/>
            <a:ext cx="207962" cy="211138"/>
          </a:xfrm>
          <a:custGeom>
            <a:avLst/>
            <a:gdLst>
              <a:gd name="T0" fmla="+- 0 10797 198"/>
              <a:gd name="T1" fmla="*/ T0 w 21199"/>
              <a:gd name="T2" fmla="+- 0 10802 198"/>
              <a:gd name="T3" fmla="*/ 10802 h 21208"/>
              <a:gd name="T4" fmla="+- 0 10797 198"/>
              <a:gd name="T5" fmla="*/ T4 w 21199"/>
              <a:gd name="T6" fmla="+- 0 10802 198"/>
              <a:gd name="T7" fmla="*/ 10802 h 21208"/>
              <a:gd name="T8" fmla="+- 0 10797 198"/>
              <a:gd name="T9" fmla="*/ T8 w 21199"/>
              <a:gd name="T10" fmla="+- 0 10802 198"/>
              <a:gd name="T11" fmla="*/ 10802 h 21208"/>
              <a:gd name="T12" fmla="+- 0 10797 198"/>
              <a:gd name="T13" fmla="*/ T12 w 21199"/>
              <a:gd name="T14" fmla="+- 0 10802 198"/>
              <a:gd name="T15" fmla="*/ 10802 h 21208"/>
            </a:gdLst>
            <a:ahLst/>
            <a:cxnLst>
              <a:cxn ang="0">
                <a:pos x="T1" y="T3"/>
              </a:cxn>
              <a:cxn ang="0">
                <a:pos x="T5" y="T7"/>
              </a:cxn>
              <a:cxn ang="0">
                <a:pos x="T9" y="T11"/>
              </a:cxn>
              <a:cxn ang="0">
                <a:pos x="T13" y="T15"/>
              </a:cxn>
            </a:cxnLst>
            <a:rect l="0" t="0" r="r" b="b"/>
            <a:pathLst>
              <a:path w="21199" h="21208">
                <a:moveTo>
                  <a:pt x="21077" y="880"/>
                </a:moveTo>
                <a:cubicBezTo>
                  <a:pt x="20753" y="142"/>
                  <a:pt x="19881" y="-198"/>
                  <a:pt x="19129" y="117"/>
                </a:cubicBezTo>
                <a:cubicBezTo>
                  <a:pt x="19097" y="131"/>
                  <a:pt x="19071" y="162"/>
                  <a:pt x="19039" y="179"/>
                </a:cubicBezTo>
                <a:cubicBezTo>
                  <a:pt x="10706" y="3707"/>
                  <a:pt x="3739" y="10322"/>
                  <a:pt x="106" y="19208"/>
                </a:cubicBezTo>
                <a:cubicBezTo>
                  <a:pt x="-198" y="19957"/>
                  <a:pt x="172" y="20803"/>
                  <a:pt x="934" y="21101"/>
                </a:cubicBezTo>
                <a:cubicBezTo>
                  <a:pt x="1689" y="21401"/>
                  <a:pt x="2552" y="21041"/>
                  <a:pt x="2859" y="20292"/>
                </a:cubicBezTo>
                <a:cubicBezTo>
                  <a:pt x="6206" y="12096"/>
                  <a:pt x="12625" y="6008"/>
                  <a:pt x="20301" y="2787"/>
                </a:cubicBezTo>
                <a:cubicBezTo>
                  <a:pt x="21051" y="2469"/>
                  <a:pt x="21402" y="1618"/>
                  <a:pt x="21077" y="880"/>
                </a:cubicBezTo>
              </a:path>
            </a:pathLst>
          </a:custGeom>
          <a:solidFill>
            <a:srgbClr val="424242"/>
          </a:solidFill>
          <a:ln>
            <a:noFill/>
          </a:ln>
          <a:effectLst/>
          <a:extLs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239" name="AutoShape 15"/>
          <p:cNvSpPr>
            <a:spLocks/>
          </p:cNvSpPr>
          <p:nvPr/>
        </p:nvSpPr>
        <p:spPr bwMode="auto">
          <a:xfrm>
            <a:off x="18494375" y="9074150"/>
            <a:ext cx="176213" cy="180975"/>
          </a:xfrm>
          <a:custGeom>
            <a:avLst/>
            <a:gdLst>
              <a:gd name="T0" fmla="+- 0 10796 232"/>
              <a:gd name="T1" fmla="*/ T0 w 21129"/>
              <a:gd name="T2" fmla="+- 0 10804 234"/>
              <a:gd name="T3" fmla="*/ 10804 h 21141"/>
              <a:gd name="T4" fmla="+- 0 10796 232"/>
              <a:gd name="T5" fmla="*/ T4 w 21129"/>
              <a:gd name="T6" fmla="+- 0 10804 234"/>
              <a:gd name="T7" fmla="*/ 10804 h 21141"/>
              <a:gd name="T8" fmla="+- 0 10796 232"/>
              <a:gd name="T9" fmla="*/ T8 w 21129"/>
              <a:gd name="T10" fmla="+- 0 10804 234"/>
              <a:gd name="T11" fmla="*/ 10804 h 21141"/>
              <a:gd name="T12" fmla="+- 0 10796 232"/>
              <a:gd name="T13" fmla="*/ T12 w 21129"/>
              <a:gd name="T14" fmla="+- 0 10804 234"/>
              <a:gd name="T15" fmla="*/ 10804 h 21141"/>
            </a:gdLst>
            <a:ahLst/>
            <a:cxnLst>
              <a:cxn ang="0">
                <a:pos x="T1" y="T3"/>
              </a:cxn>
              <a:cxn ang="0">
                <a:pos x="T5" y="T7"/>
              </a:cxn>
              <a:cxn ang="0">
                <a:pos x="T9" y="T11"/>
              </a:cxn>
              <a:cxn ang="0">
                <a:pos x="T13" y="T15"/>
              </a:cxn>
            </a:cxnLst>
            <a:rect l="0" t="0" r="r" b="b"/>
            <a:pathLst>
              <a:path w="21129" h="21141">
                <a:moveTo>
                  <a:pt x="20075" y="3267"/>
                </a:moveTo>
                <a:cubicBezTo>
                  <a:pt x="20953" y="2898"/>
                  <a:pt x="21368" y="1899"/>
                  <a:pt x="20987" y="1030"/>
                </a:cubicBezTo>
                <a:cubicBezTo>
                  <a:pt x="20611" y="168"/>
                  <a:pt x="19589" y="-234"/>
                  <a:pt x="18707" y="138"/>
                </a:cubicBezTo>
                <a:cubicBezTo>
                  <a:pt x="18670" y="152"/>
                  <a:pt x="18649" y="185"/>
                  <a:pt x="18615" y="198"/>
                </a:cubicBezTo>
                <a:cubicBezTo>
                  <a:pt x="10481" y="3647"/>
                  <a:pt x="3673" y="10118"/>
                  <a:pt x="124" y="18802"/>
                </a:cubicBezTo>
                <a:cubicBezTo>
                  <a:pt x="-232" y="19678"/>
                  <a:pt x="205" y="20666"/>
                  <a:pt x="1094" y="21019"/>
                </a:cubicBezTo>
                <a:cubicBezTo>
                  <a:pt x="1983" y="21366"/>
                  <a:pt x="2991" y="20946"/>
                  <a:pt x="3354" y="20071"/>
                </a:cubicBezTo>
                <a:cubicBezTo>
                  <a:pt x="6561" y="12205"/>
                  <a:pt x="12717" y="6360"/>
                  <a:pt x="20075" y="3274"/>
                </a:cubicBezTo>
                <a:cubicBezTo>
                  <a:pt x="20075" y="3274"/>
                  <a:pt x="20075" y="3267"/>
                  <a:pt x="20075" y="3267"/>
                </a:cubicBezTo>
                <a:close/>
              </a:path>
            </a:pathLst>
          </a:custGeom>
          <a:solidFill>
            <a:srgbClr val="424242"/>
          </a:solidFill>
          <a:ln>
            <a:noFill/>
          </a:ln>
          <a:effectLst/>
          <a:extLs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240" name="AutoShape 16"/>
          <p:cNvSpPr>
            <a:spLocks/>
          </p:cNvSpPr>
          <p:nvPr/>
        </p:nvSpPr>
        <p:spPr bwMode="auto">
          <a:xfrm>
            <a:off x="16897350" y="9393238"/>
            <a:ext cx="115888" cy="11747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0"/>
                </a:moveTo>
                <a:cubicBezTo>
                  <a:pt x="4838" y="0"/>
                  <a:pt x="0" y="4841"/>
                  <a:pt x="0" y="10800"/>
                </a:cubicBezTo>
                <a:cubicBezTo>
                  <a:pt x="0" y="16758"/>
                  <a:pt x="4838" y="21599"/>
                  <a:pt x="10800" y="21599"/>
                </a:cubicBezTo>
                <a:cubicBezTo>
                  <a:pt x="16761" y="21599"/>
                  <a:pt x="21600" y="16758"/>
                  <a:pt x="21600" y="10800"/>
                </a:cubicBezTo>
                <a:cubicBezTo>
                  <a:pt x="21600" y="4841"/>
                  <a:pt x="16761" y="0"/>
                  <a:pt x="10800" y="0"/>
                </a:cubicBezTo>
              </a:path>
            </a:pathLst>
          </a:custGeom>
          <a:solidFill>
            <a:srgbClr val="424242"/>
          </a:solidFill>
          <a:ln>
            <a:noFill/>
          </a:ln>
          <a:effectLst/>
          <a:extLs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241" name="AutoShape 17"/>
          <p:cNvSpPr>
            <a:spLocks/>
          </p:cNvSpPr>
          <p:nvPr/>
        </p:nvSpPr>
        <p:spPr bwMode="auto">
          <a:xfrm>
            <a:off x="16432213" y="8899525"/>
            <a:ext cx="928687" cy="901700"/>
          </a:xfrm>
          <a:custGeom>
            <a:avLst/>
            <a:gdLst>
              <a:gd name="T0" fmla="*/ 10473 w 20946"/>
              <a:gd name="T1" fmla="*/ 10800 h 21600"/>
              <a:gd name="T2" fmla="*/ 10473 w 20946"/>
              <a:gd name="T3" fmla="*/ 10800 h 21600"/>
              <a:gd name="T4" fmla="*/ 10473 w 20946"/>
              <a:gd name="T5" fmla="*/ 10800 h 21600"/>
              <a:gd name="T6" fmla="*/ 10473 w 20946"/>
              <a:gd name="T7" fmla="*/ 10800 h 21600"/>
            </a:gdLst>
            <a:ahLst/>
            <a:cxnLst>
              <a:cxn ang="0">
                <a:pos x="T0" y="T1"/>
              </a:cxn>
              <a:cxn ang="0">
                <a:pos x="T2" y="T3"/>
              </a:cxn>
              <a:cxn ang="0">
                <a:pos x="T4" y="T5"/>
              </a:cxn>
              <a:cxn ang="0">
                <a:pos x="T6" y="T7"/>
              </a:cxn>
            </a:cxnLst>
            <a:rect l="0" t="0" r="r" b="b"/>
            <a:pathLst>
              <a:path w="20946" h="21600">
                <a:moveTo>
                  <a:pt x="18509" y="15329"/>
                </a:moveTo>
                <a:lnTo>
                  <a:pt x="11782" y="15329"/>
                </a:lnTo>
                <a:cubicBezTo>
                  <a:pt x="10699" y="15329"/>
                  <a:pt x="9818" y="14391"/>
                  <a:pt x="9818" y="13238"/>
                </a:cubicBezTo>
                <a:cubicBezTo>
                  <a:pt x="9818" y="12086"/>
                  <a:pt x="10699" y="11148"/>
                  <a:pt x="11782" y="11148"/>
                </a:cubicBezTo>
                <a:lnTo>
                  <a:pt x="17673" y="11148"/>
                </a:lnTo>
                <a:cubicBezTo>
                  <a:pt x="18077" y="11142"/>
                  <a:pt x="18477" y="10934"/>
                  <a:pt x="18721" y="10588"/>
                </a:cubicBezTo>
                <a:cubicBezTo>
                  <a:pt x="18789" y="10491"/>
                  <a:pt x="18842" y="10381"/>
                  <a:pt x="18885" y="10267"/>
                </a:cubicBezTo>
                <a:cubicBezTo>
                  <a:pt x="18890" y="10251"/>
                  <a:pt x="18901" y="10239"/>
                  <a:pt x="18906" y="10224"/>
                </a:cubicBezTo>
                <a:cubicBezTo>
                  <a:pt x="19377" y="10880"/>
                  <a:pt x="19636" y="11686"/>
                  <a:pt x="19636" y="12541"/>
                </a:cubicBezTo>
                <a:cubicBezTo>
                  <a:pt x="19636" y="13613"/>
                  <a:pt x="19230" y="14607"/>
                  <a:pt x="18509" y="15329"/>
                </a:cubicBezTo>
                <a:moveTo>
                  <a:pt x="17673" y="17767"/>
                </a:moveTo>
                <a:cubicBezTo>
                  <a:pt x="17673" y="19114"/>
                  <a:pt x="16647" y="20206"/>
                  <a:pt x="15382" y="20206"/>
                </a:cubicBezTo>
                <a:lnTo>
                  <a:pt x="3600" y="20206"/>
                </a:lnTo>
                <a:cubicBezTo>
                  <a:pt x="2334" y="20206"/>
                  <a:pt x="1309" y="19114"/>
                  <a:pt x="1309" y="17767"/>
                </a:cubicBezTo>
                <a:lnTo>
                  <a:pt x="1309" y="6786"/>
                </a:lnTo>
                <a:cubicBezTo>
                  <a:pt x="1931" y="7334"/>
                  <a:pt x="2730" y="7664"/>
                  <a:pt x="3600" y="7664"/>
                </a:cubicBezTo>
                <a:lnTo>
                  <a:pt x="14400" y="7664"/>
                </a:lnTo>
                <a:lnTo>
                  <a:pt x="17018" y="7664"/>
                </a:lnTo>
                <a:cubicBezTo>
                  <a:pt x="17379" y="7664"/>
                  <a:pt x="17673" y="7976"/>
                  <a:pt x="17673" y="8361"/>
                </a:cubicBezTo>
                <a:lnTo>
                  <a:pt x="17673" y="9754"/>
                </a:lnTo>
                <a:lnTo>
                  <a:pt x="11782" y="9754"/>
                </a:lnTo>
                <a:cubicBezTo>
                  <a:pt x="9974" y="9754"/>
                  <a:pt x="8509" y="11314"/>
                  <a:pt x="8509" y="13238"/>
                </a:cubicBezTo>
                <a:cubicBezTo>
                  <a:pt x="8509" y="15163"/>
                  <a:pt x="9974" y="16722"/>
                  <a:pt x="11782" y="16722"/>
                </a:cubicBezTo>
                <a:lnTo>
                  <a:pt x="17673" y="16722"/>
                </a:lnTo>
                <a:cubicBezTo>
                  <a:pt x="17673" y="16722"/>
                  <a:pt x="17673" y="17767"/>
                  <a:pt x="17673" y="17767"/>
                </a:cubicBezTo>
                <a:close/>
                <a:moveTo>
                  <a:pt x="16363" y="5574"/>
                </a:moveTo>
                <a:lnTo>
                  <a:pt x="16363" y="6270"/>
                </a:lnTo>
                <a:lnTo>
                  <a:pt x="14400" y="6270"/>
                </a:lnTo>
                <a:lnTo>
                  <a:pt x="3600" y="6270"/>
                </a:lnTo>
                <a:cubicBezTo>
                  <a:pt x="3246" y="6270"/>
                  <a:pt x="2916" y="6179"/>
                  <a:pt x="2617" y="6027"/>
                </a:cubicBezTo>
                <a:lnTo>
                  <a:pt x="2617" y="5574"/>
                </a:lnTo>
                <a:cubicBezTo>
                  <a:pt x="2617" y="5574"/>
                  <a:pt x="16363" y="5574"/>
                  <a:pt x="16363" y="5574"/>
                </a:cubicBezTo>
                <a:close/>
                <a:moveTo>
                  <a:pt x="16363" y="4877"/>
                </a:moveTo>
                <a:lnTo>
                  <a:pt x="2617" y="4877"/>
                </a:lnTo>
                <a:lnTo>
                  <a:pt x="2617" y="4180"/>
                </a:lnTo>
                <a:lnTo>
                  <a:pt x="16363" y="4180"/>
                </a:lnTo>
                <a:cubicBezTo>
                  <a:pt x="16363" y="4180"/>
                  <a:pt x="16363" y="4877"/>
                  <a:pt x="16363" y="4877"/>
                </a:cubicBezTo>
                <a:close/>
                <a:moveTo>
                  <a:pt x="16363" y="3483"/>
                </a:moveTo>
                <a:lnTo>
                  <a:pt x="2617" y="3483"/>
                </a:lnTo>
                <a:lnTo>
                  <a:pt x="2617" y="2787"/>
                </a:lnTo>
                <a:lnTo>
                  <a:pt x="16363" y="2787"/>
                </a:lnTo>
                <a:cubicBezTo>
                  <a:pt x="16363" y="2787"/>
                  <a:pt x="16363" y="3483"/>
                  <a:pt x="16363" y="3483"/>
                </a:cubicBezTo>
                <a:close/>
                <a:moveTo>
                  <a:pt x="3600" y="1393"/>
                </a:moveTo>
                <a:lnTo>
                  <a:pt x="14400" y="1393"/>
                </a:lnTo>
                <a:lnTo>
                  <a:pt x="17018" y="1393"/>
                </a:lnTo>
                <a:cubicBezTo>
                  <a:pt x="17379" y="1393"/>
                  <a:pt x="17673" y="1705"/>
                  <a:pt x="17673" y="2090"/>
                </a:cubicBezTo>
                <a:lnTo>
                  <a:pt x="17673" y="3832"/>
                </a:lnTo>
                <a:lnTo>
                  <a:pt x="17673" y="4180"/>
                </a:lnTo>
                <a:lnTo>
                  <a:pt x="17673" y="6398"/>
                </a:lnTo>
                <a:cubicBezTo>
                  <a:pt x="17466" y="6321"/>
                  <a:pt x="17249" y="6270"/>
                  <a:pt x="17018" y="6270"/>
                </a:cubicBezTo>
                <a:lnTo>
                  <a:pt x="17018" y="5574"/>
                </a:lnTo>
                <a:lnTo>
                  <a:pt x="17018" y="4180"/>
                </a:lnTo>
                <a:lnTo>
                  <a:pt x="17018" y="2787"/>
                </a:lnTo>
                <a:cubicBezTo>
                  <a:pt x="17018" y="2401"/>
                  <a:pt x="16724" y="2090"/>
                  <a:pt x="16363" y="2090"/>
                </a:cubicBezTo>
                <a:lnTo>
                  <a:pt x="2617" y="2090"/>
                </a:lnTo>
                <a:cubicBezTo>
                  <a:pt x="2256" y="2090"/>
                  <a:pt x="1963" y="2401"/>
                  <a:pt x="1963" y="2787"/>
                </a:cubicBezTo>
                <a:lnTo>
                  <a:pt x="1963" y="4180"/>
                </a:lnTo>
                <a:lnTo>
                  <a:pt x="1963" y="5534"/>
                </a:lnTo>
                <a:cubicBezTo>
                  <a:pt x="1559" y="5094"/>
                  <a:pt x="1309" y="4495"/>
                  <a:pt x="1309" y="3832"/>
                </a:cubicBezTo>
                <a:cubicBezTo>
                  <a:pt x="1309" y="2485"/>
                  <a:pt x="2334" y="1393"/>
                  <a:pt x="3600" y="1393"/>
                </a:cubicBezTo>
                <a:moveTo>
                  <a:pt x="18983" y="8361"/>
                </a:moveTo>
                <a:lnTo>
                  <a:pt x="18982" y="8361"/>
                </a:lnTo>
                <a:lnTo>
                  <a:pt x="18982" y="4180"/>
                </a:lnTo>
                <a:lnTo>
                  <a:pt x="18982" y="3832"/>
                </a:lnTo>
                <a:lnTo>
                  <a:pt x="18982" y="2090"/>
                </a:lnTo>
                <a:cubicBezTo>
                  <a:pt x="18982" y="935"/>
                  <a:pt x="18102" y="0"/>
                  <a:pt x="17018" y="0"/>
                </a:cubicBezTo>
                <a:lnTo>
                  <a:pt x="14400" y="0"/>
                </a:lnTo>
                <a:lnTo>
                  <a:pt x="3600" y="0"/>
                </a:lnTo>
                <a:cubicBezTo>
                  <a:pt x="1614" y="0"/>
                  <a:pt x="0" y="1719"/>
                  <a:pt x="0" y="3832"/>
                </a:cubicBezTo>
                <a:lnTo>
                  <a:pt x="0" y="17767"/>
                </a:lnTo>
                <a:cubicBezTo>
                  <a:pt x="0" y="19880"/>
                  <a:pt x="1614" y="21600"/>
                  <a:pt x="3600" y="21600"/>
                </a:cubicBezTo>
                <a:lnTo>
                  <a:pt x="15382" y="21600"/>
                </a:lnTo>
                <a:cubicBezTo>
                  <a:pt x="17366" y="21600"/>
                  <a:pt x="18982" y="19880"/>
                  <a:pt x="18982" y="17767"/>
                </a:cubicBezTo>
                <a:lnTo>
                  <a:pt x="18982" y="16722"/>
                </a:lnTo>
                <a:lnTo>
                  <a:pt x="18983" y="16722"/>
                </a:lnTo>
                <a:cubicBezTo>
                  <a:pt x="21600" y="14631"/>
                  <a:pt x="21600" y="10452"/>
                  <a:pt x="18983" y="8361"/>
                </a:cubicBezTo>
              </a:path>
            </a:pathLst>
          </a:custGeom>
          <a:solidFill>
            <a:srgbClr val="424242"/>
          </a:solidFill>
          <a:ln>
            <a:noFill/>
          </a:ln>
          <a:effectLst/>
          <a:extLs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242" name="AutoShape 18"/>
          <p:cNvSpPr>
            <a:spLocks/>
          </p:cNvSpPr>
          <p:nvPr/>
        </p:nvSpPr>
        <p:spPr bwMode="auto">
          <a:xfrm>
            <a:off x="14574838" y="8870950"/>
            <a:ext cx="928687" cy="93027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249" y="19799"/>
                </a:moveTo>
                <a:cubicBezTo>
                  <a:pt x="20249" y="20048"/>
                  <a:pt x="20048" y="20249"/>
                  <a:pt x="19799" y="20249"/>
                </a:cubicBezTo>
                <a:lnTo>
                  <a:pt x="1800" y="20249"/>
                </a:lnTo>
                <a:cubicBezTo>
                  <a:pt x="1551" y="20249"/>
                  <a:pt x="1349" y="20048"/>
                  <a:pt x="1349" y="19799"/>
                </a:cubicBezTo>
                <a:lnTo>
                  <a:pt x="1349" y="3824"/>
                </a:lnTo>
                <a:cubicBezTo>
                  <a:pt x="1349" y="3576"/>
                  <a:pt x="1551" y="3375"/>
                  <a:pt x="1800" y="3375"/>
                </a:cubicBezTo>
                <a:lnTo>
                  <a:pt x="4724" y="3375"/>
                </a:lnTo>
                <a:lnTo>
                  <a:pt x="4724" y="4725"/>
                </a:lnTo>
                <a:cubicBezTo>
                  <a:pt x="4724" y="5098"/>
                  <a:pt x="5027" y="5400"/>
                  <a:pt x="5399" y="5400"/>
                </a:cubicBezTo>
                <a:cubicBezTo>
                  <a:pt x="5772" y="5400"/>
                  <a:pt x="6074" y="5098"/>
                  <a:pt x="6074" y="4725"/>
                </a:cubicBezTo>
                <a:lnTo>
                  <a:pt x="6074" y="3375"/>
                </a:lnTo>
                <a:lnTo>
                  <a:pt x="10124" y="3375"/>
                </a:lnTo>
                <a:lnTo>
                  <a:pt x="10124" y="4725"/>
                </a:lnTo>
                <a:cubicBezTo>
                  <a:pt x="10124" y="5098"/>
                  <a:pt x="10427" y="5400"/>
                  <a:pt x="10800" y="5400"/>
                </a:cubicBezTo>
                <a:cubicBezTo>
                  <a:pt x="11172" y="5400"/>
                  <a:pt x="11474" y="5098"/>
                  <a:pt x="11474" y="4725"/>
                </a:cubicBezTo>
                <a:lnTo>
                  <a:pt x="11474" y="3375"/>
                </a:lnTo>
                <a:lnTo>
                  <a:pt x="15524" y="3375"/>
                </a:lnTo>
                <a:lnTo>
                  <a:pt x="15524" y="4725"/>
                </a:lnTo>
                <a:cubicBezTo>
                  <a:pt x="15524" y="5098"/>
                  <a:pt x="15827" y="5400"/>
                  <a:pt x="16199" y="5400"/>
                </a:cubicBezTo>
                <a:cubicBezTo>
                  <a:pt x="16572" y="5400"/>
                  <a:pt x="16874" y="5098"/>
                  <a:pt x="16874" y="4725"/>
                </a:cubicBezTo>
                <a:lnTo>
                  <a:pt x="16874" y="3375"/>
                </a:lnTo>
                <a:lnTo>
                  <a:pt x="19799" y="3375"/>
                </a:lnTo>
                <a:cubicBezTo>
                  <a:pt x="20048" y="3375"/>
                  <a:pt x="20249" y="3576"/>
                  <a:pt x="20249" y="3824"/>
                </a:cubicBezTo>
                <a:cubicBezTo>
                  <a:pt x="20249" y="3824"/>
                  <a:pt x="20249" y="19799"/>
                  <a:pt x="20249" y="19799"/>
                </a:cubicBezTo>
                <a:close/>
                <a:moveTo>
                  <a:pt x="19799" y="2025"/>
                </a:moveTo>
                <a:lnTo>
                  <a:pt x="16874" y="2025"/>
                </a:lnTo>
                <a:lnTo>
                  <a:pt x="16874" y="675"/>
                </a:lnTo>
                <a:cubicBezTo>
                  <a:pt x="16874" y="301"/>
                  <a:pt x="16572" y="0"/>
                  <a:pt x="16199" y="0"/>
                </a:cubicBezTo>
                <a:cubicBezTo>
                  <a:pt x="15827" y="0"/>
                  <a:pt x="15524" y="301"/>
                  <a:pt x="15524" y="675"/>
                </a:cubicBezTo>
                <a:lnTo>
                  <a:pt x="15524" y="2025"/>
                </a:lnTo>
                <a:lnTo>
                  <a:pt x="11474" y="2025"/>
                </a:lnTo>
                <a:lnTo>
                  <a:pt x="11474" y="675"/>
                </a:lnTo>
                <a:cubicBezTo>
                  <a:pt x="11474" y="301"/>
                  <a:pt x="11172" y="0"/>
                  <a:pt x="10800" y="0"/>
                </a:cubicBezTo>
                <a:cubicBezTo>
                  <a:pt x="10427" y="0"/>
                  <a:pt x="10124" y="301"/>
                  <a:pt x="10124" y="675"/>
                </a:cubicBezTo>
                <a:lnTo>
                  <a:pt x="10124" y="2025"/>
                </a:lnTo>
                <a:lnTo>
                  <a:pt x="6074" y="2025"/>
                </a:lnTo>
                <a:lnTo>
                  <a:pt x="6074" y="675"/>
                </a:lnTo>
                <a:cubicBezTo>
                  <a:pt x="6074" y="301"/>
                  <a:pt x="5772" y="0"/>
                  <a:pt x="5399" y="0"/>
                </a:cubicBezTo>
                <a:cubicBezTo>
                  <a:pt x="5027" y="0"/>
                  <a:pt x="4724" y="301"/>
                  <a:pt x="4724" y="675"/>
                </a:cubicBezTo>
                <a:lnTo>
                  <a:pt x="4724" y="2025"/>
                </a:lnTo>
                <a:lnTo>
                  <a:pt x="1800" y="2025"/>
                </a:lnTo>
                <a:cubicBezTo>
                  <a:pt x="805" y="2025"/>
                  <a:pt x="0" y="2830"/>
                  <a:pt x="0" y="3824"/>
                </a:cubicBezTo>
                <a:lnTo>
                  <a:pt x="0" y="19799"/>
                </a:lnTo>
                <a:cubicBezTo>
                  <a:pt x="0" y="20793"/>
                  <a:pt x="805" y="21599"/>
                  <a:pt x="1800" y="21599"/>
                </a:cubicBezTo>
                <a:lnTo>
                  <a:pt x="19799" y="21599"/>
                </a:lnTo>
                <a:cubicBezTo>
                  <a:pt x="20794" y="21599"/>
                  <a:pt x="21600" y="20793"/>
                  <a:pt x="21600" y="19799"/>
                </a:cubicBezTo>
                <a:lnTo>
                  <a:pt x="21600" y="3824"/>
                </a:lnTo>
                <a:cubicBezTo>
                  <a:pt x="21600" y="2830"/>
                  <a:pt x="20794" y="2025"/>
                  <a:pt x="19799" y="2025"/>
                </a:cubicBezTo>
              </a:path>
            </a:pathLst>
          </a:custGeom>
          <a:solidFill>
            <a:srgbClr val="424242"/>
          </a:solidFill>
          <a:ln>
            <a:noFill/>
          </a:ln>
          <a:effectLst/>
          <a:extLs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243" name="AutoShape 19"/>
          <p:cNvSpPr>
            <a:spLocks/>
          </p:cNvSpPr>
          <p:nvPr/>
        </p:nvSpPr>
        <p:spPr bwMode="auto">
          <a:xfrm>
            <a:off x="14778038" y="9220200"/>
            <a:ext cx="115887" cy="8731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599"/>
                </a:moveTo>
                <a:lnTo>
                  <a:pt x="21600" y="21599"/>
                </a:lnTo>
                <a:lnTo>
                  <a:pt x="21600" y="0"/>
                </a:lnTo>
                <a:lnTo>
                  <a:pt x="0" y="0"/>
                </a:lnTo>
                <a:cubicBezTo>
                  <a:pt x="0" y="0"/>
                  <a:pt x="0" y="21599"/>
                  <a:pt x="0" y="21599"/>
                </a:cubicBezTo>
                <a:close/>
              </a:path>
            </a:pathLst>
          </a:custGeom>
          <a:solidFill>
            <a:srgbClr val="424242"/>
          </a:solidFill>
          <a:ln>
            <a:noFill/>
          </a:ln>
          <a:effectLst/>
          <a:extLs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244" name="AutoShape 20"/>
          <p:cNvSpPr>
            <a:spLocks/>
          </p:cNvSpPr>
          <p:nvPr/>
        </p:nvSpPr>
        <p:spPr bwMode="auto">
          <a:xfrm>
            <a:off x="14778038" y="9364663"/>
            <a:ext cx="115887" cy="8731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599"/>
                </a:moveTo>
                <a:lnTo>
                  <a:pt x="21600" y="21599"/>
                </a:lnTo>
                <a:lnTo>
                  <a:pt x="21600" y="0"/>
                </a:lnTo>
                <a:lnTo>
                  <a:pt x="0" y="0"/>
                </a:lnTo>
                <a:cubicBezTo>
                  <a:pt x="0" y="0"/>
                  <a:pt x="0" y="21599"/>
                  <a:pt x="0" y="21599"/>
                </a:cubicBezTo>
                <a:close/>
              </a:path>
            </a:pathLst>
          </a:custGeom>
          <a:solidFill>
            <a:srgbClr val="424242"/>
          </a:solidFill>
          <a:ln>
            <a:noFill/>
          </a:ln>
          <a:effectLst/>
          <a:extLs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245" name="AutoShape 21"/>
          <p:cNvSpPr>
            <a:spLocks/>
          </p:cNvSpPr>
          <p:nvPr/>
        </p:nvSpPr>
        <p:spPr bwMode="auto">
          <a:xfrm>
            <a:off x="14778038" y="9510713"/>
            <a:ext cx="115887" cy="8572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599"/>
                </a:moveTo>
                <a:lnTo>
                  <a:pt x="21600" y="21599"/>
                </a:lnTo>
                <a:lnTo>
                  <a:pt x="21600" y="0"/>
                </a:lnTo>
                <a:lnTo>
                  <a:pt x="0" y="0"/>
                </a:lnTo>
                <a:cubicBezTo>
                  <a:pt x="0" y="0"/>
                  <a:pt x="0" y="21599"/>
                  <a:pt x="0" y="21599"/>
                </a:cubicBezTo>
                <a:close/>
              </a:path>
            </a:pathLst>
          </a:custGeom>
          <a:solidFill>
            <a:srgbClr val="424242"/>
          </a:solidFill>
          <a:ln>
            <a:noFill/>
          </a:ln>
          <a:effectLst/>
          <a:extLs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246" name="AutoShape 22"/>
          <p:cNvSpPr>
            <a:spLocks/>
          </p:cNvSpPr>
          <p:nvPr/>
        </p:nvSpPr>
        <p:spPr bwMode="auto">
          <a:xfrm>
            <a:off x="14981238" y="9510713"/>
            <a:ext cx="115887" cy="8572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599"/>
                </a:moveTo>
                <a:lnTo>
                  <a:pt x="21600" y="21599"/>
                </a:lnTo>
                <a:lnTo>
                  <a:pt x="21600" y="0"/>
                </a:lnTo>
                <a:lnTo>
                  <a:pt x="0" y="0"/>
                </a:lnTo>
                <a:cubicBezTo>
                  <a:pt x="0" y="0"/>
                  <a:pt x="0" y="21599"/>
                  <a:pt x="0" y="21599"/>
                </a:cubicBezTo>
                <a:close/>
              </a:path>
            </a:pathLst>
          </a:custGeom>
          <a:solidFill>
            <a:srgbClr val="424242"/>
          </a:solidFill>
          <a:ln>
            <a:noFill/>
          </a:ln>
          <a:effectLst/>
          <a:extLs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247" name="AutoShape 23"/>
          <p:cNvSpPr>
            <a:spLocks/>
          </p:cNvSpPr>
          <p:nvPr/>
        </p:nvSpPr>
        <p:spPr bwMode="auto">
          <a:xfrm>
            <a:off x="14981238" y="9364663"/>
            <a:ext cx="115887" cy="8731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599"/>
                </a:moveTo>
                <a:lnTo>
                  <a:pt x="21600" y="21599"/>
                </a:lnTo>
                <a:lnTo>
                  <a:pt x="21600" y="0"/>
                </a:lnTo>
                <a:lnTo>
                  <a:pt x="0" y="0"/>
                </a:lnTo>
                <a:cubicBezTo>
                  <a:pt x="0" y="0"/>
                  <a:pt x="0" y="21599"/>
                  <a:pt x="0" y="21599"/>
                </a:cubicBezTo>
                <a:close/>
              </a:path>
            </a:pathLst>
          </a:custGeom>
          <a:solidFill>
            <a:srgbClr val="424242"/>
          </a:solidFill>
          <a:ln>
            <a:noFill/>
          </a:ln>
          <a:effectLst/>
          <a:extLs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248" name="AutoShape 24"/>
          <p:cNvSpPr>
            <a:spLocks/>
          </p:cNvSpPr>
          <p:nvPr/>
        </p:nvSpPr>
        <p:spPr bwMode="auto">
          <a:xfrm>
            <a:off x="14981238" y="9220200"/>
            <a:ext cx="115887" cy="8731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599"/>
                </a:moveTo>
                <a:lnTo>
                  <a:pt x="21600" y="21599"/>
                </a:lnTo>
                <a:lnTo>
                  <a:pt x="21600" y="0"/>
                </a:lnTo>
                <a:lnTo>
                  <a:pt x="0" y="0"/>
                </a:lnTo>
                <a:cubicBezTo>
                  <a:pt x="0" y="0"/>
                  <a:pt x="0" y="21599"/>
                  <a:pt x="0" y="21599"/>
                </a:cubicBezTo>
                <a:close/>
              </a:path>
            </a:pathLst>
          </a:custGeom>
          <a:solidFill>
            <a:srgbClr val="424242"/>
          </a:solidFill>
          <a:ln>
            <a:noFill/>
          </a:ln>
          <a:effectLst/>
          <a:extLs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249" name="AutoShape 25"/>
          <p:cNvSpPr>
            <a:spLocks/>
          </p:cNvSpPr>
          <p:nvPr/>
        </p:nvSpPr>
        <p:spPr bwMode="auto">
          <a:xfrm>
            <a:off x="15184438" y="9510713"/>
            <a:ext cx="115887" cy="8572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599"/>
                </a:moveTo>
                <a:lnTo>
                  <a:pt x="21600" y="21599"/>
                </a:lnTo>
                <a:lnTo>
                  <a:pt x="21600" y="0"/>
                </a:lnTo>
                <a:lnTo>
                  <a:pt x="0" y="0"/>
                </a:lnTo>
                <a:cubicBezTo>
                  <a:pt x="0" y="0"/>
                  <a:pt x="0" y="21599"/>
                  <a:pt x="0" y="21599"/>
                </a:cubicBezTo>
                <a:close/>
              </a:path>
            </a:pathLst>
          </a:custGeom>
          <a:solidFill>
            <a:srgbClr val="424242"/>
          </a:solidFill>
          <a:ln>
            <a:noFill/>
          </a:ln>
          <a:effectLst/>
          <a:extLs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250" name="AutoShape 26"/>
          <p:cNvSpPr>
            <a:spLocks/>
          </p:cNvSpPr>
          <p:nvPr/>
        </p:nvSpPr>
        <p:spPr bwMode="auto">
          <a:xfrm>
            <a:off x="15184438" y="9364663"/>
            <a:ext cx="115887" cy="8731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599"/>
                </a:moveTo>
                <a:lnTo>
                  <a:pt x="21600" y="21599"/>
                </a:lnTo>
                <a:lnTo>
                  <a:pt x="21600" y="0"/>
                </a:lnTo>
                <a:lnTo>
                  <a:pt x="0" y="0"/>
                </a:lnTo>
                <a:cubicBezTo>
                  <a:pt x="0" y="0"/>
                  <a:pt x="0" y="21599"/>
                  <a:pt x="0" y="21599"/>
                </a:cubicBezTo>
                <a:close/>
              </a:path>
            </a:pathLst>
          </a:custGeom>
          <a:solidFill>
            <a:srgbClr val="424242"/>
          </a:solidFill>
          <a:ln>
            <a:noFill/>
          </a:ln>
          <a:effectLst/>
          <a:extLs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251" name="AutoShape 27"/>
          <p:cNvSpPr>
            <a:spLocks/>
          </p:cNvSpPr>
          <p:nvPr/>
        </p:nvSpPr>
        <p:spPr bwMode="auto">
          <a:xfrm>
            <a:off x="15184438" y="9220200"/>
            <a:ext cx="115887" cy="8731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599"/>
                </a:moveTo>
                <a:lnTo>
                  <a:pt x="21600" y="21599"/>
                </a:lnTo>
                <a:lnTo>
                  <a:pt x="21600" y="0"/>
                </a:lnTo>
                <a:lnTo>
                  <a:pt x="0" y="0"/>
                </a:lnTo>
                <a:cubicBezTo>
                  <a:pt x="0" y="0"/>
                  <a:pt x="0" y="21599"/>
                  <a:pt x="0" y="21599"/>
                </a:cubicBezTo>
                <a:close/>
              </a:path>
            </a:pathLst>
          </a:custGeom>
          <a:solidFill>
            <a:srgbClr val="424242"/>
          </a:solidFill>
          <a:ln>
            <a:noFill/>
          </a:ln>
          <a:effectLst/>
          <a:extLs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252" name="AutoShape 28"/>
          <p:cNvSpPr>
            <a:spLocks/>
          </p:cNvSpPr>
          <p:nvPr/>
        </p:nvSpPr>
        <p:spPr bwMode="auto">
          <a:xfrm>
            <a:off x="12715875" y="8870950"/>
            <a:ext cx="930275" cy="93027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249" y="9450"/>
                </a:moveTo>
                <a:cubicBezTo>
                  <a:pt x="20249" y="9823"/>
                  <a:pt x="19947" y="10124"/>
                  <a:pt x="19575" y="10124"/>
                </a:cubicBezTo>
                <a:lnTo>
                  <a:pt x="18324" y="10124"/>
                </a:lnTo>
                <a:lnTo>
                  <a:pt x="15624" y="5400"/>
                </a:lnTo>
                <a:lnTo>
                  <a:pt x="17549" y="5400"/>
                </a:lnTo>
                <a:cubicBezTo>
                  <a:pt x="17762" y="5400"/>
                  <a:pt x="17962" y="5500"/>
                  <a:pt x="18089" y="5670"/>
                </a:cubicBezTo>
                <a:lnTo>
                  <a:pt x="20114" y="8370"/>
                </a:lnTo>
                <a:cubicBezTo>
                  <a:pt x="20202" y="8486"/>
                  <a:pt x="20249" y="8628"/>
                  <a:pt x="20249" y="8774"/>
                </a:cubicBezTo>
                <a:cubicBezTo>
                  <a:pt x="20249" y="8774"/>
                  <a:pt x="20249" y="9450"/>
                  <a:pt x="20249" y="9450"/>
                </a:cubicBezTo>
                <a:close/>
                <a:moveTo>
                  <a:pt x="18224" y="20249"/>
                </a:moveTo>
                <a:lnTo>
                  <a:pt x="14174" y="20249"/>
                </a:lnTo>
                <a:lnTo>
                  <a:pt x="14174" y="13500"/>
                </a:lnTo>
                <a:cubicBezTo>
                  <a:pt x="14174" y="13126"/>
                  <a:pt x="13872" y="12825"/>
                  <a:pt x="13499" y="12825"/>
                </a:cubicBezTo>
                <a:lnTo>
                  <a:pt x="8437" y="12825"/>
                </a:lnTo>
                <a:cubicBezTo>
                  <a:pt x="8064" y="12825"/>
                  <a:pt x="7762" y="13126"/>
                  <a:pt x="7762" y="13500"/>
                </a:cubicBezTo>
                <a:lnTo>
                  <a:pt x="7762" y="20249"/>
                </a:lnTo>
                <a:lnTo>
                  <a:pt x="3374" y="20249"/>
                </a:lnTo>
                <a:lnTo>
                  <a:pt x="3374" y="11475"/>
                </a:lnTo>
                <a:lnTo>
                  <a:pt x="18224" y="11475"/>
                </a:lnTo>
                <a:cubicBezTo>
                  <a:pt x="18224" y="11475"/>
                  <a:pt x="18224" y="20249"/>
                  <a:pt x="18224" y="20249"/>
                </a:cubicBezTo>
                <a:close/>
                <a:moveTo>
                  <a:pt x="13499" y="20249"/>
                </a:moveTo>
                <a:lnTo>
                  <a:pt x="8437" y="20249"/>
                </a:lnTo>
                <a:lnTo>
                  <a:pt x="8437" y="13500"/>
                </a:lnTo>
                <a:lnTo>
                  <a:pt x="13499" y="13500"/>
                </a:lnTo>
                <a:cubicBezTo>
                  <a:pt x="13499" y="13500"/>
                  <a:pt x="13499" y="20249"/>
                  <a:pt x="13499" y="20249"/>
                </a:cubicBezTo>
                <a:close/>
                <a:moveTo>
                  <a:pt x="1349" y="9450"/>
                </a:moveTo>
                <a:lnTo>
                  <a:pt x="1349" y="8774"/>
                </a:lnTo>
                <a:cubicBezTo>
                  <a:pt x="1349" y="8628"/>
                  <a:pt x="1397" y="8486"/>
                  <a:pt x="1485" y="8370"/>
                </a:cubicBezTo>
                <a:lnTo>
                  <a:pt x="3510" y="5670"/>
                </a:lnTo>
                <a:cubicBezTo>
                  <a:pt x="3637" y="5500"/>
                  <a:pt x="3837" y="5400"/>
                  <a:pt x="4049" y="5400"/>
                </a:cubicBezTo>
                <a:lnTo>
                  <a:pt x="5975" y="5400"/>
                </a:lnTo>
                <a:lnTo>
                  <a:pt x="3275" y="10124"/>
                </a:lnTo>
                <a:lnTo>
                  <a:pt x="2024" y="10124"/>
                </a:lnTo>
                <a:cubicBezTo>
                  <a:pt x="1652" y="10124"/>
                  <a:pt x="1349" y="9823"/>
                  <a:pt x="1349" y="9450"/>
                </a:cubicBezTo>
                <a:moveTo>
                  <a:pt x="13369" y="5400"/>
                </a:moveTo>
                <a:lnTo>
                  <a:pt x="14846" y="5400"/>
                </a:lnTo>
                <a:lnTo>
                  <a:pt x="17546" y="10124"/>
                </a:lnTo>
                <a:lnTo>
                  <a:pt x="14719" y="10124"/>
                </a:lnTo>
                <a:cubicBezTo>
                  <a:pt x="14719" y="10124"/>
                  <a:pt x="13369" y="5400"/>
                  <a:pt x="13369" y="5400"/>
                </a:cubicBezTo>
                <a:close/>
                <a:moveTo>
                  <a:pt x="11137" y="5400"/>
                </a:moveTo>
                <a:lnTo>
                  <a:pt x="12666" y="5400"/>
                </a:lnTo>
                <a:lnTo>
                  <a:pt x="14016" y="10124"/>
                </a:lnTo>
                <a:lnTo>
                  <a:pt x="11137" y="10124"/>
                </a:lnTo>
                <a:cubicBezTo>
                  <a:pt x="11137" y="10124"/>
                  <a:pt x="11137" y="5400"/>
                  <a:pt x="11137" y="5400"/>
                </a:cubicBezTo>
                <a:close/>
                <a:moveTo>
                  <a:pt x="8932" y="5400"/>
                </a:moveTo>
                <a:lnTo>
                  <a:pt x="10462" y="5400"/>
                </a:lnTo>
                <a:lnTo>
                  <a:pt x="10462" y="10124"/>
                </a:lnTo>
                <a:lnTo>
                  <a:pt x="7582" y="10124"/>
                </a:lnTo>
                <a:cubicBezTo>
                  <a:pt x="7582" y="10124"/>
                  <a:pt x="8932" y="5400"/>
                  <a:pt x="8932" y="5400"/>
                </a:cubicBezTo>
                <a:close/>
                <a:moveTo>
                  <a:pt x="6880" y="10124"/>
                </a:moveTo>
                <a:lnTo>
                  <a:pt x="4052" y="10124"/>
                </a:lnTo>
                <a:lnTo>
                  <a:pt x="6752" y="5400"/>
                </a:lnTo>
                <a:lnTo>
                  <a:pt x="8230" y="5400"/>
                </a:lnTo>
                <a:cubicBezTo>
                  <a:pt x="8230" y="5400"/>
                  <a:pt x="6880" y="10124"/>
                  <a:pt x="6880" y="10124"/>
                </a:cubicBezTo>
                <a:close/>
                <a:moveTo>
                  <a:pt x="17549" y="1350"/>
                </a:moveTo>
                <a:lnTo>
                  <a:pt x="17549" y="4050"/>
                </a:lnTo>
                <a:lnTo>
                  <a:pt x="4049" y="4050"/>
                </a:lnTo>
                <a:lnTo>
                  <a:pt x="4049" y="1350"/>
                </a:lnTo>
                <a:cubicBezTo>
                  <a:pt x="4049" y="1350"/>
                  <a:pt x="17549" y="1350"/>
                  <a:pt x="17549" y="1350"/>
                </a:cubicBezTo>
                <a:close/>
                <a:moveTo>
                  <a:pt x="21194" y="7560"/>
                </a:moveTo>
                <a:lnTo>
                  <a:pt x="19170" y="4861"/>
                </a:lnTo>
                <a:cubicBezTo>
                  <a:pt x="19091" y="4755"/>
                  <a:pt x="18997" y="4663"/>
                  <a:pt x="18899" y="4576"/>
                </a:cubicBezTo>
                <a:lnTo>
                  <a:pt x="18899" y="1350"/>
                </a:lnTo>
                <a:cubicBezTo>
                  <a:pt x="18899" y="605"/>
                  <a:pt x="18295" y="0"/>
                  <a:pt x="17549" y="0"/>
                </a:cubicBezTo>
                <a:lnTo>
                  <a:pt x="4049" y="0"/>
                </a:lnTo>
                <a:cubicBezTo>
                  <a:pt x="3304" y="0"/>
                  <a:pt x="2699" y="605"/>
                  <a:pt x="2699" y="1350"/>
                </a:cubicBezTo>
                <a:lnTo>
                  <a:pt x="2699" y="4576"/>
                </a:lnTo>
                <a:cubicBezTo>
                  <a:pt x="2602" y="4663"/>
                  <a:pt x="2508" y="4754"/>
                  <a:pt x="2430" y="4860"/>
                </a:cubicBezTo>
                <a:lnTo>
                  <a:pt x="406" y="7559"/>
                </a:lnTo>
                <a:cubicBezTo>
                  <a:pt x="143" y="7907"/>
                  <a:pt x="0" y="8338"/>
                  <a:pt x="0" y="8774"/>
                </a:cubicBezTo>
                <a:lnTo>
                  <a:pt x="0" y="9450"/>
                </a:lnTo>
                <a:cubicBezTo>
                  <a:pt x="0" y="10566"/>
                  <a:pt x="908" y="11475"/>
                  <a:pt x="2024" y="11475"/>
                </a:cubicBezTo>
                <a:lnTo>
                  <a:pt x="2024" y="20249"/>
                </a:lnTo>
                <a:cubicBezTo>
                  <a:pt x="2024" y="20994"/>
                  <a:pt x="2629" y="21599"/>
                  <a:pt x="3374" y="21599"/>
                </a:cubicBezTo>
                <a:lnTo>
                  <a:pt x="18224" y="21599"/>
                </a:lnTo>
                <a:cubicBezTo>
                  <a:pt x="18970" y="21599"/>
                  <a:pt x="19575" y="20994"/>
                  <a:pt x="19575" y="20249"/>
                </a:cubicBezTo>
                <a:lnTo>
                  <a:pt x="19575" y="11475"/>
                </a:lnTo>
                <a:cubicBezTo>
                  <a:pt x="20691" y="11475"/>
                  <a:pt x="21600" y="10566"/>
                  <a:pt x="21600" y="9450"/>
                </a:cubicBezTo>
                <a:lnTo>
                  <a:pt x="21600" y="8774"/>
                </a:lnTo>
                <a:cubicBezTo>
                  <a:pt x="21600" y="8338"/>
                  <a:pt x="21456" y="7907"/>
                  <a:pt x="21194" y="7560"/>
                </a:cubicBezTo>
              </a:path>
            </a:pathLst>
          </a:custGeom>
          <a:solidFill>
            <a:srgbClr val="424242"/>
          </a:solidFill>
          <a:ln>
            <a:noFill/>
          </a:ln>
          <a:effectLst/>
          <a:extLs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253" name="AutoShape 29"/>
          <p:cNvSpPr>
            <a:spLocks/>
          </p:cNvSpPr>
          <p:nvPr/>
        </p:nvSpPr>
        <p:spPr bwMode="auto">
          <a:xfrm>
            <a:off x="22005925" y="7042150"/>
            <a:ext cx="928688" cy="841375"/>
          </a:xfrm>
          <a:custGeom>
            <a:avLst/>
            <a:gdLst>
              <a:gd name="T0" fmla="+- 0 10736 439"/>
              <a:gd name="T1" fmla="*/ T0 w 20595"/>
              <a:gd name="T2" fmla="+- 0 10869 621"/>
              <a:gd name="T3" fmla="*/ 10869 h 20497"/>
              <a:gd name="T4" fmla="+- 0 10736 439"/>
              <a:gd name="T5" fmla="*/ T4 w 20595"/>
              <a:gd name="T6" fmla="+- 0 10869 621"/>
              <a:gd name="T7" fmla="*/ 10869 h 20497"/>
              <a:gd name="T8" fmla="+- 0 10736 439"/>
              <a:gd name="T9" fmla="*/ T8 w 20595"/>
              <a:gd name="T10" fmla="+- 0 10869 621"/>
              <a:gd name="T11" fmla="*/ 10869 h 20497"/>
              <a:gd name="T12" fmla="+- 0 10736 439"/>
              <a:gd name="T13" fmla="*/ T12 w 20595"/>
              <a:gd name="T14" fmla="+- 0 10869 621"/>
              <a:gd name="T15" fmla="*/ 10869 h 20497"/>
            </a:gdLst>
            <a:ahLst/>
            <a:cxnLst>
              <a:cxn ang="0">
                <a:pos x="T1" y="T3"/>
              </a:cxn>
              <a:cxn ang="0">
                <a:pos x="T5" y="T7"/>
              </a:cxn>
              <a:cxn ang="0">
                <a:pos x="T9" y="T11"/>
              </a:cxn>
              <a:cxn ang="0">
                <a:pos x="T13" y="T15"/>
              </a:cxn>
            </a:cxnLst>
            <a:rect l="0" t="0" r="r" b="b"/>
            <a:pathLst>
              <a:path w="20595" h="20497">
                <a:moveTo>
                  <a:pt x="18898" y="1863"/>
                </a:moveTo>
                <a:cubicBezTo>
                  <a:pt x="16636" y="-621"/>
                  <a:pt x="12968" y="-621"/>
                  <a:pt x="10707" y="1863"/>
                </a:cubicBezTo>
                <a:lnTo>
                  <a:pt x="1317" y="12053"/>
                </a:lnTo>
                <a:cubicBezTo>
                  <a:pt x="-439" y="13982"/>
                  <a:pt x="-439" y="17121"/>
                  <a:pt x="1317" y="19050"/>
                </a:cubicBezTo>
                <a:cubicBezTo>
                  <a:pt x="3073" y="20979"/>
                  <a:pt x="5931" y="20979"/>
                  <a:pt x="7687" y="19050"/>
                </a:cubicBezTo>
                <a:lnTo>
                  <a:pt x="17078" y="8860"/>
                </a:lnTo>
                <a:cubicBezTo>
                  <a:pt x="18335" y="7479"/>
                  <a:pt x="18335" y="5242"/>
                  <a:pt x="17078" y="3862"/>
                </a:cubicBezTo>
                <a:cubicBezTo>
                  <a:pt x="15821" y="2482"/>
                  <a:pt x="13783" y="2482"/>
                  <a:pt x="12527" y="3862"/>
                </a:cubicBezTo>
                <a:lnTo>
                  <a:pt x="5467" y="11614"/>
                </a:lnTo>
                <a:cubicBezTo>
                  <a:pt x="5216" y="11891"/>
                  <a:pt x="5216" y="12337"/>
                  <a:pt x="5467" y="12614"/>
                </a:cubicBezTo>
                <a:cubicBezTo>
                  <a:pt x="5719" y="12890"/>
                  <a:pt x="6126" y="12890"/>
                  <a:pt x="6378" y="12614"/>
                </a:cubicBezTo>
                <a:lnTo>
                  <a:pt x="13437" y="4861"/>
                </a:lnTo>
                <a:cubicBezTo>
                  <a:pt x="14190" y="4035"/>
                  <a:pt x="15414" y="4035"/>
                  <a:pt x="16167" y="4861"/>
                </a:cubicBezTo>
                <a:cubicBezTo>
                  <a:pt x="16920" y="5688"/>
                  <a:pt x="16920" y="7034"/>
                  <a:pt x="16167" y="7860"/>
                </a:cubicBezTo>
                <a:lnTo>
                  <a:pt x="6777" y="18050"/>
                </a:lnTo>
                <a:cubicBezTo>
                  <a:pt x="5520" y="19430"/>
                  <a:pt x="3484" y="19430"/>
                  <a:pt x="2227" y="18050"/>
                </a:cubicBezTo>
                <a:cubicBezTo>
                  <a:pt x="970" y="16670"/>
                  <a:pt x="970" y="14433"/>
                  <a:pt x="2227" y="13053"/>
                </a:cubicBezTo>
                <a:lnTo>
                  <a:pt x="11525" y="2963"/>
                </a:lnTo>
                <a:cubicBezTo>
                  <a:pt x="13285" y="1030"/>
                  <a:pt x="16139" y="1030"/>
                  <a:pt x="17896" y="2963"/>
                </a:cubicBezTo>
                <a:cubicBezTo>
                  <a:pt x="19657" y="4896"/>
                  <a:pt x="19657" y="8027"/>
                  <a:pt x="17897" y="9959"/>
                </a:cubicBezTo>
                <a:lnTo>
                  <a:pt x="10929" y="17611"/>
                </a:lnTo>
                <a:cubicBezTo>
                  <a:pt x="10677" y="17888"/>
                  <a:pt x="10677" y="18334"/>
                  <a:pt x="10929" y="18610"/>
                </a:cubicBezTo>
                <a:cubicBezTo>
                  <a:pt x="11181" y="18887"/>
                  <a:pt x="11588" y="18887"/>
                  <a:pt x="11839" y="18610"/>
                </a:cubicBezTo>
                <a:lnTo>
                  <a:pt x="18898" y="10859"/>
                </a:lnTo>
                <a:cubicBezTo>
                  <a:pt x="21160" y="8375"/>
                  <a:pt x="21160" y="4347"/>
                  <a:pt x="18898" y="1863"/>
                </a:cubicBezTo>
              </a:path>
            </a:pathLst>
          </a:custGeom>
          <a:solidFill>
            <a:srgbClr val="424242"/>
          </a:solidFill>
          <a:ln>
            <a:noFill/>
          </a:ln>
          <a:effectLst/>
          <a:extLs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254" name="AutoShape 30"/>
          <p:cNvSpPr>
            <a:spLocks/>
          </p:cNvSpPr>
          <p:nvPr/>
        </p:nvSpPr>
        <p:spPr bwMode="auto">
          <a:xfrm>
            <a:off x="20293013" y="7011988"/>
            <a:ext cx="639762" cy="930275"/>
          </a:xfrm>
          <a:custGeom>
            <a:avLst/>
            <a:gdLst>
              <a:gd name="T0" fmla="*/ 10383 w 20767"/>
              <a:gd name="T1" fmla="*/ 10800 h 21600"/>
              <a:gd name="T2" fmla="*/ 10383 w 20767"/>
              <a:gd name="T3" fmla="*/ 10800 h 21600"/>
              <a:gd name="T4" fmla="*/ 10383 w 20767"/>
              <a:gd name="T5" fmla="*/ 10800 h 21600"/>
              <a:gd name="T6" fmla="*/ 10383 w 20767"/>
              <a:gd name="T7" fmla="*/ 10800 h 21600"/>
            </a:gdLst>
            <a:ahLst/>
            <a:cxnLst>
              <a:cxn ang="0">
                <a:pos x="T0" y="T1"/>
              </a:cxn>
              <a:cxn ang="0">
                <a:pos x="T2" y="T3"/>
              </a:cxn>
              <a:cxn ang="0">
                <a:pos x="T4" y="T5"/>
              </a:cxn>
              <a:cxn ang="0">
                <a:pos x="T6" y="T7"/>
              </a:cxn>
            </a:cxnLst>
            <a:rect l="0" t="0" r="r" b="b"/>
            <a:pathLst>
              <a:path w="20767" h="21600">
                <a:moveTo>
                  <a:pt x="18566" y="16551"/>
                </a:moveTo>
                <a:cubicBezTo>
                  <a:pt x="17960" y="18284"/>
                  <a:pt x="17274" y="20249"/>
                  <a:pt x="9436" y="20249"/>
                </a:cubicBezTo>
                <a:cubicBezTo>
                  <a:pt x="4711" y="20249"/>
                  <a:pt x="1888" y="17809"/>
                  <a:pt x="1888" y="15451"/>
                </a:cubicBezTo>
                <a:cubicBezTo>
                  <a:pt x="1888" y="13645"/>
                  <a:pt x="2349" y="12161"/>
                  <a:pt x="2835" y="10591"/>
                </a:cubicBezTo>
                <a:cubicBezTo>
                  <a:pt x="3454" y="8600"/>
                  <a:pt x="4088" y="6563"/>
                  <a:pt x="3813" y="3868"/>
                </a:cubicBezTo>
                <a:cubicBezTo>
                  <a:pt x="6723" y="6750"/>
                  <a:pt x="7759" y="10567"/>
                  <a:pt x="7759" y="10567"/>
                </a:cubicBezTo>
                <a:cubicBezTo>
                  <a:pt x="7759" y="10567"/>
                  <a:pt x="10468" y="7846"/>
                  <a:pt x="11196" y="6582"/>
                </a:cubicBezTo>
                <a:cubicBezTo>
                  <a:pt x="11755" y="7395"/>
                  <a:pt x="12267" y="10124"/>
                  <a:pt x="12267" y="12825"/>
                </a:cubicBezTo>
                <a:cubicBezTo>
                  <a:pt x="12267" y="12825"/>
                  <a:pt x="14773" y="11347"/>
                  <a:pt x="16653" y="9127"/>
                </a:cubicBezTo>
                <a:cubicBezTo>
                  <a:pt x="18632" y="11666"/>
                  <a:pt x="19346" y="14320"/>
                  <a:pt x="18566" y="16551"/>
                </a:cubicBezTo>
                <a:moveTo>
                  <a:pt x="16041" y="6075"/>
                </a:moveTo>
                <a:cubicBezTo>
                  <a:pt x="15982" y="7879"/>
                  <a:pt x="14088" y="9404"/>
                  <a:pt x="14088" y="9404"/>
                </a:cubicBezTo>
                <a:cubicBezTo>
                  <a:pt x="14088" y="6046"/>
                  <a:pt x="10380" y="3375"/>
                  <a:pt x="10380" y="3375"/>
                </a:cubicBezTo>
                <a:cubicBezTo>
                  <a:pt x="10380" y="3375"/>
                  <a:pt x="10330" y="5373"/>
                  <a:pt x="8452" y="7389"/>
                </a:cubicBezTo>
                <a:cubicBezTo>
                  <a:pt x="6574" y="2686"/>
                  <a:pt x="938" y="0"/>
                  <a:pt x="938" y="0"/>
                </a:cubicBezTo>
                <a:cubicBezTo>
                  <a:pt x="3756" y="7389"/>
                  <a:pt x="0" y="10076"/>
                  <a:pt x="0" y="15451"/>
                </a:cubicBezTo>
                <a:cubicBezTo>
                  <a:pt x="0" y="18604"/>
                  <a:pt x="3730" y="21599"/>
                  <a:pt x="9436" y="21599"/>
                </a:cubicBezTo>
                <a:cubicBezTo>
                  <a:pt x="17888" y="21599"/>
                  <a:pt x="19523" y="19379"/>
                  <a:pt x="20396" y="16878"/>
                </a:cubicBezTo>
                <a:cubicBezTo>
                  <a:pt x="21599" y="13436"/>
                  <a:pt x="19797" y="9432"/>
                  <a:pt x="16041" y="6075"/>
                </a:cubicBezTo>
              </a:path>
            </a:pathLst>
          </a:custGeom>
          <a:solidFill>
            <a:srgbClr val="424242"/>
          </a:solidFill>
          <a:ln>
            <a:noFill/>
          </a:ln>
          <a:effectLst/>
          <a:extLs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255" name="AutoShape 31"/>
          <p:cNvSpPr>
            <a:spLocks/>
          </p:cNvSpPr>
          <p:nvPr/>
        </p:nvSpPr>
        <p:spPr bwMode="auto">
          <a:xfrm>
            <a:off x="20410488" y="7418388"/>
            <a:ext cx="411162" cy="333375"/>
          </a:xfrm>
          <a:custGeom>
            <a:avLst/>
            <a:gdLst>
              <a:gd name="T0" fmla="*/ 10641 w 21282"/>
              <a:gd name="T1" fmla="*/ 10800 h 21600"/>
              <a:gd name="T2" fmla="*/ 10641 w 21282"/>
              <a:gd name="T3" fmla="*/ 10800 h 21600"/>
              <a:gd name="T4" fmla="*/ 10641 w 21282"/>
              <a:gd name="T5" fmla="*/ 10800 h 21600"/>
              <a:gd name="T6" fmla="*/ 10641 w 21282"/>
              <a:gd name="T7" fmla="*/ 10800 h 21600"/>
            </a:gdLst>
            <a:ahLst/>
            <a:cxnLst>
              <a:cxn ang="0">
                <a:pos x="T0" y="T1"/>
              </a:cxn>
              <a:cxn ang="0">
                <a:pos x="T2" y="T3"/>
              </a:cxn>
              <a:cxn ang="0">
                <a:pos x="T4" y="T5"/>
              </a:cxn>
              <a:cxn ang="0">
                <a:pos x="T6" y="T7"/>
              </a:cxn>
            </a:cxnLst>
            <a:rect l="0" t="0" r="r" b="b"/>
            <a:pathLst>
              <a:path w="21282" h="21600">
                <a:moveTo>
                  <a:pt x="20698" y="5891"/>
                </a:moveTo>
                <a:lnTo>
                  <a:pt x="19424" y="7749"/>
                </a:lnTo>
                <a:cubicBezTo>
                  <a:pt x="17846" y="10064"/>
                  <a:pt x="16352" y="12259"/>
                  <a:pt x="12365" y="14784"/>
                </a:cubicBezTo>
                <a:cubicBezTo>
                  <a:pt x="11794" y="12631"/>
                  <a:pt x="11275" y="10259"/>
                  <a:pt x="11275" y="6631"/>
                </a:cubicBezTo>
                <a:lnTo>
                  <a:pt x="11275" y="3408"/>
                </a:lnTo>
                <a:lnTo>
                  <a:pt x="9000" y="7893"/>
                </a:lnTo>
                <a:cubicBezTo>
                  <a:pt x="8233" y="9421"/>
                  <a:pt x="7598" y="10690"/>
                  <a:pt x="6649" y="12373"/>
                </a:cubicBezTo>
                <a:cubicBezTo>
                  <a:pt x="5211" y="8296"/>
                  <a:pt x="4195" y="5281"/>
                  <a:pt x="3422" y="2545"/>
                </a:cubicBezTo>
                <a:lnTo>
                  <a:pt x="2705" y="0"/>
                </a:lnTo>
                <a:lnTo>
                  <a:pt x="1926" y="2847"/>
                </a:lnTo>
                <a:cubicBezTo>
                  <a:pt x="936" y="6469"/>
                  <a:pt x="0" y="9891"/>
                  <a:pt x="0" y="18771"/>
                </a:cubicBezTo>
                <a:cubicBezTo>
                  <a:pt x="0" y="19292"/>
                  <a:pt x="333" y="19714"/>
                  <a:pt x="749" y="19714"/>
                </a:cubicBezTo>
                <a:cubicBezTo>
                  <a:pt x="1162" y="19714"/>
                  <a:pt x="1499" y="19292"/>
                  <a:pt x="1499" y="18771"/>
                </a:cubicBezTo>
                <a:cubicBezTo>
                  <a:pt x="1499" y="11964"/>
                  <a:pt x="2037" y="8594"/>
                  <a:pt x="2758" y="5681"/>
                </a:cubicBezTo>
                <a:cubicBezTo>
                  <a:pt x="3537" y="8174"/>
                  <a:pt x="4520" y="11009"/>
                  <a:pt x="5812" y="14638"/>
                </a:cubicBezTo>
                <a:lnTo>
                  <a:pt x="6339" y="16117"/>
                </a:lnTo>
                <a:lnTo>
                  <a:pt x="7100" y="14811"/>
                </a:lnTo>
                <a:cubicBezTo>
                  <a:pt x="8344" y="12681"/>
                  <a:pt x="9085" y="11248"/>
                  <a:pt x="9896" y="9638"/>
                </a:cubicBezTo>
                <a:cubicBezTo>
                  <a:pt x="10133" y="12428"/>
                  <a:pt x="10681" y="14428"/>
                  <a:pt x="11223" y="16408"/>
                </a:cubicBezTo>
                <a:lnTo>
                  <a:pt x="11495" y="17404"/>
                </a:lnTo>
                <a:lnTo>
                  <a:pt x="12253" y="16953"/>
                </a:lnTo>
                <a:cubicBezTo>
                  <a:pt x="16306" y="14531"/>
                  <a:pt x="18203" y="12327"/>
                  <a:pt x="19708" y="10211"/>
                </a:cubicBezTo>
                <a:cubicBezTo>
                  <a:pt x="19942" y="13727"/>
                  <a:pt x="19573" y="17574"/>
                  <a:pt x="18698" y="20305"/>
                </a:cubicBezTo>
                <a:cubicBezTo>
                  <a:pt x="18543" y="20787"/>
                  <a:pt x="18730" y="21336"/>
                  <a:pt x="19114" y="21531"/>
                </a:cubicBezTo>
                <a:cubicBezTo>
                  <a:pt x="19204" y="21577"/>
                  <a:pt x="19301" y="21599"/>
                  <a:pt x="19395" y="21599"/>
                </a:cubicBezTo>
                <a:cubicBezTo>
                  <a:pt x="19690" y="21599"/>
                  <a:pt x="19972" y="21377"/>
                  <a:pt x="20089" y="21008"/>
                </a:cubicBezTo>
                <a:cubicBezTo>
                  <a:pt x="21251" y="17380"/>
                  <a:pt x="21600" y="12213"/>
                  <a:pt x="20976" y="7841"/>
                </a:cubicBezTo>
                <a:cubicBezTo>
                  <a:pt x="20976" y="7841"/>
                  <a:pt x="20698" y="5891"/>
                  <a:pt x="20698" y="5891"/>
                </a:cubicBezTo>
                <a:close/>
              </a:path>
            </a:pathLst>
          </a:custGeom>
          <a:solidFill>
            <a:srgbClr val="424242"/>
          </a:solidFill>
          <a:ln>
            <a:noFill/>
          </a:ln>
          <a:effectLst/>
          <a:extLs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256" name="AutoShape 32"/>
          <p:cNvSpPr>
            <a:spLocks/>
          </p:cNvSpPr>
          <p:nvPr/>
        </p:nvSpPr>
        <p:spPr bwMode="auto">
          <a:xfrm>
            <a:off x="18291175" y="7070725"/>
            <a:ext cx="928688" cy="812800"/>
          </a:xfrm>
          <a:custGeom>
            <a:avLst/>
            <a:gdLst>
              <a:gd name="T0" fmla="+- 0 10800 108"/>
              <a:gd name="T1" fmla="*/ T0 w 21384"/>
              <a:gd name="T2" fmla="*/ 10800 h 21600"/>
              <a:gd name="T3" fmla="+- 0 10800 108"/>
              <a:gd name="T4" fmla="*/ T3 w 21384"/>
              <a:gd name="T5" fmla="*/ 10800 h 21600"/>
              <a:gd name="T6" fmla="+- 0 10800 108"/>
              <a:gd name="T7" fmla="*/ T6 w 21384"/>
              <a:gd name="T8" fmla="*/ 10800 h 21600"/>
              <a:gd name="T9" fmla="+- 0 10800 108"/>
              <a:gd name="T10" fmla="*/ T9 w 21384"/>
              <a:gd name="T11" fmla="*/ 10800 h 21600"/>
            </a:gdLst>
            <a:ahLst/>
            <a:cxnLst>
              <a:cxn ang="0">
                <a:pos x="T1" y="T2"/>
              </a:cxn>
              <a:cxn ang="0">
                <a:pos x="T4" y="T5"/>
              </a:cxn>
              <a:cxn ang="0">
                <a:pos x="T7" y="T8"/>
              </a:cxn>
              <a:cxn ang="0">
                <a:pos x="T10" y="T11"/>
              </a:cxn>
            </a:cxnLst>
            <a:rect l="0" t="0" r="r" b="b"/>
            <a:pathLst>
              <a:path w="21384" h="21600">
                <a:moveTo>
                  <a:pt x="18710" y="9257"/>
                </a:moveTo>
                <a:lnTo>
                  <a:pt x="16706" y="7714"/>
                </a:lnTo>
                <a:lnTo>
                  <a:pt x="16706" y="20057"/>
                </a:lnTo>
                <a:lnTo>
                  <a:pt x="4677" y="20057"/>
                </a:lnTo>
                <a:lnTo>
                  <a:pt x="4677" y="7714"/>
                </a:lnTo>
                <a:lnTo>
                  <a:pt x="2673" y="9257"/>
                </a:lnTo>
                <a:lnTo>
                  <a:pt x="1336" y="4628"/>
                </a:lnTo>
                <a:lnTo>
                  <a:pt x="4677" y="1542"/>
                </a:lnTo>
                <a:lnTo>
                  <a:pt x="7468" y="1542"/>
                </a:lnTo>
                <a:cubicBezTo>
                  <a:pt x="7841" y="2871"/>
                  <a:pt x="9136" y="3857"/>
                  <a:pt x="10691" y="3857"/>
                </a:cubicBezTo>
                <a:cubicBezTo>
                  <a:pt x="12247" y="3857"/>
                  <a:pt x="13542" y="2871"/>
                  <a:pt x="13915" y="1542"/>
                </a:cubicBezTo>
                <a:lnTo>
                  <a:pt x="16706" y="1542"/>
                </a:lnTo>
                <a:lnTo>
                  <a:pt x="20047" y="4628"/>
                </a:lnTo>
                <a:cubicBezTo>
                  <a:pt x="20047" y="4628"/>
                  <a:pt x="18710" y="9257"/>
                  <a:pt x="18710" y="9257"/>
                </a:cubicBezTo>
                <a:close/>
                <a:moveTo>
                  <a:pt x="13200" y="1542"/>
                </a:moveTo>
                <a:cubicBezTo>
                  <a:pt x="12831" y="2438"/>
                  <a:pt x="11852" y="3085"/>
                  <a:pt x="10691" y="3085"/>
                </a:cubicBezTo>
                <a:cubicBezTo>
                  <a:pt x="9531" y="3085"/>
                  <a:pt x="8552" y="2438"/>
                  <a:pt x="8183" y="1542"/>
                </a:cubicBezTo>
                <a:cubicBezTo>
                  <a:pt x="8183" y="1542"/>
                  <a:pt x="13200" y="1542"/>
                  <a:pt x="13200" y="1542"/>
                </a:cubicBezTo>
                <a:close/>
                <a:moveTo>
                  <a:pt x="20882" y="3423"/>
                </a:moveTo>
                <a:lnTo>
                  <a:pt x="17541" y="338"/>
                </a:lnTo>
                <a:cubicBezTo>
                  <a:pt x="17303" y="119"/>
                  <a:pt x="17009" y="0"/>
                  <a:pt x="16706" y="0"/>
                </a:cubicBezTo>
                <a:lnTo>
                  <a:pt x="4677" y="0"/>
                </a:lnTo>
                <a:cubicBezTo>
                  <a:pt x="4374" y="0"/>
                  <a:pt x="4080" y="119"/>
                  <a:pt x="3842" y="338"/>
                </a:cubicBezTo>
                <a:lnTo>
                  <a:pt x="501" y="3423"/>
                </a:lnTo>
                <a:cubicBezTo>
                  <a:pt x="64" y="3827"/>
                  <a:pt x="-108" y="4503"/>
                  <a:pt x="68" y="5116"/>
                </a:cubicBezTo>
                <a:lnTo>
                  <a:pt x="1405" y="9745"/>
                </a:lnTo>
                <a:cubicBezTo>
                  <a:pt x="1537" y="10201"/>
                  <a:pt x="1845" y="10560"/>
                  <a:pt x="2239" y="10716"/>
                </a:cubicBezTo>
                <a:cubicBezTo>
                  <a:pt x="2380" y="10772"/>
                  <a:pt x="2527" y="10800"/>
                  <a:pt x="2673" y="10800"/>
                </a:cubicBezTo>
                <a:cubicBezTo>
                  <a:pt x="2905" y="10800"/>
                  <a:pt x="3136" y="10729"/>
                  <a:pt x="3341" y="10593"/>
                </a:cubicBezTo>
                <a:lnTo>
                  <a:pt x="3341" y="20057"/>
                </a:lnTo>
                <a:cubicBezTo>
                  <a:pt x="3341" y="20908"/>
                  <a:pt x="3940" y="21600"/>
                  <a:pt x="4677" y="21600"/>
                </a:cubicBezTo>
                <a:lnTo>
                  <a:pt x="16706" y="21600"/>
                </a:lnTo>
                <a:cubicBezTo>
                  <a:pt x="17443" y="21600"/>
                  <a:pt x="18042" y="20908"/>
                  <a:pt x="18042" y="20057"/>
                </a:cubicBezTo>
                <a:lnTo>
                  <a:pt x="18042" y="10593"/>
                </a:lnTo>
                <a:cubicBezTo>
                  <a:pt x="18247" y="10729"/>
                  <a:pt x="18478" y="10800"/>
                  <a:pt x="18710" y="10800"/>
                </a:cubicBezTo>
                <a:cubicBezTo>
                  <a:pt x="18856" y="10800"/>
                  <a:pt x="19002" y="10772"/>
                  <a:pt x="19144" y="10716"/>
                </a:cubicBezTo>
                <a:cubicBezTo>
                  <a:pt x="19538" y="10560"/>
                  <a:pt x="19846" y="10201"/>
                  <a:pt x="19978" y="9745"/>
                </a:cubicBezTo>
                <a:lnTo>
                  <a:pt x="21315" y="5116"/>
                </a:lnTo>
                <a:cubicBezTo>
                  <a:pt x="21491" y="4503"/>
                  <a:pt x="21319" y="3827"/>
                  <a:pt x="20882" y="3423"/>
                </a:cubicBezTo>
              </a:path>
            </a:pathLst>
          </a:custGeom>
          <a:solidFill>
            <a:srgbClr val="424242"/>
          </a:solidFill>
          <a:ln>
            <a:noFill/>
          </a:ln>
          <a:effectLst/>
          <a:extLs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257" name="AutoShape 33"/>
          <p:cNvSpPr>
            <a:spLocks/>
          </p:cNvSpPr>
          <p:nvPr/>
        </p:nvSpPr>
        <p:spPr bwMode="auto">
          <a:xfrm>
            <a:off x="16432213" y="7361238"/>
            <a:ext cx="928687" cy="581025"/>
          </a:xfrm>
          <a:custGeom>
            <a:avLst/>
            <a:gdLst>
              <a:gd name="T0" fmla="*/ 10752 w 21505"/>
              <a:gd name="T1" fmla="*/ 10800 h 21600"/>
              <a:gd name="T2" fmla="*/ 10752 w 21505"/>
              <a:gd name="T3" fmla="*/ 10800 h 21600"/>
              <a:gd name="T4" fmla="*/ 10752 w 21505"/>
              <a:gd name="T5" fmla="*/ 10800 h 21600"/>
              <a:gd name="T6" fmla="*/ 10752 w 21505"/>
              <a:gd name="T7" fmla="*/ 10800 h 21600"/>
            </a:gdLst>
            <a:ahLst/>
            <a:cxnLst>
              <a:cxn ang="0">
                <a:pos x="T0" y="T1"/>
              </a:cxn>
              <a:cxn ang="0">
                <a:pos x="T2" y="T3"/>
              </a:cxn>
              <a:cxn ang="0">
                <a:pos x="T4" y="T5"/>
              </a:cxn>
              <a:cxn ang="0">
                <a:pos x="T6" y="T7"/>
              </a:cxn>
            </a:cxnLst>
            <a:rect l="0" t="0" r="r" b="b"/>
            <a:pathLst>
              <a:path w="21505" h="21600">
                <a:moveTo>
                  <a:pt x="17472" y="17279"/>
                </a:moveTo>
                <a:lnTo>
                  <a:pt x="17472" y="18899"/>
                </a:lnTo>
                <a:cubicBezTo>
                  <a:pt x="17472" y="19198"/>
                  <a:pt x="17321" y="19439"/>
                  <a:pt x="17136" y="19439"/>
                </a:cubicBezTo>
                <a:lnTo>
                  <a:pt x="4368" y="19439"/>
                </a:lnTo>
                <a:cubicBezTo>
                  <a:pt x="4182" y="19439"/>
                  <a:pt x="4032" y="19198"/>
                  <a:pt x="4032" y="18899"/>
                </a:cubicBezTo>
                <a:lnTo>
                  <a:pt x="4032" y="17279"/>
                </a:lnTo>
                <a:lnTo>
                  <a:pt x="1344" y="12419"/>
                </a:lnTo>
                <a:cubicBezTo>
                  <a:pt x="1344" y="12121"/>
                  <a:pt x="1494" y="11879"/>
                  <a:pt x="1680" y="11879"/>
                </a:cubicBezTo>
                <a:lnTo>
                  <a:pt x="3360" y="11879"/>
                </a:lnTo>
                <a:lnTo>
                  <a:pt x="4032" y="11879"/>
                </a:lnTo>
                <a:lnTo>
                  <a:pt x="4704" y="11879"/>
                </a:lnTo>
                <a:lnTo>
                  <a:pt x="5376" y="11879"/>
                </a:lnTo>
                <a:lnTo>
                  <a:pt x="6048" y="11879"/>
                </a:lnTo>
                <a:lnTo>
                  <a:pt x="6720" y="11879"/>
                </a:lnTo>
                <a:lnTo>
                  <a:pt x="7392" y="11879"/>
                </a:lnTo>
                <a:lnTo>
                  <a:pt x="8064" y="11879"/>
                </a:lnTo>
                <a:lnTo>
                  <a:pt x="8736" y="11879"/>
                </a:lnTo>
                <a:lnTo>
                  <a:pt x="12768" y="11879"/>
                </a:lnTo>
                <a:lnTo>
                  <a:pt x="13440" y="11879"/>
                </a:lnTo>
                <a:lnTo>
                  <a:pt x="14112" y="11879"/>
                </a:lnTo>
                <a:lnTo>
                  <a:pt x="14784" y="11879"/>
                </a:lnTo>
                <a:lnTo>
                  <a:pt x="15456" y="11879"/>
                </a:lnTo>
                <a:lnTo>
                  <a:pt x="16128" y="11879"/>
                </a:lnTo>
                <a:lnTo>
                  <a:pt x="16800" y="11879"/>
                </a:lnTo>
                <a:lnTo>
                  <a:pt x="17472" y="11879"/>
                </a:lnTo>
                <a:lnTo>
                  <a:pt x="18144" y="11879"/>
                </a:lnTo>
                <a:lnTo>
                  <a:pt x="19824" y="11879"/>
                </a:lnTo>
                <a:cubicBezTo>
                  <a:pt x="20009" y="11879"/>
                  <a:pt x="20160" y="12121"/>
                  <a:pt x="20160" y="12419"/>
                </a:cubicBezTo>
                <a:cubicBezTo>
                  <a:pt x="20160" y="12419"/>
                  <a:pt x="17472" y="17279"/>
                  <a:pt x="17472" y="17279"/>
                </a:cubicBezTo>
                <a:close/>
                <a:moveTo>
                  <a:pt x="10752" y="4320"/>
                </a:moveTo>
                <a:cubicBezTo>
                  <a:pt x="8625" y="4320"/>
                  <a:pt x="6826" y="6601"/>
                  <a:pt x="6246" y="9719"/>
                </a:cubicBezTo>
                <a:lnTo>
                  <a:pt x="5552" y="9719"/>
                </a:lnTo>
                <a:cubicBezTo>
                  <a:pt x="6152" y="6000"/>
                  <a:pt x="8252" y="3239"/>
                  <a:pt x="10752" y="3239"/>
                </a:cubicBezTo>
                <a:cubicBezTo>
                  <a:pt x="12934" y="3239"/>
                  <a:pt x="14813" y="5344"/>
                  <a:pt x="15654" y="8353"/>
                </a:cubicBezTo>
                <a:lnTo>
                  <a:pt x="15054" y="8835"/>
                </a:lnTo>
                <a:cubicBezTo>
                  <a:pt x="14323" y="6180"/>
                  <a:pt x="12671" y="4320"/>
                  <a:pt x="10752" y="4320"/>
                </a:cubicBezTo>
                <a:moveTo>
                  <a:pt x="10752" y="8639"/>
                </a:moveTo>
                <a:cubicBezTo>
                  <a:pt x="10158" y="8639"/>
                  <a:pt x="9630" y="9061"/>
                  <a:pt x="9260" y="9719"/>
                </a:cubicBezTo>
                <a:lnTo>
                  <a:pt x="8437" y="9719"/>
                </a:lnTo>
                <a:cubicBezTo>
                  <a:pt x="8904" y="8435"/>
                  <a:pt x="9761" y="7560"/>
                  <a:pt x="10752" y="7560"/>
                </a:cubicBezTo>
                <a:cubicBezTo>
                  <a:pt x="11742" y="7560"/>
                  <a:pt x="12600" y="8435"/>
                  <a:pt x="13066" y="9719"/>
                </a:cubicBezTo>
                <a:lnTo>
                  <a:pt x="12244" y="9719"/>
                </a:lnTo>
                <a:cubicBezTo>
                  <a:pt x="11874" y="9061"/>
                  <a:pt x="11345" y="8639"/>
                  <a:pt x="10752" y="8639"/>
                </a:cubicBezTo>
                <a:moveTo>
                  <a:pt x="13827" y="9719"/>
                </a:moveTo>
                <a:cubicBezTo>
                  <a:pt x="13307" y="7816"/>
                  <a:pt x="12126" y="6479"/>
                  <a:pt x="10752" y="6479"/>
                </a:cubicBezTo>
                <a:cubicBezTo>
                  <a:pt x="9378" y="6479"/>
                  <a:pt x="8197" y="7816"/>
                  <a:pt x="7676" y="9719"/>
                </a:cubicBezTo>
                <a:lnTo>
                  <a:pt x="6955" y="9719"/>
                </a:lnTo>
                <a:cubicBezTo>
                  <a:pt x="7510" y="7207"/>
                  <a:pt x="9001" y="5400"/>
                  <a:pt x="10752" y="5400"/>
                </a:cubicBezTo>
                <a:cubicBezTo>
                  <a:pt x="12409" y="5400"/>
                  <a:pt x="13834" y="7015"/>
                  <a:pt x="14454" y="9317"/>
                </a:cubicBezTo>
                <a:lnTo>
                  <a:pt x="13953" y="9719"/>
                </a:lnTo>
                <a:cubicBezTo>
                  <a:pt x="13953" y="9719"/>
                  <a:pt x="13827" y="9719"/>
                  <a:pt x="13827" y="9719"/>
                </a:cubicBezTo>
                <a:close/>
                <a:moveTo>
                  <a:pt x="10752" y="1080"/>
                </a:moveTo>
                <a:cubicBezTo>
                  <a:pt x="13459" y="1080"/>
                  <a:pt x="15792" y="3672"/>
                  <a:pt x="16856" y="7388"/>
                </a:cubicBezTo>
                <a:lnTo>
                  <a:pt x="16256" y="7869"/>
                </a:lnTo>
                <a:cubicBezTo>
                  <a:pt x="15305" y="4504"/>
                  <a:pt x="13201" y="2160"/>
                  <a:pt x="10752" y="2160"/>
                </a:cubicBezTo>
                <a:cubicBezTo>
                  <a:pt x="7874" y="2160"/>
                  <a:pt x="5470" y="5392"/>
                  <a:pt x="4858" y="9719"/>
                </a:cubicBezTo>
                <a:lnTo>
                  <a:pt x="4167" y="9719"/>
                </a:lnTo>
                <a:cubicBezTo>
                  <a:pt x="4792" y="4796"/>
                  <a:pt x="7507" y="1080"/>
                  <a:pt x="10752" y="1080"/>
                </a:cubicBezTo>
                <a:moveTo>
                  <a:pt x="17336" y="9719"/>
                </a:moveTo>
                <a:lnTo>
                  <a:pt x="16958" y="9719"/>
                </a:lnTo>
                <a:lnTo>
                  <a:pt x="17294" y="9449"/>
                </a:lnTo>
                <a:cubicBezTo>
                  <a:pt x="17307" y="9540"/>
                  <a:pt x="17325" y="9628"/>
                  <a:pt x="17336" y="9719"/>
                </a:cubicBezTo>
                <a:moveTo>
                  <a:pt x="19824" y="9719"/>
                </a:moveTo>
                <a:lnTo>
                  <a:pt x="18016" y="9719"/>
                </a:lnTo>
                <a:cubicBezTo>
                  <a:pt x="17986" y="9461"/>
                  <a:pt x="17948" y="9209"/>
                  <a:pt x="17908" y="8957"/>
                </a:cubicBezTo>
                <a:lnTo>
                  <a:pt x="21132" y="6366"/>
                </a:lnTo>
                <a:cubicBezTo>
                  <a:pt x="21464" y="6099"/>
                  <a:pt x="21599" y="5450"/>
                  <a:pt x="21433" y="4916"/>
                </a:cubicBezTo>
                <a:cubicBezTo>
                  <a:pt x="21267" y="4383"/>
                  <a:pt x="20864" y="4169"/>
                  <a:pt x="20532" y="4433"/>
                </a:cubicBezTo>
                <a:lnTo>
                  <a:pt x="17456" y="6905"/>
                </a:lnTo>
                <a:cubicBezTo>
                  <a:pt x="16282" y="2836"/>
                  <a:pt x="13721" y="0"/>
                  <a:pt x="10752" y="0"/>
                </a:cubicBezTo>
                <a:cubicBezTo>
                  <a:pt x="7135" y="0"/>
                  <a:pt x="4122" y="4198"/>
                  <a:pt x="3488" y="9719"/>
                </a:cubicBezTo>
                <a:lnTo>
                  <a:pt x="1680" y="9719"/>
                </a:lnTo>
                <a:cubicBezTo>
                  <a:pt x="754" y="9719"/>
                  <a:pt x="0" y="10930"/>
                  <a:pt x="0" y="12419"/>
                </a:cubicBezTo>
                <a:cubicBezTo>
                  <a:pt x="0" y="12949"/>
                  <a:pt x="121" y="13459"/>
                  <a:pt x="339" y="13855"/>
                </a:cubicBezTo>
                <a:lnTo>
                  <a:pt x="2688" y="18101"/>
                </a:lnTo>
                <a:lnTo>
                  <a:pt x="2688" y="18899"/>
                </a:lnTo>
                <a:cubicBezTo>
                  <a:pt x="2688" y="20389"/>
                  <a:pt x="3442" y="21599"/>
                  <a:pt x="4368" y="21599"/>
                </a:cubicBezTo>
                <a:lnTo>
                  <a:pt x="17136" y="21599"/>
                </a:lnTo>
                <a:cubicBezTo>
                  <a:pt x="18062" y="21599"/>
                  <a:pt x="18816" y="20389"/>
                  <a:pt x="18816" y="18899"/>
                </a:cubicBezTo>
                <a:lnTo>
                  <a:pt x="18816" y="18101"/>
                </a:lnTo>
                <a:lnTo>
                  <a:pt x="21165" y="13855"/>
                </a:lnTo>
                <a:cubicBezTo>
                  <a:pt x="21383" y="13459"/>
                  <a:pt x="21504" y="12949"/>
                  <a:pt x="21504" y="12419"/>
                </a:cubicBezTo>
                <a:cubicBezTo>
                  <a:pt x="21504" y="10930"/>
                  <a:pt x="20750" y="9719"/>
                  <a:pt x="19824" y="9719"/>
                </a:cubicBezTo>
              </a:path>
            </a:pathLst>
          </a:custGeom>
          <a:solidFill>
            <a:srgbClr val="424242"/>
          </a:solidFill>
          <a:ln>
            <a:noFill/>
          </a:ln>
          <a:effectLst/>
          <a:extLs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258" name="AutoShape 34"/>
          <p:cNvSpPr>
            <a:spLocks/>
          </p:cNvSpPr>
          <p:nvPr/>
        </p:nvSpPr>
        <p:spPr bwMode="auto">
          <a:xfrm>
            <a:off x="16663988" y="7129463"/>
            <a:ext cx="66675" cy="217487"/>
          </a:xfrm>
          <a:custGeom>
            <a:avLst/>
            <a:gdLst>
              <a:gd name="T0" fmla="+- 0 10758 2273"/>
              <a:gd name="T1" fmla="*/ T0 w 16970"/>
              <a:gd name="T2" fmla="*/ 10800 h 21600"/>
              <a:gd name="T3" fmla="+- 0 10758 2273"/>
              <a:gd name="T4" fmla="*/ T3 w 16970"/>
              <a:gd name="T5" fmla="*/ 10800 h 21600"/>
              <a:gd name="T6" fmla="+- 0 10758 2273"/>
              <a:gd name="T7" fmla="*/ T6 w 16970"/>
              <a:gd name="T8" fmla="*/ 10800 h 21600"/>
              <a:gd name="T9" fmla="+- 0 10758 2273"/>
              <a:gd name="T10" fmla="*/ T9 w 16970"/>
              <a:gd name="T11" fmla="*/ 10800 h 21600"/>
            </a:gdLst>
            <a:ahLst/>
            <a:cxnLst>
              <a:cxn ang="0">
                <a:pos x="T1" y="T2"/>
              </a:cxn>
              <a:cxn ang="0">
                <a:pos x="T4" y="T5"/>
              </a:cxn>
              <a:cxn ang="0">
                <a:pos x="T7" y="T8"/>
              </a:cxn>
              <a:cxn ang="0">
                <a:pos x="T10" y="T11"/>
              </a:cxn>
            </a:cxnLst>
            <a:rect l="0" t="0" r="r" b="b"/>
            <a:pathLst>
              <a:path w="16970" h="21600">
                <a:moveTo>
                  <a:pt x="1763" y="20770"/>
                </a:moveTo>
                <a:cubicBezTo>
                  <a:pt x="1785" y="20787"/>
                  <a:pt x="1800" y="20804"/>
                  <a:pt x="1822" y="20820"/>
                </a:cubicBezTo>
                <a:lnTo>
                  <a:pt x="1840" y="20820"/>
                </a:lnTo>
                <a:cubicBezTo>
                  <a:pt x="2471" y="21282"/>
                  <a:pt x="3719" y="21600"/>
                  <a:pt x="5169" y="21600"/>
                </a:cubicBezTo>
                <a:cubicBezTo>
                  <a:pt x="7249" y="21600"/>
                  <a:pt x="8949" y="20947"/>
                  <a:pt x="8949" y="20151"/>
                </a:cubicBezTo>
                <a:cubicBezTo>
                  <a:pt x="8949" y="20027"/>
                  <a:pt x="8890" y="19906"/>
                  <a:pt x="8813" y="19791"/>
                </a:cubicBezTo>
                <a:cubicBezTo>
                  <a:pt x="8827" y="19771"/>
                  <a:pt x="8827" y="19755"/>
                  <a:pt x="8805" y="19735"/>
                </a:cubicBezTo>
                <a:cubicBezTo>
                  <a:pt x="5994" y="17195"/>
                  <a:pt x="8670" y="14408"/>
                  <a:pt x="11954" y="11407"/>
                </a:cubicBezTo>
                <a:cubicBezTo>
                  <a:pt x="15517" y="8164"/>
                  <a:pt x="19327" y="4564"/>
                  <a:pt x="15125" y="902"/>
                </a:cubicBezTo>
                <a:cubicBezTo>
                  <a:pt x="14593" y="374"/>
                  <a:pt x="13264" y="0"/>
                  <a:pt x="11701" y="0"/>
                </a:cubicBezTo>
                <a:cubicBezTo>
                  <a:pt x="9671" y="0"/>
                  <a:pt x="8016" y="632"/>
                  <a:pt x="8016" y="1411"/>
                </a:cubicBezTo>
                <a:cubicBezTo>
                  <a:pt x="8016" y="1583"/>
                  <a:pt x="8108" y="1746"/>
                  <a:pt x="8259" y="1898"/>
                </a:cubicBezTo>
                <a:cubicBezTo>
                  <a:pt x="8259" y="1904"/>
                  <a:pt x="8259" y="1909"/>
                  <a:pt x="8266" y="1915"/>
                </a:cubicBezTo>
                <a:cubicBezTo>
                  <a:pt x="8273" y="1923"/>
                  <a:pt x="8281" y="1932"/>
                  <a:pt x="8295" y="1940"/>
                </a:cubicBezTo>
                <a:lnTo>
                  <a:pt x="8325" y="1974"/>
                </a:lnTo>
                <a:cubicBezTo>
                  <a:pt x="11360" y="4592"/>
                  <a:pt x="8424" y="7275"/>
                  <a:pt x="5106" y="10305"/>
                </a:cubicBezTo>
                <a:cubicBezTo>
                  <a:pt x="1605" y="13500"/>
                  <a:pt x="-2273" y="17040"/>
                  <a:pt x="1635" y="20649"/>
                </a:cubicBezTo>
                <a:cubicBezTo>
                  <a:pt x="1671" y="20691"/>
                  <a:pt x="1719" y="20730"/>
                  <a:pt x="1763" y="20770"/>
                </a:cubicBezTo>
              </a:path>
            </a:pathLst>
          </a:custGeom>
          <a:solidFill>
            <a:srgbClr val="424242"/>
          </a:solidFill>
          <a:ln>
            <a:noFill/>
          </a:ln>
          <a:effectLst/>
          <a:extLs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259" name="AutoShape 35"/>
          <p:cNvSpPr>
            <a:spLocks/>
          </p:cNvSpPr>
          <p:nvPr/>
        </p:nvSpPr>
        <p:spPr bwMode="auto">
          <a:xfrm>
            <a:off x="17013238" y="7129463"/>
            <a:ext cx="65087" cy="217487"/>
          </a:xfrm>
          <a:custGeom>
            <a:avLst/>
            <a:gdLst>
              <a:gd name="T0" fmla="+- 0 10758 2273"/>
              <a:gd name="T1" fmla="*/ T0 w 16970"/>
              <a:gd name="T2" fmla="*/ 10800 h 21600"/>
              <a:gd name="T3" fmla="+- 0 10758 2273"/>
              <a:gd name="T4" fmla="*/ T3 w 16970"/>
              <a:gd name="T5" fmla="*/ 10800 h 21600"/>
              <a:gd name="T6" fmla="+- 0 10758 2273"/>
              <a:gd name="T7" fmla="*/ T6 w 16970"/>
              <a:gd name="T8" fmla="*/ 10800 h 21600"/>
              <a:gd name="T9" fmla="+- 0 10758 2273"/>
              <a:gd name="T10" fmla="*/ T9 w 16970"/>
              <a:gd name="T11" fmla="*/ 10800 h 21600"/>
            </a:gdLst>
            <a:ahLst/>
            <a:cxnLst>
              <a:cxn ang="0">
                <a:pos x="T1" y="T2"/>
              </a:cxn>
              <a:cxn ang="0">
                <a:pos x="T4" y="T5"/>
              </a:cxn>
              <a:cxn ang="0">
                <a:pos x="T7" y="T8"/>
              </a:cxn>
              <a:cxn ang="0">
                <a:pos x="T10" y="T11"/>
              </a:cxn>
            </a:cxnLst>
            <a:rect l="0" t="0" r="r" b="b"/>
            <a:pathLst>
              <a:path w="16970" h="21600">
                <a:moveTo>
                  <a:pt x="1763" y="20770"/>
                </a:moveTo>
                <a:cubicBezTo>
                  <a:pt x="1785" y="20787"/>
                  <a:pt x="1800" y="20804"/>
                  <a:pt x="1822" y="20820"/>
                </a:cubicBezTo>
                <a:lnTo>
                  <a:pt x="1840" y="20820"/>
                </a:lnTo>
                <a:cubicBezTo>
                  <a:pt x="2471" y="21282"/>
                  <a:pt x="3719" y="21600"/>
                  <a:pt x="5169" y="21600"/>
                </a:cubicBezTo>
                <a:cubicBezTo>
                  <a:pt x="7249" y="21600"/>
                  <a:pt x="8949" y="20950"/>
                  <a:pt x="8949" y="20151"/>
                </a:cubicBezTo>
                <a:cubicBezTo>
                  <a:pt x="8949" y="20027"/>
                  <a:pt x="8890" y="19906"/>
                  <a:pt x="8813" y="19791"/>
                </a:cubicBezTo>
                <a:cubicBezTo>
                  <a:pt x="8827" y="19771"/>
                  <a:pt x="8827" y="19755"/>
                  <a:pt x="8805" y="19735"/>
                </a:cubicBezTo>
                <a:cubicBezTo>
                  <a:pt x="5994" y="17195"/>
                  <a:pt x="8670" y="14408"/>
                  <a:pt x="11954" y="11407"/>
                </a:cubicBezTo>
                <a:cubicBezTo>
                  <a:pt x="15517" y="8164"/>
                  <a:pt x="19327" y="4564"/>
                  <a:pt x="15125" y="902"/>
                </a:cubicBezTo>
                <a:cubicBezTo>
                  <a:pt x="14593" y="374"/>
                  <a:pt x="13264" y="0"/>
                  <a:pt x="11701" y="0"/>
                </a:cubicBezTo>
                <a:cubicBezTo>
                  <a:pt x="9671" y="0"/>
                  <a:pt x="8016" y="632"/>
                  <a:pt x="8016" y="1411"/>
                </a:cubicBezTo>
                <a:cubicBezTo>
                  <a:pt x="8016" y="1583"/>
                  <a:pt x="8108" y="1746"/>
                  <a:pt x="8259" y="1898"/>
                </a:cubicBezTo>
                <a:cubicBezTo>
                  <a:pt x="8259" y="1904"/>
                  <a:pt x="8259" y="1909"/>
                  <a:pt x="8266" y="1915"/>
                </a:cubicBezTo>
                <a:cubicBezTo>
                  <a:pt x="8273" y="1923"/>
                  <a:pt x="8281" y="1932"/>
                  <a:pt x="8295" y="1940"/>
                </a:cubicBezTo>
                <a:lnTo>
                  <a:pt x="8325" y="1974"/>
                </a:lnTo>
                <a:cubicBezTo>
                  <a:pt x="11360" y="4592"/>
                  <a:pt x="8424" y="7275"/>
                  <a:pt x="5106" y="10305"/>
                </a:cubicBezTo>
                <a:cubicBezTo>
                  <a:pt x="1605" y="13500"/>
                  <a:pt x="-2273" y="17040"/>
                  <a:pt x="1635" y="20649"/>
                </a:cubicBezTo>
                <a:cubicBezTo>
                  <a:pt x="1671" y="20691"/>
                  <a:pt x="1719" y="20730"/>
                  <a:pt x="1763" y="20770"/>
                </a:cubicBezTo>
              </a:path>
            </a:pathLst>
          </a:custGeom>
          <a:solidFill>
            <a:srgbClr val="424242"/>
          </a:solidFill>
          <a:ln>
            <a:noFill/>
          </a:ln>
          <a:effectLst/>
          <a:extLs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260" name="AutoShape 36"/>
          <p:cNvSpPr>
            <a:spLocks/>
          </p:cNvSpPr>
          <p:nvPr/>
        </p:nvSpPr>
        <p:spPr bwMode="auto">
          <a:xfrm>
            <a:off x="16867188" y="7011988"/>
            <a:ext cx="66675" cy="219075"/>
          </a:xfrm>
          <a:custGeom>
            <a:avLst/>
            <a:gdLst>
              <a:gd name="T0" fmla="+- 0 10758 2273"/>
              <a:gd name="T1" fmla="*/ T0 w 16970"/>
              <a:gd name="T2" fmla="*/ 10800 h 21600"/>
              <a:gd name="T3" fmla="+- 0 10758 2273"/>
              <a:gd name="T4" fmla="*/ T3 w 16970"/>
              <a:gd name="T5" fmla="*/ 10800 h 21600"/>
              <a:gd name="T6" fmla="+- 0 10758 2273"/>
              <a:gd name="T7" fmla="*/ T6 w 16970"/>
              <a:gd name="T8" fmla="*/ 10800 h 21600"/>
              <a:gd name="T9" fmla="+- 0 10758 2273"/>
              <a:gd name="T10" fmla="*/ T9 w 16970"/>
              <a:gd name="T11" fmla="*/ 10800 h 21600"/>
            </a:gdLst>
            <a:ahLst/>
            <a:cxnLst>
              <a:cxn ang="0">
                <a:pos x="T1" y="T2"/>
              </a:cxn>
              <a:cxn ang="0">
                <a:pos x="T4" y="T5"/>
              </a:cxn>
              <a:cxn ang="0">
                <a:pos x="T7" y="T8"/>
              </a:cxn>
              <a:cxn ang="0">
                <a:pos x="T10" y="T11"/>
              </a:cxn>
            </a:cxnLst>
            <a:rect l="0" t="0" r="r" b="b"/>
            <a:pathLst>
              <a:path w="16970" h="21600">
                <a:moveTo>
                  <a:pt x="1763" y="20770"/>
                </a:moveTo>
                <a:cubicBezTo>
                  <a:pt x="1785" y="20787"/>
                  <a:pt x="1800" y="20804"/>
                  <a:pt x="1822" y="20820"/>
                </a:cubicBezTo>
                <a:lnTo>
                  <a:pt x="1840" y="20820"/>
                </a:lnTo>
                <a:cubicBezTo>
                  <a:pt x="2471" y="21282"/>
                  <a:pt x="3719" y="21600"/>
                  <a:pt x="5169" y="21600"/>
                </a:cubicBezTo>
                <a:cubicBezTo>
                  <a:pt x="7249" y="21600"/>
                  <a:pt x="8949" y="20950"/>
                  <a:pt x="8949" y="20151"/>
                </a:cubicBezTo>
                <a:cubicBezTo>
                  <a:pt x="8949" y="20027"/>
                  <a:pt x="8890" y="19906"/>
                  <a:pt x="8813" y="19791"/>
                </a:cubicBezTo>
                <a:cubicBezTo>
                  <a:pt x="8827" y="19771"/>
                  <a:pt x="8827" y="19755"/>
                  <a:pt x="8805" y="19735"/>
                </a:cubicBezTo>
                <a:cubicBezTo>
                  <a:pt x="5994" y="17195"/>
                  <a:pt x="8670" y="14408"/>
                  <a:pt x="11954" y="11407"/>
                </a:cubicBezTo>
                <a:cubicBezTo>
                  <a:pt x="15517" y="8164"/>
                  <a:pt x="19327" y="4564"/>
                  <a:pt x="15125" y="902"/>
                </a:cubicBezTo>
                <a:cubicBezTo>
                  <a:pt x="14593" y="374"/>
                  <a:pt x="13264" y="0"/>
                  <a:pt x="11701" y="0"/>
                </a:cubicBezTo>
                <a:cubicBezTo>
                  <a:pt x="9671" y="0"/>
                  <a:pt x="8016" y="632"/>
                  <a:pt x="8016" y="1411"/>
                </a:cubicBezTo>
                <a:cubicBezTo>
                  <a:pt x="8016" y="1583"/>
                  <a:pt x="8108" y="1749"/>
                  <a:pt x="8259" y="1898"/>
                </a:cubicBezTo>
                <a:cubicBezTo>
                  <a:pt x="8259" y="1904"/>
                  <a:pt x="8259" y="1909"/>
                  <a:pt x="8266" y="1915"/>
                </a:cubicBezTo>
                <a:cubicBezTo>
                  <a:pt x="8273" y="1923"/>
                  <a:pt x="8281" y="1932"/>
                  <a:pt x="8295" y="1940"/>
                </a:cubicBezTo>
                <a:lnTo>
                  <a:pt x="8325" y="1974"/>
                </a:lnTo>
                <a:cubicBezTo>
                  <a:pt x="11360" y="4592"/>
                  <a:pt x="8424" y="7275"/>
                  <a:pt x="5106" y="10305"/>
                </a:cubicBezTo>
                <a:cubicBezTo>
                  <a:pt x="1605" y="13500"/>
                  <a:pt x="-2273" y="17040"/>
                  <a:pt x="1635" y="20649"/>
                </a:cubicBezTo>
                <a:cubicBezTo>
                  <a:pt x="1675" y="20691"/>
                  <a:pt x="1719" y="20730"/>
                  <a:pt x="1763" y="20770"/>
                </a:cubicBezTo>
              </a:path>
            </a:pathLst>
          </a:custGeom>
          <a:solidFill>
            <a:srgbClr val="424242"/>
          </a:solidFill>
          <a:ln>
            <a:noFill/>
          </a:ln>
          <a:effectLst/>
          <a:extLs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261" name="AutoShape 37"/>
          <p:cNvSpPr>
            <a:spLocks/>
          </p:cNvSpPr>
          <p:nvPr/>
        </p:nvSpPr>
        <p:spPr bwMode="auto">
          <a:xfrm>
            <a:off x="14574838" y="7099300"/>
            <a:ext cx="846137" cy="842963"/>
          </a:xfrm>
          <a:custGeom>
            <a:avLst/>
            <a:gdLst>
              <a:gd name="T0" fmla="+- 0 10849 98"/>
              <a:gd name="T1" fmla="*/ T0 w 21502"/>
              <a:gd name="T2" fmla="*/ 10800 h 21600"/>
              <a:gd name="T3" fmla="+- 0 10849 98"/>
              <a:gd name="T4" fmla="*/ T3 w 21502"/>
              <a:gd name="T5" fmla="*/ 10800 h 21600"/>
              <a:gd name="T6" fmla="+- 0 10849 98"/>
              <a:gd name="T7" fmla="*/ T6 w 21502"/>
              <a:gd name="T8" fmla="*/ 10800 h 21600"/>
              <a:gd name="T9" fmla="+- 0 10849 98"/>
              <a:gd name="T10" fmla="*/ T9 w 21502"/>
              <a:gd name="T11" fmla="*/ 10800 h 21600"/>
            </a:gdLst>
            <a:ahLst/>
            <a:cxnLst>
              <a:cxn ang="0">
                <a:pos x="T1" y="T2"/>
              </a:cxn>
              <a:cxn ang="0">
                <a:pos x="T4" y="T5"/>
              </a:cxn>
              <a:cxn ang="0">
                <a:pos x="T7" y="T8"/>
              </a:cxn>
              <a:cxn ang="0">
                <a:pos x="T10" y="T11"/>
              </a:cxn>
            </a:cxnLst>
            <a:rect l="0" t="0" r="r" b="b"/>
            <a:pathLst>
              <a:path w="21502" h="21600">
                <a:moveTo>
                  <a:pt x="19917" y="7880"/>
                </a:moveTo>
                <a:lnTo>
                  <a:pt x="18875" y="8932"/>
                </a:lnTo>
                <a:cubicBezTo>
                  <a:pt x="18730" y="9079"/>
                  <a:pt x="18497" y="9079"/>
                  <a:pt x="18353" y="8932"/>
                </a:cubicBezTo>
                <a:lnTo>
                  <a:pt x="17048" y="7617"/>
                </a:lnTo>
                <a:lnTo>
                  <a:pt x="15991" y="10290"/>
                </a:lnTo>
                <a:lnTo>
                  <a:pt x="16080" y="10064"/>
                </a:lnTo>
                <a:cubicBezTo>
                  <a:pt x="13859" y="7826"/>
                  <a:pt x="11601" y="7544"/>
                  <a:pt x="9565" y="7291"/>
                </a:cubicBezTo>
                <a:cubicBezTo>
                  <a:pt x="8910" y="7210"/>
                  <a:pt x="8276" y="7126"/>
                  <a:pt x="7652" y="6990"/>
                </a:cubicBezTo>
                <a:lnTo>
                  <a:pt x="13918" y="4456"/>
                </a:lnTo>
                <a:lnTo>
                  <a:pt x="12652" y="3179"/>
                </a:lnTo>
                <a:cubicBezTo>
                  <a:pt x="12508" y="3033"/>
                  <a:pt x="12508" y="2798"/>
                  <a:pt x="12652" y="2652"/>
                </a:cubicBezTo>
                <a:lnTo>
                  <a:pt x="13695" y="1598"/>
                </a:lnTo>
                <a:cubicBezTo>
                  <a:pt x="13840" y="1453"/>
                  <a:pt x="14073" y="1453"/>
                  <a:pt x="14217" y="1598"/>
                </a:cubicBezTo>
                <a:lnTo>
                  <a:pt x="19917" y="7353"/>
                </a:lnTo>
                <a:cubicBezTo>
                  <a:pt x="20062" y="7499"/>
                  <a:pt x="20062" y="7734"/>
                  <a:pt x="19917" y="7880"/>
                </a:cubicBezTo>
                <a:moveTo>
                  <a:pt x="12292" y="19639"/>
                </a:moveTo>
                <a:cubicBezTo>
                  <a:pt x="12200" y="19872"/>
                  <a:pt x="11999" y="20044"/>
                  <a:pt x="11756" y="20095"/>
                </a:cubicBezTo>
                <a:cubicBezTo>
                  <a:pt x="11700" y="20106"/>
                  <a:pt x="11643" y="20111"/>
                  <a:pt x="11587" y="20110"/>
                </a:cubicBezTo>
                <a:cubicBezTo>
                  <a:pt x="11400" y="20105"/>
                  <a:pt x="11219" y="20030"/>
                  <a:pt x="11084" y="19892"/>
                </a:cubicBezTo>
                <a:lnTo>
                  <a:pt x="1692" y="10517"/>
                </a:lnTo>
                <a:cubicBezTo>
                  <a:pt x="1519" y="10343"/>
                  <a:pt x="1443" y="10094"/>
                  <a:pt x="1488" y="9852"/>
                </a:cubicBezTo>
                <a:cubicBezTo>
                  <a:pt x="1533" y="9610"/>
                  <a:pt x="1695" y="9407"/>
                  <a:pt x="1917" y="9308"/>
                </a:cubicBezTo>
                <a:lnTo>
                  <a:pt x="6505" y="7453"/>
                </a:lnTo>
                <a:cubicBezTo>
                  <a:pt x="9597" y="8490"/>
                  <a:pt x="12689" y="7491"/>
                  <a:pt x="15781" y="10821"/>
                </a:cubicBezTo>
                <a:cubicBezTo>
                  <a:pt x="15781" y="10821"/>
                  <a:pt x="12292" y="19639"/>
                  <a:pt x="12292" y="19639"/>
                </a:cubicBezTo>
                <a:close/>
                <a:moveTo>
                  <a:pt x="15260" y="545"/>
                </a:moveTo>
                <a:cubicBezTo>
                  <a:pt x="14912" y="193"/>
                  <a:pt x="14449" y="0"/>
                  <a:pt x="13956" y="0"/>
                </a:cubicBezTo>
                <a:cubicBezTo>
                  <a:pt x="13463" y="0"/>
                  <a:pt x="13000" y="193"/>
                  <a:pt x="12651" y="546"/>
                </a:cubicBezTo>
                <a:lnTo>
                  <a:pt x="11610" y="1598"/>
                </a:lnTo>
                <a:cubicBezTo>
                  <a:pt x="11261" y="1949"/>
                  <a:pt x="11068" y="2417"/>
                  <a:pt x="11068" y="2915"/>
                </a:cubicBezTo>
                <a:cubicBezTo>
                  <a:pt x="11068" y="3265"/>
                  <a:pt x="11164" y="3601"/>
                  <a:pt x="11342" y="3893"/>
                </a:cubicBezTo>
                <a:lnTo>
                  <a:pt x="1324" y="7944"/>
                </a:lnTo>
                <a:cubicBezTo>
                  <a:pt x="654" y="8241"/>
                  <a:pt x="173" y="8851"/>
                  <a:pt x="38" y="9575"/>
                </a:cubicBezTo>
                <a:cubicBezTo>
                  <a:pt x="-98" y="10302"/>
                  <a:pt x="130" y="11048"/>
                  <a:pt x="654" y="11576"/>
                </a:cubicBezTo>
                <a:lnTo>
                  <a:pt x="10041" y="20946"/>
                </a:lnTo>
                <a:cubicBezTo>
                  <a:pt x="10445" y="21354"/>
                  <a:pt x="10982" y="21586"/>
                  <a:pt x="11549" y="21599"/>
                </a:cubicBezTo>
                <a:cubicBezTo>
                  <a:pt x="11562" y="21599"/>
                  <a:pt x="11593" y="21599"/>
                  <a:pt x="11605" y="21599"/>
                </a:cubicBezTo>
                <a:cubicBezTo>
                  <a:pt x="11754" y="21599"/>
                  <a:pt x="11906" y="21584"/>
                  <a:pt x="12056" y="21553"/>
                </a:cubicBezTo>
                <a:cubicBezTo>
                  <a:pt x="12789" y="21399"/>
                  <a:pt x="13390" y="20888"/>
                  <a:pt x="13662" y="20191"/>
                </a:cubicBezTo>
                <a:lnTo>
                  <a:pt x="17604" y="10229"/>
                </a:lnTo>
                <a:cubicBezTo>
                  <a:pt x="17902" y="10426"/>
                  <a:pt x="18250" y="10532"/>
                  <a:pt x="18613" y="10532"/>
                </a:cubicBezTo>
                <a:cubicBezTo>
                  <a:pt x="19107" y="10532"/>
                  <a:pt x="19570" y="10338"/>
                  <a:pt x="19918" y="9986"/>
                </a:cubicBezTo>
                <a:lnTo>
                  <a:pt x="20957" y="8937"/>
                </a:lnTo>
                <a:cubicBezTo>
                  <a:pt x="21308" y="8585"/>
                  <a:pt x="21502" y="8116"/>
                  <a:pt x="21502" y="7617"/>
                </a:cubicBezTo>
                <a:cubicBezTo>
                  <a:pt x="21502" y="7117"/>
                  <a:pt x="21308" y="6648"/>
                  <a:pt x="20961" y="6300"/>
                </a:cubicBezTo>
                <a:cubicBezTo>
                  <a:pt x="20961" y="6300"/>
                  <a:pt x="15260" y="545"/>
                  <a:pt x="15260" y="545"/>
                </a:cubicBezTo>
                <a:close/>
              </a:path>
            </a:pathLst>
          </a:custGeom>
          <a:solidFill>
            <a:srgbClr val="424242"/>
          </a:solidFill>
          <a:ln>
            <a:noFill/>
          </a:ln>
          <a:effectLst/>
          <a:extLs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262" name="AutoShape 38"/>
          <p:cNvSpPr>
            <a:spLocks/>
          </p:cNvSpPr>
          <p:nvPr/>
        </p:nvSpPr>
        <p:spPr bwMode="auto">
          <a:xfrm>
            <a:off x="14981238" y="7477125"/>
            <a:ext cx="144462" cy="14605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4320"/>
                </a:moveTo>
                <a:cubicBezTo>
                  <a:pt x="14381" y="4320"/>
                  <a:pt x="17279" y="7222"/>
                  <a:pt x="17279" y="10800"/>
                </a:cubicBezTo>
                <a:cubicBezTo>
                  <a:pt x="17279" y="14377"/>
                  <a:pt x="14381" y="17279"/>
                  <a:pt x="10800" y="17279"/>
                </a:cubicBezTo>
                <a:cubicBezTo>
                  <a:pt x="7218" y="17279"/>
                  <a:pt x="4319" y="14377"/>
                  <a:pt x="4319" y="10800"/>
                </a:cubicBezTo>
                <a:cubicBezTo>
                  <a:pt x="4319" y="7222"/>
                  <a:pt x="7218" y="4320"/>
                  <a:pt x="10800" y="4320"/>
                </a:cubicBezTo>
                <a:moveTo>
                  <a:pt x="10800" y="21599"/>
                </a:moveTo>
                <a:cubicBezTo>
                  <a:pt x="16752" y="21599"/>
                  <a:pt x="21600" y="16756"/>
                  <a:pt x="21600" y="10800"/>
                </a:cubicBezTo>
                <a:cubicBezTo>
                  <a:pt x="21600" y="4843"/>
                  <a:pt x="16752" y="0"/>
                  <a:pt x="10800" y="0"/>
                </a:cubicBezTo>
                <a:cubicBezTo>
                  <a:pt x="4847" y="0"/>
                  <a:pt x="0" y="4843"/>
                  <a:pt x="0" y="10800"/>
                </a:cubicBezTo>
                <a:cubicBezTo>
                  <a:pt x="0" y="16756"/>
                  <a:pt x="4847" y="21599"/>
                  <a:pt x="10800" y="21599"/>
                </a:cubicBezTo>
              </a:path>
            </a:pathLst>
          </a:custGeom>
          <a:solidFill>
            <a:srgbClr val="424242"/>
          </a:solidFill>
          <a:ln>
            <a:noFill/>
          </a:ln>
          <a:effectLst/>
          <a:extLs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263" name="AutoShape 39"/>
          <p:cNvSpPr>
            <a:spLocks/>
          </p:cNvSpPr>
          <p:nvPr/>
        </p:nvSpPr>
        <p:spPr bwMode="auto">
          <a:xfrm>
            <a:off x="15359063" y="7011988"/>
            <a:ext cx="144462" cy="14605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17279"/>
                </a:moveTo>
                <a:cubicBezTo>
                  <a:pt x="7218" y="17279"/>
                  <a:pt x="4320" y="14377"/>
                  <a:pt x="4320" y="10800"/>
                </a:cubicBezTo>
                <a:cubicBezTo>
                  <a:pt x="4320" y="7222"/>
                  <a:pt x="7218" y="4320"/>
                  <a:pt x="10800" y="4320"/>
                </a:cubicBezTo>
                <a:cubicBezTo>
                  <a:pt x="14381" y="4320"/>
                  <a:pt x="17280" y="7222"/>
                  <a:pt x="17280" y="10800"/>
                </a:cubicBezTo>
                <a:cubicBezTo>
                  <a:pt x="17280" y="14377"/>
                  <a:pt x="14381" y="17279"/>
                  <a:pt x="10800" y="17279"/>
                </a:cubicBezTo>
                <a:moveTo>
                  <a:pt x="10800" y="0"/>
                </a:moveTo>
                <a:cubicBezTo>
                  <a:pt x="4847" y="0"/>
                  <a:pt x="0" y="4843"/>
                  <a:pt x="0" y="10800"/>
                </a:cubicBezTo>
                <a:cubicBezTo>
                  <a:pt x="0" y="16756"/>
                  <a:pt x="4847" y="21599"/>
                  <a:pt x="10800" y="21599"/>
                </a:cubicBezTo>
                <a:cubicBezTo>
                  <a:pt x="16752" y="21599"/>
                  <a:pt x="21600" y="16756"/>
                  <a:pt x="21600" y="10800"/>
                </a:cubicBezTo>
                <a:cubicBezTo>
                  <a:pt x="21600" y="4843"/>
                  <a:pt x="16752" y="0"/>
                  <a:pt x="10800" y="0"/>
                </a:cubicBezTo>
              </a:path>
            </a:pathLst>
          </a:custGeom>
          <a:solidFill>
            <a:srgbClr val="424242"/>
          </a:solidFill>
          <a:ln>
            <a:noFill/>
          </a:ln>
          <a:effectLst/>
          <a:extLs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264" name="AutoShape 40"/>
          <p:cNvSpPr>
            <a:spLocks/>
          </p:cNvSpPr>
          <p:nvPr/>
        </p:nvSpPr>
        <p:spPr bwMode="auto">
          <a:xfrm>
            <a:off x="14806613" y="7448550"/>
            <a:ext cx="115887" cy="11588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5400"/>
                </a:moveTo>
                <a:cubicBezTo>
                  <a:pt x="13779" y="5400"/>
                  <a:pt x="16199" y="7815"/>
                  <a:pt x="16199" y="10800"/>
                </a:cubicBezTo>
                <a:cubicBezTo>
                  <a:pt x="16199" y="13784"/>
                  <a:pt x="13779" y="16200"/>
                  <a:pt x="10800" y="16200"/>
                </a:cubicBezTo>
                <a:cubicBezTo>
                  <a:pt x="7820" y="16200"/>
                  <a:pt x="5399" y="13784"/>
                  <a:pt x="5399" y="10800"/>
                </a:cubicBezTo>
                <a:cubicBezTo>
                  <a:pt x="5399" y="7815"/>
                  <a:pt x="7820" y="5400"/>
                  <a:pt x="10800" y="5400"/>
                </a:cubicBezTo>
                <a:moveTo>
                  <a:pt x="0" y="10800"/>
                </a:moveTo>
                <a:cubicBezTo>
                  <a:pt x="0" y="16753"/>
                  <a:pt x="4843" y="21599"/>
                  <a:pt x="10800" y="21599"/>
                </a:cubicBezTo>
                <a:cubicBezTo>
                  <a:pt x="16756" y="21599"/>
                  <a:pt x="21600" y="16753"/>
                  <a:pt x="21600" y="10800"/>
                </a:cubicBezTo>
                <a:cubicBezTo>
                  <a:pt x="21600" y="4846"/>
                  <a:pt x="16756" y="0"/>
                  <a:pt x="10800" y="0"/>
                </a:cubicBezTo>
                <a:cubicBezTo>
                  <a:pt x="4843" y="0"/>
                  <a:pt x="0" y="4846"/>
                  <a:pt x="0" y="10800"/>
                </a:cubicBezTo>
              </a:path>
            </a:pathLst>
          </a:custGeom>
          <a:solidFill>
            <a:srgbClr val="424242"/>
          </a:solidFill>
          <a:ln>
            <a:noFill/>
          </a:ln>
          <a:effectLst/>
          <a:extLs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265" name="AutoShape 41"/>
          <p:cNvSpPr>
            <a:spLocks/>
          </p:cNvSpPr>
          <p:nvPr/>
        </p:nvSpPr>
        <p:spPr bwMode="auto">
          <a:xfrm>
            <a:off x="14922500" y="7651750"/>
            <a:ext cx="58738" cy="5715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21599"/>
                </a:moveTo>
                <a:cubicBezTo>
                  <a:pt x="16758" y="21599"/>
                  <a:pt x="21600" y="16769"/>
                  <a:pt x="21600" y="10800"/>
                </a:cubicBezTo>
                <a:cubicBezTo>
                  <a:pt x="21600" y="4830"/>
                  <a:pt x="16758" y="0"/>
                  <a:pt x="10800" y="0"/>
                </a:cubicBezTo>
                <a:cubicBezTo>
                  <a:pt x="4841" y="0"/>
                  <a:pt x="0" y="4830"/>
                  <a:pt x="0" y="10800"/>
                </a:cubicBezTo>
                <a:cubicBezTo>
                  <a:pt x="0" y="16769"/>
                  <a:pt x="4841" y="21599"/>
                  <a:pt x="10800" y="21599"/>
                </a:cubicBezTo>
              </a:path>
            </a:pathLst>
          </a:custGeom>
          <a:solidFill>
            <a:srgbClr val="424242"/>
          </a:solidFill>
          <a:ln>
            <a:noFill/>
          </a:ln>
          <a:effectLst/>
          <a:extLs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266" name="AutoShape 42"/>
          <p:cNvSpPr>
            <a:spLocks/>
          </p:cNvSpPr>
          <p:nvPr/>
        </p:nvSpPr>
        <p:spPr bwMode="auto">
          <a:xfrm>
            <a:off x="15387638" y="7215188"/>
            <a:ext cx="57150" cy="5873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0"/>
                </a:moveTo>
                <a:cubicBezTo>
                  <a:pt x="4841" y="0"/>
                  <a:pt x="0" y="4830"/>
                  <a:pt x="0" y="10800"/>
                </a:cubicBezTo>
                <a:cubicBezTo>
                  <a:pt x="0" y="16769"/>
                  <a:pt x="4841" y="21599"/>
                  <a:pt x="10800" y="21599"/>
                </a:cubicBezTo>
                <a:cubicBezTo>
                  <a:pt x="16758" y="21599"/>
                  <a:pt x="21600" y="16769"/>
                  <a:pt x="21600" y="10800"/>
                </a:cubicBezTo>
                <a:cubicBezTo>
                  <a:pt x="21600" y="4830"/>
                  <a:pt x="16758" y="0"/>
                  <a:pt x="10800" y="0"/>
                </a:cubicBezTo>
              </a:path>
            </a:pathLst>
          </a:custGeom>
          <a:solidFill>
            <a:srgbClr val="424242"/>
          </a:solidFill>
          <a:ln>
            <a:noFill/>
          </a:ln>
          <a:effectLst/>
          <a:extLs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267" name="AutoShape 43"/>
          <p:cNvSpPr>
            <a:spLocks/>
          </p:cNvSpPr>
          <p:nvPr/>
        </p:nvSpPr>
        <p:spPr bwMode="auto">
          <a:xfrm>
            <a:off x="12715875" y="7070725"/>
            <a:ext cx="930275" cy="66833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951" y="9367"/>
                </a:moveTo>
                <a:cubicBezTo>
                  <a:pt x="10901" y="9383"/>
                  <a:pt x="10851" y="9391"/>
                  <a:pt x="10800" y="9391"/>
                </a:cubicBezTo>
                <a:cubicBezTo>
                  <a:pt x="10748" y="9391"/>
                  <a:pt x="10698" y="9383"/>
                  <a:pt x="10648" y="9367"/>
                </a:cubicBezTo>
                <a:lnTo>
                  <a:pt x="1873" y="6550"/>
                </a:lnTo>
                <a:cubicBezTo>
                  <a:pt x="1566" y="6452"/>
                  <a:pt x="1349" y="6072"/>
                  <a:pt x="1349" y="5634"/>
                </a:cubicBezTo>
                <a:cubicBezTo>
                  <a:pt x="1349" y="5197"/>
                  <a:pt x="1566" y="4817"/>
                  <a:pt x="1873" y="4719"/>
                </a:cubicBezTo>
                <a:lnTo>
                  <a:pt x="10648" y="1902"/>
                </a:lnTo>
                <a:cubicBezTo>
                  <a:pt x="10698" y="1886"/>
                  <a:pt x="10748" y="1878"/>
                  <a:pt x="10800" y="1878"/>
                </a:cubicBezTo>
                <a:cubicBezTo>
                  <a:pt x="10851" y="1878"/>
                  <a:pt x="10901" y="1886"/>
                  <a:pt x="10951" y="1902"/>
                </a:cubicBezTo>
                <a:lnTo>
                  <a:pt x="19726" y="4719"/>
                </a:lnTo>
                <a:cubicBezTo>
                  <a:pt x="20033" y="4817"/>
                  <a:pt x="20249" y="5197"/>
                  <a:pt x="20249" y="5634"/>
                </a:cubicBezTo>
                <a:cubicBezTo>
                  <a:pt x="20249" y="6072"/>
                  <a:pt x="20033" y="6452"/>
                  <a:pt x="19726" y="6550"/>
                </a:cubicBezTo>
                <a:cubicBezTo>
                  <a:pt x="19726" y="6550"/>
                  <a:pt x="10951" y="9367"/>
                  <a:pt x="10951" y="9367"/>
                </a:cubicBezTo>
                <a:close/>
                <a:moveTo>
                  <a:pt x="16874" y="16904"/>
                </a:moveTo>
                <a:cubicBezTo>
                  <a:pt x="16874" y="17942"/>
                  <a:pt x="14849" y="19721"/>
                  <a:pt x="10800" y="19721"/>
                </a:cubicBezTo>
                <a:cubicBezTo>
                  <a:pt x="6749" y="19721"/>
                  <a:pt x="4724" y="17942"/>
                  <a:pt x="4724" y="16904"/>
                </a:cubicBezTo>
                <a:lnTo>
                  <a:pt x="4724" y="9394"/>
                </a:lnTo>
                <a:lnTo>
                  <a:pt x="10353" y="11200"/>
                </a:lnTo>
                <a:cubicBezTo>
                  <a:pt x="10501" y="11246"/>
                  <a:pt x="10651" y="11269"/>
                  <a:pt x="10800" y="11269"/>
                </a:cubicBezTo>
                <a:cubicBezTo>
                  <a:pt x="10949" y="11269"/>
                  <a:pt x="11098" y="11246"/>
                  <a:pt x="11255" y="11198"/>
                </a:cubicBezTo>
                <a:lnTo>
                  <a:pt x="16874" y="9394"/>
                </a:lnTo>
                <a:cubicBezTo>
                  <a:pt x="16874" y="9394"/>
                  <a:pt x="16874" y="16904"/>
                  <a:pt x="16874" y="16904"/>
                </a:cubicBezTo>
                <a:close/>
                <a:moveTo>
                  <a:pt x="21600" y="5634"/>
                </a:moveTo>
                <a:cubicBezTo>
                  <a:pt x="21600" y="4314"/>
                  <a:pt x="20954" y="3185"/>
                  <a:pt x="20030" y="2888"/>
                </a:cubicBezTo>
                <a:lnTo>
                  <a:pt x="11246" y="68"/>
                </a:lnTo>
                <a:cubicBezTo>
                  <a:pt x="11098" y="22"/>
                  <a:pt x="10949" y="0"/>
                  <a:pt x="10800" y="0"/>
                </a:cubicBezTo>
                <a:cubicBezTo>
                  <a:pt x="10651" y="0"/>
                  <a:pt x="10501" y="22"/>
                  <a:pt x="10344" y="71"/>
                </a:cubicBezTo>
                <a:lnTo>
                  <a:pt x="1570" y="2888"/>
                </a:lnTo>
                <a:cubicBezTo>
                  <a:pt x="645" y="3185"/>
                  <a:pt x="0" y="4314"/>
                  <a:pt x="0" y="5634"/>
                </a:cubicBezTo>
                <a:cubicBezTo>
                  <a:pt x="0" y="6955"/>
                  <a:pt x="645" y="8084"/>
                  <a:pt x="1569" y="8380"/>
                </a:cubicBezTo>
                <a:lnTo>
                  <a:pt x="3374" y="8960"/>
                </a:lnTo>
                <a:lnTo>
                  <a:pt x="3374" y="16904"/>
                </a:lnTo>
                <a:cubicBezTo>
                  <a:pt x="3374" y="19397"/>
                  <a:pt x="5425" y="21600"/>
                  <a:pt x="10800" y="21600"/>
                </a:cubicBezTo>
                <a:cubicBezTo>
                  <a:pt x="16174" y="21600"/>
                  <a:pt x="18224" y="19397"/>
                  <a:pt x="18224" y="16904"/>
                </a:cubicBezTo>
                <a:lnTo>
                  <a:pt x="18224" y="8960"/>
                </a:lnTo>
                <a:lnTo>
                  <a:pt x="20030" y="8380"/>
                </a:lnTo>
                <a:cubicBezTo>
                  <a:pt x="20954" y="8084"/>
                  <a:pt x="21600" y="6955"/>
                  <a:pt x="21600" y="5634"/>
                </a:cubicBezTo>
              </a:path>
            </a:pathLst>
          </a:custGeom>
          <a:solidFill>
            <a:srgbClr val="424242"/>
          </a:solidFill>
          <a:ln>
            <a:noFill/>
          </a:ln>
          <a:effectLst/>
          <a:extLs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268" name="AutoShape 44"/>
          <p:cNvSpPr>
            <a:spLocks/>
          </p:cNvSpPr>
          <p:nvPr/>
        </p:nvSpPr>
        <p:spPr bwMode="auto">
          <a:xfrm>
            <a:off x="13558838" y="7361238"/>
            <a:ext cx="57150" cy="31908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1963"/>
                </a:moveTo>
                <a:lnTo>
                  <a:pt x="0" y="19636"/>
                </a:lnTo>
                <a:cubicBezTo>
                  <a:pt x="0" y="20721"/>
                  <a:pt x="4841" y="21599"/>
                  <a:pt x="10800" y="21599"/>
                </a:cubicBezTo>
                <a:cubicBezTo>
                  <a:pt x="16758" y="21599"/>
                  <a:pt x="21600" y="20721"/>
                  <a:pt x="21600" y="19636"/>
                </a:cubicBezTo>
                <a:lnTo>
                  <a:pt x="21600" y="1963"/>
                </a:lnTo>
                <a:cubicBezTo>
                  <a:pt x="21600" y="878"/>
                  <a:pt x="16758" y="0"/>
                  <a:pt x="10800" y="0"/>
                </a:cubicBezTo>
                <a:cubicBezTo>
                  <a:pt x="4841" y="0"/>
                  <a:pt x="0" y="878"/>
                  <a:pt x="0" y="1963"/>
                </a:cubicBezTo>
              </a:path>
            </a:pathLst>
          </a:custGeom>
          <a:solidFill>
            <a:srgbClr val="424242"/>
          </a:solidFill>
          <a:ln>
            <a:noFill/>
          </a:ln>
          <a:effectLst/>
          <a:extLs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269" name="AutoShape 45"/>
          <p:cNvSpPr>
            <a:spLocks/>
          </p:cNvSpPr>
          <p:nvPr/>
        </p:nvSpPr>
        <p:spPr bwMode="auto">
          <a:xfrm>
            <a:off x="13528675" y="7708900"/>
            <a:ext cx="117475" cy="17462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0"/>
                </a:moveTo>
                <a:cubicBezTo>
                  <a:pt x="4838" y="0"/>
                  <a:pt x="0" y="10427"/>
                  <a:pt x="0" y="14400"/>
                </a:cubicBezTo>
                <a:cubicBezTo>
                  <a:pt x="0" y="18372"/>
                  <a:pt x="4838" y="21599"/>
                  <a:pt x="10800" y="21599"/>
                </a:cubicBezTo>
                <a:cubicBezTo>
                  <a:pt x="16761" y="21599"/>
                  <a:pt x="21600" y="18372"/>
                  <a:pt x="21600" y="14400"/>
                </a:cubicBezTo>
                <a:cubicBezTo>
                  <a:pt x="21600" y="10427"/>
                  <a:pt x="16761" y="0"/>
                  <a:pt x="10800" y="0"/>
                </a:cubicBezTo>
              </a:path>
            </a:pathLst>
          </a:custGeom>
          <a:solidFill>
            <a:srgbClr val="424242"/>
          </a:solidFill>
          <a:ln>
            <a:noFill/>
          </a:ln>
          <a:effectLst/>
          <a:extLs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270" name="AutoShape 46"/>
          <p:cNvSpPr>
            <a:spLocks/>
          </p:cNvSpPr>
          <p:nvPr/>
        </p:nvSpPr>
        <p:spPr bwMode="auto">
          <a:xfrm>
            <a:off x="22005925" y="5154613"/>
            <a:ext cx="928688" cy="92868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6874" y="17549"/>
                </a:moveTo>
                <a:cubicBezTo>
                  <a:pt x="15513" y="17549"/>
                  <a:pt x="14343" y="15612"/>
                  <a:pt x="13809" y="12825"/>
                </a:cubicBezTo>
                <a:lnTo>
                  <a:pt x="15524" y="12825"/>
                </a:lnTo>
                <a:cubicBezTo>
                  <a:pt x="17038" y="12825"/>
                  <a:pt x="18224" y="11343"/>
                  <a:pt x="18224" y="9450"/>
                </a:cubicBezTo>
                <a:cubicBezTo>
                  <a:pt x="18224" y="7558"/>
                  <a:pt x="17038" y="6075"/>
                  <a:pt x="15524" y="6075"/>
                </a:cubicBezTo>
                <a:lnTo>
                  <a:pt x="13809" y="6075"/>
                </a:lnTo>
                <a:cubicBezTo>
                  <a:pt x="14343" y="3289"/>
                  <a:pt x="15513" y="1350"/>
                  <a:pt x="16874" y="1350"/>
                </a:cubicBezTo>
                <a:cubicBezTo>
                  <a:pt x="18739" y="1350"/>
                  <a:pt x="20249" y="4976"/>
                  <a:pt x="20249" y="9450"/>
                </a:cubicBezTo>
                <a:cubicBezTo>
                  <a:pt x="20249" y="13923"/>
                  <a:pt x="18739" y="17549"/>
                  <a:pt x="16874" y="17549"/>
                </a:cubicBezTo>
                <a:moveTo>
                  <a:pt x="8926" y="11482"/>
                </a:moveTo>
                <a:lnTo>
                  <a:pt x="8774" y="11482"/>
                </a:lnTo>
                <a:lnTo>
                  <a:pt x="8774" y="11475"/>
                </a:lnTo>
                <a:cubicBezTo>
                  <a:pt x="8028" y="11475"/>
                  <a:pt x="7424" y="10569"/>
                  <a:pt x="7424" y="9450"/>
                </a:cubicBezTo>
                <a:cubicBezTo>
                  <a:pt x="7424" y="8332"/>
                  <a:pt x="8028" y="7425"/>
                  <a:pt x="8774" y="7425"/>
                </a:cubicBezTo>
                <a:lnTo>
                  <a:pt x="8926" y="7425"/>
                </a:lnTo>
                <a:cubicBezTo>
                  <a:pt x="10200" y="7425"/>
                  <a:pt x="11391" y="6924"/>
                  <a:pt x="12441" y="6063"/>
                </a:cubicBezTo>
                <a:cubicBezTo>
                  <a:pt x="12248" y="7149"/>
                  <a:pt x="12149" y="8300"/>
                  <a:pt x="12149" y="9450"/>
                </a:cubicBezTo>
                <a:cubicBezTo>
                  <a:pt x="12149" y="10603"/>
                  <a:pt x="12248" y="11758"/>
                  <a:pt x="12442" y="12846"/>
                </a:cubicBezTo>
                <a:cubicBezTo>
                  <a:pt x="11393" y="11983"/>
                  <a:pt x="10200" y="11482"/>
                  <a:pt x="8926" y="11482"/>
                </a:cubicBezTo>
                <a:moveTo>
                  <a:pt x="8096" y="20249"/>
                </a:moveTo>
                <a:lnTo>
                  <a:pt x="5396" y="20249"/>
                </a:lnTo>
                <a:lnTo>
                  <a:pt x="5396" y="14175"/>
                </a:lnTo>
                <a:cubicBezTo>
                  <a:pt x="5396" y="13683"/>
                  <a:pt x="5264" y="13223"/>
                  <a:pt x="5033" y="12825"/>
                </a:cubicBezTo>
                <a:lnTo>
                  <a:pt x="5505" y="12825"/>
                </a:lnTo>
                <a:lnTo>
                  <a:pt x="5505" y="12832"/>
                </a:lnTo>
                <a:lnTo>
                  <a:pt x="7535" y="12832"/>
                </a:lnTo>
                <a:cubicBezTo>
                  <a:pt x="7463" y="13042"/>
                  <a:pt x="7421" y="13265"/>
                  <a:pt x="7421" y="13500"/>
                </a:cubicBezTo>
                <a:lnTo>
                  <a:pt x="7421" y="18225"/>
                </a:lnTo>
                <a:cubicBezTo>
                  <a:pt x="7421" y="18874"/>
                  <a:pt x="7784" y="19307"/>
                  <a:pt x="8001" y="19565"/>
                </a:cubicBezTo>
                <a:cubicBezTo>
                  <a:pt x="8031" y="19601"/>
                  <a:pt x="8065" y="19638"/>
                  <a:pt x="8096" y="19677"/>
                </a:cubicBezTo>
                <a:cubicBezTo>
                  <a:pt x="8096" y="19677"/>
                  <a:pt x="8096" y="20249"/>
                  <a:pt x="8096" y="20249"/>
                </a:cubicBezTo>
                <a:close/>
                <a:moveTo>
                  <a:pt x="1349" y="9450"/>
                </a:moveTo>
                <a:cubicBezTo>
                  <a:pt x="1349" y="8332"/>
                  <a:pt x="1953" y="7425"/>
                  <a:pt x="2699" y="7425"/>
                </a:cubicBezTo>
                <a:lnTo>
                  <a:pt x="7434" y="7425"/>
                </a:lnTo>
                <a:cubicBezTo>
                  <a:pt x="7014" y="7916"/>
                  <a:pt x="6749" y="8631"/>
                  <a:pt x="6749" y="9450"/>
                </a:cubicBezTo>
                <a:cubicBezTo>
                  <a:pt x="6749" y="10270"/>
                  <a:pt x="7014" y="10984"/>
                  <a:pt x="7434" y="11475"/>
                </a:cubicBezTo>
                <a:lnTo>
                  <a:pt x="2699" y="11475"/>
                </a:lnTo>
                <a:cubicBezTo>
                  <a:pt x="1953" y="11475"/>
                  <a:pt x="1349" y="10569"/>
                  <a:pt x="1349" y="9450"/>
                </a:cubicBezTo>
                <a:moveTo>
                  <a:pt x="13499" y="9450"/>
                </a:moveTo>
                <a:cubicBezTo>
                  <a:pt x="13499" y="8749"/>
                  <a:pt x="13540" y="8073"/>
                  <a:pt x="13610" y="7425"/>
                </a:cubicBezTo>
                <a:lnTo>
                  <a:pt x="15524" y="7425"/>
                </a:lnTo>
                <a:cubicBezTo>
                  <a:pt x="16269" y="7425"/>
                  <a:pt x="16874" y="8332"/>
                  <a:pt x="16874" y="9450"/>
                </a:cubicBezTo>
                <a:cubicBezTo>
                  <a:pt x="16874" y="10569"/>
                  <a:pt x="16269" y="11475"/>
                  <a:pt x="15524" y="11475"/>
                </a:cubicBezTo>
                <a:lnTo>
                  <a:pt x="13610" y="11475"/>
                </a:lnTo>
                <a:cubicBezTo>
                  <a:pt x="13540" y="10826"/>
                  <a:pt x="13499" y="10151"/>
                  <a:pt x="13499" y="9450"/>
                </a:cubicBezTo>
                <a:moveTo>
                  <a:pt x="16874" y="0"/>
                </a:moveTo>
                <a:cubicBezTo>
                  <a:pt x="15489" y="0"/>
                  <a:pt x="14400" y="951"/>
                  <a:pt x="13618" y="2420"/>
                </a:cubicBezTo>
                <a:lnTo>
                  <a:pt x="13604" y="2412"/>
                </a:lnTo>
                <a:cubicBezTo>
                  <a:pt x="12469" y="4635"/>
                  <a:pt x="10778" y="6075"/>
                  <a:pt x="8926" y="6075"/>
                </a:cubicBezTo>
                <a:lnTo>
                  <a:pt x="8479" y="6075"/>
                </a:lnTo>
                <a:lnTo>
                  <a:pt x="5505" y="6075"/>
                </a:lnTo>
                <a:lnTo>
                  <a:pt x="2699" y="6075"/>
                </a:lnTo>
                <a:cubicBezTo>
                  <a:pt x="1185" y="6075"/>
                  <a:pt x="0" y="7558"/>
                  <a:pt x="0" y="9450"/>
                </a:cubicBezTo>
                <a:cubicBezTo>
                  <a:pt x="0" y="11343"/>
                  <a:pt x="1185" y="12825"/>
                  <a:pt x="2699" y="12825"/>
                </a:cubicBezTo>
                <a:cubicBezTo>
                  <a:pt x="3443" y="12827"/>
                  <a:pt x="4046" y="13430"/>
                  <a:pt x="4046" y="14175"/>
                </a:cubicBezTo>
                <a:lnTo>
                  <a:pt x="4046" y="20249"/>
                </a:lnTo>
                <a:cubicBezTo>
                  <a:pt x="4046" y="20996"/>
                  <a:pt x="4651" y="21599"/>
                  <a:pt x="5396" y="21599"/>
                </a:cubicBezTo>
                <a:lnTo>
                  <a:pt x="8096" y="21599"/>
                </a:lnTo>
                <a:cubicBezTo>
                  <a:pt x="8842" y="21599"/>
                  <a:pt x="9446" y="20996"/>
                  <a:pt x="9446" y="20249"/>
                </a:cubicBezTo>
                <a:lnTo>
                  <a:pt x="9446" y="19575"/>
                </a:lnTo>
                <a:cubicBezTo>
                  <a:pt x="9446" y="18900"/>
                  <a:pt x="8771" y="18598"/>
                  <a:pt x="8771" y="18225"/>
                </a:cubicBezTo>
                <a:lnTo>
                  <a:pt x="8771" y="13500"/>
                </a:lnTo>
                <a:cubicBezTo>
                  <a:pt x="8771" y="13484"/>
                  <a:pt x="8781" y="13473"/>
                  <a:pt x="8782" y="13458"/>
                </a:cubicBezTo>
                <a:cubicBezTo>
                  <a:pt x="8789" y="13361"/>
                  <a:pt x="8815" y="13271"/>
                  <a:pt x="8859" y="13191"/>
                </a:cubicBezTo>
                <a:cubicBezTo>
                  <a:pt x="8871" y="13169"/>
                  <a:pt x="8884" y="13151"/>
                  <a:pt x="8898" y="13132"/>
                </a:cubicBezTo>
                <a:cubicBezTo>
                  <a:pt x="8952" y="13051"/>
                  <a:pt x="9020" y="12985"/>
                  <a:pt x="9103" y="12934"/>
                </a:cubicBezTo>
                <a:cubicBezTo>
                  <a:pt x="9107" y="12931"/>
                  <a:pt x="9108" y="12927"/>
                  <a:pt x="9112" y="12925"/>
                </a:cubicBezTo>
                <a:cubicBezTo>
                  <a:pt x="9115" y="12925"/>
                  <a:pt x="9117" y="12922"/>
                  <a:pt x="9120" y="12922"/>
                </a:cubicBezTo>
                <a:cubicBezTo>
                  <a:pt x="9174" y="12892"/>
                  <a:pt x="9238" y="12885"/>
                  <a:pt x="9299" y="12868"/>
                </a:cubicBezTo>
                <a:cubicBezTo>
                  <a:pt x="11003" y="13049"/>
                  <a:pt x="12545" y="14424"/>
                  <a:pt x="13604" y="16495"/>
                </a:cubicBezTo>
                <a:lnTo>
                  <a:pt x="13621" y="16487"/>
                </a:lnTo>
                <a:cubicBezTo>
                  <a:pt x="14404" y="17950"/>
                  <a:pt x="15490" y="18900"/>
                  <a:pt x="16874" y="18900"/>
                </a:cubicBezTo>
                <a:cubicBezTo>
                  <a:pt x="19977" y="18900"/>
                  <a:pt x="21600" y="14145"/>
                  <a:pt x="21600" y="9450"/>
                </a:cubicBezTo>
                <a:cubicBezTo>
                  <a:pt x="21600" y="4754"/>
                  <a:pt x="19977" y="0"/>
                  <a:pt x="16874" y="0"/>
                </a:cubicBezTo>
              </a:path>
            </a:pathLst>
          </a:custGeom>
          <a:solidFill>
            <a:srgbClr val="424242"/>
          </a:solidFill>
          <a:ln>
            <a:noFill/>
          </a:ln>
          <a:effectLst/>
          <a:extLs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271" name="AutoShape 47"/>
          <p:cNvSpPr>
            <a:spLocks/>
          </p:cNvSpPr>
          <p:nvPr/>
        </p:nvSpPr>
        <p:spPr bwMode="auto">
          <a:xfrm>
            <a:off x="20148550" y="5154613"/>
            <a:ext cx="928688" cy="928687"/>
          </a:xfrm>
          <a:custGeom>
            <a:avLst/>
            <a:gdLst>
              <a:gd name="T0" fmla="+- 0 10853 107"/>
              <a:gd name="T1" fmla="*/ T0 w 21493"/>
              <a:gd name="T2" fmla="*/ 10800 h 21600"/>
              <a:gd name="T3" fmla="+- 0 10853 107"/>
              <a:gd name="T4" fmla="*/ T3 w 21493"/>
              <a:gd name="T5" fmla="*/ 10800 h 21600"/>
              <a:gd name="T6" fmla="+- 0 10853 107"/>
              <a:gd name="T7" fmla="*/ T6 w 21493"/>
              <a:gd name="T8" fmla="*/ 10800 h 21600"/>
              <a:gd name="T9" fmla="+- 0 10853 107"/>
              <a:gd name="T10" fmla="*/ T9 w 21493"/>
              <a:gd name="T11" fmla="*/ 10800 h 21600"/>
            </a:gdLst>
            <a:ahLst/>
            <a:cxnLst>
              <a:cxn ang="0">
                <a:pos x="T1" y="T2"/>
              </a:cxn>
              <a:cxn ang="0">
                <a:pos x="T4" y="T5"/>
              </a:cxn>
              <a:cxn ang="0">
                <a:pos x="T7" y="T8"/>
              </a:cxn>
              <a:cxn ang="0">
                <a:pos x="T10" y="T11"/>
              </a:cxn>
            </a:cxnLst>
            <a:rect l="0" t="0" r="r" b="b"/>
            <a:pathLst>
              <a:path w="21493" h="21600">
                <a:moveTo>
                  <a:pt x="20123" y="3375"/>
                </a:moveTo>
                <a:lnTo>
                  <a:pt x="8704" y="5400"/>
                </a:lnTo>
                <a:lnTo>
                  <a:pt x="8704" y="4725"/>
                </a:lnTo>
                <a:lnTo>
                  <a:pt x="8704" y="3375"/>
                </a:lnTo>
                <a:lnTo>
                  <a:pt x="20123" y="1350"/>
                </a:lnTo>
                <a:lnTo>
                  <a:pt x="20123" y="2700"/>
                </a:lnTo>
                <a:cubicBezTo>
                  <a:pt x="20123" y="2700"/>
                  <a:pt x="20123" y="3375"/>
                  <a:pt x="20123" y="3375"/>
                </a:cubicBezTo>
                <a:close/>
                <a:moveTo>
                  <a:pt x="17901" y="18014"/>
                </a:moveTo>
                <a:cubicBezTo>
                  <a:pt x="16291" y="18553"/>
                  <a:pt x="14628" y="18025"/>
                  <a:pt x="14187" y="16839"/>
                </a:cubicBezTo>
                <a:cubicBezTo>
                  <a:pt x="13745" y="15651"/>
                  <a:pt x="14691" y="14251"/>
                  <a:pt x="16300" y="13712"/>
                </a:cubicBezTo>
                <a:cubicBezTo>
                  <a:pt x="17910" y="13173"/>
                  <a:pt x="19573" y="13699"/>
                  <a:pt x="20014" y="14886"/>
                </a:cubicBezTo>
                <a:cubicBezTo>
                  <a:pt x="20456" y="16074"/>
                  <a:pt x="19510" y="17474"/>
                  <a:pt x="17901" y="18014"/>
                </a:cubicBezTo>
                <a:moveTo>
                  <a:pt x="5163" y="20039"/>
                </a:moveTo>
                <a:cubicBezTo>
                  <a:pt x="3554" y="20578"/>
                  <a:pt x="1890" y="20050"/>
                  <a:pt x="1450" y="18864"/>
                </a:cubicBezTo>
                <a:cubicBezTo>
                  <a:pt x="1008" y="17676"/>
                  <a:pt x="1954" y="16276"/>
                  <a:pt x="3562" y="15737"/>
                </a:cubicBezTo>
                <a:cubicBezTo>
                  <a:pt x="5172" y="15198"/>
                  <a:pt x="6836" y="15724"/>
                  <a:pt x="7277" y="16911"/>
                </a:cubicBezTo>
                <a:cubicBezTo>
                  <a:pt x="7719" y="18099"/>
                  <a:pt x="6773" y="19499"/>
                  <a:pt x="5163" y="20039"/>
                </a:cubicBezTo>
                <a:moveTo>
                  <a:pt x="21012" y="316"/>
                </a:moveTo>
                <a:cubicBezTo>
                  <a:pt x="20770" y="110"/>
                  <a:pt x="20463" y="0"/>
                  <a:pt x="20149" y="0"/>
                </a:cubicBezTo>
                <a:cubicBezTo>
                  <a:pt x="20072" y="0"/>
                  <a:pt x="19993" y="6"/>
                  <a:pt x="19916" y="21"/>
                </a:cubicBezTo>
                <a:lnTo>
                  <a:pt x="8497" y="2046"/>
                </a:lnTo>
                <a:cubicBezTo>
                  <a:pt x="7855" y="2159"/>
                  <a:pt x="7387" y="2719"/>
                  <a:pt x="7387" y="3375"/>
                </a:cubicBezTo>
                <a:lnTo>
                  <a:pt x="7387" y="4725"/>
                </a:lnTo>
                <a:lnTo>
                  <a:pt x="7387" y="5400"/>
                </a:lnTo>
                <a:lnTo>
                  <a:pt x="7387" y="14964"/>
                </a:lnTo>
                <a:cubicBezTo>
                  <a:pt x="6706" y="14467"/>
                  <a:pt x="5822" y="14175"/>
                  <a:pt x="4839" y="14175"/>
                </a:cubicBezTo>
                <a:cubicBezTo>
                  <a:pt x="4268" y="14175"/>
                  <a:pt x="3696" y="14269"/>
                  <a:pt x="3139" y="14455"/>
                </a:cubicBezTo>
                <a:cubicBezTo>
                  <a:pt x="1865" y="14882"/>
                  <a:pt x="843" y="15739"/>
                  <a:pt x="336" y="16807"/>
                </a:cubicBezTo>
                <a:cubicBezTo>
                  <a:pt x="-56" y="17633"/>
                  <a:pt x="-107" y="18530"/>
                  <a:pt x="192" y="19336"/>
                </a:cubicBezTo>
                <a:cubicBezTo>
                  <a:pt x="703" y="20711"/>
                  <a:pt x="2155" y="21599"/>
                  <a:pt x="3892" y="21599"/>
                </a:cubicBezTo>
                <a:cubicBezTo>
                  <a:pt x="4462" y="21599"/>
                  <a:pt x="5033" y="21506"/>
                  <a:pt x="5590" y="21319"/>
                </a:cubicBezTo>
                <a:cubicBezTo>
                  <a:pt x="6865" y="20893"/>
                  <a:pt x="7887" y="20036"/>
                  <a:pt x="8394" y="18969"/>
                </a:cubicBezTo>
                <a:cubicBezTo>
                  <a:pt x="8612" y="18509"/>
                  <a:pt x="8714" y="18027"/>
                  <a:pt x="8718" y="17549"/>
                </a:cubicBezTo>
                <a:lnTo>
                  <a:pt x="8730" y="17549"/>
                </a:lnTo>
                <a:lnTo>
                  <a:pt x="8730" y="6750"/>
                </a:lnTo>
                <a:cubicBezTo>
                  <a:pt x="8807" y="6750"/>
                  <a:pt x="8886" y="6743"/>
                  <a:pt x="8964" y="6730"/>
                </a:cubicBezTo>
                <a:lnTo>
                  <a:pt x="20149" y="4746"/>
                </a:lnTo>
                <a:lnTo>
                  <a:pt x="20149" y="12939"/>
                </a:lnTo>
                <a:cubicBezTo>
                  <a:pt x="19468" y="12442"/>
                  <a:pt x="18584" y="12150"/>
                  <a:pt x="17600" y="12150"/>
                </a:cubicBezTo>
                <a:cubicBezTo>
                  <a:pt x="17030" y="12150"/>
                  <a:pt x="16459" y="12244"/>
                  <a:pt x="15902" y="12430"/>
                </a:cubicBezTo>
                <a:cubicBezTo>
                  <a:pt x="14628" y="12857"/>
                  <a:pt x="13606" y="13714"/>
                  <a:pt x="13098" y="14782"/>
                </a:cubicBezTo>
                <a:cubicBezTo>
                  <a:pt x="12706" y="15608"/>
                  <a:pt x="12656" y="16505"/>
                  <a:pt x="12955" y="17311"/>
                </a:cubicBezTo>
                <a:cubicBezTo>
                  <a:pt x="13466" y="18686"/>
                  <a:pt x="14918" y="19575"/>
                  <a:pt x="16653" y="19575"/>
                </a:cubicBezTo>
                <a:cubicBezTo>
                  <a:pt x="17224" y="19575"/>
                  <a:pt x="17796" y="19481"/>
                  <a:pt x="18352" y="19294"/>
                </a:cubicBezTo>
                <a:cubicBezTo>
                  <a:pt x="19627" y="18868"/>
                  <a:pt x="20649" y="18011"/>
                  <a:pt x="21157" y="16944"/>
                </a:cubicBezTo>
                <a:cubicBezTo>
                  <a:pt x="21374" y="16484"/>
                  <a:pt x="21477" y="16002"/>
                  <a:pt x="21480" y="15525"/>
                </a:cubicBezTo>
                <a:lnTo>
                  <a:pt x="21493" y="15525"/>
                </a:lnTo>
                <a:lnTo>
                  <a:pt x="21493" y="3375"/>
                </a:lnTo>
                <a:lnTo>
                  <a:pt x="21493" y="2700"/>
                </a:lnTo>
                <a:lnTo>
                  <a:pt x="21493" y="1350"/>
                </a:lnTo>
                <a:cubicBezTo>
                  <a:pt x="21493" y="951"/>
                  <a:pt x="21317" y="572"/>
                  <a:pt x="21012" y="316"/>
                </a:cubicBezTo>
              </a:path>
            </a:pathLst>
          </a:custGeom>
          <a:solidFill>
            <a:srgbClr val="424242"/>
          </a:solidFill>
          <a:ln>
            <a:noFill/>
          </a:ln>
          <a:effectLst/>
          <a:extLs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272" name="AutoShape 48"/>
          <p:cNvSpPr>
            <a:spLocks/>
          </p:cNvSpPr>
          <p:nvPr/>
        </p:nvSpPr>
        <p:spPr bwMode="auto">
          <a:xfrm>
            <a:off x="18348325" y="5154613"/>
            <a:ext cx="812800" cy="92868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7425"/>
                </a:moveTo>
                <a:cubicBezTo>
                  <a:pt x="5687" y="7425"/>
                  <a:pt x="1542" y="6064"/>
                  <a:pt x="1542" y="4387"/>
                </a:cubicBezTo>
                <a:cubicBezTo>
                  <a:pt x="1542" y="2709"/>
                  <a:pt x="5687" y="1350"/>
                  <a:pt x="10800" y="1350"/>
                </a:cubicBezTo>
                <a:cubicBezTo>
                  <a:pt x="15912" y="1350"/>
                  <a:pt x="20057" y="2709"/>
                  <a:pt x="20057" y="4387"/>
                </a:cubicBezTo>
                <a:cubicBezTo>
                  <a:pt x="20057" y="6064"/>
                  <a:pt x="15912" y="7425"/>
                  <a:pt x="10800" y="7425"/>
                </a:cubicBezTo>
                <a:moveTo>
                  <a:pt x="20057" y="9112"/>
                </a:moveTo>
                <a:lnTo>
                  <a:pt x="20054" y="9112"/>
                </a:lnTo>
                <a:cubicBezTo>
                  <a:pt x="20054" y="9119"/>
                  <a:pt x="20057" y="9127"/>
                  <a:pt x="20057" y="9133"/>
                </a:cubicBezTo>
                <a:cubicBezTo>
                  <a:pt x="20057" y="10800"/>
                  <a:pt x="15912" y="12150"/>
                  <a:pt x="10800" y="12150"/>
                </a:cubicBezTo>
                <a:cubicBezTo>
                  <a:pt x="5687" y="12150"/>
                  <a:pt x="1542" y="10800"/>
                  <a:pt x="1542" y="9133"/>
                </a:cubicBezTo>
                <a:cubicBezTo>
                  <a:pt x="1542" y="9127"/>
                  <a:pt x="1545" y="9119"/>
                  <a:pt x="1545" y="9112"/>
                </a:cubicBezTo>
                <a:lnTo>
                  <a:pt x="1542" y="9112"/>
                </a:lnTo>
                <a:lnTo>
                  <a:pt x="1542" y="6793"/>
                </a:lnTo>
                <a:cubicBezTo>
                  <a:pt x="3564" y="8140"/>
                  <a:pt x="7271" y="8774"/>
                  <a:pt x="10800" y="8774"/>
                </a:cubicBezTo>
                <a:cubicBezTo>
                  <a:pt x="14328" y="8774"/>
                  <a:pt x="18035" y="8140"/>
                  <a:pt x="20057" y="6793"/>
                </a:cubicBezTo>
                <a:cubicBezTo>
                  <a:pt x="20057" y="6793"/>
                  <a:pt x="20057" y="9112"/>
                  <a:pt x="20057" y="9112"/>
                </a:cubicBezTo>
                <a:close/>
                <a:moveTo>
                  <a:pt x="20057" y="13162"/>
                </a:moveTo>
                <a:lnTo>
                  <a:pt x="20054" y="13162"/>
                </a:lnTo>
                <a:cubicBezTo>
                  <a:pt x="20054" y="13169"/>
                  <a:pt x="20057" y="13177"/>
                  <a:pt x="20057" y="13183"/>
                </a:cubicBezTo>
                <a:cubicBezTo>
                  <a:pt x="20057" y="14850"/>
                  <a:pt x="15912" y="16200"/>
                  <a:pt x="10800" y="16200"/>
                </a:cubicBezTo>
                <a:cubicBezTo>
                  <a:pt x="5687" y="16200"/>
                  <a:pt x="1542" y="14850"/>
                  <a:pt x="1542" y="13183"/>
                </a:cubicBezTo>
                <a:cubicBezTo>
                  <a:pt x="1542" y="13177"/>
                  <a:pt x="1545" y="13169"/>
                  <a:pt x="1545" y="13162"/>
                </a:cubicBezTo>
                <a:lnTo>
                  <a:pt x="1542" y="13162"/>
                </a:lnTo>
                <a:lnTo>
                  <a:pt x="1542" y="10640"/>
                </a:lnTo>
                <a:cubicBezTo>
                  <a:pt x="3136" y="12077"/>
                  <a:pt x="6982" y="12825"/>
                  <a:pt x="10800" y="12825"/>
                </a:cubicBezTo>
                <a:cubicBezTo>
                  <a:pt x="14617" y="12825"/>
                  <a:pt x="18463" y="12077"/>
                  <a:pt x="20057" y="10640"/>
                </a:cubicBezTo>
                <a:cubicBezTo>
                  <a:pt x="20057" y="10640"/>
                  <a:pt x="20057" y="13162"/>
                  <a:pt x="20057" y="13162"/>
                </a:cubicBezTo>
                <a:close/>
                <a:moveTo>
                  <a:pt x="20057" y="17212"/>
                </a:moveTo>
                <a:cubicBezTo>
                  <a:pt x="20057" y="18889"/>
                  <a:pt x="15912" y="20249"/>
                  <a:pt x="10800" y="20249"/>
                </a:cubicBezTo>
                <a:cubicBezTo>
                  <a:pt x="5687" y="20249"/>
                  <a:pt x="1542" y="18889"/>
                  <a:pt x="1542" y="17212"/>
                </a:cubicBezTo>
                <a:lnTo>
                  <a:pt x="1542" y="14690"/>
                </a:lnTo>
                <a:cubicBezTo>
                  <a:pt x="3136" y="16127"/>
                  <a:pt x="6982" y="16875"/>
                  <a:pt x="10800" y="16875"/>
                </a:cubicBezTo>
                <a:cubicBezTo>
                  <a:pt x="14617" y="16875"/>
                  <a:pt x="18463" y="16127"/>
                  <a:pt x="20057" y="14690"/>
                </a:cubicBezTo>
                <a:cubicBezTo>
                  <a:pt x="20057" y="14690"/>
                  <a:pt x="20057" y="17212"/>
                  <a:pt x="20057" y="17212"/>
                </a:cubicBezTo>
                <a:close/>
                <a:moveTo>
                  <a:pt x="10800" y="0"/>
                </a:moveTo>
                <a:cubicBezTo>
                  <a:pt x="5598" y="0"/>
                  <a:pt x="0" y="1372"/>
                  <a:pt x="0" y="4387"/>
                </a:cubicBezTo>
                <a:lnTo>
                  <a:pt x="0" y="17212"/>
                </a:lnTo>
                <a:cubicBezTo>
                  <a:pt x="0" y="20226"/>
                  <a:pt x="5598" y="21599"/>
                  <a:pt x="10800" y="21599"/>
                </a:cubicBezTo>
                <a:cubicBezTo>
                  <a:pt x="16001" y="21599"/>
                  <a:pt x="21599" y="20226"/>
                  <a:pt x="21599" y="17212"/>
                </a:cubicBezTo>
                <a:lnTo>
                  <a:pt x="21599" y="4387"/>
                </a:lnTo>
                <a:cubicBezTo>
                  <a:pt x="21599" y="1372"/>
                  <a:pt x="16001" y="0"/>
                  <a:pt x="10800" y="0"/>
                </a:cubicBezTo>
              </a:path>
            </a:pathLst>
          </a:custGeom>
          <a:solidFill>
            <a:srgbClr val="424242"/>
          </a:solidFill>
          <a:ln>
            <a:noFill/>
          </a:ln>
          <a:effectLst/>
          <a:extLs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273" name="AutoShape 49"/>
          <p:cNvSpPr>
            <a:spLocks/>
          </p:cNvSpPr>
          <p:nvPr/>
        </p:nvSpPr>
        <p:spPr bwMode="auto">
          <a:xfrm>
            <a:off x="18986500" y="5880100"/>
            <a:ext cx="58738" cy="5715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21599"/>
                </a:moveTo>
                <a:cubicBezTo>
                  <a:pt x="16769" y="21599"/>
                  <a:pt x="21600" y="16769"/>
                  <a:pt x="21600" y="10800"/>
                </a:cubicBezTo>
                <a:cubicBezTo>
                  <a:pt x="21600" y="4830"/>
                  <a:pt x="16769" y="0"/>
                  <a:pt x="10800" y="0"/>
                </a:cubicBezTo>
                <a:cubicBezTo>
                  <a:pt x="4830" y="0"/>
                  <a:pt x="0" y="4830"/>
                  <a:pt x="0" y="10800"/>
                </a:cubicBezTo>
                <a:cubicBezTo>
                  <a:pt x="0" y="16769"/>
                  <a:pt x="4830" y="21599"/>
                  <a:pt x="10800" y="21599"/>
                </a:cubicBezTo>
              </a:path>
            </a:pathLst>
          </a:custGeom>
          <a:solidFill>
            <a:srgbClr val="424242"/>
          </a:solidFill>
          <a:ln>
            <a:noFill/>
          </a:ln>
          <a:effectLst/>
          <a:extLs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274" name="AutoShape 50"/>
          <p:cNvSpPr>
            <a:spLocks/>
          </p:cNvSpPr>
          <p:nvPr/>
        </p:nvSpPr>
        <p:spPr bwMode="auto">
          <a:xfrm>
            <a:off x="18986500" y="5705475"/>
            <a:ext cx="58738" cy="5873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21599"/>
                </a:moveTo>
                <a:cubicBezTo>
                  <a:pt x="16769" y="21599"/>
                  <a:pt x="21600" y="16769"/>
                  <a:pt x="21600" y="10800"/>
                </a:cubicBezTo>
                <a:cubicBezTo>
                  <a:pt x="21600" y="4830"/>
                  <a:pt x="16769" y="0"/>
                  <a:pt x="10800" y="0"/>
                </a:cubicBezTo>
                <a:cubicBezTo>
                  <a:pt x="4830" y="0"/>
                  <a:pt x="0" y="4830"/>
                  <a:pt x="0" y="10800"/>
                </a:cubicBezTo>
                <a:cubicBezTo>
                  <a:pt x="0" y="16769"/>
                  <a:pt x="4830" y="21599"/>
                  <a:pt x="10800" y="21599"/>
                </a:cubicBezTo>
              </a:path>
            </a:pathLst>
          </a:custGeom>
          <a:solidFill>
            <a:srgbClr val="424242"/>
          </a:solidFill>
          <a:ln>
            <a:noFill/>
          </a:ln>
          <a:effectLst/>
          <a:extLs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275" name="AutoShape 51"/>
          <p:cNvSpPr>
            <a:spLocks/>
          </p:cNvSpPr>
          <p:nvPr/>
        </p:nvSpPr>
        <p:spPr bwMode="auto">
          <a:xfrm>
            <a:off x="18986500" y="5530850"/>
            <a:ext cx="58738" cy="5873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21599"/>
                </a:moveTo>
                <a:cubicBezTo>
                  <a:pt x="16769" y="21599"/>
                  <a:pt x="21600" y="16769"/>
                  <a:pt x="21600" y="10800"/>
                </a:cubicBezTo>
                <a:cubicBezTo>
                  <a:pt x="21600" y="4830"/>
                  <a:pt x="16769" y="0"/>
                  <a:pt x="10800" y="0"/>
                </a:cubicBezTo>
                <a:cubicBezTo>
                  <a:pt x="4830" y="0"/>
                  <a:pt x="0" y="4830"/>
                  <a:pt x="0" y="10800"/>
                </a:cubicBezTo>
                <a:cubicBezTo>
                  <a:pt x="0" y="16769"/>
                  <a:pt x="4830" y="21599"/>
                  <a:pt x="10800" y="21599"/>
                </a:cubicBezTo>
              </a:path>
            </a:pathLst>
          </a:custGeom>
          <a:solidFill>
            <a:srgbClr val="424242"/>
          </a:solidFill>
          <a:ln>
            <a:noFill/>
          </a:ln>
          <a:effectLst/>
          <a:extLs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276" name="AutoShape 52"/>
          <p:cNvSpPr>
            <a:spLocks/>
          </p:cNvSpPr>
          <p:nvPr/>
        </p:nvSpPr>
        <p:spPr bwMode="auto">
          <a:xfrm>
            <a:off x="16432213" y="5154613"/>
            <a:ext cx="928687" cy="928687"/>
          </a:xfrm>
          <a:custGeom>
            <a:avLst/>
            <a:gdLst>
              <a:gd name="T0" fmla="+- 0 10800 87"/>
              <a:gd name="T1" fmla="*/ T0 w 21426"/>
              <a:gd name="T2" fmla="+- 0 10799 73"/>
              <a:gd name="T3" fmla="*/ 10799 h 21453"/>
              <a:gd name="T4" fmla="+- 0 10800 87"/>
              <a:gd name="T5" fmla="*/ T4 w 21426"/>
              <a:gd name="T6" fmla="+- 0 10799 73"/>
              <a:gd name="T7" fmla="*/ 10799 h 21453"/>
              <a:gd name="T8" fmla="+- 0 10800 87"/>
              <a:gd name="T9" fmla="*/ T8 w 21426"/>
              <a:gd name="T10" fmla="+- 0 10799 73"/>
              <a:gd name="T11" fmla="*/ 10799 h 21453"/>
              <a:gd name="T12" fmla="+- 0 10800 87"/>
              <a:gd name="T13" fmla="*/ T12 w 21426"/>
              <a:gd name="T14" fmla="+- 0 10799 73"/>
              <a:gd name="T15" fmla="*/ 10799 h 21453"/>
            </a:gdLst>
            <a:ahLst/>
            <a:cxnLst>
              <a:cxn ang="0">
                <a:pos x="T1" y="T3"/>
              </a:cxn>
              <a:cxn ang="0">
                <a:pos x="T5" y="T7"/>
              </a:cxn>
              <a:cxn ang="0">
                <a:pos x="T9" y="T11"/>
              </a:cxn>
              <a:cxn ang="0">
                <a:pos x="T13" y="T15"/>
              </a:cxn>
            </a:cxnLst>
            <a:rect l="0" t="0" r="r" b="b"/>
            <a:pathLst>
              <a:path w="21426" h="21453">
                <a:moveTo>
                  <a:pt x="8034" y="20112"/>
                </a:moveTo>
                <a:cubicBezTo>
                  <a:pt x="5816" y="17892"/>
                  <a:pt x="3556" y="15628"/>
                  <a:pt x="1338" y="13408"/>
                </a:cubicBezTo>
                <a:cubicBezTo>
                  <a:pt x="3241" y="7240"/>
                  <a:pt x="11488" y="7509"/>
                  <a:pt x="13391" y="1341"/>
                </a:cubicBezTo>
                <a:cubicBezTo>
                  <a:pt x="15609" y="3560"/>
                  <a:pt x="17869" y="5825"/>
                  <a:pt x="20087" y="8045"/>
                </a:cubicBezTo>
                <a:cubicBezTo>
                  <a:pt x="18184" y="14212"/>
                  <a:pt x="9937" y="13944"/>
                  <a:pt x="8034" y="20112"/>
                </a:cubicBezTo>
                <a:moveTo>
                  <a:pt x="21034" y="7097"/>
                </a:moveTo>
                <a:lnTo>
                  <a:pt x="14338" y="393"/>
                </a:lnTo>
                <a:cubicBezTo>
                  <a:pt x="14006" y="60"/>
                  <a:pt x="13525" y="-73"/>
                  <a:pt x="13069" y="39"/>
                </a:cubicBezTo>
                <a:cubicBezTo>
                  <a:pt x="12828" y="98"/>
                  <a:pt x="12614" y="222"/>
                  <a:pt x="12444" y="393"/>
                </a:cubicBezTo>
                <a:cubicBezTo>
                  <a:pt x="12292" y="545"/>
                  <a:pt x="12177" y="733"/>
                  <a:pt x="12112" y="944"/>
                </a:cubicBezTo>
                <a:cubicBezTo>
                  <a:pt x="11808" y="1929"/>
                  <a:pt x="11283" y="2785"/>
                  <a:pt x="10507" y="3562"/>
                </a:cubicBezTo>
                <a:cubicBezTo>
                  <a:pt x="9471" y="4598"/>
                  <a:pt x="8121" y="5384"/>
                  <a:pt x="6693" y="6214"/>
                </a:cubicBezTo>
                <a:cubicBezTo>
                  <a:pt x="5177" y="7094"/>
                  <a:pt x="3611" y="8006"/>
                  <a:pt x="2328" y="9290"/>
                </a:cubicBezTo>
                <a:cubicBezTo>
                  <a:pt x="1237" y="10383"/>
                  <a:pt x="493" y="11600"/>
                  <a:pt x="59" y="13011"/>
                </a:cubicBezTo>
                <a:cubicBezTo>
                  <a:pt x="-87" y="13488"/>
                  <a:pt x="40" y="14004"/>
                  <a:pt x="391" y="14356"/>
                </a:cubicBezTo>
                <a:lnTo>
                  <a:pt x="7087" y="21060"/>
                </a:lnTo>
                <a:cubicBezTo>
                  <a:pt x="7419" y="21393"/>
                  <a:pt x="7900" y="21526"/>
                  <a:pt x="8356" y="21414"/>
                </a:cubicBezTo>
                <a:cubicBezTo>
                  <a:pt x="8597" y="21354"/>
                  <a:pt x="8811" y="21231"/>
                  <a:pt x="8981" y="21060"/>
                </a:cubicBezTo>
                <a:cubicBezTo>
                  <a:pt x="9133" y="20908"/>
                  <a:pt x="9248" y="20720"/>
                  <a:pt x="9314" y="20508"/>
                </a:cubicBezTo>
                <a:cubicBezTo>
                  <a:pt x="9617" y="19523"/>
                  <a:pt x="10142" y="18667"/>
                  <a:pt x="10918" y="17890"/>
                </a:cubicBezTo>
                <a:cubicBezTo>
                  <a:pt x="11954" y="16853"/>
                  <a:pt x="13304" y="16069"/>
                  <a:pt x="14733" y="15239"/>
                </a:cubicBezTo>
                <a:cubicBezTo>
                  <a:pt x="16248" y="14357"/>
                  <a:pt x="17814" y="13446"/>
                  <a:pt x="19097" y="12162"/>
                </a:cubicBezTo>
                <a:cubicBezTo>
                  <a:pt x="20188" y="11070"/>
                  <a:pt x="20932" y="9852"/>
                  <a:pt x="21366" y="8440"/>
                </a:cubicBezTo>
                <a:cubicBezTo>
                  <a:pt x="21512" y="7965"/>
                  <a:pt x="21385" y="7448"/>
                  <a:pt x="21034" y="7097"/>
                </a:cubicBezTo>
              </a:path>
            </a:pathLst>
          </a:custGeom>
          <a:solidFill>
            <a:srgbClr val="424242"/>
          </a:solidFill>
          <a:ln>
            <a:noFill/>
          </a:ln>
          <a:effectLst/>
          <a:extLs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277" name="AutoShape 53"/>
          <p:cNvSpPr>
            <a:spLocks/>
          </p:cNvSpPr>
          <p:nvPr/>
        </p:nvSpPr>
        <p:spPr bwMode="auto">
          <a:xfrm>
            <a:off x="16781463" y="5473700"/>
            <a:ext cx="250825" cy="260350"/>
          </a:xfrm>
          <a:custGeom>
            <a:avLst/>
            <a:gdLst>
              <a:gd name="T0" fmla="+- 0 10801 59"/>
              <a:gd name="T1" fmla="*/ T0 w 21484"/>
              <a:gd name="T2" fmla="+- 0 10799 41"/>
              <a:gd name="T3" fmla="*/ 10799 h 21516"/>
              <a:gd name="T4" fmla="+- 0 10801 59"/>
              <a:gd name="T5" fmla="*/ T4 w 21484"/>
              <a:gd name="T6" fmla="+- 0 10799 41"/>
              <a:gd name="T7" fmla="*/ 10799 h 21516"/>
              <a:gd name="T8" fmla="+- 0 10801 59"/>
              <a:gd name="T9" fmla="*/ T8 w 21484"/>
              <a:gd name="T10" fmla="+- 0 10799 41"/>
              <a:gd name="T11" fmla="*/ 10799 h 21516"/>
              <a:gd name="T12" fmla="+- 0 10801 59"/>
              <a:gd name="T13" fmla="*/ T12 w 21484"/>
              <a:gd name="T14" fmla="+- 0 10799 41"/>
              <a:gd name="T15" fmla="*/ 10799 h 21516"/>
            </a:gdLst>
            <a:ahLst/>
            <a:cxnLst>
              <a:cxn ang="0">
                <a:pos x="T1" y="T3"/>
              </a:cxn>
              <a:cxn ang="0">
                <a:pos x="T5" y="T7"/>
              </a:cxn>
              <a:cxn ang="0">
                <a:pos x="T9" y="T11"/>
              </a:cxn>
              <a:cxn ang="0">
                <a:pos x="T13" y="T15"/>
              </a:cxn>
            </a:cxnLst>
            <a:rect l="0" t="0" r="r" b="b"/>
            <a:pathLst>
              <a:path w="21484" h="21516">
                <a:moveTo>
                  <a:pt x="17511" y="14987"/>
                </a:moveTo>
                <a:cubicBezTo>
                  <a:pt x="17287" y="15384"/>
                  <a:pt x="17032" y="15740"/>
                  <a:pt x="16731" y="16049"/>
                </a:cubicBezTo>
                <a:cubicBezTo>
                  <a:pt x="15340" y="14692"/>
                  <a:pt x="13947" y="13205"/>
                  <a:pt x="12559" y="11675"/>
                </a:cubicBezTo>
                <a:cubicBezTo>
                  <a:pt x="12912" y="11521"/>
                  <a:pt x="13287" y="11362"/>
                  <a:pt x="13689" y="11198"/>
                </a:cubicBezTo>
                <a:cubicBezTo>
                  <a:pt x="14092" y="11034"/>
                  <a:pt x="14494" y="10927"/>
                  <a:pt x="14895" y="10861"/>
                </a:cubicBezTo>
                <a:cubicBezTo>
                  <a:pt x="15308" y="10801"/>
                  <a:pt x="15715" y="10819"/>
                  <a:pt x="16122" y="10913"/>
                </a:cubicBezTo>
                <a:cubicBezTo>
                  <a:pt x="16527" y="11011"/>
                  <a:pt x="16909" y="11222"/>
                  <a:pt x="17262" y="11554"/>
                </a:cubicBezTo>
                <a:cubicBezTo>
                  <a:pt x="17612" y="11890"/>
                  <a:pt x="17835" y="12244"/>
                  <a:pt x="17923" y="12620"/>
                </a:cubicBezTo>
                <a:cubicBezTo>
                  <a:pt x="18020" y="13004"/>
                  <a:pt x="18025" y="13392"/>
                  <a:pt x="17958" y="13789"/>
                </a:cubicBezTo>
                <a:cubicBezTo>
                  <a:pt x="17883" y="14187"/>
                  <a:pt x="17738" y="14585"/>
                  <a:pt x="17511" y="14987"/>
                </a:cubicBezTo>
                <a:moveTo>
                  <a:pt x="5799" y="10193"/>
                </a:moveTo>
                <a:cubicBezTo>
                  <a:pt x="5096" y="10221"/>
                  <a:pt x="4482" y="9996"/>
                  <a:pt x="3946" y="9496"/>
                </a:cubicBezTo>
                <a:cubicBezTo>
                  <a:pt x="3717" y="9285"/>
                  <a:pt x="3558" y="9028"/>
                  <a:pt x="3461" y="8724"/>
                </a:cubicBezTo>
                <a:cubicBezTo>
                  <a:pt x="3359" y="8420"/>
                  <a:pt x="3326" y="8088"/>
                  <a:pt x="3366" y="7723"/>
                </a:cubicBezTo>
                <a:cubicBezTo>
                  <a:pt x="3397" y="7363"/>
                  <a:pt x="3509" y="6989"/>
                  <a:pt x="3703" y="6610"/>
                </a:cubicBezTo>
                <a:cubicBezTo>
                  <a:pt x="3889" y="6231"/>
                  <a:pt x="4160" y="5852"/>
                  <a:pt x="4510" y="5487"/>
                </a:cubicBezTo>
                <a:cubicBezTo>
                  <a:pt x="5768" y="6694"/>
                  <a:pt x="7022" y="8018"/>
                  <a:pt x="8282" y="9388"/>
                </a:cubicBezTo>
                <a:cubicBezTo>
                  <a:pt x="7330" y="9893"/>
                  <a:pt x="6501" y="10164"/>
                  <a:pt x="5799" y="10193"/>
                </a:cubicBezTo>
                <a:moveTo>
                  <a:pt x="19678" y="8570"/>
                </a:moveTo>
                <a:cubicBezTo>
                  <a:pt x="18868" y="7915"/>
                  <a:pt x="18055" y="7470"/>
                  <a:pt x="17235" y="7250"/>
                </a:cubicBezTo>
                <a:cubicBezTo>
                  <a:pt x="16421" y="7031"/>
                  <a:pt x="15603" y="6942"/>
                  <a:pt x="14779" y="6998"/>
                </a:cubicBezTo>
                <a:cubicBezTo>
                  <a:pt x="13964" y="7059"/>
                  <a:pt x="13130" y="7236"/>
                  <a:pt x="12296" y="7545"/>
                </a:cubicBezTo>
                <a:cubicBezTo>
                  <a:pt x="11462" y="7859"/>
                  <a:pt x="10625" y="8200"/>
                  <a:pt x="9782" y="8593"/>
                </a:cubicBezTo>
                <a:cubicBezTo>
                  <a:pt x="8448" y="7115"/>
                  <a:pt x="7114" y="5658"/>
                  <a:pt x="5778" y="4299"/>
                </a:cubicBezTo>
                <a:cubicBezTo>
                  <a:pt x="6382" y="3775"/>
                  <a:pt x="6963" y="3509"/>
                  <a:pt x="7526" y="3490"/>
                </a:cubicBezTo>
                <a:cubicBezTo>
                  <a:pt x="8088" y="3467"/>
                  <a:pt x="8631" y="3523"/>
                  <a:pt x="9145" y="3649"/>
                </a:cubicBezTo>
                <a:cubicBezTo>
                  <a:pt x="9669" y="3775"/>
                  <a:pt x="10149" y="3883"/>
                  <a:pt x="10590" y="3967"/>
                </a:cubicBezTo>
                <a:cubicBezTo>
                  <a:pt x="11038" y="4051"/>
                  <a:pt x="11424" y="3958"/>
                  <a:pt x="11765" y="3682"/>
                </a:cubicBezTo>
                <a:cubicBezTo>
                  <a:pt x="12123" y="3382"/>
                  <a:pt x="12321" y="2994"/>
                  <a:pt x="12351" y="2526"/>
                </a:cubicBezTo>
                <a:cubicBezTo>
                  <a:pt x="12376" y="2054"/>
                  <a:pt x="12189" y="1596"/>
                  <a:pt x="11782" y="1147"/>
                </a:cubicBezTo>
                <a:cubicBezTo>
                  <a:pt x="11258" y="569"/>
                  <a:pt x="10630" y="216"/>
                  <a:pt x="9872" y="85"/>
                </a:cubicBezTo>
                <a:cubicBezTo>
                  <a:pt x="9126" y="-41"/>
                  <a:pt x="8358" y="-30"/>
                  <a:pt x="7564" y="136"/>
                </a:cubicBezTo>
                <a:cubicBezTo>
                  <a:pt x="6780" y="309"/>
                  <a:pt x="6032" y="595"/>
                  <a:pt x="5324" y="997"/>
                </a:cubicBezTo>
                <a:cubicBezTo>
                  <a:pt x="4617" y="1399"/>
                  <a:pt x="4048" y="1811"/>
                  <a:pt x="3626" y="2213"/>
                </a:cubicBezTo>
                <a:cubicBezTo>
                  <a:pt x="3464" y="2066"/>
                  <a:pt x="3302" y="1918"/>
                  <a:pt x="3141" y="1773"/>
                </a:cubicBezTo>
                <a:cubicBezTo>
                  <a:pt x="2963" y="1614"/>
                  <a:pt x="2739" y="1530"/>
                  <a:pt x="2471" y="1535"/>
                </a:cubicBezTo>
                <a:cubicBezTo>
                  <a:pt x="2200" y="1535"/>
                  <a:pt x="1977" y="1647"/>
                  <a:pt x="1793" y="1853"/>
                </a:cubicBezTo>
                <a:cubicBezTo>
                  <a:pt x="1615" y="2054"/>
                  <a:pt x="1530" y="2288"/>
                  <a:pt x="1565" y="2536"/>
                </a:cubicBezTo>
                <a:cubicBezTo>
                  <a:pt x="1589" y="2793"/>
                  <a:pt x="1696" y="2989"/>
                  <a:pt x="1880" y="3139"/>
                </a:cubicBezTo>
                <a:cubicBezTo>
                  <a:pt x="2044" y="3270"/>
                  <a:pt x="2203" y="3401"/>
                  <a:pt x="2364" y="3537"/>
                </a:cubicBezTo>
                <a:cubicBezTo>
                  <a:pt x="1731" y="4276"/>
                  <a:pt x="1207" y="5094"/>
                  <a:pt x="795" y="5957"/>
                </a:cubicBezTo>
                <a:cubicBezTo>
                  <a:pt x="378" y="6820"/>
                  <a:pt x="130" y="7676"/>
                  <a:pt x="37" y="8509"/>
                </a:cubicBezTo>
                <a:cubicBezTo>
                  <a:pt x="-59" y="9346"/>
                  <a:pt x="33" y="10113"/>
                  <a:pt x="298" y="10824"/>
                </a:cubicBezTo>
                <a:cubicBezTo>
                  <a:pt x="566" y="11540"/>
                  <a:pt x="1056" y="12148"/>
                  <a:pt x="1774" y="12723"/>
                </a:cubicBezTo>
                <a:cubicBezTo>
                  <a:pt x="2942" y="13658"/>
                  <a:pt x="4321" y="14056"/>
                  <a:pt x="5915" y="13967"/>
                </a:cubicBezTo>
                <a:cubicBezTo>
                  <a:pt x="7507" y="13874"/>
                  <a:pt x="9223" y="13415"/>
                  <a:pt x="11064" y="12461"/>
                </a:cubicBezTo>
                <a:cubicBezTo>
                  <a:pt x="12532" y="14093"/>
                  <a:pt x="14002" y="15716"/>
                  <a:pt x="15470" y="17223"/>
                </a:cubicBezTo>
                <a:cubicBezTo>
                  <a:pt x="14849" y="17728"/>
                  <a:pt x="14305" y="18018"/>
                  <a:pt x="13826" y="18111"/>
                </a:cubicBezTo>
                <a:cubicBezTo>
                  <a:pt x="13344" y="18210"/>
                  <a:pt x="12917" y="18200"/>
                  <a:pt x="12530" y="18088"/>
                </a:cubicBezTo>
                <a:cubicBezTo>
                  <a:pt x="12142" y="17971"/>
                  <a:pt x="11782" y="17803"/>
                  <a:pt x="11455" y="17587"/>
                </a:cubicBezTo>
                <a:cubicBezTo>
                  <a:pt x="11125" y="17368"/>
                  <a:pt x="10799" y="17181"/>
                  <a:pt x="10474" y="17026"/>
                </a:cubicBezTo>
                <a:cubicBezTo>
                  <a:pt x="10154" y="16872"/>
                  <a:pt x="9823" y="16788"/>
                  <a:pt x="9486" y="16783"/>
                </a:cubicBezTo>
                <a:cubicBezTo>
                  <a:pt x="9145" y="16778"/>
                  <a:pt x="8785" y="16937"/>
                  <a:pt x="8388" y="17265"/>
                </a:cubicBezTo>
                <a:cubicBezTo>
                  <a:pt x="7981" y="17606"/>
                  <a:pt x="7777" y="18004"/>
                  <a:pt x="7777" y="18453"/>
                </a:cubicBezTo>
                <a:cubicBezTo>
                  <a:pt x="7777" y="18897"/>
                  <a:pt x="7991" y="19351"/>
                  <a:pt x="8408" y="19809"/>
                </a:cubicBezTo>
                <a:cubicBezTo>
                  <a:pt x="8830" y="20268"/>
                  <a:pt x="9379" y="20651"/>
                  <a:pt x="10042" y="20955"/>
                </a:cubicBezTo>
                <a:cubicBezTo>
                  <a:pt x="10708" y="21259"/>
                  <a:pt x="11455" y="21451"/>
                  <a:pt x="12279" y="21502"/>
                </a:cubicBezTo>
                <a:cubicBezTo>
                  <a:pt x="13103" y="21559"/>
                  <a:pt x="13970" y="21437"/>
                  <a:pt x="14886" y="21109"/>
                </a:cubicBezTo>
                <a:cubicBezTo>
                  <a:pt x="15807" y="20787"/>
                  <a:pt x="16721" y="20202"/>
                  <a:pt x="17617" y="19332"/>
                </a:cubicBezTo>
                <a:cubicBezTo>
                  <a:pt x="18051" y="19739"/>
                  <a:pt x="18489" y="20127"/>
                  <a:pt x="18921" y="20501"/>
                </a:cubicBezTo>
                <a:cubicBezTo>
                  <a:pt x="19107" y="20656"/>
                  <a:pt x="19328" y="20731"/>
                  <a:pt x="19601" y="20712"/>
                </a:cubicBezTo>
                <a:cubicBezTo>
                  <a:pt x="19861" y="20703"/>
                  <a:pt x="20090" y="20586"/>
                  <a:pt x="20269" y="20375"/>
                </a:cubicBezTo>
                <a:cubicBezTo>
                  <a:pt x="20455" y="20160"/>
                  <a:pt x="20532" y="19921"/>
                  <a:pt x="20503" y="19674"/>
                </a:cubicBezTo>
                <a:cubicBezTo>
                  <a:pt x="20477" y="19421"/>
                  <a:pt x="20371" y="19229"/>
                  <a:pt x="20192" y="19089"/>
                </a:cubicBezTo>
                <a:cubicBezTo>
                  <a:pt x="19755" y="18752"/>
                  <a:pt x="19321" y="18397"/>
                  <a:pt x="18884" y="18022"/>
                </a:cubicBezTo>
                <a:cubicBezTo>
                  <a:pt x="19626" y="17143"/>
                  <a:pt x="20221" y="16217"/>
                  <a:pt x="20664" y="15300"/>
                </a:cubicBezTo>
                <a:cubicBezTo>
                  <a:pt x="21103" y="14379"/>
                  <a:pt x="21367" y="13490"/>
                  <a:pt x="21453" y="12667"/>
                </a:cubicBezTo>
                <a:cubicBezTo>
                  <a:pt x="21540" y="11839"/>
                  <a:pt x="21439" y="11091"/>
                  <a:pt x="21159" y="10412"/>
                </a:cubicBezTo>
                <a:cubicBezTo>
                  <a:pt x="20880" y="9725"/>
                  <a:pt x="20386" y="9135"/>
                  <a:pt x="19678" y="8570"/>
                </a:cubicBezTo>
              </a:path>
            </a:pathLst>
          </a:custGeom>
          <a:solidFill>
            <a:srgbClr val="424242"/>
          </a:solidFill>
          <a:ln>
            <a:noFill/>
          </a:ln>
          <a:effectLst/>
          <a:extLs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278" name="AutoShape 54"/>
          <p:cNvSpPr>
            <a:spLocks/>
          </p:cNvSpPr>
          <p:nvPr/>
        </p:nvSpPr>
        <p:spPr bwMode="auto">
          <a:xfrm>
            <a:off x="16751300" y="5792788"/>
            <a:ext cx="141288" cy="147637"/>
          </a:xfrm>
          <a:custGeom>
            <a:avLst/>
            <a:gdLst>
              <a:gd name="T0" fmla="+- 0 10791 197"/>
              <a:gd name="T1" fmla="*/ T0 w 21188"/>
              <a:gd name="T2" fmla="+- 0 10794 193"/>
              <a:gd name="T3" fmla="*/ 10794 h 21203"/>
              <a:gd name="T4" fmla="+- 0 10791 197"/>
              <a:gd name="T5" fmla="*/ T4 w 21188"/>
              <a:gd name="T6" fmla="+- 0 10794 193"/>
              <a:gd name="T7" fmla="*/ 10794 h 21203"/>
              <a:gd name="T8" fmla="+- 0 10791 197"/>
              <a:gd name="T9" fmla="*/ T8 w 21188"/>
              <a:gd name="T10" fmla="+- 0 10794 193"/>
              <a:gd name="T11" fmla="*/ 10794 h 21203"/>
              <a:gd name="T12" fmla="+- 0 10791 197"/>
              <a:gd name="T13" fmla="*/ T12 w 21188"/>
              <a:gd name="T14" fmla="+- 0 10794 193"/>
              <a:gd name="T15" fmla="*/ 10794 h 21203"/>
            </a:gdLst>
            <a:ahLst/>
            <a:cxnLst>
              <a:cxn ang="0">
                <a:pos x="T1" y="T3"/>
              </a:cxn>
              <a:cxn ang="0">
                <a:pos x="T5" y="T7"/>
              </a:cxn>
              <a:cxn ang="0">
                <a:pos x="T9" y="T11"/>
              </a:cxn>
              <a:cxn ang="0">
                <a:pos x="T13" y="T15"/>
              </a:cxn>
            </a:cxnLst>
            <a:rect l="0" t="0" r="r" b="b"/>
            <a:pathLst>
              <a:path w="21188" h="21203">
                <a:moveTo>
                  <a:pt x="17615" y="468"/>
                </a:moveTo>
                <a:lnTo>
                  <a:pt x="17606" y="468"/>
                </a:lnTo>
                <a:cubicBezTo>
                  <a:pt x="14870" y="2476"/>
                  <a:pt x="12200" y="4590"/>
                  <a:pt x="9727" y="6958"/>
                </a:cubicBezTo>
                <a:cubicBezTo>
                  <a:pt x="7348" y="9227"/>
                  <a:pt x="5200" y="11619"/>
                  <a:pt x="3329" y="14060"/>
                </a:cubicBezTo>
                <a:lnTo>
                  <a:pt x="341" y="17962"/>
                </a:lnTo>
                <a:lnTo>
                  <a:pt x="350" y="17970"/>
                </a:lnTo>
                <a:cubicBezTo>
                  <a:pt x="-197" y="18786"/>
                  <a:pt x="-106" y="19880"/>
                  <a:pt x="638" y="20590"/>
                </a:cubicBezTo>
                <a:cubicBezTo>
                  <a:pt x="1491" y="21407"/>
                  <a:pt x="2889" y="21407"/>
                  <a:pt x="3746" y="20590"/>
                </a:cubicBezTo>
                <a:cubicBezTo>
                  <a:pt x="3877" y="20460"/>
                  <a:pt x="3984" y="20321"/>
                  <a:pt x="4069" y="20174"/>
                </a:cubicBezTo>
                <a:lnTo>
                  <a:pt x="6867" y="16517"/>
                </a:lnTo>
                <a:cubicBezTo>
                  <a:pt x="8601" y="14255"/>
                  <a:pt x="10606" y="12027"/>
                  <a:pt x="12824" y="9913"/>
                </a:cubicBezTo>
                <a:cubicBezTo>
                  <a:pt x="15281" y="7570"/>
                  <a:pt x="17557" y="5758"/>
                  <a:pt x="20329" y="3749"/>
                </a:cubicBezTo>
                <a:lnTo>
                  <a:pt x="20321" y="3741"/>
                </a:lnTo>
                <a:cubicBezTo>
                  <a:pt x="20400" y="3684"/>
                  <a:pt x="20473" y="3635"/>
                  <a:pt x="20543" y="3570"/>
                </a:cubicBezTo>
                <a:cubicBezTo>
                  <a:pt x="21402" y="2753"/>
                  <a:pt x="21402" y="1427"/>
                  <a:pt x="20543" y="606"/>
                </a:cubicBezTo>
                <a:cubicBezTo>
                  <a:pt x="19742" y="-161"/>
                  <a:pt x="18472" y="-193"/>
                  <a:pt x="17615" y="468"/>
                </a:cubicBezTo>
              </a:path>
            </a:pathLst>
          </a:custGeom>
          <a:solidFill>
            <a:srgbClr val="424242"/>
          </a:solidFill>
          <a:ln>
            <a:noFill/>
          </a:ln>
          <a:effectLst/>
          <a:extLs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279" name="AutoShape 55"/>
          <p:cNvSpPr>
            <a:spLocks/>
          </p:cNvSpPr>
          <p:nvPr/>
        </p:nvSpPr>
        <p:spPr bwMode="auto">
          <a:xfrm>
            <a:off x="16897350" y="5299075"/>
            <a:ext cx="142875" cy="149225"/>
          </a:xfrm>
          <a:custGeom>
            <a:avLst/>
            <a:gdLst>
              <a:gd name="T0" fmla="+- 0 10803 213"/>
              <a:gd name="T1" fmla="*/ T0 w 21180"/>
              <a:gd name="T2" fmla="+- 0 10801 203"/>
              <a:gd name="T3" fmla="*/ 10801 h 21196"/>
              <a:gd name="T4" fmla="+- 0 10803 213"/>
              <a:gd name="T5" fmla="*/ T4 w 21180"/>
              <a:gd name="T6" fmla="+- 0 10801 203"/>
              <a:gd name="T7" fmla="*/ 10801 h 21196"/>
              <a:gd name="T8" fmla="+- 0 10803 213"/>
              <a:gd name="T9" fmla="*/ T8 w 21180"/>
              <a:gd name="T10" fmla="+- 0 10801 203"/>
              <a:gd name="T11" fmla="*/ 10801 h 21196"/>
              <a:gd name="T12" fmla="+- 0 10803 213"/>
              <a:gd name="T13" fmla="*/ T12 w 21180"/>
              <a:gd name="T14" fmla="+- 0 10801 203"/>
              <a:gd name="T15" fmla="*/ 10801 h 21196"/>
            </a:gdLst>
            <a:ahLst/>
            <a:cxnLst>
              <a:cxn ang="0">
                <a:pos x="T1" y="T3"/>
              </a:cxn>
              <a:cxn ang="0">
                <a:pos x="T5" y="T7"/>
              </a:cxn>
              <a:cxn ang="0">
                <a:pos x="T9" y="T11"/>
              </a:cxn>
              <a:cxn ang="0">
                <a:pos x="T13" y="T15"/>
              </a:cxn>
            </a:cxnLst>
            <a:rect l="0" t="0" r="r" b="b"/>
            <a:pathLst>
              <a:path w="21180" h="21196">
                <a:moveTo>
                  <a:pt x="8372" y="11356"/>
                </a:moveTo>
                <a:cubicBezTo>
                  <a:pt x="6122" y="13508"/>
                  <a:pt x="3675" y="15444"/>
                  <a:pt x="1144" y="17292"/>
                </a:cubicBezTo>
                <a:cubicBezTo>
                  <a:pt x="963" y="17388"/>
                  <a:pt x="786" y="17493"/>
                  <a:pt x="637" y="17645"/>
                </a:cubicBezTo>
                <a:cubicBezTo>
                  <a:pt x="-213" y="18457"/>
                  <a:pt x="-213" y="19774"/>
                  <a:pt x="637" y="20585"/>
                </a:cubicBezTo>
                <a:cubicBezTo>
                  <a:pt x="1464" y="21380"/>
                  <a:pt x="2796" y="21397"/>
                  <a:pt x="3652" y="20641"/>
                </a:cubicBezTo>
                <a:lnTo>
                  <a:pt x="3665" y="20649"/>
                </a:lnTo>
                <a:cubicBezTo>
                  <a:pt x="6364" y="18673"/>
                  <a:pt x="8988" y="16581"/>
                  <a:pt x="11419" y="14263"/>
                </a:cubicBezTo>
                <a:cubicBezTo>
                  <a:pt x="13759" y="12030"/>
                  <a:pt x="15873" y="9685"/>
                  <a:pt x="17715" y="7283"/>
                </a:cubicBezTo>
                <a:lnTo>
                  <a:pt x="20663" y="3427"/>
                </a:lnTo>
                <a:lnTo>
                  <a:pt x="20654" y="3419"/>
                </a:lnTo>
                <a:cubicBezTo>
                  <a:pt x="21386" y="2600"/>
                  <a:pt x="21357" y="1379"/>
                  <a:pt x="20541" y="608"/>
                </a:cubicBezTo>
                <a:cubicBezTo>
                  <a:pt x="19697" y="-203"/>
                  <a:pt x="18323" y="-203"/>
                  <a:pt x="17468" y="608"/>
                </a:cubicBezTo>
                <a:cubicBezTo>
                  <a:pt x="17313" y="760"/>
                  <a:pt x="17197" y="937"/>
                  <a:pt x="17094" y="1114"/>
                </a:cubicBezTo>
                <a:lnTo>
                  <a:pt x="14228" y="4857"/>
                </a:lnTo>
                <a:cubicBezTo>
                  <a:pt x="12526" y="7090"/>
                  <a:pt x="10552" y="9275"/>
                  <a:pt x="8372" y="11356"/>
                </a:cubicBezTo>
              </a:path>
            </a:pathLst>
          </a:custGeom>
          <a:solidFill>
            <a:srgbClr val="424242"/>
          </a:solidFill>
          <a:ln>
            <a:noFill/>
          </a:ln>
          <a:effectLst/>
          <a:extLs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280" name="AutoShape 56"/>
          <p:cNvSpPr>
            <a:spLocks/>
          </p:cNvSpPr>
          <p:nvPr/>
        </p:nvSpPr>
        <p:spPr bwMode="auto">
          <a:xfrm>
            <a:off x="14574838" y="5154613"/>
            <a:ext cx="290512" cy="92868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6988" y="7316"/>
                </a:moveTo>
                <a:cubicBezTo>
                  <a:pt x="16954" y="7352"/>
                  <a:pt x="16923" y="7387"/>
                  <a:pt x="16883" y="7423"/>
                </a:cubicBezTo>
                <a:cubicBezTo>
                  <a:pt x="16677" y="7601"/>
                  <a:pt x="16414" y="7770"/>
                  <a:pt x="16066" y="7920"/>
                </a:cubicBezTo>
                <a:cubicBezTo>
                  <a:pt x="16057" y="7924"/>
                  <a:pt x="16044" y="7927"/>
                  <a:pt x="16038" y="7931"/>
                </a:cubicBezTo>
                <a:cubicBezTo>
                  <a:pt x="15662" y="8092"/>
                  <a:pt x="15214" y="8234"/>
                  <a:pt x="14705" y="8354"/>
                </a:cubicBezTo>
                <a:cubicBezTo>
                  <a:pt x="14697" y="8357"/>
                  <a:pt x="14692" y="8358"/>
                  <a:pt x="14686" y="8359"/>
                </a:cubicBezTo>
                <a:cubicBezTo>
                  <a:pt x="14163" y="8482"/>
                  <a:pt x="13584" y="8581"/>
                  <a:pt x="12960" y="8649"/>
                </a:cubicBezTo>
                <a:cubicBezTo>
                  <a:pt x="12279" y="8726"/>
                  <a:pt x="11560" y="8774"/>
                  <a:pt x="10800" y="8774"/>
                </a:cubicBezTo>
                <a:cubicBezTo>
                  <a:pt x="10037" y="8774"/>
                  <a:pt x="9318" y="8726"/>
                  <a:pt x="8640" y="8649"/>
                </a:cubicBezTo>
                <a:cubicBezTo>
                  <a:pt x="8016" y="8581"/>
                  <a:pt x="7435" y="8482"/>
                  <a:pt x="6914" y="8359"/>
                </a:cubicBezTo>
                <a:cubicBezTo>
                  <a:pt x="6908" y="8358"/>
                  <a:pt x="6901" y="8357"/>
                  <a:pt x="6893" y="8354"/>
                </a:cubicBezTo>
                <a:cubicBezTo>
                  <a:pt x="6385" y="8234"/>
                  <a:pt x="5937" y="8092"/>
                  <a:pt x="5562" y="7931"/>
                </a:cubicBezTo>
                <a:cubicBezTo>
                  <a:pt x="5553" y="7927"/>
                  <a:pt x="5541" y="7924"/>
                  <a:pt x="5531" y="7920"/>
                </a:cubicBezTo>
                <a:cubicBezTo>
                  <a:pt x="5184" y="7770"/>
                  <a:pt x="4921" y="7601"/>
                  <a:pt x="4715" y="7423"/>
                </a:cubicBezTo>
                <a:cubicBezTo>
                  <a:pt x="4676" y="7387"/>
                  <a:pt x="4644" y="7352"/>
                  <a:pt x="4612" y="7316"/>
                </a:cubicBezTo>
                <a:cubicBezTo>
                  <a:pt x="4437" y="7136"/>
                  <a:pt x="4320" y="6947"/>
                  <a:pt x="4320" y="6750"/>
                </a:cubicBezTo>
                <a:cubicBezTo>
                  <a:pt x="4320" y="6550"/>
                  <a:pt x="4437" y="6362"/>
                  <a:pt x="4612" y="6181"/>
                </a:cubicBezTo>
                <a:cubicBezTo>
                  <a:pt x="4644" y="6146"/>
                  <a:pt x="4676" y="6110"/>
                  <a:pt x="4715" y="6076"/>
                </a:cubicBezTo>
                <a:cubicBezTo>
                  <a:pt x="4921" y="5898"/>
                  <a:pt x="5184" y="5729"/>
                  <a:pt x="5531" y="5577"/>
                </a:cubicBezTo>
                <a:cubicBezTo>
                  <a:pt x="5541" y="5574"/>
                  <a:pt x="5553" y="5571"/>
                  <a:pt x="5562" y="5567"/>
                </a:cubicBezTo>
                <a:cubicBezTo>
                  <a:pt x="5937" y="5407"/>
                  <a:pt x="6385" y="5264"/>
                  <a:pt x="6893" y="5144"/>
                </a:cubicBezTo>
                <a:cubicBezTo>
                  <a:pt x="6901" y="5142"/>
                  <a:pt x="6908" y="5140"/>
                  <a:pt x="6914" y="5138"/>
                </a:cubicBezTo>
                <a:cubicBezTo>
                  <a:pt x="7435" y="5017"/>
                  <a:pt x="8016" y="4918"/>
                  <a:pt x="8640" y="4848"/>
                </a:cubicBezTo>
                <a:cubicBezTo>
                  <a:pt x="9318" y="4773"/>
                  <a:pt x="10037" y="4725"/>
                  <a:pt x="10800" y="4725"/>
                </a:cubicBezTo>
                <a:cubicBezTo>
                  <a:pt x="11560" y="4725"/>
                  <a:pt x="12279" y="4773"/>
                  <a:pt x="12960" y="4848"/>
                </a:cubicBezTo>
                <a:cubicBezTo>
                  <a:pt x="13584" y="4918"/>
                  <a:pt x="14163" y="5017"/>
                  <a:pt x="14686" y="5138"/>
                </a:cubicBezTo>
                <a:cubicBezTo>
                  <a:pt x="14692" y="5140"/>
                  <a:pt x="14697" y="5142"/>
                  <a:pt x="14705" y="5144"/>
                </a:cubicBezTo>
                <a:cubicBezTo>
                  <a:pt x="15214" y="5264"/>
                  <a:pt x="15662" y="5407"/>
                  <a:pt x="16038" y="5567"/>
                </a:cubicBezTo>
                <a:cubicBezTo>
                  <a:pt x="16044" y="5571"/>
                  <a:pt x="16057" y="5574"/>
                  <a:pt x="16066" y="5577"/>
                </a:cubicBezTo>
                <a:cubicBezTo>
                  <a:pt x="16414" y="5729"/>
                  <a:pt x="16677" y="5898"/>
                  <a:pt x="16883" y="6076"/>
                </a:cubicBezTo>
                <a:cubicBezTo>
                  <a:pt x="16923" y="6110"/>
                  <a:pt x="16954" y="6146"/>
                  <a:pt x="16988" y="6181"/>
                </a:cubicBezTo>
                <a:cubicBezTo>
                  <a:pt x="17161" y="6362"/>
                  <a:pt x="17280" y="6550"/>
                  <a:pt x="17280" y="6750"/>
                </a:cubicBezTo>
                <a:cubicBezTo>
                  <a:pt x="17280" y="6947"/>
                  <a:pt x="17161" y="7136"/>
                  <a:pt x="16988" y="7316"/>
                </a:cubicBezTo>
                <a:moveTo>
                  <a:pt x="12960" y="19575"/>
                </a:moveTo>
                <a:cubicBezTo>
                  <a:pt x="12960" y="19948"/>
                  <a:pt x="11992" y="20249"/>
                  <a:pt x="10800" y="20249"/>
                </a:cubicBezTo>
                <a:cubicBezTo>
                  <a:pt x="9606" y="20249"/>
                  <a:pt x="8640" y="19948"/>
                  <a:pt x="8640" y="19575"/>
                </a:cubicBezTo>
                <a:lnTo>
                  <a:pt x="8640" y="10056"/>
                </a:lnTo>
                <a:cubicBezTo>
                  <a:pt x="9338" y="10101"/>
                  <a:pt x="10059" y="10124"/>
                  <a:pt x="10800" y="10124"/>
                </a:cubicBezTo>
                <a:cubicBezTo>
                  <a:pt x="11541" y="10124"/>
                  <a:pt x="12262" y="10101"/>
                  <a:pt x="12960" y="10056"/>
                </a:cubicBezTo>
                <a:cubicBezTo>
                  <a:pt x="12960" y="10056"/>
                  <a:pt x="12960" y="19575"/>
                  <a:pt x="12960" y="19575"/>
                </a:cubicBezTo>
                <a:close/>
                <a:moveTo>
                  <a:pt x="8640" y="2025"/>
                </a:moveTo>
                <a:cubicBezTo>
                  <a:pt x="8640" y="1651"/>
                  <a:pt x="9606" y="1350"/>
                  <a:pt x="10800" y="1350"/>
                </a:cubicBezTo>
                <a:cubicBezTo>
                  <a:pt x="11992" y="1350"/>
                  <a:pt x="12960" y="1651"/>
                  <a:pt x="12960" y="2025"/>
                </a:cubicBezTo>
                <a:lnTo>
                  <a:pt x="12960" y="3442"/>
                </a:lnTo>
                <a:cubicBezTo>
                  <a:pt x="12262" y="3398"/>
                  <a:pt x="11541" y="3375"/>
                  <a:pt x="10800" y="3375"/>
                </a:cubicBezTo>
                <a:cubicBezTo>
                  <a:pt x="10059" y="3375"/>
                  <a:pt x="9338" y="3398"/>
                  <a:pt x="8640" y="3442"/>
                </a:cubicBezTo>
                <a:cubicBezTo>
                  <a:pt x="8640" y="3442"/>
                  <a:pt x="8640" y="2025"/>
                  <a:pt x="8640" y="2025"/>
                </a:cubicBezTo>
                <a:close/>
                <a:moveTo>
                  <a:pt x="17280" y="4064"/>
                </a:moveTo>
                <a:lnTo>
                  <a:pt x="17280" y="2025"/>
                </a:lnTo>
                <a:cubicBezTo>
                  <a:pt x="17280" y="908"/>
                  <a:pt x="14373" y="0"/>
                  <a:pt x="10800" y="0"/>
                </a:cubicBezTo>
                <a:cubicBezTo>
                  <a:pt x="7225" y="0"/>
                  <a:pt x="4320" y="908"/>
                  <a:pt x="4320" y="2025"/>
                </a:cubicBezTo>
                <a:lnTo>
                  <a:pt x="4320" y="4064"/>
                </a:lnTo>
                <a:cubicBezTo>
                  <a:pt x="1710" y="4681"/>
                  <a:pt x="0" y="5649"/>
                  <a:pt x="0" y="6750"/>
                </a:cubicBezTo>
                <a:cubicBezTo>
                  <a:pt x="0" y="7850"/>
                  <a:pt x="1710" y="8818"/>
                  <a:pt x="4320" y="9434"/>
                </a:cubicBezTo>
                <a:lnTo>
                  <a:pt x="4320" y="19575"/>
                </a:lnTo>
                <a:cubicBezTo>
                  <a:pt x="4320" y="20691"/>
                  <a:pt x="7225" y="21599"/>
                  <a:pt x="10800" y="21599"/>
                </a:cubicBezTo>
                <a:cubicBezTo>
                  <a:pt x="14373" y="21599"/>
                  <a:pt x="17280" y="20691"/>
                  <a:pt x="17280" y="19575"/>
                </a:cubicBezTo>
                <a:lnTo>
                  <a:pt x="17280" y="9434"/>
                </a:lnTo>
                <a:cubicBezTo>
                  <a:pt x="19889" y="8818"/>
                  <a:pt x="21600" y="7850"/>
                  <a:pt x="21600" y="6750"/>
                </a:cubicBezTo>
                <a:cubicBezTo>
                  <a:pt x="21600" y="5649"/>
                  <a:pt x="19889" y="4681"/>
                  <a:pt x="17280" y="4064"/>
                </a:cubicBezTo>
              </a:path>
            </a:pathLst>
          </a:custGeom>
          <a:solidFill>
            <a:srgbClr val="424242"/>
          </a:solidFill>
          <a:ln>
            <a:noFill/>
          </a:ln>
          <a:effectLst/>
          <a:extLs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281" name="AutoShape 57"/>
          <p:cNvSpPr>
            <a:spLocks/>
          </p:cNvSpPr>
          <p:nvPr/>
        </p:nvSpPr>
        <p:spPr bwMode="auto">
          <a:xfrm>
            <a:off x="15213013" y="5154613"/>
            <a:ext cx="290512" cy="92868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6988" y="7316"/>
                </a:moveTo>
                <a:cubicBezTo>
                  <a:pt x="16954" y="7352"/>
                  <a:pt x="16923" y="7387"/>
                  <a:pt x="16883" y="7423"/>
                </a:cubicBezTo>
                <a:cubicBezTo>
                  <a:pt x="16677" y="7601"/>
                  <a:pt x="16414" y="7770"/>
                  <a:pt x="16066" y="7920"/>
                </a:cubicBezTo>
                <a:cubicBezTo>
                  <a:pt x="16057" y="7924"/>
                  <a:pt x="16044" y="7927"/>
                  <a:pt x="16038" y="7931"/>
                </a:cubicBezTo>
                <a:cubicBezTo>
                  <a:pt x="15662" y="8092"/>
                  <a:pt x="15214" y="8234"/>
                  <a:pt x="14705" y="8354"/>
                </a:cubicBezTo>
                <a:cubicBezTo>
                  <a:pt x="14697" y="8357"/>
                  <a:pt x="14692" y="8358"/>
                  <a:pt x="14686" y="8359"/>
                </a:cubicBezTo>
                <a:cubicBezTo>
                  <a:pt x="14163" y="8482"/>
                  <a:pt x="13584" y="8581"/>
                  <a:pt x="12960" y="8649"/>
                </a:cubicBezTo>
                <a:cubicBezTo>
                  <a:pt x="12279" y="8726"/>
                  <a:pt x="11560" y="8774"/>
                  <a:pt x="10800" y="8774"/>
                </a:cubicBezTo>
                <a:cubicBezTo>
                  <a:pt x="10037" y="8774"/>
                  <a:pt x="9318" y="8726"/>
                  <a:pt x="8640" y="8649"/>
                </a:cubicBezTo>
                <a:cubicBezTo>
                  <a:pt x="8016" y="8581"/>
                  <a:pt x="7435" y="8482"/>
                  <a:pt x="6914" y="8359"/>
                </a:cubicBezTo>
                <a:cubicBezTo>
                  <a:pt x="6908" y="8358"/>
                  <a:pt x="6901" y="8357"/>
                  <a:pt x="6893" y="8354"/>
                </a:cubicBezTo>
                <a:cubicBezTo>
                  <a:pt x="6385" y="8234"/>
                  <a:pt x="5937" y="8092"/>
                  <a:pt x="5562" y="7931"/>
                </a:cubicBezTo>
                <a:cubicBezTo>
                  <a:pt x="5553" y="7927"/>
                  <a:pt x="5541" y="7924"/>
                  <a:pt x="5531" y="7920"/>
                </a:cubicBezTo>
                <a:cubicBezTo>
                  <a:pt x="5184" y="7770"/>
                  <a:pt x="4921" y="7601"/>
                  <a:pt x="4715" y="7423"/>
                </a:cubicBezTo>
                <a:cubicBezTo>
                  <a:pt x="4676" y="7387"/>
                  <a:pt x="4644" y="7352"/>
                  <a:pt x="4612" y="7316"/>
                </a:cubicBezTo>
                <a:cubicBezTo>
                  <a:pt x="4437" y="7136"/>
                  <a:pt x="4320" y="6947"/>
                  <a:pt x="4320" y="6750"/>
                </a:cubicBezTo>
                <a:cubicBezTo>
                  <a:pt x="4320" y="6550"/>
                  <a:pt x="4437" y="6362"/>
                  <a:pt x="4612" y="6181"/>
                </a:cubicBezTo>
                <a:cubicBezTo>
                  <a:pt x="4644" y="6146"/>
                  <a:pt x="4676" y="6110"/>
                  <a:pt x="4715" y="6076"/>
                </a:cubicBezTo>
                <a:cubicBezTo>
                  <a:pt x="4921" y="5898"/>
                  <a:pt x="5184" y="5729"/>
                  <a:pt x="5531" y="5577"/>
                </a:cubicBezTo>
                <a:cubicBezTo>
                  <a:pt x="5541" y="5574"/>
                  <a:pt x="5553" y="5571"/>
                  <a:pt x="5562" y="5567"/>
                </a:cubicBezTo>
                <a:cubicBezTo>
                  <a:pt x="5937" y="5407"/>
                  <a:pt x="6385" y="5264"/>
                  <a:pt x="6893" y="5144"/>
                </a:cubicBezTo>
                <a:cubicBezTo>
                  <a:pt x="6901" y="5142"/>
                  <a:pt x="6908" y="5140"/>
                  <a:pt x="6914" y="5138"/>
                </a:cubicBezTo>
                <a:cubicBezTo>
                  <a:pt x="7435" y="5017"/>
                  <a:pt x="8016" y="4918"/>
                  <a:pt x="8640" y="4848"/>
                </a:cubicBezTo>
                <a:cubicBezTo>
                  <a:pt x="9318" y="4773"/>
                  <a:pt x="10037" y="4725"/>
                  <a:pt x="10800" y="4725"/>
                </a:cubicBezTo>
                <a:cubicBezTo>
                  <a:pt x="11560" y="4725"/>
                  <a:pt x="12279" y="4773"/>
                  <a:pt x="12960" y="4848"/>
                </a:cubicBezTo>
                <a:cubicBezTo>
                  <a:pt x="13584" y="4918"/>
                  <a:pt x="14163" y="5017"/>
                  <a:pt x="14686" y="5138"/>
                </a:cubicBezTo>
                <a:cubicBezTo>
                  <a:pt x="14692" y="5140"/>
                  <a:pt x="14697" y="5142"/>
                  <a:pt x="14705" y="5144"/>
                </a:cubicBezTo>
                <a:cubicBezTo>
                  <a:pt x="15214" y="5264"/>
                  <a:pt x="15662" y="5407"/>
                  <a:pt x="16038" y="5567"/>
                </a:cubicBezTo>
                <a:cubicBezTo>
                  <a:pt x="16044" y="5571"/>
                  <a:pt x="16057" y="5574"/>
                  <a:pt x="16066" y="5577"/>
                </a:cubicBezTo>
                <a:cubicBezTo>
                  <a:pt x="16414" y="5729"/>
                  <a:pt x="16677" y="5898"/>
                  <a:pt x="16883" y="6076"/>
                </a:cubicBezTo>
                <a:cubicBezTo>
                  <a:pt x="16923" y="6110"/>
                  <a:pt x="16954" y="6146"/>
                  <a:pt x="16988" y="6181"/>
                </a:cubicBezTo>
                <a:cubicBezTo>
                  <a:pt x="17161" y="6362"/>
                  <a:pt x="17280" y="6550"/>
                  <a:pt x="17280" y="6750"/>
                </a:cubicBezTo>
                <a:cubicBezTo>
                  <a:pt x="17280" y="6947"/>
                  <a:pt x="17161" y="7136"/>
                  <a:pt x="16988" y="7316"/>
                </a:cubicBezTo>
                <a:moveTo>
                  <a:pt x="12960" y="19575"/>
                </a:moveTo>
                <a:cubicBezTo>
                  <a:pt x="12960" y="19948"/>
                  <a:pt x="11992" y="20249"/>
                  <a:pt x="10800" y="20249"/>
                </a:cubicBezTo>
                <a:cubicBezTo>
                  <a:pt x="9606" y="20249"/>
                  <a:pt x="8640" y="19948"/>
                  <a:pt x="8640" y="19575"/>
                </a:cubicBezTo>
                <a:lnTo>
                  <a:pt x="8640" y="10056"/>
                </a:lnTo>
                <a:cubicBezTo>
                  <a:pt x="9338" y="10101"/>
                  <a:pt x="10059" y="10124"/>
                  <a:pt x="10800" y="10124"/>
                </a:cubicBezTo>
                <a:cubicBezTo>
                  <a:pt x="11541" y="10124"/>
                  <a:pt x="12262" y="10101"/>
                  <a:pt x="12960" y="10056"/>
                </a:cubicBezTo>
                <a:cubicBezTo>
                  <a:pt x="12960" y="10056"/>
                  <a:pt x="12960" y="19575"/>
                  <a:pt x="12960" y="19575"/>
                </a:cubicBezTo>
                <a:close/>
                <a:moveTo>
                  <a:pt x="8640" y="2025"/>
                </a:moveTo>
                <a:cubicBezTo>
                  <a:pt x="8640" y="1651"/>
                  <a:pt x="9606" y="1350"/>
                  <a:pt x="10800" y="1350"/>
                </a:cubicBezTo>
                <a:cubicBezTo>
                  <a:pt x="11992" y="1350"/>
                  <a:pt x="12960" y="1651"/>
                  <a:pt x="12960" y="2025"/>
                </a:cubicBezTo>
                <a:lnTo>
                  <a:pt x="12960" y="3442"/>
                </a:lnTo>
                <a:cubicBezTo>
                  <a:pt x="12262" y="3398"/>
                  <a:pt x="11541" y="3375"/>
                  <a:pt x="10800" y="3375"/>
                </a:cubicBezTo>
                <a:cubicBezTo>
                  <a:pt x="10059" y="3375"/>
                  <a:pt x="9338" y="3398"/>
                  <a:pt x="8640" y="3442"/>
                </a:cubicBezTo>
                <a:cubicBezTo>
                  <a:pt x="8640" y="3442"/>
                  <a:pt x="8640" y="2025"/>
                  <a:pt x="8640" y="2025"/>
                </a:cubicBezTo>
                <a:close/>
                <a:moveTo>
                  <a:pt x="17280" y="4064"/>
                </a:moveTo>
                <a:lnTo>
                  <a:pt x="17280" y="2025"/>
                </a:lnTo>
                <a:cubicBezTo>
                  <a:pt x="17280" y="908"/>
                  <a:pt x="14373" y="0"/>
                  <a:pt x="10800" y="0"/>
                </a:cubicBezTo>
                <a:cubicBezTo>
                  <a:pt x="7225" y="0"/>
                  <a:pt x="4320" y="908"/>
                  <a:pt x="4320" y="2025"/>
                </a:cubicBezTo>
                <a:lnTo>
                  <a:pt x="4320" y="4064"/>
                </a:lnTo>
                <a:cubicBezTo>
                  <a:pt x="1710" y="4681"/>
                  <a:pt x="0" y="5649"/>
                  <a:pt x="0" y="6750"/>
                </a:cubicBezTo>
                <a:cubicBezTo>
                  <a:pt x="0" y="7850"/>
                  <a:pt x="1710" y="8818"/>
                  <a:pt x="4320" y="9434"/>
                </a:cubicBezTo>
                <a:lnTo>
                  <a:pt x="4320" y="19575"/>
                </a:lnTo>
                <a:cubicBezTo>
                  <a:pt x="4320" y="20691"/>
                  <a:pt x="7225" y="21599"/>
                  <a:pt x="10800" y="21599"/>
                </a:cubicBezTo>
                <a:cubicBezTo>
                  <a:pt x="14373" y="21599"/>
                  <a:pt x="17280" y="20691"/>
                  <a:pt x="17280" y="19575"/>
                </a:cubicBezTo>
                <a:lnTo>
                  <a:pt x="17280" y="9434"/>
                </a:lnTo>
                <a:cubicBezTo>
                  <a:pt x="19889" y="8818"/>
                  <a:pt x="21600" y="7850"/>
                  <a:pt x="21600" y="6750"/>
                </a:cubicBezTo>
                <a:cubicBezTo>
                  <a:pt x="21600" y="5649"/>
                  <a:pt x="19889" y="4681"/>
                  <a:pt x="17280" y="4064"/>
                </a:cubicBezTo>
              </a:path>
            </a:pathLst>
          </a:custGeom>
          <a:solidFill>
            <a:srgbClr val="424242"/>
          </a:solidFill>
          <a:ln>
            <a:noFill/>
          </a:ln>
          <a:effectLst/>
          <a:extLs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282" name="AutoShape 58"/>
          <p:cNvSpPr>
            <a:spLocks/>
          </p:cNvSpPr>
          <p:nvPr/>
        </p:nvSpPr>
        <p:spPr bwMode="auto">
          <a:xfrm>
            <a:off x="14893925" y="5154613"/>
            <a:ext cx="290513" cy="92868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6988" y="15416"/>
                </a:moveTo>
                <a:cubicBezTo>
                  <a:pt x="16954" y="15452"/>
                  <a:pt x="16923" y="15487"/>
                  <a:pt x="16883" y="15523"/>
                </a:cubicBezTo>
                <a:cubicBezTo>
                  <a:pt x="16677" y="15701"/>
                  <a:pt x="16414" y="15870"/>
                  <a:pt x="16066" y="16020"/>
                </a:cubicBezTo>
                <a:cubicBezTo>
                  <a:pt x="16057" y="16024"/>
                  <a:pt x="16044" y="16027"/>
                  <a:pt x="16038" y="16031"/>
                </a:cubicBezTo>
                <a:cubicBezTo>
                  <a:pt x="15662" y="16192"/>
                  <a:pt x="15214" y="16334"/>
                  <a:pt x="14705" y="16454"/>
                </a:cubicBezTo>
                <a:cubicBezTo>
                  <a:pt x="14697" y="16457"/>
                  <a:pt x="14692" y="16458"/>
                  <a:pt x="14686" y="16459"/>
                </a:cubicBezTo>
                <a:cubicBezTo>
                  <a:pt x="14163" y="16582"/>
                  <a:pt x="13584" y="16681"/>
                  <a:pt x="12960" y="16749"/>
                </a:cubicBezTo>
                <a:cubicBezTo>
                  <a:pt x="12279" y="16826"/>
                  <a:pt x="11560" y="16875"/>
                  <a:pt x="10800" y="16875"/>
                </a:cubicBezTo>
                <a:cubicBezTo>
                  <a:pt x="10037" y="16875"/>
                  <a:pt x="9318" y="16826"/>
                  <a:pt x="8640" y="16749"/>
                </a:cubicBezTo>
                <a:cubicBezTo>
                  <a:pt x="8016" y="16681"/>
                  <a:pt x="7435" y="16582"/>
                  <a:pt x="6914" y="16459"/>
                </a:cubicBezTo>
                <a:cubicBezTo>
                  <a:pt x="6908" y="16458"/>
                  <a:pt x="6901" y="16457"/>
                  <a:pt x="6893" y="16454"/>
                </a:cubicBezTo>
                <a:cubicBezTo>
                  <a:pt x="6385" y="16334"/>
                  <a:pt x="5937" y="16192"/>
                  <a:pt x="5562" y="16031"/>
                </a:cubicBezTo>
                <a:cubicBezTo>
                  <a:pt x="5553" y="16027"/>
                  <a:pt x="5541" y="16024"/>
                  <a:pt x="5531" y="16020"/>
                </a:cubicBezTo>
                <a:cubicBezTo>
                  <a:pt x="5184" y="15870"/>
                  <a:pt x="4921" y="15701"/>
                  <a:pt x="4715" y="15523"/>
                </a:cubicBezTo>
                <a:cubicBezTo>
                  <a:pt x="4676" y="15487"/>
                  <a:pt x="4644" y="15452"/>
                  <a:pt x="4612" y="15416"/>
                </a:cubicBezTo>
                <a:cubicBezTo>
                  <a:pt x="4437" y="15236"/>
                  <a:pt x="4320" y="15047"/>
                  <a:pt x="4320" y="14850"/>
                </a:cubicBezTo>
                <a:cubicBezTo>
                  <a:pt x="4320" y="14650"/>
                  <a:pt x="4437" y="14462"/>
                  <a:pt x="4612" y="14281"/>
                </a:cubicBezTo>
                <a:cubicBezTo>
                  <a:pt x="4644" y="14246"/>
                  <a:pt x="4676" y="14210"/>
                  <a:pt x="4715" y="14176"/>
                </a:cubicBezTo>
                <a:cubicBezTo>
                  <a:pt x="4921" y="13998"/>
                  <a:pt x="5184" y="13829"/>
                  <a:pt x="5531" y="13677"/>
                </a:cubicBezTo>
                <a:cubicBezTo>
                  <a:pt x="5541" y="13674"/>
                  <a:pt x="5553" y="13671"/>
                  <a:pt x="5562" y="13667"/>
                </a:cubicBezTo>
                <a:cubicBezTo>
                  <a:pt x="5937" y="13507"/>
                  <a:pt x="6385" y="13364"/>
                  <a:pt x="6893" y="13244"/>
                </a:cubicBezTo>
                <a:cubicBezTo>
                  <a:pt x="6901" y="13242"/>
                  <a:pt x="6908" y="13240"/>
                  <a:pt x="6914" y="13238"/>
                </a:cubicBezTo>
                <a:cubicBezTo>
                  <a:pt x="7435" y="13117"/>
                  <a:pt x="8016" y="13018"/>
                  <a:pt x="8640" y="12948"/>
                </a:cubicBezTo>
                <a:cubicBezTo>
                  <a:pt x="9318" y="12873"/>
                  <a:pt x="10037" y="12825"/>
                  <a:pt x="10800" y="12825"/>
                </a:cubicBezTo>
                <a:cubicBezTo>
                  <a:pt x="11560" y="12825"/>
                  <a:pt x="12279" y="12873"/>
                  <a:pt x="12960" y="12948"/>
                </a:cubicBezTo>
                <a:cubicBezTo>
                  <a:pt x="13584" y="13018"/>
                  <a:pt x="14163" y="13117"/>
                  <a:pt x="14686" y="13238"/>
                </a:cubicBezTo>
                <a:cubicBezTo>
                  <a:pt x="14692" y="13240"/>
                  <a:pt x="14697" y="13242"/>
                  <a:pt x="14705" y="13244"/>
                </a:cubicBezTo>
                <a:cubicBezTo>
                  <a:pt x="15214" y="13364"/>
                  <a:pt x="15662" y="13507"/>
                  <a:pt x="16038" y="13667"/>
                </a:cubicBezTo>
                <a:cubicBezTo>
                  <a:pt x="16044" y="13671"/>
                  <a:pt x="16057" y="13674"/>
                  <a:pt x="16066" y="13677"/>
                </a:cubicBezTo>
                <a:cubicBezTo>
                  <a:pt x="16414" y="13829"/>
                  <a:pt x="16677" y="13998"/>
                  <a:pt x="16883" y="14176"/>
                </a:cubicBezTo>
                <a:cubicBezTo>
                  <a:pt x="16923" y="14210"/>
                  <a:pt x="16954" y="14246"/>
                  <a:pt x="16988" y="14281"/>
                </a:cubicBezTo>
                <a:cubicBezTo>
                  <a:pt x="17161" y="14462"/>
                  <a:pt x="17280" y="14650"/>
                  <a:pt x="17280" y="14850"/>
                </a:cubicBezTo>
                <a:cubicBezTo>
                  <a:pt x="17280" y="15047"/>
                  <a:pt x="17161" y="15236"/>
                  <a:pt x="16988" y="15416"/>
                </a:cubicBezTo>
                <a:moveTo>
                  <a:pt x="12960" y="19575"/>
                </a:moveTo>
                <a:cubicBezTo>
                  <a:pt x="12960" y="19948"/>
                  <a:pt x="11992" y="20249"/>
                  <a:pt x="10800" y="20249"/>
                </a:cubicBezTo>
                <a:cubicBezTo>
                  <a:pt x="9606" y="20249"/>
                  <a:pt x="8640" y="19948"/>
                  <a:pt x="8640" y="19575"/>
                </a:cubicBezTo>
                <a:lnTo>
                  <a:pt x="8640" y="18156"/>
                </a:lnTo>
                <a:cubicBezTo>
                  <a:pt x="9338" y="18201"/>
                  <a:pt x="10059" y="18225"/>
                  <a:pt x="10800" y="18225"/>
                </a:cubicBezTo>
                <a:cubicBezTo>
                  <a:pt x="11541" y="18225"/>
                  <a:pt x="12262" y="18201"/>
                  <a:pt x="12960" y="18156"/>
                </a:cubicBezTo>
                <a:cubicBezTo>
                  <a:pt x="12960" y="18156"/>
                  <a:pt x="12960" y="19575"/>
                  <a:pt x="12960" y="19575"/>
                </a:cubicBezTo>
                <a:close/>
                <a:moveTo>
                  <a:pt x="8640" y="2025"/>
                </a:moveTo>
                <a:cubicBezTo>
                  <a:pt x="8640" y="1651"/>
                  <a:pt x="9606" y="1350"/>
                  <a:pt x="10800" y="1350"/>
                </a:cubicBezTo>
                <a:cubicBezTo>
                  <a:pt x="11992" y="1350"/>
                  <a:pt x="12960" y="1651"/>
                  <a:pt x="12960" y="2025"/>
                </a:cubicBezTo>
                <a:lnTo>
                  <a:pt x="12960" y="11542"/>
                </a:lnTo>
                <a:cubicBezTo>
                  <a:pt x="12262" y="11498"/>
                  <a:pt x="11541" y="11475"/>
                  <a:pt x="10800" y="11475"/>
                </a:cubicBezTo>
                <a:cubicBezTo>
                  <a:pt x="10059" y="11475"/>
                  <a:pt x="9338" y="11498"/>
                  <a:pt x="8640" y="11542"/>
                </a:cubicBezTo>
                <a:cubicBezTo>
                  <a:pt x="8640" y="11542"/>
                  <a:pt x="8640" y="2025"/>
                  <a:pt x="8640" y="2025"/>
                </a:cubicBezTo>
                <a:close/>
                <a:moveTo>
                  <a:pt x="17280" y="12164"/>
                </a:moveTo>
                <a:lnTo>
                  <a:pt x="17280" y="2025"/>
                </a:lnTo>
                <a:cubicBezTo>
                  <a:pt x="17280" y="908"/>
                  <a:pt x="14373" y="0"/>
                  <a:pt x="10800" y="0"/>
                </a:cubicBezTo>
                <a:cubicBezTo>
                  <a:pt x="7225" y="0"/>
                  <a:pt x="4320" y="908"/>
                  <a:pt x="4320" y="2025"/>
                </a:cubicBezTo>
                <a:lnTo>
                  <a:pt x="4320" y="12164"/>
                </a:lnTo>
                <a:cubicBezTo>
                  <a:pt x="1710" y="12781"/>
                  <a:pt x="0" y="13749"/>
                  <a:pt x="0" y="14850"/>
                </a:cubicBezTo>
                <a:cubicBezTo>
                  <a:pt x="0" y="15950"/>
                  <a:pt x="1710" y="16918"/>
                  <a:pt x="4320" y="17534"/>
                </a:cubicBezTo>
                <a:lnTo>
                  <a:pt x="4320" y="19575"/>
                </a:lnTo>
                <a:cubicBezTo>
                  <a:pt x="4320" y="20691"/>
                  <a:pt x="7225" y="21599"/>
                  <a:pt x="10800" y="21599"/>
                </a:cubicBezTo>
                <a:cubicBezTo>
                  <a:pt x="14373" y="21599"/>
                  <a:pt x="17280" y="20691"/>
                  <a:pt x="17280" y="19575"/>
                </a:cubicBezTo>
                <a:lnTo>
                  <a:pt x="17280" y="17534"/>
                </a:lnTo>
                <a:cubicBezTo>
                  <a:pt x="19889" y="16918"/>
                  <a:pt x="21600" y="15950"/>
                  <a:pt x="21600" y="14850"/>
                </a:cubicBezTo>
                <a:cubicBezTo>
                  <a:pt x="21600" y="13749"/>
                  <a:pt x="19889" y="12781"/>
                  <a:pt x="17280" y="12164"/>
                </a:cubicBezTo>
              </a:path>
            </a:pathLst>
          </a:custGeom>
          <a:solidFill>
            <a:srgbClr val="424242"/>
          </a:solidFill>
          <a:ln>
            <a:noFill/>
          </a:ln>
          <a:effectLst/>
          <a:extLs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283" name="AutoShape 59"/>
          <p:cNvSpPr>
            <a:spLocks/>
          </p:cNvSpPr>
          <p:nvPr/>
        </p:nvSpPr>
        <p:spPr bwMode="auto">
          <a:xfrm>
            <a:off x="12715875" y="5154613"/>
            <a:ext cx="930275" cy="928687"/>
          </a:xfrm>
          <a:custGeom>
            <a:avLst/>
            <a:gdLst>
              <a:gd name="T0" fmla="+- 0 10794 23"/>
              <a:gd name="T1" fmla="*/ T0 w 21543"/>
              <a:gd name="T2" fmla="*/ 10800 h 21600"/>
              <a:gd name="T3" fmla="+- 0 10794 23"/>
              <a:gd name="T4" fmla="*/ T3 w 21543"/>
              <a:gd name="T5" fmla="*/ 10800 h 21600"/>
              <a:gd name="T6" fmla="+- 0 10794 23"/>
              <a:gd name="T7" fmla="*/ T6 w 21543"/>
              <a:gd name="T8" fmla="*/ 10800 h 21600"/>
              <a:gd name="T9" fmla="+- 0 10794 23"/>
              <a:gd name="T10" fmla="*/ T9 w 21543"/>
              <a:gd name="T11" fmla="*/ 10800 h 21600"/>
            </a:gdLst>
            <a:ahLst/>
            <a:cxnLst>
              <a:cxn ang="0">
                <a:pos x="T1" y="T2"/>
              </a:cxn>
              <a:cxn ang="0">
                <a:pos x="T4" y="T5"/>
              </a:cxn>
              <a:cxn ang="0">
                <a:pos x="T7" y="T8"/>
              </a:cxn>
              <a:cxn ang="0">
                <a:pos x="T10" y="T11"/>
              </a:cxn>
            </a:cxnLst>
            <a:rect l="0" t="0" r="r" b="b"/>
            <a:pathLst>
              <a:path w="21543" h="21600">
                <a:moveTo>
                  <a:pt x="16976" y="19986"/>
                </a:moveTo>
                <a:lnTo>
                  <a:pt x="11226" y="17680"/>
                </a:lnTo>
                <a:cubicBezTo>
                  <a:pt x="11088" y="17626"/>
                  <a:pt x="10946" y="17608"/>
                  <a:pt x="10806" y="17600"/>
                </a:cubicBezTo>
                <a:lnTo>
                  <a:pt x="19660" y="3837"/>
                </a:lnTo>
                <a:cubicBezTo>
                  <a:pt x="19660" y="3837"/>
                  <a:pt x="16976" y="19986"/>
                  <a:pt x="16976" y="19986"/>
                </a:cubicBezTo>
                <a:close/>
                <a:moveTo>
                  <a:pt x="6859" y="16244"/>
                </a:moveTo>
                <a:cubicBezTo>
                  <a:pt x="6858" y="16242"/>
                  <a:pt x="6855" y="16240"/>
                  <a:pt x="6854" y="16238"/>
                </a:cubicBezTo>
                <a:lnTo>
                  <a:pt x="19606" y="2552"/>
                </a:lnTo>
                <a:lnTo>
                  <a:pt x="8735" y="19536"/>
                </a:lnTo>
                <a:cubicBezTo>
                  <a:pt x="8735" y="19536"/>
                  <a:pt x="6859" y="16244"/>
                  <a:pt x="6859" y="16244"/>
                </a:cubicBezTo>
                <a:close/>
                <a:moveTo>
                  <a:pt x="2111" y="14024"/>
                </a:moveTo>
                <a:lnTo>
                  <a:pt x="17712" y="3595"/>
                </a:lnTo>
                <a:lnTo>
                  <a:pt x="6369" y="15770"/>
                </a:lnTo>
                <a:cubicBezTo>
                  <a:pt x="6309" y="15734"/>
                  <a:pt x="6256" y="15687"/>
                  <a:pt x="6190" y="15660"/>
                </a:cubicBezTo>
                <a:cubicBezTo>
                  <a:pt x="6190" y="15660"/>
                  <a:pt x="2111" y="14024"/>
                  <a:pt x="2111" y="14024"/>
                </a:cubicBezTo>
                <a:close/>
                <a:moveTo>
                  <a:pt x="21234" y="108"/>
                </a:moveTo>
                <a:cubicBezTo>
                  <a:pt x="21123" y="35"/>
                  <a:pt x="20996" y="0"/>
                  <a:pt x="20868" y="0"/>
                </a:cubicBezTo>
                <a:cubicBezTo>
                  <a:pt x="20738" y="0"/>
                  <a:pt x="20608" y="36"/>
                  <a:pt x="20495" y="113"/>
                </a:cubicBezTo>
                <a:lnTo>
                  <a:pt x="299" y="13613"/>
                </a:lnTo>
                <a:cubicBezTo>
                  <a:pt x="91" y="13751"/>
                  <a:pt x="-23" y="13995"/>
                  <a:pt x="3" y="14244"/>
                </a:cubicBezTo>
                <a:cubicBezTo>
                  <a:pt x="28" y="14494"/>
                  <a:pt x="190" y="14708"/>
                  <a:pt x="422" y="14801"/>
                </a:cubicBezTo>
                <a:lnTo>
                  <a:pt x="5689" y="16914"/>
                </a:lnTo>
                <a:lnTo>
                  <a:pt x="8166" y="21259"/>
                </a:lnTo>
                <a:cubicBezTo>
                  <a:pt x="8284" y="21468"/>
                  <a:pt x="8505" y="21597"/>
                  <a:pt x="8743" y="21599"/>
                </a:cubicBezTo>
                <a:lnTo>
                  <a:pt x="8751" y="21599"/>
                </a:lnTo>
                <a:cubicBezTo>
                  <a:pt x="8987" y="21599"/>
                  <a:pt x="9206" y="21474"/>
                  <a:pt x="9328" y="21271"/>
                </a:cubicBezTo>
                <a:lnTo>
                  <a:pt x="10726" y="18934"/>
                </a:lnTo>
                <a:lnTo>
                  <a:pt x="17253" y="21551"/>
                </a:lnTo>
                <a:cubicBezTo>
                  <a:pt x="17332" y="21584"/>
                  <a:pt x="17418" y="21599"/>
                  <a:pt x="17502" y="21599"/>
                </a:cubicBezTo>
                <a:cubicBezTo>
                  <a:pt x="17617" y="21599"/>
                  <a:pt x="17731" y="21571"/>
                  <a:pt x="17832" y="21512"/>
                </a:cubicBezTo>
                <a:cubicBezTo>
                  <a:pt x="18010" y="21412"/>
                  <a:pt x="18133" y="21238"/>
                  <a:pt x="18167" y="21035"/>
                </a:cubicBezTo>
                <a:lnTo>
                  <a:pt x="21533" y="785"/>
                </a:lnTo>
                <a:cubicBezTo>
                  <a:pt x="21576" y="520"/>
                  <a:pt x="21459" y="254"/>
                  <a:pt x="21234" y="108"/>
                </a:cubicBezTo>
              </a:path>
            </a:pathLst>
          </a:custGeom>
          <a:solidFill>
            <a:srgbClr val="424242"/>
          </a:solidFill>
          <a:ln>
            <a:noFill/>
          </a:ln>
          <a:effectLst/>
          <a:extLs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284" name="AutoShape 60"/>
          <p:cNvSpPr>
            <a:spLocks/>
          </p:cNvSpPr>
          <p:nvPr/>
        </p:nvSpPr>
        <p:spPr bwMode="auto">
          <a:xfrm>
            <a:off x="22442488" y="3556000"/>
            <a:ext cx="57150" cy="5873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21599"/>
                </a:moveTo>
                <a:cubicBezTo>
                  <a:pt x="16769" y="21599"/>
                  <a:pt x="21600" y="16769"/>
                  <a:pt x="21600" y="10800"/>
                </a:cubicBezTo>
                <a:cubicBezTo>
                  <a:pt x="21600" y="4819"/>
                  <a:pt x="16769" y="0"/>
                  <a:pt x="10800" y="0"/>
                </a:cubicBezTo>
                <a:cubicBezTo>
                  <a:pt x="4830" y="0"/>
                  <a:pt x="0" y="4819"/>
                  <a:pt x="0" y="10800"/>
                </a:cubicBezTo>
                <a:cubicBezTo>
                  <a:pt x="0" y="16769"/>
                  <a:pt x="4830" y="21599"/>
                  <a:pt x="10800" y="21599"/>
                </a:cubicBezTo>
              </a:path>
            </a:pathLst>
          </a:custGeom>
          <a:solidFill>
            <a:srgbClr val="424242"/>
          </a:solidFill>
          <a:ln>
            <a:noFill/>
          </a:ln>
          <a:effectLst/>
          <a:extLs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285" name="AutoShape 61"/>
          <p:cNvSpPr>
            <a:spLocks/>
          </p:cNvSpPr>
          <p:nvPr/>
        </p:nvSpPr>
        <p:spPr bwMode="auto">
          <a:xfrm>
            <a:off x="22442488" y="3905250"/>
            <a:ext cx="57150" cy="5715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0"/>
                </a:moveTo>
                <a:cubicBezTo>
                  <a:pt x="4830" y="0"/>
                  <a:pt x="0" y="4830"/>
                  <a:pt x="0" y="10800"/>
                </a:cubicBezTo>
                <a:cubicBezTo>
                  <a:pt x="0" y="16769"/>
                  <a:pt x="4830" y="21599"/>
                  <a:pt x="10800" y="21599"/>
                </a:cubicBezTo>
                <a:cubicBezTo>
                  <a:pt x="16769" y="21599"/>
                  <a:pt x="21600" y="16769"/>
                  <a:pt x="21600" y="10800"/>
                </a:cubicBezTo>
                <a:cubicBezTo>
                  <a:pt x="21600" y="4830"/>
                  <a:pt x="16769" y="0"/>
                  <a:pt x="10800" y="0"/>
                </a:cubicBezTo>
              </a:path>
            </a:pathLst>
          </a:custGeom>
          <a:solidFill>
            <a:srgbClr val="424242"/>
          </a:solidFill>
          <a:ln>
            <a:noFill/>
          </a:ln>
          <a:effectLst/>
          <a:extLs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286" name="AutoShape 62"/>
          <p:cNvSpPr>
            <a:spLocks/>
          </p:cNvSpPr>
          <p:nvPr/>
        </p:nvSpPr>
        <p:spPr bwMode="auto">
          <a:xfrm>
            <a:off x="22267863" y="3730625"/>
            <a:ext cx="57150" cy="5873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0"/>
                </a:moveTo>
                <a:cubicBezTo>
                  <a:pt x="4830" y="0"/>
                  <a:pt x="0" y="4819"/>
                  <a:pt x="0" y="10800"/>
                </a:cubicBezTo>
                <a:cubicBezTo>
                  <a:pt x="0" y="16769"/>
                  <a:pt x="4830" y="21599"/>
                  <a:pt x="10800" y="21599"/>
                </a:cubicBezTo>
                <a:cubicBezTo>
                  <a:pt x="16769" y="21599"/>
                  <a:pt x="21600" y="16769"/>
                  <a:pt x="21600" y="10800"/>
                </a:cubicBezTo>
                <a:cubicBezTo>
                  <a:pt x="21600" y="4819"/>
                  <a:pt x="16769" y="0"/>
                  <a:pt x="10800" y="0"/>
                </a:cubicBezTo>
              </a:path>
            </a:pathLst>
          </a:custGeom>
          <a:solidFill>
            <a:srgbClr val="424242"/>
          </a:solidFill>
          <a:ln>
            <a:noFill/>
          </a:ln>
          <a:effectLst/>
          <a:extLs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287" name="AutoShape 63"/>
          <p:cNvSpPr>
            <a:spLocks/>
          </p:cNvSpPr>
          <p:nvPr/>
        </p:nvSpPr>
        <p:spPr bwMode="auto">
          <a:xfrm>
            <a:off x="22615525" y="3730625"/>
            <a:ext cx="58738" cy="5873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10800"/>
                </a:moveTo>
                <a:cubicBezTo>
                  <a:pt x="0" y="16769"/>
                  <a:pt x="4830" y="21599"/>
                  <a:pt x="10800" y="21599"/>
                </a:cubicBezTo>
                <a:cubicBezTo>
                  <a:pt x="16769" y="21599"/>
                  <a:pt x="21600" y="16769"/>
                  <a:pt x="21600" y="10800"/>
                </a:cubicBezTo>
                <a:cubicBezTo>
                  <a:pt x="21600" y="4819"/>
                  <a:pt x="16769" y="0"/>
                  <a:pt x="10800" y="0"/>
                </a:cubicBezTo>
                <a:cubicBezTo>
                  <a:pt x="4830" y="0"/>
                  <a:pt x="0" y="4819"/>
                  <a:pt x="0" y="10800"/>
                </a:cubicBezTo>
              </a:path>
            </a:pathLst>
          </a:custGeom>
          <a:solidFill>
            <a:srgbClr val="424242"/>
          </a:solidFill>
          <a:ln>
            <a:noFill/>
          </a:ln>
          <a:effectLst/>
          <a:extLs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288" name="AutoShape 64"/>
          <p:cNvSpPr>
            <a:spLocks/>
          </p:cNvSpPr>
          <p:nvPr/>
        </p:nvSpPr>
        <p:spPr bwMode="auto">
          <a:xfrm>
            <a:off x="22325013" y="3846513"/>
            <a:ext cx="58737" cy="58737"/>
          </a:xfrm>
          <a:custGeom>
            <a:avLst/>
            <a:gdLst>
              <a:gd name="T0" fmla="+- 0 10802 965"/>
              <a:gd name="T1" fmla="*/ T0 w 19675"/>
              <a:gd name="T2" fmla="+- 0 10800 961"/>
              <a:gd name="T3" fmla="*/ 10800 h 19678"/>
              <a:gd name="T4" fmla="+- 0 10802 965"/>
              <a:gd name="T5" fmla="*/ T4 w 19675"/>
              <a:gd name="T6" fmla="+- 0 10800 961"/>
              <a:gd name="T7" fmla="*/ 10800 h 19678"/>
              <a:gd name="T8" fmla="+- 0 10802 965"/>
              <a:gd name="T9" fmla="*/ T8 w 19675"/>
              <a:gd name="T10" fmla="+- 0 10800 961"/>
              <a:gd name="T11" fmla="*/ 10800 h 19678"/>
              <a:gd name="T12" fmla="+- 0 10802 965"/>
              <a:gd name="T13" fmla="*/ T12 w 19675"/>
              <a:gd name="T14" fmla="+- 0 10800 961"/>
              <a:gd name="T15" fmla="*/ 10800 h 19678"/>
            </a:gdLst>
            <a:ahLst/>
            <a:cxnLst>
              <a:cxn ang="0">
                <a:pos x="T1" y="T3"/>
              </a:cxn>
              <a:cxn ang="0">
                <a:pos x="T5" y="T7"/>
              </a:cxn>
              <a:cxn ang="0">
                <a:pos x="T9" y="T11"/>
              </a:cxn>
              <a:cxn ang="0">
                <a:pos x="T13" y="T15"/>
              </a:cxn>
            </a:cxnLst>
            <a:rect l="0" t="0" r="r" b="b"/>
            <a:pathLst>
              <a:path w="19675" h="19678">
                <a:moveTo>
                  <a:pt x="2894" y="2882"/>
                </a:moveTo>
                <a:cubicBezTo>
                  <a:pt x="-965" y="6725"/>
                  <a:pt x="-965" y="12952"/>
                  <a:pt x="2894" y="16795"/>
                </a:cubicBezTo>
                <a:cubicBezTo>
                  <a:pt x="6734" y="20638"/>
                  <a:pt x="12935" y="20638"/>
                  <a:pt x="16794" y="16795"/>
                </a:cubicBezTo>
                <a:cubicBezTo>
                  <a:pt x="20634" y="12952"/>
                  <a:pt x="20634" y="6725"/>
                  <a:pt x="16794" y="2882"/>
                </a:cubicBezTo>
                <a:cubicBezTo>
                  <a:pt x="12935" y="-961"/>
                  <a:pt x="6734" y="-961"/>
                  <a:pt x="2894" y="2882"/>
                </a:cubicBezTo>
              </a:path>
            </a:pathLst>
          </a:custGeom>
          <a:solidFill>
            <a:srgbClr val="424242"/>
          </a:solidFill>
          <a:ln>
            <a:noFill/>
          </a:ln>
          <a:effectLst/>
          <a:extLs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289" name="AutoShape 65"/>
          <p:cNvSpPr>
            <a:spLocks/>
          </p:cNvSpPr>
          <p:nvPr/>
        </p:nvSpPr>
        <p:spPr bwMode="auto">
          <a:xfrm>
            <a:off x="22325013" y="3614738"/>
            <a:ext cx="58737" cy="58737"/>
          </a:xfrm>
          <a:custGeom>
            <a:avLst/>
            <a:gdLst>
              <a:gd name="T0" fmla="+- 0 10801 962"/>
              <a:gd name="T1" fmla="*/ T0 w 19678"/>
              <a:gd name="T2" fmla="+- 0 10801 965"/>
              <a:gd name="T3" fmla="*/ 10801 h 19673"/>
              <a:gd name="T4" fmla="+- 0 10801 962"/>
              <a:gd name="T5" fmla="*/ T4 w 19678"/>
              <a:gd name="T6" fmla="+- 0 10801 965"/>
              <a:gd name="T7" fmla="*/ 10801 h 19673"/>
              <a:gd name="T8" fmla="+- 0 10801 962"/>
              <a:gd name="T9" fmla="*/ T8 w 19678"/>
              <a:gd name="T10" fmla="+- 0 10801 965"/>
              <a:gd name="T11" fmla="*/ 10801 h 19673"/>
              <a:gd name="T12" fmla="+- 0 10801 962"/>
              <a:gd name="T13" fmla="*/ T12 w 19678"/>
              <a:gd name="T14" fmla="+- 0 10801 965"/>
              <a:gd name="T15" fmla="*/ 10801 h 19673"/>
            </a:gdLst>
            <a:ahLst/>
            <a:cxnLst>
              <a:cxn ang="0">
                <a:pos x="T1" y="T3"/>
              </a:cxn>
              <a:cxn ang="0">
                <a:pos x="T5" y="T7"/>
              </a:cxn>
              <a:cxn ang="0">
                <a:pos x="T9" y="T11"/>
              </a:cxn>
              <a:cxn ang="0">
                <a:pos x="T13" y="T15"/>
              </a:cxn>
            </a:cxnLst>
            <a:rect l="0" t="0" r="r" b="b"/>
            <a:pathLst>
              <a:path w="19678" h="19673">
                <a:moveTo>
                  <a:pt x="2897" y="2894"/>
                </a:moveTo>
                <a:cubicBezTo>
                  <a:pt x="-962" y="6734"/>
                  <a:pt x="-962" y="12935"/>
                  <a:pt x="2877" y="16785"/>
                </a:cubicBezTo>
                <a:cubicBezTo>
                  <a:pt x="6737" y="20635"/>
                  <a:pt x="12938" y="20635"/>
                  <a:pt x="16797" y="16785"/>
                </a:cubicBezTo>
                <a:cubicBezTo>
                  <a:pt x="20638" y="12935"/>
                  <a:pt x="20638" y="6734"/>
                  <a:pt x="16797" y="2894"/>
                </a:cubicBezTo>
                <a:cubicBezTo>
                  <a:pt x="12938" y="-965"/>
                  <a:pt x="6737" y="-965"/>
                  <a:pt x="2897" y="2894"/>
                </a:cubicBezTo>
              </a:path>
            </a:pathLst>
          </a:custGeom>
          <a:solidFill>
            <a:srgbClr val="424242"/>
          </a:solidFill>
          <a:ln>
            <a:noFill/>
          </a:ln>
          <a:effectLst/>
          <a:extLs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290" name="AutoShape 66"/>
          <p:cNvSpPr>
            <a:spLocks/>
          </p:cNvSpPr>
          <p:nvPr/>
        </p:nvSpPr>
        <p:spPr bwMode="auto">
          <a:xfrm>
            <a:off x="22558375" y="3846513"/>
            <a:ext cx="57150" cy="58737"/>
          </a:xfrm>
          <a:custGeom>
            <a:avLst/>
            <a:gdLst>
              <a:gd name="T0" fmla="+- 0 10800 961"/>
              <a:gd name="T1" fmla="*/ T0 w 19678"/>
              <a:gd name="T2" fmla="+- 0 10800 961"/>
              <a:gd name="T3" fmla="*/ 10800 h 19678"/>
              <a:gd name="T4" fmla="+- 0 10800 961"/>
              <a:gd name="T5" fmla="*/ T4 w 19678"/>
              <a:gd name="T6" fmla="+- 0 10800 961"/>
              <a:gd name="T7" fmla="*/ 10800 h 19678"/>
              <a:gd name="T8" fmla="+- 0 10800 961"/>
              <a:gd name="T9" fmla="*/ T8 w 19678"/>
              <a:gd name="T10" fmla="+- 0 10800 961"/>
              <a:gd name="T11" fmla="*/ 10800 h 19678"/>
              <a:gd name="T12" fmla="+- 0 10800 961"/>
              <a:gd name="T13" fmla="*/ T12 w 19678"/>
              <a:gd name="T14" fmla="+- 0 10800 961"/>
              <a:gd name="T15" fmla="*/ 10800 h 19678"/>
            </a:gdLst>
            <a:ahLst/>
            <a:cxnLst>
              <a:cxn ang="0">
                <a:pos x="T1" y="T3"/>
              </a:cxn>
              <a:cxn ang="0">
                <a:pos x="T5" y="T7"/>
              </a:cxn>
              <a:cxn ang="0">
                <a:pos x="T9" y="T11"/>
              </a:cxn>
              <a:cxn ang="0">
                <a:pos x="T13" y="T15"/>
              </a:cxn>
            </a:cxnLst>
            <a:rect l="0" t="0" r="r" b="b"/>
            <a:pathLst>
              <a:path w="19678" h="19678">
                <a:moveTo>
                  <a:pt x="2882" y="2882"/>
                </a:moveTo>
                <a:cubicBezTo>
                  <a:pt x="-961" y="6725"/>
                  <a:pt x="-961" y="12952"/>
                  <a:pt x="2882" y="16795"/>
                </a:cubicBezTo>
                <a:cubicBezTo>
                  <a:pt x="6725" y="20638"/>
                  <a:pt x="12952" y="20638"/>
                  <a:pt x="16795" y="16795"/>
                </a:cubicBezTo>
                <a:cubicBezTo>
                  <a:pt x="20639" y="12952"/>
                  <a:pt x="20639" y="6725"/>
                  <a:pt x="16795" y="2882"/>
                </a:cubicBezTo>
                <a:cubicBezTo>
                  <a:pt x="12952" y="-961"/>
                  <a:pt x="6725" y="-961"/>
                  <a:pt x="2882" y="2882"/>
                </a:cubicBezTo>
              </a:path>
            </a:pathLst>
          </a:custGeom>
          <a:solidFill>
            <a:srgbClr val="424242"/>
          </a:solidFill>
          <a:ln>
            <a:noFill/>
          </a:ln>
          <a:effectLst/>
          <a:extLs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291" name="AutoShape 67"/>
          <p:cNvSpPr>
            <a:spLocks/>
          </p:cNvSpPr>
          <p:nvPr/>
        </p:nvSpPr>
        <p:spPr bwMode="auto">
          <a:xfrm>
            <a:off x="22180550" y="3295650"/>
            <a:ext cx="638175" cy="92868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9818" y="16200"/>
                </a:moveTo>
                <a:cubicBezTo>
                  <a:pt x="5486" y="16200"/>
                  <a:pt x="1963" y="13776"/>
                  <a:pt x="1963" y="10800"/>
                </a:cubicBezTo>
                <a:cubicBezTo>
                  <a:pt x="1963" y="7821"/>
                  <a:pt x="5486" y="5400"/>
                  <a:pt x="9818" y="5400"/>
                </a:cubicBezTo>
                <a:cubicBezTo>
                  <a:pt x="14148" y="5400"/>
                  <a:pt x="17672" y="7821"/>
                  <a:pt x="17672" y="10800"/>
                </a:cubicBezTo>
                <a:cubicBezTo>
                  <a:pt x="17672" y="13776"/>
                  <a:pt x="14148" y="16200"/>
                  <a:pt x="9818" y="16200"/>
                </a:cubicBezTo>
                <a:moveTo>
                  <a:pt x="13745" y="20249"/>
                </a:moveTo>
                <a:lnTo>
                  <a:pt x="5890" y="20249"/>
                </a:lnTo>
                <a:lnTo>
                  <a:pt x="4909" y="16613"/>
                </a:lnTo>
                <a:cubicBezTo>
                  <a:pt x="6358" y="17192"/>
                  <a:pt x="8019" y="17549"/>
                  <a:pt x="9818" y="17549"/>
                </a:cubicBezTo>
                <a:cubicBezTo>
                  <a:pt x="11614" y="17549"/>
                  <a:pt x="13277" y="17192"/>
                  <a:pt x="14727" y="16613"/>
                </a:cubicBezTo>
                <a:cubicBezTo>
                  <a:pt x="14727" y="16613"/>
                  <a:pt x="13745" y="20249"/>
                  <a:pt x="13745" y="20249"/>
                </a:cubicBezTo>
                <a:close/>
                <a:moveTo>
                  <a:pt x="5992" y="1350"/>
                </a:moveTo>
                <a:lnTo>
                  <a:pt x="13847" y="1350"/>
                </a:lnTo>
                <a:lnTo>
                  <a:pt x="14828" y="4985"/>
                </a:lnTo>
                <a:cubicBezTo>
                  <a:pt x="13379" y="4406"/>
                  <a:pt x="11718" y="4050"/>
                  <a:pt x="9919" y="4050"/>
                </a:cubicBezTo>
                <a:cubicBezTo>
                  <a:pt x="8123" y="4050"/>
                  <a:pt x="6460" y="4406"/>
                  <a:pt x="5010" y="4985"/>
                </a:cubicBezTo>
                <a:cubicBezTo>
                  <a:pt x="5010" y="4985"/>
                  <a:pt x="5992" y="1350"/>
                  <a:pt x="5992" y="1350"/>
                </a:cubicBezTo>
                <a:close/>
                <a:moveTo>
                  <a:pt x="19636" y="9450"/>
                </a:moveTo>
                <a:cubicBezTo>
                  <a:pt x="19567" y="9450"/>
                  <a:pt x="19509" y="9472"/>
                  <a:pt x="19442" y="9477"/>
                </a:cubicBezTo>
                <a:cubicBezTo>
                  <a:pt x="19101" y="8298"/>
                  <a:pt x="18294" y="7245"/>
                  <a:pt x="17187" y="6376"/>
                </a:cubicBezTo>
                <a:lnTo>
                  <a:pt x="15778" y="1102"/>
                </a:lnTo>
                <a:cubicBezTo>
                  <a:pt x="15605" y="464"/>
                  <a:pt x="14794" y="0"/>
                  <a:pt x="13847" y="0"/>
                </a:cubicBezTo>
                <a:lnTo>
                  <a:pt x="5992" y="0"/>
                </a:lnTo>
                <a:cubicBezTo>
                  <a:pt x="5047" y="0"/>
                  <a:pt x="4236" y="464"/>
                  <a:pt x="4061" y="1102"/>
                </a:cubicBezTo>
                <a:lnTo>
                  <a:pt x="2686" y="6198"/>
                </a:lnTo>
                <a:cubicBezTo>
                  <a:pt x="1037" y="7405"/>
                  <a:pt x="0" y="9012"/>
                  <a:pt x="0" y="10800"/>
                </a:cubicBezTo>
                <a:cubicBezTo>
                  <a:pt x="0" y="12542"/>
                  <a:pt x="995" y="14110"/>
                  <a:pt x="2573" y="15307"/>
                </a:cubicBezTo>
                <a:lnTo>
                  <a:pt x="3959" y="20496"/>
                </a:lnTo>
                <a:cubicBezTo>
                  <a:pt x="4132" y="21135"/>
                  <a:pt x="4943" y="21599"/>
                  <a:pt x="5890" y="21599"/>
                </a:cubicBezTo>
                <a:lnTo>
                  <a:pt x="13745" y="21599"/>
                </a:lnTo>
                <a:cubicBezTo>
                  <a:pt x="14690" y="21599"/>
                  <a:pt x="15501" y="21135"/>
                  <a:pt x="15676" y="20496"/>
                </a:cubicBezTo>
                <a:lnTo>
                  <a:pt x="17074" y="15311"/>
                </a:lnTo>
                <a:cubicBezTo>
                  <a:pt x="18242" y="14426"/>
                  <a:pt x="19089" y="13340"/>
                  <a:pt x="19442" y="12122"/>
                </a:cubicBezTo>
                <a:cubicBezTo>
                  <a:pt x="19509" y="12127"/>
                  <a:pt x="19567" y="12150"/>
                  <a:pt x="19636" y="12150"/>
                </a:cubicBezTo>
                <a:cubicBezTo>
                  <a:pt x="20719" y="12150"/>
                  <a:pt x="21600" y="11544"/>
                  <a:pt x="21600" y="10800"/>
                </a:cubicBezTo>
                <a:cubicBezTo>
                  <a:pt x="21600" y="10053"/>
                  <a:pt x="20719" y="9450"/>
                  <a:pt x="19636" y="9450"/>
                </a:cubicBezTo>
              </a:path>
            </a:pathLst>
          </a:custGeom>
          <a:solidFill>
            <a:srgbClr val="424242"/>
          </a:solidFill>
          <a:ln>
            <a:noFill/>
          </a:ln>
          <a:effectLst/>
          <a:extLs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292" name="AutoShape 68"/>
          <p:cNvSpPr>
            <a:spLocks/>
          </p:cNvSpPr>
          <p:nvPr/>
        </p:nvSpPr>
        <p:spPr bwMode="auto">
          <a:xfrm>
            <a:off x="22442488" y="3614738"/>
            <a:ext cx="174625" cy="176212"/>
          </a:xfrm>
          <a:custGeom>
            <a:avLst/>
            <a:gdLst>
              <a:gd name="T0" fmla="*/ 10740 w 21481"/>
              <a:gd name="T1" fmla="+- 0 10860 120"/>
              <a:gd name="T2" fmla="*/ 10860 h 21480"/>
              <a:gd name="T3" fmla="*/ 10740 w 21481"/>
              <a:gd name="T4" fmla="+- 0 10860 120"/>
              <a:gd name="T5" fmla="*/ 10860 h 21480"/>
              <a:gd name="T6" fmla="*/ 10740 w 21481"/>
              <a:gd name="T7" fmla="+- 0 10860 120"/>
              <a:gd name="T8" fmla="*/ 10860 h 21480"/>
              <a:gd name="T9" fmla="*/ 10740 w 21481"/>
              <a:gd name="T10" fmla="+- 0 10860 120"/>
              <a:gd name="T11" fmla="*/ 10860 h 21480"/>
            </a:gdLst>
            <a:ahLst/>
            <a:cxnLst>
              <a:cxn ang="0">
                <a:pos x="T0" y="T2"/>
              </a:cxn>
              <a:cxn ang="0">
                <a:pos x="T3" y="T5"/>
              </a:cxn>
              <a:cxn ang="0">
                <a:pos x="T6" y="T8"/>
              </a:cxn>
              <a:cxn ang="0">
                <a:pos x="T9" y="T11"/>
              </a:cxn>
            </a:cxnLst>
            <a:rect l="0" t="0" r="r" b="b"/>
            <a:pathLst>
              <a:path w="21481" h="21480">
                <a:moveTo>
                  <a:pt x="21127" y="346"/>
                </a:moveTo>
                <a:cubicBezTo>
                  <a:pt x="20697" y="-82"/>
                  <a:pt x="20002" y="-120"/>
                  <a:pt x="19516" y="270"/>
                </a:cubicBezTo>
                <a:lnTo>
                  <a:pt x="1055" y="15432"/>
                </a:lnTo>
                <a:cubicBezTo>
                  <a:pt x="375" y="16113"/>
                  <a:pt x="0" y="17012"/>
                  <a:pt x="0" y="17972"/>
                </a:cubicBezTo>
                <a:cubicBezTo>
                  <a:pt x="0" y="18902"/>
                  <a:pt x="361" y="19783"/>
                  <a:pt x="1027" y="20446"/>
                </a:cubicBezTo>
                <a:cubicBezTo>
                  <a:pt x="1694" y="21103"/>
                  <a:pt x="2583" y="21473"/>
                  <a:pt x="3542" y="21479"/>
                </a:cubicBezTo>
                <a:cubicBezTo>
                  <a:pt x="4431" y="21473"/>
                  <a:pt x="5354" y="21144"/>
                  <a:pt x="6028" y="20495"/>
                </a:cubicBezTo>
                <a:lnTo>
                  <a:pt x="12598" y="12627"/>
                </a:lnTo>
                <a:lnTo>
                  <a:pt x="21224" y="1935"/>
                </a:lnTo>
                <a:cubicBezTo>
                  <a:pt x="21600" y="1462"/>
                  <a:pt x="21558" y="771"/>
                  <a:pt x="21127" y="346"/>
                </a:cubicBezTo>
              </a:path>
            </a:pathLst>
          </a:custGeom>
          <a:solidFill>
            <a:srgbClr val="424242"/>
          </a:solidFill>
          <a:ln>
            <a:noFill/>
          </a:ln>
          <a:effectLst/>
          <a:extLs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293" name="AutoShape 69"/>
          <p:cNvSpPr>
            <a:spLocks/>
          </p:cNvSpPr>
          <p:nvPr/>
        </p:nvSpPr>
        <p:spPr bwMode="auto">
          <a:xfrm>
            <a:off x="20148550" y="3295650"/>
            <a:ext cx="928688" cy="87153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8223" y="5760"/>
                </a:moveTo>
                <a:lnTo>
                  <a:pt x="17548" y="5760"/>
                </a:lnTo>
                <a:cubicBezTo>
                  <a:pt x="16804" y="5760"/>
                  <a:pt x="16198" y="5114"/>
                  <a:pt x="16198" y="4320"/>
                </a:cubicBezTo>
                <a:lnTo>
                  <a:pt x="16200" y="4320"/>
                </a:lnTo>
                <a:lnTo>
                  <a:pt x="16200" y="1440"/>
                </a:lnTo>
                <a:lnTo>
                  <a:pt x="20250" y="5760"/>
                </a:lnTo>
                <a:cubicBezTo>
                  <a:pt x="20250" y="5760"/>
                  <a:pt x="18223" y="5760"/>
                  <a:pt x="18223" y="5760"/>
                </a:cubicBezTo>
                <a:close/>
                <a:moveTo>
                  <a:pt x="20250" y="19440"/>
                </a:moveTo>
                <a:cubicBezTo>
                  <a:pt x="20250" y="19837"/>
                  <a:pt x="19948" y="20160"/>
                  <a:pt x="19575" y="20160"/>
                </a:cubicBezTo>
                <a:lnTo>
                  <a:pt x="2024" y="20160"/>
                </a:lnTo>
                <a:cubicBezTo>
                  <a:pt x="1651" y="20160"/>
                  <a:pt x="1349" y="19837"/>
                  <a:pt x="1349" y="19440"/>
                </a:cubicBezTo>
                <a:lnTo>
                  <a:pt x="1349" y="2160"/>
                </a:lnTo>
                <a:cubicBezTo>
                  <a:pt x="1349" y="1762"/>
                  <a:pt x="1651" y="1440"/>
                  <a:pt x="2024" y="1440"/>
                </a:cubicBezTo>
                <a:lnTo>
                  <a:pt x="15525" y="1440"/>
                </a:lnTo>
                <a:lnTo>
                  <a:pt x="15525" y="4320"/>
                </a:lnTo>
                <a:lnTo>
                  <a:pt x="15523" y="4320"/>
                </a:lnTo>
                <a:cubicBezTo>
                  <a:pt x="15523" y="5513"/>
                  <a:pt x="16430" y="6480"/>
                  <a:pt x="17548" y="6480"/>
                </a:cubicBezTo>
                <a:lnTo>
                  <a:pt x="18223" y="6480"/>
                </a:lnTo>
                <a:lnTo>
                  <a:pt x="20250" y="6480"/>
                </a:lnTo>
                <a:cubicBezTo>
                  <a:pt x="20250" y="6480"/>
                  <a:pt x="20250" y="19440"/>
                  <a:pt x="20250" y="19440"/>
                </a:cubicBezTo>
                <a:close/>
                <a:moveTo>
                  <a:pt x="21204" y="4741"/>
                </a:moveTo>
                <a:lnTo>
                  <a:pt x="17154" y="421"/>
                </a:lnTo>
                <a:cubicBezTo>
                  <a:pt x="16901" y="151"/>
                  <a:pt x="16557" y="0"/>
                  <a:pt x="16200" y="0"/>
                </a:cubicBezTo>
                <a:lnTo>
                  <a:pt x="2024" y="0"/>
                </a:lnTo>
                <a:cubicBezTo>
                  <a:pt x="908" y="0"/>
                  <a:pt x="0" y="968"/>
                  <a:pt x="0" y="2160"/>
                </a:cubicBezTo>
                <a:lnTo>
                  <a:pt x="0" y="19440"/>
                </a:lnTo>
                <a:cubicBezTo>
                  <a:pt x="0" y="20631"/>
                  <a:pt x="908" y="21600"/>
                  <a:pt x="2024" y="21600"/>
                </a:cubicBezTo>
                <a:lnTo>
                  <a:pt x="19575" y="21600"/>
                </a:lnTo>
                <a:cubicBezTo>
                  <a:pt x="20691" y="21600"/>
                  <a:pt x="21599" y="20631"/>
                  <a:pt x="21599" y="19440"/>
                </a:cubicBezTo>
                <a:lnTo>
                  <a:pt x="21599" y="5760"/>
                </a:lnTo>
                <a:cubicBezTo>
                  <a:pt x="21599" y="5378"/>
                  <a:pt x="21457" y="5011"/>
                  <a:pt x="21204" y="4741"/>
                </a:cubicBezTo>
              </a:path>
            </a:pathLst>
          </a:custGeom>
          <a:solidFill>
            <a:srgbClr val="424242"/>
          </a:solidFill>
          <a:ln>
            <a:noFill/>
          </a:ln>
          <a:effectLst/>
          <a:extLs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294" name="AutoShape 70"/>
          <p:cNvSpPr>
            <a:spLocks/>
          </p:cNvSpPr>
          <p:nvPr/>
        </p:nvSpPr>
        <p:spPr bwMode="auto">
          <a:xfrm>
            <a:off x="20583525" y="3468688"/>
            <a:ext cx="174625" cy="3016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800" y="21599"/>
                </a:moveTo>
                <a:lnTo>
                  <a:pt x="19800" y="21599"/>
                </a:lnTo>
                <a:cubicBezTo>
                  <a:pt x="20791" y="21599"/>
                  <a:pt x="21600" y="16769"/>
                  <a:pt x="21600" y="10800"/>
                </a:cubicBezTo>
                <a:cubicBezTo>
                  <a:pt x="21600" y="4830"/>
                  <a:pt x="20791" y="0"/>
                  <a:pt x="19800" y="0"/>
                </a:cubicBezTo>
                <a:lnTo>
                  <a:pt x="1800" y="0"/>
                </a:lnTo>
                <a:cubicBezTo>
                  <a:pt x="801" y="0"/>
                  <a:pt x="0" y="4830"/>
                  <a:pt x="0" y="10800"/>
                </a:cubicBezTo>
                <a:cubicBezTo>
                  <a:pt x="0" y="16769"/>
                  <a:pt x="801" y="21599"/>
                  <a:pt x="1800" y="21599"/>
                </a:cubicBezTo>
              </a:path>
            </a:pathLst>
          </a:custGeom>
          <a:solidFill>
            <a:srgbClr val="424242"/>
          </a:solidFill>
          <a:ln>
            <a:noFill/>
          </a:ln>
          <a:effectLst/>
          <a:extLs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295" name="AutoShape 71"/>
          <p:cNvSpPr>
            <a:spLocks/>
          </p:cNvSpPr>
          <p:nvPr/>
        </p:nvSpPr>
        <p:spPr bwMode="auto">
          <a:xfrm>
            <a:off x="20583525" y="3556000"/>
            <a:ext cx="174625" cy="3016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800" y="21599"/>
                </a:moveTo>
                <a:lnTo>
                  <a:pt x="19800" y="21599"/>
                </a:lnTo>
                <a:cubicBezTo>
                  <a:pt x="20791" y="21599"/>
                  <a:pt x="21600" y="16769"/>
                  <a:pt x="21600" y="10800"/>
                </a:cubicBezTo>
                <a:cubicBezTo>
                  <a:pt x="21600" y="4830"/>
                  <a:pt x="20791" y="0"/>
                  <a:pt x="19800" y="0"/>
                </a:cubicBezTo>
                <a:lnTo>
                  <a:pt x="1800" y="0"/>
                </a:lnTo>
                <a:cubicBezTo>
                  <a:pt x="801" y="0"/>
                  <a:pt x="0" y="4830"/>
                  <a:pt x="0" y="10800"/>
                </a:cubicBezTo>
                <a:cubicBezTo>
                  <a:pt x="0" y="16769"/>
                  <a:pt x="801" y="21599"/>
                  <a:pt x="1800" y="21599"/>
                </a:cubicBezTo>
              </a:path>
            </a:pathLst>
          </a:custGeom>
          <a:solidFill>
            <a:srgbClr val="424242"/>
          </a:solidFill>
          <a:ln>
            <a:noFill/>
          </a:ln>
          <a:effectLst/>
          <a:extLs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296" name="AutoShape 72"/>
          <p:cNvSpPr>
            <a:spLocks/>
          </p:cNvSpPr>
          <p:nvPr/>
        </p:nvSpPr>
        <p:spPr bwMode="auto">
          <a:xfrm>
            <a:off x="20583525" y="3643313"/>
            <a:ext cx="377825" cy="3016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10800"/>
                </a:moveTo>
                <a:cubicBezTo>
                  <a:pt x="0" y="16769"/>
                  <a:pt x="369" y="21599"/>
                  <a:pt x="830" y="21599"/>
                </a:cubicBezTo>
                <a:lnTo>
                  <a:pt x="20769" y="21599"/>
                </a:lnTo>
                <a:cubicBezTo>
                  <a:pt x="21226" y="21599"/>
                  <a:pt x="21600" y="16769"/>
                  <a:pt x="21600" y="10800"/>
                </a:cubicBezTo>
                <a:cubicBezTo>
                  <a:pt x="21600" y="4830"/>
                  <a:pt x="21226" y="0"/>
                  <a:pt x="20769" y="0"/>
                </a:cubicBezTo>
                <a:lnTo>
                  <a:pt x="830" y="0"/>
                </a:lnTo>
                <a:cubicBezTo>
                  <a:pt x="369" y="0"/>
                  <a:pt x="0" y="4830"/>
                  <a:pt x="0" y="10800"/>
                </a:cubicBezTo>
              </a:path>
            </a:pathLst>
          </a:custGeom>
          <a:solidFill>
            <a:srgbClr val="424242"/>
          </a:solidFill>
          <a:ln>
            <a:noFill/>
          </a:ln>
          <a:effectLst/>
          <a:extLs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297" name="AutoShape 73"/>
          <p:cNvSpPr>
            <a:spLocks/>
          </p:cNvSpPr>
          <p:nvPr/>
        </p:nvSpPr>
        <p:spPr bwMode="auto">
          <a:xfrm>
            <a:off x="20264438" y="3817938"/>
            <a:ext cx="696912" cy="2857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150" y="0"/>
                </a:moveTo>
                <a:lnTo>
                  <a:pt x="449" y="0"/>
                </a:lnTo>
                <a:cubicBezTo>
                  <a:pt x="201" y="0"/>
                  <a:pt x="0" y="4830"/>
                  <a:pt x="0" y="10800"/>
                </a:cubicBezTo>
                <a:cubicBezTo>
                  <a:pt x="0" y="16748"/>
                  <a:pt x="201" y="21599"/>
                  <a:pt x="449" y="21599"/>
                </a:cubicBezTo>
                <a:lnTo>
                  <a:pt x="21150" y="21599"/>
                </a:lnTo>
                <a:cubicBezTo>
                  <a:pt x="21397" y="21599"/>
                  <a:pt x="21599" y="16748"/>
                  <a:pt x="21599" y="10800"/>
                </a:cubicBezTo>
                <a:cubicBezTo>
                  <a:pt x="21599" y="4830"/>
                  <a:pt x="21397" y="0"/>
                  <a:pt x="21150" y="0"/>
                </a:cubicBezTo>
              </a:path>
            </a:pathLst>
          </a:custGeom>
          <a:solidFill>
            <a:srgbClr val="424242"/>
          </a:solidFill>
          <a:ln>
            <a:noFill/>
          </a:ln>
          <a:effectLst/>
          <a:extLs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298" name="AutoShape 74"/>
          <p:cNvSpPr>
            <a:spLocks/>
          </p:cNvSpPr>
          <p:nvPr/>
        </p:nvSpPr>
        <p:spPr bwMode="auto">
          <a:xfrm>
            <a:off x="20264438" y="3905250"/>
            <a:ext cx="696912" cy="2857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150" y="0"/>
                </a:moveTo>
                <a:lnTo>
                  <a:pt x="449" y="0"/>
                </a:lnTo>
                <a:cubicBezTo>
                  <a:pt x="201" y="0"/>
                  <a:pt x="0" y="4830"/>
                  <a:pt x="0" y="10800"/>
                </a:cubicBezTo>
                <a:cubicBezTo>
                  <a:pt x="0" y="16748"/>
                  <a:pt x="201" y="21599"/>
                  <a:pt x="449" y="21599"/>
                </a:cubicBezTo>
                <a:lnTo>
                  <a:pt x="21150" y="21599"/>
                </a:lnTo>
                <a:cubicBezTo>
                  <a:pt x="21397" y="21599"/>
                  <a:pt x="21599" y="16748"/>
                  <a:pt x="21599" y="10800"/>
                </a:cubicBezTo>
                <a:cubicBezTo>
                  <a:pt x="21599" y="4830"/>
                  <a:pt x="21397" y="0"/>
                  <a:pt x="21150" y="0"/>
                </a:cubicBezTo>
              </a:path>
            </a:pathLst>
          </a:custGeom>
          <a:solidFill>
            <a:srgbClr val="424242"/>
          </a:solidFill>
          <a:ln>
            <a:noFill/>
          </a:ln>
          <a:effectLst/>
          <a:extLs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299" name="AutoShape 75"/>
          <p:cNvSpPr>
            <a:spLocks/>
          </p:cNvSpPr>
          <p:nvPr/>
        </p:nvSpPr>
        <p:spPr bwMode="auto">
          <a:xfrm>
            <a:off x="20264438" y="3992563"/>
            <a:ext cx="696912" cy="2857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150" y="0"/>
                </a:moveTo>
                <a:lnTo>
                  <a:pt x="449" y="0"/>
                </a:lnTo>
                <a:cubicBezTo>
                  <a:pt x="201" y="0"/>
                  <a:pt x="0" y="4830"/>
                  <a:pt x="0" y="10800"/>
                </a:cubicBezTo>
                <a:cubicBezTo>
                  <a:pt x="0" y="16748"/>
                  <a:pt x="201" y="21599"/>
                  <a:pt x="449" y="21599"/>
                </a:cubicBezTo>
                <a:lnTo>
                  <a:pt x="21150" y="21599"/>
                </a:lnTo>
                <a:cubicBezTo>
                  <a:pt x="21397" y="21599"/>
                  <a:pt x="21599" y="16748"/>
                  <a:pt x="21599" y="10800"/>
                </a:cubicBezTo>
                <a:cubicBezTo>
                  <a:pt x="21599" y="4830"/>
                  <a:pt x="21397" y="0"/>
                  <a:pt x="21150" y="0"/>
                </a:cubicBezTo>
              </a:path>
            </a:pathLst>
          </a:custGeom>
          <a:solidFill>
            <a:srgbClr val="424242"/>
          </a:solidFill>
          <a:ln>
            <a:noFill/>
          </a:ln>
          <a:effectLst/>
          <a:extLs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300" name="AutoShape 76"/>
          <p:cNvSpPr>
            <a:spLocks/>
          </p:cNvSpPr>
          <p:nvPr/>
        </p:nvSpPr>
        <p:spPr bwMode="auto">
          <a:xfrm>
            <a:off x="20264438" y="3730625"/>
            <a:ext cx="696912" cy="2857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150" y="0"/>
                </a:moveTo>
                <a:lnTo>
                  <a:pt x="449" y="0"/>
                </a:lnTo>
                <a:cubicBezTo>
                  <a:pt x="201" y="0"/>
                  <a:pt x="0" y="4830"/>
                  <a:pt x="0" y="10800"/>
                </a:cubicBezTo>
                <a:cubicBezTo>
                  <a:pt x="0" y="16769"/>
                  <a:pt x="201" y="21599"/>
                  <a:pt x="449" y="21599"/>
                </a:cubicBezTo>
                <a:lnTo>
                  <a:pt x="21150" y="21599"/>
                </a:lnTo>
                <a:cubicBezTo>
                  <a:pt x="21397" y="21599"/>
                  <a:pt x="21599" y="16769"/>
                  <a:pt x="21599" y="10800"/>
                </a:cubicBezTo>
                <a:cubicBezTo>
                  <a:pt x="21599" y="4830"/>
                  <a:pt x="21397" y="0"/>
                  <a:pt x="21150" y="0"/>
                </a:cubicBezTo>
              </a:path>
            </a:pathLst>
          </a:custGeom>
          <a:solidFill>
            <a:srgbClr val="424242"/>
          </a:solidFill>
          <a:ln>
            <a:noFill/>
          </a:ln>
          <a:effectLst/>
          <a:extLs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301" name="AutoShape 77"/>
          <p:cNvSpPr>
            <a:spLocks/>
          </p:cNvSpPr>
          <p:nvPr/>
        </p:nvSpPr>
        <p:spPr bwMode="auto">
          <a:xfrm>
            <a:off x="20264438" y="3440113"/>
            <a:ext cx="261937" cy="23336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4799" y="5400"/>
                </a:moveTo>
                <a:lnTo>
                  <a:pt x="16800" y="5400"/>
                </a:lnTo>
                <a:lnTo>
                  <a:pt x="16800" y="16200"/>
                </a:lnTo>
                <a:lnTo>
                  <a:pt x="4799" y="16200"/>
                </a:lnTo>
                <a:cubicBezTo>
                  <a:pt x="4799" y="16200"/>
                  <a:pt x="4799" y="5400"/>
                  <a:pt x="4799" y="5400"/>
                </a:cubicBezTo>
                <a:close/>
                <a:moveTo>
                  <a:pt x="2399" y="21599"/>
                </a:moveTo>
                <a:lnTo>
                  <a:pt x="19200" y="21599"/>
                </a:lnTo>
                <a:cubicBezTo>
                  <a:pt x="20526" y="21599"/>
                  <a:pt x="21599" y="20392"/>
                  <a:pt x="21599" y="18900"/>
                </a:cubicBezTo>
                <a:lnTo>
                  <a:pt x="21599" y="2700"/>
                </a:lnTo>
                <a:cubicBezTo>
                  <a:pt x="21599" y="1207"/>
                  <a:pt x="20526" y="0"/>
                  <a:pt x="19200" y="0"/>
                </a:cubicBezTo>
                <a:lnTo>
                  <a:pt x="2399" y="0"/>
                </a:lnTo>
                <a:cubicBezTo>
                  <a:pt x="1073" y="0"/>
                  <a:pt x="0" y="1207"/>
                  <a:pt x="0" y="2700"/>
                </a:cubicBezTo>
                <a:lnTo>
                  <a:pt x="0" y="18900"/>
                </a:lnTo>
                <a:cubicBezTo>
                  <a:pt x="0" y="20392"/>
                  <a:pt x="1073" y="21599"/>
                  <a:pt x="2399" y="21599"/>
                </a:cubicBezTo>
              </a:path>
            </a:pathLst>
          </a:custGeom>
          <a:solidFill>
            <a:srgbClr val="424242"/>
          </a:solidFill>
          <a:ln>
            <a:noFill/>
          </a:ln>
          <a:effectLst/>
          <a:extLs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302" name="AutoShape 78"/>
          <p:cNvSpPr>
            <a:spLocks/>
          </p:cNvSpPr>
          <p:nvPr/>
        </p:nvSpPr>
        <p:spPr bwMode="auto">
          <a:xfrm>
            <a:off x="18319750" y="3295650"/>
            <a:ext cx="869950" cy="92868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160" y="18900"/>
                </a:moveTo>
                <a:cubicBezTo>
                  <a:pt x="20160" y="19643"/>
                  <a:pt x="19513" y="20249"/>
                  <a:pt x="18720" y="20249"/>
                </a:cubicBezTo>
                <a:lnTo>
                  <a:pt x="2880" y="20249"/>
                </a:lnTo>
                <a:cubicBezTo>
                  <a:pt x="2086" y="20249"/>
                  <a:pt x="1440" y="19643"/>
                  <a:pt x="1440" y="18900"/>
                </a:cubicBezTo>
                <a:lnTo>
                  <a:pt x="1440" y="2700"/>
                </a:lnTo>
                <a:cubicBezTo>
                  <a:pt x="1440" y="1955"/>
                  <a:pt x="2086" y="1350"/>
                  <a:pt x="2880" y="1350"/>
                </a:cubicBezTo>
                <a:lnTo>
                  <a:pt x="18720" y="1350"/>
                </a:lnTo>
                <a:cubicBezTo>
                  <a:pt x="19513" y="1350"/>
                  <a:pt x="20160" y="1955"/>
                  <a:pt x="20160" y="2700"/>
                </a:cubicBezTo>
                <a:cubicBezTo>
                  <a:pt x="20160" y="2700"/>
                  <a:pt x="20160" y="18900"/>
                  <a:pt x="20160" y="18900"/>
                </a:cubicBezTo>
                <a:close/>
                <a:moveTo>
                  <a:pt x="18720" y="0"/>
                </a:moveTo>
                <a:lnTo>
                  <a:pt x="2880" y="0"/>
                </a:lnTo>
                <a:cubicBezTo>
                  <a:pt x="1289" y="0"/>
                  <a:pt x="0" y="1208"/>
                  <a:pt x="0" y="2700"/>
                </a:cubicBezTo>
                <a:lnTo>
                  <a:pt x="0" y="18900"/>
                </a:lnTo>
                <a:cubicBezTo>
                  <a:pt x="0" y="20391"/>
                  <a:pt x="1289" y="21599"/>
                  <a:pt x="2880" y="21599"/>
                </a:cubicBezTo>
                <a:lnTo>
                  <a:pt x="18720" y="21599"/>
                </a:lnTo>
                <a:cubicBezTo>
                  <a:pt x="20310" y="21599"/>
                  <a:pt x="21599" y="20391"/>
                  <a:pt x="21599" y="18900"/>
                </a:cubicBezTo>
                <a:lnTo>
                  <a:pt x="21599" y="2700"/>
                </a:lnTo>
                <a:cubicBezTo>
                  <a:pt x="21599" y="1208"/>
                  <a:pt x="20310" y="0"/>
                  <a:pt x="18720" y="0"/>
                </a:cubicBezTo>
              </a:path>
            </a:pathLst>
          </a:custGeom>
          <a:solidFill>
            <a:srgbClr val="424242"/>
          </a:solidFill>
          <a:ln>
            <a:noFill/>
          </a:ln>
          <a:effectLst/>
          <a:extLs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303" name="AutoShape 79"/>
          <p:cNvSpPr>
            <a:spLocks/>
          </p:cNvSpPr>
          <p:nvPr/>
        </p:nvSpPr>
        <p:spPr bwMode="auto">
          <a:xfrm>
            <a:off x="18435638" y="3411538"/>
            <a:ext cx="638175" cy="58102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7418" y="20519"/>
                </a:moveTo>
                <a:lnTo>
                  <a:pt x="14053" y="16248"/>
                </a:lnTo>
                <a:lnTo>
                  <a:pt x="16690" y="12959"/>
                </a:lnTo>
                <a:lnTo>
                  <a:pt x="20618" y="17689"/>
                </a:lnTo>
                <a:lnTo>
                  <a:pt x="20618" y="20519"/>
                </a:lnTo>
                <a:cubicBezTo>
                  <a:pt x="20618" y="20519"/>
                  <a:pt x="17418" y="20519"/>
                  <a:pt x="17418" y="20519"/>
                </a:cubicBezTo>
                <a:close/>
                <a:moveTo>
                  <a:pt x="981" y="11446"/>
                </a:moveTo>
                <a:lnTo>
                  <a:pt x="4909" y="6479"/>
                </a:lnTo>
                <a:lnTo>
                  <a:pt x="12828" y="16353"/>
                </a:lnTo>
                <a:lnTo>
                  <a:pt x="13398" y="17064"/>
                </a:lnTo>
                <a:lnTo>
                  <a:pt x="16109" y="20519"/>
                </a:lnTo>
                <a:lnTo>
                  <a:pt x="981" y="20519"/>
                </a:lnTo>
                <a:cubicBezTo>
                  <a:pt x="981" y="20519"/>
                  <a:pt x="981" y="11446"/>
                  <a:pt x="981" y="11446"/>
                </a:cubicBezTo>
                <a:close/>
                <a:moveTo>
                  <a:pt x="20618" y="1080"/>
                </a:moveTo>
                <a:lnTo>
                  <a:pt x="20618" y="16058"/>
                </a:lnTo>
                <a:lnTo>
                  <a:pt x="17427" y="12244"/>
                </a:lnTo>
                <a:cubicBezTo>
                  <a:pt x="17240" y="12012"/>
                  <a:pt x="16972" y="11879"/>
                  <a:pt x="16690" y="11879"/>
                </a:cubicBezTo>
                <a:cubicBezTo>
                  <a:pt x="16409" y="11879"/>
                  <a:pt x="16141" y="12012"/>
                  <a:pt x="15954" y="12244"/>
                </a:cubicBezTo>
                <a:lnTo>
                  <a:pt x="13399" y="15432"/>
                </a:lnTo>
                <a:lnTo>
                  <a:pt x="5645" y="5764"/>
                </a:lnTo>
                <a:cubicBezTo>
                  <a:pt x="5458" y="5532"/>
                  <a:pt x="5190" y="5400"/>
                  <a:pt x="4909" y="5400"/>
                </a:cubicBezTo>
                <a:cubicBezTo>
                  <a:pt x="4627" y="5400"/>
                  <a:pt x="4359" y="5532"/>
                  <a:pt x="4172" y="5764"/>
                </a:cubicBezTo>
                <a:lnTo>
                  <a:pt x="981" y="9812"/>
                </a:lnTo>
                <a:lnTo>
                  <a:pt x="981" y="1080"/>
                </a:lnTo>
                <a:cubicBezTo>
                  <a:pt x="981" y="1080"/>
                  <a:pt x="20618" y="1080"/>
                  <a:pt x="20618" y="1080"/>
                </a:cubicBezTo>
                <a:close/>
                <a:moveTo>
                  <a:pt x="20618" y="0"/>
                </a:moveTo>
                <a:lnTo>
                  <a:pt x="981" y="0"/>
                </a:lnTo>
                <a:cubicBezTo>
                  <a:pt x="439" y="0"/>
                  <a:pt x="0" y="483"/>
                  <a:pt x="0" y="1080"/>
                </a:cubicBezTo>
                <a:lnTo>
                  <a:pt x="0" y="20519"/>
                </a:lnTo>
                <a:cubicBezTo>
                  <a:pt x="0" y="21116"/>
                  <a:pt x="439" y="21599"/>
                  <a:pt x="981" y="21599"/>
                </a:cubicBezTo>
                <a:lnTo>
                  <a:pt x="20618" y="21599"/>
                </a:lnTo>
                <a:cubicBezTo>
                  <a:pt x="21160" y="21599"/>
                  <a:pt x="21600" y="21116"/>
                  <a:pt x="21600" y="20519"/>
                </a:cubicBezTo>
                <a:lnTo>
                  <a:pt x="21600" y="1080"/>
                </a:lnTo>
                <a:cubicBezTo>
                  <a:pt x="21600" y="483"/>
                  <a:pt x="21160" y="0"/>
                  <a:pt x="20618" y="0"/>
                </a:cubicBezTo>
              </a:path>
            </a:pathLst>
          </a:custGeom>
          <a:solidFill>
            <a:srgbClr val="424242"/>
          </a:solidFill>
          <a:ln>
            <a:noFill/>
          </a:ln>
          <a:effectLst/>
          <a:extLs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304" name="AutoShape 80"/>
          <p:cNvSpPr>
            <a:spLocks/>
          </p:cNvSpPr>
          <p:nvPr/>
        </p:nvSpPr>
        <p:spPr bwMode="auto">
          <a:xfrm>
            <a:off x="18783300" y="3498850"/>
            <a:ext cx="174625" cy="17462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3600"/>
                </a:moveTo>
                <a:cubicBezTo>
                  <a:pt x="14769" y="3600"/>
                  <a:pt x="17999" y="6827"/>
                  <a:pt x="17999" y="10800"/>
                </a:cubicBezTo>
                <a:cubicBezTo>
                  <a:pt x="17999" y="14769"/>
                  <a:pt x="14769" y="18000"/>
                  <a:pt x="10800" y="18000"/>
                </a:cubicBezTo>
                <a:cubicBezTo>
                  <a:pt x="6830" y="18000"/>
                  <a:pt x="3600" y="14769"/>
                  <a:pt x="3600" y="10800"/>
                </a:cubicBezTo>
                <a:cubicBezTo>
                  <a:pt x="3600" y="6827"/>
                  <a:pt x="6830" y="3600"/>
                  <a:pt x="10800" y="3600"/>
                </a:cubicBezTo>
                <a:moveTo>
                  <a:pt x="10800" y="21599"/>
                </a:moveTo>
                <a:cubicBezTo>
                  <a:pt x="16766" y="21599"/>
                  <a:pt x="21600" y="16762"/>
                  <a:pt x="21600" y="10800"/>
                </a:cubicBezTo>
                <a:cubicBezTo>
                  <a:pt x="21600" y="4833"/>
                  <a:pt x="16766" y="0"/>
                  <a:pt x="10800" y="0"/>
                </a:cubicBezTo>
                <a:cubicBezTo>
                  <a:pt x="4833" y="0"/>
                  <a:pt x="0" y="4833"/>
                  <a:pt x="0" y="10800"/>
                </a:cubicBezTo>
                <a:cubicBezTo>
                  <a:pt x="0" y="16762"/>
                  <a:pt x="4833" y="21599"/>
                  <a:pt x="10800" y="21599"/>
                </a:cubicBezTo>
              </a:path>
            </a:pathLst>
          </a:custGeom>
          <a:solidFill>
            <a:srgbClr val="424242"/>
          </a:solidFill>
          <a:ln>
            <a:noFill/>
          </a:ln>
          <a:effectLst/>
          <a:extLs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305" name="AutoShape 81"/>
          <p:cNvSpPr>
            <a:spLocks/>
          </p:cNvSpPr>
          <p:nvPr/>
        </p:nvSpPr>
        <p:spPr bwMode="auto">
          <a:xfrm>
            <a:off x="16432213" y="3295650"/>
            <a:ext cx="928687" cy="92868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235" y="9811"/>
                </a:moveTo>
                <a:cubicBezTo>
                  <a:pt x="20220" y="10144"/>
                  <a:pt x="20081" y="10800"/>
                  <a:pt x="18899" y="10800"/>
                </a:cubicBezTo>
                <a:lnTo>
                  <a:pt x="17549" y="10800"/>
                </a:lnTo>
                <a:cubicBezTo>
                  <a:pt x="17363" y="10800"/>
                  <a:pt x="17212" y="10950"/>
                  <a:pt x="17212" y="11137"/>
                </a:cubicBezTo>
                <a:cubicBezTo>
                  <a:pt x="17212" y="11324"/>
                  <a:pt x="17363" y="11475"/>
                  <a:pt x="17549" y="11475"/>
                </a:cubicBezTo>
                <a:lnTo>
                  <a:pt x="18858" y="11475"/>
                </a:lnTo>
                <a:cubicBezTo>
                  <a:pt x="19870" y="11475"/>
                  <a:pt x="20003" y="12314"/>
                  <a:pt x="19938" y="12719"/>
                </a:cubicBezTo>
                <a:cubicBezTo>
                  <a:pt x="19855" y="13223"/>
                  <a:pt x="19618" y="14175"/>
                  <a:pt x="18478" y="14175"/>
                </a:cubicBezTo>
                <a:lnTo>
                  <a:pt x="16874" y="14175"/>
                </a:lnTo>
                <a:cubicBezTo>
                  <a:pt x="16688" y="14175"/>
                  <a:pt x="16537" y="14325"/>
                  <a:pt x="16537" y="14512"/>
                </a:cubicBezTo>
                <a:cubicBezTo>
                  <a:pt x="16537" y="14699"/>
                  <a:pt x="16688" y="14850"/>
                  <a:pt x="16874" y="14850"/>
                </a:cubicBezTo>
                <a:lnTo>
                  <a:pt x="18203" y="14850"/>
                </a:lnTo>
                <a:cubicBezTo>
                  <a:pt x="19343" y="14850"/>
                  <a:pt x="19243" y="15718"/>
                  <a:pt x="19079" y="16237"/>
                </a:cubicBezTo>
                <a:cubicBezTo>
                  <a:pt x="18864" y="16918"/>
                  <a:pt x="18732" y="17549"/>
                  <a:pt x="17297" y="17549"/>
                </a:cubicBezTo>
                <a:lnTo>
                  <a:pt x="16196" y="17549"/>
                </a:lnTo>
                <a:cubicBezTo>
                  <a:pt x="16009" y="17549"/>
                  <a:pt x="15859" y="17700"/>
                  <a:pt x="15859" y="17887"/>
                </a:cubicBezTo>
                <a:cubicBezTo>
                  <a:pt x="15859" y="18073"/>
                  <a:pt x="16009" y="18225"/>
                  <a:pt x="16196" y="18225"/>
                </a:cubicBezTo>
                <a:lnTo>
                  <a:pt x="17255" y="18225"/>
                </a:lnTo>
                <a:cubicBezTo>
                  <a:pt x="17993" y="18225"/>
                  <a:pt x="18027" y="18923"/>
                  <a:pt x="17950" y="19174"/>
                </a:cubicBezTo>
                <a:cubicBezTo>
                  <a:pt x="17866" y="19448"/>
                  <a:pt x="17767" y="19651"/>
                  <a:pt x="17762" y="19660"/>
                </a:cubicBezTo>
                <a:cubicBezTo>
                  <a:pt x="17558" y="20028"/>
                  <a:pt x="17229" y="20249"/>
                  <a:pt x="16534" y="20249"/>
                </a:cubicBezTo>
                <a:lnTo>
                  <a:pt x="12844" y="20249"/>
                </a:lnTo>
                <a:cubicBezTo>
                  <a:pt x="10990" y="20249"/>
                  <a:pt x="9151" y="19829"/>
                  <a:pt x="9104" y="19818"/>
                </a:cubicBezTo>
                <a:cubicBezTo>
                  <a:pt x="6299" y="19172"/>
                  <a:pt x="6152" y="19122"/>
                  <a:pt x="5976" y="19072"/>
                </a:cubicBezTo>
                <a:cubicBezTo>
                  <a:pt x="5976" y="19072"/>
                  <a:pt x="5405" y="18976"/>
                  <a:pt x="5405" y="18478"/>
                </a:cubicBezTo>
                <a:lnTo>
                  <a:pt x="5399" y="9155"/>
                </a:lnTo>
                <a:cubicBezTo>
                  <a:pt x="5399" y="8839"/>
                  <a:pt x="5601" y="8552"/>
                  <a:pt x="5935" y="8452"/>
                </a:cubicBezTo>
                <a:cubicBezTo>
                  <a:pt x="5977" y="8435"/>
                  <a:pt x="6034" y="8419"/>
                  <a:pt x="6074" y="8401"/>
                </a:cubicBezTo>
                <a:cubicBezTo>
                  <a:pt x="9158" y="7125"/>
                  <a:pt x="10097" y="4324"/>
                  <a:pt x="10124" y="2025"/>
                </a:cubicBezTo>
                <a:cubicBezTo>
                  <a:pt x="10128" y="1702"/>
                  <a:pt x="10378" y="1350"/>
                  <a:pt x="10800" y="1350"/>
                </a:cubicBezTo>
                <a:cubicBezTo>
                  <a:pt x="11514" y="1350"/>
                  <a:pt x="12774" y="2782"/>
                  <a:pt x="12774" y="4554"/>
                </a:cubicBezTo>
                <a:cubicBezTo>
                  <a:pt x="12774" y="6155"/>
                  <a:pt x="12711" y="6432"/>
                  <a:pt x="12149" y="8100"/>
                </a:cubicBezTo>
                <a:cubicBezTo>
                  <a:pt x="18899" y="8100"/>
                  <a:pt x="18852" y="8196"/>
                  <a:pt x="19448" y="8353"/>
                </a:cubicBezTo>
                <a:cubicBezTo>
                  <a:pt x="20187" y="8564"/>
                  <a:pt x="20249" y="9175"/>
                  <a:pt x="20249" y="9386"/>
                </a:cubicBezTo>
                <a:cubicBezTo>
                  <a:pt x="20249" y="9618"/>
                  <a:pt x="20243" y="9584"/>
                  <a:pt x="20235" y="9811"/>
                </a:cubicBezTo>
                <a:moveTo>
                  <a:pt x="4724" y="19575"/>
                </a:moveTo>
                <a:cubicBezTo>
                  <a:pt x="4724" y="19948"/>
                  <a:pt x="4423" y="20249"/>
                  <a:pt x="4049" y="20249"/>
                </a:cubicBezTo>
                <a:lnTo>
                  <a:pt x="2024" y="20249"/>
                </a:lnTo>
                <a:cubicBezTo>
                  <a:pt x="1652" y="20249"/>
                  <a:pt x="1349" y="19948"/>
                  <a:pt x="1349" y="19575"/>
                </a:cubicBezTo>
                <a:lnTo>
                  <a:pt x="1349" y="8774"/>
                </a:lnTo>
                <a:cubicBezTo>
                  <a:pt x="1349" y="8401"/>
                  <a:pt x="1652" y="8100"/>
                  <a:pt x="2024" y="8100"/>
                </a:cubicBezTo>
                <a:lnTo>
                  <a:pt x="4049" y="8100"/>
                </a:lnTo>
                <a:cubicBezTo>
                  <a:pt x="4423" y="8100"/>
                  <a:pt x="4724" y="8401"/>
                  <a:pt x="4724" y="8774"/>
                </a:cubicBezTo>
                <a:cubicBezTo>
                  <a:pt x="4724" y="8774"/>
                  <a:pt x="4724" y="19575"/>
                  <a:pt x="4724" y="19575"/>
                </a:cubicBezTo>
                <a:close/>
                <a:moveTo>
                  <a:pt x="19686" y="7069"/>
                </a:moveTo>
                <a:cubicBezTo>
                  <a:pt x="18842" y="6846"/>
                  <a:pt x="16858" y="6849"/>
                  <a:pt x="13956" y="6773"/>
                </a:cubicBezTo>
                <a:cubicBezTo>
                  <a:pt x="14093" y="6139"/>
                  <a:pt x="14124" y="5568"/>
                  <a:pt x="14124" y="4554"/>
                </a:cubicBezTo>
                <a:cubicBezTo>
                  <a:pt x="14124" y="2133"/>
                  <a:pt x="12361" y="0"/>
                  <a:pt x="10800" y="0"/>
                </a:cubicBezTo>
                <a:cubicBezTo>
                  <a:pt x="9698" y="0"/>
                  <a:pt x="8789" y="901"/>
                  <a:pt x="8774" y="2009"/>
                </a:cubicBezTo>
                <a:cubicBezTo>
                  <a:pt x="8760" y="3368"/>
                  <a:pt x="8340" y="5716"/>
                  <a:pt x="6074" y="6906"/>
                </a:cubicBezTo>
                <a:cubicBezTo>
                  <a:pt x="5908" y="6994"/>
                  <a:pt x="5433" y="7228"/>
                  <a:pt x="5364" y="7259"/>
                </a:cubicBezTo>
                <a:lnTo>
                  <a:pt x="5399" y="7289"/>
                </a:lnTo>
                <a:cubicBezTo>
                  <a:pt x="5045" y="6984"/>
                  <a:pt x="4554" y="6750"/>
                  <a:pt x="4049" y="6750"/>
                </a:cubicBezTo>
                <a:lnTo>
                  <a:pt x="2024" y="6750"/>
                </a:lnTo>
                <a:cubicBezTo>
                  <a:pt x="908" y="6750"/>
                  <a:pt x="0" y="7658"/>
                  <a:pt x="0" y="8774"/>
                </a:cubicBezTo>
                <a:lnTo>
                  <a:pt x="0" y="19575"/>
                </a:lnTo>
                <a:cubicBezTo>
                  <a:pt x="0" y="20691"/>
                  <a:pt x="908" y="21599"/>
                  <a:pt x="2024" y="21599"/>
                </a:cubicBezTo>
                <a:lnTo>
                  <a:pt x="4049" y="21599"/>
                </a:lnTo>
                <a:cubicBezTo>
                  <a:pt x="4853" y="21599"/>
                  <a:pt x="5525" y="21114"/>
                  <a:pt x="5850" y="20434"/>
                </a:cubicBezTo>
                <a:cubicBezTo>
                  <a:pt x="5859" y="20437"/>
                  <a:pt x="5873" y="20441"/>
                  <a:pt x="5882" y="20442"/>
                </a:cubicBezTo>
                <a:cubicBezTo>
                  <a:pt x="5927" y="20454"/>
                  <a:pt x="5979" y="20467"/>
                  <a:pt x="6044" y="20485"/>
                </a:cubicBezTo>
                <a:cubicBezTo>
                  <a:pt x="6056" y="20487"/>
                  <a:pt x="6062" y="20488"/>
                  <a:pt x="6074" y="20492"/>
                </a:cubicBezTo>
                <a:cubicBezTo>
                  <a:pt x="6464" y="20588"/>
                  <a:pt x="7212" y="20768"/>
                  <a:pt x="8812" y="21135"/>
                </a:cubicBezTo>
                <a:cubicBezTo>
                  <a:pt x="9155" y="21213"/>
                  <a:pt x="10966" y="21599"/>
                  <a:pt x="12844" y="21599"/>
                </a:cubicBezTo>
                <a:lnTo>
                  <a:pt x="16534" y="21599"/>
                </a:lnTo>
                <a:cubicBezTo>
                  <a:pt x="17659" y="21599"/>
                  <a:pt x="18469" y="21167"/>
                  <a:pt x="18952" y="20298"/>
                </a:cubicBezTo>
                <a:cubicBezTo>
                  <a:pt x="18958" y="20285"/>
                  <a:pt x="19114" y="19982"/>
                  <a:pt x="19240" y="19572"/>
                </a:cubicBezTo>
                <a:cubicBezTo>
                  <a:pt x="19336" y="19263"/>
                  <a:pt x="19371" y="18827"/>
                  <a:pt x="19256" y="18384"/>
                </a:cubicBezTo>
                <a:cubicBezTo>
                  <a:pt x="19981" y="17886"/>
                  <a:pt x="20214" y="17133"/>
                  <a:pt x="20366" y="16643"/>
                </a:cubicBezTo>
                <a:cubicBezTo>
                  <a:pt x="20620" y="15838"/>
                  <a:pt x="20544" y="15235"/>
                  <a:pt x="20367" y="14803"/>
                </a:cubicBezTo>
                <a:cubicBezTo>
                  <a:pt x="20775" y="14418"/>
                  <a:pt x="21122" y="13831"/>
                  <a:pt x="21269" y="12935"/>
                </a:cubicBezTo>
                <a:cubicBezTo>
                  <a:pt x="21361" y="12380"/>
                  <a:pt x="21263" y="11809"/>
                  <a:pt x="21007" y="11334"/>
                </a:cubicBezTo>
                <a:cubicBezTo>
                  <a:pt x="21389" y="10905"/>
                  <a:pt x="21564" y="10365"/>
                  <a:pt x="21583" y="9865"/>
                </a:cubicBezTo>
                <a:lnTo>
                  <a:pt x="21591" y="9724"/>
                </a:lnTo>
                <a:cubicBezTo>
                  <a:pt x="21596" y="9635"/>
                  <a:pt x="21600" y="9581"/>
                  <a:pt x="21600" y="9386"/>
                </a:cubicBezTo>
                <a:cubicBezTo>
                  <a:pt x="21600" y="8533"/>
                  <a:pt x="21010" y="7446"/>
                  <a:pt x="19686" y="7069"/>
                </a:cubicBezTo>
              </a:path>
            </a:pathLst>
          </a:custGeom>
          <a:solidFill>
            <a:srgbClr val="424242"/>
          </a:solidFill>
          <a:ln>
            <a:noFill/>
          </a:ln>
          <a:effectLst/>
          <a:extLs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306" name="AutoShape 82"/>
          <p:cNvSpPr>
            <a:spLocks/>
          </p:cNvSpPr>
          <p:nvPr/>
        </p:nvSpPr>
        <p:spPr bwMode="auto">
          <a:xfrm>
            <a:off x="16519525" y="4049713"/>
            <a:ext cx="87313" cy="8731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14400"/>
                </a:moveTo>
                <a:cubicBezTo>
                  <a:pt x="8820" y="14400"/>
                  <a:pt x="7200" y="12782"/>
                  <a:pt x="7200" y="10800"/>
                </a:cubicBezTo>
                <a:cubicBezTo>
                  <a:pt x="7200" y="8817"/>
                  <a:pt x="8820" y="7200"/>
                  <a:pt x="10800" y="7200"/>
                </a:cubicBezTo>
                <a:cubicBezTo>
                  <a:pt x="12779" y="7200"/>
                  <a:pt x="14400" y="8817"/>
                  <a:pt x="14400" y="10800"/>
                </a:cubicBezTo>
                <a:cubicBezTo>
                  <a:pt x="14400" y="12782"/>
                  <a:pt x="12779" y="14400"/>
                  <a:pt x="10800" y="14400"/>
                </a:cubicBezTo>
                <a:moveTo>
                  <a:pt x="10800" y="0"/>
                </a:moveTo>
                <a:cubicBezTo>
                  <a:pt x="4837" y="0"/>
                  <a:pt x="0" y="4837"/>
                  <a:pt x="0" y="10800"/>
                </a:cubicBezTo>
                <a:cubicBezTo>
                  <a:pt x="0" y="16762"/>
                  <a:pt x="4837" y="21599"/>
                  <a:pt x="10800" y="21599"/>
                </a:cubicBezTo>
                <a:cubicBezTo>
                  <a:pt x="16762" y="21599"/>
                  <a:pt x="21600" y="16762"/>
                  <a:pt x="21600" y="10800"/>
                </a:cubicBezTo>
                <a:cubicBezTo>
                  <a:pt x="21600" y="4837"/>
                  <a:pt x="16762" y="0"/>
                  <a:pt x="10800" y="0"/>
                </a:cubicBezTo>
              </a:path>
            </a:pathLst>
          </a:custGeom>
          <a:solidFill>
            <a:srgbClr val="424242"/>
          </a:solidFill>
          <a:ln>
            <a:noFill/>
          </a:ln>
          <a:effectLst/>
          <a:extLs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307" name="AutoShape 83"/>
          <p:cNvSpPr>
            <a:spLocks/>
          </p:cNvSpPr>
          <p:nvPr/>
        </p:nvSpPr>
        <p:spPr bwMode="auto">
          <a:xfrm>
            <a:off x="14574838" y="3440113"/>
            <a:ext cx="928687" cy="6096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1610" y="13990"/>
                </a:moveTo>
                <a:cubicBezTo>
                  <a:pt x="11373" y="14259"/>
                  <a:pt x="11093" y="14400"/>
                  <a:pt x="10800" y="14400"/>
                </a:cubicBezTo>
                <a:cubicBezTo>
                  <a:pt x="10505" y="14400"/>
                  <a:pt x="10225" y="14259"/>
                  <a:pt x="9990" y="13990"/>
                </a:cubicBezTo>
                <a:lnTo>
                  <a:pt x="7198" y="10800"/>
                </a:lnTo>
                <a:lnTo>
                  <a:pt x="6636" y="10157"/>
                </a:lnTo>
                <a:lnTo>
                  <a:pt x="1349" y="4115"/>
                </a:lnTo>
                <a:lnTo>
                  <a:pt x="1349" y="4114"/>
                </a:lnTo>
                <a:cubicBezTo>
                  <a:pt x="1349" y="2980"/>
                  <a:pt x="1955" y="2057"/>
                  <a:pt x="2699" y="2057"/>
                </a:cubicBezTo>
                <a:lnTo>
                  <a:pt x="18899" y="2057"/>
                </a:lnTo>
                <a:cubicBezTo>
                  <a:pt x="19643" y="2057"/>
                  <a:pt x="20249" y="2980"/>
                  <a:pt x="20249" y="4114"/>
                </a:cubicBezTo>
                <a:cubicBezTo>
                  <a:pt x="20249" y="4114"/>
                  <a:pt x="11610" y="13990"/>
                  <a:pt x="11610" y="13990"/>
                </a:cubicBezTo>
                <a:close/>
                <a:moveTo>
                  <a:pt x="20249" y="16198"/>
                </a:moveTo>
                <a:lnTo>
                  <a:pt x="15525" y="10800"/>
                </a:lnTo>
                <a:lnTo>
                  <a:pt x="20249" y="5399"/>
                </a:lnTo>
                <a:cubicBezTo>
                  <a:pt x="20249" y="5399"/>
                  <a:pt x="20249" y="16198"/>
                  <a:pt x="20249" y="16198"/>
                </a:cubicBezTo>
                <a:close/>
                <a:moveTo>
                  <a:pt x="20249" y="17484"/>
                </a:moveTo>
                <a:cubicBezTo>
                  <a:pt x="20249" y="18620"/>
                  <a:pt x="19643" y="19541"/>
                  <a:pt x="18899" y="19541"/>
                </a:cubicBezTo>
                <a:lnTo>
                  <a:pt x="2699" y="19541"/>
                </a:lnTo>
                <a:cubicBezTo>
                  <a:pt x="1955" y="19541"/>
                  <a:pt x="1349" y="18620"/>
                  <a:pt x="1349" y="17484"/>
                </a:cubicBezTo>
                <a:lnTo>
                  <a:pt x="6636" y="11442"/>
                </a:lnTo>
                <a:lnTo>
                  <a:pt x="9585" y="14813"/>
                </a:lnTo>
                <a:cubicBezTo>
                  <a:pt x="9945" y="15222"/>
                  <a:pt x="10372" y="15429"/>
                  <a:pt x="10800" y="15429"/>
                </a:cubicBezTo>
                <a:cubicBezTo>
                  <a:pt x="11228" y="15429"/>
                  <a:pt x="11654" y="15222"/>
                  <a:pt x="12015" y="14813"/>
                </a:cubicBezTo>
                <a:lnTo>
                  <a:pt x="14963" y="11442"/>
                </a:lnTo>
                <a:cubicBezTo>
                  <a:pt x="14963" y="11442"/>
                  <a:pt x="20249" y="17484"/>
                  <a:pt x="20249" y="17484"/>
                </a:cubicBezTo>
                <a:close/>
                <a:moveTo>
                  <a:pt x="1349" y="5399"/>
                </a:moveTo>
                <a:lnTo>
                  <a:pt x="6074" y="10800"/>
                </a:lnTo>
                <a:lnTo>
                  <a:pt x="1349" y="16198"/>
                </a:lnTo>
                <a:cubicBezTo>
                  <a:pt x="1349" y="16198"/>
                  <a:pt x="1349" y="5399"/>
                  <a:pt x="1349" y="5399"/>
                </a:cubicBezTo>
                <a:close/>
                <a:moveTo>
                  <a:pt x="18899" y="0"/>
                </a:moveTo>
                <a:lnTo>
                  <a:pt x="2699" y="0"/>
                </a:lnTo>
                <a:cubicBezTo>
                  <a:pt x="1208" y="0"/>
                  <a:pt x="0" y="1842"/>
                  <a:pt x="0" y="4114"/>
                </a:cubicBezTo>
                <a:lnTo>
                  <a:pt x="0" y="17484"/>
                </a:lnTo>
                <a:cubicBezTo>
                  <a:pt x="0" y="19756"/>
                  <a:pt x="1208" y="21600"/>
                  <a:pt x="2699" y="21600"/>
                </a:cubicBezTo>
                <a:lnTo>
                  <a:pt x="18899" y="21600"/>
                </a:lnTo>
                <a:cubicBezTo>
                  <a:pt x="20391" y="21600"/>
                  <a:pt x="21600" y="19756"/>
                  <a:pt x="21600" y="17484"/>
                </a:cubicBezTo>
                <a:lnTo>
                  <a:pt x="21600" y="4114"/>
                </a:lnTo>
                <a:cubicBezTo>
                  <a:pt x="21600" y="1842"/>
                  <a:pt x="20391" y="0"/>
                  <a:pt x="18899" y="0"/>
                </a:cubicBezTo>
              </a:path>
            </a:pathLst>
          </a:custGeom>
          <a:solidFill>
            <a:srgbClr val="424242"/>
          </a:solidFill>
          <a:ln>
            <a:noFill/>
          </a:ln>
          <a:effectLst/>
          <a:extLs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308" name="AutoShape 84"/>
          <p:cNvSpPr>
            <a:spLocks/>
          </p:cNvSpPr>
          <p:nvPr/>
        </p:nvSpPr>
        <p:spPr bwMode="auto">
          <a:xfrm>
            <a:off x="12715875" y="3295650"/>
            <a:ext cx="930275" cy="92868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249" y="18900"/>
                </a:moveTo>
                <a:cubicBezTo>
                  <a:pt x="20249" y="19643"/>
                  <a:pt x="19644" y="20249"/>
                  <a:pt x="18899" y="20249"/>
                </a:cubicBezTo>
                <a:lnTo>
                  <a:pt x="2699" y="20249"/>
                </a:lnTo>
                <a:cubicBezTo>
                  <a:pt x="1955" y="20249"/>
                  <a:pt x="1349" y="19643"/>
                  <a:pt x="1349" y="18900"/>
                </a:cubicBezTo>
                <a:lnTo>
                  <a:pt x="1349" y="5400"/>
                </a:lnTo>
                <a:cubicBezTo>
                  <a:pt x="1349" y="5027"/>
                  <a:pt x="1652" y="4725"/>
                  <a:pt x="2024" y="4725"/>
                </a:cubicBezTo>
                <a:lnTo>
                  <a:pt x="2699" y="4725"/>
                </a:lnTo>
                <a:lnTo>
                  <a:pt x="2699" y="18225"/>
                </a:lnTo>
                <a:cubicBezTo>
                  <a:pt x="2699" y="18598"/>
                  <a:pt x="3001" y="18900"/>
                  <a:pt x="3374" y="18900"/>
                </a:cubicBezTo>
                <a:cubicBezTo>
                  <a:pt x="3748" y="18900"/>
                  <a:pt x="4049" y="18598"/>
                  <a:pt x="4049" y="18225"/>
                </a:cubicBezTo>
                <a:lnTo>
                  <a:pt x="4049" y="2025"/>
                </a:lnTo>
                <a:cubicBezTo>
                  <a:pt x="4049" y="1652"/>
                  <a:pt x="4352" y="1350"/>
                  <a:pt x="4724" y="1350"/>
                </a:cubicBezTo>
                <a:lnTo>
                  <a:pt x="19575" y="1350"/>
                </a:lnTo>
                <a:cubicBezTo>
                  <a:pt x="19947" y="1350"/>
                  <a:pt x="20249" y="1652"/>
                  <a:pt x="20249" y="2025"/>
                </a:cubicBezTo>
                <a:cubicBezTo>
                  <a:pt x="20249" y="2025"/>
                  <a:pt x="20249" y="18900"/>
                  <a:pt x="20249" y="18900"/>
                </a:cubicBezTo>
                <a:close/>
                <a:moveTo>
                  <a:pt x="19575" y="0"/>
                </a:moveTo>
                <a:lnTo>
                  <a:pt x="4724" y="0"/>
                </a:lnTo>
                <a:cubicBezTo>
                  <a:pt x="3606" y="0"/>
                  <a:pt x="2699" y="905"/>
                  <a:pt x="2699" y="2025"/>
                </a:cubicBezTo>
                <a:lnTo>
                  <a:pt x="2699" y="3375"/>
                </a:lnTo>
                <a:lnTo>
                  <a:pt x="2024" y="3375"/>
                </a:lnTo>
                <a:cubicBezTo>
                  <a:pt x="906" y="3375"/>
                  <a:pt x="0" y="4280"/>
                  <a:pt x="0" y="5400"/>
                </a:cubicBezTo>
                <a:lnTo>
                  <a:pt x="0" y="18900"/>
                </a:lnTo>
                <a:cubicBezTo>
                  <a:pt x="0" y="20391"/>
                  <a:pt x="1208" y="21599"/>
                  <a:pt x="2699" y="21599"/>
                </a:cubicBezTo>
                <a:lnTo>
                  <a:pt x="18899" y="21599"/>
                </a:lnTo>
                <a:cubicBezTo>
                  <a:pt x="20391" y="21599"/>
                  <a:pt x="21600" y="20391"/>
                  <a:pt x="21600" y="18900"/>
                </a:cubicBezTo>
                <a:lnTo>
                  <a:pt x="21600" y="2025"/>
                </a:lnTo>
                <a:cubicBezTo>
                  <a:pt x="21600" y="905"/>
                  <a:pt x="20693" y="0"/>
                  <a:pt x="19575" y="0"/>
                </a:cubicBezTo>
              </a:path>
            </a:pathLst>
          </a:custGeom>
          <a:solidFill>
            <a:srgbClr val="424242"/>
          </a:solidFill>
          <a:ln>
            <a:noFill/>
          </a:ln>
          <a:effectLst/>
          <a:extLs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309" name="AutoShape 85"/>
          <p:cNvSpPr>
            <a:spLocks/>
          </p:cNvSpPr>
          <p:nvPr/>
        </p:nvSpPr>
        <p:spPr bwMode="auto">
          <a:xfrm>
            <a:off x="13268325" y="3643313"/>
            <a:ext cx="260350" cy="3016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200" y="21599"/>
                </a:moveTo>
                <a:lnTo>
                  <a:pt x="20400" y="21599"/>
                </a:lnTo>
                <a:cubicBezTo>
                  <a:pt x="21062" y="21599"/>
                  <a:pt x="21600" y="16748"/>
                  <a:pt x="21600" y="10800"/>
                </a:cubicBezTo>
                <a:cubicBezTo>
                  <a:pt x="21600" y="4830"/>
                  <a:pt x="21062" y="0"/>
                  <a:pt x="20400" y="0"/>
                </a:cubicBezTo>
                <a:lnTo>
                  <a:pt x="1200" y="0"/>
                </a:lnTo>
                <a:cubicBezTo>
                  <a:pt x="537" y="0"/>
                  <a:pt x="0" y="4830"/>
                  <a:pt x="0" y="10800"/>
                </a:cubicBezTo>
                <a:cubicBezTo>
                  <a:pt x="0" y="16748"/>
                  <a:pt x="537" y="21599"/>
                  <a:pt x="1200" y="21599"/>
                </a:cubicBezTo>
              </a:path>
            </a:pathLst>
          </a:custGeom>
          <a:solidFill>
            <a:srgbClr val="424242"/>
          </a:solidFill>
          <a:ln>
            <a:noFill/>
          </a:ln>
          <a:effectLst/>
          <a:extLs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310" name="AutoShape 86"/>
          <p:cNvSpPr>
            <a:spLocks/>
          </p:cNvSpPr>
          <p:nvPr/>
        </p:nvSpPr>
        <p:spPr bwMode="auto">
          <a:xfrm>
            <a:off x="13268325" y="3556000"/>
            <a:ext cx="260350" cy="3016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200" y="21599"/>
                </a:moveTo>
                <a:lnTo>
                  <a:pt x="20400" y="21599"/>
                </a:lnTo>
                <a:cubicBezTo>
                  <a:pt x="21062" y="21599"/>
                  <a:pt x="21600" y="16748"/>
                  <a:pt x="21600" y="10800"/>
                </a:cubicBezTo>
                <a:cubicBezTo>
                  <a:pt x="21600" y="4830"/>
                  <a:pt x="21062" y="0"/>
                  <a:pt x="20400" y="0"/>
                </a:cubicBezTo>
                <a:lnTo>
                  <a:pt x="1200" y="0"/>
                </a:lnTo>
                <a:cubicBezTo>
                  <a:pt x="537" y="0"/>
                  <a:pt x="0" y="4830"/>
                  <a:pt x="0" y="10800"/>
                </a:cubicBezTo>
                <a:cubicBezTo>
                  <a:pt x="0" y="16748"/>
                  <a:pt x="537" y="21599"/>
                  <a:pt x="1200" y="21599"/>
                </a:cubicBezTo>
              </a:path>
            </a:pathLst>
          </a:custGeom>
          <a:solidFill>
            <a:srgbClr val="424242"/>
          </a:solidFill>
          <a:ln>
            <a:noFill/>
          </a:ln>
          <a:effectLst/>
          <a:extLs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311" name="AutoShape 87"/>
          <p:cNvSpPr>
            <a:spLocks/>
          </p:cNvSpPr>
          <p:nvPr/>
        </p:nvSpPr>
        <p:spPr bwMode="auto">
          <a:xfrm>
            <a:off x="13268325" y="3468688"/>
            <a:ext cx="260350" cy="3016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200" y="21599"/>
                </a:moveTo>
                <a:lnTo>
                  <a:pt x="20400" y="21599"/>
                </a:lnTo>
                <a:cubicBezTo>
                  <a:pt x="21062" y="21599"/>
                  <a:pt x="21600" y="16748"/>
                  <a:pt x="21600" y="10800"/>
                </a:cubicBezTo>
                <a:cubicBezTo>
                  <a:pt x="21600" y="4830"/>
                  <a:pt x="21062" y="0"/>
                  <a:pt x="20400" y="0"/>
                </a:cubicBezTo>
                <a:lnTo>
                  <a:pt x="1200" y="0"/>
                </a:lnTo>
                <a:cubicBezTo>
                  <a:pt x="537" y="0"/>
                  <a:pt x="0" y="4830"/>
                  <a:pt x="0" y="10800"/>
                </a:cubicBezTo>
                <a:cubicBezTo>
                  <a:pt x="0" y="16748"/>
                  <a:pt x="537" y="21599"/>
                  <a:pt x="1200" y="21599"/>
                </a:cubicBezTo>
              </a:path>
            </a:pathLst>
          </a:custGeom>
          <a:solidFill>
            <a:srgbClr val="424242"/>
          </a:solidFill>
          <a:ln>
            <a:noFill/>
          </a:ln>
          <a:effectLst/>
          <a:extLs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312" name="AutoShape 88"/>
          <p:cNvSpPr>
            <a:spLocks/>
          </p:cNvSpPr>
          <p:nvPr/>
        </p:nvSpPr>
        <p:spPr bwMode="auto">
          <a:xfrm>
            <a:off x="12949238" y="4079875"/>
            <a:ext cx="260350" cy="2857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400" y="0"/>
                </a:moveTo>
                <a:lnTo>
                  <a:pt x="1200" y="0"/>
                </a:lnTo>
                <a:cubicBezTo>
                  <a:pt x="537" y="0"/>
                  <a:pt x="0" y="4851"/>
                  <a:pt x="0" y="10800"/>
                </a:cubicBezTo>
                <a:cubicBezTo>
                  <a:pt x="0" y="16790"/>
                  <a:pt x="537" y="21599"/>
                  <a:pt x="1200" y="21599"/>
                </a:cubicBezTo>
                <a:lnTo>
                  <a:pt x="20400" y="21599"/>
                </a:lnTo>
                <a:cubicBezTo>
                  <a:pt x="21062" y="21599"/>
                  <a:pt x="21600" y="16790"/>
                  <a:pt x="21600" y="10800"/>
                </a:cubicBezTo>
                <a:cubicBezTo>
                  <a:pt x="21600" y="4851"/>
                  <a:pt x="21062" y="0"/>
                  <a:pt x="20400" y="0"/>
                </a:cubicBezTo>
              </a:path>
            </a:pathLst>
          </a:custGeom>
          <a:solidFill>
            <a:srgbClr val="424242"/>
          </a:solidFill>
          <a:ln>
            <a:noFill/>
          </a:ln>
          <a:effectLst/>
          <a:extLs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313" name="AutoShape 89"/>
          <p:cNvSpPr>
            <a:spLocks/>
          </p:cNvSpPr>
          <p:nvPr/>
        </p:nvSpPr>
        <p:spPr bwMode="auto">
          <a:xfrm>
            <a:off x="12949238" y="3992563"/>
            <a:ext cx="260350" cy="2857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400" y="0"/>
                </a:moveTo>
                <a:lnTo>
                  <a:pt x="1200" y="0"/>
                </a:lnTo>
                <a:cubicBezTo>
                  <a:pt x="537" y="0"/>
                  <a:pt x="0" y="4851"/>
                  <a:pt x="0" y="10800"/>
                </a:cubicBezTo>
                <a:cubicBezTo>
                  <a:pt x="0" y="16790"/>
                  <a:pt x="537" y="21599"/>
                  <a:pt x="1200" y="21599"/>
                </a:cubicBezTo>
                <a:lnTo>
                  <a:pt x="20400" y="21599"/>
                </a:lnTo>
                <a:cubicBezTo>
                  <a:pt x="21062" y="21599"/>
                  <a:pt x="21600" y="16790"/>
                  <a:pt x="21600" y="10800"/>
                </a:cubicBezTo>
                <a:cubicBezTo>
                  <a:pt x="21600" y="4851"/>
                  <a:pt x="21062" y="0"/>
                  <a:pt x="20400" y="0"/>
                </a:cubicBezTo>
              </a:path>
            </a:pathLst>
          </a:custGeom>
          <a:solidFill>
            <a:srgbClr val="424242"/>
          </a:solidFill>
          <a:ln>
            <a:noFill/>
          </a:ln>
          <a:effectLst/>
          <a:extLs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314" name="AutoShape 90"/>
          <p:cNvSpPr>
            <a:spLocks/>
          </p:cNvSpPr>
          <p:nvPr/>
        </p:nvSpPr>
        <p:spPr bwMode="auto">
          <a:xfrm>
            <a:off x="12949238" y="3905250"/>
            <a:ext cx="260350" cy="2857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400" y="0"/>
                </a:moveTo>
                <a:lnTo>
                  <a:pt x="1200" y="0"/>
                </a:lnTo>
                <a:cubicBezTo>
                  <a:pt x="537" y="0"/>
                  <a:pt x="0" y="4851"/>
                  <a:pt x="0" y="10800"/>
                </a:cubicBezTo>
                <a:cubicBezTo>
                  <a:pt x="0" y="16790"/>
                  <a:pt x="537" y="21599"/>
                  <a:pt x="1200" y="21599"/>
                </a:cubicBezTo>
                <a:lnTo>
                  <a:pt x="20400" y="21599"/>
                </a:lnTo>
                <a:cubicBezTo>
                  <a:pt x="21062" y="21599"/>
                  <a:pt x="21600" y="16790"/>
                  <a:pt x="21600" y="10800"/>
                </a:cubicBezTo>
                <a:cubicBezTo>
                  <a:pt x="21600" y="4851"/>
                  <a:pt x="21062" y="0"/>
                  <a:pt x="20400" y="0"/>
                </a:cubicBezTo>
              </a:path>
            </a:pathLst>
          </a:custGeom>
          <a:solidFill>
            <a:srgbClr val="424242"/>
          </a:solidFill>
          <a:ln>
            <a:noFill/>
          </a:ln>
          <a:effectLst/>
          <a:extLs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315" name="AutoShape 91"/>
          <p:cNvSpPr>
            <a:spLocks/>
          </p:cNvSpPr>
          <p:nvPr/>
        </p:nvSpPr>
        <p:spPr bwMode="auto">
          <a:xfrm>
            <a:off x="13268325" y="4079875"/>
            <a:ext cx="260350" cy="2857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400" y="0"/>
                </a:moveTo>
                <a:lnTo>
                  <a:pt x="1200" y="0"/>
                </a:lnTo>
                <a:cubicBezTo>
                  <a:pt x="537" y="0"/>
                  <a:pt x="0" y="4851"/>
                  <a:pt x="0" y="10800"/>
                </a:cubicBezTo>
                <a:cubicBezTo>
                  <a:pt x="0" y="16790"/>
                  <a:pt x="537" y="21599"/>
                  <a:pt x="1200" y="21599"/>
                </a:cubicBezTo>
                <a:lnTo>
                  <a:pt x="20400" y="21599"/>
                </a:lnTo>
                <a:cubicBezTo>
                  <a:pt x="21062" y="21599"/>
                  <a:pt x="21600" y="16790"/>
                  <a:pt x="21600" y="10800"/>
                </a:cubicBezTo>
                <a:cubicBezTo>
                  <a:pt x="21600" y="4851"/>
                  <a:pt x="21062" y="0"/>
                  <a:pt x="20400" y="0"/>
                </a:cubicBezTo>
              </a:path>
            </a:pathLst>
          </a:custGeom>
          <a:solidFill>
            <a:srgbClr val="424242"/>
          </a:solidFill>
          <a:ln>
            <a:noFill/>
          </a:ln>
          <a:effectLst/>
          <a:extLs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316" name="AutoShape 92"/>
          <p:cNvSpPr>
            <a:spLocks/>
          </p:cNvSpPr>
          <p:nvPr/>
        </p:nvSpPr>
        <p:spPr bwMode="auto">
          <a:xfrm>
            <a:off x="13268325" y="3992563"/>
            <a:ext cx="260350" cy="2857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400" y="0"/>
                </a:moveTo>
                <a:lnTo>
                  <a:pt x="1200" y="0"/>
                </a:lnTo>
                <a:cubicBezTo>
                  <a:pt x="537" y="0"/>
                  <a:pt x="0" y="4851"/>
                  <a:pt x="0" y="10800"/>
                </a:cubicBezTo>
                <a:cubicBezTo>
                  <a:pt x="0" y="16790"/>
                  <a:pt x="537" y="21599"/>
                  <a:pt x="1200" y="21599"/>
                </a:cubicBezTo>
                <a:lnTo>
                  <a:pt x="20400" y="21599"/>
                </a:lnTo>
                <a:cubicBezTo>
                  <a:pt x="21062" y="21599"/>
                  <a:pt x="21600" y="16790"/>
                  <a:pt x="21600" y="10800"/>
                </a:cubicBezTo>
                <a:cubicBezTo>
                  <a:pt x="21600" y="4851"/>
                  <a:pt x="21062" y="0"/>
                  <a:pt x="20400" y="0"/>
                </a:cubicBezTo>
              </a:path>
            </a:pathLst>
          </a:custGeom>
          <a:solidFill>
            <a:srgbClr val="424242"/>
          </a:solidFill>
          <a:ln>
            <a:noFill/>
          </a:ln>
          <a:effectLst/>
          <a:extLs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317" name="AutoShape 93"/>
          <p:cNvSpPr>
            <a:spLocks/>
          </p:cNvSpPr>
          <p:nvPr/>
        </p:nvSpPr>
        <p:spPr bwMode="auto">
          <a:xfrm>
            <a:off x="13268325" y="3905250"/>
            <a:ext cx="260350" cy="2857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400" y="0"/>
                </a:moveTo>
                <a:lnTo>
                  <a:pt x="1200" y="0"/>
                </a:lnTo>
                <a:cubicBezTo>
                  <a:pt x="537" y="0"/>
                  <a:pt x="0" y="4851"/>
                  <a:pt x="0" y="10800"/>
                </a:cubicBezTo>
                <a:cubicBezTo>
                  <a:pt x="0" y="16790"/>
                  <a:pt x="537" y="21599"/>
                  <a:pt x="1200" y="21599"/>
                </a:cubicBezTo>
                <a:lnTo>
                  <a:pt x="20400" y="21599"/>
                </a:lnTo>
                <a:cubicBezTo>
                  <a:pt x="21062" y="21599"/>
                  <a:pt x="21600" y="16790"/>
                  <a:pt x="21600" y="10800"/>
                </a:cubicBezTo>
                <a:cubicBezTo>
                  <a:pt x="21600" y="4851"/>
                  <a:pt x="21062" y="0"/>
                  <a:pt x="20400" y="0"/>
                </a:cubicBezTo>
              </a:path>
            </a:pathLst>
          </a:custGeom>
          <a:solidFill>
            <a:srgbClr val="424242"/>
          </a:solidFill>
          <a:ln>
            <a:noFill/>
          </a:ln>
          <a:effectLst/>
          <a:extLs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318" name="AutoShape 94"/>
          <p:cNvSpPr>
            <a:spLocks/>
          </p:cNvSpPr>
          <p:nvPr/>
        </p:nvSpPr>
        <p:spPr bwMode="auto">
          <a:xfrm>
            <a:off x="12949238" y="3730625"/>
            <a:ext cx="579437" cy="2857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060" y="0"/>
                </a:moveTo>
                <a:lnTo>
                  <a:pt x="540" y="0"/>
                </a:lnTo>
                <a:cubicBezTo>
                  <a:pt x="242" y="0"/>
                  <a:pt x="0" y="4851"/>
                  <a:pt x="0" y="10800"/>
                </a:cubicBezTo>
                <a:cubicBezTo>
                  <a:pt x="0" y="16769"/>
                  <a:pt x="242" y="21599"/>
                  <a:pt x="540" y="21599"/>
                </a:cubicBezTo>
                <a:lnTo>
                  <a:pt x="21060" y="21599"/>
                </a:lnTo>
                <a:cubicBezTo>
                  <a:pt x="21357" y="21599"/>
                  <a:pt x="21600" y="16769"/>
                  <a:pt x="21600" y="10800"/>
                </a:cubicBezTo>
                <a:cubicBezTo>
                  <a:pt x="21600" y="4851"/>
                  <a:pt x="21357" y="0"/>
                  <a:pt x="21060" y="0"/>
                </a:cubicBezTo>
              </a:path>
            </a:pathLst>
          </a:custGeom>
          <a:solidFill>
            <a:srgbClr val="424242"/>
          </a:solidFill>
          <a:ln>
            <a:noFill/>
          </a:ln>
          <a:effectLst/>
          <a:extLs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319" name="AutoShape 95"/>
          <p:cNvSpPr>
            <a:spLocks/>
          </p:cNvSpPr>
          <p:nvPr/>
        </p:nvSpPr>
        <p:spPr bwMode="auto">
          <a:xfrm>
            <a:off x="12949238" y="3817938"/>
            <a:ext cx="579437" cy="2857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060" y="0"/>
                </a:moveTo>
                <a:lnTo>
                  <a:pt x="540" y="0"/>
                </a:lnTo>
                <a:cubicBezTo>
                  <a:pt x="242" y="0"/>
                  <a:pt x="0" y="4851"/>
                  <a:pt x="0" y="10800"/>
                </a:cubicBezTo>
                <a:cubicBezTo>
                  <a:pt x="0" y="16790"/>
                  <a:pt x="242" y="21599"/>
                  <a:pt x="540" y="21599"/>
                </a:cubicBezTo>
                <a:lnTo>
                  <a:pt x="21060" y="21599"/>
                </a:lnTo>
                <a:cubicBezTo>
                  <a:pt x="21357" y="21599"/>
                  <a:pt x="21600" y="16790"/>
                  <a:pt x="21600" y="10800"/>
                </a:cubicBezTo>
                <a:cubicBezTo>
                  <a:pt x="21600" y="4851"/>
                  <a:pt x="21357" y="0"/>
                  <a:pt x="21060" y="0"/>
                </a:cubicBezTo>
              </a:path>
            </a:pathLst>
          </a:custGeom>
          <a:solidFill>
            <a:srgbClr val="424242"/>
          </a:solidFill>
          <a:ln>
            <a:noFill/>
          </a:ln>
          <a:effectLst/>
          <a:extLs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320" name="AutoShape 96"/>
          <p:cNvSpPr>
            <a:spLocks/>
          </p:cNvSpPr>
          <p:nvPr/>
        </p:nvSpPr>
        <p:spPr bwMode="auto">
          <a:xfrm>
            <a:off x="12949238" y="3411538"/>
            <a:ext cx="260350" cy="26035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4799" y="4792"/>
                </a:moveTo>
                <a:lnTo>
                  <a:pt x="16800" y="4792"/>
                </a:lnTo>
                <a:lnTo>
                  <a:pt x="16800" y="16797"/>
                </a:lnTo>
                <a:lnTo>
                  <a:pt x="4799" y="16797"/>
                </a:lnTo>
                <a:cubicBezTo>
                  <a:pt x="4799" y="16797"/>
                  <a:pt x="4799" y="4792"/>
                  <a:pt x="4799" y="4792"/>
                </a:cubicBezTo>
                <a:close/>
                <a:moveTo>
                  <a:pt x="2399" y="21600"/>
                </a:moveTo>
                <a:lnTo>
                  <a:pt x="19199" y="21600"/>
                </a:lnTo>
                <a:cubicBezTo>
                  <a:pt x="20527" y="21600"/>
                  <a:pt x="21600" y="20523"/>
                  <a:pt x="21600" y="19198"/>
                </a:cubicBezTo>
                <a:lnTo>
                  <a:pt x="21600" y="2401"/>
                </a:lnTo>
                <a:cubicBezTo>
                  <a:pt x="21600" y="1076"/>
                  <a:pt x="20527" y="0"/>
                  <a:pt x="19199" y="0"/>
                </a:cubicBezTo>
                <a:lnTo>
                  <a:pt x="2399" y="0"/>
                </a:lnTo>
                <a:cubicBezTo>
                  <a:pt x="1072" y="0"/>
                  <a:pt x="0" y="1076"/>
                  <a:pt x="0" y="2401"/>
                </a:cubicBezTo>
                <a:lnTo>
                  <a:pt x="0" y="19198"/>
                </a:lnTo>
                <a:cubicBezTo>
                  <a:pt x="0" y="20523"/>
                  <a:pt x="1072" y="21600"/>
                  <a:pt x="2399" y="21600"/>
                </a:cubicBezTo>
              </a:path>
            </a:pathLst>
          </a:custGeom>
          <a:solidFill>
            <a:srgbClr val="424242"/>
          </a:solidFill>
          <a:ln>
            <a:noFill/>
          </a:ln>
          <a:effectLst/>
          <a:extLs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321" name="AutoShape 97"/>
          <p:cNvSpPr>
            <a:spLocks/>
          </p:cNvSpPr>
          <p:nvPr/>
        </p:nvSpPr>
        <p:spPr bwMode="auto">
          <a:xfrm>
            <a:off x="10882313" y="8880475"/>
            <a:ext cx="638175" cy="93027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636" y="3374"/>
                </a:moveTo>
                <a:lnTo>
                  <a:pt x="1963" y="3375"/>
                </a:lnTo>
                <a:lnTo>
                  <a:pt x="1963" y="2025"/>
                </a:lnTo>
                <a:cubicBezTo>
                  <a:pt x="1963" y="1653"/>
                  <a:pt x="2402" y="1350"/>
                  <a:pt x="2945" y="1350"/>
                </a:cubicBezTo>
                <a:lnTo>
                  <a:pt x="18654" y="1349"/>
                </a:lnTo>
                <a:cubicBezTo>
                  <a:pt x="19195" y="1349"/>
                  <a:pt x="19636" y="1652"/>
                  <a:pt x="19636" y="2024"/>
                </a:cubicBezTo>
                <a:cubicBezTo>
                  <a:pt x="19636" y="2024"/>
                  <a:pt x="19636" y="3374"/>
                  <a:pt x="19636" y="3374"/>
                </a:cubicBezTo>
                <a:close/>
                <a:moveTo>
                  <a:pt x="19636" y="17546"/>
                </a:moveTo>
                <a:lnTo>
                  <a:pt x="1963" y="17547"/>
                </a:lnTo>
                <a:lnTo>
                  <a:pt x="1963" y="4050"/>
                </a:lnTo>
                <a:lnTo>
                  <a:pt x="19636" y="4049"/>
                </a:lnTo>
                <a:cubicBezTo>
                  <a:pt x="19636" y="4049"/>
                  <a:pt x="19636" y="17546"/>
                  <a:pt x="19636" y="17546"/>
                </a:cubicBezTo>
                <a:close/>
                <a:moveTo>
                  <a:pt x="19636" y="19574"/>
                </a:moveTo>
                <a:cubicBezTo>
                  <a:pt x="19636" y="19946"/>
                  <a:pt x="19195" y="20249"/>
                  <a:pt x="18654" y="20249"/>
                </a:cubicBezTo>
                <a:lnTo>
                  <a:pt x="2945" y="20250"/>
                </a:lnTo>
                <a:cubicBezTo>
                  <a:pt x="2402" y="20250"/>
                  <a:pt x="1963" y="19947"/>
                  <a:pt x="1963" y="19575"/>
                </a:cubicBezTo>
                <a:lnTo>
                  <a:pt x="1963" y="18222"/>
                </a:lnTo>
                <a:lnTo>
                  <a:pt x="19636" y="18221"/>
                </a:lnTo>
                <a:cubicBezTo>
                  <a:pt x="19636" y="18221"/>
                  <a:pt x="19636" y="19574"/>
                  <a:pt x="19636" y="19574"/>
                </a:cubicBezTo>
                <a:close/>
                <a:moveTo>
                  <a:pt x="18654" y="0"/>
                </a:moveTo>
                <a:lnTo>
                  <a:pt x="2945" y="0"/>
                </a:lnTo>
                <a:cubicBezTo>
                  <a:pt x="1317" y="0"/>
                  <a:pt x="0" y="907"/>
                  <a:pt x="0" y="2025"/>
                </a:cubicBezTo>
                <a:lnTo>
                  <a:pt x="0" y="19575"/>
                </a:lnTo>
                <a:cubicBezTo>
                  <a:pt x="0" y="20693"/>
                  <a:pt x="1317" y="21600"/>
                  <a:pt x="2945" y="21600"/>
                </a:cubicBezTo>
                <a:lnTo>
                  <a:pt x="18654" y="21599"/>
                </a:lnTo>
                <a:cubicBezTo>
                  <a:pt x="20280" y="21599"/>
                  <a:pt x="21600" y="20693"/>
                  <a:pt x="21600" y="19574"/>
                </a:cubicBezTo>
                <a:lnTo>
                  <a:pt x="21600" y="2024"/>
                </a:lnTo>
                <a:cubicBezTo>
                  <a:pt x="21600" y="906"/>
                  <a:pt x="20280" y="0"/>
                  <a:pt x="18654" y="0"/>
                </a:cubicBezTo>
              </a:path>
            </a:pathLst>
          </a:custGeom>
          <a:solidFill>
            <a:srgbClr val="424242"/>
          </a:solidFill>
          <a:ln>
            <a:noFill/>
          </a:ln>
          <a:effectLst/>
          <a:extLs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322" name="AutoShape 98"/>
          <p:cNvSpPr>
            <a:spLocks/>
          </p:cNvSpPr>
          <p:nvPr/>
        </p:nvSpPr>
        <p:spPr bwMode="auto">
          <a:xfrm>
            <a:off x="11142663" y="8967788"/>
            <a:ext cx="117475" cy="2857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600" y="10800"/>
                </a:moveTo>
                <a:cubicBezTo>
                  <a:pt x="21600" y="16758"/>
                  <a:pt x="20387" y="21599"/>
                  <a:pt x="18899" y="21599"/>
                </a:cubicBezTo>
                <a:lnTo>
                  <a:pt x="2699" y="21599"/>
                </a:lnTo>
                <a:cubicBezTo>
                  <a:pt x="1202" y="21599"/>
                  <a:pt x="0" y="16758"/>
                  <a:pt x="0" y="10800"/>
                </a:cubicBezTo>
                <a:cubicBezTo>
                  <a:pt x="0" y="4841"/>
                  <a:pt x="1202" y="0"/>
                  <a:pt x="2699" y="0"/>
                </a:cubicBezTo>
                <a:lnTo>
                  <a:pt x="18899" y="0"/>
                </a:lnTo>
                <a:cubicBezTo>
                  <a:pt x="20387" y="0"/>
                  <a:pt x="21600" y="4841"/>
                  <a:pt x="21600" y="10800"/>
                </a:cubicBezTo>
              </a:path>
            </a:pathLst>
          </a:custGeom>
          <a:solidFill>
            <a:srgbClr val="424242"/>
          </a:solidFill>
          <a:ln>
            <a:noFill/>
          </a:ln>
          <a:effectLst/>
          <a:extLs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323" name="AutoShape 99"/>
          <p:cNvSpPr>
            <a:spLocks/>
          </p:cNvSpPr>
          <p:nvPr/>
        </p:nvSpPr>
        <p:spPr bwMode="auto">
          <a:xfrm>
            <a:off x="11172825" y="9694863"/>
            <a:ext cx="57150" cy="2857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600" y="10800"/>
                </a:moveTo>
                <a:cubicBezTo>
                  <a:pt x="21600" y="16769"/>
                  <a:pt x="19174" y="21599"/>
                  <a:pt x="16199" y="21599"/>
                </a:cubicBezTo>
                <a:lnTo>
                  <a:pt x="5399" y="21599"/>
                </a:lnTo>
                <a:cubicBezTo>
                  <a:pt x="2404" y="21599"/>
                  <a:pt x="0" y="16769"/>
                  <a:pt x="0" y="10800"/>
                </a:cubicBezTo>
                <a:cubicBezTo>
                  <a:pt x="0" y="4830"/>
                  <a:pt x="2404" y="0"/>
                  <a:pt x="5399" y="0"/>
                </a:cubicBezTo>
                <a:lnTo>
                  <a:pt x="16199" y="0"/>
                </a:lnTo>
                <a:cubicBezTo>
                  <a:pt x="19174" y="0"/>
                  <a:pt x="21600" y="4830"/>
                  <a:pt x="21600" y="10800"/>
                </a:cubicBezTo>
              </a:path>
            </a:pathLst>
          </a:custGeom>
          <a:solidFill>
            <a:srgbClr val="424242"/>
          </a:solidFill>
          <a:ln>
            <a:noFill/>
          </a:ln>
          <a:effectLst/>
          <a:extLs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324" name="AutoShape 100"/>
          <p:cNvSpPr>
            <a:spLocks/>
          </p:cNvSpPr>
          <p:nvPr/>
        </p:nvSpPr>
        <p:spPr bwMode="auto">
          <a:xfrm>
            <a:off x="8937625" y="8880475"/>
            <a:ext cx="812800" cy="93027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057" y="6750"/>
                </a:moveTo>
                <a:lnTo>
                  <a:pt x="1542" y="6750"/>
                </a:lnTo>
                <a:lnTo>
                  <a:pt x="1542" y="4725"/>
                </a:lnTo>
                <a:lnTo>
                  <a:pt x="20057" y="4725"/>
                </a:lnTo>
                <a:cubicBezTo>
                  <a:pt x="20057" y="4725"/>
                  <a:pt x="20057" y="6750"/>
                  <a:pt x="20057" y="6750"/>
                </a:cubicBezTo>
                <a:close/>
                <a:moveTo>
                  <a:pt x="17485" y="10124"/>
                </a:moveTo>
                <a:lnTo>
                  <a:pt x="4113" y="10124"/>
                </a:lnTo>
                <a:lnTo>
                  <a:pt x="3857" y="8100"/>
                </a:lnTo>
                <a:lnTo>
                  <a:pt x="17742" y="8100"/>
                </a:lnTo>
                <a:cubicBezTo>
                  <a:pt x="17742" y="8100"/>
                  <a:pt x="17485" y="10124"/>
                  <a:pt x="17485" y="10124"/>
                </a:cubicBezTo>
                <a:close/>
                <a:moveTo>
                  <a:pt x="16542" y="17549"/>
                </a:moveTo>
                <a:lnTo>
                  <a:pt x="5057" y="17549"/>
                </a:lnTo>
                <a:lnTo>
                  <a:pt x="4199" y="10800"/>
                </a:lnTo>
                <a:lnTo>
                  <a:pt x="17399" y="10800"/>
                </a:lnTo>
                <a:cubicBezTo>
                  <a:pt x="17399" y="10800"/>
                  <a:pt x="16542" y="17549"/>
                  <a:pt x="16542" y="17549"/>
                </a:cubicBezTo>
                <a:close/>
                <a:moveTo>
                  <a:pt x="5400" y="20249"/>
                </a:moveTo>
                <a:lnTo>
                  <a:pt x="5142" y="18225"/>
                </a:lnTo>
                <a:lnTo>
                  <a:pt x="16456" y="18225"/>
                </a:lnTo>
                <a:lnTo>
                  <a:pt x="16200" y="20249"/>
                </a:lnTo>
                <a:cubicBezTo>
                  <a:pt x="16200" y="20249"/>
                  <a:pt x="5400" y="20249"/>
                  <a:pt x="5400" y="20249"/>
                </a:cubicBezTo>
                <a:close/>
                <a:moveTo>
                  <a:pt x="3857" y="1350"/>
                </a:moveTo>
                <a:lnTo>
                  <a:pt x="17742" y="1350"/>
                </a:lnTo>
                <a:lnTo>
                  <a:pt x="18514" y="3375"/>
                </a:lnTo>
                <a:lnTo>
                  <a:pt x="3085" y="3375"/>
                </a:lnTo>
                <a:cubicBezTo>
                  <a:pt x="3085" y="3375"/>
                  <a:pt x="3857" y="1350"/>
                  <a:pt x="3857" y="1350"/>
                </a:cubicBezTo>
                <a:close/>
                <a:moveTo>
                  <a:pt x="20143" y="3389"/>
                </a:moveTo>
                <a:lnTo>
                  <a:pt x="19205" y="922"/>
                </a:lnTo>
                <a:cubicBezTo>
                  <a:pt x="18996" y="371"/>
                  <a:pt x="18407" y="0"/>
                  <a:pt x="17742" y="0"/>
                </a:cubicBezTo>
                <a:lnTo>
                  <a:pt x="3857" y="0"/>
                </a:lnTo>
                <a:cubicBezTo>
                  <a:pt x="3192" y="0"/>
                  <a:pt x="2603" y="371"/>
                  <a:pt x="2393" y="922"/>
                </a:cubicBezTo>
                <a:lnTo>
                  <a:pt x="1448" y="3391"/>
                </a:lnTo>
                <a:cubicBezTo>
                  <a:pt x="643" y="3436"/>
                  <a:pt x="0" y="4008"/>
                  <a:pt x="0" y="4725"/>
                </a:cubicBezTo>
                <a:lnTo>
                  <a:pt x="0" y="6750"/>
                </a:lnTo>
                <a:cubicBezTo>
                  <a:pt x="0" y="7495"/>
                  <a:pt x="690" y="8100"/>
                  <a:pt x="1542" y="8100"/>
                </a:cubicBezTo>
                <a:lnTo>
                  <a:pt x="2340" y="8100"/>
                </a:lnTo>
                <a:cubicBezTo>
                  <a:pt x="2340" y="8150"/>
                  <a:pt x="2317" y="8198"/>
                  <a:pt x="2323" y="8249"/>
                </a:cubicBezTo>
                <a:lnTo>
                  <a:pt x="3866" y="20398"/>
                </a:lnTo>
                <a:cubicBezTo>
                  <a:pt x="3953" y="21082"/>
                  <a:pt x="4614" y="21599"/>
                  <a:pt x="5400" y="21599"/>
                </a:cubicBezTo>
                <a:lnTo>
                  <a:pt x="16200" y="21599"/>
                </a:lnTo>
                <a:cubicBezTo>
                  <a:pt x="16986" y="21599"/>
                  <a:pt x="17646" y="21082"/>
                  <a:pt x="17732" y="20398"/>
                </a:cubicBezTo>
                <a:lnTo>
                  <a:pt x="19275" y="8249"/>
                </a:lnTo>
                <a:cubicBezTo>
                  <a:pt x="19282" y="8198"/>
                  <a:pt x="19258" y="8150"/>
                  <a:pt x="19258" y="8100"/>
                </a:cubicBezTo>
                <a:lnTo>
                  <a:pt x="20057" y="8100"/>
                </a:lnTo>
                <a:cubicBezTo>
                  <a:pt x="20908" y="8100"/>
                  <a:pt x="21600" y="7495"/>
                  <a:pt x="21600" y="6750"/>
                </a:cubicBezTo>
                <a:lnTo>
                  <a:pt x="21600" y="4725"/>
                </a:lnTo>
                <a:cubicBezTo>
                  <a:pt x="21600" y="4006"/>
                  <a:pt x="20952" y="3431"/>
                  <a:pt x="20143" y="3389"/>
                </a:cubicBezTo>
              </a:path>
            </a:pathLst>
          </a:custGeom>
          <a:solidFill>
            <a:srgbClr val="424242"/>
          </a:solidFill>
          <a:ln>
            <a:noFill/>
          </a:ln>
          <a:effectLst/>
          <a:extLs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325" name="AutoShape 101"/>
          <p:cNvSpPr>
            <a:spLocks/>
          </p:cNvSpPr>
          <p:nvPr/>
        </p:nvSpPr>
        <p:spPr bwMode="auto">
          <a:xfrm>
            <a:off x="7021513" y="8939213"/>
            <a:ext cx="928687" cy="8128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249" y="18514"/>
                </a:moveTo>
                <a:cubicBezTo>
                  <a:pt x="20249" y="19365"/>
                  <a:pt x="19644" y="20057"/>
                  <a:pt x="18899" y="20057"/>
                </a:cubicBezTo>
                <a:lnTo>
                  <a:pt x="2699" y="20057"/>
                </a:lnTo>
                <a:cubicBezTo>
                  <a:pt x="1955" y="20057"/>
                  <a:pt x="1349" y="19365"/>
                  <a:pt x="1349" y="18514"/>
                </a:cubicBezTo>
                <a:lnTo>
                  <a:pt x="1349" y="13114"/>
                </a:lnTo>
                <a:lnTo>
                  <a:pt x="4050" y="1542"/>
                </a:lnTo>
                <a:lnTo>
                  <a:pt x="17549" y="1542"/>
                </a:lnTo>
                <a:lnTo>
                  <a:pt x="20249" y="13114"/>
                </a:lnTo>
                <a:cubicBezTo>
                  <a:pt x="20249" y="13114"/>
                  <a:pt x="20249" y="18514"/>
                  <a:pt x="20249" y="18514"/>
                </a:cubicBezTo>
                <a:close/>
                <a:moveTo>
                  <a:pt x="21548" y="12693"/>
                </a:moveTo>
                <a:lnTo>
                  <a:pt x="18847" y="1117"/>
                </a:lnTo>
                <a:cubicBezTo>
                  <a:pt x="18683" y="460"/>
                  <a:pt x="18150" y="0"/>
                  <a:pt x="17549" y="0"/>
                </a:cubicBezTo>
                <a:lnTo>
                  <a:pt x="10800" y="0"/>
                </a:lnTo>
                <a:lnTo>
                  <a:pt x="4049" y="0"/>
                </a:lnTo>
                <a:cubicBezTo>
                  <a:pt x="3449" y="0"/>
                  <a:pt x="2916" y="460"/>
                  <a:pt x="2752" y="1117"/>
                </a:cubicBezTo>
                <a:lnTo>
                  <a:pt x="51" y="12693"/>
                </a:lnTo>
                <a:cubicBezTo>
                  <a:pt x="17" y="12835"/>
                  <a:pt x="0" y="12976"/>
                  <a:pt x="0" y="13114"/>
                </a:cubicBezTo>
                <a:lnTo>
                  <a:pt x="0" y="18514"/>
                </a:lnTo>
                <a:cubicBezTo>
                  <a:pt x="0" y="20218"/>
                  <a:pt x="1208" y="21600"/>
                  <a:pt x="2699" y="21600"/>
                </a:cubicBezTo>
                <a:lnTo>
                  <a:pt x="18899" y="21600"/>
                </a:lnTo>
                <a:cubicBezTo>
                  <a:pt x="20391" y="21600"/>
                  <a:pt x="21600" y="20218"/>
                  <a:pt x="21600" y="18514"/>
                </a:cubicBezTo>
                <a:lnTo>
                  <a:pt x="21600" y="13114"/>
                </a:lnTo>
                <a:cubicBezTo>
                  <a:pt x="21600" y="12976"/>
                  <a:pt x="21582" y="12835"/>
                  <a:pt x="21548" y="12693"/>
                </a:cubicBezTo>
              </a:path>
            </a:pathLst>
          </a:custGeom>
          <a:solidFill>
            <a:srgbClr val="424242"/>
          </a:solidFill>
          <a:ln>
            <a:noFill/>
          </a:ln>
          <a:effectLst/>
          <a:extLs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326" name="AutoShape 102"/>
          <p:cNvSpPr>
            <a:spLocks/>
          </p:cNvSpPr>
          <p:nvPr/>
        </p:nvSpPr>
        <p:spPr bwMode="auto">
          <a:xfrm>
            <a:off x="7137400" y="9055100"/>
            <a:ext cx="708025" cy="522288"/>
          </a:xfrm>
          <a:custGeom>
            <a:avLst/>
            <a:gdLst>
              <a:gd name="T0" fmla="+- 0 10799 40"/>
              <a:gd name="T1" fmla="*/ T0 w 21519"/>
              <a:gd name="T2" fmla="*/ 10800 h 21600"/>
              <a:gd name="T3" fmla="+- 0 10799 40"/>
              <a:gd name="T4" fmla="*/ T3 w 21519"/>
              <a:gd name="T5" fmla="*/ 10800 h 21600"/>
              <a:gd name="T6" fmla="+- 0 10799 40"/>
              <a:gd name="T7" fmla="*/ T6 w 21519"/>
              <a:gd name="T8" fmla="*/ 10800 h 21600"/>
              <a:gd name="T9" fmla="+- 0 10799 40"/>
              <a:gd name="T10" fmla="*/ T9 w 21519"/>
              <a:gd name="T11" fmla="*/ 10800 h 21600"/>
            </a:gdLst>
            <a:ahLst/>
            <a:cxnLst>
              <a:cxn ang="0">
                <a:pos x="T1" y="T2"/>
              </a:cxn>
              <a:cxn ang="0">
                <a:pos x="T4" y="T5"/>
              </a:cxn>
              <a:cxn ang="0">
                <a:pos x="T7" y="T8"/>
              </a:cxn>
              <a:cxn ang="0">
                <a:pos x="T10" y="T11"/>
              </a:cxn>
            </a:cxnLst>
            <a:rect l="0" t="0" r="r" b="b"/>
            <a:pathLst>
              <a:path w="21519" h="21600">
                <a:moveTo>
                  <a:pt x="18070" y="14399"/>
                </a:moveTo>
                <a:lnTo>
                  <a:pt x="16603" y="14399"/>
                </a:lnTo>
                <a:cubicBezTo>
                  <a:pt x="15931" y="14399"/>
                  <a:pt x="15325" y="14907"/>
                  <a:pt x="15024" y="15725"/>
                </a:cubicBezTo>
                <a:lnTo>
                  <a:pt x="13746" y="19199"/>
                </a:lnTo>
                <a:lnTo>
                  <a:pt x="7773" y="19199"/>
                </a:lnTo>
                <a:lnTo>
                  <a:pt x="6495" y="15725"/>
                </a:lnTo>
                <a:cubicBezTo>
                  <a:pt x="6194" y="14907"/>
                  <a:pt x="5588" y="14399"/>
                  <a:pt x="4916" y="14399"/>
                </a:cubicBezTo>
                <a:lnTo>
                  <a:pt x="3449" y="14399"/>
                </a:lnTo>
                <a:lnTo>
                  <a:pt x="1343" y="14399"/>
                </a:lnTo>
                <a:lnTo>
                  <a:pt x="3924" y="1200"/>
                </a:lnTo>
                <a:lnTo>
                  <a:pt x="17595" y="1200"/>
                </a:lnTo>
                <a:lnTo>
                  <a:pt x="20176" y="14399"/>
                </a:lnTo>
                <a:cubicBezTo>
                  <a:pt x="20176" y="14399"/>
                  <a:pt x="18070" y="14399"/>
                  <a:pt x="18070" y="14399"/>
                </a:cubicBezTo>
                <a:close/>
                <a:moveTo>
                  <a:pt x="17595" y="0"/>
                </a:moveTo>
                <a:lnTo>
                  <a:pt x="3924" y="0"/>
                </a:lnTo>
                <a:cubicBezTo>
                  <a:pt x="3524" y="0"/>
                  <a:pt x="3174" y="366"/>
                  <a:pt x="3071" y="891"/>
                </a:cubicBezTo>
                <a:lnTo>
                  <a:pt x="28" y="15291"/>
                </a:lnTo>
                <a:cubicBezTo>
                  <a:pt x="-40" y="15651"/>
                  <a:pt x="16" y="16035"/>
                  <a:pt x="183" y="16330"/>
                </a:cubicBezTo>
                <a:cubicBezTo>
                  <a:pt x="350" y="16625"/>
                  <a:pt x="609" y="16799"/>
                  <a:pt x="883" y="16799"/>
                </a:cubicBezTo>
                <a:lnTo>
                  <a:pt x="3449" y="16799"/>
                </a:lnTo>
                <a:lnTo>
                  <a:pt x="4456" y="16799"/>
                </a:lnTo>
                <a:lnTo>
                  <a:pt x="4916" y="16799"/>
                </a:lnTo>
                <a:lnTo>
                  <a:pt x="6194" y="20274"/>
                </a:lnTo>
                <a:cubicBezTo>
                  <a:pt x="6493" y="21086"/>
                  <a:pt x="7104" y="21599"/>
                  <a:pt x="7773" y="21599"/>
                </a:cubicBezTo>
                <a:lnTo>
                  <a:pt x="13746" y="21599"/>
                </a:lnTo>
                <a:cubicBezTo>
                  <a:pt x="14415" y="21599"/>
                  <a:pt x="15026" y="21086"/>
                  <a:pt x="15325" y="20274"/>
                </a:cubicBezTo>
                <a:lnTo>
                  <a:pt x="16603" y="16799"/>
                </a:lnTo>
                <a:lnTo>
                  <a:pt x="17063" y="16799"/>
                </a:lnTo>
                <a:lnTo>
                  <a:pt x="18070" y="16799"/>
                </a:lnTo>
                <a:lnTo>
                  <a:pt x="20636" y="16799"/>
                </a:lnTo>
                <a:cubicBezTo>
                  <a:pt x="20910" y="16799"/>
                  <a:pt x="21169" y="16625"/>
                  <a:pt x="21336" y="16330"/>
                </a:cubicBezTo>
                <a:cubicBezTo>
                  <a:pt x="21503" y="16035"/>
                  <a:pt x="21560" y="15651"/>
                  <a:pt x="21490" y="15291"/>
                </a:cubicBezTo>
                <a:lnTo>
                  <a:pt x="18448" y="891"/>
                </a:lnTo>
                <a:cubicBezTo>
                  <a:pt x="18345" y="366"/>
                  <a:pt x="17995" y="0"/>
                  <a:pt x="17595" y="0"/>
                </a:cubicBezTo>
              </a:path>
            </a:pathLst>
          </a:custGeom>
          <a:solidFill>
            <a:srgbClr val="424242"/>
          </a:solidFill>
          <a:ln>
            <a:noFill/>
          </a:ln>
          <a:effectLst/>
          <a:extLs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327" name="AutoShape 103"/>
          <p:cNvSpPr>
            <a:spLocks/>
          </p:cNvSpPr>
          <p:nvPr/>
        </p:nvSpPr>
        <p:spPr bwMode="auto">
          <a:xfrm>
            <a:off x="5308600" y="9083675"/>
            <a:ext cx="333375" cy="21907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660" y="0"/>
                </a:moveTo>
                <a:cubicBezTo>
                  <a:pt x="9461" y="0"/>
                  <a:pt x="0" y="9233"/>
                  <a:pt x="0" y="20160"/>
                </a:cubicBezTo>
                <a:cubicBezTo>
                  <a:pt x="0" y="20954"/>
                  <a:pt x="420" y="21600"/>
                  <a:pt x="939" y="21600"/>
                </a:cubicBezTo>
                <a:cubicBezTo>
                  <a:pt x="1457" y="21600"/>
                  <a:pt x="1878" y="20954"/>
                  <a:pt x="1878" y="20160"/>
                </a:cubicBezTo>
                <a:cubicBezTo>
                  <a:pt x="1878" y="10956"/>
                  <a:pt x="10655" y="2880"/>
                  <a:pt x="20660" y="2880"/>
                </a:cubicBezTo>
                <a:cubicBezTo>
                  <a:pt x="21179" y="2880"/>
                  <a:pt x="21600" y="2234"/>
                  <a:pt x="21600" y="1440"/>
                </a:cubicBezTo>
                <a:cubicBezTo>
                  <a:pt x="21600" y="645"/>
                  <a:pt x="21179" y="0"/>
                  <a:pt x="20660" y="0"/>
                </a:cubicBezTo>
              </a:path>
            </a:pathLst>
          </a:custGeom>
          <a:solidFill>
            <a:srgbClr val="424242"/>
          </a:solidFill>
          <a:ln>
            <a:noFill/>
          </a:ln>
          <a:effectLst/>
          <a:extLs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328" name="AutoShape 104"/>
          <p:cNvSpPr>
            <a:spLocks/>
          </p:cNvSpPr>
          <p:nvPr/>
        </p:nvSpPr>
        <p:spPr bwMode="auto">
          <a:xfrm>
            <a:off x="5162550" y="8939213"/>
            <a:ext cx="928688" cy="8128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16971"/>
                </a:moveTo>
                <a:cubicBezTo>
                  <a:pt x="10181" y="16971"/>
                  <a:pt x="9546" y="16918"/>
                  <a:pt x="8912" y="16811"/>
                </a:cubicBezTo>
                <a:cubicBezTo>
                  <a:pt x="8847" y="16800"/>
                  <a:pt x="8781" y="16794"/>
                  <a:pt x="8716" y="16794"/>
                </a:cubicBezTo>
                <a:cubicBezTo>
                  <a:pt x="8315" y="16794"/>
                  <a:pt x="7931" y="16999"/>
                  <a:pt x="7673" y="17359"/>
                </a:cubicBezTo>
                <a:cubicBezTo>
                  <a:pt x="7384" y="17761"/>
                  <a:pt x="6563" y="18657"/>
                  <a:pt x="5591" y="19318"/>
                </a:cubicBezTo>
                <a:cubicBezTo>
                  <a:pt x="5854" y="18628"/>
                  <a:pt x="6060" y="17853"/>
                  <a:pt x="6074" y="17056"/>
                </a:cubicBezTo>
                <a:cubicBezTo>
                  <a:pt x="6078" y="17006"/>
                  <a:pt x="6080" y="16956"/>
                  <a:pt x="6080" y="16914"/>
                </a:cubicBezTo>
                <a:cubicBezTo>
                  <a:pt x="6080" y="16334"/>
                  <a:pt x="5796" y="15803"/>
                  <a:pt x="5344" y="15540"/>
                </a:cubicBezTo>
                <a:cubicBezTo>
                  <a:pt x="2843" y="14080"/>
                  <a:pt x="1349" y="11731"/>
                  <a:pt x="1349" y="9257"/>
                </a:cubicBezTo>
                <a:cubicBezTo>
                  <a:pt x="1349" y="5003"/>
                  <a:pt x="5588" y="1542"/>
                  <a:pt x="10800" y="1542"/>
                </a:cubicBezTo>
                <a:cubicBezTo>
                  <a:pt x="16011" y="1542"/>
                  <a:pt x="20249" y="5003"/>
                  <a:pt x="20249" y="9257"/>
                </a:cubicBezTo>
                <a:cubicBezTo>
                  <a:pt x="20249" y="13510"/>
                  <a:pt x="16011" y="16971"/>
                  <a:pt x="10800" y="16971"/>
                </a:cubicBezTo>
                <a:moveTo>
                  <a:pt x="10800" y="0"/>
                </a:moveTo>
                <a:cubicBezTo>
                  <a:pt x="4835" y="0"/>
                  <a:pt x="0" y="4144"/>
                  <a:pt x="0" y="9257"/>
                </a:cubicBezTo>
                <a:cubicBezTo>
                  <a:pt x="0" y="12440"/>
                  <a:pt x="1875" y="15248"/>
                  <a:pt x="4730" y="16914"/>
                </a:cubicBezTo>
                <a:cubicBezTo>
                  <a:pt x="4730" y="16935"/>
                  <a:pt x="4724" y="16949"/>
                  <a:pt x="4724" y="16971"/>
                </a:cubicBezTo>
                <a:cubicBezTo>
                  <a:pt x="4724" y="18354"/>
                  <a:pt x="3821" y="19843"/>
                  <a:pt x="3423" y="20625"/>
                </a:cubicBezTo>
                <a:lnTo>
                  <a:pt x="3425" y="20625"/>
                </a:lnTo>
                <a:cubicBezTo>
                  <a:pt x="3393" y="20709"/>
                  <a:pt x="3374" y="20802"/>
                  <a:pt x="3374" y="20900"/>
                </a:cubicBezTo>
                <a:cubicBezTo>
                  <a:pt x="3374" y="21287"/>
                  <a:pt x="3648" y="21600"/>
                  <a:pt x="3986" y="21600"/>
                </a:cubicBezTo>
                <a:cubicBezTo>
                  <a:pt x="4049" y="21600"/>
                  <a:pt x="4161" y="21580"/>
                  <a:pt x="4158" y="21590"/>
                </a:cubicBezTo>
                <a:cubicBezTo>
                  <a:pt x="6268" y="21195"/>
                  <a:pt x="8255" y="18979"/>
                  <a:pt x="8716" y="18338"/>
                </a:cubicBezTo>
                <a:cubicBezTo>
                  <a:pt x="9391" y="18451"/>
                  <a:pt x="10086" y="18514"/>
                  <a:pt x="10800" y="18514"/>
                </a:cubicBezTo>
                <a:cubicBezTo>
                  <a:pt x="16764" y="18514"/>
                  <a:pt x="21600" y="14369"/>
                  <a:pt x="21600" y="9257"/>
                </a:cubicBezTo>
                <a:cubicBezTo>
                  <a:pt x="21600" y="4144"/>
                  <a:pt x="16764" y="0"/>
                  <a:pt x="10800" y="0"/>
                </a:cubicBezTo>
              </a:path>
            </a:pathLst>
          </a:custGeom>
          <a:solidFill>
            <a:srgbClr val="424242"/>
          </a:solidFill>
          <a:ln>
            <a:noFill/>
          </a:ln>
          <a:effectLst/>
          <a:extLs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329" name="AutoShape 105"/>
          <p:cNvSpPr>
            <a:spLocks/>
          </p:cNvSpPr>
          <p:nvPr/>
        </p:nvSpPr>
        <p:spPr bwMode="auto">
          <a:xfrm>
            <a:off x="3305175" y="9055100"/>
            <a:ext cx="927100" cy="58102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19438"/>
                </a:moveTo>
                <a:cubicBezTo>
                  <a:pt x="7005" y="19438"/>
                  <a:pt x="3289" y="15988"/>
                  <a:pt x="1437" y="10797"/>
                </a:cubicBezTo>
                <a:cubicBezTo>
                  <a:pt x="3298" y="5598"/>
                  <a:pt x="7009" y="2161"/>
                  <a:pt x="10800" y="2161"/>
                </a:cubicBezTo>
                <a:cubicBezTo>
                  <a:pt x="14595" y="2161"/>
                  <a:pt x="18310" y="5611"/>
                  <a:pt x="20162" y="10802"/>
                </a:cubicBezTo>
                <a:cubicBezTo>
                  <a:pt x="18301" y="16000"/>
                  <a:pt x="14590" y="19438"/>
                  <a:pt x="10800" y="19438"/>
                </a:cubicBezTo>
                <a:moveTo>
                  <a:pt x="21576" y="10561"/>
                </a:moveTo>
                <a:cubicBezTo>
                  <a:pt x="21569" y="10516"/>
                  <a:pt x="21573" y="10467"/>
                  <a:pt x="21562" y="10423"/>
                </a:cubicBezTo>
                <a:cubicBezTo>
                  <a:pt x="21558" y="10406"/>
                  <a:pt x="21548" y="10395"/>
                  <a:pt x="21544" y="10378"/>
                </a:cubicBezTo>
                <a:cubicBezTo>
                  <a:pt x="21537" y="10352"/>
                  <a:pt x="21539" y="10322"/>
                  <a:pt x="21530" y="10297"/>
                </a:cubicBezTo>
                <a:cubicBezTo>
                  <a:pt x="19569" y="4298"/>
                  <a:pt x="15302" y="0"/>
                  <a:pt x="10800" y="0"/>
                </a:cubicBezTo>
                <a:cubicBezTo>
                  <a:pt x="6297" y="0"/>
                  <a:pt x="2030" y="4290"/>
                  <a:pt x="69" y="10290"/>
                </a:cubicBezTo>
                <a:cubicBezTo>
                  <a:pt x="61" y="10316"/>
                  <a:pt x="62" y="10344"/>
                  <a:pt x="55" y="10370"/>
                </a:cubicBezTo>
                <a:cubicBezTo>
                  <a:pt x="51" y="10387"/>
                  <a:pt x="41" y="10398"/>
                  <a:pt x="37" y="10415"/>
                </a:cubicBezTo>
                <a:cubicBezTo>
                  <a:pt x="26" y="10459"/>
                  <a:pt x="30" y="10508"/>
                  <a:pt x="24" y="10554"/>
                </a:cubicBezTo>
                <a:cubicBezTo>
                  <a:pt x="12" y="10635"/>
                  <a:pt x="0" y="10714"/>
                  <a:pt x="0" y="10796"/>
                </a:cubicBezTo>
                <a:cubicBezTo>
                  <a:pt x="0" y="10878"/>
                  <a:pt x="12" y="10955"/>
                  <a:pt x="24" y="11038"/>
                </a:cubicBezTo>
                <a:cubicBezTo>
                  <a:pt x="30" y="11083"/>
                  <a:pt x="26" y="11131"/>
                  <a:pt x="37" y="11175"/>
                </a:cubicBezTo>
                <a:cubicBezTo>
                  <a:pt x="41" y="11193"/>
                  <a:pt x="51" y="11204"/>
                  <a:pt x="55" y="11220"/>
                </a:cubicBezTo>
                <a:cubicBezTo>
                  <a:pt x="62" y="11247"/>
                  <a:pt x="61" y="11276"/>
                  <a:pt x="69" y="11302"/>
                </a:cubicBezTo>
                <a:cubicBezTo>
                  <a:pt x="2030" y="17300"/>
                  <a:pt x="6297" y="21599"/>
                  <a:pt x="10800" y="21599"/>
                </a:cubicBezTo>
                <a:cubicBezTo>
                  <a:pt x="15302" y="21599"/>
                  <a:pt x="19569" y="17308"/>
                  <a:pt x="21530" y="11309"/>
                </a:cubicBezTo>
                <a:cubicBezTo>
                  <a:pt x="21539" y="11283"/>
                  <a:pt x="21537" y="11255"/>
                  <a:pt x="21544" y="11228"/>
                </a:cubicBezTo>
                <a:cubicBezTo>
                  <a:pt x="21548" y="11212"/>
                  <a:pt x="21558" y="11201"/>
                  <a:pt x="21562" y="11183"/>
                </a:cubicBezTo>
                <a:cubicBezTo>
                  <a:pt x="21573" y="11139"/>
                  <a:pt x="21569" y="11089"/>
                  <a:pt x="21576" y="11044"/>
                </a:cubicBezTo>
                <a:cubicBezTo>
                  <a:pt x="21587" y="10963"/>
                  <a:pt x="21599" y="10885"/>
                  <a:pt x="21599" y="10803"/>
                </a:cubicBezTo>
                <a:cubicBezTo>
                  <a:pt x="21599" y="10721"/>
                  <a:pt x="21587" y="10642"/>
                  <a:pt x="21576" y="10561"/>
                </a:cubicBezTo>
              </a:path>
            </a:pathLst>
          </a:custGeom>
          <a:solidFill>
            <a:srgbClr val="424242"/>
          </a:solidFill>
          <a:ln>
            <a:noFill/>
          </a:ln>
          <a:effectLst/>
          <a:extLs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330" name="AutoShape 106"/>
          <p:cNvSpPr>
            <a:spLocks/>
          </p:cNvSpPr>
          <p:nvPr/>
        </p:nvSpPr>
        <p:spPr bwMode="auto">
          <a:xfrm>
            <a:off x="3652838" y="9229725"/>
            <a:ext cx="131762" cy="13017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202" y="0"/>
                </a:moveTo>
                <a:cubicBezTo>
                  <a:pt x="19193" y="0"/>
                  <a:pt x="19183" y="4"/>
                  <a:pt x="19174" y="4"/>
                </a:cubicBezTo>
                <a:cubicBezTo>
                  <a:pt x="8585" y="23"/>
                  <a:pt x="0" y="8607"/>
                  <a:pt x="0" y="19198"/>
                </a:cubicBezTo>
                <a:cubicBezTo>
                  <a:pt x="0" y="20523"/>
                  <a:pt x="1076" y="21600"/>
                  <a:pt x="2402" y="21600"/>
                </a:cubicBezTo>
                <a:cubicBezTo>
                  <a:pt x="3722" y="21600"/>
                  <a:pt x="4799" y="20523"/>
                  <a:pt x="4799" y="19198"/>
                </a:cubicBezTo>
                <a:cubicBezTo>
                  <a:pt x="4799" y="11262"/>
                  <a:pt x="11262" y="4803"/>
                  <a:pt x="19202" y="4803"/>
                </a:cubicBezTo>
                <a:lnTo>
                  <a:pt x="19202" y="4798"/>
                </a:lnTo>
                <a:cubicBezTo>
                  <a:pt x="20523" y="4798"/>
                  <a:pt x="21599" y="3721"/>
                  <a:pt x="21599" y="2401"/>
                </a:cubicBezTo>
                <a:cubicBezTo>
                  <a:pt x="21599" y="1076"/>
                  <a:pt x="20523" y="0"/>
                  <a:pt x="19202" y="0"/>
                </a:cubicBezTo>
              </a:path>
            </a:pathLst>
          </a:custGeom>
          <a:solidFill>
            <a:srgbClr val="424242"/>
          </a:solidFill>
          <a:ln>
            <a:noFill/>
          </a:ln>
          <a:effectLst/>
          <a:extLs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331" name="AutoShape 107"/>
          <p:cNvSpPr>
            <a:spLocks/>
          </p:cNvSpPr>
          <p:nvPr/>
        </p:nvSpPr>
        <p:spPr bwMode="auto">
          <a:xfrm>
            <a:off x="3565525" y="9142413"/>
            <a:ext cx="406400" cy="4064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20057"/>
                </a:moveTo>
                <a:cubicBezTo>
                  <a:pt x="5694" y="20057"/>
                  <a:pt x="1542" y="15905"/>
                  <a:pt x="1542" y="10800"/>
                </a:cubicBezTo>
                <a:cubicBezTo>
                  <a:pt x="1542" y="5694"/>
                  <a:pt x="5694" y="1542"/>
                  <a:pt x="10800" y="1542"/>
                </a:cubicBezTo>
                <a:cubicBezTo>
                  <a:pt x="15905" y="1542"/>
                  <a:pt x="20057" y="5694"/>
                  <a:pt x="20057" y="10800"/>
                </a:cubicBezTo>
                <a:cubicBezTo>
                  <a:pt x="20057" y="15905"/>
                  <a:pt x="15905" y="20057"/>
                  <a:pt x="10800" y="20057"/>
                </a:cubicBezTo>
                <a:moveTo>
                  <a:pt x="10800" y="0"/>
                </a:moveTo>
                <a:cubicBezTo>
                  <a:pt x="4834" y="0"/>
                  <a:pt x="0" y="4834"/>
                  <a:pt x="0" y="10800"/>
                </a:cubicBezTo>
                <a:cubicBezTo>
                  <a:pt x="0" y="16765"/>
                  <a:pt x="4834" y="21600"/>
                  <a:pt x="10800" y="21600"/>
                </a:cubicBezTo>
                <a:cubicBezTo>
                  <a:pt x="16765" y="21600"/>
                  <a:pt x="21599" y="16765"/>
                  <a:pt x="21599" y="10800"/>
                </a:cubicBezTo>
                <a:cubicBezTo>
                  <a:pt x="21599" y="4834"/>
                  <a:pt x="16765" y="0"/>
                  <a:pt x="10800" y="0"/>
                </a:cubicBezTo>
              </a:path>
            </a:pathLst>
          </a:custGeom>
          <a:solidFill>
            <a:srgbClr val="424242"/>
          </a:solidFill>
          <a:ln>
            <a:noFill/>
          </a:ln>
          <a:effectLst/>
          <a:extLs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332" name="AutoShape 108"/>
          <p:cNvSpPr>
            <a:spLocks/>
          </p:cNvSpPr>
          <p:nvPr/>
        </p:nvSpPr>
        <p:spPr bwMode="auto">
          <a:xfrm>
            <a:off x="1736725" y="9055100"/>
            <a:ext cx="349250" cy="34925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1800"/>
                </a:moveTo>
                <a:cubicBezTo>
                  <a:pt x="15764" y="1800"/>
                  <a:pt x="19800" y="5835"/>
                  <a:pt x="19800" y="10800"/>
                </a:cubicBezTo>
                <a:cubicBezTo>
                  <a:pt x="19800" y="15764"/>
                  <a:pt x="15764" y="19800"/>
                  <a:pt x="10800" y="19800"/>
                </a:cubicBezTo>
                <a:cubicBezTo>
                  <a:pt x="5835" y="19800"/>
                  <a:pt x="1800" y="15764"/>
                  <a:pt x="1800" y="10800"/>
                </a:cubicBezTo>
                <a:cubicBezTo>
                  <a:pt x="1800" y="5835"/>
                  <a:pt x="5835" y="1800"/>
                  <a:pt x="10800" y="1800"/>
                </a:cubicBezTo>
                <a:moveTo>
                  <a:pt x="10800" y="21599"/>
                </a:moveTo>
                <a:cubicBezTo>
                  <a:pt x="16756" y="21599"/>
                  <a:pt x="21600" y="16756"/>
                  <a:pt x="21600" y="10800"/>
                </a:cubicBezTo>
                <a:cubicBezTo>
                  <a:pt x="21600" y="4843"/>
                  <a:pt x="16756" y="0"/>
                  <a:pt x="10800" y="0"/>
                </a:cubicBezTo>
                <a:cubicBezTo>
                  <a:pt x="4843" y="0"/>
                  <a:pt x="0" y="4843"/>
                  <a:pt x="0" y="10800"/>
                </a:cubicBezTo>
                <a:cubicBezTo>
                  <a:pt x="0" y="16756"/>
                  <a:pt x="4843" y="21599"/>
                  <a:pt x="10800" y="21599"/>
                </a:cubicBezTo>
              </a:path>
            </a:pathLst>
          </a:custGeom>
          <a:solidFill>
            <a:srgbClr val="424242"/>
          </a:solidFill>
          <a:ln>
            <a:noFill/>
          </a:ln>
          <a:effectLst/>
          <a:extLs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333" name="AutoShape 109"/>
          <p:cNvSpPr>
            <a:spLocks/>
          </p:cNvSpPr>
          <p:nvPr/>
        </p:nvSpPr>
        <p:spPr bwMode="auto">
          <a:xfrm>
            <a:off x="1563688" y="8880475"/>
            <a:ext cx="696912" cy="93027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904" y="20170"/>
                </a:moveTo>
                <a:cubicBezTo>
                  <a:pt x="10885" y="20184"/>
                  <a:pt x="10830" y="20215"/>
                  <a:pt x="10782" y="20237"/>
                </a:cubicBezTo>
                <a:cubicBezTo>
                  <a:pt x="10774" y="20218"/>
                  <a:pt x="10707" y="20178"/>
                  <a:pt x="10666" y="20147"/>
                </a:cubicBezTo>
                <a:cubicBezTo>
                  <a:pt x="7368" y="17300"/>
                  <a:pt x="1799" y="12497"/>
                  <a:pt x="1799" y="8101"/>
                </a:cubicBezTo>
                <a:cubicBezTo>
                  <a:pt x="1799" y="4378"/>
                  <a:pt x="5838" y="1350"/>
                  <a:pt x="10800" y="1350"/>
                </a:cubicBezTo>
                <a:cubicBezTo>
                  <a:pt x="15762" y="1350"/>
                  <a:pt x="19800" y="4378"/>
                  <a:pt x="19800" y="8101"/>
                </a:cubicBezTo>
                <a:cubicBezTo>
                  <a:pt x="19800" y="12497"/>
                  <a:pt x="14231" y="17300"/>
                  <a:pt x="10904" y="20170"/>
                </a:cubicBezTo>
                <a:moveTo>
                  <a:pt x="10800" y="0"/>
                </a:moveTo>
                <a:cubicBezTo>
                  <a:pt x="4844" y="0"/>
                  <a:pt x="0" y="3588"/>
                  <a:pt x="0" y="8101"/>
                </a:cubicBezTo>
                <a:cubicBezTo>
                  <a:pt x="0" y="12826"/>
                  <a:pt x="5400" y="17660"/>
                  <a:pt x="9337" y="21056"/>
                </a:cubicBezTo>
                <a:cubicBezTo>
                  <a:pt x="9352" y="21070"/>
                  <a:pt x="9984" y="21599"/>
                  <a:pt x="10766" y="21599"/>
                </a:cubicBezTo>
                <a:lnTo>
                  <a:pt x="10834" y="21599"/>
                </a:lnTo>
                <a:cubicBezTo>
                  <a:pt x="11615" y="21599"/>
                  <a:pt x="12247" y="21070"/>
                  <a:pt x="12262" y="21056"/>
                </a:cubicBezTo>
                <a:cubicBezTo>
                  <a:pt x="16200" y="17660"/>
                  <a:pt x="21599" y="12826"/>
                  <a:pt x="21599" y="8101"/>
                </a:cubicBezTo>
                <a:cubicBezTo>
                  <a:pt x="21599" y="3588"/>
                  <a:pt x="16755" y="0"/>
                  <a:pt x="10800" y="0"/>
                </a:cubicBezTo>
              </a:path>
            </a:pathLst>
          </a:custGeom>
          <a:solidFill>
            <a:srgbClr val="424242"/>
          </a:solidFill>
          <a:ln>
            <a:noFill/>
          </a:ln>
          <a:effectLst/>
          <a:extLs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334" name="AutoShape 110"/>
          <p:cNvSpPr>
            <a:spLocks/>
          </p:cNvSpPr>
          <p:nvPr/>
        </p:nvSpPr>
        <p:spPr bwMode="auto">
          <a:xfrm>
            <a:off x="10853738" y="7196138"/>
            <a:ext cx="695325" cy="46513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699" y="20255"/>
                </a:moveTo>
                <a:lnTo>
                  <a:pt x="899" y="20255"/>
                </a:lnTo>
                <a:lnTo>
                  <a:pt x="899" y="1350"/>
                </a:lnTo>
                <a:lnTo>
                  <a:pt x="20699" y="1350"/>
                </a:lnTo>
                <a:cubicBezTo>
                  <a:pt x="20699" y="1350"/>
                  <a:pt x="20699" y="20255"/>
                  <a:pt x="20699" y="20255"/>
                </a:cubicBezTo>
                <a:close/>
                <a:moveTo>
                  <a:pt x="20699" y="0"/>
                </a:moveTo>
                <a:lnTo>
                  <a:pt x="899" y="5"/>
                </a:lnTo>
                <a:cubicBezTo>
                  <a:pt x="402" y="5"/>
                  <a:pt x="0" y="603"/>
                  <a:pt x="0" y="1350"/>
                </a:cubicBezTo>
                <a:lnTo>
                  <a:pt x="0" y="20249"/>
                </a:lnTo>
                <a:cubicBezTo>
                  <a:pt x="0" y="20996"/>
                  <a:pt x="402" y="21599"/>
                  <a:pt x="899" y="21599"/>
                </a:cubicBezTo>
                <a:lnTo>
                  <a:pt x="20699" y="21599"/>
                </a:lnTo>
                <a:cubicBezTo>
                  <a:pt x="21197" y="21599"/>
                  <a:pt x="21600" y="20996"/>
                  <a:pt x="21600" y="20249"/>
                </a:cubicBezTo>
                <a:lnTo>
                  <a:pt x="21600" y="1350"/>
                </a:lnTo>
                <a:cubicBezTo>
                  <a:pt x="21600" y="603"/>
                  <a:pt x="21197" y="0"/>
                  <a:pt x="20699" y="0"/>
                </a:cubicBezTo>
              </a:path>
            </a:pathLst>
          </a:custGeom>
          <a:solidFill>
            <a:srgbClr val="424242"/>
          </a:solidFill>
          <a:ln>
            <a:noFill/>
          </a:ln>
          <a:effectLst/>
          <a:extLs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335" name="AutoShape 111"/>
          <p:cNvSpPr>
            <a:spLocks/>
          </p:cNvSpPr>
          <p:nvPr/>
        </p:nvSpPr>
        <p:spPr bwMode="auto">
          <a:xfrm>
            <a:off x="10736263" y="7080250"/>
            <a:ext cx="930275" cy="87153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249" y="16562"/>
                </a:moveTo>
                <a:cubicBezTo>
                  <a:pt x="20249" y="16959"/>
                  <a:pt x="19946" y="17282"/>
                  <a:pt x="19575" y="17282"/>
                </a:cubicBezTo>
                <a:lnTo>
                  <a:pt x="13499" y="17282"/>
                </a:lnTo>
                <a:lnTo>
                  <a:pt x="8099" y="17282"/>
                </a:lnTo>
                <a:lnTo>
                  <a:pt x="2024" y="17282"/>
                </a:lnTo>
                <a:cubicBezTo>
                  <a:pt x="1651" y="17282"/>
                  <a:pt x="1349" y="16959"/>
                  <a:pt x="1349" y="16562"/>
                </a:cubicBezTo>
                <a:lnTo>
                  <a:pt x="1349" y="2160"/>
                </a:lnTo>
                <a:cubicBezTo>
                  <a:pt x="1349" y="1762"/>
                  <a:pt x="1651" y="1440"/>
                  <a:pt x="2024" y="1440"/>
                </a:cubicBezTo>
                <a:lnTo>
                  <a:pt x="19575" y="1440"/>
                </a:lnTo>
                <a:cubicBezTo>
                  <a:pt x="19946" y="1440"/>
                  <a:pt x="20249" y="1762"/>
                  <a:pt x="20249" y="2160"/>
                </a:cubicBezTo>
                <a:cubicBezTo>
                  <a:pt x="20249" y="2160"/>
                  <a:pt x="20249" y="16562"/>
                  <a:pt x="20249" y="16562"/>
                </a:cubicBezTo>
                <a:close/>
                <a:moveTo>
                  <a:pt x="19575" y="0"/>
                </a:moveTo>
                <a:lnTo>
                  <a:pt x="2024" y="0"/>
                </a:lnTo>
                <a:cubicBezTo>
                  <a:pt x="905" y="0"/>
                  <a:pt x="0" y="966"/>
                  <a:pt x="0" y="2160"/>
                </a:cubicBezTo>
                <a:lnTo>
                  <a:pt x="0" y="16562"/>
                </a:lnTo>
                <a:cubicBezTo>
                  <a:pt x="0" y="17753"/>
                  <a:pt x="903" y="18718"/>
                  <a:pt x="2018" y="18721"/>
                </a:cubicBezTo>
                <a:lnTo>
                  <a:pt x="8774" y="18721"/>
                </a:lnTo>
                <a:lnTo>
                  <a:pt x="8774" y="19597"/>
                </a:lnTo>
                <a:lnTo>
                  <a:pt x="4561" y="20181"/>
                </a:lnTo>
                <a:cubicBezTo>
                  <a:pt x="4260" y="20262"/>
                  <a:pt x="4049" y="20549"/>
                  <a:pt x="4049" y="20879"/>
                </a:cubicBezTo>
                <a:cubicBezTo>
                  <a:pt x="4049" y="21277"/>
                  <a:pt x="4351" y="21599"/>
                  <a:pt x="4724" y="21599"/>
                </a:cubicBezTo>
                <a:lnTo>
                  <a:pt x="16874" y="21599"/>
                </a:lnTo>
                <a:cubicBezTo>
                  <a:pt x="17248" y="21599"/>
                  <a:pt x="17549" y="21277"/>
                  <a:pt x="17549" y="20879"/>
                </a:cubicBezTo>
                <a:cubicBezTo>
                  <a:pt x="17549" y="20549"/>
                  <a:pt x="17339" y="20262"/>
                  <a:pt x="17038" y="20181"/>
                </a:cubicBezTo>
                <a:lnTo>
                  <a:pt x="12824" y="19597"/>
                </a:lnTo>
                <a:lnTo>
                  <a:pt x="12824" y="18721"/>
                </a:lnTo>
                <a:lnTo>
                  <a:pt x="19581" y="18721"/>
                </a:lnTo>
                <a:cubicBezTo>
                  <a:pt x="20696" y="18718"/>
                  <a:pt x="21600" y="17753"/>
                  <a:pt x="21600" y="16562"/>
                </a:cubicBezTo>
                <a:lnTo>
                  <a:pt x="21600" y="2160"/>
                </a:lnTo>
                <a:cubicBezTo>
                  <a:pt x="21600" y="966"/>
                  <a:pt x="20692" y="0"/>
                  <a:pt x="19575" y="0"/>
                </a:cubicBezTo>
              </a:path>
            </a:pathLst>
          </a:custGeom>
          <a:solidFill>
            <a:srgbClr val="424242"/>
          </a:solidFill>
          <a:ln>
            <a:noFill/>
          </a:ln>
          <a:effectLst/>
          <a:extLs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336" name="AutoShape 112"/>
          <p:cNvSpPr>
            <a:spLocks/>
          </p:cNvSpPr>
          <p:nvPr/>
        </p:nvSpPr>
        <p:spPr bwMode="auto">
          <a:xfrm>
            <a:off x="8878888" y="7021513"/>
            <a:ext cx="928687" cy="930275"/>
          </a:xfrm>
          <a:custGeom>
            <a:avLst/>
            <a:gdLst>
              <a:gd name="T0" fmla="*/ 10510 w 21020"/>
              <a:gd name="T1" fmla="*/ 10800 h 21600"/>
              <a:gd name="T2" fmla="*/ 10510 w 21020"/>
              <a:gd name="T3" fmla="*/ 10800 h 21600"/>
              <a:gd name="T4" fmla="*/ 10510 w 21020"/>
              <a:gd name="T5" fmla="*/ 10800 h 21600"/>
              <a:gd name="T6" fmla="*/ 10510 w 21020"/>
              <a:gd name="T7" fmla="*/ 10800 h 21600"/>
            </a:gdLst>
            <a:ahLst/>
            <a:cxnLst>
              <a:cxn ang="0">
                <a:pos x="T0" y="T1"/>
              </a:cxn>
              <a:cxn ang="0">
                <a:pos x="T2" y="T3"/>
              </a:cxn>
              <a:cxn ang="0">
                <a:pos x="T4" y="T5"/>
              </a:cxn>
              <a:cxn ang="0">
                <a:pos x="T6" y="T7"/>
              </a:cxn>
            </a:cxnLst>
            <a:rect l="0" t="0" r="r" b="b"/>
            <a:pathLst>
              <a:path w="21020" h="21600">
                <a:moveTo>
                  <a:pt x="18846" y="7946"/>
                </a:moveTo>
                <a:lnTo>
                  <a:pt x="17740" y="9091"/>
                </a:lnTo>
                <a:cubicBezTo>
                  <a:pt x="17740" y="8939"/>
                  <a:pt x="17758" y="8792"/>
                  <a:pt x="17744" y="8636"/>
                </a:cubicBezTo>
                <a:cubicBezTo>
                  <a:pt x="17629" y="7331"/>
                  <a:pt x="17036" y="6068"/>
                  <a:pt x="16074" y="5080"/>
                </a:cubicBezTo>
                <a:cubicBezTo>
                  <a:pt x="15004" y="3980"/>
                  <a:pt x="13585" y="3348"/>
                  <a:pt x="12180" y="3345"/>
                </a:cubicBezTo>
                <a:lnTo>
                  <a:pt x="13268" y="2218"/>
                </a:lnTo>
                <a:cubicBezTo>
                  <a:pt x="13812" y="1659"/>
                  <a:pt x="14572" y="1350"/>
                  <a:pt x="15403" y="1350"/>
                </a:cubicBezTo>
                <a:cubicBezTo>
                  <a:pt x="16460" y="1350"/>
                  <a:pt x="17546" y="1840"/>
                  <a:pt x="18381" y="2696"/>
                </a:cubicBezTo>
                <a:cubicBezTo>
                  <a:pt x="19165" y="3500"/>
                  <a:pt x="19631" y="4499"/>
                  <a:pt x="19698" y="5510"/>
                </a:cubicBezTo>
                <a:cubicBezTo>
                  <a:pt x="19760" y="6453"/>
                  <a:pt x="19457" y="7317"/>
                  <a:pt x="18846" y="7946"/>
                </a:cubicBezTo>
                <a:moveTo>
                  <a:pt x="5828" y="19329"/>
                </a:moveTo>
                <a:cubicBezTo>
                  <a:pt x="5813" y="18424"/>
                  <a:pt x="5454" y="17481"/>
                  <a:pt x="4730" y="16739"/>
                </a:cubicBezTo>
                <a:cubicBezTo>
                  <a:pt x="4046" y="16034"/>
                  <a:pt x="3150" y="15628"/>
                  <a:pt x="2257" y="15592"/>
                </a:cubicBezTo>
                <a:lnTo>
                  <a:pt x="2911" y="13157"/>
                </a:lnTo>
                <a:cubicBezTo>
                  <a:pt x="2959" y="12995"/>
                  <a:pt x="3052" y="12835"/>
                  <a:pt x="3168" y="12695"/>
                </a:cubicBezTo>
                <a:cubicBezTo>
                  <a:pt x="4485" y="11726"/>
                  <a:pt x="6512" y="12012"/>
                  <a:pt x="7920" y="13460"/>
                </a:cubicBezTo>
                <a:cubicBezTo>
                  <a:pt x="9409" y="14990"/>
                  <a:pt x="9639" y="17230"/>
                  <a:pt x="8492" y="18568"/>
                </a:cubicBezTo>
                <a:cubicBezTo>
                  <a:pt x="8416" y="18609"/>
                  <a:pt x="8339" y="18648"/>
                  <a:pt x="8256" y="18675"/>
                </a:cubicBezTo>
                <a:cubicBezTo>
                  <a:pt x="8256" y="18675"/>
                  <a:pt x="5828" y="19329"/>
                  <a:pt x="5828" y="19329"/>
                </a:cubicBezTo>
                <a:close/>
                <a:moveTo>
                  <a:pt x="2737" y="20164"/>
                </a:moveTo>
                <a:cubicBezTo>
                  <a:pt x="2665" y="20181"/>
                  <a:pt x="2443" y="20239"/>
                  <a:pt x="2291" y="20249"/>
                </a:cubicBezTo>
                <a:cubicBezTo>
                  <a:pt x="1751" y="20244"/>
                  <a:pt x="1313" y="19792"/>
                  <a:pt x="1313" y="19237"/>
                </a:cubicBezTo>
                <a:cubicBezTo>
                  <a:pt x="1321" y="19124"/>
                  <a:pt x="1365" y="18929"/>
                  <a:pt x="1380" y="18857"/>
                </a:cubicBezTo>
                <a:lnTo>
                  <a:pt x="2071" y="16283"/>
                </a:lnTo>
                <a:cubicBezTo>
                  <a:pt x="2822" y="16261"/>
                  <a:pt x="3630" y="16562"/>
                  <a:pt x="4265" y="17215"/>
                </a:cubicBezTo>
                <a:cubicBezTo>
                  <a:pt x="4911" y="17878"/>
                  <a:pt x="5214" y="18725"/>
                  <a:pt x="5181" y="19504"/>
                </a:cubicBezTo>
                <a:cubicBezTo>
                  <a:pt x="5181" y="19504"/>
                  <a:pt x="2737" y="20164"/>
                  <a:pt x="2737" y="20164"/>
                </a:cubicBezTo>
                <a:close/>
                <a:moveTo>
                  <a:pt x="6888" y="11179"/>
                </a:moveTo>
                <a:cubicBezTo>
                  <a:pt x="6280" y="10927"/>
                  <a:pt x="5642" y="10783"/>
                  <a:pt x="5004" y="10774"/>
                </a:cubicBezTo>
                <a:lnTo>
                  <a:pt x="10063" y="5536"/>
                </a:lnTo>
                <a:cubicBezTo>
                  <a:pt x="10838" y="4759"/>
                  <a:pt x="11966" y="4536"/>
                  <a:pt x="13077" y="4819"/>
                </a:cubicBezTo>
                <a:cubicBezTo>
                  <a:pt x="13077" y="4819"/>
                  <a:pt x="6888" y="11179"/>
                  <a:pt x="6888" y="11179"/>
                </a:cubicBezTo>
                <a:close/>
                <a:moveTo>
                  <a:pt x="9717" y="13672"/>
                </a:moveTo>
                <a:cubicBezTo>
                  <a:pt x="9473" y="13258"/>
                  <a:pt x="9194" y="12859"/>
                  <a:pt x="8848" y="12505"/>
                </a:cubicBezTo>
                <a:cubicBezTo>
                  <a:pt x="8447" y="12093"/>
                  <a:pt x="7986" y="11770"/>
                  <a:pt x="7507" y="11498"/>
                </a:cubicBezTo>
                <a:lnTo>
                  <a:pt x="13767" y="5064"/>
                </a:lnTo>
                <a:cubicBezTo>
                  <a:pt x="14259" y="5288"/>
                  <a:pt x="14729" y="5607"/>
                  <a:pt x="15145" y="6035"/>
                </a:cubicBezTo>
                <a:cubicBezTo>
                  <a:pt x="15500" y="6398"/>
                  <a:pt x="15775" y="6806"/>
                  <a:pt x="15987" y="7229"/>
                </a:cubicBezTo>
                <a:cubicBezTo>
                  <a:pt x="15987" y="7229"/>
                  <a:pt x="9717" y="13672"/>
                  <a:pt x="9717" y="13672"/>
                </a:cubicBezTo>
                <a:close/>
                <a:moveTo>
                  <a:pt x="10519" y="16061"/>
                </a:moveTo>
                <a:cubicBezTo>
                  <a:pt x="10465" y="15452"/>
                  <a:pt x="10298" y="14854"/>
                  <a:pt x="10047" y="14288"/>
                </a:cubicBezTo>
                <a:lnTo>
                  <a:pt x="16257" y="7906"/>
                </a:lnTo>
                <a:cubicBezTo>
                  <a:pt x="16637" y="9140"/>
                  <a:pt x="16442" y="10429"/>
                  <a:pt x="15610" y="11284"/>
                </a:cubicBezTo>
                <a:cubicBezTo>
                  <a:pt x="15604" y="11290"/>
                  <a:pt x="15598" y="11293"/>
                  <a:pt x="15593" y="11298"/>
                </a:cubicBezTo>
                <a:lnTo>
                  <a:pt x="15602" y="11306"/>
                </a:lnTo>
                <a:lnTo>
                  <a:pt x="10525" y="16565"/>
                </a:lnTo>
                <a:cubicBezTo>
                  <a:pt x="10527" y="16397"/>
                  <a:pt x="10534" y="16232"/>
                  <a:pt x="10519" y="16061"/>
                </a:cubicBezTo>
                <a:moveTo>
                  <a:pt x="19308" y="1741"/>
                </a:moveTo>
                <a:cubicBezTo>
                  <a:pt x="18228" y="632"/>
                  <a:pt x="16805" y="0"/>
                  <a:pt x="15403" y="0"/>
                </a:cubicBezTo>
                <a:cubicBezTo>
                  <a:pt x="14220" y="0"/>
                  <a:pt x="13131" y="450"/>
                  <a:pt x="12335" y="1266"/>
                </a:cubicBezTo>
                <a:lnTo>
                  <a:pt x="9138" y="4577"/>
                </a:lnTo>
                <a:cubicBezTo>
                  <a:pt x="9129" y="4585"/>
                  <a:pt x="9118" y="4592"/>
                  <a:pt x="9108" y="4602"/>
                </a:cubicBezTo>
                <a:cubicBezTo>
                  <a:pt x="9103" y="4608"/>
                  <a:pt x="9100" y="4614"/>
                  <a:pt x="9095" y="4620"/>
                </a:cubicBezTo>
                <a:lnTo>
                  <a:pt x="9096" y="4621"/>
                </a:lnTo>
                <a:lnTo>
                  <a:pt x="2310" y="11647"/>
                </a:lnTo>
                <a:cubicBezTo>
                  <a:pt x="1998" y="11966"/>
                  <a:pt x="1771" y="12364"/>
                  <a:pt x="1645" y="12797"/>
                </a:cubicBezTo>
                <a:lnTo>
                  <a:pt x="102" y="18541"/>
                </a:lnTo>
                <a:cubicBezTo>
                  <a:pt x="100" y="18557"/>
                  <a:pt x="0" y="19008"/>
                  <a:pt x="0" y="19237"/>
                </a:cubicBezTo>
                <a:cubicBezTo>
                  <a:pt x="0" y="20541"/>
                  <a:pt x="1030" y="21599"/>
                  <a:pt x="2302" y="21599"/>
                </a:cubicBezTo>
                <a:cubicBezTo>
                  <a:pt x="2554" y="21599"/>
                  <a:pt x="3044" y="21475"/>
                  <a:pt x="3062" y="21473"/>
                </a:cubicBezTo>
                <a:lnTo>
                  <a:pt x="8630" y="19969"/>
                </a:lnTo>
                <a:cubicBezTo>
                  <a:pt x="9054" y="19839"/>
                  <a:pt x="9439" y="19604"/>
                  <a:pt x="9750" y="19283"/>
                </a:cubicBezTo>
                <a:lnTo>
                  <a:pt x="19776" y="8899"/>
                </a:lnTo>
                <a:cubicBezTo>
                  <a:pt x="21600" y="7023"/>
                  <a:pt x="21394" y="3881"/>
                  <a:pt x="19308" y="1741"/>
                </a:cubicBezTo>
              </a:path>
            </a:pathLst>
          </a:custGeom>
          <a:solidFill>
            <a:srgbClr val="424242"/>
          </a:solidFill>
          <a:ln>
            <a:noFill/>
          </a:ln>
          <a:effectLst/>
          <a:extLs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337" name="AutoShape 113"/>
          <p:cNvSpPr>
            <a:spLocks/>
          </p:cNvSpPr>
          <p:nvPr/>
        </p:nvSpPr>
        <p:spPr bwMode="auto">
          <a:xfrm>
            <a:off x="7165975" y="7021513"/>
            <a:ext cx="638175" cy="93027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5386" y="14175"/>
                </a:moveTo>
                <a:lnTo>
                  <a:pt x="6223" y="14175"/>
                </a:lnTo>
                <a:cubicBezTo>
                  <a:pt x="5734" y="13446"/>
                  <a:pt x="5147" y="12716"/>
                  <a:pt x="4568" y="12003"/>
                </a:cubicBezTo>
                <a:cubicBezTo>
                  <a:pt x="3287" y="10427"/>
                  <a:pt x="1963" y="8797"/>
                  <a:pt x="1963" y="7425"/>
                </a:cubicBezTo>
                <a:cubicBezTo>
                  <a:pt x="1963" y="4075"/>
                  <a:pt x="5927" y="1350"/>
                  <a:pt x="10800" y="1350"/>
                </a:cubicBezTo>
                <a:cubicBezTo>
                  <a:pt x="15672" y="1350"/>
                  <a:pt x="19636" y="4075"/>
                  <a:pt x="19636" y="7425"/>
                </a:cubicBezTo>
                <a:cubicBezTo>
                  <a:pt x="19636" y="8787"/>
                  <a:pt x="18312" y="10425"/>
                  <a:pt x="17029" y="12011"/>
                </a:cubicBezTo>
                <a:cubicBezTo>
                  <a:pt x="16455" y="12723"/>
                  <a:pt x="15873" y="13449"/>
                  <a:pt x="15386" y="14175"/>
                </a:cubicBezTo>
                <a:moveTo>
                  <a:pt x="10800" y="20249"/>
                </a:moveTo>
                <a:cubicBezTo>
                  <a:pt x="9805" y="20249"/>
                  <a:pt x="9347" y="20171"/>
                  <a:pt x="8839" y="19406"/>
                </a:cubicBezTo>
                <a:lnTo>
                  <a:pt x="13000" y="19048"/>
                </a:lnTo>
                <a:cubicBezTo>
                  <a:pt x="12398" y="20164"/>
                  <a:pt x="11959" y="20249"/>
                  <a:pt x="10800" y="20249"/>
                </a:cubicBezTo>
                <a:moveTo>
                  <a:pt x="7595" y="16813"/>
                </a:moveTo>
                <a:cubicBezTo>
                  <a:pt x="7417" y="16407"/>
                  <a:pt x="7215" y="15978"/>
                  <a:pt x="6991" y="15525"/>
                </a:cubicBezTo>
                <a:lnTo>
                  <a:pt x="14616" y="15525"/>
                </a:lnTo>
                <a:cubicBezTo>
                  <a:pt x="14496" y="15767"/>
                  <a:pt x="14375" y="16010"/>
                  <a:pt x="14270" y="16239"/>
                </a:cubicBezTo>
                <a:cubicBezTo>
                  <a:pt x="14270" y="16239"/>
                  <a:pt x="7595" y="16813"/>
                  <a:pt x="7595" y="16813"/>
                </a:cubicBezTo>
                <a:close/>
                <a:moveTo>
                  <a:pt x="13345" y="18343"/>
                </a:moveTo>
                <a:lnTo>
                  <a:pt x="8476" y="18762"/>
                </a:lnTo>
                <a:cubicBezTo>
                  <a:pt x="8303" y="18416"/>
                  <a:pt x="8116" y="18011"/>
                  <a:pt x="7890" y="17483"/>
                </a:cubicBezTo>
                <a:cubicBezTo>
                  <a:pt x="7887" y="17477"/>
                  <a:pt x="7883" y="17469"/>
                  <a:pt x="7881" y="17462"/>
                </a:cubicBezTo>
                <a:lnTo>
                  <a:pt x="13957" y="16941"/>
                </a:lnTo>
                <a:cubicBezTo>
                  <a:pt x="13871" y="17140"/>
                  <a:pt x="13778" y="17350"/>
                  <a:pt x="13698" y="17537"/>
                </a:cubicBezTo>
                <a:cubicBezTo>
                  <a:pt x="13569" y="17841"/>
                  <a:pt x="13453" y="18104"/>
                  <a:pt x="13345" y="18343"/>
                </a:cubicBezTo>
                <a:moveTo>
                  <a:pt x="10800" y="0"/>
                </a:moveTo>
                <a:cubicBezTo>
                  <a:pt x="4835" y="0"/>
                  <a:pt x="0" y="3324"/>
                  <a:pt x="0" y="7425"/>
                </a:cubicBezTo>
                <a:cubicBezTo>
                  <a:pt x="0" y="10146"/>
                  <a:pt x="3621" y="13029"/>
                  <a:pt x="4939" y="15562"/>
                </a:cubicBezTo>
                <a:cubicBezTo>
                  <a:pt x="6906" y="19339"/>
                  <a:pt x="6688" y="21599"/>
                  <a:pt x="10800" y="21599"/>
                </a:cubicBezTo>
                <a:cubicBezTo>
                  <a:pt x="14972" y="21599"/>
                  <a:pt x="14692" y="19349"/>
                  <a:pt x="16660" y="15577"/>
                </a:cubicBezTo>
                <a:cubicBezTo>
                  <a:pt x="17983" y="13039"/>
                  <a:pt x="21600" y="10124"/>
                  <a:pt x="21600" y="7425"/>
                </a:cubicBezTo>
                <a:cubicBezTo>
                  <a:pt x="21600" y="3324"/>
                  <a:pt x="16764" y="0"/>
                  <a:pt x="10800" y="0"/>
                </a:cubicBezTo>
              </a:path>
            </a:pathLst>
          </a:custGeom>
          <a:solidFill>
            <a:srgbClr val="424242"/>
          </a:solidFill>
          <a:ln>
            <a:noFill/>
          </a:ln>
          <a:effectLst/>
          <a:extLs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338" name="AutoShape 114"/>
          <p:cNvSpPr>
            <a:spLocks/>
          </p:cNvSpPr>
          <p:nvPr/>
        </p:nvSpPr>
        <p:spPr bwMode="auto">
          <a:xfrm>
            <a:off x="7310438" y="7167563"/>
            <a:ext cx="188912" cy="18891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938" y="0"/>
                </a:moveTo>
                <a:cubicBezTo>
                  <a:pt x="8943" y="0"/>
                  <a:pt x="0" y="8942"/>
                  <a:pt x="0" y="19938"/>
                </a:cubicBezTo>
                <a:cubicBezTo>
                  <a:pt x="0" y="20855"/>
                  <a:pt x="743" y="21600"/>
                  <a:pt x="1661" y="21600"/>
                </a:cubicBezTo>
                <a:cubicBezTo>
                  <a:pt x="2579" y="21600"/>
                  <a:pt x="3323" y="20855"/>
                  <a:pt x="3323" y="19938"/>
                </a:cubicBezTo>
                <a:cubicBezTo>
                  <a:pt x="3323" y="10777"/>
                  <a:pt x="10777" y="3323"/>
                  <a:pt x="19938" y="3323"/>
                </a:cubicBezTo>
                <a:cubicBezTo>
                  <a:pt x="20856" y="3323"/>
                  <a:pt x="21600" y="2578"/>
                  <a:pt x="21600" y="1661"/>
                </a:cubicBezTo>
                <a:cubicBezTo>
                  <a:pt x="21600" y="744"/>
                  <a:pt x="20856" y="0"/>
                  <a:pt x="19938" y="0"/>
                </a:cubicBezTo>
              </a:path>
            </a:pathLst>
          </a:custGeom>
          <a:solidFill>
            <a:srgbClr val="424242"/>
          </a:solidFill>
          <a:ln>
            <a:noFill/>
          </a:ln>
          <a:effectLst/>
          <a:extLs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339" name="AutoShape 115"/>
          <p:cNvSpPr>
            <a:spLocks/>
          </p:cNvSpPr>
          <p:nvPr/>
        </p:nvSpPr>
        <p:spPr bwMode="auto">
          <a:xfrm>
            <a:off x="5278438" y="7021513"/>
            <a:ext cx="696912" cy="93027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800" y="12825"/>
                </a:moveTo>
                <a:lnTo>
                  <a:pt x="19800" y="13500"/>
                </a:lnTo>
                <a:lnTo>
                  <a:pt x="19800" y="14850"/>
                </a:lnTo>
                <a:lnTo>
                  <a:pt x="19800" y="15525"/>
                </a:lnTo>
                <a:cubicBezTo>
                  <a:pt x="19800" y="18129"/>
                  <a:pt x="16972" y="20249"/>
                  <a:pt x="13499" y="20249"/>
                </a:cubicBezTo>
                <a:lnTo>
                  <a:pt x="8099" y="20249"/>
                </a:lnTo>
                <a:cubicBezTo>
                  <a:pt x="4627" y="20249"/>
                  <a:pt x="1800" y="18129"/>
                  <a:pt x="1800" y="15525"/>
                </a:cubicBezTo>
                <a:lnTo>
                  <a:pt x="1800" y="14850"/>
                </a:lnTo>
                <a:lnTo>
                  <a:pt x="1800" y="13500"/>
                </a:lnTo>
                <a:lnTo>
                  <a:pt x="1800" y="12825"/>
                </a:lnTo>
                <a:lnTo>
                  <a:pt x="1800" y="10800"/>
                </a:lnTo>
                <a:cubicBezTo>
                  <a:pt x="1800" y="10427"/>
                  <a:pt x="2203" y="10124"/>
                  <a:pt x="2699" y="10124"/>
                </a:cubicBezTo>
                <a:lnTo>
                  <a:pt x="4499" y="10124"/>
                </a:lnTo>
                <a:lnTo>
                  <a:pt x="17100" y="10124"/>
                </a:lnTo>
                <a:lnTo>
                  <a:pt x="18899" y="10124"/>
                </a:lnTo>
                <a:cubicBezTo>
                  <a:pt x="19396" y="10124"/>
                  <a:pt x="19800" y="10427"/>
                  <a:pt x="19800" y="10800"/>
                </a:cubicBezTo>
                <a:cubicBezTo>
                  <a:pt x="19800" y="10800"/>
                  <a:pt x="19800" y="12825"/>
                  <a:pt x="19800" y="12825"/>
                </a:cubicBezTo>
                <a:close/>
                <a:moveTo>
                  <a:pt x="14400" y="6075"/>
                </a:moveTo>
                <a:lnTo>
                  <a:pt x="14400" y="6076"/>
                </a:lnTo>
                <a:lnTo>
                  <a:pt x="14400" y="8774"/>
                </a:lnTo>
                <a:lnTo>
                  <a:pt x="7200" y="8774"/>
                </a:lnTo>
                <a:lnTo>
                  <a:pt x="7200" y="6076"/>
                </a:lnTo>
                <a:lnTo>
                  <a:pt x="7200" y="6075"/>
                </a:lnTo>
                <a:cubicBezTo>
                  <a:pt x="7200" y="4583"/>
                  <a:pt x="8811" y="3375"/>
                  <a:pt x="10800" y="3375"/>
                </a:cubicBezTo>
                <a:cubicBezTo>
                  <a:pt x="12788" y="3375"/>
                  <a:pt x="14400" y="4583"/>
                  <a:pt x="14400" y="6075"/>
                </a:cubicBezTo>
                <a:moveTo>
                  <a:pt x="4499" y="6075"/>
                </a:moveTo>
                <a:cubicBezTo>
                  <a:pt x="4499" y="3465"/>
                  <a:pt x="7320" y="1350"/>
                  <a:pt x="10800" y="1350"/>
                </a:cubicBezTo>
                <a:cubicBezTo>
                  <a:pt x="14279" y="1350"/>
                  <a:pt x="17100" y="3465"/>
                  <a:pt x="17100" y="6075"/>
                </a:cubicBezTo>
                <a:lnTo>
                  <a:pt x="17100" y="8774"/>
                </a:lnTo>
                <a:lnTo>
                  <a:pt x="15299" y="8774"/>
                </a:lnTo>
                <a:lnTo>
                  <a:pt x="15299" y="6076"/>
                </a:lnTo>
                <a:cubicBezTo>
                  <a:pt x="15299" y="4212"/>
                  <a:pt x="13285" y="2701"/>
                  <a:pt x="10800" y="2701"/>
                </a:cubicBezTo>
                <a:cubicBezTo>
                  <a:pt x="8314" y="2701"/>
                  <a:pt x="6299" y="4212"/>
                  <a:pt x="6299" y="6076"/>
                </a:cubicBezTo>
                <a:lnTo>
                  <a:pt x="6299" y="8774"/>
                </a:lnTo>
                <a:lnTo>
                  <a:pt x="4499" y="8774"/>
                </a:lnTo>
                <a:cubicBezTo>
                  <a:pt x="4499" y="8774"/>
                  <a:pt x="4499" y="6075"/>
                  <a:pt x="4499" y="6075"/>
                </a:cubicBezTo>
                <a:close/>
                <a:moveTo>
                  <a:pt x="18899" y="8774"/>
                </a:moveTo>
                <a:lnTo>
                  <a:pt x="18899" y="6075"/>
                </a:lnTo>
                <a:cubicBezTo>
                  <a:pt x="18899" y="2719"/>
                  <a:pt x="15274" y="0"/>
                  <a:pt x="10800" y="0"/>
                </a:cubicBezTo>
                <a:cubicBezTo>
                  <a:pt x="6325" y="0"/>
                  <a:pt x="2699" y="2719"/>
                  <a:pt x="2699" y="6075"/>
                </a:cubicBezTo>
                <a:lnTo>
                  <a:pt x="2699" y="8774"/>
                </a:lnTo>
                <a:cubicBezTo>
                  <a:pt x="1208" y="8774"/>
                  <a:pt x="0" y="9681"/>
                  <a:pt x="0" y="10800"/>
                </a:cubicBezTo>
                <a:lnTo>
                  <a:pt x="0" y="12825"/>
                </a:lnTo>
                <a:lnTo>
                  <a:pt x="0" y="13500"/>
                </a:lnTo>
                <a:lnTo>
                  <a:pt x="0" y="14850"/>
                </a:lnTo>
                <a:lnTo>
                  <a:pt x="0" y="15525"/>
                </a:lnTo>
                <a:cubicBezTo>
                  <a:pt x="0" y="18880"/>
                  <a:pt x="3625" y="21599"/>
                  <a:pt x="8099" y="21599"/>
                </a:cubicBezTo>
                <a:lnTo>
                  <a:pt x="13499" y="21599"/>
                </a:lnTo>
                <a:cubicBezTo>
                  <a:pt x="17974" y="21599"/>
                  <a:pt x="21600" y="18880"/>
                  <a:pt x="21600" y="15525"/>
                </a:cubicBezTo>
                <a:lnTo>
                  <a:pt x="21600" y="14850"/>
                </a:lnTo>
                <a:lnTo>
                  <a:pt x="21600" y="13500"/>
                </a:lnTo>
                <a:lnTo>
                  <a:pt x="21600" y="12825"/>
                </a:lnTo>
                <a:lnTo>
                  <a:pt x="21600" y="10800"/>
                </a:lnTo>
                <a:cubicBezTo>
                  <a:pt x="21600" y="9681"/>
                  <a:pt x="20391" y="8774"/>
                  <a:pt x="18899" y="8774"/>
                </a:cubicBezTo>
              </a:path>
            </a:pathLst>
          </a:custGeom>
          <a:solidFill>
            <a:srgbClr val="424242"/>
          </a:solidFill>
          <a:ln>
            <a:noFill/>
          </a:ln>
          <a:effectLst/>
          <a:extLs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340" name="AutoShape 116"/>
          <p:cNvSpPr>
            <a:spLocks/>
          </p:cNvSpPr>
          <p:nvPr/>
        </p:nvSpPr>
        <p:spPr bwMode="auto">
          <a:xfrm>
            <a:off x="5568950" y="7573963"/>
            <a:ext cx="115888" cy="17462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0"/>
                </a:moveTo>
                <a:cubicBezTo>
                  <a:pt x="4838" y="0"/>
                  <a:pt x="0" y="3226"/>
                  <a:pt x="0" y="7201"/>
                </a:cubicBezTo>
                <a:cubicBezTo>
                  <a:pt x="0" y="9390"/>
                  <a:pt x="1798" y="13537"/>
                  <a:pt x="3601" y="16821"/>
                </a:cubicBezTo>
                <a:cubicBezTo>
                  <a:pt x="5070" y="19493"/>
                  <a:pt x="6916" y="21600"/>
                  <a:pt x="10800" y="21600"/>
                </a:cubicBezTo>
                <a:cubicBezTo>
                  <a:pt x="15016" y="21600"/>
                  <a:pt x="16529" y="19514"/>
                  <a:pt x="18003" y="16858"/>
                </a:cubicBezTo>
                <a:cubicBezTo>
                  <a:pt x="19828" y="13567"/>
                  <a:pt x="21600" y="9397"/>
                  <a:pt x="21600" y="7201"/>
                </a:cubicBezTo>
                <a:cubicBezTo>
                  <a:pt x="21600" y="3226"/>
                  <a:pt x="16761" y="0"/>
                  <a:pt x="10800" y="0"/>
                </a:cubicBezTo>
              </a:path>
            </a:pathLst>
          </a:custGeom>
          <a:solidFill>
            <a:srgbClr val="424242"/>
          </a:solidFill>
          <a:ln>
            <a:noFill/>
          </a:ln>
          <a:effectLst/>
          <a:extLs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341" name="AutoShape 117"/>
          <p:cNvSpPr>
            <a:spLocks/>
          </p:cNvSpPr>
          <p:nvPr/>
        </p:nvSpPr>
        <p:spPr bwMode="auto">
          <a:xfrm>
            <a:off x="3305175" y="7196138"/>
            <a:ext cx="928688" cy="696912"/>
          </a:xfrm>
          <a:custGeom>
            <a:avLst/>
            <a:gdLst>
              <a:gd name="T0" fmla="+- 0 10799 1"/>
              <a:gd name="T1" fmla="*/ T0 w 21596"/>
              <a:gd name="T2" fmla="*/ 10800 h 21600"/>
              <a:gd name="T3" fmla="+- 0 10799 1"/>
              <a:gd name="T4" fmla="*/ T3 w 21596"/>
              <a:gd name="T5" fmla="*/ 10800 h 21600"/>
              <a:gd name="T6" fmla="+- 0 10799 1"/>
              <a:gd name="T7" fmla="*/ T6 w 21596"/>
              <a:gd name="T8" fmla="*/ 10800 h 21600"/>
              <a:gd name="T9" fmla="+- 0 10799 1"/>
              <a:gd name="T10" fmla="*/ T9 w 21596"/>
              <a:gd name="T11" fmla="*/ 10800 h 21600"/>
            </a:gdLst>
            <a:ahLst/>
            <a:cxnLst>
              <a:cxn ang="0">
                <a:pos x="T1" y="T2"/>
              </a:cxn>
              <a:cxn ang="0">
                <a:pos x="T4" y="T5"/>
              </a:cxn>
              <a:cxn ang="0">
                <a:pos x="T7" y="T8"/>
              </a:cxn>
              <a:cxn ang="0">
                <a:pos x="T10" y="T11"/>
              </a:cxn>
            </a:cxnLst>
            <a:rect l="0" t="0" r="r" b="b"/>
            <a:pathLst>
              <a:path w="21596" h="21600">
                <a:moveTo>
                  <a:pt x="4511" y="2151"/>
                </a:moveTo>
                <a:lnTo>
                  <a:pt x="6064" y="3877"/>
                </a:lnTo>
                <a:lnTo>
                  <a:pt x="4246" y="6302"/>
                </a:lnTo>
                <a:lnTo>
                  <a:pt x="1353" y="6302"/>
                </a:lnTo>
                <a:cubicBezTo>
                  <a:pt x="1353" y="6302"/>
                  <a:pt x="4511" y="2151"/>
                  <a:pt x="4511" y="2151"/>
                </a:cubicBezTo>
                <a:close/>
                <a:moveTo>
                  <a:pt x="17348" y="6302"/>
                </a:moveTo>
                <a:lnTo>
                  <a:pt x="15531" y="3877"/>
                </a:lnTo>
                <a:lnTo>
                  <a:pt x="17082" y="2153"/>
                </a:lnTo>
                <a:lnTo>
                  <a:pt x="20191" y="6302"/>
                </a:lnTo>
                <a:cubicBezTo>
                  <a:pt x="20191" y="6302"/>
                  <a:pt x="17348" y="6302"/>
                  <a:pt x="17348" y="6302"/>
                </a:cubicBezTo>
                <a:close/>
                <a:moveTo>
                  <a:pt x="17264" y="7202"/>
                </a:moveTo>
                <a:lnTo>
                  <a:pt x="19663" y="7202"/>
                </a:lnTo>
                <a:lnTo>
                  <a:pt x="13021" y="16638"/>
                </a:lnTo>
                <a:cubicBezTo>
                  <a:pt x="13021" y="16638"/>
                  <a:pt x="17264" y="7202"/>
                  <a:pt x="17264" y="7202"/>
                </a:cubicBezTo>
                <a:close/>
                <a:moveTo>
                  <a:pt x="8574" y="16637"/>
                </a:moveTo>
                <a:lnTo>
                  <a:pt x="1933" y="7202"/>
                </a:lnTo>
                <a:lnTo>
                  <a:pt x="4330" y="7202"/>
                </a:lnTo>
                <a:cubicBezTo>
                  <a:pt x="4330" y="7202"/>
                  <a:pt x="8574" y="16637"/>
                  <a:pt x="8574" y="16637"/>
                </a:cubicBezTo>
                <a:close/>
                <a:moveTo>
                  <a:pt x="8429" y="7202"/>
                </a:moveTo>
                <a:lnTo>
                  <a:pt x="10084" y="18249"/>
                </a:lnTo>
                <a:lnTo>
                  <a:pt x="5117" y="7202"/>
                </a:lnTo>
                <a:cubicBezTo>
                  <a:pt x="5117" y="7202"/>
                  <a:pt x="8429" y="7202"/>
                  <a:pt x="8429" y="7202"/>
                </a:cubicBezTo>
                <a:close/>
                <a:moveTo>
                  <a:pt x="6584" y="4456"/>
                </a:moveTo>
                <a:lnTo>
                  <a:pt x="8246" y="6302"/>
                </a:lnTo>
                <a:lnTo>
                  <a:pt x="5200" y="6302"/>
                </a:lnTo>
                <a:cubicBezTo>
                  <a:pt x="5200" y="6302"/>
                  <a:pt x="6584" y="4456"/>
                  <a:pt x="6584" y="4456"/>
                </a:cubicBezTo>
                <a:close/>
                <a:moveTo>
                  <a:pt x="6543" y="3238"/>
                </a:moveTo>
                <a:lnTo>
                  <a:pt x="5250" y="1800"/>
                </a:lnTo>
                <a:lnTo>
                  <a:pt x="7621" y="1800"/>
                </a:lnTo>
                <a:cubicBezTo>
                  <a:pt x="7621" y="1800"/>
                  <a:pt x="6543" y="3238"/>
                  <a:pt x="6543" y="3238"/>
                </a:cubicBezTo>
                <a:close/>
                <a:moveTo>
                  <a:pt x="10797" y="3466"/>
                </a:moveTo>
                <a:lnTo>
                  <a:pt x="9299" y="1800"/>
                </a:lnTo>
                <a:lnTo>
                  <a:pt x="12296" y="1800"/>
                </a:lnTo>
                <a:cubicBezTo>
                  <a:pt x="12296" y="1800"/>
                  <a:pt x="10797" y="3466"/>
                  <a:pt x="10797" y="3466"/>
                </a:cubicBezTo>
                <a:close/>
                <a:moveTo>
                  <a:pt x="13974" y="1800"/>
                </a:moveTo>
                <a:lnTo>
                  <a:pt x="16345" y="1800"/>
                </a:lnTo>
                <a:lnTo>
                  <a:pt x="15052" y="3238"/>
                </a:lnTo>
                <a:cubicBezTo>
                  <a:pt x="15052" y="3238"/>
                  <a:pt x="13974" y="1800"/>
                  <a:pt x="13974" y="1800"/>
                </a:cubicBezTo>
                <a:close/>
                <a:moveTo>
                  <a:pt x="13349" y="6302"/>
                </a:moveTo>
                <a:lnTo>
                  <a:pt x="15011" y="4456"/>
                </a:lnTo>
                <a:lnTo>
                  <a:pt x="16394" y="6302"/>
                </a:lnTo>
                <a:cubicBezTo>
                  <a:pt x="16394" y="6302"/>
                  <a:pt x="13349" y="6302"/>
                  <a:pt x="13349" y="6302"/>
                </a:cubicBezTo>
                <a:close/>
                <a:moveTo>
                  <a:pt x="13166" y="7202"/>
                </a:moveTo>
                <a:lnTo>
                  <a:pt x="16478" y="7202"/>
                </a:lnTo>
                <a:lnTo>
                  <a:pt x="11511" y="18249"/>
                </a:lnTo>
                <a:cubicBezTo>
                  <a:pt x="11511" y="18249"/>
                  <a:pt x="13166" y="7202"/>
                  <a:pt x="13166" y="7202"/>
                </a:cubicBezTo>
                <a:close/>
                <a:moveTo>
                  <a:pt x="12478" y="7202"/>
                </a:moveTo>
                <a:lnTo>
                  <a:pt x="10797" y="18414"/>
                </a:lnTo>
                <a:lnTo>
                  <a:pt x="9117" y="7202"/>
                </a:lnTo>
                <a:cubicBezTo>
                  <a:pt x="9117" y="7202"/>
                  <a:pt x="12478" y="7202"/>
                  <a:pt x="12478" y="7202"/>
                </a:cubicBezTo>
                <a:close/>
                <a:moveTo>
                  <a:pt x="8773" y="5716"/>
                </a:moveTo>
                <a:lnTo>
                  <a:pt x="7064" y="3817"/>
                </a:lnTo>
                <a:lnTo>
                  <a:pt x="8426" y="2000"/>
                </a:lnTo>
                <a:lnTo>
                  <a:pt x="10270" y="4051"/>
                </a:lnTo>
                <a:cubicBezTo>
                  <a:pt x="10270" y="4051"/>
                  <a:pt x="8773" y="5716"/>
                  <a:pt x="8773" y="5716"/>
                </a:cubicBezTo>
                <a:close/>
                <a:moveTo>
                  <a:pt x="11325" y="4051"/>
                </a:moveTo>
                <a:lnTo>
                  <a:pt x="13169" y="2000"/>
                </a:lnTo>
                <a:lnTo>
                  <a:pt x="14531" y="3817"/>
                </a:lnTo>
                <a:lnTo>
                  <a:pt x="12822" y="5716"/>
                </a:lnTo>
                <a:cubicBezTo>
                  <a:pt x="12822" y="5716"/>
                  <a:pt x="11325" y="4051"/>
                  <a:pt x="11325" y="4051"/>
                </a:cubicBezTo>
                <a:close/>
                <a:moveTo>
                  <a:pt x="12296" y="6302"/>
                </a:moveTo>
                <a:lnTo>
                  <a:pt x="9299" y="6302"/>
                </a:lnTo>
                <a:lnTo>
                  <a:pt x="10797" y="4638"/>
                </a:lnTo>
                <a:cubicBezTo>
                  <a:pt x="10797" y="4638"/>
                  <a:pt x="12296" y="6302"/>
                  <a:pt x="12296" y="6302"/>
                </a:cubicBezTo>
                <a:close/>
                <a:moveTo>
                  <a:pt x="21200" y="5102"/>
                </a:moveTo>
                <a:lnTo>
                  <a:pt x="17771" y="527"/>
                </a:lnTo>
                <a:cubicBezTo>
                  <a:pt x="17518" y="189"/>
                  <a:pt x="17176" y="0"/>
                  <a:pt x="16817" y="0"/>
                </a:cubicBezTo>
                <a:lnTo>
                  <a:pt x="4779" y="0"/>
                </a:lnTo>
                <a:cubicBezTo>
                  <a:pt x="4420" y="0"/>
                  <a:pt x="4077" y="189"/>
                  <a:pt x="3824" y="527"/>
                </a:cubicBezTo>
                <a:lnTo>
                  <a:pt x="395" y="5102"/>
                </a:lnTo>
                <a:cubicBezTo>
                  <a:pt x="131" y="5455"/>
                  <a:pt x="-1" y="5921"/>
                  <a:pt x="-1" y="6387"/>
                </a:cubicBezTo>
                <a:cubicBezTo>
                  <a:pt x="1" y="6810"/>
                  <a:pt x="114" y="7233"/>
                  <a:pt x="341" y="7573"/>
                </a:cubicBezTo>
                <a:lnTo>
                  <a:pt x="9788" y="20995"/>
                </a:lnTo>
                <a:cubicBezTo>
                  <a:pt x="10045" y="21379"/>
                  <a:pt x="10412" y="21599"/>
                  <a:pt x="10797" y="21599"/>
                </a:cubicBezTo>
                <a:cubicBezTo>
                  <a:pt x="11183" y="21599"/>
                  <a:pt x="11550" y="21379"/>
                  <a:pt x="11807" y="20995"/>
                </a:cubicBezTo>
                <a:lnTo>
                  <a:pt x="21255" y="7573"/>
                </a:lnTo>
                <a:cubicBezTo>
                  <a:pt x="21485" y="7226"/>
                  <a:pt x="21598" y="6791"/>
                  <a:pt x="21595" y="6359"/>
                </a:cubicBezTo>
                <a:cubicBezTo>
                  <a:pt x="21593" y="5902"/>
                  <a:pt x="21459" y="5449"/>
                  <a:pt x="21200" y="5102"/>
                </a:cubicBezTo>
              </a:path>
            </a:pathLst>
          </a:custGeom>
          <a:solidFill>
            <a:srgbClr val="424242"/>
          </a:solidFill>
          <a:ln>
            <a:noFill/>
          </a:ln>
          <a:effectLst/>
          <a:extLs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342" name="AutoShape 118"/>
          <p:cNvSpPr>
            <a:spLocks/>
          </p:cNvSpPr>
          <p:nvPr/>
        </p:nvSpPr>
        <p:spPr bwMode="auto">
          <a:xfrm>
            <a:off x="1447800" y="7138988"/>
            <a:ext cx="928688" cy="696912"/>
          </a:xfrm>
          <a:custGeom>
            <a:avLst/>
            <a:gdLst>
              <a:gd name="T0" fmla="*/ 10732 w 21464"/>
              <a:gd name="T1" fmla="*/ 10800 h 21600"/>
              <a:gd name="T2" fmla="*/ 10732 w 21464"/>
              <a:gd name="T3" fmla="*/ 10800 h 21600"/>
              <a:gd name="T4" fmla="*/ 10732 w 21464"/>
              <a:gd name="T5" fmla="*/ 10800 h 21600"/>
              <a:gd name="T6" fmla="*/ 10732 w 21464"/>
              <a:gd name="T7" fmla="*/ 10800 h 21600"/>
            </a:gdLst>
            <a:ahLst/>
            <a:cxnLst>
              <a:cxn ang="0">
                <a:pos x="T0" y="T1"/>
              </a:cxn>
              <a:cxn ang="0">
                <a:pos x="T2" y="T3"/>
              </a:cxn>
              <a:cxn ang="0">
                <a:pos x="T4" y="T5"/>
              </a:cxn>
              <a:cxn ang="0">
                <a:pos x="T6" y="T7"/>
              </a:cxn>
            </a:cxnLst>
            <a:rect l="0" t="0" r="r" b="b"/>
            <a:pathLst>
              <a:path w="21464" h="21600">
                <a:moveTo>
                  <a:pt x="19918" y="11754"/>
                </a:moveTo>
                <a:lnTo>
                  <a:pt x="16564" y="18954"/>
                </a:lnTo>
                <a:cubicBezTo>
                  <a:pt x="16317" y="19484"/>
                  <a:pt x="15892" y="19800"/>
                  <a:pt x="15427" y="19800"/>
                </a:cubicBezTo>
                <a:lnTo>
                  <a:pt x="2683" y="19800"/>
                </a:lnTo>
                <a:cubicBezTo>
                  <a:pt x="1943" y="19800"/>
                  <a:pt x="1341" y="18992"/>
                  <a:pt x="1341" y="18000"/>
                </a:cubicBezTo>
                <a:lnTo>
                  <a:pt x="1341" y="3600"/>
                </a:lnTo>
                <a:cubicBezTo>
                  <a:pt x="1341" y="2608"/>
                  <a:pt x="1943" y="1800"/>
                  <a:pt x="2683" y="1800"/>
                </a:cubicBezTo>
                <a:lnTo>
                  <a:pt x="15427" y="1800"/>
                </a:lnTo>
                <a:cubicBezTo>
                  <a:pt x="15892" y="1800"/>
                  <a:pt x="16317" y="2116"/>
                  <a:pt x="16564" y="2645"/>
                </a:cubicBezTo>
                <a:lnTo>
                  <a:pt x="19917" y="9845"/>
                </a:lnTo>
                <a:cubicBezTo>
                  <a:pt x="20188" y="10425"/>
                  <a:pt x="20188" y="11174"/>
                  <a:pt x="19918" y="11754"/>
                </a:cubicBezTo>
                <a:moveTo>
                  <a:pt x="21055" y="8891"/>
                </a:moveTo>
                <a:lnTo>
                  <a:pt x="17701" y="1691"/>
                </a:lnTo>
                <a:cubicBezTo>
                  <a:pt x="17211" y="639"/>
                  <a:pt x="16352" y="0"/>
                  <a:pt x="15427" y="0"/>
                </a:cubicBezTo>
                <a:lnTo>
                  <a:pt x="2683" y="0"/>
                </a:lnTo>
                <a:cubicBezTo>
                  <a:pt x="1201" y="0"/>
                  <a:pt x="0" y="1611"/>
                  <a:pt x="0" y="3600"/>
                </a:cubicBezTo>
                <a:lnTo>
                  <a:pt x="0" y="18000"/>
                </a:lnTo>
                <a:cubicBezTo>
                  <a:pt x="0" y="19988"/>
                  <a:pt x="1201" y="21599"/>
                  <a:pt x="2683" y="21599"/>
                </a:cubicBezTo>
                <a:lnTo>
                  <a:pt x="15427" y="21599"/>
                </a:lnTo>
                <a:cubicBezTo>
                  <a:pt x="16352" y="21599"/>
                  <a:pt x="17211" y="20960"/>
                  <a:pt x="17701" y="19908"/>
                </a:cubicBezTo>
                <a:lnTo>
                  <a:pt x="21055" y="12708"/>
                </a:lnTo>
                <a:cubicBezTo>
                  <a:pt x="21600" y="11541"/>
                  <a:pt x="21600" y="10059"/>
                  <a:pt x="21055" y="8891"/>
                </a:cubicBezTo>
              </a:path>
            </a:pathLst>
          </a:custGeom>
          <a:solidFill>
            <a:srgbClr val="424242"/>
          </a:solidFill>
          <a:ln>
            <a:noFill/>
          </a:ln>
          <a:effectLst/>
          <a:extLs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343" name="AutoShape 119"/>
          <p:cNvSpPr>
            <a:spLocks/>
          </p:cNvSpPr>
          <p:nvPr/>
        </p:nvSpPr>
        <p:spPr bwMode="auto">
          <a:xfrm>
            <a:off x="2027238" y="7399338"/>
            <a:ext cx="174625" cy="17462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18000"/>
                </a:moveTo>
                <a:cubicBezTo>
                  <a:pt x="6825" y="18000"/>
                  <a:pt x="3600" y="14774"/>
                  <a:pt x="3600" y="10800"/>
                </a:cubicBezTo>
                <a:cubicBezTo>
                  <a:pt x="3600" y="6825"/>
                  <a:pt x="6825" y="3600"/>
                  <a:pt x="10800" y="3600"/>
                </a:cubicBezTo>
                <a:cubicBezTo>
                  <a:pt x="14774" y="3600"/>
                  <a:pt x="17999" y="6825"/>
                  <a:pt x="17999" y="10800"/>
                </a:cubicBezTo>
                <a:cubicBezTo>
                  <a:pt x="17999" y="14774"/>
                  <a:pt x="14774" y="18000"/>
                  <a:pt x="10800" y="18000"/>
                </a:cubicBezTo>
                <a:moveTo>
                  <a:pt x="10800" y="0"/>
                </a:moveTo>
                <a:cubicBezTo>
                  <a:pt x="4833" y="0"/>
                  <a:pt x="0" y="4833"/>
                  <a:pt x="0" y="10800"/>
                </a:cubicBezTo>
                <a:cubicBezTo>
                  <a:pt x="0" y="16766"/>
                  <a:pt x="4833" y="21599"/>
                  <a:pt x="10800" y="21599"/>
                </a:cubicBezTo>
                <a:cubicBezTo>
                  <a:pt x="16766" y="21599"/>
                  <a:pt x="21600" y="16766"/>
                  <a:pt x="21600" y="10800"/>
                </a:cubicBezTo>
                <a:cubicBezTo>
                  <a:pt x="21600" y="4833"/>
                  <a:pt x="16766" y="0"/>
                  <a:pt x="10800" y="0"/>
                </a:cubicBezTo>
              </a:path>
            </a:pathLst>
          </a:custGeom>
          <a:solidFill>
            <a:srgbClr val="424242"/>
          </a:solidFill>
          <a:ln>
            <a:noFill/>
          </a:ln>
          <a:effectLst/>
          <a:extLs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344" name="AutoShape 120"/>
          <p:cNvSpPr>
            <a:spLocks/>
          </p:cNvSpPr>
          <p:nvPr/>
        </p:nvSpPr>
        <p:spPr bwMode="auto">
          <a:xfrm>
            <a:off x="10969625" y="5454650"/>
            <a:ext cx="463550" cy="46355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6948" y="16070"/>
                </a:moveTo>
                <a:cubicBezTo>
                  <a:pt x="14037" y="19468"/>
                  <a:pt x="8925" y="19859"/>
                  <a:pt x="5529" y="16948"/>
                </a:cubicBezTo>
                <a:cubicBezTo>
                  <a:pt x="2130" y="14038"/>
                  <a:pt x="1740" y="8924"/>
                  <a:pt x="4651" y="5527"/>
                </a:cubicBezTo>
                <a:cubicBezTo>
                  <a:pt x="7559" y="2131"/>
                  <a:pt x="12674" y="1740"/>
                  <a:pt x="16070" y="4650"/>
                </a:cubicBezTo>
                <a:cubicBezTo>
                  <a:pt x="19466" y="7560"/>
                  <a:pt x="19859" y="12673"/>
                  <a:pt x="16948" y="16070"/>
                </a:cubicBezTo>
                <a:moveTo>
                  <a:pt x="10800" y="0"/>
                </a:moveTo>
                <a:cubicBezTo>
                  <a:pt x="4833" y="0"/>
                  <a:pt x="0" y="4834"/>
                  <a:pt x="0" y="10800"/>
                </a:cubicBezTo>
                <a:cubicBezTo>
                  <a:pt x="0" y="16765"/>
                  <a:pt x="4833" y="21599"/>
                  <a:pt x="10800" y="21599"/>
                </a:cubicBezTo>
                <a:cubicBezTo>
                  <a:pt x="16764" y="21599"/>
                  <a:pt x="21600" y="16765"/>
                  <a:pt x="21600" y="10800"/>
                </a:cubicBezTo>
                <a:cubicBezTo>
                  <a:pt x="21600" y="4834"/>
                  <a:pt x="16764" y="0"/>
                  <a:pt x="10800" y="0"/>
                </a:cubicBezTo>
              </a:path>
            </a:pathLst>
          </a:custGeom>
          <a:solidFill>
            <a:srgbClr val="424242"/>
          </a:solidFill>
          <a:ln>
            <a:noFill/>
          </a:ln>
          <a:effectLst/>
          <a:extLs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345" name="AutoShape 121"/>
          <p:cNvSpPr>
            <a:spLocks/>
          </p:cNvSpPr>
          <p:nvPr/>
        </p:nvSpPr>
        <p:spPr bwMode="auto">
          <a:xfrm>
            <a:off x="11085513" y="5570538"/>
            <a:ext cx="130175" cy="13017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200" y="0"/>
                </a:moveTo>
                <a:cubicBezTo>
                  <a:pt x="8596" y="0"/>
                  <a:pt x="0" y="8596"/>
                  <a:pt x="0" y="19195"/>
                </a:cubicBezTo>
                <a:lnTo>
                  <a:pt x="0" y="19199"/>
                </a:lnTo>
                <a:cubicBezTo>
                  <a:pt x="0" y="20524"/>
                  <a:pt x="1068" y="21599"/>
                  <a:pt x="2400" y="21599"/>
                </a:cubicBezTo>
                <a:cubicBezTo>
                  <a:pt x="3721" y="21599"/>
                  <a:pt x="4800" y="20524"/>
                  <a:pt x="4800" y="19199"/>
                </a:cubicBezTo>
                <a:lnTo>
                  <a:pt x="4800" y="19195"/>
                </a:lnTo>
                <a:cubicBezTo>
                  <a:pt x="4800" y="11247"/>
                  <a:pt x="11240" y="4799"/>
                  <a:pt x="19200" y="4799"/>
                </a:cubicBezTo>
                <a:cubicBezTo>
                  <a:pt x="20521" y="4799"/>
                  <a:pt x="21600" y="3724"/>
                  <a:pt x="21600" y="2399"/>
                </a:cubicBezTo>
                <a:cubicBezTo>
                  <a:pt x="21600" y="1075"/>
                  <a:pt x="20521" y="0"/>
                  <a:pt x="19200" y="0"/>
                </a:cubicBezTo>
              </a:path>
            </a:pathLst>
          </a:custGeom>
          <a:solidFill>
            <a:srgbClr val="424242"/>
          </a:solidFill>
          <a:ln>
            <a:noFill/>
          </a:ln>
          <a:effectLst/>
          <a:extLs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346" name="AutoShape 122"/>
          <p:cNvSpPr>
            <a:spLocks/>
          </p:cNvSpPr>
          <p:nvPr/>
        </p:nvSpPr>
        <p:spPr bwMode="auto">
          <a:xfrm>
            <a:off x="10736263" y="5251450"/>
            <a:ext cx="930275" cy="78263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249" y="19199"/>
                </a:moveTo>
                <a:cubicBezTo>
                  <a:pt x="20249" y="19642"/>
                  <a:pt x="19948" y="19999"/>
                  <a:pt x="19575" y="19999"/>
                </a:cubicBezTo>
                <a:lnTo>
                  <a:pt x="2024" y="19999"/>
                </a:lnTo>
                <a:cubicBezTo>
                  <a:pt x="1651" y="19999"/>
                  <a:pt x="1349" y="19642"/>
                  <a:pt x="1349" y="19199"/>
                </a:cubicBezTo>
                <a:lnTo>
                  <a:pt x="1349" y="7200"/>
                </a:lnTo>
                <a:cubicBezTo>
                  <a:pt x="1349" y="6809"/>
                  <a:pt x="1588" y="6475"/>
                  <a:pt x="1914" y="6411"/>
                </a:cubicBezTo>
                <a:lnTo>
                  <a:pt x="5588" y="5684"/>
                </a:lnTo>
                <a:lnTo>
                  <a:pt x="6797" y="2103"/>
                </a:lnTo>
                <a:cubicBezTo>
                  <a:pt x="6900" y="1799"/>
                  <a:pt x="7148" y="1600"/>
                  <a:pt x="7424" y="1600"/>
                </a:cubicBezTo>
                <a:lnTo>
                  <a:pt x="14174" y="1600"/>
                </a:lnTo>
                <a:cubicBezTo>
                  <a:pt x="14450" y="1600"/>
                  <a:pt x="14698" y="1799"/>
                  <a:pt x="14801" y="2103"/>
                </a:cubicBezTo>
                <a:lnTo>
                  <a:pt x="16010" y="5684"/>
                </a:lnTo>
                <a:lnTo>
                  <a:pt x="19685" y="6411"/>
                </a:lnTo>
                <a:cubicBezTo>
                  <a:pt x="20011" y="6475"/>
                  <a:pt x="20249" y="6809"/>
                  <a:pt x="20249" y="7200"/>
                </a:cubicBezTo>
                <a:cubicBezTo>
                  <a:pt x="20249" y="7200"/>
                  <a:pt x="20249" y="19199"/>
                  <a:pt x="20249" y="19199"/>
                </a:cubicBezTo>
                <a:close/>
                <a:moveTo>
                  <a:pt x="19907" y="4832"/>
                </a:moveTo>
                <a:lnTo>
                  <a:pt x="16981" y="4254"/>
                </a:lnTo>
                <a:lnTo>
                  <a:pt x="16054" y="1507"/>
                </a:lnTo>
                <a:cubicBezTo>
                  <a:pt x="15745" y="591"/>
                  <a:pt x="15006" y="0"/>
                  <a:pt x="14174" y="0"/>
                </a:cubicBezTo>
                <a:lnTo>
                  <a:pt x="7424" y="0"/>
                </a:lnTo>
                <a:cubicBezTo>
                  <a:pt x="6593" y="0"/>
                  <a:pt x="5854" y="591"/>
                  <a:pt x="5543" y="1509"/>
                </a:cubicBezTo>
                <a:lnTo>
                  <a:pt x="4618" y="4254"/>
                </a:lnTo>
                <a:lnTo>
                  <a:pt x="1692" y="4832"/>
                </a:lnTo>
                <a:cubicBezTo>
                  <a:pt x="711" y="5025"/>
                  <a:pt x="0" y="6020"/>
                  <a:pt x="0" y="7200"/>
                </a:cubicBezTo>
                <a:lnTo>
                  <a:pt x="0" y="19199"/>
                </a:lnTo>
                <a:cubicBezTo>
                  <a:pt x="0" y="20523"/>
                  <a:pt x="908" y="21600"/>
                  <a:pt x="2024" y="21600"/>
                </a:cubicBezTo>
                <a:lnTo>
                  <a:pt x="19575" y="21600"/>
                </a:lnTo>
                <a:cubicBezTo>
                  <a:pt x="20691" y="21600"/>
                  <a:pt x="21600" y="20523"/>
                  <a:pt x="21600" y="19199"/>
                </a:cubicBezTo>
                <a:lnTo>
                  <a:pt x="21600" y="7200"/>
                </a:lnTo>
                <a:cubicBezTo>
                  <a:pt x="21600" y="6020"/>
                  <a:pt x="20888" y="5025"/>
                  <a:pt x="19907" y="4832"/>
                </a:cubicBezTo>
              </a:path>
            </a:pathLst>
          </a:custGeom>
          <a:solidFill>
            <a:srgbClr val="424242"/>
          </a:solidFill>
          <a:ln>
            <a:noFill/>
          </a:ln>
          <a:effectLst/>
          <a:extLs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347" name="AutoShape 123"/>
          <p:cNvSpPr>
            <a:spLocks/>
          </p:cNvSpPr>
          <p:nvPr/>
        </p:nvSpPr>
        <p:spPr bwMode="auto">
          <a:xfrm>
            <a:off x="8878888" y="5164138"/>
            <a:ext cx="928687" cy="92868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8180" y="12132"/>
                </a:moveTo>
                <a:cubicBezTo>
                  <a:pt x="17710" y="12226"/>
                  <a:pt x="17327" y="12561"/>
                  <a:pt x="17170" y="13012"/>
                </a:cubicBezTo>
                <a:cubicBezTo>
                  <a:pt x="17083" y="13261"/>
                  <a:pt x="16981" y="13503"/>
                  <a:pt x="16868" y="13738"/>
                </a:cubicBezTo>
                <a:cubicBezTo>
                  <a:pt x="16658" y="14169"/>
                  <a:pt x="16694" y="14677"/>
                  <a:pt x="16959" y="15075"/>
                </a:cubicBezTo>
                <a:lnTo>
                  <a:pt x="18131" y="16833"/>
                </a:lnTo>
                <a:lnTo>
                  <a:pt x="16832" y="18132"/>
                </a:lnTo>
                <a:lnTo>
                  <a:pt x="15075" y="16960"/>
                </a:lnTo>
                <a:cubicBezTo>
                  <a:pt x="14850" y="16810"/>
                  <a:pt x="14589" y="16733"/>
                  <a:pt x="14326" y="16733"/>
                </a:cubicBezTo>
                <a:cubicBezTo>
                  <a:pt x="14126" y="16733"/>
                  <a:pt x="13924" y="16778"/>
                  <a:pt x="13738" y="16868"/>
                </a:cubicBezTo>
                <a:cubicBezTo>
                  <a:pt x="13504" y="16981"/>
                  <a:pt x="13262" y="17083"/>
                  <a:pt x="13012" y="17170"/>
                </a:cubicBezTo>
                <a:cubicBezTo>
                  <a:pt x="12561" y="17327"/>
                  <a:pt x="12226" y="17712"/>
                  <a:pt x="12133" y="18180"/>
                </a:cubicBezTo>
                <a:lnTo>
                  <a:pt x="11717" y="20249"/>
                </a:lnTo>
                <a:lnTo>
                  <a:pt x="9881" y="20249"/>
                </a:lnTo>
                <a:lnTo>
                  <a:pt x="9467" y="18180"/>
                </a:lnTo>
                <a:cubicBezTo>
                  <a:pt x="9373" y="17712"/>
                  <a:pt x="9039" y="17327"/>
                  <a:pt x="8588" y="17170"/>
                </a:cubicBezTo>
                <a:cubicBezTo>
                  <a:pt x="8339" y="17083"/>
                  <a:pt x="8096" y="16983"/>
                  <a:pt x="7861" y="16869"/>
                </a:cubicBezTo>
                <a:cubicBezTo>
                  <a:pt x="7675" y="16778"/>
                  <a:pt x="7474" y="16733"/>
                  <a:pt x="7273" y="16733"/>
                </a:cubicBezTo>
                <a:cubicBezTo>
                  <a:pt x="7011" y="16733"/>
                  <a:pt x="6750" y="16810"/>
                  <a:pt x="6525" y="16960"/>
                </a:cubicBezTo>
                <a:lnTo>
                  <a:pt x="4767" y="18132"/>
                </a:lnTo>
                <a:lnTo>
                  <a:pt x="3468" y="16833"/>
                </a:lnTo>
                <a:lnTo>
                  <a:pt x="4639" y="15075"/>
                </a:lnTo>
                <a:cubicBezTo>
                  <a:pt x="4904" y="14677"/>
                  <a:pt x="4939" y="14169"/>
                  <a:pt x="4732" y="13738"/>
                </a:cubicBezTo>
                <a:cubicBezTo>
                  <a:pt x="4618" y="13504"/>
                  <a:pt x="4516" y="13263"/>
                  <a:pt x="4429" y="13013"/>
                </a:cubicBezTo>
                <a:cubicBezTo>
                  <a:pt x="4273" y="12561"/>
                  <a:pt x="3888" y="12227"/>
                  <a:pt x="3419" y="12133"/>
                </a:cubicBezTo>
                <a:lnTo>
                  <a:pt x="1350" y="11718"/>
                </a:lnTo>
                <a:lnTo>
                  <a:pt x="1349" y="9882"/>
                </a:lnTo>
                <a:lnTo>
                  <a:pt x="3419" y="9468"/>
                </a:lnTo>
                <a:cubicBezTo>
                  <a:pt x="3888" y="9374"/>
                  <a:pt x="4273" y="9039"/>
                  <a:pt x="4429" y="8588"/>
                </a:cubicBezTo>
                <a:cubicBezTo>
                  <a:pt x="4516" y="8338"/>
                  <a:pt x="4617" y="8096"/>
                  <a:pt x="4731" y="7862"/>
                </a:cubicBezTo>
                <a:cubicBezTo>
                  <a:pt x="4940" y="7431"/>
                  <a:pt x="4905" y="6923"/>
                  <a:pt x="4639" y="6524"/>
                </a:cubicBezTo>
                <a:lnTo>
                  <a:pt x="3468" y="4767"/>
                </a:lnTo>
                <a:lnTo>
                  <a:pt x="4767" y="3468"/>
                </a:lnTo>
                <a:lnTo>
                  <a:pt x="6525" y="4639"/>
                </a:lnTo>
                <a:cubicBezTo>
                  <a:pt x="6750" y="4790"/>
                  <a:pt x="7011" y="4866"/>
                  <a:pt x="7273" y="4866"/>
                </a:cubicBezTo>
                <a:cubicBezTo>
                  <a:pt x="7474" y="4866"/>
                  <a:pt x="7674" y="4822"/>
                  <a:pt x="7861" y="4732"/>
                </a:cubicBezTo>
                <a:cubicBezTo>
                  <a:pt x="8095" y="4619"/>
                  <a:pt x="8337" y="4517"/>
                  <a:pt x="8586" y="4430"/>
                </a:cubicBezTo>
                <a:cubicBezTo>
                  <a:pt x="9039" y="4272"/>
                  <a:pt x="9373" y="3888"/>
                  <a:pt x="9467" y="3420"/>
                </a:cubicBezTo>
                <a:lnTo>
                  <a:pt x="9881" y="1350"/>
                </a:lnTo>
                <a:lnTo>
                  <a:pt x="11717" y="1350"/>
                </a:lnTo>
                <a:lnTo>
                  <a:pt x="12131" y="3420"/>
                </a:lnTo>
                <a:cubicBezTo>
                  <a:pt x="12225" y="3888"/>
                  <a:pt x="12560" y="4272"/>
                  <a:pt x="13012" y="4430"/>
                </a:cubicBezTo>
                <a:cubicBezTo>
                  <a:pt x="13261" y="4517"/>
                  <a:pt x="13502" y="4617"/>
                  <a:pt x="13737" y="4731"/>
                </a:cubicBezTo>
                <a:cubicBezTo>
                  <a:pt x="13924" y="4822"/>
                  <a:pt x="14125" y="4866"/>
                  <a:pt x="14326" y="4866"/>
                </a:cubicBezTo>
                <a:cubicBezTo>
                  <a:pt x="14589" y="4866"/>
                  <a:pt x="14850" y="4790"/>
                  <a:pt x="15075" y="4639"/>
                </a:cubicBezTo>
                <a:lnTo>
                  <a:pt x="16832" y="3468"/>
                </a:lnTo>
                <a:lnTo>
                  <a:pt x="18131" y="4767"/>
                </a:lnTo>
                <a:lnTo>
                  <a:pt x="16959" y="6524"/>
                </a:lnTo>
                <a:cubicBezTo>
                  <a:pt x="16694" y="6923"/>
                  <a:pt x="16660" y="7431"/>
                  <a:pt x="16867" y="7861"/>
                </a:cubicBezTo>
                <a:cubicBezTo>
                  <a:pt x="16980" y="8096"/>
                  <a:pt x="17083" y="8337"/>
                  <a:pt x="17170" y="8587"/>
                </a:cubicBezTo>
                <a:cubicBezTo>
                  <a:pt x="17327" y="9039"/>
                  <a:pt x="17710" y="9373"/>
                  <a:pt x="18180" y="9467"/>
                </a:cubicBezTo>
                <a:lnTo>
                  <a:pt x="20248" y="9882"/>
                </a:lnTo>
                <a:lnTo>
                  <a:pt x="20250" y="11718"/>
                </a:lnTo>
                <a:cubicBezTo>
                  <a:pt x="20250" y="11718"/>
                  <a:pt x="18180" y="12132"/>
                  <a:pt x="18180" y="12132"/>
                </a:cubicBezTo>
                <a:close/>
                <a:moveTo>
                  <a:pt x="20513" y="8558"/>
                </a:moveTo>
                <a:lnTo>
                  <a:pt x="18445" y="8143"/>
                </a:lnTo>
                <a:cubicBezTo>
                  <a:pt x="18341" y="7844"/>
                  <a:pt x="18218" y="7554"/>
                  <a:pt x="18082" y="7273"/>
                </a:cubicBezTo>
                <a:lnTo>
                  <a:pt x="19254" y="5516"/>
                </a:lnTo>
                <a:cubicBezTo>
                  <a:pt x="19611" y="4980"/>
                  <a:pt x="19540" y="4268"/>
                  <a:pt x="19085" y="3813"/>
                </a:cubicBezTo>
                <a:lnTo>
                  <a:pt x="17787" y="2514"/>
                </a:lnTo>
                <a:cubicBezTo>
                  <a:pt x="17526" y="2253"/>
                  <a:pt x="17181" y="2118"/>
                  <a:pt x="16831" y="2118"/>
                </a:cubicBezTo>
                <a:cubicBezTo>
                  <a:pt x="16573" y="2118"/>
                  <a:pt x="16312" y="2193"/>
                  <a:pt x="16084" y="2345"/>
                </a:cubicBezTo>
                <a:lnTo>
                  <a:pt x="14326" y="3516"/>
                </a:lnTo>
                <a:cubicBezTo>
                  <a:pt x="14044" y="3380"/>
                  <a:pt x="13754" y="3258"/>
                  <a:pt x="13455" y="3155"/>
                </a:cubicBezTo>
                <a:lnTo>
                  <a:pt x="13041" y="1085"/>
                </a:lnTo>
                <a:cubicBezTo>
                  <a:pt x="12916" y="454"/>
                  <a:pt x="12361" y="0"/>
                  <a:pt x="11717" y="0"/>
                </a:cubicBezTo>
                <a:lnTo>
                  <a:pt x="9881" y="0"/>
                </a:lnTo>
                <a:cubicBezTo>
                  <a:pt x="9238" y="0"/>
                  <a:pt x="8684" y="454"/>
                  <a:pt x="8557" y="1085"/>
                </a:cubicBezTo>
                <a:lnTo>
                  <a:pt x="8143" y="3155"/>
                </a:lnTo>
                <a:cubicBezTo>
                  <a:pt x="7843" y="3258"/>
                  <a:pt x="7554" y="3381"/>
                  <a:pt x="7273" y="3516"/>
                </a:cubicBezTo>
                <a:lnTo>
                  <a:pt x="5516" y="2345"/>
                </a:lnTo>
                <a:cubicBezTo>
                  <a:pt x="5287" y="2193"/>
                  <a:pt x="5026" y="2118"/>
                  <a:pt x="4767" y="2118"/>
                </a:cubicBezTo>
                <a:cubicBezTo>
                  <a:pt x="4419" y="2118"/>
                  <a:pt x="4073" y="2253"/>
                  <a:pt x="3812" y="2514"/>
                </a:cubicBezTo>
                <a:lnTo>
                  <a:pt x="2514" y="3813"/>
                </a:lnTo>
                <a:cubicBezTo>
                  <a:pt x="2059" y="4268"/>
                  <a:pt x="1988" y="4980"/>
                  <a:pt x="2345" y="5516"/>
                </a:cubicBezTo>
                <a:lnTo>
                  <a:pt x="3516" y="7273"/>
                </a:lnTo>
                <a:cubicBezTo>
                  <a:pt x="3380" y="7555"/>
                  <a:pt x="3258" y="7844"/>
                  <a:pt x="3154" y="8144"/>
                </a:cubicBezTo>
                <a:lnTo>
                  <a:pt x="1085" y="8558"/>
                </a:lnTo>
                <a:cubicBezTo>
                  <a:pt x="454" y="8684"/>
                  <a:pt x="0" y="9238"/>
                  <a:pt x="0" y="9882"/>
                </a:cubicBezTo>
                <a:lnTo>
                  <a:pt x="0" y="11718"/>
                </a:lnTo>
                <a:cubicBezTo>
                  <a:pt x="0" y="12361"/>
                  <a:pt x="454" y="12916"/>
                  <a:pt x="1085" y="13042"/>
                </a:cubicBezTo>
                <a:lnTo>
                  <a:pt x="3154" y="13456"/>
                </a:lnTo>
                <a:cubicBezTo>
                  <a:pt x="3258" y="13755"/>
                  <a:pt x="3380" y="14046"/>
                  <a:pt x="3516" y="14326"/>
                </a:cubicBezTo>
                <a:lnTo>
                  <a:pt x="2345" y="16083"/>
                </a:lnTo>
                <a:cubicBezTo>
                  <a:pt x="1988" y="16619"/>
                  <a:pt x="2059" y="17332"/>
                  <a:pt x="2514" y="17787"/>
                </a:cubicBezTo>
                <a:lnTo>
                  <a:pt x="3812" y="19086"/>
                </a:lnTo>
                <a:cubicBezTo>
                  <a:pt x="4073" y="19346"/>
                  <a:pt x="4419" y="19482"/>
                  <a:pt x="4767" y="19482"/>
                </a:cubicBezTo>
                <a:cubicBezTo>
                  <a:pt x="5026" y="19482"/>
                  <a:pt x="5287" y="19406"/>
                  <a:pt x="5516" y="19254"/>
                </a:cubicBezTo>
                <a:lnTo>
                  <a:pt x="7273" y="18083"/>
                </a:lnTo>
                <a:cubicBezTo>
                  <a:pt x="7554" y="18220"/>
                  <a:pt x="7843" y="18341"/>
                  <a:pt x="8143" y="18445"/>
                </a:cubicBezTo>
                <a:lnTo>
                  <a:pt x="8557" y="20514"/>
                </a:lnTo>
                <a:cubicBezTo>
                  <a:pt x="8684" y="21146"/>
                  <a:pt x="9238" y="21599"/>
                  <a:pt x="9881" y="21599"/>
                </a:cubicBezTo>
                <a:lnTo>
                  <a:pt x="11717" y="21599"/>
                </a:lnTo>
                <a:cubicBezTo>
                  <a:pt x="12361" y="21599"/>
                  <a:pt x="12916" y="21146"/>
                  <a:pt x="13041" y="20514"/>
                </a:cubicBezTo>
                <a:lnTo>
                  <a:pt x="13456" y="18445"/>
                </a:lnTo>
                <a:cubicBezTo>
                  <a:pt x="13755" y="18341"/>
                  <a:pt x="14046" y="18219"/>
                  <a:pt x="14326" y="18083"/>
                </a:cubicBezTo>
                <a:lnTo>
                  <a:pt x="16084" y="19254"/>
                </a:lnTo>
                <a:cubicBezTo>
                  <a:pt x="16312" y="19406"/>
                  <a:pt x="16573" y="19482"/>
                  <a:pt x="16831" y="19482"/>
                </a:cubicBezTo>
                <a:cubicBezTo>
                  <a:pt x="17181" y="19482"/>
                  <a:pt x="17526" y="19346"/>
                  <a:pt x="17787" y="19086"/>
                </a:cubicBezTo>
                <a:lnTo>
                  <a:pt x="19085" y="17787"/>
                </a:lnTo>
                <a:cubicBezTo>
                  <a:pt x="19540" y="17332"/>
                  <a:pt x="19611" y="16619"/>
                  <a:pt x="19254" y="16083"/>
                </a:cubicBezTo>
                <a:lnTo>
                  <a:pt x="18082" y="14326"/>
                </a:lnTo>
                <a:cubicBezTo>
                  <a:pt x="18219" y="14045"/>
                  <a:pt x="18341" y="13755"/>
                  <a:pt x="18445" y="13456"/>
                </a:cubicBezTo>
                <a:lnTo>
                  <a:pt x="20513" y="13042"/>
                </a:lnTo>
                <a:cubicBezTo>
                  <a:pt x="21145" y="12916"/>
                  <a:pt x="21599" y="12361"/>
                  <a:pt x="21599" y="11718"/>
                </a:cubicBezTo>
                <a:lnTo>
                  <a:pt x="21599" y="9882"/>
                </a:lnTo>
                <a:cubicBezTo>
                  <a:pt x="21599" y="9238"/>
                  <a:pt x="21145" y="8684"/>
                  <a:pt x="20513" y="8558"/>
                </a:cubicBezTo>
              </a:path>
            </a:pathLst>
          </a:custGeom>
          <a:solidFill>
            <a:srgbClr val="424242"/>
          </a:solidFill>
          <a:ln>
            <a:noFill/>
          </a:ln>
          <a:effectLst/>
          <a:extLs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348" name="AutoShape 124"/>
          <p:cNvSpPr>
            <a:spLocks/>
          </p:cNvSpPr>
          <p:nvPr/>
        </p:nvSpPr>
        <p:spPr bwMode="auto">
          <a:xfrm>
            <a:off x="9140825" y="5424488"/>
            <a:ext cx="406400" cy="4064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20250"/>
                </a:moveTo>
                <a:cubicBezTo>
                  <a:pt x="5580" y="20250"/>
                  <a:pt x="1350" y="16017"/>
                  <a:pt x="1350" y="10800"/>
                </a:cubicBezTo>
                <a:cubicBezTo>
                  <a:pt x="1350" y="5582"/>
                  <a:pt x="5580" y="1349"/>
                  <a:pt x="10800" y="1349"/>
                </a:cubicBezTo>
                <a:cubicBezTo>
                  <a:pt x="16016" y="1349"/>
                  <a:pt x="20250" y="5582"/>
                  <a:pt x="20250" y="10800"/>
                </a:cubicBezTo>
                <a:cubicBezTo>
                  <a:pt x="20250" y="16017"/>
                  <a:pt x="16016" y="20250"/>
                  <a:pt x="10800" y="20250"/>
                </a:cubicBezTo>
                <a:moveTo>
                  <a:pt x="10800" y="0"/>
                </a:moveTo>
                <a:cubicBezTo>
                  <a:pt x="4836" y="0"/>
                  <a:pt x="0" y="4836"/>
                  <a:pt x="0" y="10800"/>
                </a:cubicBezTo>
                <a:cubicBezTo>
                  <a:pt x="0" y="16763"/>
                  <a:pt x="4836" y="21600"/>
                  <a:pt x="10800" y="21600"/>
                </a:cubicBezTo>
                <a:cubicBezTo>
                  <a:pt x="16763" y="21600"/>
                  <a:pt x="21599" y="16763"/>
                  <a:pt x="21599" y="10800"/>
                </a:cubicBezTo>
                <a:cubicBezTo>
                  <a:pt x="21599" y="4836"/>
                  <a:pt x="16763" y="0"/>
                  <a:pt x="10800" y="0"/>
                </a:cubicBezTo>
              </a:path>
            </a:pathLst>
          </a:custGeom>
          <a:solidFill>
            <a:srgbClr val="424242"/>
          </a:solidFill>
          <a:ln>
            <a:noFill/>
          </a:ln>
          <a:effectLst/>
          <a:extLs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349" name="AutoShape 125"/>
          <p:cNvSpPr>
            <a:spLocks/>
          </p:cNvSpPr>
          <p:nvPr/>
        </p:nvSpPr>
        <p:spPr bwMode="auto">
          <a:xfrm>
            <a:off x="9226550" y="5511800"/>
            <a:ext cx="233363" cy="23336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18900"/>
                </a:moveTo>
                <a:cubicBezTo>
                  <a:pt x="6328" y="18900"/>
                  <a:pt x="2699" y="15271"/>
                  <a:pt x="2699" y="10800"/>
                </a:cubicBezTo>
                <a:cubicBezTo>
                  <a:pt x="2699" y="6329"/>
                  <a:pt x="6328" y="2700"/>
                  <a:pt x="10800" y="2700"/>
                </a:cubicBezTo>
                <a:cubicBezTo>
                  <a:pt x="15271" y="2700"/>
                  <a:pt x="18899" y="6329"/>
                  <a:pt x="18899" y="10800"/>
                </a:cubicBezTo>
                <a:cubicBezTo>
                  <a:pt x="18899" y="15271"/>
                  <a:pt x="15271" y="18900"/>
                  <a:pt x="10800" y="18900"/>
                </a:cubicBezTo>
                <a:moveTo>
                  <a:pt x="10800" y="0"/>
                </a:moveTo>
                <a:cubicBezTo>
                  <a:pt x="4830" y="0"/>
                  <a:pt x="0" y="4833"/>
                  <a:pt x="0" y="10800"/>
                </a:cubicBezTo>
                <a:cubicBezTo>
                  <a:pt x="0" y="16766"/>
                  <a:pt x="4830" y="21599"/>
                  <a:pt x="10800" y="21599"/>
                </a:cubicBezTo>
                <a:cubicBezTo>
                  <a:pt x="16764" y="21599"/>
                  <a:pt x="21600" y="16766"/>
                  <a:pt x="21600" y="10800"/>
                </a:cubicBezTo>
                <a:cubicBezTo>
                  <a:pt x="21600" y="4833"/>
                  <a:pt x="16764" y="0"/>
                  <a:pt x="10800" y="0"/>
                </a:cubicBezTo>
              </a:path>
            </a:pathLst>
          </a:custGeom>
          <a:solidFill>
            <a:srgbClr val="424242"/>
          </a:solidFill>
          <a:ln>
            <a:noFill/>
          </a:ln>
          <a:effectLst/>
          <a:extLs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350" name="AutoShape 126"/>
          <p:cNvSpPr>
            <a:spLocks/>
          </p:cNvSpPr>
          <p:nvPr/>
        </p:nvSpPr>
        <p:spPr bwMode="auto">
          <a:xfrm>
            <a:off x="7021513" y="5164138"/>
            <a:ext cx="928687" cy="92868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3499" y="14850"/>
                </a:moveTo>
                <a:cubicBezTo>
                  <a:pt x="9772" y="14850"/>
                  <a:pt x="6749" y="11827"/>
                  <a:pt x="6749" y="8100"/>
                </a:cubicBezTo>
                <a:cubicBezTo>
                  <a:pt x="6749" y="4372"/>
                  <a:pt x="9772" y="1350"/>
                  <a:pt x="13499" y="1350"/>
                </a:cubicBezTo>
                <a:cubicBezTo>
                  <a:pt x="17227" y="1350"/>
                  <a:pt x="20249" y="4372"/>
                  <a:pt x="20249" y="8100"/>
                </a:cubicBezTo>
                <a:cubicBezTo>
                  <a:pt x="20249" y="11827"/>
                  <a:pt x="17227" y="14850"/>
                  <a:pt x="13499" y="14850"/>
                </a:cubicBezTo>
                <a:moveTo>
                  <a:pt x="3236" y="20042"/>
                </a:moveTo>
                <a:cubicBezTo>
                  <a:pt x="3019" y="20266"/>
                  <a:pt x="2718" y="20408"/>
                  <a:pt x="2382" y="20408"/>
                </a:cubicBezTo>
                <a:cubicBezTo>
                  <a:pt x="1724" y="20408"/>
                  <a:pt x="1191" y="19875"/>
                  <a:pt x="1191" y="19218"/>
                </a:cubicBezTo>
                <a:cubicBezTo>
                  <a:pt x="1191" y="18881"/>
                  <a:pt x="1332" y="18580"/>
                  <a:pt x="1557" y="18363"/>
                </a:cubicBezTo>
                <a:lnTo>
                  <a:pt x="1551" y="18358"/>
                </a:lnTo>
                <a:lnTo>
                  <a:pt x="6996" y="12913"/>
                </a:lnTo>
                <a:cubicBezTo>
                  <a:pt x="7472" y="13555"/>
                  <a:pt x="8039" y="14122"/>
                  <a:pt x="8680" y="14599"/>
                </a:cubicBezTo>
                <a:cubicBezTo>
                  <a:pt x="8680" y="14599"/>
                  <a:pt x="3236" y="20042"/>
                  <a:pt x="3236" y="20042"/>
                </a:cubicBezTo>
                <a:close/>
                <a:moveTo>
                  <a:pt x="13499" y="0"/>
                </a:moveTo>
                <a:cubicBezTo>
                  <a:pt x="9026" y="0"/>
                  <a:pt x="5399" y="3626"/>
                  <a:pt x="5399" y="8100"/>
                </a:cubicBezTo>
                <a:cubicBezTo>
                  <a:pt x="5399" y="9467"/>
                  <a:pt x="5742" y="10754"/>
                  <a:pt x="6341" y="11884"/>
                </a:cubicBezTo>
                <a:lnTo>
                  <a:pt x="709" y="17515"/>
                </a:lnTo>
                <a:lnTo>
                  <a:pt x="713" y="17520"/>
                </a:lnTo>
                <a:cubicBezTo>
                  <a:pt x="274" y="17953"/>
                  <a:pt x="0" y="18552"/>
                  <a:pt x="0" y="19218"/>
                </a:cubicBezTo>
                <a:cubicBezTo>
                  <a:pt x="0" y="20533"/>
                  <a:pt x="1066" y="21599"/>
                  <a:pt x="2382" y="21599"/>
                </a:cubicBezTo>
                <a:cubicBezTo>
                  <a:pt x="3047" y="21599"/>
                  <a:pt x="3647" y="21326"/>
                  <a:pt x="4079" y="20885"/>
                </a:cubicBezTo>
                <a:lnTo>
                  <a:pt x="4078" y="20884"/>
                </a:lnTo>
                <a:lnTo>
                  <a:pt x="9708" y="15255"/>
                </a:lnTo>
                <a:cubicBezTo>
                  <a:pt x="10839" y="15856"/>
                  <a:pt x="12128" y="16200"/>
                  <a:pt x="13499" y="16200"/>
                </a:cubicBezTo>
                <a:cubicBezTo>
                  <a:pt x="17973" y="16200"/>
                  <a:pt x="21600" y="12573"/>
                  <a:pt x="21600" y="8100"/>
                </a:cubicBezTo>
                <a:cubicBezTo>
                  <a:pt x="21600" y="3626"/>
                  <a:pt x="17973" y="0"/>
                  <a:pt x="13499" y="0"/>
                </a:cubicBezTo>
              </a:path>
            </a:pathLst>
          </a:custGeom>
          <a:solidFill>
            <a:srgbClr val="424242"/>
          </a:solidFill>
          <a:ln>
            <a:noFill/>
          </a:ln>
          <a:effectLst/>
          <a:extLs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351" name="AutoShape 127"/>
          <p:cNvSpPr>
            <a:spLocks/>
          </p:cNvSpPr>
          <p:nvPr/>
        </p:nvSpPr>
        <p:spPr bwMode="auto">
          <a:xfrm>
            <a:off x="7397750" y="5308600"/>
            <a:ext cx="219075" cy="21748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160" y="0"/>
                </a:moveTo>
                <a:cubicBezTo>
                  <a:pt x="9025" y="0"/>
                  <a:pt x="0" y="9025"/>
                  <a:pt x="0" y="20160"/>
                </a:cubicBezTo>
                <a:cubicBezTo>
                  <a:pt x="0" y="20954"/>
                  <a:pt x="644" y="21600"/>
                  <a:pt x="1440" y="21600"/>
                </a:cubicBezTo>
                <a:cubicBezTo>
                  <a:pt x="2235" y="21600"/>
                  <a:pt x="2880" y="20954"/>
                  <a:pt x="2880" y="20160"/>
                </a:cubicBezTo>
                <a:cubicBezTo>
                  <a:pt x="2880" y="10618"/>
                  <a:pt x="10617" y="2880"/>
                  <a:pt x="20160" y="2880"/>
                </a:cubicBezTo>
                <a:cubicBezTo>
                  <a:pt x="20955" y="2880"/>
                  <a:pt x="21599" y="2234"/>
                  <a:pt x="21599" y="1440"/>
                </a:cubicBezTo>
                <a:cubicBezTo>
                  <a:pt x="21599" y="645"/>
                  <a:pt x="20955" y="0"/>
                  <a:pt x="20160" y="0"/>
                </a:cubicBezTo>
              </a:path>
            </a:pathLst>
          </a:custGeom>
          <a:solidFill>
            <a:srgbClr val="424242"/>
          </a:solidFill>
          <a:ln>
            <a:noFill/>
          </a:ln>
          <a:effectLst/>
          <a:extLs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352" name="AutoShape 128"/>
          <p:cNvSpPr>
            <a:spLocks/>
          </p:cNvSpPr>
          <p:nvPr/>
        </p:nvSpPr>
        <p:spPr bwMode="auto">
          <a:xfrm>
            <a:off x="5162550" y="5164138"/>
            <a:ext cx="930275" cy="92868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4850" y="12150"/>
                </a:moveTo>
                <a:cubicBezTo>
                  <a:pt x="13851" y="12150"/>
                  <a:pt x="12926" y="11859"/>
                  <a:pt x="12124" y="11386"/>
                </a:cubicBezTo>
                <a:lnTo>
                  <a:pt x="11892" y="11618"/>
                </a:lnTo>
                <a:lnTo>
                  <a:pt x="11132" y="12377"/>
                </a:lnTo>
                <a:lnTo>
                  <a:pt x="9846" y="13663"/>
                </a:lnTo>
                <a:cubicBezTo>
                  <a:pt x="9593" y="13916"/>
                  <a:pt x="9451" y="14260"/>
                  <a:pt x="9451" y="14617"/>
                </a:cubicBezTo>
                <a:lnTo>
                  <a:pt x="9451" y="16200"/>
                </a:lnTo>
                <a:lnTo>
                  <a:pt x="8101" y="16200"/>
                </a:lnTo>
                <a:cubicBezTo>
                  <a:pt x="7356" y="16200"/>
                  <a:pt x="6751" y="16804"/>
                  <a:pt x="6751" y="17549"/>
                </a:cubicBezTo>
                <a:lnTo>
                  <a:pt x="6751" y="18900"/>
                </a:lnTo>
                <a:lnTo>
                  <a:pt x="5170" y="18900"/>
                </a:lnTo>
                <a:cubicBezTo>
                  <a:pt x="4812" y="18900"/>
                  <a:pt x="4469" y="19042"/>
                  <a:pt x="4216" y="19295"/>
                </a:cubicBezTo>
                <a:lnTo>
                  <a:pt x="3259" y="20252"/>
                </a:lnTo>
                <a:lnTo>
                  <a:pt x="1352" y="20249"/>
                </a:lnTo>
                <a:lnTo>
                  <a:pt x="1350" y="18326"/>
                </a:lnTo>
                <a:lnTo>
                  <a:pt x="9223" y="10467"/>
                </a:lnTo>
                <a:cubicBezTo>
                  <a:pt x="9223" y="10467"/>
                  <a:pt x="9223" y="10467"/>
                  <a:pt x="9224" y="10468"/>
                </a:cubicBezTo>
                <a:lnTo>
                  <a:pt x="10215" y="9477"/>
                </a:lnTo>
                <a:cubicBezTo>
                  <a:pt x="9741" y="8674"/>
                  <a:pt x="9451" y="7748"/>
                  <a:pt x="9451" y="6750"/>
                </a:cubicBezTo>
                <a:cubicBezTo>
                  <a:pt x="9451" y="3767"/>
                  <a:pt x="11869" y="1350"/>
                  <a:pt x="14850" y="1350"/>
                </a:cubicBezTo>
                <a:cubicBezTo>
                  <a:pt x="17832" y="1350"/>
                  <a:pt x="20250" y="3767"/>
                  <a:pt x="20250" y="6750"/>
                </a:cubicBezTo>
                <a:cubicBezTo>
                  <a:pt x="20250" y="9732"/>
                  <a:pt x="17832" y="12150"/>
                  <a:pt x="14850" y="12150"/>
                </a:cubicBezTo>
                <a:moveTo>
                  <a:pt x="14850" y="0"/>
                </a:moveTo>
                <a:cubicBezTo>
                  <a:pt x="11123" y="0"/>
                  <a:pt x="8101" y="3022"/>
                  <a:pt x="8101" y="6750"/>
                </a:cubicBezTo>
                <a:cubicBezTo>
                  <a:pt x="8101" y="7617"/>
                  <a:pt x="8283" y="8438"/>
                  <a:pt x="8582" y="9199"/>
                </a:cubicBezTo>
                <a:lnTo>
                  <a:pt x="383" y="17400"/>
                </a:lnTo>
                <a:cubicBezTo>
                  <a:pt x="146" y="17637"/>
                  <a:pt x="0" y="17863"/>
                  <a:pt x="0" y="18225"/>
                </a:cubicBezTo>
                <a:lnTo>
                  <a:pt x="0" y="20249"/>
                </a:lnTo>
                <a:cubicBezTo>
                  <a:pt x="0" y="20972"/>
                  <a:pt x="626" y="21599"/>
                  <a:pt x="1349" y="21599"/>
                </a:cubicBezTo>
                <a:lnTo>
                  <a:pt x="3374" y="21599"/>
                </a:lnTo>
                <a:cubicBezTo>
                  <a:pt x="3736" y="21599"/>
                  <a:pt x="3965" y="21455"/>
                  <a:pt x="4202" y="21219"/>
                </a:cubicBezTo>
                <a:lnTo>
                  <a:pt x="5170" y="20249"/>
                </a:lnTo>
                <a:lnTo>
                  <a:pt x="6751" y="20249"/>
                </a:lnTo>
                <a:cubicBezTo>
                  <a:pt x="7496" y="20249"/>
                  <a:pt x="8101" y="19645"/>
                  <a:pt x="8101" y="18900"/>
                </a:cubicBezTo>
                <a:lnTo>
                  <a:pt x="8101" y="17549"/>
                </a:lnTo>
                <a:lnTo>
                  <a:pt x="9451" y="17549"/>
                </a:lnTo>
                <a:cubicBezTo>
                  <a:pt x="10196" y="17549"/>
                  <a:pt x="10801" y="16945"/>
                  <a:pt x="10801" y="16200"/>
                </a:cubicBezTo>
                <a:lnTo>
                  <a:pt x="10801" y="14617"/>
                </a:lnTo>
                <a:lnTo>
                  <a:pt x="12400" y="13018"/>
                </a:lnTo>
                <a:cubicBezTo>
                  <a:pt x="13162" y="13317"/>
                  <a:pt x="13982" y="13500"/>
                  <a:pt x="14850" y="13500"/>
                </a:cubicBezTo>
                <a:cubicBezTo>
                  <a:pt x="18577" y="13500"/>
                  <a:pt x="21599" y="10477"/>
                  <a:pt x="21599" y="6750"/>
                </a:cubicBezTo>
                <a:cubicBezTo>
                  <a:pt x="21599" y="3022"/>
                  <a:pt x="18577" y="0"/>
                  <a:pt x="14850" y="0"/>
                </a:cubicBezTo>
              </a:path>
            </a:pathLst>
          </a:custGeom>
          <a:solidFill>
            <a:srgbClr val="424242"/>
          </a:solidFill>
          <a:ln>
            <a:noFill/>
          </a:ln>
          <a:effectLst/>
          <a:extLs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353" name="AutoShape 129"/>
          <p:cNvSpPr>
            <a:spLocks/>
          </p:cNvSpPr>
          <p:nvPr/>
        </p:nvSpPr>
        <p:spPr bwMode="auto">
          <a:xfrm>
            <a:off x="5743575" y="5280025"/>
            <a:ext cx="231775" cy="231775"/>
          </a:xfrm>
          <a:custGeom>
            <a:avLst/>
            <a:gdLst>
              <a:gd name="T0" fmla="*/ 10800 w 21600"/>
              <a:gd name="T1" fmla="+- 0 10800 134"/>
              <a:gd name="T2" fmla="*/ 10800 h 21333"/>
              <a:gd name="T3" fmla="*/ 10800 w 21600"/>
              <a:gd name="T4" fmla="+- 0 10800 134"/>
              <a:gd name="T5" fmla="*/ 10800 h 21333"/>
              <a:gd name="T6" fmla="*/ 10800 w 21600"/>
              <a:gd name="T7" fmla="+- 0 10800 134"/>
              <a:gd name="T8" fmla="*/ 10800 h 21333"/>
              <a:gd name="T9" fmla="*/ 10800 w 21600"/>
              <a:gd name="T10" fmla="+- 0 10800 134"/>
              <a:gd name="T11" fmla="*/ 10800 h 21333"/>
            </a:gdLst>
            <a:ahLst/>
            <a:cxnLst>
              <a:cxn ang="0">
                <a:pos x="T0" y="T2"/>
              </a:cxn>
              <a:cxn ang="0">
                <a:pos x="T3" y="T5"/>
              </a:cxn>
              <a:cxn ang="0">
                <a:pos x="T6" y="T8"/>
              </a:cxn>
              <a:cxn ang="0">
                <a:pos x="T9" y="T11"/>
              </a:cxn>
            </a:cxnLst>
            <a:rect l="0" t="0" r="r" b="b"/>
            <a:pathLst>
              <a:path w="21600" h="21333">
                <a:moveTo>
                  <a:pt x="13008" y="18684"/>
                </a:moveTo>
                <a:cubicBezTo>
                  <a:pt x="9017" y="15850"/>
                  <a:pt x="5542" y="12415"/>
                  <a:pt x="2694" y="8570"/>
                </a:cubicBezTo>
                <a:cubicBezTo>
                  <a:pt x="3736" y="5628"/>
                  <a:pt x="5693" y="3697"/>
                  <a:pt x="8585" y="2647"/>
                </a:cubicBezTo>
                <a:cubicBezTo>
                  <a:pt x="12578" y="5489"/>
                  <a:pt x="16048" y="8911"/>
                  <a:pt x="18889" y="12809"/>
                </a:cubicBezTo>
                <a:cubicBezTo>
                  <a:pt x="17836" y="15730"/>
                  <a:pt x="15883" y="17647"/>
                  <a:pt x="13008" y="18684"/>
                </a:cubicBezTo>
                <a:moveTo>
                  <a:pt x="21110" y="11295"/>
                </a:moveTo>
                <a:cubicBezTo>
                  <a:pt x="18081" y="7130"/>
                  <a:pt x="14396" y="3496"/>
                  <a:pt x="10161" y="484"/>
                </a:cubicBezTo>
                <a:cubicBezTo>
                  <a:pt x="9468" y="-8"/>
                  <a:pt x="8579" y="-134"/>
                  <a:pt x="7778" y="145"/>
                </a:cubicBezTo>
                <a:cubicBezTo>
                  <a:pt x="4027" y="1450"/>
                  <a:pt x="1463" y="3983"/>
                  <a:pt x="145" y="7687"/>
                </a:cubicBezTo>
                <a:cubicBezTo>
                  <a:pt x="46" y="7962"/>
                  <a:pt x="0" y="8252"/>
                  <a:pt x="0" y="8537"/>
                </a:cubicBezTo>
                <a:cubicBezTo>
                  <a:pt x="0" y="9071"/>
                  <a:pt x="167" y="9596"/>
                  <a:pt x="487" y="10041"/>
                </a:cubicBezTo>
                <a:cubicBezTo>
                  <a:pt x="3525" y="14213"/>
                  <a:pt x="7211" y="17850"/>
                  <a:pt x="11431" y="20850"/>
                </a:cubicBezTo>
                <a:cubicBezTo>
                  <a:pt x="12122" y="21338"/>
                  <a:pt x="13010" y="21466"/>
                  <a:pt x="13812" y="21188"/>
                </a:cubicBezTo>
                <a:cubicBezTo>
                  <a:pt x="17563" y="19893"/>
                  <a:pt x="20133" y="17356"/>
                  <a:pt x="21451" y="13647"/>
                </a:cubicBezTo>
                <a:cubicBezTo>
                  <a:pt x="21551" y="13372"/>
                  <a:pt x="21600" y="13081"/>
                  <a:pt x="21600" y="12796"/>
                </a:cubicBezTo>
                <a:cubicBezTo>
                  <a:pt x="21600" y="12265"/>
                  <a:pt x="21429" y="11740"/>
                  <a:pt x="21110" y="11295"/>
                </a:cubicBezTo>
              </a:path>
            </a:pathLst>
          </a:custGeom>
          <a:solidFill>
            <a:srgbClr val="424242"/>
          </a:solidFill>
          <a:ln>
            <a:noFill/>
          </a:ln>
          <a:effectLst/>
          <a:extLs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354" name="AutoShape 130"/>
          <p:cNvSpPr>
            <a:spLocks/>
          </p:cNvSpPr>
          <p:nvPr/>
        </p:nvSpPr>
        <p:spPr bwMode="auto">
          <a:xfrm>
            <a:off x="3305175" y="5164138"/>
            <a:ext cx="928688" cy="928687"/>
          </a:xfrm>
          <a:custGeom>
            <a:avLst/>
            <a:gdLst>
              <a:gd name="T0" fmla="+- 0 10799 113"/>
              <a:gd name="T1" fmla="*/ T0 w 21373"/>
              <a:gd name="T2" fmla="*/ 10800 h 21600"/>
              <a:gd name="T3" fmla="+- 0 10799 113"/>
              <a:gd name="T4" fmla="*/ T3 w 21373"/>
              <a:gd name="T5" fmla="*/ 10800 h 21600"/>
              <a:gd name="T6" fmla="+- 0 10799 113"/>
              <a:gd name="T7" fmla="*/ T6 w 21373"/>
              <a:gd name="T8" fmla="*/ 10800 h 21600"/>
              <a:gd name="T9" fmla="+- 0 10799 113"/>
              <a:gd name="T10" fmla="*/ T9 w 21373"/>
              <a:gd name="T11" fmla="*/ 10800 h 21600"/>
            </a:gdLst>
            <a:ahLst/>
            <a:cxnLst>
              <a:cxn ang="0">
                <a:pos x="T1" y="T2"/>
              </a:cxn>
              <a:cxn ang="0">
                <a:pos x="T4" y="T5"/>
              </a:cxn>
              <a:cxn ang="0">
                <a:pos x="T7" y="T8"/>
              </a:cxn>
              <a:cxn ang="0">
                <a:pos x="T10" y="T11"/>
              </a:cxn>
            </a:cxnLst>
            <a:rect l="0" t="0" r="r" b="b"/>
            <a:pathLst>
              <a:path w="21373" h="21600">
                <a:moveTo>
                  <a:pt x="1336" y="20249"/>
                </a:moveTo>
                <a:cubicBezTo>
                  <a:pt x="1428" y="20188"/>
                  <a:pt x="3691" y="18688"/>
                  <a:pt x="7070" y="17950"/>
                </a:cubicBezTo>
                <a:lnTo>
                  <a:pt x="8729" y="17587"/>
                </a:lnTo>
                <a:cubicBezTo>
                  <a:pt x="9321" y="17980"/>
                  <a:pt x="9972" y="18225"/>
                  <a:pt x="10686" y="18225"/>
                </a:cubicBezTo>
                <a:cubicBezTo>
                  <a:pt x="11401" y="18225"/>
                  <a:pt x="12052" y="17980"/>
                  <a:pt x="12644" y="17587"/>
                </a:cubicBezTo>
                <a:lnTo>
                  <a:pt x="14303" y="17950"/>
                </a:lnTo>
                <a:cubicBezTo>
                  <a:pt x="17656" y="18682"/>
                  <a:pt x="19911" y="20165"/>
                  <a:pt x="20037" y="20249"/>
                </a:cubicBezTo>
                <a:cubicBezTo>
                  <a:pt x="20037" y="20249"/>
                  <a:pt x="1336" y="20249"/>
                  <a:pt x="1336" y="20249"/>
                </a:cubicBezTo>
                <a:close/>
                <a:moveTo>
                  <a:pt x="13537" y="15793"/>
                </a:moveTo>
                <a:lnTo>
                  <a:pt x="13317" y="16073"/>
                </a:lnTo>
                <a:cubicBezTo>
                  <a:pt x="11725" y="17923"/>
                  <a:pt x="9648" y="17923"/>
                  <a:pt x="8056" y="16073"/>
                </a:cubicBezTo>
                <a:lnTo>
                  <a:pt x="7836" y="15793"/>
                </a:lnTo>
                <a:cubicBezTo>
                  <a:pt x="5977" y="13411"/>
                  <a:pt x="5053" y="10261"/>
                  <a:pt x="5451" y="7255"/>
                </a:cubicBezTo>
                <a:cubicBezTo>
                  <a:pt x="5815" y="4367"/>
                  <a:pt x="7453" y="1350"/>
                  <a:pt x="10686" y="1350"/>
                </a:cubicBezTo>
                <a:cubicBezTo>
                  <a:pt x="13920" y="1350"/>
                  <a:pt x="15558" y="4367"/>
                  <a:pt x="15922" y="7255"/>
                </a:cubicBezTo>
                <a:cubicBezTo>
                  <a:pt x="16318" y="10262"/>
                  <a:pt x="15398" y="13411"/>
                  <a:pt x="13537" y="15793"/>
                </a:cubicBezTo>
                <a:moveTo>
                  <a:pt x="20778" y="19126"/>
                </a:moveTo>
                <a:cubicBezTo>
                  <a:pt x="20644" y="19037"/>
                  <a:pt x="18209" y="17422"/>
                  <a:pt x="14585" y="16630"/>
                </a:cubicBezTo>
                <a:cubicBezTo>
                  <a:pt x="15914" y="14927"/>
                  <a:pt x="16767" y="12639"/>
                  <a:pt x="17130" y="11115"/>
                </a:cubicBezTo>
                <a:cubicBezTo>
                  <a:pt x="17633" y="9004"/>
                  <a:pt x="17438" y="4873"/>
                  <a:pt x="15431" y="2299"/>
                </a:cubicBezTo>
                <a:cubicBezTo>
                  <a:pt x="14259" y="795"/>
                  <a:pt x="12618" y="0"/>
                  <a:pt x="10686" y="0"/>
                </a:cubicBezTo>
                <a:cubicBezTo>
                  <a:pt x="8755" y="0"/>
                  <a:pt x="7114" y="795"/>
                  <a:pt x="5942" y="2299"/>
                </a:cubicBezTo>
                <a:cubicBezTo>
                  <a:pt x="3935" y="4873"/>
                  <a:pt x="3740" y="9004"/>
                  <a:pt x="4243" y="11115"/>
                </a:cubicBezTo>
                <a:cubicBezTo>
                  <a:pt x="4606" y="12639"/>
                  <a:pt x="5459" y="14927"/>
                  <a:pt x="6788" y="16630"/>
                </a:cubicBezTo>
                <a:cubicBezTo>
                  <a:pt x="3164" y="17422"/>
                  <a:pt x="729" y="19037"/>
                  <a:pt x="595" y="19126"/>
                </a:cubicBezTo>
                <a:cubicBezTo>
                  <a:pt x="105" y="19457"/>
                  <a:pt x="-113" y="20071"/>
                  <a:pt x="57" y="20640"/>
                </a:cubicBezTo>
                <a:cubicBezTo>
                  <a:pt x="228" y="21210"/>
                  <a:pt x="747" y="21599"/>
                  <a:pt x="1336" y="21599"/>
                </a:cubicBezTo>
                <a:lnTo>
                  <a:pt x="20037" y="21599"/>
                </a:lnTo>
                <a:cubicBezTo>
                  <a:pt x="20626" y="21599"/>
                  <a:pt x="21145" y="21210"/>
                  <a:pt x="21316" y="20640"/>
                </a:cubicBezTo>
                <a:cubicBezTo>
                  <a:pt x="21487" y="20071"/>
                  <a:pt x="21268" y="19457"/>
                  <a:pt x="20778" y="19126"/>
                </a:cubicBezTo>
              </a:path>
            </a:pathLst>
          </a:custGeom>
          <a:solidFill>
            <a:srgbClr val="424242"/>
          </a:solidFill>
          <a:ln>
            <a:noFill/>
          </a:ln>
          <a:effectLst/>
          <a:extLs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355" name="AutoShape 131"/>
          <p:cNvSpPr>
            <a:spLocks/>
          </p:cNvSpPr>
          <p:nvPr/>
        </p:nvSpPr>
        <p:spPr bwMode="auto">
          <a:xfrm>
            <a:off x="1504950" y="5164138"/>
            <a:ext cx="812800" cy="92868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057" y="5400"/>
                </a:moveTo>
                <a:lnTo>
                  <a:pt x="20057" y="6075"/>
                </a:lnTo>
                <a:lnTo>
                  <a:pt x="1542" y="6075"/>
                </a:lnTo>
                <a:lnTo>
                  <a:pt x="1542" y="5400"/>
                </a:lnTo>
                <a:lnTo>
                  <a:pt x="1542" y="4725"/>
                </a:lnTo>
                <a:cubicBezTo>
                  <a:pt x="1542" y="4352"/>
                  <a:pt x="1887" y="4050"/>
                  <a:pt x="2314" y="4050"/>
                </a:cubicBezTo>
                <a:lnTo>
                  <a:pt x="19285" y="4050"/>
                </a:lnTo>
                <a:cubicBezTo>
                  <a:pt x="19712" y="4050"/>
                  <a:pt x="20057" y="4352"/>
                  <a:pt x="20057" y="4725"/>
                </a:cubicBezTo>
                <a:cubicBezTo>
                  <a:pt x="20057" y="4725"/>
                  <a:pt x="20057" y="5400"/>
                  <a:pt x="20057" y="5400"/>
                </a:cubicBezTo>
                <a:close/>
                <a:moveTo>
                  <a:pt x="18514" y="18900"/>
                </a:moveTo>
                <a:cubicBezTo>
                  <a:pt x="18514" y="19644"/>
                  <a:pt x="17822" y="20249"/>
                  <a:pt x="16971" y="20249"/>
                </a:cubicBezTo>
                <a:lnTo>
                  <a:pt x="4628" y="20249"/>
                </a:lnTo>
                <a:cubicBezTo>
                  <a:pt x="3777" y="20249"/>
                  <a:pt x="3085" y="19644"/>
                  <a:pt x="3085" y="18900"/>
                </a:cubicBezTo>
                <a:lnTo>
                  <a:pt x="3085" y="7425"/>
                </a:lnTo>
                <a:lnTo>
                  <a:pt x="18514" y="7425"/>
                </a:lnTo>
                <a:cubicBezTo>
                  <a:pt x="18514" y="7425"/>
                  <a:pt x="18514" y="18900"/>
                  <a:pt x="18514" y="18900"/>
                </a:cubicBezTo>
                <a:close/>
                <a:moveTo>
                  <a:pt x="6171" y="2025"/>
                </a:moveTo>
                <a:cubicBezTo>
                  <a:pt x="6171" y="1652"/>
                  <a:pt x="6516" y="1350"/>
                  <a:pt x="6942" y="1350"/>
                </a:cubicBezTo>
                <a:lnTo>
                  <a:pt x="14657" y="1350"/>
                </a:lnTo>
                <a:cubicBezTo>
                  <a:pt x="15083" y="1350"/>
                  <a:pt x="15428" y="1652"/>
                  <a:pt x="15428" y="2025"/>
                </a:cubicBezTo>
                <a:lnTo>
                  <a:pt x="15428" y="2700"/>
                </a:lnTo>
                <a:lnTo>
                  <a:pt x="6171" y="2700"/>
                </a:lnTo>
                <a:cubicBezTo>
                  <a:pt x="6171" y="2700"/>
                  <a:pt x="6171" y="2025"/>
                  <a:pt x="6171" y="2025"/>
                </a:cubicBezTo>
                <a:close/>
                <a:moveTo>
                  <a:pt x="21585" y="4601"/>
                </a:moveTo>
                <a:cubicBezTo>
                  <a:pt x="21511" y="3541"/>
                  <a:pt x="20516" y="2700"/>
                  <a:pt x="19285" y="2700"/>
                </a:cubicBezTo>
                <a:lnTo>
                  <a:pt x="16971" y="2700"/>
                </a:lnTo>
                <a:lnTo>
                  <a:pt x="16971" y="2025"/>
                </a:lnTo>
                <a:cubicBezTo>
                  <a:pt x="16971" y="906"/>
                  <a:pt x="15935" y="0"/>
                  <a:pt x="14657" y="0"/>
                </a:cubicBezTo>
                <a:lnTo>
                  <a:pt x="6942" y="0"/>
                </a:lnTo>
                <a:cubicBezTo>
                  <a:pt x="5664" y="0"/>
                  <a:pt x="4628" y="906"/>
                  <a:pt x="4628" y="2025"/>
                </a:cubicBezTo>
                <a:lnTo>
                  <a:pt x="4628" y="2700"/>
                </a:lnTo>
                <a:lnTo>
                  <a:pt x="2314" y="2700"/>
                </a:lnTo>
                <a:cubicBezTo>
                  <a:pt x="1083" y="2700"/>
                  <a:pt x="88" y="3541"/>
                  <a:pt x="14" y="4601"/>
                </a:cubicBezTo>
                <a:lnTo>
                  <a:pt x="0" y="4601"/>
                </a:lnTo>
                <a:lnTo>
                  <a:pt x="0" y="5400"/>
                </a:lnTo>
                <a:lnTo>
                  <a:pt x="0" y="6075"/>
                </a:lnTo>
                <a:cubicBezTo>
                  <a:pt x="0" y="6820"/>
                  <a:pt x="691" y="7425"/>
                  <a:pt x="1542" y="7425"/>
                </a:cubicBezTo>
                <a:lnTo>
                  <a:pt x="1542" y="18900"/>
                </a:lnTo>
                <a:cubicBezTo>
                  <a:pt x="1542" y="20391"/>
                  <a:pt x="2924" y="21599"/>
                  <a:pt x="4628" y="21599"/>
                </a:cubicBezTo>
                <a:lnTo>
                  <a:pt x="16971" y="21599"/>
                </a:lnTo>
                <a:cubicBezTo>
                  <a:pt x="18675" y="21599"/>
                  <a:pt x="20057" y="20391"/>
                  <a:pt x="20057" y="18900"/>
                </a:cubicBezTo>
                <a:lnTo>
                  <a:pt x="20057" y="7425"/>
                </a:lnTo>
                <a:cubicBezTo>
                  <a:pt x="20908" y="7425"/>
                  <a:pt x="21599" y="6820"/>
                  <a:pt x="21599" y="6075"/>
                </a:cubicBezTo>
                <a:lnTo>
                  <a:pt x="21599" y="5400"/>
                </a:lnTo>
                <a:lnTo>
                  <a:pt x="21599" y="4601"/>
                </a:lnTo>
                <a:cubicBezTo>
                  <a:pt x="21599" y="4601"/>
                  <a:pt x="21585" y="4601"/>
                  <a:pt x="21585" y="4601"/>
                </a:cubicBezTo>
                <a:close/>
              </a:path>
            </a:pathLst>
          </a:custGeom>
          <a:solidFill>
            <a:srgbClr val="424242"/>
          </a:solidFill>
          <a:ln>
            <a:noFill/>
          </a:ln>
          <a:effectLst/>
          <a:extLs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356" name="AutoShape 132"/>
          <p:cNvSpPr>
            <a:spLocks/>
          </p:cNvSpPr>
          <p:nvPr/>
        </p:nvSpPr>
        <p:spPr bwMode="auto">
          <a:xfrm>
            <a:off x="1679575" y="5540375"/>
            <a:ext cx="115888" cy="43656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5399" y="1440"/>
                </a:moveTo>
                <a:lnTo>
                  <a:pt x="16199" y="1440"/>
                </a:lnTo>
                <a:lnTo>
                  <a:pt x="16199" y="20160"/>
                </a:lnTo>
                <a:lnTo>
                  <a:pt x="5399" y="20160"/>
                </a:lnTo>
                <a:cubicBezTo>
                  <a:pt x="5399" y="20160"/>
                  <a:pt x="5399" y="1440"/>
                  <a:pt x="5399" y="1440"/>
                </a:cubicBezTo>
                <a:close/>
                <a:moveTo>
                  <a:pt x="5399" y="21600"/>
                </a:moveTo>
                <a:lnTo>
                  <a:pt x="16199" y="21600"/>
                </a:lnTo>
                <a:cubicBezTo>
                  <a:pt x="19187" y="21600"/>
                  <a:pt x="21600" y="20956"/>
                  <a:pt x="21600" y="20160"/>
                </a:cubicBezTo>
                <a:lnTo>
                  <a:pt x="21600" y="1440"/>
                </a:lnTo>
                <a:cubicBezTo>
                  <a:pt x="21600" y="644"/>
                  <a:pt x="19187" y="0"/>
                  <a:pt x="16199" y="0"/>
                </a:cubicBezTo>
                <a:lnTo>
                  <a:pt x="5399" y="0"/>
                </a:lnTo>
                <a:cubicBezTo>
                  <a:pt x="2412" y="0"/>
                  <a:pt x="0" y="644"/>
                  <a:pt x="0" y="1440"/>
                </a:cubicBezTo>
                <a:lnTo>
                  <a:pt x="0" y="20160"/>
                </a:lnTo>
                <a:cubicBezTo>
                  <a:pt x="0" y="20956"/>
                  <a:pt x="2412" y="21600"/>
                  <a:pt x="5399" y="21600"/>
                </a:cubicBezTo>
              </a:path>
            </a:pathLst>
          </a:custGeom>
          <a:solidFill>
            <a:srgbClr val="424242"/>
          </a:solidFill>
          <a:ln>
            <a:noFill/>
          </a:ln>
          <a:effectLst/>
          <a:extLs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357" name="AutoShape 133"/>
          <p:cNvSpPr>
            <a:spLocks/>
          </p:cNvSpPr>
          <p:nvPr/>
        </p:nvSpPr>
        <p:spPr bwMode="auto">
          <a:xfrm>
            <a:off x="1854200" y="5540375"/>
            <a:ext cx="115888" cy="43656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5399" y="1440"/>
                </a:moveTo>
                <a:lnTo>
                  <a:pt x="16199" y="1440"/>
                </a:lnTo>
                <a:lnTo>
                  <a:pt x="16199" y="20160"/>
                </a:lnTo>
                <a:lnTo>
                  <a:pt x="5399" y="20160"/>
                </a:lnTo>
                <a:cubicBezTo>
                  <a:pt x="5399" y="20160"/>
                  <a:pt x="5399" y="1440"/>
                  <a:pt x="5399" y="1440"/>
                </a:cubicBezTo>
                <a:close/>
                <a:moveTo>
                  <a:pt x="5399" y="21600"/>
                </a:moveTo>
                <a:lnTo>
                  <a:pt x="16199" y="21600"/>
                </a:lnTo>
                <a:cubicBezTo>
                  <a:pt x="19187" y="21600"/>
                  <a:pt x="21600" y="20956"/>
                  <a:pt x="21600" y="20160"/>
                </a:cubicBezTo>
                <a:lnTo>
                  <a:pt x="21600" y="1440"/>
                </a:lnTo>
                <a:cubicBezTo>
                  <a:pt x="21600" y="644"/>
                  <a:pt x="19187" y="0"/>
                  <a:pt x="16199" y="0"/>
                </a:cubicBezTo>
                <a:lnTo>
                  <a:pt x="5399" y="0"/>
                </a:lnTo>
                <a:cubicBezTo>
                  <a:pt x="2412" y="0"/>
                  <a:pt x="0" y="644"/>
                  <a:pt x="0" y="1440"/>
                </a:cubicBezTo>
                <a:lnTo>
                  <a:pt x="0" y="20160"/>
                </a:lnTo>
                <a:cubicBezTo>
                  <a:pt x="0" y="20956"/>
                  <a:pt x="2412" y="21600"/>
                  <a:pt x="5399" y="21600"/>
                </a:cubicBezTo>
              </a:path>
            </a:pathLst>
          </a:custGeom>
          <a:solidFill>
            <a:srgbClr val="424242"/>
          </a:solidFill>
          <a:ln>
            <a:noFill/>
          </a:ln>
          <a:effectLst/>
          <a:extLs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358" name="AutoShape 134"/>
          <p:cNvSpPr>
            <a:spLocks/>
          </p:cNvSpPr>
          <p:nvPr/>
        </p:nvSpPr>
        <p:spPr bwMode="auto">
          <a:xfrm>
            <a:off x="2027238" y="5540375"/>
            <a:ext cx="115887" cy="43656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5399" y="1440"/>
                </a:moveTo>
                <a:lnTo>
                  <a:pt x="16199" y="1440"/>
                </a:lnTo>
                <a:lnTo>
                  <a:pt x="16199" y="20160"/>
                </a:lnTo>
                <a:lnTo>
                  <a:pt x="5399" y="20160"/>
                </a:lnTo>
                <a:cubicBezTo>
                  <a:pt x="5399" y="20160"/>
                  <a:pt x="5399" y="1440"/>
                  <a:pt x="5399" y="1440"/>
                </a:cubicBezTo>
                <a:close/>
                <a:moveTo>
                  <a:pt x="5399" y="21600"/>
                </a:moveTo>
                <a:lnTo>
                  <a:pt x="16199" y="21600"/>
                </a:lnTo>
                <a:cubicBezTo>
                  <a:pt x="19187" y="21600"/>
                  <a:pt x="21600" y="20956"/>
                  <a:pt x="21600" y="20160"/>
                </a:cubicBezTo>
                <a:lnTo>
                  <a:pt x="21600" y="1440"/>
                </a:lnTo>
                <a:cubicBezTo>
                  <a:pt x="21600" y="644"/>
                  <a:pt x="19187" y="0"/>
                  <a:pt x="16199" y="0"/>
                </a:cubicBezTo>
                <a:lnTo>
                  <a:pt x="5399" y="0"/>
                </a:lnTo>
                <a:cubicBezTo>
                  <a:pt x="2412" y="0"/>
                  <a:pt x="0" y="644"/>
                  <a:pt x="0" y="1440"/>
                </a:cubicBezTo>
                <a:lnTo>
                  <a:pt x="0" y="20160"/>
                </a:lnTo>
                <a:cubicBezTo>
                  <a:pt x="0" y="20956"/>
                  <a:pt x="2412" y="21600"/>
                  <a:pt x="5399" y="21600"/>
                </a:cubicBezTo>
              </a:path>
            </a:pathLst>
          </a:custGeom>
          <a:solidFill>
            <a:srgbClr val="424242"/>
          </a:solidFill>
          <a:ln>
            <a:noFill/>
          </a:ln>
          <a:effectLst/>
          <a:extLs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359" name="AutoShape 135"/>
          <p:cNvSpPr>
            <a:spLocks/>
          </p:cNvSpPr>
          <p:nvPr/>
        </p:nvSpPr>
        <p:spPr bwMode="auto">
          <a:xfrm>
            <a:off x="10736263" y="3449638"/>
            <a:ext cx="930275" cy="63976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249" y="18681"/>
                </a:moveTo>
                <a:lnTo>
                  <a:pt x="19651" y="18681"/>
                </a:lnTo>
                <a:lnTo>
                  <a:pt x="19575" y="18681"/>
                </a:lnTo>
                <a:lnTo>
                  <a:pt x="16874" y="14754"/>
                </a:lnTo>
                <a:lnTo>
                  <a:pt x="16874" y="14727"/>
                </a:lnTo>
                <a:lnTo>
                  <a:pt x="16199" y="13745"/>
                </a:lnTo>
                <a:lnTo>
                  <a:pt x="16199" y="7854"/>
                </a:lnTo>
                <a:lnTo>
                  <a:pt x="19575" y="2945"/>
                </a:lnTo>
                <a:lnTo>
                  <a:pt x="19651" y="2945"/>
                </a:lnTo>
                <a:lnTo>
                  <a:pt x="20249" y="2945"/>
                </a:lnTo>
                <a:cubicBezTo>
                  <a:pt x="20249" y="2945"/>
                  <a:pt x="20249" y="18681"/>
                  <a:pt x="20249" y="18681"/>
                </a:cubicBezTo>
                <a:close/>
                <a:moveTo>
                  <a:pt x="2024" y="19636"/>
                </a:moveTo>
                <a:cubicBezTo>
                  <a:pt x="1651" y="19636"/>
                  <a:pt x="1349" y="19195"/>
                  <a:pt x="1349" y="18654"/>
                </a:cubicBezTo>
                <a:lnTo>
                  <a:pt x="1349" y="2945"/>
                </a:lnTo>
                <a:cubicBezTo>
                  <a:pt x="1349" y="2402"/>
                  <a:pt x="1651" y="1963"/>
                  <a:pt x="2024" y="1963"/>
                </a:cubicBezTo>
                <a:lnTo>
                  <a:pt x="14849" y="1963"/>
                </a:lnTo>
                <a:cubicBezTo>
                  <a:pt x="15221" y="1963"/>
                  <a:pt x="15524" y="2403"/>
                  <a:pt x="15524" y="2945"/>
                </a:cubicBezTo>
                <a:lnTo>
                  <a:pt x="15524" y="18654"/>
                </a:lnTo>
                <a:cubicBezTo>
                  <a:pt x="15524" y="19195"/>
                  <a:pt x="15221" y="19636"/>
                  <a:pt x="14849" y="19636"/>
                </a:cubicBezTo>
                <a:cubicBezTo>
                  <a:pt x="14849" y="19636"/>
                  <a:pt x="2024" y="19636"/>
                  <a:pt x="2024" y="19636"/>
                </a:cubicBezTo>
                <a:close/>
                <a:moveTo>
                  <a:pt x="20249" y="981"/>
                </a:moveTo>
                <a:lnTo>
                  <a:pt x="19651" y="981"/>
                </a:lnTo>
                <a:cubicBezTo>
                  <a:pt x="19296" y="981"/>
                  <a:pt x="18956" y="1185"/>
                  <a:pt x="18703" y="1547"/>
                </a:cubicBezTo>
                <a:lnTo>
                  <a:pt x="16874" y="4170"/>
                </a:lnTo>
                <a:lnTo>
                  <a:pt x="16874" y="2945"/>
                </a:lnTo>
                <a:cubicBezTo>
                  <a:pt x="16874" y="1317"/>
                  <a:pt x="15967" y="0"/>
                  <a:pt x="14849" y="0"/>
                </a:cubicBezTo>
                <a:lnTo>
                  <a:pt x="2024" y="0"/>
                </a:lnTo>
                <a:cubicBezTo>
                  <a:pt x="908" y="0"/>
                  <a:pt x="0" y="1320"/>
                  <a:pt x="0" y="2945"/>
                </a:cubicBezTo>
                <a:lnTo>
                  <a:pt x="0" y="9789"/>
                </a:lnTo>
                <a:lnTo>
                  <a:pt x="0" y="18654"/>
                </a:lnTo>
                <a:cubicBezTo>
                  <a:pt x="0" y="20281"/>
                  <a:pt x="905" y="21599"/>
                  <a:pt x="2024" y="21599"/>
                </a:cubicBezTo>
                <a:lnTo>
                  <a:pt x="14849" y="21599"/>
                </a:lnTo>
                <a:cubicBezTo>
                  <a:pt x="15967" y="21599"/>
                  <a:pt x="16874" y="20281"/>
                  <a:pt x="16874" y="18654"/>
                </a:cubicBezTo>
                <a:lnTo>
                  <a:pt x="16874" y="17456"/>
                </a:lnTo>
                <a:lnTo>
                  <a:pt x="18703" y="20079"/>
                </a:lnTo>
                <a:cubicBezTo>
                  <a:pt x="18956" y="20442"/>
                  <a:pt x="19296" y="20645"/>
                  <a:pt x="19651" y="20645"/>
                </a:cubicBezTo>
                <a:lnTo>
                  <a:pt x="20249" y="20645"/>
                </a:lnTo>
                <a:cubicBezTo>
                  <a:pt x="20994" y="20645"/>
                  <a:pt x="21600" y="19765"/>
                  <a:pt x="21600" y="18681"/>
                </a:cubicBezTo>
                <a:lnTo>
                  <a:pt x="21600" y="2945"/>
                </a:lnTo>
                <a:cubicBezTo>
                  <a:pt x="21600" y="1860"/>
                  <a:pt x="20994" y="981"/>
                  <a:pt x="20249" y="981"/>
                </a:cubicBezTo>
              </a:path>
            </a:pathLst>
          </a:custGeom>
          <a:solidFill>
            <a:srgbClr val="424242"/>
          </a:solidFill>
          <a:ln>
            <a:noFill/>
          </a:ln>
          <a:effectLst/>
          <a:extLs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360" name="AutoShape 136"/>
          <p:cNvSpPr>
            <a:spLocks/>
          </p:cNvSpPr>
          <p:nvPr/>
        </p:nvSpPr>
        <p:spPr bwMode="auto">
          <a:xfrm>
            <a:off x="9372600" y="3421063"/>
            <a:ext cx="304800" cy="3048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538" y="20579"/>
                </a:moveTo>
                <a:lnTo>
                  <a:pt x="19542" y="20579"/>
                </a:lnTo>
                <a:cubicBezTo>
                  <a:pt x="19546" y="21142"/>
                  <a:pt x="20004" y="21600"/>
                  <a:pt x="20571" y="21600"/>
                </a:cubicBezTo>
                <a:cubicBezTo>
                  <a:pt x="21137" y="21600"/>
                  <a:pt x="21599" y="21138"/>
                  <a:pt x="21599" y="20571"/>
                </a:cubicBezTo>
                <a:cubicBezTo>
                  <a:pt x="21599" y="20565"/>
                  <a:pt x="21595" y="20561"/>
                  <a:pt x="21595" y="20555"/>
                </a:cubicBezTo>
                <a:cubicBezTo>
                  <a:pt x="21583" y="9221"/>
                  <a:pt x="12411" y="41"/>
                  <a:pt x="1080" y="12"/>
                </a:cubicBezTo>
                <a:cubicBezTo>
                  <a:pt x="1064" y="10"/>
                  <a:pt x="1048" y="0"/>
                  <a:pt x="1028" y="0"/>
                </a:cubicBezTo>
                <a:cubicBezTo>
                  <a:pt x="458" y="0"/>
                  <a:pt x="0" y="461"/>
                  <a:pt x="0" y="1028"/>
                </a:cubicBezTo>
                <a:cubicBezTo>
                  <a:pt x="0" y="1594"/>
                  <a:pt x="458" y="2055"/>
                  <a:pt x="1024" y="2057"/>
                </a:cubicBezTo>
                <a:lnTo>
                  <a:pt x="1024" y="2065"/>
                </a:lnTo>
                <a:cubicBezTo>
                  <a:pt x="11233" y="2065"/>
                  <a:pt x="19538" y="10370"/>
                  <a:pt x="19538" y="20579"/>
                </a:cubicBezTo>
              </a:path>
            </a:pathLst>
          </a:custGeom>
          <a:solidFill>
            <a:srgbClr val="424242"/>
          </a:solidFill>
          <a:ln>
            <a:noFill/>
          </a:ln>
          <a:effectLst/>
          <a:extLs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361" name="AutoShape 137"/>
          <p:cNvSpPr>
            <a:spLocks/>
          </p:cNvSpPr>
          <p:nvPr/>
        </p:nvSpPr>
        <p:spPr bwMode="auto">
          <a:xfrm>
            <a:off x="8878888" y="3305175"/>
            <a:ext cx="928687" cy="928688"/>
          </a:xfrm>
          <a:custGeom>
            <a:avLst/>
            <a:gdLst>
              <a:gd name="T0" fmla="+- 0 10819 195"/>
              <a:gd name="T1" fmla="*/ T0 w 21248"/>
              <a:gd name="T2" fmla="*/ 10800 h 21600"/>
              <a:gd name="T3" fmla="+- 0 10819 195"/>
              <a:gd name="T4" fmla="*/ T3 w 21248"/>
              <a:gd name="T5" fmla="*/ 10800 h 21600"/>
              <a:gd name="T6" fmla="+- 0 10819 195"/>
              <a:gd name="T7" fmla="*/ T6 w 21248"/>
              <a:gd name="T8" fmla="*/ 10800 h 21600"/>
              <a:gd name="T9" fmla="+- 0 10819 195"/>
              <a:gd name="T10" fmla="*/ T9 w 21248"/>
              <a:gd name="T11" fmla="*/ 10800 h 21600"/>
            </a:gdLst>
            <a:ahLst/>
            <a:cxnLst>
              <a:cxn ang="0">
                <a:pos x="T1" y="T2"/>
              </a:cxn>
              <a:cxn ang="0">
                <a:pos x="T4" y="T5"/>
              </a:cxn>
              <a:cxn ang="0">
                <a:pos x="T7" y="T8"/>
              </a:cxn>
              <a:cxn ang="0">
                <a:pos x="T10" y="T11"/>
              </a:cxn>
            </a:cxnLst>
            <a:rect l="0" t="0" r="r" b="b"/>
            <a:pathLst>
              <a:path w="21248" h="21600">
                <a:moveTo>
                  <a:pt x="19868" y="17133"/>
                </a:moveTo>
                <a:cubicBezTo>
                  <a:pt x="19766" y="17386"/>
                  <a:pt x="19525" y="17549"/>
                  <a:pt x="19255" y="17549"/>
                </a:cubicBezTo>
                <a:lnTo>
                  <a:pt x="19058" y="17549"/>
                </a:lnTo>
                <a:lnTo>
                  <a:pt x="3983" y="2226"/>
                </a:lnTo>
                <a:lnTo>
                  <a:pt x="3983" y="2025"/>
                </a:lnTo>
                <a:cubicBezTo>
                  <a:pt x="3983" y="1750"/>
                  <a:pt x="4144" y="1506"/>
                  <a:pt x="4393" y="1401"/>
                </a:cubicBezTo>
                <a:cubicBezTo>
                  <a:pt x="4475" y="1367"/>
                  <a:pt x="4560" y="1350"/>
                  <a:pt x="4647" y="1350"/>
                </a:cubicBezTo>
                <a:cubicBezTo>
                  <a:pt x="4824" y="1350"/>
                  <a:pt x="4991" y="1420"/>
                  <a:pt x="5116" y="1547"/>
                </a:cubicBezTo>
                <a:lnTo>
                  <a:pt x="19724" y="16397"/>
                </a:lnTo>
                <a:cubicBezTo>
                  <a:pt x="19915" y="16591"/>
                  <a:pt x="19972" y="16880"/>
                  <a:pt x="19868" y="17133"/>
                </a:cubicBezTo>
                <a:moveTo>
                  <a:pt x="10121" y="17549"/>
                </a:moveTo>
                <a:cubicBezTo>
                  <a:pt x="10017" y="17549"/>
                  <a:pt x="9922" y="17586"/>
                  <a:pt x="9824" y="17609"/>
                </a:cubicBezTo>
                <a:lnTo>
                  <a:pt x="3923" y="11612"/>
                </a:lnTo>
                <a:cubicBezTo>
                  <a:pt x="3946" y="11512"/>
                  <a:pt x="3982" y="11415"/>
                  <a:pt x="3982" y="11311"/>
                </a:cubicBezTo>
                <a:lnTo>
                  <a:pt x="3983" y="3180"/>
                </a:lnTo>
                <a:lnTo>
                  <a:pt x="18119" y="17549"/>
                </a:lnTo>
                <a:cubicBezTo>
                  <a:pt x="18119" y="17549"/>
                  <a:pt x="10121" y="17549"/>
                  <a:pt x="10121" y="17549"/>
                </a:cubicBezTo>
                <a:close/>
                <a:moveTo>
                  <a:pt x="9182" y="17945"/>
                </a:moveTo>
                <a:lnTo>
                  <a:pt x="7109" y="20052"/>
                </a:lnTo>
                <a:cubicBezTo>
                  <a:pt x="6939" y="20224"/>
                  <a:pt x="6742" y="20249"/>
                  <a:pt x="6640" y="20249"/>
                </a:cubicBezTo>
                <a:cubicBezTo>
                  <a:pt x="6537" y="20249"/>
                  <a:pt x="6339" y="20224"/>
                  <a:pt x="6170" y="20052"/>
                </a:cubicBezTo>
                <a:lnTo>
                  <a:pt x="1522" y="15327"/>
                </a:lnTo>
                <a:cubicBezTo>
                  <a:pt x="1352" y="15154"/>
                  <a:pt x="1327" y="14953"/>
                  <a:pt x="1327" y="14850"/>
                </a:cubicBezTo>
                <a:cubicBezTo>
                  <a:pt x="1327" y="14745"/>
                  <a:pt x="1352" y="14544"/>
                  <a:pt x="1522" y="14373"/>
                </a:cubicBezTo>
                <a:lnTo>
                  <a:pt x="3593" y="12266"/>
                </a:lnTo>
                <a:cubicBezTo>
                  <a:pt x="3599" y="12260"/>
                  <a:pt x="3601" y="12251"/>
                  <a:pt x="3607" y="12245"/>
                </a:cubicBezTo>
                <a:lnTo>
                  <a:pt x="9202" y="17932"/>
                </a:lnTo>
                <a:cubicBezTo>
                  <a:pt x="9196" y="17937"/>
                  <a:pt x="9187" y="17939"/>
                  <a:pt x="9182" y="17945"/>
                </a:cubicBezTo>
                <a:moveTo>
                  <a:pt x="6056" y="593"/>
                </a:moveTo>
                <a:cubicBezTo>
                  <a:pt x="5675" y="205"/>
                  <a:pt x="5165" y="0"/>
                  <a:pt x="4647" y="0"/>
                </a:cubicBezTo>
                <a:cubicBezTo>
                  <a:pt x="4390" y="0"/>
                  <a:pt x="4132" y="49"/>
                  <a:pt x="3885" y="154"/>
                </a:cubicBezTo>
                <a:cubicBezTo>
                  <a:pt x="3141" y="467"/>
                  <a:pt x="2655" y="1205"/>
                  <a:pt x="2655" y="2025"/>
                </a:cubicBezTo>
                <a:lnTo>
                  <a:pt x="2654" y="11311"/>
                </a:lnTo>
                <a:lnTo>
                  <a:pt x="583" y="13418"/>
                </a:lnTo>
                <a:cubicBezTo>
                  <a:pt x="-195" y="14208"/>
                  <a:pt x="-195" y="15491"/>
                  <a:pt x="583" y="16281"/>
                </a:cubicBezTo>
                <a:lnTo>
                  <a:pt x="5231" y="21006"/>
                </a:lnTo>
                <a:cubicBezTo>
                  <a:pt x="5620" y="21402"/>
                  <a:pt x="6131" y="21599"/>
                  <a:pt x="6640" y="21599"/>
                </a:cubicBezTo>
                <a:cubicBezTo>
                  <a:pt x="7150" y="21599"/>
                  <a:pt x="7659" y="21402"/>
                  <a:pt x="8048" y="21006"/>
                </a:cubicBezTo>
                <a:lnTo>
                  <a:pt x="10121" y="18900"/>
                </a:lnTo>
                <a:lnTo>
                  <a:pt x="19255" y="18900"/>
                </a:lnTo>
                <a:cubicBezTo>
                  <a:pt x="20062" y="18900"/>
                  <a:pt x="20788" y="18407"/>
                  <a:pt x="21095" y="17650"/>
                </a:cubicBezTo>
                <a:cubicBezTo>
                  <a:pt x="21405" y="16893"/>
                  <a:pt x="21234" y="16022"/>
                  <a:pt x="20663" y="15443"/>
                </a:cubicBezTo>
                <a:cubicBezTo>
                  <a:pt x="20663" y="15443"/>
                  <a:pt x="6056" y="593"/>
                  <a:pt x="6056" y="593"/>
                </a:cubicBezTo>
                <a:close/>
              </a:path>
            </a:pathLst>
          </a:custGeom>
          <a:solidFill>
            <a:srgbClr val="424242"/>
          </a:solidFill>
          <a:ln>
            <a:noFill/>
          </a:ln>
          <a:effectLst/>
          <a:extLs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362" name="AutoShape 138"/>
          <p:cNvSpPr>
            <a:spLocks/>
          </p:cNvSpPr>
          <p:nvPr/>
        </p:nvSpPr>
        <p:spPr bwMode="auto">
          <a:xfrm>
            <a:off x="9372600" y="3305175"/>
            <a:ext cx="434975" cy="43497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437" y="2880"/>
                </a:moveTo>
                <a:lnTo>
                  <a:pt x="1437" y="2885"/>
                </a:lnTo>
                <a:cubicBezTo>
                  <a:pt x="10965" y="2885"/>
                  <a:pt x="18717" y="10637"/>
                  <a:pt x="18717" y="20165"/>
                </a:cubicBezTo>
                <a:lnTo>
                  <a:pt x="18720" y="20165"/>
                </a:lnTo>
                <a:cubicBezTo>
                  <a:pt x="18722" y="20959"/>
                  <a:pt x="19366" y="21600"/>
                  <a:pt x="20160" y="21600"/>
                </a:cubicBezTo>
                <a:cubicBezTo>
                  <a:pt x="20955" y="21600"/>
                  <a:pt x="21599" y="20956"/>
                  <a:pt x="21599" y="20160"/>
                </a:cubicBezTo>
                <a:cubicBezTo>
                  <a:pt x="21599" y="20155"/>
                  <a:pt x="21597" y="20152"/>
                  <a:pt x="21597" y="20148"/>
                </a:cubicBezTo>
                <a:cubicBezTo>
                  <a:pt x="21588" y="9034"/>
                  <a:pt x="12588" y="28"/>
                  <a:pt x="1476" y="8"/>
                </a:cubicBezTo>
                <a:cubicBezTo>
                  <a:pt x="1465" y="7"/>
                  <a:pt x="1454" y="0"/>
                  <a:pt x="1440" y="0"/>
                </a:cubicBezTo>
                <a:cubicBezTo>
                  <a:pt x="644" y="0"/>
                  <a:pt x="0" y="644"/>
                  <a:pt x="0" y="1440"/>
                </a:cubicBezTo>
                <a:cubicBezTo>
                  <a:pt x="0" y="2234"/>
                  <a:pt x="644" y="2878"/>
                  <a:pt x="1437" y="2880"/>
                </a:cubicBezTo>
              </a:path>
            </a:pathLst>
          </a:custGeom>
          <a:solidFill>
            <a:srgbClr val="424242"/>
          </a:solidFill>
          <a:ln>
            <a:noFill/>
          </a:ln>
          <a:effectLst/>
          <a:extLs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363" name="AutoShape 139"/>
          <p:cNvSpPr>
            <a:spLocks/>
          </p:cNvSpPr>
          <p:nvPr/>
        </p:nvSpPr>
        <p:spPr bwMode="auto">
          <a:xfrm>
            <a:off x="7021513" y="3305175"/>
            <a:ext cx="928687" cy="900113"/>
          </a:xfrm>
          <a:custGeom>
            <a:avLst/>
            <a:gdLst>
              <a:gd name="T0" fmla="+- 0 10800 104"/>
              <a:gd name="T1" fmla="*/ T0 w 21392"/>
              <a:gd name="T2" fmla="*/ 10800 h 21600"/>
              <a:gd name="T3" fmla="+- 0 10800 104"/>
              <a:gd name="T4" fmla="*/ T3 w 21392"/>
              <a:gd name="T5" fmla="*/ 10800 h 21600"/>
              <a:gd name="T6" fmla="+- 0 10800 104"/>
              <a:gd name="T7" fmla="*/ T6 w 21392"/>
              <a:gd name="T8" fmla="*/ 10800 h 21600"/>
              <a:gd name="T9" fmla="+- 0 10800 104"/>
              <a:gd name="T10" fmla="*/ T9 w 21392"/>
              <a:gd name="T11" fmla="*/ 10800 h 21600"/>
            </a:gdLst>
            <a:ahLst/>
            <a:cxnLst>
              <a:cxn ang="0">
                <a:pos x="T1" y="T2"/>
              </a:cxn>
              <a:cxn ang="0">
                <a:pos x="T4" y="T5"/>
              </a:cxn>
              <a:cxn ang="0">
                <a:pos x="T7" y="T8"/>
              </a:cxn>
              <a:cxn ang="0">
                <a:pos x="T10" y="T11"/>
              </a:cxn>
            </a:cxnLst>
            <a:rect l="0" t="0" r="r" b="b"/>
            <a:pathLst>
              <a:path w="21392" h="21600">
                <a:moveTo>
                  <a:pt x="15768" y="12794"/>
                </a:moveTo>
                <a:cubicBezTo>
                  <a:pt x="15426" y="13150"/>
                  <a:pt x="15271" y="13651"/>
                  <a:pt x="15350" y="14142"/>
                </a:cubicBezTo>
                <a:lnTo>
                  <a:pt x="16296" y="20031"/>
                </a:lnTo>
                <a:lnTo>
                  <a:pt x="11443" y="17309"/>
                </a:lnTo>
                <a:cubicBezTo>
                  <a:pt x="11210" y="17178"/>
                  <a:pt x="10953" y="17112"/>
                  <a:pt x="10696" y="17112"/>
                </a:cubicBezTo>
                <a:cubicBezTo>
                  <a:pt x="10439" y="17112"/>
                  <a:pt x="10182" y="17178"/>
                  <a:pt x="9949" y="17309"/>
                </a:cubicBezTo>
                <a:lnTo>
                  <a:pt x="5095" y="20031"/>
                </a:lnTo>
                <a:lnTo>
                  <a:pt x="6042" y="14142"/>
                </a:lnTo>
                <a:cubicBezTo>
                  <a:pt x="6121" y="13651"/>
                  <a:pt x="5966" y="13150"/>
                  <a:pt x="5624" y="12794"/>
                </a:cubicBezTo>
                <a:lnTo>
                  <a:pt x="1545" y="8550"/>
                </a:lnTo>
                <a:lnTo>
                  <a:pt x="7111" y="7685"/>
                </a:lnTo>
                <a:cubicBezTo>
                  <a:pt x="7619" y="7607"/>
                  <a:pt x="8057" y="7275"/>
                  <a:pt x="8276" y="6802"/>
                </a:cubicBezTo>
                <a:lnTo>
                  <a:pt x="10696" y="1568"/>
                </a:lnTo>
                <a:lnTo>
                  <a:pt x="13116" y="6802"/>
                </a:lnTo>
                <a:cubicBezTo>
                  <a:pt x="13334" y="7275"/>
                  <a:pt x="13772" y="7607"/>
                  <a:pt x="14280" y="7685"/>
                </a:cubicBezTo>
                <a:lnTo>
                  <a:pt x="19847" y="8550"/>
                </a:lnTo>
                <a:cubicBezTo>
                  <a:pt x="19847" y="8550"/>
                  <a:pt x="15768" y="12794"/>
                  <a:pt x="15768" y="12794"/>
                </a:cubicBezTo>
                <a:close/>
                <a:moveTo>
                  <a:pt x="21312" y="8051"/>
                </a:moveTo>
                <a:cubicBezTo>
                  <a:pt x="21127" y="7495"/>
                  <a:pt x="20652" y="7088"/>
                  <a:pt x="20080" y="6999"/>
                </a:cubicBezTo>
                <a:lnTo>
                  <a:pt x="14514" y="6136"/>
                </a:lnTo>
                <a:lnTo>
                  <a:pt x="12094" y="901"/>
                </a:lnTo>
                <a:cubicBezTo>
                  <a:pt x="11840" y="351"/>
                  <a:pt x="11295" y="0"/>
                  <a:pt x="10696" y="0"/>
                </a:cubicBezTo>
                <a:cubicBezTo>
                  <a:pt x="10097" y="0"/>
                  <a:pt x="9552" y="351"/>
                  <a:pt x="9297" y="901"/>
                </a:cubicBezTo>
                <a:lnTo>
                  <a:pt x="6878" y="6136"/>
                </a:lnTo>
                <a:lnTo>
                  <a:pt x="1311" y="6999"/>
                </a:lnTo>
                <a:cubicBezTo>
                  <a:pt x="739" y="7088"/>
                  <a:pt x="264" y="7495"/>
                  <a:pt x="80" y="8051"/>
                </a:cubicBezTo>
                <a:cubicBezTo>
                  <a:pt x="-104" y="8609"/>
                  <a:pt x="35" y="9224"/>
                  <a:pt x="439" y="9644"/>
                </a:cubicBezTo>
                <a:lnTo>
                  <a:pt x="4518" y="13889"/>
                </a:lnTo>
                <a:lnTo>
                  <a:pt x="3572" y="19777"/>
                </a:lnTo>
                <a:cubicBezTo>
                  <a:pt x="3476" y="20370"/>
                  <a:pt x="3722" y="20966"/>
                  <a:pt x="4206" y="21313"/>
                </a:cubicBezTo>
                <a:cubicBezTo>
                  <a:pt x="4471" y="21503"/>
                  <a:pt x="4783" y="21600"/>
                  <a:pt x="5095" y="21600"/>
                </a:cubicBezTo>
                <a:cubicBezTo>
                  <a:pt x="5352" y="21600"/>
                  <a:pt x="5609" y="21534"/>
                  <a:pt x="5843" y="21404"/>
                </a:cubicBezTo>
                <a:lnTo>
                  <a:pt x="10696" y="18681"/>
                </a:lnTo>
                <a:lnTo>
                  <a:pt x="15549" y="21404"/>
                </a:lnTo>
                <a:cubicBezTo>
                  <a:pt x="15782" y="21534"/>
                  <a:pt x="16040" y="21600"/>
                  <a:pt x="16296" y="21600"/>
                </a:cubicBezTo>
                <a:cubicBezTo>
                  <a:pt x="16608" y="21600"/>
                  <a:pt x="16920" y="21503"/>
                  <a:pt x="17186" y="21313"/>
                </a:cubicBezTo>
                <a:cubicBezTo>
                  <a:pt x="17669" y="20966"/>
                  <a:pt x="17915" y="20370"/>
                  <a:pt x="17820" y="19777"/>
                </a:cubicBezTo>
                <a:lnTo>
                  <a:pt x="16873" y="13889"/>
                </a:lnTo>
                <a:lnTo>
                  <a:pt x="20953" y="9644"/>
                </a:lnTo>
                <a:cubicBezTo>
                  <a:pt x="21357" y="9224"/>
                  <a:pt x="21496" y="8609"/>
                  <a:pt x="21312" y="8051"/>
                </a:cubicBezTo>
              </a:path>
            </a:pathLst>
          </a:custGeom>
          <a:solidFill>
            <a:srgbClr val="424242"/>
          </a:solidFill>
          <a:ln>
            <a:noFill/>
          </a:ln>
          <a:effectLst/>
          <a:extLs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364" name="AutoShape 140"/>
          <p:cNvSpPr>
            <a:spLocks/>
          </p:cNvSpPr>
          <p:nvPr/>
        </p:nvSpPr>
        <p:spPr bwMode="auto">
          <a:xfrm>
            <a:off x="5278438" y="3536950"/>
            <a:ext cx="581025" cy="471488"/>
          </a:xfrm>
          <a:custGeom>
            <a:avLst/>
            <a:gdLst>
              <a:gd name="T0" fmla="+- 0 10800 376"/>
              <a:gd name="T1" fmla="*/ T0 w 20848"/>
              <a:gd name="T2" fmla="*/ 10800 h 21600"/>
              <a:gd name="T3" fmla="+- 0 10800 376"/>
              <a:gd name="T4" fmla="*/ T3 w 20848"/>
              <a:gd name="T5" fmla="*/ 10800 h 21600"/>
              <a:gd name="T6" fmla="+- 0 10800 376"/>
              <a:gd name="T7" fmla="*/ T6 w 20848"/>
              <a:gd name="T8" fmla="*/ 10800 h 21600"/>
              <a:gd name="T9" fmla="+- 0 10800 376"/>
              <a:gd name="T10" fmla="*/ T9 w 20848"/>
              <a:gd name="T11" fmla="*/ 10800 h 21600"/>
            </a:gdLst>
            <a:ahLst/>
            <a:cxnLst>
              <a:cxn ang="0">
                <a:pos x="T1" y="T2"/>
              </a:cxn>
              <a:cxn ang="0">
                <a:pos x="T4" y="T5"/>
              </a:cxn>
              <a:cxn ang="0">
                <a:pos x="T7" y="T8"/>
              </a:cxn>
              <a:cxn ang="0">
                <a:pos x="T10" y="T11"/>
              </a:cxn>
            </a:cxnLst>
            <a:rect l="0" t="0" r="r" b="b"/>
            <a:pathLst>
              <a:path w="20848" h="21600">
                <a:moveTo>
                  <a:pt x="18728" y="19178"/>
                </a:moveTo>
                <a:cubicBezTo>
                  <a:pt x="13191" y="20631"/>
                  <a:pt x="7654" y="20631"/>
                  <a:pt x="2118" y="19178"/>
                </a:cubicBezTo>
                <a:cubicBezTo>
                  <a:pt x="678" y="13592"/>
                  <a:pt x="678" y="8008"/>
                  <a:pt x="2118" y="2421"/>
                </a:cubicBezTo>
                <a:cubicBezTo>
                  <a:pt x="7654" y="968"/>
                  <a:pt x="13191" y="968"/>
                  <a:pt x="18728" y="2421"/>
                </a:cubicBezTo>
                <a:cubicBezTo>
                  <a:pt x="20168" y="8008"/>
                  <a:pt x="20168" y="13592"/>
                  <a:pt x="18728" y="19178"/>
                </a:cubicBezTo>
                <a:moveTo>
                  <a:pt x="18938" y="1116"/>
                </a:moveTo>
                <a:cubicBezTo>
                  <a:pt x="16114" y="375"/>
                  <a:pt x="13249" y="0"/>
                  <a:pt x="10423" y="0"/>
                </a:cubicBezTo>
                <a:cubicBezTo>
                  <a:pt x="7597" y="0"/>
                  <a:pt x="4732" y="375"/>
                  <a:pt x="1908" y="1116"/>
                </a:cubicBezTo>
                <a:cubicBezTo>
                  <a:pt x="1543" y="1213"/>
                  <a:pt x="1244" y="1552"/>
                  <a:pt x="1127" y="2004"/>
                </a:cubicBezTo>
                <a:cubicBezTo>
                  <a:pt x="-376" y="7841"/>
                  <a:pt x="-376" y="13759"/>
                  <a:pt x="1127" y="19593"/>
                </a:cubicBezTo>
                <a:cubicBezTo>
                  <a:pt x="1244" y="20047"/>
                  <a:pt x="1543" y="20386"/>
                  <a:pt x="1908" y="20482"/>
                </a:cubicBezTo>
                <a:cubicBezTo>
                  <a:pt x="4732" y="21224"/>
                  <a:pt x="7597" y="21600"/>
                  <a:pt x="10423" y="21600"/>
                </a:cubicBezTo>
                <a:cubicBezTo>
                  <a:pt x="13249" y="21600"/>
                  <a:pt x="16114" y="21224"/>
                  <a:pt x="18938" y="20482"/>
                </a:cubicBezTo>
                <a:cubicBezTo>
                  <a:pt x="19303" y="20386"/>
                  <a:pt x="19602" y="20047"/>
                  <a:pt x="19719" y="19593"/>
                </a:cubicBezTo>
                <a:cubicBezTo>
                  <a:pt x="21223" y="13759"/>
                  <a:pt x="21223" y="7841"/>
                  <a:pt x="19719" y="2004"/>
                </a:cubicBezTo>
                <a:cubicBezTo>
                  <a:pt x="19602" y="1552"/>
                  <a:pt x="19303" y="1213"/>
                  <a:pt x="18938" y="1116"/>
                </a:cubicBezTo>
              </a:path>
            </a:pathLst>
          </a:custGeom>
          <a:solidFill>
            <a:srgbClr val="424242"/>
          </a:solidFill>
          <a:ln>
            <a:noFill/>
          </a:ln>
          <a:effectLst/>
          <a:extLs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365" name="AutoShape 141"/>
          <p:cNvSpPr>
            <a:spLocks/>
          </p:cNvSpPr>
          <p:nvPr/>
        </p:nvSpPr>
        <p:spPr bwMode="auto">
          <a:xfrm>
            <a:off x="5162550" y="3421063"/>
            <a:ext cx="928688" cy="725487"/>
          </a:xfrm>
          <a:custGeom>
            <a:avLst/>
            <a:gdLst>
              <a:gd name="T0" fmla="+- 0 10800 252"/>
              <a:gd name="T1" fmla="*/ T0 w 21096"/>
              <a:gd name="T2" fmla="*/ 10800 h 21600"/>
              <a:gd name="T3" fmla="+- 0 10800 252"/>
              <a:gd name="T4" fmla="*/ T3 w 21096"/>
              <a:gd name="T5" fmla="*/ 10800 h 21600"/>
              <a:gd name="T6" fmla="+- 0 10800 252"/>
              <a:gd name="T7" fmla="*/ T6 w 21096"/>
              <a:gd name="T8" fmla="*/ 10800 h 21600"/>
              <a:gd name="T9" fmla="+- 0 10800 252"/>
              <a:gd name="T10" fmla="*/ T9 w 21096"/>
              <a:gd name="T11" fmla="*/ 10800 h 21600"/>
            </a:gdLst>
            <a:ahLst/>
            <a:cxnLst>
              <a:cxn ang="0">
                <a:pos x="T1" y="T2"/>
              </a:cxn>
              <a:cxn ang="0">
                <a:pos x="T4" y="T5"/>
              </a:cxn>
              <a:cxn ang="0">
                <a:pos x="T7" y="T8"/>
              </a:cxn>
              <a:cxn ang="0">
                <a:pos x="T10" y="T11"/>
              </a:cxn>
            </a:cxnLst>
            <a:rect l="0" t="0" r="r" b="b"/>
            <a:pathLst>
              <a:path w="21096" h="21600">
                <a:moveTo>
                  <a:pt x="19056" y="18331"/>
                </a:moveTo>
                <a:cubicBezTo>
                  <a:pt x="13383" y="19233"/>
                  <a:pt x="7711" y="19233"/>
                  <a:pt x="2038" y="18331"/>
                </a:cubicBezTo>
                <a:cubicBezTo>
                  <a:pt x="1074" y="13022"/>
                  <a:pt x="1074" y="7713"/>
                  <a:pt x="2038" y="2404"/>
                </a:cubicBezTo>
                <a:cubicBezTo>
                  <a:pt x="7711" y="1502"/>
                  <a:pt x="13383" y="1502"/>
                  <a:pt x="19056" y="2404"/>
                </a:cubicBezTo>
                <a:cubicBezTo>
                  <a:pt x="20021" y="7713"/>
                  <a:pt x="20021" y="13022"/>
                  <a:pt x="19056" y="18331"/>
                </a:cubicBezTo>
                <a:moveTo>
                  <a:pt x="20338" y="2005"/>
                </a:moveTo>
                <a:cubicBezTo>
                  <a:pt x="20211" y="1301"/>
                  <a:pt x="19762" y="776"/>
                  <a:pt x="19215" y="689"/>
                </a:cubicBezTo>
                <a:cubicBezTo>
                  <a:pt x="16339" y="232"/>
                  <a:pt x="13423" y="0"/>
                  <a:pt x="10547" y="0"/>
                </a:cubicBezTo>
                <a:cubicBezTo>
                  <a:pt x="7671" y="0"/>
                  <a:pt x="4755" y="232"/>
                  <a:pt x="1879" y="689"/>
                </a:cubicBezTo>
                <a:cubicBezTo>
                  <a:pt x="1332" y="776"/>
                  <a:pt x="883" y="1301"/>
                  <a:pt x="756" y="2005"/>
                </a:cubicBezTo>
                <a:cubicBezTo>
                  <a:pt x="-252" y="7553"/>
                  <a:pt x="-252" y="13181"/>
                  <a:pt x="756" y="18731"/>
                </a:cubicBezTo>
                <a:cubicBezTo>
                  <a:pt x="883" y="19434"/>
                  <a:pt x="1332" y="19959"/>
                  <a:pt x="1879" y="20046"/>
                </a:cubicBezTo>
                <a:cubicBezTo>
                  <a:pt x="3265" y="20266"/>
                  <a:pt x="4660" y="20429"/>
                  <a:pt x="6055" y="20544"/>
                </a:cubicBezTo>
                <a:cubicBezTo>
                  <a:pt x="5979" y="20606"/>
                  <a:pt x="5931" y="20670"/>
                  <a:pt x="5931" y="20735"/>
                </a:cubicBezTo>
                <a:cubicBezTo>
                  <a:pt x="5931" y="21213"/>
                  <a:pt x="7997" y="21599"/>
                  <a:pt x="10547" y="21599"/>
                </a:cubicBezTo>
                <a:cubicBezTo>
                  <a:pt x="13097" y="21599"/>
                  <a:pt x="15164" y="21213"/>
                  <a:pt x="15164" y="20735"/>
                </a:cubicBezTo>
                <a:cubicBezTo>
                  <a:pt x="15164" y="20670"/>
                  <a:pt x="15115" y="20606"/>
                  <a:pt x="15040" y="20544"/>
                </a:cubicBezTo>
                <a:cubicBezTo>
                  <a:pt x="16434" y="20429"/>
                  <a:pt x="17830" y="20266"/>
                  <a:pt x="19215" y="20046"/>
                </a:cubicBezTo>
                <a:cubicBezTo>
                  <a:pt x="19762" y="19959"/>
                  <a:pt x="20211" y="19434"/>
                  <a:pt x="20338" y="18731"/>
                </a:cubicBezTo>
                <a:cubicBezTo>
                  <a:pt x="21347" y="13181"/>
                  <a:pt x="21347" y="7553"/>
                  <a:pt x="20338" y="2005"/>
                </a:cubicBezTo>
              </a:path>
            </a:pathLst>
          </a:custGeom>
          <a:solidFill>
            <a:srgbClr val="424242"/>
          </a:solidFill>
          <a:ln>
            <a:noFill/>
          </a:ln>
          <a:effectLst/>
          <a:extLs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366" name="AutoShape 142"/>
          <p:cNvSpPr>
            <a:spLocks/>
          </p:cNvSpPr>
          <p:nvPr/>
        </p:nvSpPr>
        <p:spPr bwMode="auto">
          <a:xfrm>
            <a:off x="5888038" y="3567113"/>
            <a:ext cx="87312" cy="8572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7200"/>
                </a:moveTo>
                <a:cubicBezTo>
                  <a:pt x="12779" y="7200"/>
                  <a:pt x="14399" y="8820"/>
                  <a:pt x="14399" y="10800"/>
                </a:cubicBezTo>
                <a:cubicBezTo>
                  <a:pt x="14399" y="12779"/>
                  <a:pt x="12779" y="14400"/>
                  <a:pt x="10800" y="14400"/>
                </a:cubicBezTo>
                <a:cubicBezTo>
                  <a:pt x="8820" y="14400"/>
                  <a:pt x="7199" y="12779"/>
                  <a:pt x="7199" y="10800"/>
                </a:cubicBezTo>
                <a:cubicBezTo>
                  <a:pt x="7199" y="8820"/>
                  <a:pt x="8820" y="7200"/>
                  <a:pt x="10800" y="7200"/>
                </a:cubicBezTo>
                <a:moveTo>
                  <a:pt x="10800" y="21599"/>
                </a:moveTo>
                <a:cubicBezTo>
                  <a:pt x="16762" y="21599"/>
                  <a:pt x="21600" y="16762"/>
                  <a:pt x="21600" y="10800"/>
                </a:cubicBezTo>
                <a:cubicBezTo>
                  <a:pt x="21600" y="4837"/>
                  <a:pt x="16762" y="0"/>
                  <a:pt x="10800" y="0"/>
                </a:cubicBezTo>
                <a:cubicBezTo>
                  <a:pt x="4837" y="0"/>
                  <a:pt x="0" y="4837"/>
                  <a:pt x="0" y="10800"/>
                </a:cubicBezTo>
                <a:cubicBezTo>
                  <a:pt x="0" y="16762"/>
                  <a:pt x="4837" y="21599"/>
                  <a:pt x="10800" y="21599"/>
                </a:cubicBezTo>
              </a:path>
            </a:pathLst>
          </a:custGeom>
          <a:solidFill>
            <a:srgbClr val="424242"/>
          </a:solidFill>
          <a:ln>
            <a:noFill/>
          </a:ln>
          <a:effectLst/>
          <a:extLs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367" name="AutoShape 143"/>
          <p:cNvSpPr>
            <a:spLocks/>
          </p:cNvSpPr>
          <p:nvPr/>
        </p:nvSpPr>
        <p:spPr bwMode="auto">
          <a:xfrm>
            <a:off x="5859463" y="3943350"/>
            <a:ext cx="115887" cy="3016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8899" y="0"/>
                </a:moveTo>
                <a:lnTo>
                  <a:pt x="2699" y="0"/>
                </a:lnTo>
                <a:cubicBezTo>
                  <a:pt x="1210" y="0"/>
                  <a:pt x="0" y="4841"/>
                  <a:pt x="0" y="10800"/>
                </a:cubicBezTo>
                <a:cubicBezTo>
                  <a:pt x="0" y="16758"/>
                  <a:pt x="1210" y="21599"/>
                  <a:pt x="2699" y="21599"/>
                </a:cubicBezTo>
                <a:lnTo>
                  <a:pt x="18899" y="21599"/>
                </a:lnTo>
                <a:cubicBezTo>
                  <a:pt x="20389" y="21599"/>
                  <a:pt x="21600" y="16758"/>
                  <a:pt x="21600" y="10800"/>
                </a:cubicBezTo>
                <a:cubicBezTo>
                  <a:pt x="21600" y="4841"/>
                  <a:pt x="20389" y="0"/>
                  <a:pt x="18899" y="0"/>
                </a:cubicBezTo>
              </a:path>
            </a:pathLst>
          </a:custGeom>
          <a:solidFill>
            <a:srgbClr val="424242"/>
          </a:solidFill>
          <a:ln>
            <a:noFill/>
          </a:ln>
          <a:effectLst/>
          <a:extLs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368" name="AutoShape 144"/>
          <p:cNvSpPr>
            <a:spLocks/>
          </p:cNvSpPr>
          <p:nvPr/>
        </p:nvSpPr>
        <p:spPr bwMode="auto">
          <a:xfrm>
            <a:off x="5888038" y="3856038"/>
            <a:ext cx="117475" cy="3016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8899" y="0"/>
                </a:moveTo>
                <a:lnTo>
                  <a:pt x="2699" y="0"/>
                </a:lnTo>
                <a:cubicBezTo>
                  <a:pt x="1210" y="0"/>
                  <a:pt x="0" y="4841"/>
                  <a:pt x="0" y="10800"/>
                </a:cubicBezTo>
                <a:cubicBezTo>
                  <a:pt x="0" y="16758"/>
                  <a:pt x="1210" y="21599"/>
                  <a:pt x="2699" y="21599"/>
                </a:cubicBezTo>
                <a:lnTo>
                  <a:pt x="18899" y="21599"/>
                </a:lnTo>
                <a:cubicBezTo>
                  <a:pt x="20389" y="21599"/>
                  <a:pt x="21600" y="16758"/>
                  <a:pt x="21600" y="10800"/>
                </a:cubicBezTo>
                <a:cubicBezTo>
                  <a:pt x="21600" y="4841"/>
                  <a:pt x="20389" y="0"/>
                  <a:pt x="18899" y="0"/>
                </a:cubicBezTo>
              </a:path>
            </a:pathLst>
          </a:custGeom>
          <a:solidFill>
            <a:srgbClr val="424242"/>
          </a:solidFill>
          <a:ln>
            <a:noFill/>
          </a:ln>
          <a:effectLst/>
          <a:extLs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369" name="AutoShape 145"/>
          <p:cNvSpPr>
            <a:spLocks/>
          </p:cNvSpPr>
          <p:nvPr/>
        </p:nvSpPr>
        <p:spPr bwMode="auto">
          <a:xfrm>
            <a:off x="5888038" y="3770313"/>
            <a:ext cx="117475" cy="2857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8899" y="0"/>
                </a:moveTo>
                <a:lnTo>
                  <a:pt x="2699" y="0"/>
                </a:lnTo>
                <a:cubicBezTo>
                  <a:pt x="1210" y="0"/>
                  <a:pt x="0" y="4841"/>
                  <a:pt x="0" y="10800"/>
                </a:cubicBezTo>
                <a:cubicBezTo>
                  <a:pt x="0" y="16758"/>
                  <a:pt x="1210" y="21599"/>
                  <a:pt x="2699" y="21599"/>
                </a:cubicBezTo>
                <a:lnTo>
                  <a:pt x="18899" y="21599"/>
                </a:lnTo>
                <a:cubicBezTo>
                  <a:pt x="20389" y="21599"/>
                  <a:pt x="21600" y="16758"/>
                  <a:pt x="21600" y="10800"/>
                </a:cubicBezTo>
                <a:cubicBezTo>
                  <a:pt x="21600" y="4841"/>
                  <a:pt x="20389" y="0"/>
                  <a:pt x="18899" y="0"/>
                </a:cubicBezTo>
              </a:path>
            </a:pathLst>
          </a:custGeom>
          <a:solidFill>
            <a:srgbClr val="424242"/>
          </a:solidFill>
          <a:ln>
            <a:noFill/>
          </a:ln>
          <a:effectLst/>
          <a:extLs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370" name="AutoShape 146"/>
          <p:cNvSpPr>
            <a:spLocks/>
          </p:cNvSpPr>
          <p:nvPr/>
        </p:nvSpPr>
        <p:spPr bwMode="auto">
          <a:xfrm>
            <a:off x="5395913" y="3652838"/>
            <a:ext cx="173037" cy="122237"/>
          </a:xfrm>
          <a:custGeom>
            <a:avLst/>
            <a:gdLst>
              <a:gd name="T0" fmla="+- 0 10822 44"/>
              <a:gd name="T1" fmla="*/ T0 w 21556"/>
              <a:gd name="T2" fmla="+- 0 10826 53"/>
              <a:gd name="T3" fmla="*/ 10826 h 21547"/>
              <a:gd name="T4" fmla="+- 0 10822 44"/>
              <a:gd name="T5" fmla="*/ T4 w 21556"/>
              <a:gd name="T6" fmla="+- 0 10826 53"/>
              <a:gd name="T7" fmla="*/ 10826 h 21547"/>
              <a:gd name="T8" fmla="+- 0 10822 44"/>
              <a:gd name="T9" fmla="*/ T8 w 21556"/>
              <a:gd name="T10" fmla="+- 0 10826 53"/>
              <a:gd name="T11" fmla="*/ 10826 h 21547"/>
              <a:gd name="T12" fmla="+- 0 10822 44"/>
              <a:gd name="T13" fmla="*/ T12 w 21556"/>
              <a:gd name="T14" fmla="+- 0 10826 53"/>
              <a:gd name="T15" fmla="*/ 10826 h 21547"/>
            </a:gdLst>
            <a:ahLst/>
            <a:cxnLst>
              <a:cxn ang="0">
                <a:pos x="T1" y="T3"/>
              </a:cxn>
              <a:cxn ang="0">
                <a:pos x="T5" y="T7"/>
              </a:cxn>
              <a:cxn ang="0">
                <a:pos x="T9" y="T11"/>
              </a:cxn>
              <a:cxn ang="0">
                <a:pos x="T13" y="T15"/>
              </a:cxn>
            </a:cxnLst>
            <a:rect l="0" t="0" r="r" b="b"/>
            <a:pathLst>
              <a:path w="21556" h="21547">
                <a:moveTo>
                  <a:pt x="19751" y="2"/>
                </a:moveTo>
                <a:lnTo>
                  <a:pt x="3200" y="1845"/>
                </a:lnTo>
                <a:cubicBezTo>
                  <a:pt x="2215" y="2010"/>
                  <a:pt x="1272" y="3284"/>
                  <a:pt x="1106" y="4676"/>
                </a:cubicBezTo>
                <a:lnTo>
                  <a:pt x="1" y="18986"/>
                </a:lnTo>
                <a:cubicBezTo>
                  <a:pt x="-44" y="20398"/>
                  <a:pt x="724" y="21547"/>
                  <a:pt x="1712" y="21547"/>
                </a:cubicBezTo>
                <a:cubicBezTo>
                  <a:pt x="2698" y="21547"/>
                  <a:pt x="3542" y="20398"/>
                  <a:pt x="3582" y="18978"/>
                </a:cubicBezTo>
                <a:lnTo>
                  <a:pt x="4185" y="9251"/>
                </a:lnTo>
                <a:cubicBezTo>
                  <a:pt x="4319" y="7849"/>
                  <a:pt x="5235" y="6592"/>
                  <a:pt x="6220" y="6447"/>
                </a:cubicBezTo>
                <a:lnTo>
                  <a:pt x="19751" y="5128"/>
                </a:lnTo>
                <a:cubicBezTo>
                  <a:pt x="20743" y="5078"/>
                  <a:pt x="21556" y="3884"/>
                  <a:pt x="21556" y="2467"/>
                </a:cubicBezTo>
                <a:cubicBezTo>
                  <a:pt x="21556" y="1055"/>
                  <a:pt x="20743" y="-53"/>
                  <a:pt x="19751" y="2"/>
                </a:cubicBezTo>
              </a:path>
            </a:pathLst>
          </a:custGeom>
          <a:solidFill>
            <a:srgbClr val="424242"/>
          </a:solidFill>
          <a:ln>
            <a:noFill/>
          </a:ln>
          <a:effectLst/>
          <a:extLs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371" name="AutoShape 147"/>
          <p:cNvSpPr>
            <a:spLocks/>
          </p:cNvSpPr>
          <p:nvPr/>
        </p:nvSpPr>
        <p:spPr bwMode="auto">
          <a:xfrm>
            <a:off x="3305175" y="3362325"/>
            <a:ext cx="928688" cy="814388"/>
          </a:xfrm>
          <a:custGeom>
            <a:avLst/>
            <a:gdLst>
              <a:gd name="T0" fmla="+- 0 10800 597"/>
              <a:gd name="T1" fmla="*/ T0 w 20407"/>
              <a:gd name="T2" fmla="+- 0 11028 672"/>
              <a:gd name="T3" fmla="*/ 11028 h 20712"/>
              <a:gd name="T4" fmla="+- 0 10800 597"/>
              <a:gd name="T5" fmla="*/ T4 w 20407"/>
              <a:gd name="T6" fmla="+- 0 11028 672"/>
              <a:gd name="T7" fmla="*/ 11028 h 20712"/>
              <a:gd name="T8" fmla="+- 0 10800 597"/>
              <a:gd name="T9" fmla="*/ T8 w 20407"/>
              <a:gd name="T10" fmla="+- 0 11028 672"/>
              <a:gd name="T11" fmla="*/ 11028 h 20712"/>
              <a:gd name="T12" fmla="+- 0 10800 597"/>
              <a:gd name="T13" fmla="*/ T12 w 20407"/>
              <a:gd name="T14" fmla="+- 0 11028 672"/>
              <a:gd name="T15" fmla="*/ 11028 h 20712"/>
            </a:gdLst>
            <a:ahLst/>
            <a:cxnLst>
              <a:cxn ang="0">
                <a:pos x="T1" y="T3"/>
              </a:cxn>
              <a:cxn ang="0">
                <a:pos x="T5" y="T7"/>
              </a:cxn>
              <a:cxn ang="0">
                <a:pos x="T9" y="T11"/>
              </a:cxn>
              <a:cxn ang="0">
                <a:pos x="T13" y="T15"/>
              </a:cxn>
            </a:cxnLst>
            <a:rect l="0" t="0" r="r" b="b"/>
            <a:pathLst>
              <a:path w="20407" h="20712">
                <a:moveTo>
                  <a:pt x="17706" y="10922"/>
                </a:moveTo>
                <a:lnTo>
                  <a:pt x="10657" y="19017"/>
                </a:lnTo>
                <a:cubicBezTo>
                  <a:pt x="10407" y="19305"/>
                  <a:pt x="9998" y="19305"/>
                  <a:pt x="9748" y="19017"/>
                </a:cubicBezTo>
                <a:lnTo>
                  <a:pt x="2699" y="10922"/>
                </a:lnTo>
                <a:cubicBezTo>
                  <a:pt x="817" y="8762"/>
                  <a:pt x="817" y="5247"/>
                  <a:pt x="2699" y="3087"/>
                </a:cubicBezTo>
                <a:cubicBezTo>
                  <a:pt x="4512" y="1004"/>
                  <a:pt x="7429" y="931"/>
                  <a:pt x="9338" y="2923"/>
                </a:cubicBezTo>
                <a:lnTo>
                  <a:pt x="10202" y="3825"/>
                </a:lnTo>
                <a:lnTo>
                  <a:pt x="11067" y="2923"/>
                </a:lnTo>
                <a:cubicBezTo>
                  <a:pt x="12976" y="931"/>
                  <a:pt x="15893" y="1004"/>
                  <a:pt x="17706" y="3087"/>
                </a:cubicBezTo>
                <a:cubicBezTo>
                  <a:pt x="19588" y="5247"/>
                  <a:pt x="19588" y="8762"/>
                  <a:pt x="17706" y="10922"/>
                </a:cubicBezTo>
                <a:moveTo>
                  <a:pt x="18616" y="2043"/>
                </a:moveTo>
                <a:cubicBezTo>
                  <a:pt x="16301" y="-617"/>
                  <a:pt x="12601" y="-672"/>
                  <a:pt x="10202" y="1830"/>
                </a:cubicBezTo>
                <a:cubicBezTo>
                  <a:pt x="7805" y="-672"/>
                  <a:pt x="4104" y="-617"/>
                  <a:pt x="1789" y="2043"/>
                </a:cubicBezTo>
                <a:cubicBezTo>
                  <a:pt x="-597" y="4783"/>
                  <a:pt x="-597" y="9226"/>
                  <a:pt x="1789" y="11967"/>
                </a:cubicBezTo>
                <a:cubicBezTo>
                  <a:pt x="2470" y="12750"/>
                  <a:pt x="8838" y="20061"/>
                  <a:pt x="8838" y="20061"/>
                </a:cubicBezTo>
                <a:cubicBezTo>
                  <a:pt x="9592" y="20928"/>
                  <a:pt x="10812" y="20928"/>
                  <a:pt x="11567" y="20061"/>
                </a:cubicBezTo>
                <a:cubicBezTo>
                  <a:pt x="11567" y="20061"/>
                  <a:pt x="18539" y="12056"/>
                  <a:pt x="18616" y="11967"/>
                </a:cubicBezTo>
                <a:cubicBezTo>
                  <a:pt x="21003" y="9226"/>
                  <a:pt x="21003" y="4783"/>
                  <a:pt x="18616" y="2043"/>
                </a:cubicBezTo>
              </a:path>
            </a:pathLst>
          </a:custGeom>
          <a:solidFill>
            <a:srgbClr val="424242"/>
          </a:solidFill>
          <a:ln>
            <a:noFill/>
          </a:ln>
          <a:effectLst/>
          <a:extLs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372" name="AutoShape 148"/>
          <p:cNvSpPr>
            <a:spLocks/>
          </p:cNvSpPr>
          <p:nvPr/>
        </p:nvSpPr>
        <p:spPr bwMode="auto">
          <a:xfrm>
            <a:off x="3449638" y="3508375"/>
            <a:ext cx="138112" cy="13811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326" y="0"/>
                </a:moveTo>
                <a:cubicBezTo>
                  <a:pt x="19317" y="0"/>
                  <a:pt x="19317" y="4"/>
                  <a:pt x="19308" y="4"/>
                </a:cubicBezTo>
                <a:cubicBezTo>
                  <a:pt x="8643" y="13"/>
                  <a:pt x="0" y="8659"/>
                  <a:pt x="0" y="19326"/>
                </a:cubicBezTo>
                <a:cubicBezTo>
                  <a:pt x="0" y="20580"/>
                  <a:pt x="1019" y="21600"/>
                  <a:pt x="2273" y="21600"/>
                </a:cubicBezTo>
                <a:cubicBezTo>
                  <a:pt x="3528" y="21600"/>
                  <a:pt x="4547" y="20580"/>
                  <a:pt x="4547" y="19326"/>
                </a:cubicBezTo>
                <a:lnTo>
                  <a:pt x="4547" y="19321"/>
                </a:lnTo>
                <a:cubicBezTo>
                  <a:pt x="4547" y="11164"/>
                  <a:pt x="11164" y="4547"/>
                  <a:pt x="19321" y="4547"/>
                </a:cubicBezTo>
                <a:lnTo>
                  <a:pt x="19326" y="4547"/>
                </a:lnTo>
                <a:cubicBezTo>
                  <a:pt x="20580" y="4547"/>
                  <a:pt x="21599" y="3528"/>
                  <a:pt x="21599" y="2273"/>
                </a:cubicBezTo>
                <a:cubicBezTo>
                  <a:pt x="21599" y="1019"/>
                  <a:pt x="20580" y="0"/>
                  <a:pt x="19326" y="0"/>
                </a:cubicBezTo>
              </a:path>
            </a:pathLst>
          </a:custGeom>
          <a:solidFill>
            <a:srgbClr val="424242"/>
          </a:solidFill>
          <a:ln>
            <a:noFill/>
          </a:ln>
          <a:effectLst/>
          <a:extLs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373" name="AutoShape 149"/>
          <p:cNvSpPr>
            <a:spLocks/>
          </p:cNvSpPr>
          <p:nvPr/>
        </p:nvSpPr>
        <p:spPr bwMode="auto">
          <a:xfrm>
            <a:off x="1447800" y="3421063"/>
            <a:ext cx="928688" cy="66833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6537" y="19720"/>
                </a:moveTo>
                <a:lnTo>
                  <a:pt x="16537" y="19721"/>
                </a:lnTo>
                <a:lnTo>
                  <a:pt x="4387" y="19721"/>
                </a:lnTo>
                <a:cubicBezTo>
                  <a:pt x="2713" y="19720"/>
                  <a:pt x="1350" y="17824"/>
                  <a:pt x="1350" y="15494"/>
                </a:cubicBezTo>
                <a:cubicBezTo>
                  <a:pt x="1350" y="13992"/>
                  <a:pt x="1918" y="12635"/>
                  <a:pt x="2871" y="11862"/>
                </a:cubicBezTo>
                <a:cubicBezTo>
                  <a:pt x="3797" y="11123"/>
                  <a:pt x="3860" y="10975"/>
                  <a:pt x="3472" y="9647"/>
                </a:cubicBezTo>
                <a:cubicBezTo>
                  <a:pt x="3406" y="9374"/>
                  <a:pt x="3375" y="9136"/>
                  <a:pt x="3375" y="8921"/>
                </a:cubicBezTo>
                <a:cubicBezTo>
                  <a:pt x="3375" y="7626"/>
                  <a:pt x="4131" y="6573"/>
                  <a:pt x="5062" y="6573"/>
                </a:cubicBezTo>
                <a:cubicBezTo>
                  <a:pt x="5062" y="6573"/>
                  <a:pt x="5505" y="6529"/>
                  <a:pt x="5976" y="6789"/>
                </a:cubicBezTo>
                <a:cubicBezTo>
                  <a:pt x="6750" y="7219"/>
                  <a:pt x="6834" y="6808"/>
                  <a:pt x="7200" y="5701"/>
                </a:cubicBezTo>
                <a:cubicBezTo>
                  <a:pt x="7974" y="3380"/>
                  <a:pt x="9652" y="1878"/>
                  <a:pt x="11475" y="1878"/>
                </a:cubicBezTo>
                <a:cubicBezTo>
                  <a:pt x="13905" y="1878"/>
                  <a:pt x="15914" y="4435"/>
                  <a:pt x="16148" y="7826"/>
                </a:cubicBezTo>
                <a:cubicBezTo>
                  <a:pt x="16231" y="9171"/>
                  <a:pt x="16231" y="9171"/>
                  <a:pt x="17239" y="9491"/>
                </a:cubicBezTo>
                <a:cubicBezTo>
                  <a:pt x="18984" y="9955"/>
                  <a:pt x="20250" y="12085"/>
                  <a:pt x="20250" y="14555"/>
                </a:cubicBezTo>
                <a:cubicBezTo>
                  <a:pt x="20250" y="17404"/>
                  <a:pt x="18585" y="19720"/>
                  <a:pt x="16537" y="19720"/>
                </a:cubicBezTo>
                <a:moveTo>
                  <a:pt x="17492" y="7647"/>
                </a:moveTo>
                <a:cubicBezTo>
                  <a:pt x="17196" y="3362"/>
                  <a:pt x="14632" y="0"/>
                  <a:pt x="11475" y="0"/>
                </a:cubicBezTo>
                <a:cubicBezTo>
                  <a:pt x="9031" y="0"/>
                  <a:pt x="6939" y="2017"/>
                  <a:pt x="5976" y="4911"/>
                </a:cubicBezTo>
                <a:cubicBezTo>
                  <a:pt x="5685" y="4784"/>
                  <a:pt x="5383" y="4695"/>
                  <a:pt x="5062" y="4695"/>
                </a:cubicBezTo>
                <a:cubicBezTo>
                  <a:pt x="3385" y="4695"/>
                  <a:pt x="2025" y="6589"/>
                  <a:pt x="2025" y="8921"/>
                </a:cubicBezTo>
                <a:cubicBezTo>
                  <a:pt x="2025" y="9385"/>
                  <a:pt x="2092" y="9824"/>
                  <a:pt x="2191" y="10240"/>
                </a:cubicBezTo>
                <a:cubicBezTo>
                  <a:pt x="886" y="11298"/>
                  <a:pt x="0" y="13242"/>
                  <a:pt x="0" y="15494"/>
                </a:cubicBezTo>
                <a:cubicBezTo>
                  <a:pt x="0" y="18866"/>
                  <a:pt x="1964" y="21599"/>
                  <a:pt x="4387" y="21599"/>
                </a:cubicBezTo>
                <a:lnTo>
                  <a:pt x="4387" y="21600"/>
                </a:lnTo>
                <a:lnTo>
                  <a:pt x="16537" y="21600"/>
                </a:lnTo>
                <a:lnTo>
                  <a:pt x="16537" y="21599"/>
                </a:lnTo>
                <a:cubicBezTo>
                  <a:pt x="19334" y="21599"/>
                  <a:pt x="21599" y="18446"/>
                  <a:pt x="21599" y="14555"/>
                </a:cubicBezTo>
                <a:cubicBezTo>
                  <a:pt x="21599" y="11120"/>
                  <a:pt x="19831" y="8269"/>
                  <a:pt x="17492" y="7647"/>
                </a:cubicBezTo>
              </a:path>
            </a:pathLst>
          </a:custGeom>
          <a:solidFill>
            <a:srgbClr val="424242"/>
          </a:solidFill>
          <a:ln>
            <a:noFill/>
          </a:ln>
          <a:effectLst/>
          <a:extLs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endParaRPr lang="en-US" sz="3000">
              <a:solidFill>
                <a:srgbClr val="FFFFFF"/>
              </a:solidFill>
              <a:effectLst>
                <a:outerShdw blurRad="38100" dist="38100" dir="2700000" algn="tl">
                  <a:srgbClr val="000000"/>
                </a:outerShdw>
              </a:effectLst>
            </a:endParaRPr>
          </a:p>
        </p:txBody>
      </p:sp>
      <p:sp>
        <p:nvSpPr>
          <p:cNvPr id="52374" name="AutoShape 150"/>
          <p:cNvSpPr>
            <a:spLocks/>
          </p:cNvSpPr>
          <p:nvPr/>
        </p:nvSpPr>
        <p:spPr bwMode="auto">
          <a:xfrm>
            <a:off x="22263100" y="12630150"/>
            <a:ext cx="461963" cy="520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r>
              <a:rPr lang="en-US" sz="2400" b="1">
                <a:solidFill>
                  <a:srgbClr val="444444"/>
                </a:solidFill>
                <a:latin typeface="Open Sans" charset="0"/>
                <a:cs typeface="Open Sans" charset="0"/>
                <a:sym typeface="Open Sans" charset="0"/>
              </a:rPr>
              <a:t>44</a:t>
            </a:r>
            <a:endParaRPr lang="en-US"/>
          </a:p>
        </p:txBody>
      </p:sp>
    </p:spTree>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xmlns:p14="http://schemas.microsoft.com/office/powerpoint/2010/mai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AutoShape 2"/>
          <p:cNvSpPr>
            <a:spLocks/>
          </p:cNvSpPr>
          <p:nvPr/>
        </p:nvSpPr>
        <p:spPr bwMode="auto">
          <a:xfrm>
            <a:off x="1235075" y="723900"/>
            <a:ext cx="5159375" cy="8001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4000" b="1">
                <a:solidFill>
                  <a:srgbClr val="232323"/>
                </a:solidFill>
                <a:latin typeface="Open Sans" charset="0"/>
                <a:cs typeface="Open Sans" charset="0"/>
                <a:sym typeface="Open Sans" charset="0"/>
              </a:rPr>
              <a:t>Business Landscape</a:t>
            </a:r>
            <a:endParaRPr lang="en-US"/>
          </a:p>
        </p:txBody>
      </p:sp>
      <p:sp>
        <p:nvSpPr>
          <p:cNvPr id="12291" name="AutoShape 3"/>
          <p:cNvSpPr>
            <a:spLocks/>
          </p:cNvSpPr>
          <p:nvPr/>
        </p:nvSpPr>
        <p:spPr bwMode="auto">
          <a:xfrm>
            <a:off x="1244600" y="1409700"/>
            <a:ext cx="6832600" cy="6223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3000" dirty="0">
                <a:solidFill>
                  <a:srgbClr val="232323"/>
                </a:solidFill>
                <a:latin typeface="Open Sans" charset="0"/>
                <a:cs typeface="Open Sans" charset="0"/>
                <a:sym typeface="Open Sans" charset="0"/>
              </a:rPr>
              <a:t>We Deliver Dream</a:t>
            </a:r>
            <a:endParaRPr lang="en-US" dirty="0"/>
          </a:p>
        </p:txBody>
      </p:sp>
      <p:sp>
        <p:nvSpPr>
          <p:cNvPr id="12292" name="AutoShape 4"/>
          <p:cNvSpPr>
            <a:spLocks/>
          </p:cNvSpPr>
          <p:nvPr/>
        </p:nvSpPr>
        <p:spPr bwMode="auto">
          <a:xfrm>
            <a:off x="1284288" y="6978650"/>
            <a:ext cx="6591300" cy="34544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2400">
                <a:solidFill>
                  <a:srgbClr val="444444"/>
                </a:solidFill>
                <a:latin typeface="Open Sans" charset="0"/>
                <a:cs typeface="Open Sans" charset="0"/>
                <a:sym typeface="Open Sans" charset="0"/>
              </a:rPr>
              <a:t>Nullam id dolor id nibh ultricies vehicula ut id elit. Vestibulum id ligula porta felis euismod semper. Aenean lacinia bibendum nulla sed consectetur. Nulla vitae elit libero, a pharetra augue. Aenean eu leo quam. Pellentesque ornare sem lacinia quam venenatis vestibulum. Morbi leo risus, porta ac consectetur ac, vestibulum at eros.</a:t>
            </a:r>
            <a:endParaRPr lang="en-US"/>
          </a:p>
        </p:txBody>
      </p:sp>
      <p:sp>
        <p:nvSpPr>
          <p:cNvPr id="12293" name="AutoShape 5"/>
          <p:cNvSpPr>
            <a:spLocks/>
          </p:cNvSpPr>
          <p:nvPr/>
        </p:nvSpPr>
        <p:spPr bwMode="auto">
          <a:xfrm>
            <a:off x="1282700" y="2889250"/>
            <a:ext cx="6591300" cy="385921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pPr algn="l">
              <a:lnSpc>
                <a:spcPct val="80000"/>
              </a:lnSpc>
            </a:pPr>
            <a:r>
              <a:rPr lang="en-US" sz="6400" dirty="0">
                <a:solidFill>
                  <a:srgbClr val="232323"/>
                </a:solidFill>
                <a:latin typeface="Open Sans" charset="0"/>
                <a:cs typeface="Open Sans" charset="0"/>
                <a:sym typeface="Open Sans" charset="0"/>
              </a:rPr>
              <a:t>Time Moves Fast. But We Still The Most </a:t>
            </a:r>
            <a:r>
              <a:rPr lang="en-US" sz="6400" b="1" dirty="0">
                <a:solidFill>
                  <a:srgbClr val="232323"/>
                </a:solidFill>
                <a:latin typeface="Open Sans" charset="0"/>
                <a:cs typeface="Open Sans" charset="0"/>
                <a:sym typeface="Open Sans" charset="0"/>
              </a:rPr>
              <a:t>Leading</a:t>
            </a:r>
            <a:r>
              <a:rPr lang="en-US" sz="6400" dirty="0">
                <a:solidFill>
                  <a:srgbClr val="232323"/>
                </a:solidFill>
                <a:latin typeface="Open Sans" charset="0"/>
                <a:cs typeface="Open Sans" charset="0"/>
                <a:sym typeface="Open Sans" charset="0"/>
              </a:rPr>
              <a:t>.</a:t>
            </a:r>
            <a:endParaRPr lang="en-US" dirty="0"/>
          </a:p>
        </p:txBody>
      </p:sp>
      <p:grpSp>
        <p:nvGrpSpPr>
          <p:cNvPr id="12294" name="Group 6"/>
          <p:cNvGrpSpPr>
            <a:grpSpLocks/>
          </p:cNvGrpSpPr>
          <p:nvPr/>
        </p:nvGrpSpPr>
        <p:grpSpPr bwMode="auto">
          <a:xfrm>
            <a:off x="9690100" y="4362450"/>
            <a:ext cx="12700000" cy="6470650"/>
            <a:chOff x="0" y="0"/>
            <a:chExt cx="12700000" cy="6470650"/>
          </a:xfrm>
        </p:grpSpPr>
        <p:grpSp>
          <p:nvGrpSpPr>
            <p:cNvPr id="12295" name="Group 7"/>
            <p:cNvGrpSpPr>
              <a:grpSpLocks/>
            </p:cNvGrpSpPr>
            <p:nvPr/>
          </p:nvGrpSpPr>
          <p:grpSpPr bwMode="auto">
            <a:xfrm>
              <a:off x="0" y="2660650"/>
              <a:ext cx="12700000" cy="1104900"/>
              <a:chOff x="0" y="0"/>
              <a:chExt cx="12700000" cy="1104900"/>
            </a:xfrm>
          </p:grpSpPr>
          <p:sp>
            <p:nvSpPr>
              <p:cNvPr id="12296" name="AutoShape 8"/>
              <p:cNvSpPr>
                <a:spLocks/>
              </p:cNvSpPr>
              <p:nvPr/>
            </p:nvSpPr>
            <p:spPr bwMode="auto">
              <a:xfrm>
                <a:off x="7772400" y="0"/>
                <a:ext cx="4927600" cy="1104900"/>
              </a:xfrm>
              <a:prstGeom prst="roundRect">
                <a:avLst>
                  <a:gd name="adj" fmla="val 50000"/>
                </a:avLst>
              </a:prstGeom>
              <a:solidFill>
                <a:srgbClr val="00CBA1">
                  <a:alpha val="70000"/>
                </a:srgbClr>
              </a:solidFill>
              <a:ln w="25400" cap="flat" cmpd="sng">
                <a:solidFill>
                  <a:srgbClr val="000000">
                    <a:alpha val="0"/>
                  </a:srgbClr>
                </a:solidFill>
                <a:prstDash val="solid"/>
                <a:miter lim="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000000"/>
                    </a:outerShdw>
                  </a:effectLst>
                </a:endParaRPr>
              </a:p>
            </p:txBody>
          </p:sp>
          <p:sp>
            <p:nvSpPr>
              <p:cNvPr id="12297" name="AutoShape 9"/>
              <p:cNvSpPr>
                <a:spLocks/>
              </p:cNvSpPr>
              <p:nvPr/>
            </p:nvSpPr>
            <p:spPr bwMode="auto">
              <a:xfrm>
                <a:off x="2552700" y="0"/>
                <a:ext cx="6324600" cy="1104900"/>
              </a:xfrm>
              <a:prstGeom prst="roundRect">
                <a:avLst>
                  <a:gd name="adj" fmla="val 50000"/>
                </a:avLst>
              </a:prstGeom>
              <a:solidFill>
                <a:srgbClr val="42A3E8">
                  <a:alpha val="70000"/>
                </a:srgbClr>
              </a:solidFill>
              <a:ln w="25400" cap="flat" cmpd="sng">
                <a:solidFill>
                  <a:srgbClr val="000000">
                    <a:alpha val="0"/>
                  </a:srgbClr>
                </a:solidFill>
                <a:prstDash val="solid"/>
                <a:miter lim="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000000"/>
                    </a:outerShdw>
                  </a:effectLst>
                </a:endParaRPr>
              </a:p>
            </p:txBody>
          </p:sp>
          <p:sp>
            <p:nvSpPr>
              <p:cNvPr id="12298" name="AutoShape 10"/>
              <p:cNvSpPr>
                <a:spLocks/>
              </p:cNvSpPr>
              <p:nvPr/>
            </p:nvSpPr>
            <p:spPr bwMode="auto">
              <a:xfrm>
                <a:off x="0" y="0"/>
                <a:ext cx="3670300" cy="1104900"/>
              </a:xfrm>
              <a:prstGeom prst="roundRect">
                <a:avLst>
                  <a:gd name="adj" fmla="val 50000"/>
                </a:avLst>
              </a:prstGeom>
              <a:solidFill>
                <a:srgbClr val="5B63CF">
                  <a:alpha val="70000"/>
                </a:srgbClr>
              </a:solidFill>
              <a:ln w="25400" cap="flat" cmpd="sng">
                <a:solidFill>
                  <a:srgbClr val="000000">
                    <a:alpha val="0"/>
                  </a:srgbClr>
                </a:solidFill>
                <a:prstDash val="solid"/>
                <a:miter lim="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000000"/>
                    </a:outerShdw>
                  </a:effectLst>
                </a:endParaRPr>
              </a:p>
            </p:txBody>
          </p:sp>
        </p:grpSp>
        <p:sp>
          <p:nvSpPr>
            <p:cNvPr id="12299" name="AutoShape 11"/>
            <p:cNvSpPr>
              <a:spLocks/>
            </p:cNvSpPr>
            <p:nvPr/>
          </p:nvSpPr>
          <p:spPr bwMode="auto">
            <a:xfrm>
              <a:off x="342887" y="1622185"/>
              <a:ext cx="2844801" cy="77470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599"/>
                  </a:moveTo>
                  <a:lnTo>
                    <a:pt x="0" y="17892"/>
                  </a:lnTo>
                  <a:lnTo>
                    <a:pt x="21577" y="17854"/>
                  </a:lnTo>
                  <a:lnTo>
                    <a:pt x="21600" y="21262"/>
                  </a:lnTo>
                  <a:lnTo>
                    <a:pt x="21577" y="17854"/>
                  </a:lnTo>
                  <a:lnTo>
                    <a:pt x="10852" y="17836"/>
                  </a:lnTo>
                  <a:lnTo>
                    <a:pt x="10883" y="0"/>
                  </a:lnTo>
                </a:path>
              </a:pathLst>
            </a:custGeom>
            <a:noFill/>
            <a:ln w="25400" cap="flat" cmpd="sng">
              <a:solidFill>
                <a:srgbClr val="000000"/>
              </a:solidFill>
              <a:prstDash val="solid"/>
              <a:miter lim="0"/>
              <a:headEnd/>
              <a:tailEnd/>
            </a:ln>
            <a:effectLst/>
            <a:extLst>
              <a:ext uri="{909E8E84-426E-40dd-AFC4-6F175D3DCCD1}">
                <a14:hiddenFill xmlns:a14="http://schemas.microsoft.com/office/drawing/2010/main" xmlns="">
                  <a:solidFill>
                    <a:srgbClr val="FFFFFF"/>
                  </a:solid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endParaRPr lang="en-US"/>
            </a:p>
          </p:txBody>
        </p:sp>
        <p:sp>
          <p:nvSpPr>
            <p:cNvPr id="12300" name="AutoShape 12"/>
            <p:cNvSpPr>
              <a:spLocks/>
            </p:cNvSpPr>
            <p:nvPr/>
          </p:nvSpPr>
          <p:spPr bwMode="auto">
            <a:xfrm rot="10800000" flipH="1">
              <a:off x="3098800" y="4032250"/>
              <a:ext cx="5143500" cy="8255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599"/>
                  </a:moveTo>
                  <a:lnTo>
                    <a:pt x="0" y="18120"/>
                  </a:lnTo>
                  <a:lnTo>
                    <a:pt x="21577" y="18085"/>
                  </a:lnTo>
                  <a:lnTo>
                    <a:pt x="21599" y="21283"/>
                  </a:lnTo>
                  <a:lnTo>
                    <a:pt x="21577" y="18085"/>
                  </a:lnTo>
                  <a:lnTo>
                    <a:pt x="10852" y="18068"/>
                  </a:lnTo>
                  <a:lnTo>
                    <a:pt x="10826" y="0"/>
                  </a:lnTo>
                </a:path>
              </a:pathLst>
            </a:custGeom>
            <a:noFill/>
            <a:ln w="25400" cap="flat" cmpd="sng">
              <a:solidFill>
                <a:srgbClr val="000000"/>
              </a:solidFill>
              <a:prstDash val="solid"/>
              <a:miter lim="0"/>
              <a:headEnd/>
              <a:tailEnd/>
            </a:ln>
            <a:effectLst/>
            <a:extLst>
              <a:ext uri="{909E8E84-426E-40dd-AFC4-6F175D3DCCD1}">
                <a14:hiddenFill xmlns:a14="http://schemas.microsoft.com/office/drawing/2010/main" xmlns="">
                  <a:solidFill>
                    <a:srgbClr val="FFFFFF"/>
                  </a:solid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endParaRPr lang="en-US"/>
            </a:p>
          </p:txBody>
        </p:sp>
        <p:sp>
          <p:nvSpPr>
            <p:cNvPr id="12301" name="AutoShape 13"/>
            <p:cNvSpPr>
              <a:spLocks/>
            </p:cNvSpPr>
            <p:nvPr/>
          </p:nvSpPr>
          <p:spPr bwMode="auto">
            <a:xfrm>
              <a:off x="8267700" y="1619250"/>
              <a:ext cx="4140200" cy="774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599"/>
                  </a:moveTo>
                  <a:lnTo>
                    <a:pt x="0" y="17892"/>
                  </a:lnTo>
                  <a:lnTo>
                    <a:pt x="21577" y="17854"/>
                  </a:lnTo>
                  <a:lnTo>
                    <a:pt x="21599" y="21262"/>
                  </a:lnTo>
                  <a:lnTo>
                    <a:pt x="21577" y="17854"/>
                  </a:lnTo>
                  <a:lnTo>
                    <a:pt x="10852" y="17836"/>
                  </a:lnTo>
                  <a:lnTo>
                    <a:pt x="10883" y="0"/>
                  </a:lnTo>
                </a:path>
              </a:pathLst>
            </a:custGeom>
            <a:noFill/>
            <a:ln w="25400" cap="flat" cmpd="sng">
              <a:solidFill>
                <a:srgbClr val="000000"/>
              </a:solidFill>
              <a:prstDash val="solid"/>
              <a:miter lim="0"/>
              <a:headEnd/>
              <a:tailEnd/>
            </a:ln>
            <a:effectLst/>
            <a:extLst>
              <a:ext uri="{909E8E84-426E-40dd-AFC4-6F175D3DCCD1}">
                <a14:hiddenFill xmlns:a14="http://schemas.microsoft.com/office/drawing/2010/main" xmlns="">
                  <a:solidFill>
                    <a:srgbClr val="FFFFFF"/>
                  </a:solid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endParaRPr lang="en-US"/>
            </a:p>
          </p:txBody>
        </p:sp>
        <p:sp>
          <p:nvSpPr>
            <p:cNvPr id="12302" name="AutoShape 14"/>
            <p:cNvSpPr>
              <a:spLocks/>
            </p:cNvSpPr>
            <p:nvPr/>
          </p:nvSpPr>
          <p:spPr bwMode="auto">
            <a:xfrm>
              <a:off x="1308100" y="2882900"/>
              <a:ext cx="928490" cy="647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pPr algn="l">
                <a:lnSpc>
                  <a:spcPct val="80000"/>
                </a:lnSpc>
              </a:pPr>
              <a:r>
                <a:rPr lang="en-US" sz="3200" b="1">
                  <a:solidFill>
                    <a:srgbClr val="FFFFFF"/>
                  </a:solidFill>
                  <a:latin typeface="Open Sans" charset="0"/>
                  <a:cs typeface="Open Sans" charset="0"/>
                  <a:sym typeface="Open Sans" charset="0"/>
                </a:rPr>
                <a:t>21%</a:t>
              </a:r>
              <a:endParaRPr lang="en-US"/>
            </a:p>
          </p:txBody>
        </p:sp>
        <p:sp>
          <p:nvSpPr>
            <p:cNvPr id="12303" name="AutoShape 15"/>
            <p:cNvSpPr>
              <a:spLocks/>
            </p:cNvSpPr>
            <p:nvPr/>
          </p:nvSpPr>
          <p:spPr bwMode="auto">
            <a:xfrm>
              <a:off x="5207000" y="2889250"/>
              <a:ext cx="928490" cy="647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pPr algn="l">
                <a:lnSpc>
                  <a:spcPct val="80000"/>
                </a:lnSpc>
              </a:pPr>
              <a:r>
                <a:rPr lang="en-US" sz="3200" b="1">
                  <a:solidFill>
                    <a:srgbClr val="FFFFFF"/>
                  </a:solidFill>
                  <a:latin typeface="Open Sans" charset="0"/>
                  <a:cs typeface="Open Sans" charset="0"/>
                  <a:sym typeface="Open Sans" charset="0"/>
                </a:rPr>
                <a:t>40%</a:t>
              </a:r>
              <a:endParaRPr lang="en-US"/>
            </a:p>
          </p:txBody>
        </p:sp>
        <p:sp>
          <p:nvSpPr>
            <p:cNvPr id="12304" name="AutoShape 16"/>
            <p:cNvSpPr>
              <a:spLocks/>
            </p:cNvSpPr>
            <p:nvPr/>
          </p:nvSpPr>
          <p:spPr bwMode="auto">
            <a:xfrm>
              <a:off x="9994900" y="2889250"/>
              <a:ext cx="928490" cy="647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pPr algn="l">
                <a:lnSpc>
                  <a:spcPct val="80000"/>
                </a:lnSpc>
              </a:pPr>
              <a:r>
                <a:rPr lang="en-US" sz="3200" b="1">
                  <a:solidFill>
                    <a:srgbClr val="FFFFFF"/>
                  </a:solidFill>
                  <a:latin typeface="Open Sans" charset="0"/>
                  <a:cs typeface="Open Sans" charset="0"/>
                  <a:sym typeface="Open Sans" charset="0"/>
                </a:rPr>
                <a:t>39%</a:t>
              </a:r>
              <a:endParaRPr lang="en-US"/>
            </a:p>
          </p:txBody>
        </p:sp>
        <p:sp>
          <p:nvSpPr>
            <p:cNvPr id="12305" name="AutoShape 17"/>
            <p:cNvSpPr>
              <a:spLocks/>
            </p:cNvSpPr>
            <p:nvPr/>
          </p:nvSpPr>
          <p:spPr bwMode="auto">
            <a:xfrm>
              <a:off x="419100" y="0"/>
              <a:ext cx="2870200" cy="13589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2400" b="1">
                  <a:solidFill>
                    <a:srgbClr val="444444"/>
                  </a:solidFill>
                  <a:latin typeface="Open Sans" charset="0"/>
                  <a:cs typeface="Open Sans" charset="0"/>
                  <a:sym typeface="Open Sans" charset="0"/>
                </a:rPr>
                <a:t>Description here</a:t>
              </a:r>
            </a:p>
            <a:p>
              <a:pPr algn="l"/>
              <a:r>
                <a:rPr lang="en-US" sz="2400">
                  <a:solidFill>
                    <a:srgbClr val="444444"/>
                  </a:solidFill>
                  <a:latin typeface="Open Sans" charset="0"/>
                  <a:cs typeface="Open Sans" charset="0"/>
                  <a:sym typeface="Open Sans" charset="0"/>
                </a:rPr>
                <a:t>Nullam id dolor id nibh ultricies.</a:t>
              </a:r>
              <a:endParaRPr lang="en-US"/>
            </a:p>
          </p:txBody>
        </p:sp>
        <p:sp>
          <p:nvSpPr>
            <p:cNvPr id="12306" name="AutoShape 18"/>
            <p:cNvSpPr>
              <a:spLocks/>
            </p:cNvSpPr>
            <p:nvPr/>
          </p:nvSpPr>
          <p:spPr bwMode="auto">
            <a:xfrm>
              <a:off x="4241800" y="5111750"/>
              <a:ext cx="2870200" cy="13589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2400" b="1">
                  <a:solidFill>
                    <a:srgbClr val="444444"/>
                  </a:solidFill>
                  <a:latin typeface="Open Sans" charset="0"/>
                  <a:cs typeface="Open Sans" charset="0"/>
                  <a:sym typeface="Open Sans" charset="0"/>
                </a:rPr>
                <a:t>Description here</a:t>
              </a:r>
            </a:p>
            <a:p>
              <a:pPr algn="l"/>
              <a:r>
                <a:rPr lang="en-US" sz="2400">
                  <a:solidFill>
                    <a:srgbClr val="444444"/>
                  </a:solidFill>
                  <a:latin typeface="Open Sans" charset="0"/>
                  <a:cs typeface="Open Sans" charset="0"/>
                  <a:sym typeface="Open Sans" charset="0"/>
                </a:rPr>
                <a:t>Nullam id dolor id nibh ultricies.</a:t>
              </a:r>
              <a:endParaRPr lang="en-US"/>
            </a:p>
          </p:txBody>
        </p:sp>
        <p:sp>
          <p:nvSpPr>
            <p:cNvPr id="12307" name="AutoShape 19"/>
            <p:cNvSpPr>
              <a:spLocks/>
            </p:cNvSpPr>
            <p:nvPr/>
          </p:nvSpPr>
          <p:spPr bwMode="auto">
            <a:xfrm>
              <a:off x="8991600" y="6350"/>
              <a:ext cx="2870200" cy="13589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2400" b="1">
                  <a:solidFill>
                    <a:srgbClr val="444444"/>
                  </a:solidFill>
                  <a:latin typeface="Open Sans" charset="0"/>
                  <a:cs typeface="Open Sans" charset="0"/>
                  <a:sym typeface="Open Sans" charset="0"/>
                </a:rPr>
                <a:t>Description here</a:t>
              </a:r>
            </a:p>
            <a:p>
              <a:pPr algn="l"/>
              <a:r>
                <a:rPr lang="en-US" sz="2400">
                  <a:solidFill>
                    <a:srgbClr val="444444"/>
                  </a:solidFill>
                  <a:latin typeface="Open Sans" charset="0"/>
                  <a:cs typeface="Open Sans" charset="0"/>
                  <a:sym typeface="Open Sans" charset="0"/>
                </a:rPr>
                <a:t>Nullam id dolor id nibh ultricies.</a:t>
              </a:r>
              <a:endParaRPr lang="en-US"/>
            </a:p>
          </p:txBody>
        </p:sp>
      </p:grpSp>
      <p:sp>
        <p:nvSpPr>
          <p:cNvPr id="12308" name="AutoShape 20"/>
          <p:cNvSpPr>
            <a:spLocks/>
          </p:cNvSpPr>
          <p:nvPr/>
        </p:nvSpPr>
        <p:spPr bwMode="auto">
          <a:xfrm>
            <a:off x="22263100" y="12630150"/>
            <a:ext cx="461963" cy="520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r>
              <a:rPr lang="en-US" sz="2400" b="1">
                <a:solidFill>
                  <a:srgbClr val="444444"/>
                </a:solidFill>
                <a:latin typeface="Open Sans" charset="0"/>
                <a:cs typeface="Open Sans" charset="0"/>
                <a:sym typeface="Open Sans" charset="0"/>
              </a:rPr>
              <a:t>05</a:t>
            </a:r>
            <a:endParaRPr lang="en-US"/>
          </a:p>
        </p:txBody>
      </p:sp>
      <p:sp>
        <p:nvSpPr>
          <p:cNvPr id="21" name="AutoShape 6"/>
          <p:cNvSpPr>
            <a:spLocks/>
          </p:cNvSpPr>
          <p:nvPr/>
        </p:nvSpPr>
        <p:spPr bwMode="auto">
          <a:xfrm>
            <a:off x="1473200" y="12534900"/>
            <a:ext cx="3937000" cy="5334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2000" b="1" dirty="0">
                <a:solidFill>
                  <a:srgbClr val="232323"/>
                </a:solidFill>
                <a:latin typeface="Open Sans" charset="0"/>
                <a:cs typeface="Open Sans" charset="0"/>
                <a:sym typeface="Open Sans" charset="0"/>
              </a:rPr>
              <a:t>Presentation</a:t>
            </a:r>
            <a:r>
              <a:rPr lang="en-US" sz="2000" dirty="0">
                <a:solidFill>
                  <a:srgbClr val="232323"/>
                </a:solidFill>
                <a:latin typeface="Open Sans" charset="0"/>
                <a:cs typeface="Open Sans" charset="0"/>
                <a:sym typeface="Open Sans" charset="0"/>
              </a:rPr>
              <a:t> name goes here</a:t>
            </a:r>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xmlns:p14="http://schemas.microsoft.com/office/powerpoint/2010/mai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AutoShape 2"/>
          <p:cNvSpPr>
            <a:spLocks/>
          </p:cNvSpPr>
          <p:nvPr/>
        </p:nvSpPr>
        <p:spPr bwMode="auto">
          <a:xfrm>
            <a:off x="1235075" y="723900"/>
            <a:ext cx="17967325" cy="8001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4000" b="1" dirty="0">
                <a:solidFill>
                  <a:srgbClr val="232323"/>
                </a:solidFill>
                <a:latin typeface="Open Sans" charset="0"/>
                <a:cs typeface="Open Sans" charset="0"/>
                <a:sym typeface="Open Sans" charset="0"/>
              </a:rPr>
              <a:t>Business Landscape</a:t>
            </a:r>
            <a:endParaRPr lang="en-US" dirty="0"/>
          </a:p>
        </p:txBody>
      </p:sp>
      <p:sp>
        <p:nvSpPr>
          <p:cNvPr id="13315" name="AutoShape 3"/>
          <p:cNvSpPr>
            <a:spLocks/>
          </p:cNvSpPr>
          <p:nvPr/>
        </p:nvSpPr>
        <p:spPr bwMode="auto">
          <a:xfrm>
            <a:off x="1244600" y="1409700"/>
            <a:ext cx="17881600" cy="6223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3000" dirty="0">
                <a:solidFill>
                  <a:srgbClr val="232323"/>
                </a:solidFill>
                <a:latin typeface="Open Sans" charset="0"/>
                <a:cs typeface="Open Sans" charset="0"/>
                <a:sym typeface="Open Sans" charset="0"/>
              </a:rPr>
              <a:t>We Deliver Dream</a:t>
            </a:r>
            <a:endParaRPr lang="en-US" dirty="0"/>
          </a:p>
        </p:txBody>
      </p:sp>
      <p:sp>
        <p:nvSpPr>
          <p:cNvPr id="13316" name="AutoShape 4"/>
          <p:cNvSpPr>
            <a:spLocks/>
          </p:cNvSpPr>
          <p:nvPr/>
        </p:nvSpPr>
        <p:spPr bwMode="auto">
          <a:xfrm>
            <a:off x="2665413" y="5983288"/>
            <a:ext cx="2844800" cy="774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599"/>
                </a:moveTo>
                <a:lnTo>
                  <a:pt x="0" y="17892"/>
                </a:lnTo>
                <a:lnTo>
                  <a:pt x="21577" y="17854"/>
                </a:lnTo>
                <a:lnTo>
                  <a:pt x="21600" y="21262"/>
                </a:lnTo>
                <a:lnTo>
                  <a:pt x="21577" y="17854"/>
                </a:lnTo>
                <a:lnTo>
                  <a:pt x="10852" y="17836"/>
                </a:lnTo>
                <a:lnTo>
                  <a:pt x="10883" y="0"/>
                </a:lnTo>
              </a:path>
            </a:pathLst>
          </a:custGeom>
          <a:noFill/>
          <a:ln w="25400" cap="flat" cmpd="sng">
            <a:solidFill>
              <a:srgbClr val="000000"/>
            </a:solidFill>
            <a:prstDash val="solid"/>
            <a:miter lim="0"/>
            <a:headEnd/>
            <a:tailEnd/>
          </a:ln>
          <a:effectLst/>
          <a:extLst>
            <a:ext uri="{909E8E84-426E-40dd-AFC4-6F175D3DCCD1}">
              <a14:hiddenFill xmlns:a14="http://schemas.microsoft.com/office/drawing/2010/main" xmlns="">
                <a:solidFill>
                  <a:srgbClr val="FFFFFF"/>
                </a:solid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endParaRPr lang="en-US"/>
          </a:p>
        </p:txBody>
      </p:sp>
      <p:sp>
        <p:nvSpPr>
          <p:cNvPr id="13317" name="AutoShape 5"/>
          <p:cNvSpPr>
            <a:spLocks/>
          </p:cNvSpPr>
          <p:nvPr/>
        </p:nvSpPr>
        <p:spPr bwMode="auto">
          <a:xfrm rot="10800000" flipH="1">
            <a:off x="7264400" y="8394700"/>
            <a:ext cx="7289800" cy="8255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599"/>
                </a:moveTo>
                <a:lnTo>
                  <a:pt x="0" y="18120"/>
                </a:lnTo>
                <a:lnTo>
                  <a:pt x="21577" y="18085"/>
                </a:lnTo>
                <a:lnTo>
                  <a:pt x="21599" y="21283"/>
                </a:lnTo>
                <a:lnTo>
                  <a:pt x="21577" y="18085"/>
                </a:lnTo>
                <a:lnTo>
                  <a:pt x="10852" y="18068"/>
                </a:lnTo>
                <a:lnTo>
                  <a:pt x="10826" y="0"/>
                </a:lnTo>
              </a:path>
            </a:pathLst>
          </a:custGeom>
          <a:noFill/>
          <a:ln w="25400" cap="flat" cmpd="sng">
            <a:solidFill>
              <a:srgbClr val="000000"/>
            </a:solidFill>
            <a:prstDash val="solid"/>
            <a:miter lim="0"/>
            <a:headEnd/>
            <a:tailEnd/>
          </a:ln>
          <a:effectLst/>
          <a:extLst>
            <a:ext uri="{909E8E84-426E-40dd-AFC4-6F175D3DCCD1}">
              <a14:hiddenFill xmlns:a14="http://schemas.microsoft.com/office/drawing/2010/main" xmlns="">
                <a:solidFill>
                  <a:srgbClr val="FFFFFF"/>
                </a:solid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endParaRPr lang="en-US"/>
          </a:p>
        </p:txBody>
      </p:sp>
      <p:grpSp>
        <p:nvGrpSpPr>
          <p:cNvPr id="13318" name="Group 6"/>
          <p:cNvGrpSpPr>
            <a:grpSpLocks/>
          </p:cNvGrpSpPr>
          <p:nvPr/>
        </p:nvGrpSpPr>
        <p:grpSpPr bwMode="auto">
          <a:xfrm>
            <a:off x="1358900" y="7023100"/>
            <a:ext cx="21029613" cy="1104900"/>
            <a:chOff x="0" y="0"/>
            <a:chExt cx="21031194" cy="1104900"/>
          </a:xfrm>
        </p:grpSpPr>
        <p:sp>
          <p:nvSpPr>
            <p:cNvPr id="13319" name="AutoShape 7"/>
            <p:cNvSpPr>
              <a:spLocks/>
            </p:cNvSpPr>
            <p:nvPr/>
          </p:nvSpPr>
          <p:spPr bwMode="auto">
            <a:xfrm>
              <a:off x="12871089" y="0"/>
              <a:ext cx="8160105" cy="1104900"/>
            </a:xfrm>
            <a:prstGeom prst="roundRect">
              <a:avLst>
                <a:gd name="adj" fmla="val 50000"/>
              </a:avLst>
            </a:prstGeom>
            <a:solidFill>
              <a:srgbClr val="00CBA1">
                <a:alpha val="70000"/>
              </a:srgbClr>
            </a:solidFill>
            <a:ln w="25400" cap="flat" cmpd="sng">
              <a:solidFill>
                <a:srgbClr val="000000">
                  <a:alpha val="0"/>
                </a:srgbClr>
              </a:solidFill>
              <a:prstDash val="solid"/>
              <a:miter lim="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000000"/>
                  </a:outerShdw>
                </a:effectLst>
              </a:endParaRPr>
            </a:p>
          </p:txBody>
        </p:sp>
        <p:sp>
          <p:nvSpPr>
            <p:cNvPr id="13320" name="AutoShape 8"/>
            <p:cNvSpPr>
              <a:spLocks/>
            </p:cNvSpPr>
            <p:nvPr/>
          </p:nvSpPr>
          <p:spPr bwMode="auto">
            <a:xfrm>
              <a:off x="4227271" y="0"/>
              <a:ext cx="10473543" cy="1104900"/>
            </a:xfrm>
            <a:prstGeom prst="roundRect">
              <a:avLst>
                <a:gd name="adj" fmla="val 50000"/>
              </a:avLst>
            </a:prstGeom>
            <a:solidFill>
              <a:srgbClr val="42A3E8">
                <a:alpha val="70000"/>
              </a:srgbClr>
            </a:solidFill>
            <a:ln w="25400" cap="flat" cmpd="sng">
              <a:solidFill>
                <a:srgbClr val="000000">
                  <a:alpha val="0"/>
                </a:srgbClr>
              </a:solidFill>
              <a:prstDash val="solid"/>
              <a:miter lim="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000000"/>
                  </a:outerShdw>
                </a:effectLst>
              </a:endParaRPr>
            </a:p>
          </p:txBody>
        </p:sp>
        <p:sp>
          <p:nvSpPr>
            <p:cNvPr id="13321" name="AutoShape 9"/>
            <p:cNvSpPr>
              <a:spLocks/>
            </p:cNvSpPr>
            <p:nvPr/>
          </p:nvSpPr>
          <p:spPr bwMode="auto">
            <a:xfrm>
              <a:off x="0" y="0"/>
              <a:ext cx="6078016" cy="1104900"/>
            </a:xfrm>
            <a:prstGeom prst="roundRect">
              <a:avLst>
                <a:gd name="adj" fmla="val 50000"/>
              </a:avLst>
            </a:prstGeom>
            <a:solidFill>
              <a:srgbClr val="5B63CF">
                <a:alpha val="70000"/>
              </a:srgbClr>
            </a:solidFill>
            <a:ln w="25400" cap="flat" cmpd="sng">
              <a:solidFill>
                <a:srgbClr val="000000">
                  <a:alpha val="0"/>
                </a:srgbClr>
              </a:solidFill>
              <a:prstDash val="solid"/>
              <a:miter lim="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000000"/>
                  </a:outerShdw>
                </a:effectLst>
              </a:endParaRPr>
            </a:p>
          </p:txBody>
        </p:sp>
      </p:grpSp>
      <p:sp>
        <p:nvSpPr>
          <p:cNvPr id="13322" name="AutoShape 10"/>
          <p:cNvSpPr>
            <a:spLocks/>
          </p:cNvSpPr>
          <p:nvPr/>
        </p:nvSpPr>
        <p:spPr bwMode="auto">
          <a:xfrm>
            <a:off x="3524250" y="7245350"/>
            <a:ext cx="1538288" cy="647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pPr>
              <a:lnSpc>
                <a:spcPct val="80000"/>
              </a:lnSpc>
            </a:pPr>
            <a:r>
              <a:rPr lang="en-US" sz="3200" b="1">
                <a:solidFill>
                  <a:srgbClr val="FFFFFF"/>
                </a:solidFill>
                <a:latin typeface="Open Sans" charset="0"/>
                <a:cs typeface="Open Sans" charset="0"/>
                <a:sym typeface="Open Sans" charset="0"/>
              </a:rPr>
              <a:t>21%</a:t>
            </a:r>
            <a:endParaRPr lang="en-US"/>
          </a:p>
        </p:txBody>
      </p:sp>
      <p:sp>
        <p:nvSpPr>
          <p:cNvPr id="13323" name="AutoShape 11"/>
          <p:cNvSpPr>
            <a:spLocks/>
          </p:cNvSpPr>
          <p:nvPr/>
        </p:nvSpPr>
        <p:spPr bwMode="auto">
          <a:xfrm>
            <a:off x="9980613" y="7251700"/>
            <a:ext cx="1538287" cy="647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pPr>
              <a:lnSpc>
                <a:spcPct val="80000"/>
              </a:lnSpc>
            </a:pPr>
            <a:r>
              <a:rPr lang="en-US" sz="3200" b="1">
                <a:solidFill>
                  <a:srgbClr val="FFFFFF"/>
                </a:solidFill>
                <a:latin typeface="Open Sans" charset="0"/>
                <a:cs typeface="Open Sans" charset="0"/>
                <a:sym typeface="Open Sans" charset="0"/>
              </a:rPr>
              <a:t>40%</a:t>
            </a:r>
            <a:endParaRPr lang="en-US"/>
          </a:p>
        </p:txBody>
      </p:sp>
      <p:sp>
        <p:nvSpPr>
          <p:cNvPr id="13324" name="AutoShape 12"/>
          <p:cNvSpPr>
            <a:spLocks/>
          </p:cNvSpPr>
          <p:nvPr/>
        </p:nvSpPr>
        <p:spPr bwMode="auto">
          <a:xfrm>
            <a:off x="17910175" y="7251700"/>
            <a:ext cx="1536700" cy="647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pPr>
              <a:lnSpc>
                <a:spcPct val="80000"/>
              </a:lnSpc>
            </a:pPr>
            <a:r>
              <a:rPr lang="en-US" sz="3200" b="1">
                <a:solidFill>
                  <a:srgbClr val="FFFFFF"/>
                </a:solidFill>
                <a:latin typeface="Open Sans" charset="0"/>
                <a:cs typeface="Open Sans" charset="0"/>
                <a:sym typeface="Open Sans" charset="0"/>
              </a:rPr>
              <a:t>39%</a:t>
            </a:r>
            <a:endParaRPr lang="en-US"/>
          </a:p>
        </p:txBody>
      </p:sp>
      <p:sp>
        <p:nvSpPr>
          <p:cNvPr id="13325" name="AutoShape 13"/>
          <p:cNvSpPr>
            <a:spLocks/>
          </p:cNvSpPr>
          <p:nvPr/>
        </p:nvSpPr>
        <p:spPr bwMode="auto">
          <a:xfrm>
            <a:off x="2743200" y="4362450"/>
            <a:ext cx="2870200" cy="13589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lstStyle/>
          <a:p>
            <a:pPr algn="l"/>
            <a:r>
              <a:rPr lang="en-US" sz="2400" b="1">
                <a:solidFill>
                  <a:srgbClr val="444444"/>
                </a:solidFill>
                <a:latin typeface="Open Sans" charset="0"/>
                <a:cs typeface="Open Sans" charset="0"/>
                <a:sym typeface="Open Sans" charset="0"/>
              </a:rPr>
              <a:t>Description here</a:t>
            </a:r>
          </a:p>
          <a:p>
            <a:pPr algn="l"/>
            <a:r>
              <a:rPr lang="en-US" sz="2400" b="1">
                <a:solidFill>
                  <a:srgbClr val="444444"/>
                </a:solidFill>
                <a:latin typeface="Open Sans" charset="0"/>
                <a:cs typeface="Open Sans" charset="0"/>
                <a:sym typeface="Open Sans" charset="0"/>
              </a:rPr>
              <a:t>Nullam id dolor id nibh ultricies.</a:t>
            </a:r>
            <a:endParaRPr lang="en-US"/>
          </a:p>
        </p:txBody>
      </p:sp>
      <p:sp>
        <p:nvSpPr>
          <p:cNvPr id="13326" name="AutoShape 14"/>
          <p:cNvSpPr>
            <a:spLocks/>
          </p:cNvSpPr>
          <p:nvPr/>
        </p:nvSpPr>
        <p:spPr bwMode="auto">
          <a:xfrm>
            <a:off x="5803900" y="4368800"/>
            <a:ext cx="5156200" cy="13589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lstStyle/>
          <a:p>
            <a:pPr algn="l"/>
            <a:r>
              <a:rPr lang="en-US" sz="2400">
                <a:solidFill>
                  <a:srgbClr val="444444"/>
                </a:solidFill>
                <a:latin typeface="Open Sans" charset="0"/>
                <a:cs typeface="Open Sans" charset="0"/>
                <a:sym typeface="Open Sans" charset="0"/>
              </a:rPr>
              <a:t>Description here Nullam id dolor id nibh ultricies. Description here</a:t>
            </a:r>
          </a:p>
          <a:p>
            <a:pPr algn="l"/>
            <a:r>
              <a:rPr lang="en-US" sz="2400">
                <a:solidFill>
                  <a:srgbClr val="444444"/>
                </a:solidFill>
                <a:latin typeface="Open Sans" charset="0"/>
                <a:cs typeface="Open Sans" charset="0"/>
                <a:sym typeface="Open Sans" charset="0"/>
              </a:rPr>
              <a:t>Nullam id dolor id nibh ultricies.</a:t>
            </a:r>
            <a:endParaRPr lang="en-US"/>
          </a:p>
        </p:txBody>
      </p:sp>
      <p:sp>
        <p:nvSpPr>
          <p:cNvPr id="13327" name="AutoShape 15"/>
          <p:cNvSpPr>
            <a:spLocks/>
          </p:cNvSpPr>
          <p:nvPr/>
        </p:nvSpPr>
        <p:spPr bwMode="auto">
          <a:xfrm>
            <a:off x="7277100" y="9474200"/>
            <a:ext cx="2870200" cy="13589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lstStyle/>
          <a:p>
            <a:pPr algn="l"/>
            <a:r>
              <a:rPr lang="en-US" sz="2400" b="1">
                <a:solidFill>
                  <a:srgbClr val="444444"/>
                </a:solidFill>
                <a:latin typeface="Open Sans" charset="0"/>
                <a:cs typeface="Open Sans" charset="0"/>
                <a:sym typeface="Open Sans" charset="0"/>
              </a:rPr>
              <a:t>Description here</a:t>
            </a:r>
          </a:p>
          <a:p>
            <a:pPr algn="l"/>
            <a:r>
              <a:rPr lang="en-US" sz="2400" b="1">
                <a:solidFill>
                  <a:srgbClr val="444444"/>
                </a:solidFill>
                <a:latin typeface="Open Sans" charset="0"/>
                <a:cs typeface="Open Sans" charset="0"/>
                <a:sym typeface="Open Sans" charset="0"/>
              </a:rPr>
              <a:t>Nullam id dolor id nibh ultricies.</a:t>
            </a:r>
            <a:endParaRPr lang="en-US"/>
          </a:p>
        </p:txBody>
      </p:sp>
      <p:sp>
        <p:nvSpPr>
          <p:cNvPr id="13328" name="AutoShape 16"/>
          <p:cNvSpPr>
            <a:spLocks/>
          </p:cNvSpPr>
          <p:nvPr/>
        </p:nvSpPr>
        <p:spPr bwMode="auto">
          <a:xfrm>
            <a:off x="10312400" y="9474200"/>
            <a:ext cx="5156200" cy="13589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lstStyle/>
          <a:p>
            <a:pPr algn="l"/>
            <a:r>
              <a:rPr lang="en-US" sz="2400">
                <a:solidFill>
                  <a:srgbClr val="444444"/>
                </a:solidFill>
                <a:latin typeface="Open Sans" charset="0"/>
                <a:cs typeface="Open Sans" charset="0"/>
                <a:sym typeface="Open Sans" charset="0"/>
              </a:rPr>
              <a:t>Description here Nullam id dolor id nibh ultricies. Description here</a:t>
            </a:r>
          </a:p>
          <a:p>
            <a:pPr algn="l"/>
            <a:r>
              <a:rPr lang="en-US" sz="2400">
                <a:solidFill>
                  <a:srgbClr val="444444"/>
                </a:solidFill>
                <a:latin typeface="Open Sans" charset="0"/>
                <a:cs typeface="Open Sans" charset="0"/>
                <a:sym typeface="Open Sans" charset="0"/>
              </a:rPr>
              <a:t>Nullam id dolor id nibh ultricies.</a:t>
            </a:r>
            <a:endParaRPr lang="en-US"/>
          </a:p>
        </p:txBody>
      </p:sp>
      <p:sp>
        <p:nvSpPr>
          <p:cNvPr id="13329" name="AutoShape 17"/>
          <p:cNvSpPr>
            <a:spLocks/>
          </p:cNvSpPr>
          <p:nvPr/>
        </p:nvSpPr>
        <p:spPr bwMode="auto">
          <a:xfrm>
            <a:off x="15328900" y="6070600"/>
            <a:ext cx="6692900" cy="774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599"/>
                </a:moveTo>
                <a:lnTo>
                  <a:pt x="0" y="17892"/>
                </a:lnTo>
                <a:lnTo>
                  <a:pt x="21577" y="17854"/>
                </a:lnTo>
                <a:lnTo>
                  <a:pt x="21599" y="21262"/>
                </a:lnTo>
                <a:lnTo>
                  <a:pt x="21577" y="17854"/>
                </a:lnTo>
                <a:lnTo>
                  <a:pt x="10852" y="17836"/>
                </a:lnTo>
                <a:lnTo>
                  <a:pt x="10883" y="0"/>
                </a:lnTo>
              </a:path>
            </a:pathLst>
          </a:custGeom>
          <a:noFill/>
          <a:ln w="25400" cap="flat" cmpd="sng">
            <a:solidFill>
              <a:srgbClr val="000000"/>
            </a:solidFill>
            <a:prstDash val="solid"/>
            <a:miter lim="0"/>
            <a:headEnd/>
            <a:tailEnd/>
          </a:ln>
          <a:effectLst/>
          <a:extLst>
            <a:ext uri="{909E8E84-426E-40dd-AFC4-6F175D3DCCD1}">
              <a14:hiddenFill xmlns:a14="http://schemas.microsoft.com/office/drawing/2010/main" xmlns="">
                <a:solidFill>
                  <a:srgbClr val="FFFFFF"/>
                </a:solid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endParaRPr lang="en-US"/>
          </a:p>
        </p:txBody>
      </p:sp>
      <p:sp>
        <p:nvSpPr>
          <p:cNvPr id="13330" name="AutoShape 18"/>
          <p:cNvSpPr>
            <a:spLocks/>
          </p:cNvSpPr>
          <p:nvPr/>
        </p:nvSpPr>
        <p:spPr bwMode="auto">
          <a:xfrm>
            <a:off x="14566900" y="4457700"/>
            <a:ext cx="2870200" cy="13589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lstStyle/>
          <a:p>
            <a:pPr algn="l"/>
            <a:r>
              <a:rPr lang="en-US" sz="2400" b="1">
                <a:solidFill>
                  <a:srgbClr val="444444"/>
                </a:solidFill>
                <a:latin typeface="Open Sans" charset="0"/>
                <a:cs typeface="Open Sans" charset="0"/>
                <a:sym typeface="Open Sans" charset="0"/>
              </a:rPr>
              <a:t>Description here</a:t>
            </a:r>
          </a:p>
          <a:p>
            <a:pPr algn="l"/>
            <a:r>
              <a:rPr lang="en-US" sz="2400" b="1">
                <a:solidFill>
                  <a:srgbClr val="444444"/>
                </a:solidFill>
                <a:latin typeface="Open Sans" charset="0"/>
                <a:cs typeface="Open Sans" charset="0"/>
                <a:sym typeface="Open Sans" charset="0"/>
              </a:rPr>
              <a:t>Nullam id dolor id nibh ultricies.</a:t>
            </a:r>
            <a:endParaRPr lang="en-US"/>
          </a:p>
        </p:txBody>
      </p:sp>
      <p:sp>
        <p:nvSpPr>
          <p:cNvPr id="13331" name="AutoShape 19"/>
          <p:cNvSpPr>
            <a:spLocks/>
          </p:cNvSpPr>
          <p:nvPr/>
        </p:nvSpPr>
        <p:spPr bwMode="auto">
          <a:xfrm>
            <a:off x="17627600" y="4457700"/>
            <a:ext cx="5156200" cy="13589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lstStyle/>
          <a:p>
            <a:pPr algn="l"/>
            <a:r>
              <a:rPr lang="en-US" sz="2400">
                <a:solidFill>
                  <a:srgbClr val="444444"/>
                </a:solidFill>
                <a:latin typeface="Open Sans" charset="0"/>
                <a:cs typeface="Open Sans" charset="0"/>
                <a:sym typeface="Open Sans" charset="0"/>
              </a:rPr>
              <a:t>Description here Nullam id dolor id nibh ultricies. Description here</a:t>
            </a:r>
          </a:p>
          <a:p>
            <a:pPr algn="l"/>
            <a:r>
              <a:rPr lang="en-US" sz="2400">
                <a:solidFill>
                  <a:srgbClr val="444444"/>
                </a:solidFill>
                <a:latin typeface="Open Sans" charset="0"/>
                <a:cs typeface="Open Sans" charset="0"/>
                <a:sym typeface="Open Sans" charset="0"/>
              </a:rPr>
              <a:t>Nullam id dolor id nibh ultricies.</a:t>
            </a:r>
            <a:endParaRPr lang="en-US"/>
          </a:p>
        </p:txBody>
      </p:sp>
      <p:sp>
        <p:nvSpPr>
          <p:cNvPr id="13332" name="AutoShape 20"/>
          <p:cNvSpPr>
            <a:spLocks/>
          </p:cNvSpPr>
          <p:nvPr/>
        </p:nvSpPr>
        <p:spPr bwMode="auto">
          <a:xfrm>
            <a:off x="22263100" y="12630150"/>
            <a:ext cx="461963" cy="520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r>
              <a:rPr lang="en-US" sz="2400" b="1">
                <a:solidFill>
                  <a:srgbClr val="444444"/>
                </a:solidFill>
                <a:latin typeface="Open Sans" charset="0"/>
                <a:cs typeface="Open Sans" charset="0"/>
                <a:sym typeface="Open Sans" charset="0"/>
              </a:rPr>
              <a:t>06</a:t>
            </a:r>
            <a:endParaRPr lang="en-US"/>
          </a:p>
        </p:txBody>
      </p:sp>
      <p:sp>
        <p:nvSpPr>
          <p:cNvPr id="21" name="AutoShape 6"/>
          <p:cNvSpPr>
            <a:spLocks/>
          </p:cNvSpPr>
          <p:nvPr/>
        </p:nvSpPr>
        <p:spPr bwMode="auto">
          <a:xfrm>
            <a:off x="1473200" y="12534900"/>
            <a:ext cx="3937000" cy="5334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2000" b="1" dirty="0">
                <a:solidFill>
                  <a:srgbClr val="232323"/>
                </a:solidFill>
                <a:latin typeface="Open Sans" charset="0"/>
                <a:cs typeface="Open Sans" charset="0"/>
                <a:sym typeface="Open Sans" charset="0"/>
              </a:rPr>
              <a:t>Presentation</a:t>
            </a:r>
            <a:r>
              <a:rPr lang="en-US" sz="2000" dirty="0">
                <a:solidFill>
                  <a:srgbClr val="232323"/>
                </a:solidFill>
                <a:latin typeface="Open Sans" charset="0"/>
                <a:cs typeface="Open Sans" charset="0"/>
                <a:sym typeface="Open Sans" charset="0"/>
              </a:rPr>
              <a:t> name goes here</a:t>
            </a:r>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xmlns:p14="http://schemas.microsoft.com/office/powerpoint/2010/mai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337" name="Group 1"/>
          <p:cNvGrpSpPr>
            <a:grpSpLocks/>
          </p:cNvGrpSpPr>
          <p:nvPr/>
        </p:nvGrpSpPr>
        <p:grpSpPr bwMode="auto">
          <a:xfrm>
            <a:off x="3111500" y="3783013"/>
            <a:ext cx="4241800" cy="7856537"/>
            <a:chOff x="0" y="0"/>
            <a:chExt cx="4241801" cy="7854952"/>
          </a:xfrm>
        </p:grpSpPr>
        <p:grpSp>
          <p:nvGrpSpPr>
            <p:cNvPr id="14338" name="Group 2"/>
            <p:cNvGrpSpPr>
              <a:grpSpLocks/>
            </p:cNvGrpSpPr>
            <p:nvPr/>
          </p:nvGrpSpPr>
          <p:grpSpPr bwMode="auto">
            <a:xfrm>
              <a:off x="0" y="0"/>
              <a:ext cx="4241801" cy="4241801"/>
              <a:chOff x="0" y="0"/>
              <a:chExt cx="4241801" cy="4241801"/>
            </a:xfrm>
          </p:grpSpPr>
          <p:sp>
            <p:nvSpPr>
              <p:cNvPr id="14339" name="AutoShape 3"/>
              <p:cNvSpPr>
                <a:spLocks/>
              </p:cNvSpPr>
              <p:nvPr/>
            </p:nvSpPr>
            <p:spPr bwMode="auto">
              <a:xfrm>
                <a:off x="0" y="0"/>
                <a:ext cx="4241801" cy="4241801"/>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3"/>
                      <a:pt x="20638" y="12953"/>
                      <a:pt x="16796" y="16796"/>
                    </a:cubicBezTo>
                    <a:cubicBezTo>
                      <a:pt x="12953" y="20638"/>
                      <a:pt x="6723" y="20638"/>
                      <a:pt x="2881" y="16796"/>
                    </a:cubicBezTo>
                    <a:cubicBezTo>
                      <a:pt x="-961" y="12953"/>
                      <a:pt x="-961" y="6723"/>
                      <a:pt x="2881" y="2881"/>
                    </a:cubicBezTo>
                    <a:cubicBezTo>
                      <a:pt x="6723" y="-961"/>
                      <a:pt x="12953" y="-961"/>
                      <a:pt x="16796" y="2881"/>
                    </a:cubicBezTo>
                  </a:path>
                </a:pathLst>
              </a:custGeom>
              <a:gradFill rotWithShape="0">
                <a:gsLst>
                  <a:gs pos="0">
                    <a:srgbClr val="99DFCC"/>
                  </a:gs>
                  <a:gs pos="49742">
                    <a:srgbClr val="77B2E8"/>
                  </a:gs>
                  <a:gs pos="73688">
                    <a:srgbClr val="9CACE7"/>
                  </a:gs>
                  <a:gs pos="100000">
                    <a:srgbClr val="C1A7E5"/>
                  </a:gs>
                </a:gsLst>
                <a:lin ang="5400000"/>
              </a:gradFill>
              <a:ln w="63500" cap="flat" cmpd="sng">
                <a:solidFill>
                  <a:srgbClr val="000000">
                    <a:alpha val="0"/>
                  </a:srgbClr>
                </a:solidFill>
                <a:prstDash val="solid"/>
                <a:miter lim="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000000"/>
                    </a:outerShdw>
                  </a:effectLst>
                </a:endParaRPr>
              </a:p>
            </p:txBody>
          </p:sp>
          <p:sp>
            <p:nvSpPr>
              <p:cNvPr id="14340" name="AutoShape 4"/>
              <p:cNvSpPr>
                <a:spLocks/>
              </p:cNvSpPr>
              <p:nvPr/>
            </p:nvSpPr>
            <p:spPr bwMode="auto">
              <a:xfrm>
                <a:off x="80863" y="92542"/>
                <a:ext cx="4068393" cy="4068394"/>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9" y="6724"/>
                      <a:pt x="20639" y="12953"/>
                      <a:pt x="16796" y="16796"/>
                    </a:cubicBezTo>
                    <a:cubicBezTo>
                      <a:pt x="12953" y="20638"/>
                      <a:pt x="6724" y="20638"/>
                      <a:pt x="2881" y="16796"/>
                    </a:cubicBezTo>
                    <a:cubicBezTo>
                      <a:pt x="-961" y="12953"/>
                      <a:pt x="-961" y="6724"/>
                      <a:pt x="2881" y="2881"/>
                    </a:cubicBezTo>
                    <a:cubicBezTo>
                      <a:pt x="6724" y="-961"/>
                      <a:pt x="12953" y="-961"/>
                      <a:pt x="16796" y="2881"/>
                    </a:cubicBezTo>
                  </a:path>
                </a:pathLst>
              </a:custGeom>
              <a:solidFill>
                <a:srgbClr val="F9F9F9"/>
              </a:solidFill>
              <a:ln w="25400" cap="flat" cmpd="sng">
                <a:solidFill>
                  <a:srgbClr val="000000">
                    <a:alpha val="0"/>
                  </a:srgbClr>
                </a:solidFill>
                <a:prstDash val="solid"/>
                <a:miter lim="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DDDDDD"/>
                    </a:outerShdw>
                  </a:effectLst>
                </a:endParaRPr>
              </a:p>
            </p:txBody>
          </p:sp>
          <p:sp>
            <p:nvSpPr>
              <p:cNvPr id="14341" name="AutoShape 5"/>
              <p:cNvSpPr>
                <a:spLocks/>
              </p:cNvSpPr>
              <p:nvPr/>
            </p:nvSpPr>
            <p:spPr bwMode="auto">
              <a:xfrm>
                <a:off x="340663" y="340663"/>
                <a:ext cx="3560478" cy="3560478"/>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9" y="6724"/>
                      <a:pt x="20639" y="12953"/>
                      <a:pt x="16796" y="16796"/>
                    </a:cubicBezTo>
                    <a:cubicBezTo>
                      <a:pt x="12953" y="20638"/>
                      <a:pt x="6724" y="20638"/>
                      <a:pt x="2881" y="16796"/>
                    </a:cubicBezTo>
                    <a:cubicBezTo>
                      <a:pt x="-961" y="12953"/>
                      <a:pt x="-961" y="6724"/>
                      <a:pt x="2881" y="2881"/>
                    </a:cubicBezTo>
                    <a:cubicBezTo>
                      <a:pt x="6724" y="-961"/>
                      <a:pt x="12953" y="-961"/>
                      <a:pt x="16796" y="2881"/>
                    </a:cubicBezTo>
                  </a:path>
                </a:pathLst>
              </a:custGeom>
              <a:solidFill>
                <a:srgbClr val="EBEBEB"/>
              </a:solidFill>
              <a:ln w="25400" cap="flat" cmpd="sng">
                <a:solidFill>
                  <a:srgbClr val="000000">
                    <a:alpha val="0"/>
                  </a:srgbClr>
                </a:solidFill>
                <a:prstDash val="solid"/>
                <a:miter lim="0"/>
                <a:headEnd/>
                <a:tailEnd/>
              </a:ln>
              <a:effectLst>
                <a:outerShdw blurRad="127000" algn="ctr" rotWithShape="0">
                  <a:srgbClr val="000000">
                    <a:alpha val="10999"/>
                  </a:srgbClr>
                </a:outerShdw>
              </a:effectLst>
            </p:spPr>
            <p:txBody>
              <a:bodyPr lIns="0" tIns="0" rIns="0" bIns="0" anchor="ctr"/>
              <a:lstStyle/>
              <a:p>
                <a:pPr defTabSz="584200"/>
                <a:endParaRPr lang="en-US" sz="4000">
                  <a:solidFill>
                    <a:srgbClr val="FFFFFF"/>
                  </a:solidFill>
                  <a:effectLst>
                    <a:outerShdw blurRad="38100" dist="38100" dir="2700000" algn="tl">
                      <a:srgbClr val="000000"/>
                    </a:outerShdw>
                  </a:effectLst>
                </a:endParaRPr>
              </a:p>
            </p:txBody>
          </p:sp>
        </p:grpSp>
        <p:sp>
          <p:nvSpPr>
            <p:cNvPr id="14343" name="AutoShape 7"/>
            <p:cNvSpPr>
              <a:spLocks/>
            </p:cNvSpPr>
            <p:nvPr/>
          </p:nvSpPr>
          <p:spPr bwMode="auto">
            <a:xfrm>
              <a:off x="1005656" y="4413251"/>
              <a:ext cx="2280048" cy="64770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r>
                <a:rPr lang="en-US" sz="3200" b="1">
                  <a:solidFill>
                    <a:srgbClr val="232323"/>
                  </a:solidFill>
                  <a:latin typeface="Open Sans" charset="0"/>
                  <a:cs typeface="Open Sans" charset="0"/>
                  <a:sym typeface="Open Sans" charset="0"/>
                </a:rPr>
                <a:t>John</a:t>
              </a:r>
              <a:r>
                <a:rPr lang="en-US" sz="3200">
                  <a:solidFill>
                    <a:srgbClr val="232323"/>
                  </a:solidFill>
                  <a:latin typeface="Open Sans" charset="0"/>
                  <a:cs typeface="Open Sans" charset="0"/>
                  <a:sym typeface="Open Sans" charset="0"/>
                </a:rPr>
                <a:t> Alexis </a:t>
              </a:r>
              <a:endParaRPr lang="en-US"/>
            </a:p>
          </p:txBody>
        </p:sp>
        <p:sp>
          <p:nvSpPr>
            <p:cNvPr id="14344" name="Line 8"/>
            <p:cNvSpPr>
              <a:spLocks noChangeShapeType="1"/>
            </p:cNvSpPr>
            <p:nvPr/>
          </p:nvSpPr>
          <p:spPr bwMode="auto">
            <a:xfrm>
              <a:off x="165100" y="6070601"/>
              <a:ext cx="3949358" cy="2"/>
            </a:xfrm>
            <a:prstGeom prst="line">
              <a:avLst/>
            </a:prstGeom>
            <a:noFill/>
            <a:ln w="12700" cap="flat" cmpd="sng">
              <a:solidFill>
                <a:srgbClr val="D6D6D6"/>
              </a:solidFill>
              <a:prstDash val="solid"/>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pPr algn="l" defTabSz="457200"/>
              <a:endParaRPr lang="en-US" sz="1200">
                <a:latin typeface="Helvetica" charset="0"/>
                <a:cs typeface="Helvetica" charset="0"/>
                <a:sym typeface="Helvetica" charset="0"/>
              </a:endParaRPr>
            </a:p>
          </p:txBody>
        </p:sp>
        <p:sp>
          <p:nvSpPr>
            <p:cNvPr id="14345" name="AutoShape 9"/>
            <p:cNvSpPr>
              <a:spLocks/>
            </p:cNvSpPr>
            <p:nvPr/>
          </p:nvSpPr>
          <p:spPr bwMode="auto">
            <a:xfrm>
              <a:off x="90884" y="6076951"/>
              <a:ext cx="4102101" cy="177800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r>
                <a:rPr lang="en-US" sz="2400">
                  <a:solidFill>
                    <a:srgbClr val="444444"/>
                  </a:solidFill>
                  <a:latin typeface="Open Sans" charset="0"/>
                  <a:cs typeface="Open Sans" charset="0"/>
                  <a:sym typeface="Open Sans" charset="0"/>
                </a:rPr>
                <a:t>He is lorem ipsum dolor sit amet. He've been lorem ipsum with many ipsum constecture</a:t>
              </a:r>
              <a:endParaRPr lang="en-US"/>
            </a:p>
          </p:txBody>
        </p:sp>
        <p:sp>
          <p:nvSpPr>
            <p:cNvPr id="14346" name="AutoShape 10"/>
            <p:cNvSpPr>
              <a:spLocks/>
            </p:cNvSpPr>
            <p:nvPr/>
          </p:nvSpPr>
          <p:spPr bwMode="auto">
            <a:xfrm>
              <a:off x="1524000" y="5156201"/>
              <a:ext cx="1244600" cy="622301"/>
            </a:xfrm>
            <a:prstGeom prst="roundRect">
              <a:avLst>
                <a:gd name="adj" fmla="val 15759"/>
              </a:avLst>
            </a:prstGeom>
            <a:noFill/>
            <a:ln w="25400" cap="flat" cmpd="sng">
              <a:solidFill>
                <a:srgbClr val="42A3E8"/>
              </a:solidFill>
              <a:prstDash val="solid"/>
              <a:miter lim="0"/>
              <a:headEnd/>
              <a:tailEnd/>
            </a:ln>
            <a:effectLst/>
            <a:extLst>
              <a:ext uri="{909E8E84-426E-40dd-AFC4-6F175D3DCCD1}">
                <a14:hiddenFill xmlns:a14="http://schemas.microsoft.com/office/drawing/2010/main" xmlns="">
                  <a:solidFill>
                    <a:srgbClr val="FFFFFF"/>
                  </a:solid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pPr defTabSz="584200"/>
              <a:r>
                <a:rPr lang="en-US" sz="2400">
                  <a:solidFill>
                    <a:srgbClr val="42A3E8"/>
                  </a:solidFill>
                  <a:latin typeface="Source Sans Pro" charset="0"/>
                  <a:cs typeface="Source Sans Pro" charset="0"/>
                  <a:sym typeface="Source Sans Pro" charset="0"/>
                </a:rPr>
                <a:t>CEO</a:t>
              </a:r>
              <a:endParaRPr lang="en-US"/>
            </a:p>
          </p:txBody>
        </p:sp>
      </p:grpSp>
      <p:sp>
        <p:nvSpPr>
          <p:cNvPr id="14347" name="AutoShape 11"/>
          <p:cNvSpPr>
            <a:spLocks/>
          </p:cNvSpPr>
          <p:nvPr/>
        </p:nvSpPr>
        <p:spPr bwMode="auto">
          <a:xfrm>
            <a:off x="10872788" y="8204200"/>
            <a:ext cx="2640012" cy="647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r>
              <a:rPr lang="en-US" sz="3200" b="1">
                <a:solidFill>
                  <a:srgbClr val="232323"/>
                </a:solidFill>
                <a:latin typeface="Open Sans" charset="0"/>
                <a:cs typeface="Open Sans" charset="0"/>
                <a:sym typeface="Open Sans" charset="0"/>
              </a:rPr>
              <a:t>Mikha</a:t>
            </a:r>
            <a:r>
              <a:rPr lang="en-US" sz="3200">
                <a:solidFill>
                  <a:srgbClr val="232323"/>
                </a:solidFill>
                <a:latin typeface="Open Sans" charset="0"/>
                <a:cs typeface="Open Sans" charset="0"/>
                <a:sym typeface="Open Sans" charset="0"/>
              </a:rPr>
              <a:t> Alexis </a:t>
            </a:r>
            <a:endParaRPr lang="en-US"/>
          </a:p>
        </p:txBody>
      </p:sp>
      <p:sp>
        <p:nvSpPr>
          <p:cNvPr id="14348" name="Line 12"/>
          <p:cNvSpPr>
            <a:spLocks noChangeShapeType="1"/>
          </p:cNvSpPr>
          <p:nvPr/>
        </p:nvSpPr>
        <p:spPr bwMode="auto">
          <a:xfrm>
            <a:off x="10210800" y="9855200"/>
            <a:ext cx="3948113" cy="0"/>
          </a:xfrm>
          <a:prstGeom prst="line">
            <a:avLst/>
          </a:prstGeom>
          <a:noFill/>
          <a:ln w="12700" cap="flat" cmpd="sng">
            <a:solidFill>
              <a:srgbClr val="D6D6D6"/>
            </a:solidFill>
            <a:prstDash val="solid"/>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pPr algn="l" defTabSz="457200"/>
            <a:endParaRPr lang="en-US" sz="1200">
              <a:latin typeface="Helvetica" charset="0"/>
              <a:cs typeface="Helvetica" charset="0"/>
              <a:sym typeface="Helvetica" charset="0"/>
            </a:endParaRPr>
          </a:p>
        </p:txBody>
      </p:sp>
      <p:sp>
        <p:nvSpPr>
          <p:cNvPr id="14349" name="AutoShape 13"/>
          <p:cNvSpPr>
            <a:spLocks/>
          </p:cNvSpPr>
          <p:nvPr/>
        </p:nvSpPr>
        <p:spPr bwMode="auto">
          <a:xfrm>
            <a:off x="10134600" y="9867900"/>
            <a:ext cx="4102100" cy="17780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r>
              <a:rPr lang="en-US" sz="2400">
                <a:solidFill>
                  <a:srgbClr val="444444"/>
                </a:solidFill>
                <a:latin typeface="Open Sans" charset="0"/>
                <a:cs typeface="Open Sans" charset="0"/>
                <a:sym typeface="Open Sans" charset="0"/>
              </a:rPr>
              <a:t>He is lorem ipsum dolor sit amet. He've been lorem ipsum with many ipsum constecture</a:t>
            </a:r>
            <a:endParaRPr lang="en-US"/>
          </a:p>
        </p:txBody>
      </p:sp>
      <p:sp>
        <p:nvSpPr>
          <p:cNvPr id="14350" name="AutoShape 14"/>
          <p:cNvSpPr>
            <a:spLocks/>
          </p:cNvSpPr>
          <p:nvPr/>
        </p:nvSpPr>
        <p:spPr bwMode="auto">
          <a:xfrm>
            <a:off x="11569700" y="8940800"/>
            <a:ext cx="1244600" cy="622300"/>
          </a:xfrm>
          <a:prstGeom prst="roundRect">
            <a:avLst>
              <a:gd name="adj" fmla="val 15759"/>
            </a:avLst>
          </a:prstGeom>
          <a:noFill/>
          <a:ln w="25400" cap="flat" cmpd="sng">
            <a:solidFill>
              <a:srgbClr val="42A3E8"/>
            </a:solidFill>
            <a:prstDash val="solid"/>
            <a:miter lim="0"/>
            <a:headEnd/>
            <a:tailEnd/>
          </a:ln>
          <a:effectLst/>
          <a:extLst>
            <a:ext uri="{909E8E84-426E-40dd-AFC4-6F175D3DCCD1}">
              <a14:hiddenFill xmlns:a14="http://schemas.microsoft.com/office/drawing/2010/main" xmlns="">
                <a:solidFill>
                  <a:srgbClr val="FFFFFF"/>
                </a:solid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pPr defTabSz="584200"/>
            <a:r>
              <a:rPr lang="en-US" sz="2400">
                <a:solidFill>
                  <a:srgbClr val="42A3E8"/>
                </a:solidFill>
                <a:latin typeface="Source Sans Pro" charset="0"/>
                <a:cs typeface="Source Sans Pro" charset="0"/>
                <a:sym typeface="Source Sans Pro" charset="0"/>
              </a:rPr>
              <a:t>CTO</a:t>
            </a:r>
            <a:endParaRPr lang="en-US"/>
          </a:p>
        </p:txBody>
      </p:sp>
      <p:grpSp>
        <p:nvGrpSpPr>
          <p:cNvPr id="14351" name="Group 15"/>
          <p:cNvGrpSpPr>
            <a:grpSpLocks/>
          </p:cNvGrpSpPr>
          <p:nvPr/>
        </p:nvGrpSpPr>
        <p:grpSpPr bwMode="auto">
          <a:xfrm>
            <a:off x="10145713" y="3783013"/>
            <a:ext cx="4243387" cy="4243387"/>
            <a:chOff x="-1" y="-1"/>
            <a:chExt cx="4241803" cy="4241803"/>
          </a:xfrm>
        </p:grpSpPr>
        <p:sp>
          <p:nvSpPr>
            <p:cNvPr id="14352" name="AutoShape 16"/>
            <p:cNvSpPr>
              <a:spLocks/>
            </p:cNvSpPr>
            <p:nvPr/>
          </p:nvSpPr>
          <p:spPr bwMode="auto">
            <a:xfrm>
              <a:off x="-1" y="-1"/>
              <a:ext cx="4241803" cy="4241803"/>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3"/>
                    <a:pt x="20638" y="12953"/>
                    <a:pt x="16796" y="16796"/>
                  </a:cubicBezTo>
                  <a:cubicBezTo>
                    <a:pt x="12953" y="20639"/>
                    <a:pt x="6724" y="20639"/>
                    <a:pt x="2881" y="16796"/>
                  </a:cubicBezTo>
                  <a:cubicBezTo>
                    <a:pt x="-961" y="12953"/>
                    <a:pt x="-961" y="6723"/>
                    <a:pt x="2881" y="2881"/>
                  </a:cubicBezTo>
                  <a:cubicBezTo>
                    <a:pt x="6724" y="-961"/>
                    <a:pt x="12953" y="-961"/>
                    <a:pt x="16796" y="2881"/>
                  </a:cubicBezTo>
                </a:path>
              </a:pathLst>
            </a:custGeom>
            <a:gradFill rotWithShape="0">
              <a:gsLst>
                <a:gs pos="0">
                  <a:srgbClr val="99DFCC"/>
                </a:gs>
                <a:gs pos="49742">
                  <a:srgbClr val="77B2E8"/>
                </a:gs>
                <a:gs pos="73688">
                  <a:srgbClr val="9CACE7"/>
                </a:gs>
                <a:gs pos="100000">
                  <a:srgbClr val="C1A7E5"/>
                </a:gs>
              </a:gsLst>
              <a:lin ang="5400000"/>
            </a:gradFill>
            <a:ln w="63500" cap="flat" cmpd="sng">
              <a:solidFill>
                <a:srgbClr val="000000">
                  <a:alpha val="0"/>
                </a:srgbClr>
              </a:solidFill>
              <a:prstDash val="solid"/>
              <a:miter lim="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000000"/>
                  </a:outerShdw>
                </a:effectLst>
              </a:endParaRPr>
            </a:p>
          </p:txBody>
        </p:sp>
        <p:sp>
          <p:nvSpPr>
            <p:cNvPr id="14353" name="AutoShape 17"/>
            <p:cNvSpPr>
              <a:spLocks/>
            </p:cNvSpPr>
            <p:nvPr/>
          </p:nvSpPr>
          <p:spPr bwMode="auto">
            <a:xfrm>
              <a:off x="80863" y="92542"/>
              <a:ext cx="4068394" cy="4068395"/>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4"/>
                    <a:pt x="20638" y="12953"/>
                    <a:pt x="16796" y="16796"/>
                  </a:cubicBezTo>
                  <a:cubicBezTo>
                    <a:pt x="12953" y="20639"/>
                    <a:pt x="6724" y="20639"/>
                    <a:pt x="2881" y="16796"/>
                  </a:cubicBezTo>
                  <a:cubicBezTo>
                    <a:pt x="-961" y="12953"/>
                    <a:pt x="-961" y="6724"/>
                    <a:pt x="2881" y="2881"/>
                  </a:cubicBezTo>
                  <a:cubicBezTo>
                    <a:pt x="6724" y="-961"/>
                    <a:pt x="12953" y="-961"/>
                    <a:pt x="16796" y="2881"/>
                  </a:cubicBezTo>
                </a:path>
              </a:pathLst>
            </a:custGeom>
            <a:solidFill>
              <a:srgbClr val="F9F9F9"/>
            </a:solidFill>
            <a:ln w="25400" cap="flat" cmpd="sng">
              <a:solidFill>
                <a:srgbClr val="000000">
                  <a:alpha val="0"/>
                </a:srgbClr>
              </a:solidFill>
              <a:prstDash val="solid"/>
              <a:miter lim="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DDDDDD"/>
                  </a:outerShdw>
                </a:effectLst>
              </a:endParaRPr>
            </a:p>
          </p:txBody>
        </p:sp>
        <p:sp>
          <p:nvSpPr>
            <p:cNvPr id="14354" name="AutoShape 18"/>
            <p:cNvSpPr>
              <a:spLocks/>
            </p:cNvSpPr>
            <p:nvPr/>
          </p:nvSpPr>
          <p:spPr bwMode="auto">
            <a:xfrm>
              <a:off x="340662" y="340662"/>
              <a:ext cx="3560475" cy="3560475"/>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4"/>
                    <a:pt x="20638" y="12953"/>
                    <a:pt x="16796" y="16796"/>
                  </a:cubicBezTo>
                  <a:cubicBezTo>
                    <a:pt x="12953" y="20639"/>
                    <a:pt x="6724" y="20639"/>
                    <a:pt x="2881" y="16796"/>
                  </a:cubicBezTo>
                  <a:cubicBezTo>
                    <a:pt x="-961" y="12953"/>
                    <a:pt x="-961" y="6724"/>
                    <a:pt x="2881" y="2881"/>
                  </a:cubicBezTo>
                  <a:cubicBezTo>
                    <a:pt x="6724" y="-961"/>
                    <a:pt x="12953" y="-961"/>
                    <a:pt x="16796" y="2881"/>
                  </a:cubicBezTo>
                </a:path>
              </a:pathLst>
            </a:custGeom>
            <a:solidFill>
              <a:srgbClr val="EBEBEB"/>
            </a:solidFill>
            <a:ln w="25400" cap="flat" cmpd="sng">
              <a:solidFill>
                <a:srgbClr val="000000">
                  <a:alpha val="0"/>
                </a:srgbClr>
              </a:solidFill>
              <a:prstDash val="solid"/>
              <a:miter lim="0"/>
              <a:headEnd/>
              <a:tailEnd/>
            </a:ln>
            <a:effectLst>
              <a:outerShdw blurRad="127000" algn="ctr" rotWithShape="0">
                <a:srgbClr val="000000">
                  <a:alpha val="10999"/>
                </a:srgbClr>
              </a:outerShdw>
            </a:effectLst>
          </p:spPr>
          <p:txBody>
            <a:bodyPr lIns="0" tIns="0" rIns="0" bIns="0" anchor="ctr"/>
            <a:lstStyle/>
            <a:p>
              <a:pPr defTabSz="584200"/>
              <a:endParaRPr lang="en-US" sz="4000">
                <a:solidFill>
                  <a:srgbClr val="FFFFFF"/>
                </a:solidFill>
                <a:effectLst>
                  <a:outerShdw blurRad="38100" dist="38100" dir="2700000" algn="tl">
                    <a:srgbClr val="000000"/>
                  </a:outerShdw>
                </a:effectLst>
              </a:endParaRPr>
            </a:p>
          </p:txBody>
        </p:sp>
      </p:grpSp>
      <p:sp>
        <p:nvSpPr>
          <p:cNvPr id="14356" name="AutoShape 20"/>
          <p:cNvSpPr>
            <a:spLocks/>
          </p:cNvSpPr>
          <p:nvPr/>
        </p:nvSpPr>
        <p:spPr bwMode="auto">
          <a:xfrm>
            <a:off x="17849850" y="8204200"/>
            <a:ext cx="2549525" cy="647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r>
              <a:rPr lang="en-US" sz="3200" b="1">
                <a:solidFill>
                  <a:srgbClr val="232323"/>
                </a:solidFill>
                <a:latin typeface="Open Sans" charset="0"/>
                <a:cs typeface="Open Sans" charset="0"/>
                <a:sym typeface="Open Sans" charset="0"/>
              </a:rPr>
              <a:t>Diana</a:t>
            </a:r>
            <a:r>
              <a:rPr lang="en-US" sz="3200">
                <a:solidFill>
                  <a:srgbClr val="232323"/>
                </a:solidFill>
                <a:latin typeface="Open Sans" charset="0"/>
                <a:cs typeface="Open Sans" charset="0"/>
                <a:sym typeface="Open Sans" charset="0"/>
              </a:rPr>
              <a:t> Alexis </a:t>
            </a:r>
            <a:endParaRPr lang="en-US"/>
          </a:p>
        </p:txBody>
      </p:sp>
      <p:sp>
        <p:nvSpPr>
          <p:cNvPr id="14357" name="Line 21"/>
          <p:cNvSpPr>
            <a:spLocks noChangeShapeType="1"/>
          </p:cNvSpPr>
          <p:nvPr/>
        </p:nvSpPr>
        <p:spPr bwMode="auto">
          <a:xfrm>
            <a:off x="17145000" y="9855200"/>
            <a:ext cx="3948113" cy="0"/>
          </a:xfrm>
          <a:prstGeom prst="line">
            <a:avLst/>
          </a:prstGeom>
          <a:noFill/>
          <a:ln w="12700" cap="flat" cmpd="sng">
            <a:solidFill>
              <a:srgbClr val="D6D6D6"/>
            </a:solidFill>
            <a:prstDash val="solid"/>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pPr algn="l" defTabSz="457200"/>
            <a:endParaRPr lang="en-US" sz="1200">
              <a:latin typeface="Helvetica" charset="0"/>
              <a:cs typeface="Helvetica" charset="0"/>
              <a:sym typeface="Helvetica" charset="0"/>
            </a:endParaRPr>
          </a:p>
        </p:txBody>
      </p:sp>
      <p:sp>
        <p:nvSpPr>
          <p:cNvPr id="14358" name="AutoShape 22"/>
          <p:cNvSpPr>
            <a:spLocks/>
          </p:cNvSpPr>
          <p:nvPr/>
        </p:nvSpPr>
        <p:spPr bwMode="auto">
          <a:xfrm>
            <a:off x="17068800" y="9867900"/>
            <a:ext cx="4102100" cy="17780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r>
              <a:rPr lang="en-US" sz="2400">
                <a:solidFill>
                  <a:srgbClr val="444444"/>
                </a:solidFill>
                <a:latin typeface="Open Sans" charset="0"/>
                <a:cs typeface="Open Sans" charset="0"/>
                <a:sym typeface="Open Sans" charset="0"/>
              </a:rPr>
              <a:t>He is lorem ipsum dolor sit amet. He've been lorem ipsum with many ipsum constecture</a:t>
            </a:r>
            <a:endParaRPr lang="en-US"/>
          </a:p>
        </p:txBody>
      </p:sp>
      <p:sp>
        <p:nvSpPr>
          <p:cNvPr id="14359" name="AutoShape 23"/>
          <p:cNvSpPr>
            <a:spLocks/>
          </p:cNvSpPr>
          <p:nvPr/>
        </p:nvSpPr>
        <p:spPr bwMode="auto">
          <a:xfrm>
            <a:off x="17932400" y="8940800"/>
            <a:ext cx="2349500" cy="622300"/>
          </a:xfrm>
          <a:prstGeom prst="roundRect">
            <a:avLst>
              <a:gd name="adj" fmla="val 15759"/>
            </a:avLst>
          </a:prstGeom>
          <a:noFill/>
          <a:ln w="25400" cap="flat" cmpd="sng">
            <a:solidFill>
              <a:srgbClr val="42A3E8"/>
            </a:solidFill>
            <a:prstDash val="solid"/>
            <a:miter lim="0"/>
            <a:headEnd/>
            <a:tailEnd/>
          </a:ln>
          <a:effectLst/>
          <a:extLst>
            <a:ext uri="{909E8E84-426E-40dd-AFC4-6F175D3DCCD1}">
              <a14:hiddenFill xmlns:a14="http://schemas.microsoft.com/office/drawing/2010/main" xmlns="">
                <a:solidFill>
                  <a:srgbClr val="FFFFFF"/>
                </a:solid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pPr defTabSz="584200"/>
            <a:r>
              <a:rPr lang="en-US" sz="2400">
                <a:solidFill>
                  <a:srgbClr val="42A3E8"/>
                </a:solidFill>
                <a:latin typeface="Source Sans Pro" charset="0"/>
                <a:cs typeface="Source Sans Pro" charset="0"/>
                <a:sym typeface="Source Sans Pro" charset="0"/>
              </a:rPr>
              <a:t>H.R Manager</a:t>
            </a:r>
            <a:endParaRPr lang="en-US"/>
          </a:p>
        </p:txBody>
      </p:sp>
      <p:grpSp>
        <p:nvGrpSpPr>
          <p:cNvPr id="14360" name="Group 24"/>
          <p:cNvGrpSpPr>
            <a:grpSpLocks/>
          </p:cNvGrpSpPr>
          <p:nvPr/>
        </p:nvGrpSpPr>
        <p:grpSpPr bwMode="auto">
          <a:xfrm>
            <a:off x="17081500" y="3783013"/>
            <a:ext cx="4240213" cy="4241800"/>
            <a:chOff x="0" y="0"/>
            <a:chExt cx="4241800" cy="4241800"/>
          </a:xfrm>
        </p:grpSpPr>
        <p:sp>
          <p:nvSpPr>
            <p:cNvPr id="14361" name="AutoShape 25"/>
            <p:cNvSpPr>
              <a:spLocks/>
            </p:cNvSpPr>
            <p:nvPr/>
          </p:nvSpPr>
          <p:spPr bwMode="auto">
            <a:xfrm>
              <a:off x="0" y="0"/>
              <a:ext cx="4241800" cy="4241800"/>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3"/>
                    <a:pt x="20638" y="12953"/>
                    <a:pt x="16796" y="16796"/>
                  </a:cubicBezTo>
                  <a:cubicBezTo>
                    <a:pt x="12953" y="20638"/>
                    <a:pt x="6723" y="20638"/>
                    <a:pt x="2881" y="16796"/>
                  </a:cubicBezTo>
                  <a:cubicBezTo>
                    <a:pt x="-961" y="12953"/>
                    <a:pt x="-961" y="6723"/>
                    <a:pt x="2881" y="2881"/>
                  </a:cubicBezTo>
                  <a:cubicBezTo>
                    <a:pt x="6723" y="-961"/>
                    <a:pt x="12953" y="-961"/>
                    <a:pt x="16796" y="2881"/>
                  </a:cubicBezTo>
                </a:path>
              </a:pathLst>
            </a:custGeom>
            <a:gradFill rotWithShape="0">
              <a:gsLst>
                <a:gs pos="0">
                  <a:srgbClr val="99DFCC"/>
                </a:gs>
                <a:gs pos="49742">
                  <a:srgbClr val="77B2E8"/>
                </a:gs>
                <a:gs pos="73688">
                  <a:srgbClr val="9CACE7"/>
                </a:gs>
                <a:gs pos="100000">
                  <a:srgbClr val="C1A7E5"/>
                </a:gs>
              </a:gsLst>
              <a:lin ang="5400000"/>
            </a:gradFill>
            <a:ln w="63500" cap="flat" cmpd="sng">
              <a:solidFill>
                <a:srgbClr val="000000">
                  <a:alpha val="0"/>
                </a:srgbClr>
              </a:solidFill>
              <a:prstDash val="solid"/>
              <a:miter lim="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000000"/>
                  </a:outerShdw>
                </a:effectLst>
              </a:endParaRPr>
            </a:p>
          </p:txBody>
        </p:sp>
        <p:sp>
          <p:nvSpPr>
            <p:cNvPr id="14362" name="AutoShape 26"/>
            <p:cNvSpPr>
              <a:spLocks/>
            </p:cNvSpPr>
            <p:nvPr/>
          </p:nvSpPr>
          <p:spPr bwMode="auto">
            <a:xfrm>
              <a:off x="80863" y="92542"/>
              <a:ext cx="4068395" cy="4068396"/>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4"/>
                    <a:pt x="20638" y="12953"/>
                    <a:pt x="16796" y="16796"/>
                  </a:cubicBezTo>
                  <a:cubicBezTo>
                    <a:pt x="12953" y="20638"/>
                    <a:pt x="6724" y="20638"/>
                    <a:pt x="2881" y="16796"/>
                  </a:cubicBezTo>
                  <a:cubicBezTo>
                    <a:pt x="-961" y="12953"/>
                    <a:pt x="-961" y="6724"/>
                    <a:pt x="2881" y="2881"/>
                  </a:cubicBezTo>
                  <a:cubicBezTo>
                    <a:pt x="6724" y="-961"/>
                    <a:pt x="12953" y="-961"/>
                    <a:pt x="16796" y="2881"/>
                  </a:cubicBezTo>
                </a:path>
              </a:pathLst>
            </a:custGeom>
            <a:solidFill>
              <a:srgbClr val="F9F9F9"/>
            </a:solidFill>
            <a:ln w="25400" cap="flat" cmpd="sng">
              <a:solidFill>
                <a:srgbClr val="000000">
                  <a:alpha val="0"/>
                </a:srgbClr>
              </a:solidFill>
              <a:prstDash val="solid"/>
              <a:miter lim="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DDDDDD"/>
                  </a:outerShdw>
                </a:effectLst>
              </a:endParaRPr>
            </a:p>
          </p:txBody>
        </p:sp>
        <p:sp>
          <p:nvSpPr>
            <p:cNvPr id="14363" name="AutoShape 27"/>
            <p:cNvSpPr>
              <a:spLocks/>
            </p:cNvSpPr>
            <p:nvPr/>
          </p:nvSpPr>
          <p:spPr bwMode="auto">
            <a:xfrm>
              <a:off x="340663" y="340663"/>
              <a:ext cx="3560477" cy="3560477"/>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4"/>
                    <a:pt x="20638" y="12953"/>
                    <a:pt x="16796" y="16796"/>
                  </a:cubicBezTo>
                  <a:cubicBezTo>
                    <a:pt x="12953" y="20639"/>
                    <a:pt x="6724" y="20639"/>
                    <a:pt x="2881" y="16796"/>
                  </a:cubicBezTo>
                  <a:cubicBezTo>
                    <a:pt x="-961" y="12953"/>
                    <a:pt x="-961" y="6724"/>
                    <a:pt x="2881" y="2881"/>
                  </a:cubicBezTo>
                  <a:cubicBezTo>
                    <a:pt x="6724" y="-961"/>
                    <a:pt x="12953" y="-961"/>
                    <a:pt x="16796" y="2881"/>
                  </a:cubicBezTo>
                </a:path>
              </a:pathLst>
            </a:custGeom>
            <a:solidFill>
              <a:srgbClr val="EBEBEB"/>
            </a:solidFill>
            <a:ln w="25400" cap="flat" cmpd="sng">
              <a:solidFill>
                <a:srgbClr val="000000">
                  <a:alpha val="0"/>
                </a:srgbClr>
              </a:solidFill>
              <a:prstDash val="solid"/>
              <a:miter lim="0"/>
              <a:headEnd/>
              <a:tailEnd/>
            </a:ln>
            <a:effectLst>
              <a:outerShdw blurRad="127000" algn="ctr" rotWithShape="0">
                <a:srgbClr val="000000">
                  <a:alpha val="10999"/>
                </a:srgbClr>
              </a:outerShdw>
            </a:effectLst>
          </p:spPr>
          <p:txBody>
            <a:bodyPr lIns="0" tIns="0" rIns="0" bIns="0" anchor="ctr"/>
            <a:lstStyle/>
            <a:p>
              <a:pPr defTabSz="584200"/>
              <a:endParaRPr lang="en-US" sz="4000">
                <a:solidFill>
                  <a:srgbClr val="FFFFFF"/>
                </a:solidFill>
                <a:effectLst>
                  <a:outerShdw blurRad="38100" dist="38100" dir="2700000" algn="tl">
                    <a:srgbClr val="000000"/>
                  </a:outerShdw>
                </a:effectLst>
              </a:endParaRPr>
            </a:p>
          </p:txBody>
        </p:sp>
      </p:grpSp>
      <p:sp>
        <p:nvSpPr>
          <p:cNvPr id="14365" name="AutoShape 29"/>
          <p:cNvSpPr>
            <a:spLocks/>
          </p:cNvSpPr>
          <p:nvPr/>
        </p:nvSpPr>
        <p:spPr bwMode="auto">
          <a:xfrm>
            <a:off x="1463675" y="723900"/>
            <a:ext cx="5297488" cy="8001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4000" b="1">
                <a:solidFill>
                  <a:srgbClr val="232323"/>
                </a:solidFill>
                <a:latin typeface="Open Sans" charset="0"/>
                <a:cs typeface="Open Sans" charset="0"/>
                <a:sym typeface="Open Sans" charset="0"/>
              </a:rPr>
              <a:t>Meet The Executives</a:t>
            </a:r>
            <a:endParaRPr lang="en-US"/>
          </a:p>
        </p:txBody>
      </p:sp>
      <p:sp>
        <p:nvSpPr>
          <p:cNvPr id="14366" name="AutoShape 30"/>
          <p:cNvSpPr>
            <a:spLocks/>
          </p:cNvSpPr>
          <p:nvPr/>
        </p:nvSpPr>
        <p:spPr bwMode="auto">
          <a:xfrm>
            <a:off x="1473200" y="1409700"/>
            <a:ext cx="8737600" cy="6223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599"/>
                </a:lnTo>
                <a:lnTo>
                  <a:pt x="0" y="21599"/>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3000" dirty="0">
                <a:solidFill>
                  <a:srgbClr val="232323"/>
                </a:solidFill>
                <a:latin typeface="Open Sans" charset="0"/>
                <a:cs typeface="Open Sans" charset="0"/>
                <a:sym typeface="Open Sans" charset="0"/>
              </a:rPr>
              <a:t>The </a:t>
            </a:r>
            <a:r>
              <a:rPr lang="en-US" sz="3000" dirty="0" err="1">
                <a:solidFill>
                  <a:srgbClr val="232323"/>
                </a:solidFill>
                <a:latin typeface="Open Sans" charset="0"/>
                <a:cs typeface="Open Sans" charset="0"/>
                <a:sym typeface="Open Sans" charset="0"/>
              </a:rPr>
              <a:t>lorem</a:t>
            </a:r>
            <a:r>
              <a:rPr lang="en-US" sz="3000" dirty="0">
                <a:solidFill>
                  <a:srgbClr val="232323"/>
                </a:solidFill>
                <a:latin typeface="Open Sans" charset="0"/>
                <a:cs typeface="Open Sans" charset="0"/>
                <a:sym typeface="Open Sans" charset="0"/>
              </a:rPr>
              <a:t> </a:t>
            </a:r>
            <a:r>
              <a:rPr lang="en-US" sz="3000" dirty="0" err="1">
                <a:solidFill>
                  <a:srgbClr val="232323"/>
                </a:solidFill>
                <a:latin typeface="Open Sans" charset="0"/>
                <a:cs typeface="Open Sans" charset="0"/>
                <a:sym typeface="Open Sans" charset="0"/>
              </a:rPr>
              <a:t>ipsum</a:t>
            </a:r>
            <a:r>
              <a:rPr lang="en-US" sz="3000" dirty="0">
                <a:solidFill>
                  <a:srgbClr val="232323"/>
                </a:solidFill>
                <a:latin typeface="Open Sans" charset="0"/>
                <a:cs typeface="Open Sans" charset="0"/>
                <a:sym typeface="Open Sans" charset="0"/>
              </a:rPr>
              <a:t> dolor sit </a:t>
            </a:r>
            <a:r>
              <a:rPr lang="en-US" sz="3000" dirty="0" err="1">
                <a:solidFill>
                  <a:srgbClr val="232323"/>
                </a:solidFill>
                <a:latin typeface="Open Sans" charset="0"/>
                <a:cs typeface="Open Sans" charset="0"/>
                <a:sym typeface="Open Sans" charset="0"/>
              </a:rPr>
              <a:t>amet</a:t>
            </a:r>
            <a:endParaRPr lang="en-US" dirty="0"/>
          </a:p>
        </p:txBody>
      </p:sp>
      <p:sp>
        <p:nvSpPr>
          <p:cNvPr id="14367" name="AutoShape 31"/>
          <p:cNvSpPr>
            <a:spLocks/>
          </p:cNvSpPr>
          <p:nvPr/>
        </p:nvSpPr>
        <p:spPr bwMode="auto">
          <a:xfrm>
            <a:off x="22263100" y="12630150"/>
            <a:ext cx="461963" cy="520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r>
              <a:rPr lang="en-US" sz="2400" b="1">
                <a:solidFill>
                  <a:srgbClr val="444444"/>
                </a:solidFill>
                <a:latin typeface="Open Sans" charset="0"/>
                <a:cs typeface="Open Sans" charset="0"/>
                <a:sym typeface="Open Sans" charset="0"/>
              </a:rPr>
              <a:t>07</a:t>
            </a:r>
            <a:endParaRPr lang="en-US"/>
          </a:p>
        </p:txBody>
      </p:sp>
      <p:sp>
        <p:nvSpPr>
          <p:cNvPr id="2" name="Picture Placeholder 1"/>
          <p:cNvSpPr>
            <a:spLocks noGrp="1"/>
          </p:cNvSpPr>
          <p:nvPr>
            <p:ph type="pic" sz="quarter" idx="10"/>
          </p:nvPr>
        </p:nvSpPr>
        <p:spPr>
          <a:xfrm>
            <a:off x="17422036" y="4123745"/>
            <a:ext cx="3559145" cy="3560408"/>
          </a:xfrm>
        </p:spPr>
      </p:sp>
      <p:sp>
        <p:nvSpPr>
          <p:cNvPr id="4" name="Picture Placeholder 3"/>
          <p:cNvSpPr>
            <a:spLocks noGrp="1"/>
          </p:cNvSpPr>
          <p:nvPr>
            <p:ph type="pic" sz="quarter" idx="12"/>
          </p:nvPr>
        </p:nvSpPr>
        <p:spPr>
          <a:xfrm>
            <a:off x="10486503" y="4123675"/>
            <a:ext cx="3642638" cy="3567615"/>
          </a:xfrm>
        </p:spPr>
      </p:sp>
      <p:sp>
        <p:nvSpPr>
          <p:cNvPr id="5" name="Picture Placeholder 4"/>
          <p:cNvSpPr>
            <a:spLocks noGrp="1"/>
          </p:cNvSpPr>
          <p:nvPr>
            <p:ph type="pic" sz="quarter" idx="13"/>
          </p:nvPr>
        </p:nvSpPr>
        <p:spPr>
          <a:xfrm>
            <a:off x="3452162" y="4117395"/>
            <a:ext cx="3545537" cy="3573896"/>
          </a:xfrm>
        </p:spPr>
      </p:sp>
      <p:sp>
        <p:nvSpPr>
          <p:cNvPr id="34" name="AutoShape 6"/>
          <p:cNvSpPr>
            <a:spLocks/>
          </p:cNvSpPr>
          <p:nvPr/>
        </p:nvSpPr>
        <p:spPr bwMode="auto">
          <a:xfrm>
            <a:off x="1473200" y="12534900"/>
            <a:ext cx="3937000" cy="5334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2000" b="1" dirty="0">
                <a:solidFill>
                  <a:srgbClr val="232323"/>
                </a:solidFill>
                <a:latin typeface="Open Sans" charset="0"/>
                <a:cs typeface="Open Sans" charset="0"/>
                <a:sym typeface="Open Sans" charset="0"/>
              </a:rPr>
              <a:t>Presentation</a:t>
            </a:r>
            <a:r>
              <a:rPr lang="en-US" sz="2000" dirty="0">
                <a:solidFill>
                  <a:srgbClr val="232323"/>
                </a:solidFill>
                <a:latin typeface="Open Sans" charset="0"/>
                <a:cs typeface="Open Sans" charset="0"/>
                <a:sym typeface="Open Sans" charset="0"/>
              </a:rPr>
              <a:t> name goes here</a:t>
            </a:r>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xmlns:p14="http://schemas.microsoft.com/office/powerpoint/2010/mai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AutoShape 1"/>
          <p:cNvSpPr>
            <a:spLocks/>
          </p:cNvSpPr>
          <p:nvPr/>
        </p:nvSpPr>
        <p:spPr bwMode="auto">
          <a:xfrm>
            <a:off x="1463674" y="723900"/>
            <a:ext cx="19338925" cy="8001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4000" b="1">
                <a:solidFill>
                  <a:srgbClr val="232323"/>
                </a:solidFill>
                <a:latin typeface="Open Sans" charset="0"/>
                <a:cs typeface="Open Sans" charset="0"/>
                <a:sym typeface="Open Sans" charset="0"/>
              </a:rPr>
              <a:t>Meet The Executives</a:t>
            </a:r>
            <a:endParaRPr lang="en-US"/>
          </a:p>
        </p:txBody>
      </p:sp>
      <p:sp>
        <p:nvSpPr>
          <p:cNvPr id="15362" name="AutoShape 2"/>
          <p:cNvSpPr>
            <a:spLocks/>
          </p:cNvSpPr>
          <p:nvPr/>
        </p:nvSpPr>
        <p:spPr bwMode="auto">
          <a:xfrm>
            <a:off x="1473200" y="1409700"/>
            <a:ext cx="17272000" cy="6223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599"/>
                </a:lnTo>
                <a:lnTo>
                  <a:pt x="0" y="21599"/>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3000" dirty="0">
                <a:solidFill>
                  <a:srgbClr val="232323"/>
                </a:solidFill>
                <a:latin typeface="Open Sans" charset="0"/>
                <a:cs typeface="Open Sans" charset="0"/>
                <a:sym typeface="Open Sans" charset="0"/>
              </a:rPr>
              <a:t>The </a:t>
            </a:r>
            <a:r>
              <a:rPr lang="en-US" sz="3000" dirty="0" err="1">
                <a:solidFill>
                  <a:srgbClr val="232323"/>
                </a:solidFill>
                <a:latin typeface="Open Sans" charset="0"/>
                <a:cs typeface="Open Sans" charset="0"/>
                <a:sym typeface="Open Sans" charset="0"/>
              </a:rPr>
              <a:t>lorem</a:t>
            </a:r>
            <a:r>
              <a:rPr lang="en-US" sz="3000" dirty="0">
                <a:solidFill>
                  <a:srgbClr val="232323"/>
                </a:solidFill>
                <a:latin typeface="Open Sans" charset="0"/>
                <a:cs typeface="Open Sans" charset="0"/>
                <a:sym typeface="Open Sans" charset="0"/>
              </a:rPr>
              <a:t> </a:t>
            </a:r>
            <a:r>
              <a:rPr lang="en-US" sz="3000" dirty="0" err="1">
                <a:solidFill>
                  <a:srgbClr val="232323"/>
                </a:solidFill>
                <a:latin typeface="Open Sans" charset="0"/>
                <a:cs typeface="Open Sans" charset="0"/>
                <a:sym typeface="Open Sans" charset="0"/>
              </a:rPr>
              <a:t>ipsum</a:t>
            </a:r>
            <a:r>
              <a:rPr lang="en-US" sz="3000" dirty="0">
                <a:solidFill>
                  <a:srgbClr val="232323"/>
                </a:solidFill>
                <a:latin typeface="Open Sans" charset="0"/>
                <a:cs typeface="Open Sans" charset="0"/>
                <a:sym typeface="Open Sans" charset="0"/>
              </a:rPr>
              <a:t> dolor sit </a:t>
            </a:r>
            <a:r>
              <a:rPr lang="en-US" sz="3000" dirty="0" err="1">
                <a:solidFill>
                  <a:srgbClr val="232323"/>
                </a:solidFill>
                <a:latin typeface="Open Sans" charset="0"/>
                <a:cs typeface="Open Sans" charset="0"/>
                <a:sym typeface="Open Sans" charset="0"/>
              </a:rPr>
              <a:t>amet</a:t>
            </a:r>
            <a:endParaRPr lang="en-US" dirty="0"/>
          </a:p>
        </p:txBody>
      </p:sp>
      <p:grpSp>
        <p:nvGrpSpPr>
          <p:cNvPr id="15363" name="Group 3"/>
          <p:cNvGrpSpPr>
            <a:grpSpLocks/>
          </p:cNvGrpSpPr>
          <p:nvPr/>
        </p:nvGrpSpPr>
        <p:grpSpPr bwMode="auto">
          <a:xfrm flipH="1">
            <a:off x="2640013" y="3389313"/>
            <a:ext cx="4241800" cy="4241800"/>
            <a:chOff x="0" y="0"/>
            <a:chExt cx="4241801" cy="4241801"/>
          </a:xfrm>
        </p:grpSpPr>
        <p:sp>
          <p:nvSpPr>
            <p:cNvPr id="15364" name="AutoShape 4"/>
            <p:cNvSpPr>
              <a:spLocks/>
            </p:cNvSpPr>
            <p:nvPr/>
          </p:nvSpPr>
          <p:spPr bwMode="auto">
            <a:xfrm>
              <a:off x="0" y="0"/>
              <a:ext cx="4241801" cy="4241801"/>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3"/>
                    <a:pt x="20638" y="12953"/>
                    <a:pt x="16796" y="16796"/>
                  </a:cubicBezTo>
                  <a:cubicBezTo>
                    <a:pt x="12953" y="20638"/>
                    <a:pt x="6723" y="20638"/>
                    <a:pt x="2881" y="16796"/>
                  </a:cubicBezTo>
                  <a:cubicBezTo>
                    <a:pt x="-961" y="12953"/>
                    <a:pt x="-961" y="6723"/>
                    <a:pt x="2881" y="2881"/>
                  </a:cubicBezTo>
                  <a:cubicBezTo>
                    <a:pt x="6723" y="-961"/>
                    <a:pt x="12953" y="-961"/>
                    <a:pt x="16796" y="2881"/>
                  </a:cubicBezTo>
                </a:path>
              </a:pathLst>
            </a:custGeom>
            <a:gradFill rotWithShape="0">
              <a:gsLst>
                <a:gs pos="0">
                  <a:srgbClr val="99DFCC"/>
                </a:gs>
                <a:gs pos="49742">
                  <a:srgbClr val="77B2E8"/>
                </a:gs>
                <a:gs pos="73688">
                  <a:srgbClr val="9CACE7"/>
                </a:gs>
                <a:gs pos="100000">
                  <a:srgbClr val="C1A7E5"/>
                </a:gs>
              </a:gsLst>
              <a:lin ang="5400000"/>
            </a:gradFill>
            <a:ln w="63500" cap="flat" cmpd="sng">
              <a:solidFill>
                <a:srgbClr val="000000">
                  <a:alpha val="0"/>
                </a:srgbClr>
              </a:solidFill>
              <a:prstDash val="solid"/>
              <a:miter lim="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000000"/>
                  </a:outerShdw>
                </a:effectLst>
              </a:endParaRPr>
            </a:p>
          </p:txBody>
        </p:sp>
        <p:sp>
          <p:nvSpPr>
            <p:cNvPr id="15365" name="AutoShape 5"/>
            <p:cNvSpPr>
              <a:spLocks/>
            </p:cNvSpPr>
            <p:nvPr/>
          </p:nvSpPr>
          <p:spPr bwMode="auto">
            <a:xfrm>
              <a:off x="80863" y="92542"/>
              <a:ext cx="4068393" cy="4068394"/>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9" y="6724"/>
                    <a:pt x="20639" y="12953"/>
                    <a:pt x="16796" y="16796"/>
                  </a:cubicBezTo>
                  <a:cubicBezTo>
                    <a:pt x="12953" y="20638"/>
                    <a:pt x="6724" y="20638"/>
                    <a:pt x="2881" y="16796"/>
                  </a:cubicBezTo>
                  <a:cubicBezTo>
                    <a:pt x="-961" y="12953"/>
                    <a:pt x="-961" y="6724"/>
                    <a:pt x="2881" y="2881"/>
                  </a:cubicBezTo>
                  <a:cubicBezTo>
                    <a:pt x="6724" y="-961"/>
                    <a:pt x="12953" y="-961"/>
                    <a:pt x="16796" y="2881"/>
                  </a:cubicBezTo>
                </a:path>
              </a:pathLst>
            </a:custGeom>
            <a:solidFill>
              <a:srgbClr val="F9F9F9"/>
            </a:solidFill>
            <a:ln w="25400" cap="flat" cmpd="sng">
              <a:solidFill>
                <a:srgbClr val="000000">
                  <a:alpha val="0"/>
                </a:srgbClr>
              </a:solidFill>
              <a:prstDash val="solid"/>
              <a:miter lim="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DDDDDD"/>
                  </a:outerShdw>
                </a:effectLst>
              </a:endParaRPr>
            </a:p>
          </p:txBody>
        </p:sp>
        <p:sp>
          <p:nvSpPr>
            <p:cNvPr id="15366" name="AutoShape 6"/>
            <p:cNvSpPr>
              <a:spLocks/>
            </p:cNvSpPr>
            <p:nvPr/>
          </p:nvSpPr>
          <p:spPr bwMode="auto">
            <a:xfrm>
              <a:off x="340663" y="340663"/>
              <a:ext cx="3560478" cy="3560478"/>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9" y="6724"/>
                    <a:pt x="20639" y="12953"/>
                    <a:pt x="16796" y="16796"/>
                  </a:cubicBezTo>
                  <a:cubicBezTo>
                    <a:pt x="12953" y="20638"/>
                    <a:pt x="6724" y="20638"/>
                    <a:pt x="2881" y="16796"/>
                  </a:cubicBezTo>
                  <a:cubicBezTo>
                    <a:pt x="-961" y="12953"/>
                    <a:pt x="-961" y="6724"/>
                    <a:pt x="2881" y="2881"/>
                  </a:cubicBezTo>
                  <a:cubicBezTo>
                    <a:pt x="6724" y="-961"/>
                    <a:pt x="12953" y="-961"/>
                    <a:pt x="16796" y="2881"/>
                  </a:cubicBezTo>
                </a:path>
              </a:pathLst>
            </a:custGeom>
            <a:solidFill>
              <a:srgbClr val="EBEBEB"/>
            </a:solidFill>
            <a:ln w="25400" cap="flat" cmpd="sng">
              <a:solidFill>
                <a:srgbClr val="000000">
                  <a:alpha val="0"/>
                </a:srgbClr>
              </a:solidFill>
              <a:prstDash val="solid"/>
              <a:miter lim="0"/>
              <a:headEnd/>
              <a:tailEnd/>
            </a:ln>
            <a:effectLst>
              <a:outerShdw blurRad="127000" algn="ctr" rotWithShape="0">
                <a:srgbClr val="000000">
                  <a:alpha val="10999"/>
                </a:srgbClr>
              </a:outerShdw>
            </a:effectLst>
          </p:spPr>
          <p:txBody>
            <a:bodyPr lIns="0" tIns="0" rIns="0" bIns="0" anchor="ctr"/>
            <a:lstStyle/>
            <a:p>
              <a:pPr defTabSz="584200"/>
              <a:endParaRPr lang="en-US" sz="4000">
                <a:solidFill>
                  <a:srgbClr val="FFFFFF"/>
                </a:solidFill>
                <a:effectLst>
                  <a:outerShdw blurRad="38100" dist="38100" dir="2700000" algn="tl">
                    <a:srgbClr val="000000"/>
                  </a:outerShdw>
                </a:effectLst>
              </a:endParaRPr>
            </a:p>
          </p:txBody>
        </p:sp>
      </p:grpSp>
      <p:grpSp>
        <p:nvGrpSpPr>
          <p:cNvPr id="15368" name="Group 8"/>
          <p:cNvGrpSpPr>
            <a:grpSpLocks/>
          </p:cNvGrpSpPr>
          <p:nvPr/>
        </p:nvGrpSpPr>
        <p:grpSpPr bwMode="auto">
          <a:xfrm>
            <a:off x="9675813" y="3389313"/>
            <a:ext cx="4243387" cy="4243387"/>
            <a:chOff x="-1" y="-1"/>
            <a:chExt cx="4241803" cy="4241803"/>
          </a:xfrm>
        </p:grpSpPr>
        <p:sp>
          <p:nvSpPr>
            <p:cNvPr id="15369" name="AutoShape 9"/>
            <p:cNvSpPr>
              <a:spLocks/>
            </p:cNvSpPr>
            <p:nvPr/>
          </p:nvSpPr>
          <p:spPr bwMode="auto">
            <a:xfrm>
              <a:off x="-1" y="-1"/>
              <a:ext cx="4241803" cy="4241803"/>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3"/>
                    <a:pt x="20638" y="12953"/>
                    <a:pt x="16796" y="16796"/>
                  </a:cubicBezTo>
                  <a:cubicBezTo>
                    <a:pt x="12953" y="20639"/>
                    <a:pt x="6724" y="20639"/>
                    <a:pt x="2881" y="16796"/>
                  </a:cubicBezTo>
                  <a:cubicBezTo>
                    <a:pt x="-961" y="12953"/>
                    <a:pt x="-961" y="6723"/>
                    <a:pt x="2881" y="2881"/>
                  </a:cubicBezTo>
                  <a:cubicBezTo>
                    <a:pt x="6724" y="-961"/>
                    <a:pt x="12953" y="-961"/>
                    <a:pt x="16796" y="2881"/>
                  </a:cubicBezTo>
                </a:path>
              </a:pathLst>
            </a:custGeom>
            <a:gradFill rotWithShape="0">
              <a:gsLst>
                <a:gs pos="0">
                  <a:srgbClr val="99DFCC"/>
                </a:gs>
                <a:gs pos="49742">
                  <a:srgbClr val="77B2E8"/>
                </a:gs>
                <a:gs pos="73688">
                  <a:srgbClr val="9CACE7"/>
                </a:gs>
                <a:gs pos="100000">
                  <a:srgbClr val="C1A7E5"/>
                </a:gs>
              </a:gsLst>
              <a:lin ang="5400000"/>
            </a:gradFill>
            <a:ln w="63500" cap="flat" cmpd="sng">
              <a:solidFill>
                <a:srgbClr val="000000">
                  <a:alpha val="0"/>
                </a:srgbClr>
              </a:solidFill>
              <a:prstDash val="solid"/>
              <a:miter lim="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000000"/>
                  </a:outerShdw>
                </a:effectLst>
              </a:endParaRPr>
            </a:p>
          </p:txBody>
        </p:sp>
        <p:sp>
          <p:nvSpPr>
            <p:cNvPr id="15370" name="AutoShape 10"/>
            <p:cNvSpPr>
              <a:spLocks/>
            </p:cNvSpPr>
            <p:nvPr/>
          </p:nvSpPr>
          <p:spPr bwMode="auto">
            <a:xfrm>
              <a:off x="80863" y="92542"/>
              <a:ext cx="4068394" cy="4068395"/>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4"/>
                    <a:pt x="20638" y="12953"/>
                    <a:pt x="16796" y="16796"/>
                  </a:cubicBezTo>
                  <a:cubicBezTo>
                    <a:pt x="12953" y="20639"/>
                    <a:pt x="6724" y="20639"/>
                    <a:pt x="2881" y="16796"/>
                  </a:cubicBezTo>
                  <a:cubicBezTo>
                    <a:pt x="-961" y="12953"/>
                    <a:pt x="-961" y="6724"/>
                    <a:pt x="2881" y="2881"/>
                  </a:cubicBezTo>
                  <a:cubicBezTo>
                    <a:pt x="6724" y="-961"/>
                    <a:pt x="12953" y="-961"/>
                    <a:pt x="16796" y="2881"/>
                  </a:cubicBezTo>
                </a:path>
              </a:pathLst>
            </a:custGeom>
            <a:solidFill>
              <a:srgbClr val="F9F9F9"/>
            </a:solidFill>
            <a:ln w="25400" cap="flat" cmpd="sng">
              <a:solidFill>
                <a:srgbClr val="000000">
                  <a:alpha val="0"/>
                </a:srgbClr>
              </a:solidFill>
              <a:prstDash val="solid"/>
              <a:miter lim="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DDDDDD"/>
                  </a:outerShdw>
                </a:effectLst>
              </a:endParaRPr>
            </a:p>
          </p:txBody>
        </p:sp>
        <p:sp>
          <p:nvSpPr>
            <p:cNvPr id="15371" name="AutoShape 11"/>
            <p:cNvSpPr>
              <a:spLocks/>
            </p:cNvSpPr>
            <p:nvPr/>
          </p:nvSpPr>
          <p:spPr bwMode="auto">
            <a:xfrm>
              <a:off x="340662" y="340662"/>
              <a:ext cx="3560475" cy="3560475"/>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4"/>
                    <a:pt x="20638" y="12953"/>
                    <a:pt x="16796" y="16796"/>
                  </a:cubicBezTo>
                  <a:cubicBezTo>
                    <a:pt x="12953" y="20639"/>
                    <a:pt x="6724" y="20639"/>
                    <a:pt x="2881" y="16796"/>
                  </a:cubicBezTo>
                  <a:cubicBezTo>
                    <a:pt x="-961" y="12953"/>
                    <a:pt x="-961" y="6724"/>
                    <a:pt x="2881" y="2881"/>
                  </a:cubicBezTo>
                  <a:cubicBezTo>
                    <a:pt x="6724" y="-961"/>
                    <a:pt x="12953" y="-961"/>
                    <a:pt x="16796" y="2881"/>
                  </a:cubicBezTo>
                </a:path>
              </a:pathLst>
            </a:custGeom>
            <a:solidFill>
              <a:srgbClr val="EBEBEB"/>
            </a:solidFill>
            <a:ln w="25400" cap="flat" cmpd="sng">
              <a:solidFill>
                <a:srgbClr val="000000">
                  <a:alpha val="0"/>
                </a:srgbClr>
              </a:solidFill>
              <a:prstDash val="solid"/>
              <a:miter lim="0"/>
              <a:headEnd/>
              <a:tailEnd/>
            </a:ln>
            <a:effectLst>
              <a:outerShdw blurRad="127000" algn="ctr" rotWithShape="0">
                <a:srgbClr val="000000">
                  <a:alpha val="10999"/>
                </a:srgbClr>
              </a:outerShdw>
            </a:effectLst>
          </p:spPr>
          <p:txBody>
            <a:bodyPr lIns="0" tIns="0" rIns="0" bIns="0" anchor="ctr"/>
            <a:lstStyle/>
            <a:p>
              <a:pPr defTabSz="584200"/>
              <a:endParaRPr lang="en-US" sz="4000">
                <a:solidFill>
                  <a:srgbClr val="FFFFFF"/>
                </a:solidFill>
                <a:effectLst>
                  <a:outerShdw blurRad="38100" dist="38100" dir="2700000" algn="tl">
                    <a:srgbClr val="000000"/>
                  </a:outerShdw>
                </a:effectLst>
              </a:endParaRPr>
            </a:p>
          </p:txBody>
        </p:sp>
      </p:grpSp>
      <p:grpSp>
        <p:nvGrpSpPr>
          <p:cNvPr id="15373" name="Group 13"/>
          <p:cNvGrpSpPr>
            <a:grpSpLocks/>
          </p:cNvGrpSpPr>
          <p:nvPr/>
        </p:nvGrpSpPr>
        <p:grpSpPr bwMode="auto">
          <a:xfrm>
            <a:off x="16611600" y="3389313"/>
            <a:ext cx="4240213" cy="4241800"/>
            <a:chOff x="0" y="0"/>
            <a:chExt cx="4241800" cy="4241800"/>
          </a:xfrm>
        </p:grpSpPr>
        <p:sp>
          <p:nvSpPr>
            <p:cNvPr id="15374" name="AutoShape 14"/>
            <p:cNvSpPr>
              <a:spLocks/>
            </p:cNvSpPr>
            <p:nvPr/>
          </p:nvSpPr>
          <p:spPr bwMode="auto">
            <a:xfrm>
              <a:off x="0" y="0"/>
              <a:ext cx="4241800" cy="4241800"/>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3"/>
                    <a:pt x="20638" y="12953"/>
                    <a:pt x="16796" y="16796"/>
                  </a:cubicBezTo>
                  <a:cubicBezTo>
                    <a:pt x="12953" y="20638"/>
                    <a:pt x="6723" y="20638"/>
                    <a:pt x="2881" y="16796"/>
                  </a:cubicBezTo>
                  <a:cubicBezTo>
                    <a:pt x="-961" y="12953"/>
                    <a:pt x="-961" y="6723"/>
                    <a:pt x="2881" y="2881"/>
                  </a:cubicBezTo>
                  <a:cubicBezTo>
                    <a:pt x="6723" y="-961"/>
                    <a:pt x="12953" y="-961"/>
                    <a:pt x="16796" y="2881"/>
                  </a:cubicBezTo>
                </a:path>
              </a:pathLst>
            </a:custGeom>
            <a:gradFill rotWithShape="0">
              <a:gsLst>
                <a:gs pos="0">
                  <a:srgbClr val="99DFCC"/>
                </a:gs>
                <a:gs pos="49742">
                  <a:srgbClr val="77B2E8"/>
                </a:gs>
                <a:gs pos="73688">
                  <a:srgbClr val="9CACE7"/>
                </a:gs>
                <a:gs pos="100000">
                  <a:srgbClr val="C1A7E5"/>
                </a:gs>
              </a:gsLst>
              <a:lin ang="5400000"/>
            </a:gradFill>
            <a:ln w="63500" cap="flat" cmpd="sng">
              <a:solidFill>
                <a:srgbClr val="000000">
                  <a:alpha val="0"/>
                </a:srgbClr>
              </a:solidFill>
              <a:prstDash val="solid"/>
              <a:miter lim="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000000"/>
                  </a:outerShdw>
                </a:effectLst>
              </a:endParaRPr>
            </a:p>
          </p:txBody>
        </p:sp>
        <p:sp>
          <p:nvSpPr>
            <p:cNvPr id="15375" name="AutoShape 15"/>
            <p:cNvSpPr>
              <a:spLocks/>
            </p:cNvSpPr>
            <p:nvPr/>
          </p:nvSpPr>
          <p:spPr bwMode="auto">
            <a:xfrm>
              <a:off x="80863" y="92542"/>
              <a:ext cx="4068395" cy="4068396"/>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4"/>
                    <a:pt x="20638" y="12953"/>
                    <a:pt x="16796" y="16796"/>
                  </a:cubicBezTo>
                  <a:cubicBezTo>
                    <a:pt x="12953" y="20638"/>
                    <a:pt x="6724" y="20638"/>
                    <a:pt x="2881" y="16796"/>
                  </a:cubicBezTo>
                  <a:cubicBezTo>
                    <a:pt x="-961" y="12953"/>
                    <a:pt x="-961" y="6724"/>
                    <a:pt x="2881" y="2881"/>
                  </a:cubicBezTo>
                  <a:cubicBezTo>
                    <a:pt x="6724" y="-961"/>
                    <a:pt x="12953" y="-961"/>
                    <a:pt x="16796" y="2881"/>
                  </a:cubicBezTo>
                </a:path>
              </a:pathLst>
            </a:custGeom>
            <a:solidFill>
              <a:srgbClr val="F9F9F9"/>
            </a:solidFill>
            <a:ln w="25400" cap="flat" cmpd="sng">
              <a:solidFill>
                <a:srgbClr val="000000">
                  <a:alpha val="0"/>
                </a:srgbClr>
              </a:solidFill>
              <a:prstDash val="solid"/>
              <a:miter lim="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DDDDDD"/>
                  </a:outerShdw>
                </a:effectLst>
              </a:endParaRPr>
            </a:p>
          </p:txBody>
        </p:sp>
        <p:sp>
          <p:nvSpPr>
            <p:cNvPr id="15376" name="AutoShape 16"/>
            <p:cNvSpPr>
              <a:spLocks/>
            </p:cNvSpPr>
            <p:nvPr/>
          </p:nvSpPr>
          <p:spPr bwMode="auto">
            <a:xfrm>
              <a:off x="340663" y="340663"/>
              <a:ext cx="3560477" cy="3560477"/>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4"/>
                    <a:pt x="20638" y="12953"/>
                    <a:pt x="16796" y="16796"/>
                  </a:cubicBezTo>
                  <a:cubicBezTo>
                    <a:pt x="12953" y="20639"/>
                    <a:pt x="6724" y="20639"/>
                    <a:pt x="2881" y="16796"/>
                  </a:cubicBezTo>
                  <a:cubicBezTo>
                    <a:pt x="-961" y="12953"/>
                    <a:pt x="-961" y="6724"/>
                    <a:pt x="2881" y="2881"/>
                  </a:cubicBezTo>
                  <a:cubicBezTo>
                    <a:pt x="6724" y="-961"/>
                    <a:pt x="12953" y="-961"/>
                    <a:pt x="16796" y="2881"/>
                  </a:cubicBezTo>
                </a:path>
              </a:pathLst>
            </a:custGeom>
            <a:solidFill>
              <a:srgbClr val="EBEBEB"/>
            </a:solidFill>
            <a:ln w="25400" cap="flat" cmpd="sng">
              <a:solidFill>
                <a:srgbClr val="000000">
                  <a:alpha val="0"/>
                </a:srgbClr>
              </a:solidFill>
              <a:prstDash val="solid"/>
              <a:miter lim="0"/>
              <a:headEnd/>
              <a:tailEnd/>
            </a:ln>
            <a:effectLst>
              <a:outerShdw blurRad="127000" algn="ctr" rotWithShape="0">
                <a:srgbClr val="000000">
                  <a:alpha val="10999"/>
                </a:srgbClr>
              </a:outerShdw>
            </a:effectLst>
          </p:spPr>
          <p:txBody>
            <a:bodyPr lIns="0" tIns="0" rIns="0" bIns="0" anchor="ctr"/>
            <a:lstStyle/>
            <a:p>
              <a:pPr defTabSz="584200"/>
              <a:endParaRPr lang="en-US" sz="4000">
                <a:solidFill>
                  <a:srgbClr val="FFFFFF"/>
                </a:solidFill>
                <a:effectLst>
                  <a:outerShdw blurRad="38100" dist="38100" dir="2700000" algn="tl">
                    <a:srgbClr val="000000"/>
                  </a:outerShdw>
                </a:effectLst>
              </a:endParaRPr>
            </a:p>
          </p:txBody>
        </p:sp>
      </p:grpSp>
      <p:grpSp>
        <p:nvGrpSpPr>
          <p:cNvPr id="15378" name="Group 18"/>
          <p:cNvGrpSpPr>
            <a:grpSpLocks/>
          </p:cNvGrpSpPr>
          <p:nvPr/>
        </p:nvGrpSpPr>
        <p:grpSpPr bwMode="auto">
          <a:xfrm>
            <a:off x="6311900" y="7696200"/>
            <a:ext cx="4241800" cy="4241800"/>
            <a:chOff x="0" y="0"/>
            <a:chExt cx="4241801" cy="4241801"/>
          </a:xfrm>
        </p:grpSpPr>
        <p:sp>
          <p:nvSpPr>
            <p:cNvPr id="15379" name="AutoShape 19"/>
            <p:cNvSpPr>
              <a:spLocks/>
            </p:cNvSpPr>
            <p:nvPr/>
          </p:nvSpPr>
          <p:spPr bwMode="auto">
            <a:xfrm>
              <a:off x="0" y="0"/>
              <a:ext cx="4241801" cy="4241801"/>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3"/>
                    <a:pt x="20638" y="12953"/>
                    <a:pt x="16796" y="16796"/>
                  </a:cubicBezTo>
                  <a:cubicBezTo>
                    <a:pt x="12953" y="20638"/>
                    <a:pt x="6723" y="20638"/>
                    <a:pt x="2881" y="16796"/>
                  </a:cubicBezTo>
                  <a:cubicBezTo>
                    <a:pt x="-961" y="12953"/>
                    <a:pt x="-961" y="6723"/>
                    <a:pt x="2881" y="2881"/>
                  </a:cubicBezTo>
                  <a:cubicBezTo>
                    <a:pt x="6723" y="-961"/>
                    <a:pt x="12953" y="-961"/>
                    <a:pt x="16796" y="2881"/>
                  </a:cubicBezTo>
                </a:path>
              </a:pathLst>
            </a:custGeom>
            <a:gradFill rotWithShape="0">
              <a:gsLst>
                <a:gs pos="0">
                  <a:srgbClr val="99DFCC"/>
                </a:gs>
                <a:gs pos="49742">
                  <a:srgbClr val="77B2E8"/>
                </a:gs>
                <a:gs pos="73688">
                  <a:srgbClr val="9CACE7"/>
                </a:gs>
                <a:gs pos="100000">
                  <a:srgbClr val="C1A7E5"/>
                </a:gs>
              </a:gsLst>
              <a:lin ang="5400000"/>
            </a:gradFill>
            <a:ln w="63500" cap="flat" cmpd="sng">
              <a:solidFill>
                <a:srgbClr val="000000">
                  <a:alpha val="0"/>
                </a:srgbClr>
              </a:solidFill>
              <a:prstDash val="solid"/>
              <a:miter lim="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000000"/>
                  </a:outerShdw>
                </a:effectLst>
              </a:endParaRPr>
            </a:p>
          </p:txBody>
        </p:sp>
        <p:sp>
          <p:nvSpPr>
            <p:cNvPr id="15380" name="AutoShape 20"/>
            <p:cNvSpPr>
              <a:spLocks/>
            </p:cNvSpPr>
            <p:nvPr/>
          </p:nvSpPr>
          <p:spPr bwMode="auto">
            <a:xfrm>
              <a:off x="80863" y="92542"/>
              <a:ext cx="4068393" cy="4068394"/>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9" y="6724"/>
                    <a:pt x="20639" y="12953"/>
                    <a:pt x="16796" y="16796"/>
                  </a:cubicBezTo>
                  <a:cubicBezTo>
                    <a:pt x="12953" y="20638"/>
                    <a:pt x="6724" y="20638"/>
                    <a:pt x="2881" y="16796"/>
                  </a:cubicBezTo>
                  <a:cubicBezTo>
                    <a:pt x="-961" y="12953"/>
                    <a:pt x="-961" y="6724"/>
                    <a:pt x="2881" y="2881"/>
                  </a:cubicBezTo>
                  <a:cubicBezTo>
                    <a:pt x="6724" y="-961"/>
                    <a:pt x="12953" y="-961"/>
                    <a:pt x="16796" y="2881"/>
                  </a:cubicBezTo>
                </a:path>
              </a:pathLst>
            </a:custGeom>
            <a:solidFill>
              <a:srgbClr val="F9F9F9"/>
            </a:solidFill>
            <a:ln w="25400" cap="flat" cmpd="sng">
              <a:solidFill>
                <a:srgbClr val="000000">
                  <a:alpha val="0"/>
                </a:srgbClr>
              </a:solidFill>
              <a:prstDash val="solid"/>
              <a:miter lim="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DDDDDD"/>
                  </a:outerShdw>
                </a:effectLst>
              </a:endParaRPr>
            </a:p>
          </p:txBody>
        </p:sp>
        <p:sp>
          <p:nvSpPr>
            <p:cNvPr id="15381" name="AutoShape 21"/>
            <p:cNvSpPr>
              <a:spLocks/>
            </p:cNvSpPr>
            <p:nvPr/>
          </p:nvSpPr>
          <p:spPr bwMode="auto">
            <a:xfrm>
              <a:off x="340663" y="340663"/>
              <a:ext cx="3560478" cy="3560478"/>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9" y="6724"/>
                    <a:pt x="20639" y="12953"/>
                    <a:pt x="16796" y="16796"/>
                  </a:cubicBezTo>
                  <a:cubicBezTo>
                    <a:pt x="12953" y="20638"/>
                    <a:pt x="6724" y="20638"/>
                    <a:pt x="2881" y="16796"/>
                  </a:cubicBezTo>
                  <a:cubicBezTo>
                    <a:pt x="-961" y="12953"/>
                    <a:pt x="-961" y="6724"/>
                    <a:pt x="2881" y="2881"/>
                  </a:cubicBezTo>
                  <a:cubicBezTo>
                    <a:pt x="6724" y="-961"/>
                    <a:pt x="12953" y="-961"/>
                    <a:pt x="16796" y="2881"/>
                  </a:cubicBezTo>
                </a:path>
              </a:pathLst>
            </a:custGeom>
            <a:solidFill>
              <a:srgbClr val="EBEBEB"/>
            </a:solidFill>
            <a:ln w="25400" cap="flat" cmpd="sng">
              <a:solidFill>
                <a:srgbClr val="000000">
                  <a:alpha val="0"/>
                </a:srgbClr>
              </a:solidFill>
              <a:prstDash val="solid"/>
              <a:miter lim="0"/>
              <a:headEnd/>
              <a:tailEnd/>
            </a:ln>
            <a:effectLst>
              <a:outerShdw blurRad="127000" algn="ctr" rotWithShape="0">
                <a:srgbClr val="000000">
                  <a:alpha val="10999"/>
                </a:srgbClr>
              </a:outerShdw>
            </a:effectLst>
          </p:spPr>
          <p:txBody>
            <a:bodyPr lIns="0" tIns="0" rIns="0" bIns="0" anchor="ctr"/>
            <a:lstStyle/>
            <a:p>
              <a:pPr defTabSz="584200"/>
              <a:endParaRPr lang="en-US" sz="4000">
                <a:solidFill>
                  <a:srgbClr val="FFFFFF"/>
                </a:solidFill>
                <a:effectLst>
                  <a:outerShdw blurRad="38100" dist="38100" dir="2700000" algn="tl">
                    <a:srgbClr val="000000"/>
                  </a:outerShdw>
                </a:effectLst>
              </a:endParaRPr>
            </a:p>
          </p:txBody>
        </p:sp>
      </p:grpSp>
      <p:grpSp>
        <p:nvGrpSpPr>
          <p:cNvPr id="15383" name="Group 23"/>
          <p:cNvGrpSpPr>
            <a:grpSpLocks/>
          </p:cNvGrpSpPr>
          <p:nvPr/>
        </p:nvGrpSpPr>
        <p:grpSpPr bwMode="auto">
          <a:xfrm>
            <a:off x="13346113" y="7694613"/>
            <a:ext cx="4243387" cy="4243387"/>
            <a:chOff x="-1" y="-1"/>
            <a:chExt cx="4241803" cy="4241803"/>
          </a:xfrm>
        </p:grpSpPr>
        <p:sp>
          <p:nvSpPr>
            <p:cNvPr id="15384" name="AutoShape 24"/>
            <p:cNvSpPr>
              <a:spLocks/>
            </p:cNvSpPr>
            <p:nvPr/>
          </p:nvSpPr>
          <p:spPr bwMode="auto">
            <a:xfrm>
              <a:off x="-1" y="-1"/>
              <a:ext cx="4241803" cy="4241803"/>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3"/>
                    <a:pt x="20638" y="12953"/>
                    <a:pt x="16796" y="16796"/>
                  </a:cubicBezTo>
                  <a:cubicBezTo>
                    <a:pt x="12953" y="20639"/>
                    <a:pt x="6724" y="20639"/>
                    <a:pt x="2881" y="16796"/>
                  </a:cubicBezTo>
                  <a:cubicBezTo>
                    <a:pt x="-961" y="12953"/>
                    <a:pt x="-961" y="6723"/>
                    <a:pt x="2881" y="2881"/>
                  </a:cubicBezTo>
                  <a:cubicBezTo>
                    <a:pt x="6724" y="-961"/>
                    <a:pt x="12953" y="-961"/>
                    <a:pt x="16796" y="2881"/>
                  </a:cubicBezTo>
                </a:path>
              </a:pathLst>
            </a:custGeom>
            <a:gradFill rotWithShape="0">
              <a:gsLst>
                <a:gs pos="0">
                  <a:srgbClr val="99DFCC"/>
                </a:gs>
                <a:gs pos="49742">
                  <a:srgbClr val="77B2E8"/>
                </a:gs>
                <a:gs pos="73688">
                  <a:srgbClr val="9CACE7"/>
                </a:gs>
                <a:gs pos="100000">
                  <a:srgbClr val="C1A7E5"/>
                </a:gs>
              </a:gsLst>
              <a:lin ang="5400000"/>
            </a:gradFill>
            <a:ln w="63500" cap="flat" cmpd="sng">
              <a:solidFill>
                <a:srgbClr val="000000">
                  <a:alpha val="0"/>
                </a:srgbClr>
              </a:solidFill>
              <a:prstDash val="solid"/>
              <a:miter lim="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000000"/>
                  </a:outerShdw>
                </a:effectLst>
              </a:endParaRPr>
            </a:p>
          </p:txBody>
        </p:sp>
        <p:sp>
          <p:nvSpPr>
            <p:cNvPr id="15385" name="AutoShape 25"/>
            <p:cNvSpPr>
              <a:spLocks/>
            </p:cNvSpPr>
            <p:nvPr/>
          </p:nvSpPr>
          <p:spPr bwMode="auto">
            <a:xfrm>
              <a:off x="80863" y="92542"/>
              <a:ext cx="4068394" cy="4068395"/>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4"/>
                    <a:pt x="20638" y="12953"/>
                    <a:pt x="16796" y="16796"/>
                  </a:cubicBezTo>
                  <a:cubicBezTo>
                    <a:pt x="12953" y="20639"/>
                    <a:pt x="6724" y="20639"/>
                    <a:pt x="2881" y="16796"/>
                  </a:cubicBezTo>
                  <a:cubicBezTo>
                    <a:pt x="-961" y="12953"/>
                    <a:pt x="-961" y="6724"/>
                    <a:pt x="2881" y="2881"/>
                  </a:cubicBezTo>
                  <a:cubicBezTo>
                    <a:pt x="6724" y="-961"/>
                    <a:pt x="12953" y="-961"/>
                    <a:pt x="16796" y="2881"/>
                  </a:cubicBezTo>
                </a:path>
              </a:pathLst>
            </a:custGeom>
            <a:solidFill>
              <a:srgbClr val="F9F9F9"/>
            </a:solidFill>
            <a:ln w="25400" cap="flat" cmpd="sng">
              <a:solidFill>
                <a:srgbClr val="000000">
                  <a:alpha val="0"/>
                </a:srgbClr>
              </a:solidFill>
              <a:prstDash val="solid"/>
              <a:miter lim="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DDDDDD"/>
                  </a:outerShdw>
                </a:effectLst>
              </a:endParaRPr>
            </a:p>
          </p:txBody>
        </p:sp>
        <p:sp>
          <p:nvSpPr>
            <p:cNvPr id="15386" name="AutoShape 26"/>
            <p:cNvSpPr>
              <a:spLocks/>
            </p:cNvSpPr>
            <p:nvPr/>
          </p:nvSpPr>
          <p:spPr bwMode="auto">
            <a:xfrm>
              <a:off x="340662" y="340662"/>
              <a:ext cx="3560475" cy="3560475"/>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4"/>
                    <a:pt x="20638" y="12953"/>
                    <a:pt x="16796" y="16796"/>
                  </a:cubicBezTo>
                  <a:cubicBezTo>
                    <a:pt x="12953" y="20639"/>
                    <a:pt x="6724" y="20639"/>
                    <a:pt x="2881" y="16796"/>
                  </a:cubicBezTo>
                  <a:cubicBezTo>
                    <a:pt x="-961" y="12953"/>
                    <a:pt x="-961" y="6724"/>
                    <a:pt x="2881" y="2881"/>
                  </a:cubicBezTo>
                  <a:cubicBezTo>
                    <a:pt x="6724" y="-961"/>
                    <a:pt x="12953" y="-961"/>
                    <a:pt x="16796" y="2881"/>
                  </a:cubicBezTo>
                </a:path>
              </a:pathLst>
            </a:custGeom>
            <a:solidFill>
              <a:srgbClr val="EBEBEB"/>
            </a:solidFill>
            <a:ln w="25400" cap="flat" cmpd="sng">
              <a:solidFill>
                <a:srgbClr val="000000">
                  <a:alpha val="0"/>
                </a:srgbClr>
              </a:solidFill>
              <a:prstDash val="solid"/>
              <a:miter lim="0"/>
              <a:headEnd/>
              <a:tailEnd/>
            </a:ln>
            <a:effectLst>
              <a:outerShdw blurRad="127000" algn="ctr" rotWithShape="0">
                <a:srgbClr val="000000">
                  <a:alpha val="10999"/>
                </a:srgbClr>
              </a:outerShdw>
            </a:effectLst>
          </p:spPr>
          <p:txBody>
            <a:bodyPr lIns="0" tIns="0" rIns="0" bIns="0" anchor="ctr"/>
            <a:lstStyle/>
            <a:p>
              <a:pPr defTabSz="584200"/>
              <a:endParaRPr lang="en-US" sz="4000">
                <a:solidFill>
                  <a:srgbClr val="FFFFFF"/>
                </a:solidFill>
                <a:effectLst>
                  <a:outerShdw blurRad="38100" dist="38100" dir="2700000" algn="tl">
                    <a:srgbClr val="000000"/>
                  </a:outerShdw>
                </a:effectLst>
              </a:endParaRPr>
            </a:p>
          </p:txBody>
        </p:sp>
      </p:grpSp>
      <p:sp>
        <p:nvSpPr>
          <p:cNvPr id="15393" name="AutoShape 33"/>
          <p:cNvSpPr>
            <a:spLocks/>
          </p:cNvSpPr>
          <p:nvPr/>
        </p:nvSpPr>
        <p:spPr bwMode="auto">
          <a:xfrm>
            <a:off x="22263100" y="12630150"/>
            <a:ext cx="461963" cy="520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r>
              <a:rPr lang="en-US" sz="2400" b="1">
                <a:solidFill>
                  <a:srgbClr val="444444"/>
                </a:solidFill>
                <a:latin typeface="Open Sans" charset="0"/>
                <a:cs typeface="Open Sans" charset="0"/>
                <a:sym typeface="Open Sans" charset="0"/>
              </a:rPr>
              <a:t>08</a:t>
            </a:r>
            <a:endParaRPr lang="en-US"/>
          </a:p>
        </p:txBody>
      </p:sp>
      <p:sp>
        <p:nvSpPr>
          <p:cNvPr id="30" name="AutoShape 6"/>
          <p:cNvSpPr>
            <a:spLocks/>
          </p:cNvSpPr>
          <p:nvPr/>
        </p:nvSpPr>
        <p:spPr bwMode="auto">
          <a:xfrm>
            <a:off x="1473200" y="12534900"/>
            <a:ext cx="3937000" cy="5334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2000" b="1" dirty="0">
                <a:solidFill>
                  <a:srgbClr val="232323"/>
                </a:solidFill>
                <a:latin typeface="Open Sans" charset="0"/>
                <a:cs typeface="Open Sans" charset="0"/>
                <a:sym typeface="Open Sans" charset="0"/>
              </a:rPr>
              <a:t>Presentation</a:t>
            </a:r>
            <a:r>
              <a:rPr lang="en-US" sz="2000" dirty="0">
                <a:solidFill>
                  <a:srgbClr val="232323"/>
                </a:solidFill>
                <a:latin typeface="Open Sans" charset="0"/>
                <a:cs typeface="Open Sans" charset="0"/>
                <a:sym typeface="Open Sans" charset="0"/>
              </a:rPr>
              <a:t> name goes here</a:t>
            </a:r>
            <a:endParaRPr lang="en-US" dirty="0"/>
          </a:p>
        </p:txBody>
      </p:sp>
      <p:sp>
        <p:nvSpPr>
          <p:cNvPr id="31" name="Picture Placeholder 4"/>
          <p:cNvSpPr>
            <a:spLocks noGrp="1"/>
          </p:cNvSpPr>
          <p:nvPr>
            <p:ph type="pic" sz="quarter" idx="13"/>
          </p:nvPr>
        </p:nvSpPr>
        <p:spPr>
          <a:xfrm>
            <a:off x="3036044" y="3718502"/>
            <a:ext cx="3545537" cy="3573896"/>
          </a:xfrm>
        </p:spPr>
      </p:sp>
      <p:sp>
        <p:nvSpPr>
          <p:cNvPr id="33" name="Picture Placeholder 4"/>
          <p:cNvSpPr>
            <a:spLocks noGrp="1"/>
          </p:cNvSpPr>
          <p:nvPr>
            <p:ph type="pic" sz="quarter" idx="13"/>
          </p:nvPr>
        </p:nvSpPr>
        <p:spPr>
          <a:xfrm>
            <a:off x="16972431" y="3756988"/>
            <a:ext cx="3545537" cy="3573896"/>
          </a:xfrm>
        </p:spPr>
      </p:sp>
      <p:sp>
        <p:nvSpPr>
          <p:cNvPr id="34" name="Picture Placeholder 4"/>
          <p:cNvSpPr>
            <a:spLocks noGrp="1"/>
          </p:cNvSpPr>
          <p:nvPr>
            <p:ph type="pic" sz="quarter" idx="13"/>
          </p:nvPr>
        </p:nvSpPr>
        <p:spPr>
          <a:xfrm>
            <a:off x="10044543" y="3740740"/>
            <a:ext cx="3545537" cy="3573896"/>
          </a:xfrm>
        </p:spPr>
      </p:sp>
      <p:sp>
        <p:nvSpPr>
          <p:cNvPr id="35" name="Picture Placeholder 4"/>
          <p:cNvSpPr>
            <a:spLocks noGrp="1"/>
          </p:cNvSpPr>
          <p:nvPr>
            <p:ph type="pic" sz="quarter" idx="13"/>
          </p:nvPr>
        </p:nvSpPr>
        <p:spPr>
          <a:xfrm>
            <a:off x="13749461" y="8082180"/>
            <a:ext cx="3545537" cy="3573896"/>
          </a:xfrm>
        </p:spPr>
      </p:sp>
      <p:sp>
        <p:nvSpPr>
          <p:cNvPr id="36" name="Picture Placeholder 4"/>
          <p:cNvSpPr>
            <a:spLocks noGrp="1"/>
          </p:cNvSpPr>
          <p:nvPr>
            <p:ph type="pic" sz="quarter" idx="13"/>
          </p:nvPr>
        </p:nvSpPr>
        <p:spPr>
          <a:xfrm>
            <a:off x="6667503" y="8059591"/>
            <a:ext cx="3545537" cy="3573896"/>
          </a:xfrm>
        </p:spPr>
      </p:sp>
      <p:sp>
        <p:nvSpPr>
          <p:cNvPr id="15388" name="AutoShape 28"/>
          <p:cNvSpPr>
            <a:spLocks/>
          </p:cNvSpPr>
          <p:nvPr/>
        </p:nvSpPr>
        <p:spPr bwMode="auto">
          <a:xfrm>
            <a:off x="6146800" y="5067300"/>
            <a:ext cx="1638300" cy="876300"/>
          </a:xfrm>
          <a:prstGeom prst="roundRect">
            <a:avLst>
              <a:gd name="adj" fmla="val 11190"/>
            </a:avLst>
          </a:prstGeom>
          <a:solidFill>
            <a:srgbClr val="000000">
              <a:alpha val="70000"/>
            </a:srgbClr>
          </a:solidFill>
          <a:ln w="25400" cap="flat" cmpd="sng">
            <a:solidFill>
              <a:srgbClr val="000000">
                <a:alpha val="70000"/>
              </a:srgbClr>
            </a:solidFill>
            <a:prstDash val="solid"/>
            <a:miter lim="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lstStyle/>
          <a:p>
            <a:pPr defTabSz="584200">
              <a:lnSpc>
                <a:spcPct val="70000"/>
              </a:lnSpc>
            </a:pPr>
            <a:r>
              <a:rPr lang="en-US" sz="2400" b="1">
                <a:solidFill>
                  <a:srgbClr val="FFFFFF"/>
                </a:solidFill>
                <a:latin typeface="Source Sans Pro" charset="0"/>
                <a:cs typeface="Source Sans Pro" charset="0"/>
                <a:sym typeface="Source Sans Pro" charset="0"/>
              </a:rPr>
              <a:t>John</a:t>
            </a:r>
          </a:p>
          <a:p>
            <a:pPr defTabSz="584200">
              <a:lnSpc>
                <a:spcPct val="70000"/>
              </a:lnSpc>
            </a:pPr>
            <a:r>
              <a:rPr lang="en-US" sz="2100">
                <a:solidFill>
                  <a:srgbClr val="FFFFFF"/>
                </a:solidFill>
                <a:latin typeface="Source Sans Pro" charset="0"/>
                <a:cs typeface="Source Sans Pro" charset="0"/>
                <a:sym typeface="Source Sans Pro" charset="0"/>
              </a:rPr>
              <a:t>Designer</a:t>
            </a:r>
            <a:endParaRPr lang="en-US"/>
          </a:p>
        </p:txBody>
      </p:sp>
      <p:sp>
        <p:nvSpPr>
          <p:cNvPr id="15389" name="AutoShape 29"/>
          <p:cNvSpPr>
            <a:spLocks/>
          </p:cNvSpPr>
          <p:nvPr/>
        </p:nvSpPr>
        <p:spPr bwMode="auto">
          <a:xfrm>
            <a:off x="13182600" y="5067300"/>
            <a:ext cx="1638300" cy="876300"/>
          </a:xfrm>
          <a:prstGeom prst="roundRect">
            <a:avLst>
              <a:gd name="adj" fmla="val 11190"/>
            </a:avLst>
          </a:prstGeom>
          <a:solidFill>
            <a:srgbClr val="000000">
              <a:alpha val="70000"/>
            </a:srgbClr>
          </a:solidFill>
          <a:ln w="25400" cap="flat" cmpd="sng">
            <a:solidFill>
              <a:srgbClr val="000000">
                <a:alpha val="70000"/>
              </a:srgbClr>
            </a:solidFill>
            <a:prstDash val="solid"/>
            <a:miter lim="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lstStyle/>
          <a:p>
            <a:pPr defTabSz="584200">
              <a:lnSpc>
                <a:spcPct val="70000"/>
              </a:lnSpc>
            </a:pPr>
            <a:r>
              <a:rPr lang="en-US" sz="2400" b="1">
                <a:solidFill>
                  <a:srgbClr val="FFFFFF"/>
                </a:solidFill>
                <a:latin typeface="Source Sans Pro" charset="0"/>
                <a:cs typeface="Source Sans Pro" charset="0"/>
                <a:sym typeface="Source Sans Pro" charset="0"/>
              </a:rPr>
              <a:t>Albert</a:t>
            </a:r>
          </a:p>
          <a:p>
            <a:pPr defTabSz="584200">
              <a:lnSpc>
                <a:spcPct val="70000"/>
              </a:lnSpc>
            </a:pPr>
            <a:r>
              <a:rPr lang="en-US" sz="2100">
                <a:solidFill>
                  <a:srgbClr val="FFFFFF"/>
                </a:solidFill>
                <a:latin typeface="Source Sans Pro" charset="0"/>
                <a:cs typeface="Source Sans Pro" charset="0"/>
                <a:sym typeface="Source Sans Pro" charset="0"/>
              </a:rPr>
              <a:t>Designer</a:t>
            </a:r>
            <a:endParaRPr lang="en-US"/>
          </a:p>
        </p:txBody>
      </p:sp>
      <p:sp>
        <p:nvSpPr>
          <p:cNvPr id="15390" name="AutoShape 30"/>
          <p:cNvSpPr>
            <a:spLocks/>
          </p:cNvSpPr>
          <p:nvPr/>
        </p:nvSpPr>
        <p:spPr bwMode="auto">
          <a:xfrm>
            <a:off x="20116800" y="5067300"/>
            <a:ext cx="1638300" cy="876300"/>
          </a:xfrm>
          <a:prstGeom prst="roundRect">
            <a:avLst>
              <a:gd name="adj" fmla="val 11190"/>
            </a:avLst>
          </a:prstGeom>
          <a:solidFill>
            <a:srgbClr val="000000">
              <a:alpha val="70000"/>
            </a:srgbClr>
          </a:solidFill>
          <a:ln w="25400" cap="flat" cmpd="sng">
            <a:solidFill>
              <a:srgbClr val="000000">
                <a:alpha val="70000"/>
              </a:srgbClr>
            </a:solidFill>
            <a:prstDash val="solid"/>
            <a:miter lim="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lstStyle/>
          <a:p>
            <a:pPr defTabSz="584200">
              <a:lnSpc>
                <a:spcPct val="70000"/>
              </a:lnSpc>
            </a:pPr>
            <a:r>
              <a:rPr lang="en-US" sz="2400" b="1">
                <a:solidFill>
                  <a:srgbClr val="FFFFFF"/>
                </a:solidFill>
                <a:latin typeface="Source Sans Pro" charset="0"/>
                <a:cs typeface="Source Sans Pro" charset="0"/>
                <a:sym typeface="Source Sans Pro" charset="0"/>
              </a:rPr>
              <a:t>Nia</a:t>
            </a:r>
          </a:p>
          <a:p>
            <a:pPr defTabSz="584200">
              <a:lnSpc>
                <a:spcPct val="70000"/>
              </a:lnSpc>
            </a:pPr>
            <a:r>
              <a:rPr lang="en-US" sz="2100">
                <a:solidFill>
                  <a:srgbClr val="FFFFFF"/>
                </a:solidFill>
                <a:latin typeface="Source Sans Pro" charset="0"/>
                <a:cs typeface="Source Sans Pro" charset="0"/>
                <a:sym typeface="Source Sans Pro" charset="0"/>
              </a:rPr>
              <a:t>Designer</a:t>
            </a:r>
            <a:endParaRPr lang="en-US"/>
          </a:p>
        </p:txBody>
      </p:sp>
      <p:sp>
        <p:nvSpPr>
          <p:cNvPr id="15391" name="AutoShape 31"/>
          <p:cNvSpPr>
            <a:spLocks/>
          </p:cNvSpPr>
          <p:nvPr/>
        </p:nvSpPr>
        <p:spPr bwMode="auto">
          <a:xfrm>
            <a:off x="9829800" y="9372600"/>
            <a:ext cx="1638300" cy="876300"/>
          </a:xfrm>
          <a:prstGeom prst="roundRect">
            <a:avLst>
              <a:gd name="adj" fmla="val 11190"/>
            </a:avLst>
          </a:prstGeom>
          <a:solidFill>
            <a:srgbClr val="000000">
              <a:alpha val="70000"/>
            </a:srgbClr>
          </a:solidFill>
          <a:ln w="25400" cap="flat" cmpd="sng">
            <a:solidFill>
              <a:srgbClr val="000000">
                <a:alpha val="70000"/>
              </a:srgbClr>
            </a:solidFill>
            <a:prstDash val="solid"/>
            <a:miter lim="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lstStyle/>
          <a:p>
            <a:pPr defTabSz="584200">
              <a:lnSpc>
                <a:spcPct val="70000"/>
              </a:lnSpc>
            </a:pPr>
            <a:r>
              <a:rPr lang="en-US" sz="2400" b="1">
                <a:solidFill>
                  <a:srgbClr val="FFFFFF"/>
                </a:solidFill>
                <a:latin typeface="Source Sans Pro" charset="0"/>
                <a:cs typeface="Source Sans Pro" charset="0"/>
                <a:sym typeface="Source Sans Pro" charset="0"/>
              </a:rPr>
              <a:t>Lara</a:t>
            </a:r>
          </a:p>
          <a:p>
            <a:pPr defTabSz="584200">
              <a:lnSpc>
                <a:spcPct val="70000"/>
              </a:lnSpc>
            </a:pPr>
            <a:r>
              <a:rPr lang="en-US" sz="2100">
                <a:solidFill>
                  <a:srgbClr val="FFFFFF"/>
                </a:solidFill>
                <a:latin typeface="Source Sans Pro" charset="0"/>
                <a:cs typeface="Source Sans Pro" charset="0"/>
                <a:sym typeface="Source Sans Pro" charset="0"/>
              </a:rPr>
              <a:t>Designer</a:t>
            </a:r>
            <a:endParaRPr lang="en-US"/>
          </a:p>
        </p:txBody>
      </p:sp>
      <p:sp>
        <p:nvSpPr>
          <p:cNvPr id="15392" name="AutoShape 32"/>
          <p:cNvSpPr>
            <a:spLocks/>
          </p:cNvSpPr>
          <p:nvPr/>
        </p:nvSpPr>
        <p:spPr bwMode="auto">
          <a:xfrm>
            <a:off x="16865600" y="9372600"/>
            <a:ext cx="1638300" cy="876300"/>
          </a:xfrm>
          <a:prstGeom prst="roundRect">
            <a:avLst>
              <a:gd name="adj" fmla="val 11190"/>
            </a:avLst>
          </a:prstGeom>
          <a:solidFill>
            <a:srgbClr val="000000">
              <a:alpha val="70000"/>
            </a:srgbClr>
          </a:solidFill>
          <a:ln w="25400" cap="flat" cmpd="sng">
            <a:solidFill>
              <a:srgbClr val="000000">
                <a:alpha val="70000"/>
              </a:srgbClr>
            </a:solidFill>
            <a:prstDash val="solid"/>
            <a:miter lim="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lstStyle/>
          <a:p>
            <a:pPr defTabSz="584200">
              <a:lnSpc>
                <a:spcPct val="70000"/>
              </a:lnSpc>
            </a:pPr>
            <a:r>
              <a:rPr lang="en-US" sz="2400" b="1">
                <a:solidFill>
                  <a:srgbClr val="FFFFFF"/>
                </a:solidFill>
                <a:latin typeface="Source Sans Pro" charset="0"/>
                <a:cs typeface="Source Sans Pro" charset="0"/>
                <a:sym typeface="Source Sans Pro" charset="0"/>
              </a:rPr>
              <a:t>Sotic</a:t>
            </a:r>
          </a:p>
          <a:p>
            <a:pPr defTabSz="584200">
              <a:lnSpc>
                <a:spcPct val="70000"/>
              </a:lnSpc>
            </a:pPr>
            <a:r>
              <a:rPr lang="en-US" sz="2100">
                <a:solidFill>
                  <a:srgbClr val="FFFFFF"/>
                </a:solidFill>
                <a:latin typeface="Source Sans Pro" charset="0"/>
                <a:cs typeface="Source Sans Pro" charset="0"/>
                <a:sym typeface="Source Sans Pro" charset="0"/>
              </a:rPr>
              <a:t>Designer</a:t>
            </a:r>
            <a:endParaRPr lang="en-US"/>
          </a:p>
        </p:txBody>
      </p:sp>
    </p:spTree>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xmlns:p14="http://schemas.microsoft.com/office/powerpoint/2010/mai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1463674" y="723900"/>
            <a:ext cx="15300325" cy="1308100"/>
            <a:chOff x="1463675" y="723900"/>
            <a:chExt cx="5480050" cy="1308100"/>
          </a:xfrm>
        </p:grpSpPr>
        <p:sp>
          <p:nvSpPr>
            <p:cNvPr id="16385" name="AutoShape 1"/>
            <p:cNvSpPr>
              <a:spLocks/>
            </p:cNvSpPr>
            <p:nvPr/>
          </p:nvSpPr>
          <p:spPr bwMode="auto">
            <a:xfrm>
              <a:off x="1463675" y="723900"/>
              <a:ext cx="5297488" cy="8001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4000" b="1" dirty="0">
                  <a:solidFill>
                    <a:srgbClr val="232323"/>
                  </a:solidFill>
                  <a:latin typeface="Open Sans" charset="0"/>
                  <a:cs typeface="Open Sans" charset="0"/>
                  <a:sym typeface="Open Sans" charset="0"/>
                </a:rPr>
                <a:t>Meet The Executives</a:t>
              </a:r>
              <a:endParaRPr lang="en-US" dirty="0"/>
            </a:p>
          </p:txBody>
        </p:sp>
        <p:sp>
          <p:nvSpPr>
            <p:cNvPr id="16386" name="AutoShape 2"/>
            <p:cNvSpPr>
              <a:spLocks/>
            </p:cNvSpPr>
            <p:nvPr/>
          </p:nvSpPr>
          <p:spPr bwMode="auto">
            <a:xfrm>
              <a:off x="1473200" y="1409700"/>
              <a:ext cx="5470525" cy="6223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599"/>
                  </a:lnTo>
                  <a:lnTo>
                    <a:pt x="0" y="21599"/>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3000">
                  <a:solidFill>
                    <a:srgbClr val="232323"/>
                  </a:solidFill>
                  <a:latin typeface="Open Sans" charset="0"/>
                  <a:cs typeface="Open Sans" charset="0"/>
                  <a:sym typeface="Open Sans" charset="0"/>
                </a:rPr>
                <a:t>The lorem ipsum dolor sit amet</a:t>
              </a:r>
              <a:endParaRPr lang="en-US"/>
            </a:p>
          </p:txBody>
        </p:sp>
      </p:grpSp>
      <p:sp>
        <p:nvSpPr>
          <p:cNvPr id="16387" name="AutoShape 3"/>
          <p:cNvSpPr>
            <a:spLocks/>
          </p:cNvSpPr>
          <p:nvPr/>
        </p:nvSpPr>
        <p:spPr bwMode="auto">
          <a:xfrm>
            <a:off x="10147300" y="8280400"/>
            <a:ext cx="10248900" cy="11684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2100" b="1">
                <a:solidFill>
                  <a:srgbClr val="444444"/>
                </a:solidFill>
                <a:latin typeface="Open Sans" charset="0"/>
                <a:cs typeface="Open Sans" charset="0"/>
                <a:sym typeface="Open Sans" charset="0"/>
              </a:rPr>
              <a:t>He is lorem ipsum dolor sit amet.</a:t>
            </a:r>
            <a:r>
              <a:rPr lang="en-US" sz="2100">
                <a:solidFill>
                  <a:srgbClr val="444444"/>
                </a:solidFill>
                <a:latin typeface="Open Sans" charset="0"/>
                <a:cs typeface="Open Sans" charset="0"/>
                <a:sym typeface="Open Sans" charset="0"/>
              </a:rPr>
              <a:t> He've been lorem ipsum with many ipsum constecture. He is lorem ipsum dolor sit amet. He've been lorem ipsum with many ipsum constecture He is lorem ipsum dolor sit amet. </a:t>
            </a:r>
            <a:endParaRPr lang="en-US"/>
          </a:p>
        </p:txBody>
      </p:sp>
      <p:sp>
        <p:nvSpPr>
          <p:cNvPr id="16388" name="AutoShape 4"/>
          <p:cNvSpPr>
            <a:spLocks/>
          </p:cNvSpPr>
          <p:nvPr/>
        </p:nvSpPr>
        <p:spPr bwMode="auto">
          <a:xfrm>
            <a:off x="10160000" y="10083800"/>
            <a:ext cx="1654175" cy="622300"/>
          </a:xfrm>
          <a:prstGeom prst="roundRect">
            <a:avLst>
              <a:gd name="adj" fmla="val 15759"/>
            </a:avLst>
          </a:prstGeom>
          <a:noFill/>
          <a:ln w="25400" cap="flat" cmpd="sng">
            <a:solidFill>
              <a:srgbClr val="C0C0C0"/>
            </a:solidFill>
            <a:prstDash val="solid"/>
            <a:miter lim="0"/>
            <a:headEnd/>
            <a:tailEnd/>
          </a:ln>
          <a:effectLst/>
          <a:extLst>
            <a:ext uri="{909E8E84-426E-40dd-AFC4-6F175D3DCCD1}">
              <a14:hiddenFill xmlns:a14="http://schemas.microsoft.com/office/drawing/2010/main" xmlns="">
                <a:solidFill>
                  <a:srgbClr val="FFFFFF"/>
                </a:solid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pPr defTabSz="584200"/>
            <a:r>
              <a:rPr lang="en-US" sz="2100">
                <a:solidFill>
                  <a:srgbClr val="606060"/>
                </a:solidFill>
                <a:latin typeface="Source Sans Pro" charset="0"/>
                <a:cs typeface="Source Sans Pro" charset="0"/>
                <a:sym typeface="Source Sans Pro" charset="0"/>
              </a:rPr>
              <a:t>tinker</a:t>
            </a:r>
            <a:endParaRPr lang="en-US"/>
          </a:p>
        </p:txBody>
      </p:sp>
      <p:sp>
        <p:nvSpPr>
          <p:cNvPr id="16389" name="AutoShape 5"/>
          <p:cNvSpPr>
            <a:spLocks/>
          </p:cNvSpPr>
          <p:nvPr/>
        </p:nvSpPr>
        <p:spPr bwMode="auto">
          <a:xfrm>
            <a:off x="12004675" y="10083800"/>
            <a:ext cx="1963738" cy="622300"/>
          </a:xfrm>
          <a:prstGeom prst="roundRect">
            <a:avLst>
              <a:gd name="adj" fmla="val 15759"/>
            </a:avLst>
          </a:prstGeom>
          <a:noFill/>
          <a:ln w="25400" cap="flat" cmpd="sng">
            <a:solidFill>
              <a:srgbClr val="C0C0C0"/>
            </a:solidFill>
            <a:prstDash val="solid"/>
            <a:miter lim="0"/>
            <a:headEnd/>
            <a:tailEnd/>
          </a:ln>
          <a:effectLst/>
          <a:extLst>
            <a:ext uri="{909E8E84-426E-40dd-AFC4-6F175D3DCCD1}">
              <a14:hiddenFill xmlns:a14="http://schemas.microsoft.com/office/drawing/2010/main" xmlns="">
                <a:solidFill>
                  <a:srgbClr val="FFFFFF"/>
                </a:solid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pPr defTabSz="584200"/>
            <a:r>
              <a:rPr lang="en-US" sz="2100">
                <a:solidFill>
                  <a:srgbClr val="606060"/>
                </a:solidFill>
                <a:latin typeface="Source Sans Pro" charset="0"/>
                <a:cs typeface="Source Sans Pro" charset="0"/>
                <a:sym typeface="Source Sans Pro" charset="0"/>
              </a:rPr>
              <a:t>initiator</a:t>
            </a:r>
            <a:endParaRPr lang="en-US"/>
          </a:p>
        </p:txBody>
      </p:sp>
      <p:sp>
        <p:nvSpPr>
          <p:cNvPr id="16390" name="AutoShape 6"/>
          <p:cNvSpPr>
            <a:spLocks/>
          </p:cNvSpPr>
          <p:nvPr/>
        </p:nvSpPr>
        <p:spPr bwMode="auto">
          <a:xfrm>
            <a:off x="14166850" y="10083800"/>
            <a:ext cx="1655763" cy="622300"/>
          </a:xfrm>
          <a:prstGeom prst="roundRect">
            <a:avLst>
              <a:gd name="adj" fmla="val 15759"/>
            </a:avLst>
          </a:prstGeom>
          <a:noFill/>
          <a:ln w="25400" cap="flat" cmpd="sng">
            <a:solidFill>
              <a:srgbClr val="C0C0C0"/>
            </a:solidFill>
            <a:prstDash val="solid"/>
            <a:miter lim="0"/>
            <a:headEnd/>
            <a:tailEnd/>
          </a:ln>
          <a:effectLst/>
          <a:extLst>
            <a:ext uri="{909E8E84-426E-40dd-AFC4-6F175D3DCCD1}">
              <a14:hiddenFill xmlns:a14="http://schemas.microsoft.com/office/drawing/2010/main" xmlns="">
                <a:solidFill>
                  <a:srgbClr val="FFFFFF"/>
                </a:solid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pPr defTabSz="584200"/>
            <a:r>
              <a:rPr lang="en-US" sz="2100">
                <a:solidFill>
                  <a:srgbClr val="606060"/>
                </a:solidFill>
                <a:latin typeface="Source Sans Pro" charset="0"/>
                <a:cs typeface="Source Sans Pro" charset="0"/>
                <a:sym typeface="Source Sans Pro" charset="0"/>
              </a:rPr>
              <a:t>nuker</a:t>
            </a:r>
            <a:endParaRPr lang="en-US"/>
          </a:p>
        </p:txBody>
      </p:sp>
      <p:sp>
        <p:nvSpPr>
          <p:cNvPr id="16391" name="AutoShape 7"/>
          <p:cNvSpPr>
            <a:spLocks/>
          </p:cNvSpPr>
          <p:nvPr/>
        </p:nvSpPr>
        <p:spPr bwMode="auto">
          <a:xfrm>
            <a:off x="16022638" y="10083800"/>
            <a:ext cx="1654175" cy="622300"/>
          </a:xfrm>
          <a:prstGeom prst="roundRect">
            <a:avLst>
              <a:gd name="adj" fmla="val 15759"/>
            </a:avLst>
          </a:prstGeom>
          <a:noFill/>
          <a:ln w="25400" cap="flat" cmpd="sng">
            <a:solidFill>
              <a:srgbClr val="C0C0C0"/>
            </a:solidFill>
            <a:prstDash val="solid"/>
            <a:miter lim="0"/>
            <a:headEnd/>
            <a:tailEnd/>
          </a:ln>
          <a:effectLst/>
          <a:extLst>
            <a:ext uri="{909E8E84-426E-40dd-AFC4-6F175D3DCCD1}">
              <a14:hiddenFill xmlns:a14="http://schemas.microsoft.com/office/drawing/2010/main" xmlns="">
                <a:solidFill>
                  <a:srgbClr val="FFFFFF"/>
                </a:solid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pPr defTabSz="584200"/>
            <a:r>
              <a:rPr lang="en-US" sz="2100">
                <a:solidFill>
                  <a:srgbClr val="606060"/>
                </a:solidFill>
                <a:latin typeface="Source Sans Pro" charset="0"/>
                <a:cs typeface="Source Sans Pro" charset="0"/>
                <a:sym typeface="Source Sans Pro" charset="0"/>
              </a:rPr>
              <a:t>coding</a:t>
            </a:r>
            <a:endParaRPr lang="en-US"/>
          </a:p>
        </p:txBody>
      </p:sp>
      <p:sp>
        <p:nvSpPr>
          <p:cNvPr id="16392" name="AutoShape 8"/>
          <p:cNvSpPr>
            <a:spLocks/>
          </p:cNvSpPr>
          <p:nvPr/>
        </p:nvSpPr>
        <p:spPr bwMode="auto">
          <a:xfrm>
            <a:off x="10155238" y="10960100"/>
            <a:ext cx="1333500" cy="622300"/>
          </a:xfrm>
          <a:prstGeom prst="roundRect">
            <a:avLst>
              <a:gd name="adj" fmla="val 15759"/>
            </a:avLst>
          </a:prstGeom>
          <a:noFill/>
          <a:ln w="25400" cap="flat" cmpd="sng">
            <a:solidFill>
              <a:srgbClr val="C0C0C0"/>
            </a:solidFill>
            <a:prstDash val="solid"/>
            <a:miter lim="0"/>
            <a:headEnd/>
            <a:tailEnd/>
          </a:ln>
          <a:effectLst/>
          <a:extLst>
            <a:ext uri="{909E8E84-426E-40dd-AFC4-6F175D3DCCD1}">
              <a14:hiddenFill xmlns:a14="http://schemas.microsoft.com/office/drawing/2010/main" xmlns="">
                <a:solidFill>
                  <a:srgbClr val="FFFFFF"/>
                </a:solid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pPr defTabSz="584200"/>
            <a:r>
              <a:rPr lang="en-US" sz="2100">
                <a:solidFill>
                  <a:srgbClr val="606060"/>
                </a:solidFill>
                <a:latin typeface="Source Sans Pro" charset="0"/>
                <a:cs typeface="Source Sans Pro" charset="0"/>
                <a:sym typeface="Source Sans Pro" charset="0"/>
              </a:rPr>
              <a:t>iOS</a:t>
            </a:r>
            <a:endParaRPr lang="en-US"/>
          </a:p>
        </p:txBody>
      </p:sp>
      <p:sp>
        <p:nvSpPr>
          <p:cNvPr id="16393" name="AutoShape 9"/>
          <p:cNvSpPr>
            <a:spLocks/>
          </p:cNvSpPr>
          <p:nvPr/>
        </p:nvSpPr>
        <p:spPr bwMode="auto">
          <a:xfrm>
            <a:off x="11671300" y="10960100"/>
            <a:ext cx="1962150" cy="622300"/>
          </a:xfrm>
          <a:prstGeom prst="roundRect">
            <a:avLst>
              <a:gd name="adj" fmla="val 15759"/>
            </a:avLst>
          </a:prstGeom>
          <a:noFill/>
          <a:ln w="25400" cap="flat" cmpd="sng">
            <a:solidFill>
              <a:srgbClr val="C0C0C0"/>
            </a:solidFill>
            <a:prstDash val="solid"/>
            <a:miter lim="0"/>
            <a:headEnd/>
            <a:tailEnd/>
          </a:ln>
          <a:effectLst/>
          <a:extLst>
            <a:ext uri="{909E8E84-426E-40dd-AFC4-6F175D3DCCD1}">
              <a14:hiddenFill xmlns:a14="http://schemas.microsoft.com/office/drawing/2010/main" xmlns="">
                <a:solidFill>
                  <a:srgbClr val="FFFFFF"/>
                </a:solid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pPr defTabSz="584200"/>
            <a:r>
              <a:rPr lang="en-US" sz="2100">
                <a:solidFill>
                  <a:srgbClr val="606060"/>
                </a:solidFill>
                <a:latin typeface="Source Sans Pro" charset="0"/>
                <a:cs typeface="Source Sans Pro" charset="0"/>
                <a:sym typeface="Source Sans Pro" charset="0"/>
              </a:rPr>
              <a:t>keynote</a:t>
            </a:r>
            <a:endParaRPr lang="en-US"/>
          </a:p>
        </p:txBody>
      </p:sp>
      <p:sp>
        <p:nvSpPr>
          <p:cNvPr id="16394" name="AutoShape 10"/>
          <p:cNvSpPr>
            <a:spLocks/>
          </p:cNvSpPr>
          <p:nvPr/>
        </p:nvSpPr>
        <p:spPr bwMode="auto">
          <a:xfrm>
            <a:off x="10160000" y="4457700"/>
            <a:ext cx="10223500" cy="469900"/>
          </a:xfrm>
          <a:prstGeom prst="roundRect">
            <a:avLst>
              <a:gd name="adj" fmla="val 50000"/>
            </a:avLst>
          </a:prstGeom>
          <a:noFill/>
          <a:ln w="25400" cap="flat" cmpd="sng">
            <a:solidFill>
              <a:srgbClr val="D6D6D6"/>
            </a:solidFill>
            <a:prstDash val="solid"/>
            <a:miter lim="0"/>
            <a:headEnd/>
            <a:tailEnd/>
          </a:ln>
          <a:effectLst/>
          <a:extLst>
            <a:ext uri="{909E8E84-426E-40dd-AFC4-6F175D3DCCD1}">
              <a14:hiddenFill xmlns:a14="http://schemas.microsoft.com/office/drawing/2010/main" xmlns="">
                <a:solidFill>
                  <a:srgbClr val="FFFFFF"/>
                </a:solid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DDDDDD"/>
                </a:outerShdw>
              </a:effectLst>
            </a:endParaRPr>
          </a:p>
        </p:txBody>
      </p:sp>
      <p:sp>
        <p:nvSpPr>
          <p:cNvPr id="16395" name="AutoShape 11"/>
          <p:cNvSpPr>
            <a:spLocks/>
          </p:cNvSpPr>
          <p:nvPr/>
        </p:nvSpPr>
        <p:spPr bwMode="auto">
          <a:xfrm>
            <a:off x="10299700" y="4597400"/>
            <a:ext cx="6464300" cy="190500"/>
          </a:xfrm>
          <a:prstGeom prst="roundRect">
            <a:avLst>
              <a:gd name="adj" fmla="val 50000"/>
            </a:avLst>
          </a:prstGeom>
          <a:solidFill>
            <a:srgbClr val="42A3E8"/>
          </a:solidFill>
          <a:ln w="25400" cap="flat" cmpd="sng">
            <a:solidFill>
              <a:srgbClr val="42A3E8"/>
            </a:solidFill>
            <a:prstDash val="solid"/>
            <a:miter lim="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000000"/>
                </a:outerShdw>
              </a:effectLst>
            </a:endParaRPr>
          </a:p>
        </p:txBody>
      </p:sp>
      <p:sp>
        <p:nvSpPr>
          <p:cNvPr id="16396" name="AutoShape 12"/>
          <p:cNvSpPr>
            <a:spLocks/>
          </p:cNvSpPr>
          <p:nvPr/>
        </p:nvSpPr>
        <p:spPr bwMode="auto">
          <a:xfrm>
            <a:off x="10125075" y="3930650"/>
            <a:ext cx="2879725" cy="4572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2100" b="1">
                <a:solidFill>
                  <a:srgbClr val="232323"/>
                </a:solidFill>
                <a:latin typeface="Open Sans" charset="0"/>
                <a:cs typeface="Open Sans" charset="0"/>
                <a:sym typeface="Open Sans" charset="0"/>
              </a:rPr>
              <a:t>Artificial intelegence</a:t>
            </a:r>
            <a:endParaRPr lang="en-US"/>
          </a:p>
        </p:txBody>
      </p:sp>
      <p:sp>
        <p:nvSpPr>
          <p:cNvPr id="16397" name="AutoShape 13"/>
          <p:cNvSpPr>
            <a:spLocks/>
          </p:cNvSpPr>
          <p:nvPr/>
        </p:nvSpPr>
        <p:spPr bwMode="auto">
          <a:xfrm>
            <a:off x="10160000" y="5842000"/>
            <a:ext cx="10223500" cy="469900"/>
          </a:xfrm>
          <a:prstGeom prst="roundRect">
            <a:avLst>
              <a:gd name="adj" fmla="val 50000"/>
            </a:avLst>
          </a:prstGeom>
          <a:noFill/>
          <a:ln w="25400" cap="flat" cmpd="sng">
            <a:solidFill>
              <a:srgbClr val="D6D6D6"/>
            </a:solidFill>
            <a:prstDash val="solid"/>
            <a:miter lim="0"/>
            <a:headEnd/>
            <a:tailEnd/>
          </a:ln>
          <a:effectLst/>
          <a:extLst>
            <a:ext uri="{909E8E84-426E-40dd-AFC4-6F175D3DCCD1}">
              <a14:hiddenFill xmlns:a14="http://schemas.microsoft.com/office/drawing/2010/main" xmlns="">
                <a:solidFill>
                  <a:srgbClr val="FFFFFF"/>
                </a:solid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DDDDDD"/>
                </a:outerShdw>
              </a:effectLst>
            </a:endParaRPr>
          </a:p>
        </p:txBody>
      </p:sp>
      <p:sp>
        <p:nvSpPr>
          <p:cNvPr id="16398" name="AutoShape 14"/>
          <p:cNvSpPr>
            <a:spLocks/>
          </p:cNvSpPr>
          <p:nvPr/>
        </p:nvSpPr>
        <p:spPr bwMode="auto">
          <a:xfrm>
            <a:off x="10299700" y="5981700"/>
            <a:ext cx="8699500" cy="203200"/>
          </a:xfrm>
          <a:prstGeom prst="roundRect">
            <a:avLst>
              <a:gd name="adj" fmla="val 50000"/>
            </a:avLst>
          </a:prstGeom>
          <a:solidFill>
            <a:srgbClr val="00CBA1"/>
          </a:solidFill>
          <a:ln w="25400" cap="flat" cmpd="sng">
            <a:solidFill>
              <a:srgbClr val="00CBA1"/>
            </a:solidFill>
            <a:prstDash val="solid"/>
            <a:miter lim="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000000"/>
                </a:outerShdw>
              </a:effectLst>
            </a:endParaRPr>
          </a:p>
        </p:txBody>
      </p:sp>
      <p:sp>
        <p:nvSpPr>
          <p:cNvPr id="16399" name="AutoShape 15"/>
          <p:cNvSpPr>
            <a:spLocks/>
          </p:cNvSpPr>
          <p:nvPr/>
        </p:nvSpPr>
        <p:spPr bwMode="auto">
          <a:xfrm>
            <a:off x="10121900" y="5314950"/>
            <a:ext cx="1662113" cy="4572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2100" b="1">
                <a:solidFill>
                  <a:srgbClr val="232323"/>
                </a:solidFill>
                <a:latin typeface="Open Sans" charset="0"/>
                <a:cs typeface="Open Sans" charset="0"/>
                <a:sym typeface="Open Sans" charset="0"/>
              </a:rPr>
              <a:t>Web Design</a:t>
            </a:r>
            <a:endParaRPr lang="en-US"/>
          </a:p>
        </p:txBody>
      </p:sp>
      <p:sp>
        <p:nvSpPr>
          <p:cNvPr id="16400" name="AutoShape 16"/>
          <p:cNvSpPr>
            <a:spLocks/>
          </p:cNvSpPr>
          <p:nvPr/>
        </p:nvSpPr>
        <p:spPr bwMode="auto">
          <a:xfrm>
            <a:off x="10160000" y="7251700"/>
            <a:ext cx="10223500" cy="469900"/>
          </a:xfrm>
          <a:prstGeom prst="roundRect">
            <a:avLst>
              <a:gd name="adj" fmla="val 50000"/>
            </a:avLst>
          </a:prstGeom>
          <a:noFill/>
          <a:ln w="25400" cap="flat" cmpd="sng">
            <a:solidFill>
              <a:srgbClr val="D6D6D6"/>
            </a:solidFill>
            <a:prstDash val="solid"/>
            <a:miter lim="0"/>
            <a:headEnd/>
            <a:tailEnd/>
          </a:ln>
          <a:effectLst/>
          <a:extLst>
            <a:ext uri="{909E8E84-426E-40dd-AFC4-6F175D3DCCD1}">
              <a14:hiddenFill xmlns:a14="http://schemas.microsoft.com/office/drawing/2010/main" xmlns="">
                <a:solidFill>
                  <a:srgbClr val="FFFFFF"/>
                </a:solid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DDDDDD"/>
                </a:outerShdw>
              </a:effectLst>
            </a:endParaRPr>
          </a:p>
        </p:txBody>
      </p:sp>
      <p:sp>
        <p:nvSpPr>
          <p:cNvPr id="16401" name="AutoShape 17"/>
          <p:cNvSpPr>
            <a:spLocks/>
          </p:cNvSpPr>
          <p:nvPr/>
        </p:nvSpPr>
        <p:spPr bwMode="auto">
          <a:xfrm>
            <a:off x="10299700" y="7391400"/>
            <a:ext cx="6464300" cy="190500"/>
          </a:xfrm>
          <a:prstGeom prst="roundRect">
            <a:avLst>
              <a:gd name="adj" fmla="val 50000"/>
            </a:avLst>
          </a:prstGeom>
          <a:solidFill>
            <a:srgbClr val="5760DB"/>
          </a:solidFill>
          <a:ln w="25400" cap="flat" cmpd="sng">
            <a:solidFill>
              <a:srgbClr val="5760DB"/>
            </a:solidFill>
            <a:prstDash val="solid"/>
            <a:miter lim="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000000"/>
                </a:outerShdw>
              </a:effectLst>
            </a:endParaRPr>
          </a:p>
        </p:txBody>
      </p:sp>
      <p:sp>
        <p:nvSpPr>
          <p:cNvPr id="16402" name="AutoShape 18"/>
          <p:cNvSpPr>
            <a:spLocks/>
          </p:cNvSpPr>
          <p:nvPr/>
        </p:nvSpPr>
        <p:spPr bwMode="auto">
          <a:xfrm>
            <a:off x="10121900" y="6724650"/>
            <a:ext cx="2895600" cy="4572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2100" b="1">
                <a:solidFill>
                  <a:srgbClr val="232323"/>
                </a:solidFill>
                <a:latin typeface="Open Sans" charset="0"/>
                <a:cs typeface="Open Sans" charset="0"/>
                <a:sym typeface="Open Sans" charset="0"/>
              </a:rPr>
              <a:t>Project Management</a:t>
            </a:r>
            <a:endParaRPr lang="en-US"/>
          </a:p>
        </p:txBody>
      </p:sp>
      <p:sp>
        <p:nvSpPr>
          <p:cNvPr id="16403" name="AutoShape 19"/>
          <p:cNvSpPr>
            <a:spLocks/>
          </p:cNvSpPr>
          <p:nvPr/>
        </p:nvSpPr>
        <p:spPr bwMode="auto">
          <a:xfrm>
            <a:off x="19989800" y="3937000"/>
            <a:ext cx="417513" cy="4572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2100" b="1">
                <a:solidFill>
                  <a:srgbClr val="232323"/>
                </a:solidFill>
                <a:latin typeface="Open Sans" charset="0"/>
                <a:cs typeface="Open Sans" charset="0"/>
                <a:sym typeface="Open Sans" charset="0"/>
              </a:rPr>
              <a:t>70</a:t>
            </a:r>
            <a:endParaRPr lang="en-US"/>
          </a:p>
        </p:txBody>
      </p:sp>
      <p:sp>
        <p:nvSpPr>
          <p:cNvPr id="16404" name="AutoShape 20"/>
          <p:cNvSpPr>
            <a:spLocks/>
          </p:cNvSpPr>
          <p:nvPr/>
        </p:nvSpPr>
        <p:spPr bwMode="auto">
          <a:xfrm>
            <a:off x="19977100" y="5346700"/>
            <a:ext cx="417513" cy="4572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2100" b="1">
                <a:solidFill>
                  <a:srgbClr val="232323"/>
                </a:solidFill>
                <a:latin typeface="Open Sans" charset="0"/>
                <a:cs typeface="Open Sans" charset="0"/>
                <a:sym typeface="Open Sans" charset="0"/>
              </a:rPr>
              <a:t>80</a:t>
            </a:r>
            <a:endParaRPr lang="en-US"/>
          </a:p>
        </p:txBody>
      </p:sp>
      <p:sp>
        <p:nvSpPr>
          <p:cNvPr id="16405" name="AutoShape 21"/>
          <p:cNvSpPr>
            <a:spLocks/>
          </p:cNvSpPr>
          <p:nvPr/>
        </p:nvSpPr>
        <p:spPr bwMode="auto">
          <a:xfrm>
            <a:off x="19977100" y="6731000"/>
            <a:ext cx="417513" cy="4572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2100" b="1">
                <a:solidFill>
                  <a:srgbClr val="232323"/>
                </a:solidFill>
                <a:latin typeface="Open Sans" charset="0"/>
                <a:cs typeface="Open Sans" charset="0"/>
                <a:sym typeface="Open Sans" charset="0"/>
              </a:rPr>
              <a:t>70</a:t>
            </a:r>
            <a:endParaRPr lang="en-US"/>
          </a:p>
        </p:txBody>
      </p:sp>
      <p:grpSp>
        <p:nvGrpSpPr>
          <p:cNvPr id="16406" name="Group 22"/>
          <p:cNvGrpSpPr>
            <a:grpSpLocks/>
          </p:cNvGrpSpPr>
          <p:nvPr/>
        </p:nvGrpSpPr>
        <p:grpSpPr bwMode="auto">
          <a:xfrm>
            <a:off x="3111500" y="3783013"/>
            <a:ext cx="4241800" cy="4241800"/>
            <a:chOff x="0" y="0"/>
            <a:chExt cx="4241801" cy="4241801"/>
          </a:xfrm>
        </p:grpSpPr>
        <p:sp>
          <p:nvSpPr>
            <p:cNvPr id="16407" name="AutoShape 23"/>
            <p:cNvSpPr>
              <a:spLocks/>
            </p:cNvSpPr>
            <p:nvPr/>
          </p:nvSpPr>
          <p:spPr bwMode="auto">
            <a:xfrm>
              <a:off x="0" y="0"/>
              <a:ext cx="4241801" cy="4241801"/>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8" y="6723"/>
                    <a:pt x="20638" y="12953"/>
                    <a:pt x="16796" y="16796"/>
                  </a:cubicBezTo>
                  <a:cubicBezTo>
                    <a:pt x="12953" y="20638"/>
                    <a:pt x="6723" y="20638"/>
                    <a:pt x="2881" y="16796"/>
                  </a:cubicBezTo>
                  <a:cubicBezTo>
                    <a:pt x="-961" y="12953"/>
                    <a:pt x="-961" y="6723"/>
                    <a:pt x="2881" y="2881"/>
                  </a:cubicBezTo>
                  <a:cubicBezTo>
                    <a:pt x="6723" y="-961"/>
                    <a:pt x="12953" y="-961"/>
                    <a:pt x="16796" y="2881"/>
                  </a:cubicBezTo>
                </a:path>
              </a:pathLst>
            </a:custGeom>
            <a:gradFill rotWithShape="0">
              <a:gsLst>
                <a:gs pos="0">
                  <a:srgbClr val="99DFCC"/>
                </a:gs>
                <a:gs pos="49742">
                  <a:srgbClr val="77B2E8"/>
                </a:gs>
                <a:gs pos="73688">
                  <a:srgbClr val="9CACE7"/>
                </a:gs>
                <a:gs pos="100000">
                  <a:srgbClr val="C1A7E5"/>
                </a:gs>
              </a:gsLst>
              <a:lin ang="5400000"/>
            </a:gradFill>
            <a:ln w="63500" cap="flat" cmpd="sng">
              <a:solidFill>
                <a:srgbClr val="000000">
                  <a:alpha val="0"/>
                </a:srgbClr>
              </a:solidFill>
              <a:prstDash val="solid"/>
              <a:miter lim="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000000"/>
                  </a:outerShdw>
                </a:effectLst>
              </a:endParaRPr>
            </a:p>
          </p:txBody>
        </p:sp>
        <p:sp>
          <p:nvSpPr>
            <p:cNvPr id="16408" name="AutoShape 24"/>
            <p:cNvSpPr>
              <a:spLocks/>
            </p:cNvSpPr>
            <p:nvPr/>
          </p:nvSpPr>
          <p:spPr bwMode="auto">
            <a:xfrm>
              <a:off x="80863" y="92542"/>
              <a:ext cx="4068393" cy="4068394"/>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9" y="6724"/>
                    <a:pt x="20639" y="12953"/>
                    <a:pt x="16796" y="16796"/>
                  </a:cubicBezTo>
                  <a:cubicBezTo>
                    <a:pt x="12953" y="20638"/>
                    <a:pt x="6724" y="20638"/>
                    <a:pt x="2881" y="16796"/>
                  </a:cubicBezTo>
                  <a:cubicBezTo>
                    <a:pt x="-961" y="12953"/>
                    <a:pt x="-961" y="6724"/>
                    <a:pt x="2881" y="2881"/>
                  </a:cubicBezTo>
                  <a:cubicBezTo>
                    <a:pt x="6724" y="-961"/>
                    <a:pt x="12953" y="-961"/>
                    <a:pt x="16796" y="2881"/>
                  </a:cubicBezTo>
                </a:path>
              </a:pathLst>
            </a:custGeom>
            <a:solidFill>
              <a:srgbClr val="F9F9F9"/>
            </a:solidFill>
            <a:ln w="25400" cap="flat" cmpd="sng">
              <a:solidFill>
                <a:srgbClr val="000000">
                  <a:alpha val="0"/>
                </a:srgbClr>
              </a:solidFill>
              <a:prstDash val="solid"/>
              <a:miter lim="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pPr defTabSz="584200"/>
              <a:endParaRPr lang="en-US" sz="4000">
                <a:solidFill>
                  <a:srgbClr val="FFFFFF"/>
                </a:solidFill>
                <a:effectLst>
                  <a:outerShdw blurRad="38100" dist="38100" dir="2700000" algn="tl">
                    <a:srgbClr val="DDDDDD"/>
                  </a:outerShdw>
                </a:effectLst>
              </a:endParaRPr>
            </a:p>
          </p:txBody>
        </p:sp>
        <p:sp>
          <p:nvSpPr>
            <p:cNvPr id="16409" name="AutoShape 25"/>
            <p:cNvSpPr>
              <a:spLocks/>
            </p:cNvSpPr>
            <p:nvPr/>
          </p:nvSpPr>
          <p:spPr bwMode="auto">
            <a:xfrm>
              <a:off x="340663" y="340663"/>
              <a:ext cx="3560478" cy="3560478"/>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9" y="6724"/>
                    <a:pt x="20639" y="12953"/>
                    <a:pt x="16796" y="16796"/>
                  </a:cubicBezTo>
                  <a:cubicBezTo>
                    <a:pt x="12953" y="20638"/>
                    <a:pt x="6724" y="20638"/>
                    <a:pt x="2881" y="16796"/>
                  </a:cubicBezTo>
                  <a:cubicBezTo>
                    <a:pt x="-961" y="12953"/>
                    <a:pt x="-961" y="6724"/>
                    <a:pt x="2881" y="2881"/>
                  </a:cubicBezTo>
                  <a:cubicBezTo>
                    <a:pt x="6724" y="-961"/>
                    <a:pt x="12953" y="-961"/>
                    <a:pt x="16796" y="2881"/>
                  </a:cubicBezTo>
                </a:path>
              </a:pathLst>
            </a:custGeom>
            <a:solidFill>
              <a:srgbClr val="EBEBEB"/>
            </a:solidFill>
            <a:ln w="25400" cap="flat" cmpd="sng">
              <a:solidFill>
                <a:srgbClr val="000000">
                  <a:alpha val="0"/>
                </a:srgbClr>
              </a:solidFill>
              <a:prstDash val="solid"/>
              <a:miter lim="0"/>
              <a:headEnd/>
              <a:tailEnd/>
            </a:ln>
            <a:effectLst>
              <a:outerShdw blurRad="127000" algn="ctr" rotWithShape="0">
                <a:srgbClr val="000000">
                  <a:alpha val="10999"/>
                </a:srgbClr>
              </a:outerShdw>
            </a:effectLst>
          </p:spPr>
          <p:txBody>
            <a:bodyPr lIns="0" tIns="0" rIns="0" bIns="0" anchor="ctr"/>
            <a:lstStyle/>
            <a:p>
              <a:pPr defTabSz="584200"/>
              <a:endParaRPr lang="en-US" sz="4000">
                <a:solidFill>
                  <a:srgbClr val="FFFFFF"/>
                </a:solidFill>
                <a:effectLst>
                  <a:outerShdw blurRad="38100" dist="38100" dir="2700000" algn="tl">
                    <a:srgbClr val="000000"/>
                  </a:outerShdw>
                </a:effectLst>
              </a:endParaRPr>
            </a:p>
          </p:txBody>
        </p:sp>
      </p:grpSp>
      <p:sp>
        <p:nvSpPr>
          <p:cNvPr id="16411" name="AutoShape 27"/>
          <p:cNvSpPr>
            <a:spLocks/>
          </p:cNvSpPr>
          <p:nvPr/>
        </p:nvSpPr>
        <p:spPr bwMode="auto">
          <a:xfrm>
            <a:off x="4111625" y="8197850"/>
            <a:ext cx="2289175" cy="647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r>
              <a:rPr lang="en-US" sz="3200" b="1">
                <a:solidFill>
                  <a:srgbClr val="232323"/>
                </a:solidFill>
                <a:latin typeface="Open Sans" charset="0"/>
                <a:cs typeface="Open Sans" charset="0"/>
                <a:sym typeface="Open Sans" charset="0"/>
              </a:rPr>
              <a:t>John</a:t>
            </a:r>
            <a:r>
              <a:rPr lang="en-US" sz="3200">
                <a:solidFill>
                  <a:srgbClr val="232323"/>
                </a:solidFill>
                <a:latin typeface="Open Sans" charset="0"/>
                <a:cs typeface="Open Sans" charset="0"/>
                <a:sym typeface="Open Sans" charset="0"/>
              </a:rPr>
              <a:t> Alexis </a:t>
            </a:r>
            <a:endParaRPr lang="en-US"/>
          </a:p>
        </p:txBody>
      </p:sp>
      <p:sp>
        <p:nvSpPr>
          <p:cNvPr id="16412" name="Line 28"/>
          <p:cNvSpPr>
            <a:spLocks noChangeShapeType="1"/>
          </p:cNvSpPr>
          <p:nvPr/>
        </p:nvSpPr>
        <p:spPr bwMode="auto">
          <a:xfrm>
            <a:off x="3276600" y="9855200"/>
            <a:ext cx="3948113" cy="0"/>
          </a:xfrm>
          <a:prstGeom prst="line">
            <a:avLst/>
          </a:prstGeom>
          <a:noFill/>
          <a:ln w="12700" cap="flat" cmpd="sng">
            <a:solidFill>
              <a:srgbClr val="D6D6D6"/>
            </a:solidFill>
            <a:prstDash val="solid"/>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pPr algn="l" defTabSz="457200"/>
            <a:endParaRPr lang="en-US" sz="1200">
              <a:latin typeface="Helvetica" charset="0"/>
              <a:cs typeface="Helvetica" charset="0"/>
              <a:sym typeface="Helvetica" charset="0"/>
            </a:endParaRPr>
          </a:p>
        </p:txBody>
      </p:sp>
      <p:sp>
        <p:nvSpPr>
          <p:cNvPr id="16413" name="AutoShape 29"/>
          <p:cNvSpPr>
            <a:spLocks/>
          </p:cNvSpPr>
          <p:nvPr/>
        </p:nvSpPr>
        <p:spPr bwMode="auto">
          <a:xfrm>
            <a:off x="3201988" y="9861550"/>
            <a:ext cx="4102100" cy="17780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r>
              <a:rPr lang="en-US" sz="2400">
                <a:solidFill>
                  <a:srgbClr val="444444"/>
                </a:solidFill>
                <a:latin typeface="Open Sans" charset="0"/>
                <a:cs typeface="Open Sans" charset="0"/>
                <a:sym typeface="Open Sans" charset="0"/>
              </a:rPr>
              <a:t>He is lorem ipsum dolor sit amet. He've been lorem ipsum with many ipsum constecture</a:t>
            </a:r>
            <a:endParaRPr lang="en-US"/>
          </a:p>
        </p:txBody>
      </p:sp>
      <p:sp>
        <p:nvSpPr>
          <p:cNvPr id="16414" name="AutoShape 30"/>
          <p:cNvSpPr>
            <a:spLocks/>
          </p:cNvSpPr>
          <p:nvPr/>
        </p:nvSpPr>
        <p:spPr bwMode="auto">
          <a:xfrm>
            <a:off x="4635500" y="8940800"/>
            <a:ext cx="1244600" cy="622300"/>
          </a:xfrm>
          <a:prstGeom prst="roundRect">
            <a:avLst>
              <a:gd name="adj" fmla="val 15759"/>
            </a:avLst>
          </a:prstGeom>
          <a:noFill/>
          <a:ln w="25400" cap="flat" cmpd="sng">
            <a:solidFill>
              <a:srgbClr val="42A3E8"/>
            </a:solidFill>
            <a:prstDash val="solid"/>
            <a:miter lim="0"/>
            <a:headEnd/>
            <a:tailEnd/>
          </a:ln>
          <a:effectLst/>
          <a:extLst>
            <a:ext uri="{909E8E84-426E-40dd-AFC4-6F175D3DCCD1}">
              <a14:hiddenFill xmlns:a14="http://schemas.microsoft.com/office/drawing/2010/main" xmlns="">
                <a:solidFill>
                  <a:srgbClr val="FFFFFF"/>
                </a:solid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pPr defTabSz="584200"/>
            <a:r>
              <a:rPr lang="en-US" sz="2400">
                <a:solidFill>
                  <a:srgbClr val="42A3E8"/>
                </a:solidFill>
                <a:latin typeface="Source Sans Pro" charset="0"/>
                <a:cs typeface="Source Sans Pro" charset="0"/>
                <a:sym typeface="Source Sans Pro" charset="0"/>
              </a:rPr>
              <a:t>CEO</a:t>
            </a:r>
            <a:endParaRPr lang="en-US"/>
          </a:p>
        </p:txBody>
      </p:sp>
      <p:sp>
        <p:nvSpPr>
          <p:cNvPr id="16415" name="AutoShape 31"/>
          <p:cNvSpPr>
            <a:spLocks/>
          </p:cNvSpPr>
          <p:nvPr/>
        </p:nvSpPr>
        <p:spPr bwMode="auto">
          <a:xfrm>
            <a:off x="17843500" y="10083800"/>
            <a:ext cx="1962150" cy="622300"/>
          </a:xfrm>
          <a:prstGeom prst="roundRect">
            <a:avLst>
              <a:gd name="adj" fmla="val 15759"/>
            </a:avLst>
          </a:prstGeom>
          <a:noFill/>
          <a:ln w="25400" cap="flat" cmpd="sng">
            <a:solidFill>
              <a:srgbClr val="C0C0C0"/>
            </a:solidFill>
            <a:prstDash val="solid"/>
            <a:miter lim="0"/>
            <a:headEnd/>
            <a:tailEnd/>
          </a:ln>
          <a:effectLst/>
          <a:extLst>
            <a:ext uri="{909E8E84-426E-40dd-AFC4-6F175D3DCCD1}">
              <a14:hiddenFill xmlns:a14="http://schemas.microsoft.com/office/drawing/2010/main" xmlns="">
                <a:solidFill>
                  <a:srgbClr val="FFFFFF"/>
                </a:solid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pPr defTabSz="584200"/>
            <a:r>
              <a:rPr lang="en-US" sz="2100">
                <a:solidFill>
                  <a:srgbClr val="606060"/>
                </a:solidFill>
                <a:latin typeface="Source Sans Pro" charset="0"/>
                <a:cs typeface="Source Sans Pro" charset="0"/>
                <a:sym typeface="Source Sans Pro" charset="0"/>
              </a:rPr>
              <a:t>initiator</a:t>
            </a:r>
            <a:endParaRPr lang="en-US"/>
          </a:p>
        </p:txBody>
      </p:sp>
      <p:sp>
        <p:nvSpPr>
          <p:cNvPr id="16416" name="AutoShape 32"/>
          <p:cNvSpPr>
            <a:spLocks/>
          </p:cNvSpPr>
          <p:nvPr/>
        </p:nvSpPr>
        <p:spPr bwMode="auto">
          <a:xfrm>
            <a:off x="13855700" y="10960100"/>
            <a:ext cx="1333500" cy="622300"/>
          </a:xfrm>
          <a:prstGeom prst="roundRect">
            <a:avLst>
              <a:gd name="adj" fmla="val 15759"/>
            </a:avLst>
          </a:prstGeom>
          <a:noFill/>
          <a:ln w="25400" cap="flat" cmpd="sng">
            <a:solidFill>
              <a:srgbClr val="C0C0C0"/>
            </a:solidFill>
            <a:prstDash val="solid"/>
            <a:miter lim="0"/>
            <a:headEnd/>
            <a:tailEnd/>
          </a:ln>
          <a:effectLst/>
          <a:extLst>
            <a:ext uri="{909E8E84-426E-40dd-AFC4-6F175D3DCCD1}">
              <a14:hiddenFill xmlns:a14="http://schemas.microsoft.com/office/drawing/2010/main" xmlns="">
                <a:solidFill>
                  <a:srgbClr val="FFFFFF"/>
                </a:solid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pPr defTabSz="584200"/>
            <a:r>
              <a:rPr lang="en-US" sz="2100">
                <a:solidFill>
                  <a:srgbClr val="606060"/>
                </a:solidFill>
                <a:latin typeface="Source Sans Pro" charset="0"/>
                <a:cs typeface="Source Sans Pro" charset="0"/>
                <a:sym typeface="Source Sans Pro" charset="0"/>
              </a:rPr>
              <a:t>iOS</a:t>
            </a:r>
            <a:endParaRPr lang="en-US"/>
          </a:p>
        </p:txBody>
      </p:sp>
      <p:sp>
        <p:nvSpPr>
          <p:cNvPr id="16417" name="AutoShape 33"/>
          <p:cNvSpPr>
            <a:spLocks/>
          </p:cNvSpPr>
          <p:nvPr/>
        </p:nvSpPr>
        <p:spPr bwMode="auto">
          <a:xfrm>
            <a:off x="22263100" y="12630150"/>
            <a:ext cx="461963" cy="520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r>
              <a:rPr lang="en-US" sz="2400" b="1">
                <a:solidFill>
                  <a:srgbClr val="444444"/>
                </a:solidFill>
                <a:latin typeface="Open Sans" charset="0"/>
                <a:cs typeface="Open Sans" charset="0"/>
                <a:sym typeface="Open Sans" charset="0"/>
              </a:rPr>
              <a:t>09</a:t>
            </a:r>
            <a:endParaRPr lang="en-US"/>
          </a:p>
        </p:txBody>
      </p:sp>
      <p:sp>
        <p:nvSpPr>
          <p:cNvPr id="35" name="AutoShape 6"/>
          <p:cNvSpPr>
            <a:spLocks/>
          </p:cNvSpPr>
          <p:nvPr/>
        </p:nvSpPr>
        <p:spPr bwMode="auto">
          <a:xfrm>
            <a:off x="1473200" y="12534900"/>
            <a:ext cx="3937000" cy="5334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50800" tIns="50800" rIns="50800" bIns="50800" anchor="ctr"/>
          <a:lstStyle/>
          <a:p>
            <a:pPr algn="l"/>
            <a:r>
              <a:rPr lang="en-US" sz="2000" b="1" dirty="0">
                <a:solidFill>
                  <a:srgbClr val="232323"/>
                </a:solidFill>
                <a:latin typeface="Open Sans" charset="0"/>
                <a:cs typeface="Open Sans" charset="0"/>
                <a:sym typeface="Open Sans" charset="0"/>
              </a:rPr>
              <a:t>Presentation</a:t>
            </a:r>
            <a:r>
              <a:rPr lang="en-US" sz="2000" dirty="0">
                <a:solidFill>
                  <a:srgbClr val="232323"/>
                </a:solidFill>
                <a:latin typeface="Open Sans" charset="0"/>
                <a:cs typeface="Open Sans" charset="0"/>
                <a:sym typeface="Open Sans" charset="0"/>
              </a:rPr>
              <a:t> name goes here</a:t>
            </a:r>
            <a:endParaRPr lang="en-US" dirty="0"/>
          </a:p>
        </p:txBody>
      </p:sp>
      <p:sp>
        <p:nvSpPr>
          <p:cNvPr id="36" name="Picture Placeholder 4"/>
          <p:cNvSpPr>
            <a:spLocks noGrp="1"/>
          </p:cNvSpPr>
          <p:nvPr>
            <p:ph type="pic" sz="quarter" idx="13"/>
          </p:nvPr>
        </p:nvSpPr>
        <p:spPr>
          <a:xfrm>
            <a:off x="3452162" y="4117395"/>
            <a:ext cx="3545537" cy="3573896"/>
          </a:xfrm>
        </p:spPr>
      </p:sp>
    </p:spTree>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xmlns:p14="http://schemas.microsoft.com/office/powerpoint/2010/main" spd="slow">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_rels/theme3.xml.rels><?xml version="1.0" encoding="UTF-8" standalone="yes"?>
<Relationships xmlns="http://schemas.openxmlformats.org/package/2006/relationships"><Relationship Id="rId1" Type="http://schemas.openxmlformats.org/officeDocument/2006/relationships/image" Target="../media/image1.jpeg"/></Relationships>
</file>

<file path=ppt/theme/_rels/theme4.xml.rels><?xml version="1.0" encoding="UTF-8" standalone="yes"?>
<Relationships xmlns="http://schemas.openxmlformats.org/package/2006/relationships"><Relationship Id="rId1" Type="http://schemas.openxmlformats.org/officeDocument/2006/relationships/image" Target="../media/image1.jpeg"/></Relationships>
</file>

<file path=ppt/theme/_rels/theme5.xml.rels><?xml version="1.0" encoding="UTF-8" standalone="yes"?>
<Relationships xmlns="http://schemas.openxmlformats.org/package/2006/relationships"><Relationship Id="rId1" Type="http://schemas.openxmlformats.org/officeDocument/2006/relationships/image" Target="../media/image1.jpeg"/></Relationships>
</file>

<file path=ppt/theme/_rels/theme6.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ffice Theme">
  <a:themeElements>
    <a:clrScheme name="">
      <a:dk1>
        <a:srgbClr val="000000"/>
      </a:dk1>
      <a:lt1>
        <a:srgbClr val="FFFFFF"/>
      </a:lt1>
      <a:dk2>
        <a:srgbClr val="53585F"/>
      </a:dk2>
      <a:lt2>
        <a:srgbClr val="DCDEE0"/>
      </a:lt2>
      <a:accent1>
        <a:srgbClr val="0365C0"/>
      </a:accent1>
      <a:accent2>
        <a:srgbClr val="00882B"/>
      </a:accent2>
      <a:accent3>
        <a:srgbClr val="FFFFFF"/>
      </a:accent3>
      <a:accent4>
        <a:srgbClr val="000000"/>
      </a:accent4>
      <a:accent5>
        <a:srgbClr val="AAB8DC"/>
      </a:accent5>
      <a:accent6>
        <a:srgbClr val="007B26"/>
      </a:accent6>
      <a:hlink>
        <a:srgbClr val="0000FF"/>
      </a:hlink>
      <a:folHlink>
        <a:srgbClr val="FF00FF"/>
      </a:folHlink>
    </a:clrScheme>
    <a:fontScheme name="Office Theme">
      <a:majorFont>
        <a:latin typeface="Helvetica"/>
        <a:ea typeface="ＭＳ Ｐゴシック"/>
        <a:cs typeface="Helvetica"/>
      </a:majorFont>
      <a:minorFont>
        <a:latin typeface="Helvetica"/>
        <a:ea typeface="ＭＳ Ｐゴシック"/>
        <a:cs typeface="Helvetic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miter lim="0"/>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a:spPr>
      <a:bodyPr vert="horz" wrap="square" lIns="50800" tIns="50800" rIns="50800" bIns="50800" numCol="1" anchor="ctr" anchorCtr="0" compatLnSpc="1">
        <a:prstTxWarp prst="textNoShape">
          <a:avLst/>
        </a:prstTxWarp>
      </a:bodyPr>
      <a:lstStyle>
        <a:defPPr marL="342900" marR="0" indent="0" algn="ctr" defTabSz="825500" rtl="0" eaLnBrk="1" fontAlgn="base" latinLnBrk="0" hangingPunct="0">
          <a:lnSpc>
            <a:spcPct val="100000"/>
          </a:lnSpc>
          <a:spcBef>
            <a:spcPct val="0"/>
          </a:spcBef>
          <a:spcAft>
            <a:spcPct val="0"/>
          </a:spcAft>
          <a:buClrTx/>
          <a:buSzTx/>
          <a:buFontTx/>
          <a:buNone/>
          <a:tabLst/>
          <a:defRPr kumimoji="0" lang="en-US" sz="5600" b="0" i="0" u="none" strike="noStrike" cap="none" normalizeH="0" baseline="0">
            <a:ln>
              <a:noFill/>
            </a:ln>
            <a:solidFill>
              <a:srgbClr val="000000"/>
            </a:solidFill>
            <a:effectLst/>
            <a:latin typeface="Gill Sans" charset="0"/>
            <a:ea typeface="ＭＳ Ｐゴシック" charset="0"/>
            <a:cs typeface="Gill Sans" charset="0"/>
            <a:sym typeface="Gill Sans"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miter lim="0"/>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a:spPr>
      <a:bodyPr vert="horz" wrap="square" lIns="50800" tIns="50800" rIns="50800" bIns="50800" numCol="1" anchor="ctr" anchorCtr="0" compatLnSpc="1">
        <a:prstTxWarp prst="textNoShape">
          <a:avLst/>
        </a:prstTxWarp>
      </a:bodyPr>
      <a:lstStyle>
        <a:defPPr marL="342900" marR="0" indent="0" algn="ctr" defTabSz="825500" rtl="0" eaLnBrk="1" fontAlgn="base" latinLnBrk="0" hangingPunct="0">
          <a:lnSpc>
            <a:spcPct val="100000"/>
          </a:lnSpc>
          <a:spcBef>
            <a:spcPct val="0"/>
          </a:spcBef>
          <a:spcAft>
            <a:spcPct val="0"/>
          </a:spcAft>
          <a:buClrTx/>
          <a:buSzTx/>
          <a:buFontTx/>
          <a:buNone/>
          <a:tabLst/>
          <a:defRPr kumimoji="0" lang="en-US" sz="5600" b="0" i="0" u="none" strike="noStrike" cap="none" normalizeH="0" baseline="0">
            <a:ln>
              <a:noFill/>
            </a:ln>
            <a:solidFill>
              <a:srgbClr val="000000"/>
            </a:solidFill>
            <a:effectLst/>
            <a:latin typeface="Gill Sans" charset="0"/>
            <a:ea typeface="ＭＳ Ｐゴシック" charset="0"/>
            <a:cs typeface="Gill Sans" charset="0"/>
            <a:sym typeface="Gill Sans" charset="0"/>
          </a:defRPr>
        </a:defPPr>
      </a:lstStyle>
    </a:lnDef>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53585F"/>
      </a:dk2>
      <a:lt2>
        <a:srgbClr val="DCDEE0"/>
      </a:lt2>
      <a:accent1>
        <a:srgbClr val="0365C0"/>
      </a:accent1>
      <a:accent2>
        <a:srgbClr val="00882B"/>
      </a:accent2>
      <a:accent3>
        <a:srgbClr val="FFFFFF"/>
      </a:accent3>
      <a:accent4>
        <a:srgbClr val="000000"/>
      </a:accent4>
      <a:accent5>
        <a:srgbClr val="AAB8DC"/>
      </a:accent5>
      <a:accent6>
        <a:srgbClr val="007B26"/>
      </a:accent6>
      <a:hlink>
        <a:srgbClr val="0000FF"/>
      </a:hlink>
      <a:folHlink>
        <a:srgbClr val="FF00FF"/>
      </a:folHlink>
    </a:clrScheme>
    <a:fontScheme name="Office Theme">
      <a:majorFont>
        <a:latin typeface="Helvetica"/>
        <a:ea typeface="ＭＳ Ｐゴシック"/>
        <a:cs typeface="Helvetica"/>
      </a:majorFont>
      <a:minorFont>
        <a:latin typeface="Helvetica"/>
        <a:ea typeface="ＭＳ Ｐゴシック"/>
        <a:cs typeface="Helvetic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tx1">
            <a:lumMod val="50000"/>
            <a:lumOff val="50000"/>
          </a:schemeClr>
        </a:solidFill>
        <a:ln w="25400" cap="flat" cmpd="sng" algn="ctr">
          <a:solidFill>
            <a:schemeClr val="tx1">
              <a:lumMod val="50000"/>
              <a:lumOff val="50000"/>
            </a:schemeClr>
          </a:solidFill>
          <a:prstDash val="solid"/>
          <a:miter lim="0"/>
          <a:headEnd type="none" w="med" len="med"/>
          <a:tailEnd type="none" w="med" len="med"/>
        </a:ln>
        <a:effectLst/>
      </a:spPr>
      <a:bodyPr vert="horz" wrap="square" lIns="50800" tIns="50800" rIns="50800" bIns="50800" numCol="1" rtlCol="0" anchor="ctr" anchorCtr="0" compatLnSpc="1">
        <a:prstTxWarp prst="textNoShape">
          <a:avLst/>
        </a:prstTxWarp>
      </a:bodyPr>
      <a:lstStyle>
        <a:defPPr marL="342900" marR="0" indent="0" algn="ctr" defTabSz="825500" rtl="0" eaLnBrk="1" fontAlgn="base" latinLnBrk="0" hangingPunct="0">
          <a:lnSpc>
            <a:spcPct val="100000"/>
          </a:lnSpc>
          <a:spcBef>
            <a:spcPct val="0"/>
          </a:spcBef>
          <a:spcAft>
            <a:spcPct val="0"/>
          </a:spcAft>
          <a:buClrTx/>
          <a:buSzTx/>
          <a:buFontTx/>
          <a:buNone/>
          <a:tabLst/>
          <a:defRPr kumimoji="0" sz="5600" b="0" i="0" u="none" strike="noStrike" cap="none" normalizeH="0" baseline="0">
            <a:ln>
              <a:noFill/>
            </a:ln>
            <a:solidFill>
              <a:srgbClr val="000000"/>
            </a:solidFill>
            <a:effectLst/>
            <a:latin typeface="Gill Sans" charset="0"/>
            <a:ea typeface="ＭＳ Ｐゴシック" charset="0"/>
            <a:cs typeface="Gill Sans" charset="0"/>
            <a:sym typeface="Gill Sans"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miter lim="0"/>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a:spPr>
      <a:bodyPr vert="horz" wrap="square" lIns="50800" tIns="50800" rIns="50800" bIns="50800" numCol="1" anchor="ctr" anchorCtr="0" compatLnSpc="1">
        <a:prstTxWarp prst="textNoShape">
          <a:avLst/>
        </a:prstTxWarp>
      </a:bodyPr>
      <a:lstStyle>
        <a:defPPr marL="342900" marR="0" indent="0" algn="ctr" defTabSz="825500" rtl="0" eaLnBrk="1" fontAlgn="base" latinLnBrk="0" hangingPunct="0">
          <a:lnSpc>
            <a:spcPct val="100000"/>
          </a:lnSpc>
          <a:spcBef>
            <a:spcPct val="0"/>
          </a:spcBef>
          <a:spcAft>
            <a:spcPct val="0"/>
          </a:spcAft>
          <a:buClrTx/>
          <a:buSzTx/>
          <a:buFontTx/>
          <a:buNone/>
          <a:tabLst/>
          <a:defRPr kumimoji="0" lang="en-US" sz="5600" b="0" i="0" u="none" strike="noStrike" cap="none" normalizeH="0" baseline="0">
            <a:ln>
              <a:noFill/>
            </a:ln>
            <a:solidFill>
              <a:srgbClr val="000000"/>
            </a:solidFill>
            <a:effectLst/>
            <a:latin typeface="Gill Sans" charset="0"/>
            <a:ea typeface="ＭＳ Ｐゴシック" charset="0"/>
            <a:cs typeface="Gill Sans" charset="0"/>
            <a:sym typeface="Gill Sans" charset="0"/>
          </a:defRPr>
        </a:defPPr>
      </a:lst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53585F"/>
      </a:dk2>
      <a:lt2>
        <a:srgbClr val="DCDEE0"/>
      </a:lt2>
      <a:accent1>
        <a:srgbClr val="0365C0"/>
      </a:accent1>
      <a:accent2>
        <a:srgbClr val="00882B"/>
      </a:accent2>
      <a:accent3>
        <a:srgbClr val="FFFFFF"/>
      </a:accent3>
      <a:accent4>
        <a:srgbClr val="000000"/>
      </a:accent4>
      <a:accent5>
        <a:srgbClr val="AAB8DC"/>
      </a:accent5>
      <a:accent6>
        <a:srgbClr val="007B26"/>
      </a:accent6>
      <a:hlink>
        <a:srgbClr val="0000FF"/>
      </a:hlink>
      <a:folHlink>
        <a:srgbClr val="FF00FF"/>
      </a:folHlink>
    </a:clrScheme>
    <a:fontScheme name="Office Theme">
      <a:majorFont>
        <a:latin typeface="Helvetica"/>
        <a:ea typeface="ＭＳ Ｐゴシック"/>
        <a:cs typeface="Helvetica"/>
      </a:majorFont>
      <a:minorFont>
        <a:latin typeface="Helvetica"/>
        <a:ea typeface="ＭＳ Ｐゴシック"/>
        <a:cs typeface="Helvetic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miter lim="0"/>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a:spPr>
      <a:bodyPr vert="horz" wrap="square" lIns="50800" tIns="50800" rIns="50800" bIns="50800" numCol="1" anchor="ctr" anchorCtr="0" compatLnSpc="1">
        <a:prstTxWarp prst="textNoShape">
          <a:avLst/>
        </a:prstTxWarp>
      </a:bodyPr>
      <a:lstStyle>
        <a:defPPr marL="342900" marR="0" indent="0" algn="ctr" defTabSz="825500" rtl="0" eaLnBrk="1" fontAlgn="base" latinLnBrk="0" hangingPunct="0">
          <a:lnSpc>
            <a:spcPct val="100000"/>
          </a:lnSpc>
          <a:spcBef>
            <a:spcPct val="0"/>
          </a:spcBef>
          <a:spcAft>
            <a:spcPct val="0"/>
          </a:spcAft>
          <a:buClrTx/>
          <a:buSzTx/>
          <a:buFontTx/>
          <a:buNone/>
          <a:tabLst/>
          <a:defRPr kumimoji="0" lang="en-US" sz="5600" b="0" i="0" u="none" strike="noStrike" cap="none" normalizeH="0" baseline="0">
            <a:ln>
              <a:noFill/>
            </a:ln>
            <a:solidFill>
              <a:srgbClr val="000000"/>
            </a:solidFill>
            <a:effectLst/>
            <a:latin typeface="Gill Sans" charset="0"/>
            <a:ea typeface="ＭＳ Ｐゴシック" charset="0"/>
            <a:cs typeface="Gill Sans" charset="0"/>
            <a:sym typeface="Gill Sans"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miter lim="0"/>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a:spPr>
      <a:bodyPr vert="horz" wrap="square" lIns="50800" tIns="50800" rIns="50800" bIns="50800" numCol="1" anchor="ctr" anchorCtr="0" compatLnSpc="1">
        <a:prstTxWarp prst="textNoShape">
          <a:avLst/>
        </a:prstTxWarp>
      </a:bodyPr>
      <a:lstStyle>
        <a:defPPr marL="342900" marR="0" indent="0" algn="ctr" defTabSz="825500" rtl="0" eaLnBrk="1" fontAlgn="base" latinLnBrk="0" hangingPunct="0">
          <a:lnSpc>
            <a:spcPct val="100000"/>
          </a:lnSpc>
          <a:spcBef>
            <a:spcPct val="0"/>
          </a:spcBef>
          <a:spcAft>
            <a:spcPct val="0"/>
          </a:spcAft>
          <a:buClrTx/>
          <a:buSzTx/>
          <a:buFontTx/>
          <a:buNone/>
          <a:tabLst/>
          <a:defRPr kumimoji="0" lang="en-US" sz="5600" b="0" i="0" u="none" strike="noStrike" cap="none" normalizeH="0" baseline="0">
            <a:ln>
              <a:noFill/>
            </a:ln>
            <a:solidFill>
              <a:srgbClr val="000000"/>
            </a:solidFill>
            <a:effectLst/>
            <a:latin typeface="Gill Sans" charset="0"/>
            <a:ea typeface="ＭＳ Ｐゴシック" charset="0"/>
            <a:cs typeface="Gill Sans" charset="0"/>
            <a:sym typeface="Gill Sans" charset="0"/>
          </a:defRPr>
        </a:defPPr>
      </a:lstStyle>
    </a:lnDef>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53585F"/>
      </a:dk2>
      <a:lt2>
        <a:srgbClr val="DCDEE0"/>
      </a:lt2>
      <a:accent1>
        <a:srgbClr val="0365C0"/>
      </a:accent1>
      <a:accent2>
        <a:srgbClr val="00882B"/>
      </a:accent2>
      <a:accent3>
        <a:srgbClr val="FFFFFF"/>
      </a:accent3>
      <a:accent4>
        <a:srgbClr val="000000"/>
      </a:accent4>
      <a:accent5>
        <a:srgbClr val="AAB8DC"/>
      </a:accent5>
      <a:accent6>
        <a:srgbClr val="007B26"/>
      </a:accent6>
      <a:hlink>
        <a:srgbClr val="0000FF"/>
      </a:hlink>
      <a:folHlink>
        <a:srgbClr val="FF00FF"/>
      </a:folHlink>
    </a:clrScheme>
    <a:fontScheme name="Office Theme">
      <a:majorFont>
        <a:latin typeface="Helvetica"/>
        <a:ea typeface="ＭＳ Ｐゴシック"/>
        <a:cs typeface="Helvetica"/>
      </a:majorFont>
      <a:minorFont>
        <a:latin typeface="Helvetica"/>
        <a:ea typeface="ＭＳ Ｐゴシック"/>
        <a:cs typeface="Helvetic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miter lim="0"/>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a:spPr>
      <a:bodyPr vert="horz" wrap="square" lIns="50800" tIns="50800" rIns="50800" bIns="50800" numCol="1" anchor="ctr" anchorCtr="0" compatLnSpc="1">
        <a:prstTxWarp prst="textNoShape">
          <a:avLst/>
        </a:prstTxWarp>
      </a:bodyPr>
      <a:lstStyle>
        <a:defPPr marL="342900" marR="0" indent="0" algn="ctr" defTabSz="825500" rtl="0" eaLnBrk="1" fontAlgn="base" latinLnBrk="0" hangingPunct="0">
          <a:lnSpc>
            <a:spcPct val="100000"/>
          </a:lnSpc>
          <a:spcBef>
            <a:spcPct val="0"/>
          </a:spcBef>
          <a:spcAft>
            <a:spcPct val="0"/>
          </a:spcAft>
          <a:buClrTx/>
          <a:buSzTx/>
          <a:buFontTx/>
          <a:buNone/>
          <a:tabLst/>
          <a:defRPr kumimoji="0" lang="en-US" sz="5600" b="0" i="0" u="none" strike="noStrike" cap="none" normalizeH="0" baseline="0">
            <a:ln>
              <a:noFill/>
            </a:ln>
            <a:solidFill>
              <a:srgbClr val="000000"/>
            </a:solidFill>
            <a:effectLst/>
            <a:latin typeface="Gill Sans" charset="0"/>
            <a:ea typeface="ＭＳ Ｐゴシック" charset="0"/>
            <a:cs typeface="Gill Sans" charset="0"/>
            <a:sym typeface="Gill Sans"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miter lim="0"/>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a:spPr>
      <a:bodyPr vert="horz" wrap="square" lIns="50800" tIns="50800" rIns="50800" bIns="50800" numCol="1" anchor="ctr" anchorCtr="0" compatLnSpc="1">
        <a:prstTxWarp prst="textNoShape">
          <a:avLst/>
        </a:prstTxWarp>
      </a:bodyPr>
      <a:lstStyle>
        <a:defPPr marL="342900" marR="0" indent="0" algn="ctr" defTabSz="825500" rtl="0" eaLnBrk="1" fontAlgn="base" latinLnBrk="0" hangingPunct="0">
          <a:lnSpc>
            <a:spcPct val="100000"/>
          </a:lnSpc>
          <a:spcBef>
            <a:spcPct val="0"/>
          </a:spcBef>
          <a:spcAft>
            <a:spcPct val="0"/>
          </a:spcAft>
          <a:buClrTx/>
          <a:buSzTx/>
          <a:buFontTx/>
          <a:buNone/>
          <a:tabLst/>
          <a:defRPr kumimoji="0" lang="en-US" sz="5600" b="0" i="0" u="none" strike="noStrike" cap="none" normalizeH="0" baseline="0">
            <a:ln>
              <a:noFill/>
            </a:ln>
            <a:solidFill>
              <a:srgbClr val="000000"/>
            </a:solidFill>
            <a:effectLst/>
            <a:latin typeface="Gill Sans" charset="0"/>
            <a:ea typeface="ＭＳ Ｐゴシック" charset="0"/>
            <a:cs typeface="Gill Sans" charset="0"/>
            <a:sym typeface="Gill Sans" charset="0"/>
          </a:defRPr>
        </a:defPPr>
      </a:lstStyle>
    </a:lnDef>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53585F"/>
      </a:dk2>
      <a:lt2>
        <a:srgbClr val="DCDEE0"/>
      </a:lt2>
      <a:accent1>
        <a:srgbClr val="0365C0"/>
      </a:accent1>
      <a:accent2>
        <a:srgbClr val="00882B"/>
      </a:accent2>
      <a:accent3>
        <a:srgbClr val="FFFFFF"/>
      </a:accent3>
      <a:accent4>
        <a:srgbClr val="000000"/>
      </a:accent4>
      <a:accent5>
        <a:srgbClr val="AAB8DC"/>
      </a:accent5>
      <a:accent6>
        <a:srgbClr val="007B26"/>
      </a:accent6>
      <a:hlink>
        <a:srgbClr val="0000FF"/>
      </a:hlink>
      <a:folHlink>
        <a:srgbClr val="FF00FF"/>
      </a:folHlink>
    </a:clrScheme>
    <a:fontScheme name="Office Theme">
      <a:majorFont>
        <a:latin typeface="Helvetica"/>
        <a:ea typeface="ＭＳ Ｐゴシック"/>
        <a:cs typeface="Helvetica"/>
      </a:majorFont>
      <a:minorFont>
        <a:latin typeface="Helvetica"/>
        <a:ea typeface="ＭＳ Ｐゴシック"/>
        <a:cs typeface="Helvetic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miter lim="0"/>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a:spPr>
      <a:bodyPr vert="horz" wrap="square" lIns="50800" tIns="50800" rIns="50800" bIns="50800" numCol="1" anchor="ctr" anchorCtr="0" compatLnSpc="1">
        <a:prstTxWarp prst="textNoShape">
          <a:avLst/>
        </a:prstTxWarp>
      </a:bodyPr>
      <a:lstStyle>
        <a:defPPr marL="342900" marR="0" indent="0" algn="ctr" defTabSz="825500" rtl="0" eaLnBrk="1" fontAlgn="base" latinLnBrk="0" hangingPunct="0">
          <a:lnSpc>
            <a:spcPct val="100000"/>
          </a:lnSpc>
          <a:spcBef>
            <a:spcPct val="0"/>
          </a:spcBef>
          <a:spcAft>
            <a:spcPct val="0"/>
          </a:spcAft>
          <a:buClrTx/>
          <a:buSzTx/>
          <a:buFontTx/>
          <a:buNone/>
          <a:tabLst/>
          <a:defRPr kumimoji="0" lang="en-US" sz="5600" b="0" i="0" u="none" strike="noStrike" cap="none" normalizeH="0" baseline="0">
            <a:ln>
              <a:noFill/>
            </a:ln>
            <a:solidFill>
              <a:srgbClr val="000000"/>
            </a:solidFill>
            <a:effectLst/>
            <a:latin typeface="Gill Sans" charset="0"/>
            <a:ea typeface="ＭＳ Ｐゴシック" charset="0"/>
            <a:cs typeface="Gill Sans" charset="0"/>
            <a:sym typeface="Gill Sans"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miter lim="0"/>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a:spPr>
      <a:bodyPr vert="horz" wrap="square" lIns="50800" tIns="50800" rIns="50800" bIns="50800" numCol="1" anchor="ctr" anchorCtr="0" compatLnSpc="1">
        <a:prstTxWarp prst="textNoShape">
          <a:avLst/>
        </a:prstTxWarp>
      </a:bodyPr>
      <a:lstStyle>
        <a:defPPr marL="342900" marR="0" indent="0" algn="ctr" defTabSz="825500" rtl="0" eaLnBrk="1" fontAlgn="base" latinLnBrk="0" hangingPunct="0">
          <a:lnSpc>
            <a:spcPct val="100000"/>
          </a:lnSpc>
          <a:spcBef>
            <a:spcPct val="0"/>
          </a:spcBef>
          <a:spcAft>
            <a:spcPct val="0"/>
          </a:spcAft>
          <a:buClrTx/>
          <a:buSzTx/>
          <a:buFontTx/>
          <a:buNone/>
          <a:tabLst/>
          <a:defRPr kumimoji="0" lang="en-US" sz="5600" b="0" i="0" u="none" strike="noStrike" cap="none" normalizeH="0" baseline="0">
            <a:ln>
              <a:noFill/>
            </a:ln>
            <a:solidFill>
              <a:srgbClr val="000000"/>
            </a:solidFill>
            <a:effectLst/>
            <a:latin typeface="Gill Sans" charset="0"/>
            <a:ea typeface="ＭＳ Ｐゴシック" charset="0"/>
            <a:cs typeface="Gill Sans" charset="0"/>
            <a:sym typeface="Gill Sans" charset="0"/>
          </a:defRPr>
        </a:defPPr>
      </a:lstStyle>
    </a:lnDef>
  </a:objectDefaults>
  <a:extraClrSchemeLst/>
</a:theme>
</file>

<file path=ppt/theme/theme6.xml><?xml version="1.0" encoding="utf-8"?>
<a:theme xmlns:a="http://schemas.openxmlformats.org/drawingml/2006/main" name="Office Theme">
  <a:themeElements>
    <a:clrScheme name="">
      <a:dk1>
        <a:srgbClr val="000000"/>
      </a:dk1>
      <a:lt1>
        <a:srgbClr val="FFFFFF"/>
      </a:lt1>
      <a:dk2>
        <a:srgbClr val="53585F"/>
      </a:dk2>
      <a:lt2>
        <a:srgbClr val="DCDEE0"/>
      </a:lt2>
      <a:accent1>
        <a:srgbClr val="0365C0"/>
      </a:accent1>
      <a:accent2>
        <a:srgbClr val="00882B"/>
      </a:accent2>
      <a:accent3>
        <a:srgbClr val="FFFFFF"/>
      </a:accent3>
      <a:accent4>
        <a:srgbClr val="000000"/>
      </a:accent4>
      <a:accent5>
        <a:srgbClr val="AAB8DC"/>
      </a:accent5>
      <a:accent6>
        <a:srgbClr val="007B26"/>
      </a:accent6>
      <a:hlink>
        <a:srgbClr val="0000FF"/>
      </a:hlink>
      <a:folHlink>
        <a:srgbClr val="FF00FF"/>
      </a:folHlink>
    </a:clrScheme>
    <a:fontScheme name="Office Theme">
      <a:majorFont>
        <a:latin typeface="Helvetica"/>
        <a:ea typeface="ＭＳ Ｐゴシック"/>
        <a:cs typeface="Helvetica"/>
      </a:majorFont>
      <a:minorFont>
        <a:latin typeface="Helvetica"/>
        <a:ea typeface="ＭＳ Ｐゴシック"/>
        <a:cs typeface="Helvetic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miter lim="0"/>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a:spPr>
      <a:bodyPr vert="horz" wrap="square" lIns="50800" tIns="50800" rIns="50800" bIns="50800" numCol="1" anchor="ctr" anchorCtr="0" compatLnSpc="1">
        <a:prstTxWarp prst="textNoShape">
          <a:avLst/>
        </a:prstTxWarp>
      </a:bodyPr>
      <a:lstStyle>
        <a:defPPr marL="342900" marR="0" indent="0" algn="ctr" defTabSz="825500" rtl="0" eaLnBrk="1" fontAlgn="base" latinLnBrk="0" hangingPunct="0">
          <a:lnSpc>
            <a:spcPct val="100000"/>
          </a:lnSpc>
          <a:spcBef>
            <a:spcPct val="0"/>
          </a:spcBef>
          <a:spcAft>
            <a:spcPct val="0"/>
          </a:spcAft>
          <a:buClrTx/>
          <a:buSzTx/>
          <a:buFontTx/>
          <a:buNone/>
          <a:tabLst/>
          <a:defRPr kumimoji="0" lang="en-US" sz="5600" b="0" i="0" u="none" strike="noStrike" cap="none" normalizeH="0" baseline="0">
            <a:ln>
              <a:noFill/>
            </a:ln>
            <a:solidFill>
              <a:srgbClr val="000000"/>
            </a:solidFill>
            <a:effectLst/>
            <a:latin typeface="Gill Sans" charset="0"/>
            <a:ea typeface="ＭＳ Ｐゴシック" charset="0"/>
            <a:cs typeface="Gill Sans" charset="0"/>
            <a:sym typeface="Gill Sans"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miter lim="0"/>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a:spPr>
      <a:bodyPr vert="horz" wrap="square" lIns="50800" tIns="50800" rIns="50800" bIns="50800" numCol="1" anchor="ctr" anchorCtr="0" compatLnSpc="1">
        <a:prstTxWarp prst="textNoShape">
          <a:avLst/>
        </a:prstTxWarp>
      </a:bodyPr>
      <a:lstStyle>
        <a:defPPr marL="342900" marR="0" indent="0" algn="ctr" defTabSz="825500" rtl="0" eaLnBrk="1" fontAlgn="base" latinLnBrk="0" hangingPunct="0">
          <a:lnSpc>
            <a:spcPct val="100000"/>
          </a:lnSpc>
          <a:spcBef>
            <a:spcPct val="0"/>
          </a:spcBef>
          <a:spcAft>
            <a:spcPct val="0"/>
          </a:spcAft>
          <a:buClrTx/>
          <a:buSzTx/>
          <a:buFontTx/>
          <a:buNone/>
          <a:tabLst/>
          <a:defRPr kumimoji="0" lang="en-US" sz="5600" b="0" i="0" u="none" strike="noStrike" cap="none" normalizeH="0" baseline="0">
            <a:ln>
              <a:noFill/>
            </a:ln>
            <a:solidFill>
              <a:srgbClr val="000000"/>
            </a:solidFill>
            <a:effectLst/>
            <a:latin typeface="Gill Sans" charset="0"/>
            <a:ea typeface="ＭＳ Ｐゴシック" charset="0"/>
            <a:cs typeface="Gill Sans" charset="0"/>
            <a:sym typeface="Gill Sans" charset="0"/>
          </a:defRPr>
        </a:defPPr>
      </a:lstStyle>
    </a:lnDef>
  </a:objectDefaults>
  <a:extraClrSchemeLst/>
</a:theme>
</file>

<file path=ppt/theme/theme7.xml><?xml version="1.0" encoding="utf-8"?>
<a:theme xmlns:a="http://schemas.openxmlformats.org/drawingml/2006/main" name="Office Theme">
  <a:themeElements>
    <a:clrScheme name="">
      <a:dk1>
        <a:srgbClr val="000000"/>
      </a:dk1>
      <a:lt1>
        <a:srgbClr val="FFFFFF"/>
      </a:lt1>
      <a:dk2>
        <a:srgbClr val="53585F"/>
      </a:dk2>
      <a:lt2>
        <a:srgbClr val="DCDEE0"/>
      </a:lt2>
      <a:accent1>
        <a:srgbClr val="0365C0"/>
      </a:accent1>
      <a:accent2>
        <a:srgbClr val="00882B"/>
      </a:accent2>
      <a:accent3>
        <a:srgbClr val="FFFFFF"/>
      </a:accent3>
      <a:accent4>
        <a:srgbClr val="000000"/>
      </a:accent4>
      <a:accent5>
        <a:srgbClr val="AAB8DC"/>
      </a:accent5>
      <a:accent6>
        <a:srgbClr val="007B26"/>
      </a:accent6>
      <a:hlink>
        <a:srgbClr val="0000FF"/>
      </a:hlink>
      <a:folHlink>
        <a:srgbClr val="FF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8.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398</TotalTime>
  <Words>4185</Words>
  <Application>Microsoft Office PowerPoint</Application>
  <PresentationFormat>Custom</PresentationFormat>
  <Paragraphs>477</Paragraphs>
  <Slides>44</Slides>
  <Notes>0</Notes>
  <HiddenSlides>0</HiddenSlides>
  <MMClips>0</MMClips>
  <ScaleCrop>false</ScaleCrop>
  <HeadingPairs>
    <vt:vector size="8" baseType="variant">
      <vt:variant>
        <vt:lpstr>Fonts Used</vt:lpstr>
      </vt:variant>
      <vt:variant>
        <vt:i4>7</vt:i4>
      </vt:variant>
      <vt:variant>
        <vt:lpstr>Theme</vt:lpstr>
      </vt:variant>
      <vt:variant>
        <vt:i4>6</vt:i4>
      </vt:variant>
      <vt:variant>
        <vt:lpstr>Embedded OLE Servers</vt:lpstr>
      </vt:variant>
      <vt:variant>
        <vt:i4>1</vt:i4>
      </vt:variant>
      <vt:variant>
        <vt:lpstr>Slide Titles</vt:lpstr>
      </vt:variant>
      <vt:variant>
        <vt:i4>44</vt:i4>
      </vt:variant>
    </vt:vector>
  </HeadingPairs>
  <TitlesOfParts>
    <vt:vector size="58" baseType="lpstr">
      <vt:lpstr>ＭＳ Ｐゴシック</vt:lpstr>
      <vt:lpstr>Geneva</vt:lpstr>
      <vt:lpstr>Gill Sans</vt:lpstr>
      <vt:lpstr>Helvetica</vt:lpstr>
      <vt:lpstr>Lucida Grande</vt:lpstr>
      <vt:lpstr>Open Sans</vt:lpstr>
      <vt:lpstr>Source Sans Pro</vt:lpstr>
      <vt:lpstr>Office Theme</vt:lpstr>
      <vt:lpstr>Office Theme</vt:lpstr>
      <vt:lpstr>Office Theme</vt:lpstr>
      <vt:lpstr>Office Theme</vt:lpstr>
      <vt:lpstr>Office Theme</vt:lpstr>
      <vt:lpstr>Office Theme</vt:lpstr>
      <vt:lpstr>Chart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LaptopAZ.vn</cp:lastModifiedBy>
  <cp:revision>20</cp:revision>
  <dcterms:modified xsi:type="dcterms:W3CDTF">2020-02-05T06:27:57Z</dcterms:modified>
</cp:coreProperties>
</file>