
<file path=[Content_Types].xml><?xml version="1.0" encoding="utf-8"?>
<Types xmlns="http://schemas.openxmlformats.org/package/2006/content-types">
  <Default Extension="png" ContentType="image/png"/>
  <Default Extension="bin" ContentType="application/vnd.openxmlformats-officedocument.oleObject"/>
  <Default Extension="xlsm" ContentType="application/vnd.ms-excel.sheet.macroEnabled.12"/>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Lst>
  <p:notesMasterIdLst>
    <p:notesMasterId r:id="rId51"/>
  </p:notesMasterIdLst>
  <p:handoutMasterIdLst>
    <p:handoutMasterId r:id="rId52"/>
  </p:handout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x="24384000" cy="13716000"/>
  <p:notesSz cx="6858000" cy="9144000"/>
  <p:defaultTextStyle>
    <a:defPPr>
      <a:defRPr lang="en-US"/>
    </a:defPPr>
    <a:lvl1pPr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1pPr>
    <a:lvl2pPr marL="342900"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2pPr>
    <a:lvl3pPr marL="685800"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3pPr>
    <a:lvl4pPr marL="1028700"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4pPr>
    <a:lvl5pPr marL="1371600" algn="ctr" defTabSz="825500" rtl="0" fontAlgn="base" hangingPunct="0">
      <a:spcBef>
        <a:spcPct val="0"/>
      </a:spcBef>
      <a:spcAft>
        <a:spcPct val="0"/>
      </a:spcAft>
      <a:defRPr sz="5600" kern="1200">
        <a:solidFill>
          <a:srgbClr val="000000"/>
        </a:solidFill>
        <a:latin typeface="Gill Sans" charset="0"/>
        <a:ea typeface="ＭＳ Ｐゴシック" charset="0"/>
        <a:cs typeface="Gill Sans" charset="0"/>
        <a:sym typeface="Gill Sans" charset="0"/>
      </a:defRPr>
    </a:lvl5pPr>
    <a:lvl6pPr marL="2286000" algn="l" defTabSz="457200" rtl="0" eaLnBrk="1" latinLnBrk="0" hangingPunct="1">
      <a:defRPr sz="5600" kern="1200">
        <a:solidFill>
          <a:srgbClr val="000000"/>
        </a:solidFill>
        <a:latin typeface="Gill Sans" charset="0"/>
        <a:ea typeface="ＭＳ Ｐゴシック" charset="0"/>
        <a:cs typeface="Gill Sans" charset="0"/>
        <a:sym typeface="Gill Sans" charset="0"/>
      </a:defRPr>
    </a:lvl6pPr>
    <a:lvl7pPr marL="2743200" algn="l" defTabSz="457200" rtl="0" eaLnBrk="1" latinLnBrk="0" hangingPunct="1">
      <a:defRPr sz="5600" kern="1200">
        <a:solidFill>
          <a:srgbClr val="000000"/>
        </a:solidFill>
        <a:latin typeface="Gill Sans" charset="0"/>
        <a:ea typeface="ＭＳ Ｐゴシック" charset="0"/>
        <a:cs typeface="Gill Sans" charset="0"/>
        <a:sym typeface="Gill Sans" charset="0"/>
      </a:defRPr>
    </a:lvl7pPr>
    <a:lvl8pPr marL="3200400" algn="l" defTabSz="457200" rtl="0" eaLnBrk="1" latinLnBrk="0" hangingPunct="1">
      <a:defRPr sz="5600" kern="1200">
        <a:solidFill>
          <a:srgbClr val="000000"/>
        </a:solidFill>
        <a:latin typeface="Gill Sans" charset="0"/>
        <a:ea typeface="ＭＳ Ｐゴシック" charset="0"/>
        <a:cs typeface="Gill Sans" charset="0"/>
        <a:sym typeface="Gill Sans" charset="0"/>
      </a:defRPr>
    </a:lvl8pPr>
    <a:lvl9pPr marL="3657600" algn="l" defTabSz="457200" rtl="0" eaLnBrk="1" latinLnBrk="0" hangingPunct="1">
      <a:defRPr sz="5600" kern="1200">
        <a:solidFill>
          <a:srgbClr val="000000"/>
        </a:solidFill>
        <a:latin typeface="Gill Sans" charset="0"/>
        <a:ea typeface="ＭＳ Ｐゴシック" charset="0"/>
        <a:cs typeface="Gill Sans" charset="0"/>
        <a:sym typeface="Gill Sans" charset="0"/>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B0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21" autoAdjust="0"/>
    <p:restoredTop sz="99859" autoAdjust="0"/>
  </p:normalViewPr>
  <p:slideViewPr>
    <p:cSldViewPr>
      <p:cViewPr>
        <p:scale>
          <a:sx n="33" d="100"/>
          <a:sy n="33" d="100"/>
        </p:scale>
        <p:origin x="630" y="654"/>
      </p:cViewPr>
      <p:guideLst>
        <p:guide orient="horz" pos="4320"/>
        <p:guide pos="7680"/>
      </p:guideLst>
    </p:cSldViewPr>
  </p:slideViewPr>
  <p:notesTextViewPr>
    <p:cViewPr>
      <p:scale>
        <a:sx n="100" d="100"/>
        <a:sy n="100" d="100"/>
      </p:scale>
      <p:origin x="0" y="0"/>
    </p:cViewPr>
  </p:notesTextViewPr>
  <p:notesViewPr>
    <p:cSldViewPr>
      <p:cViewPr varScale="1">
        <p:scale>
          <a:sx n="70" d="100"/>
          <a:sy n="70" d="100"/>
        </p:scale>
        <p:origin x="2388"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Macro-Enabled_Worksheet4.xlsm"/></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Macro-Enabled_Worksheet5.xlsm"/></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7.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493668865716101"/>
          <c:y val="1.9316442537379502E-2"/>
        </c:manualLayout>
      </c:layout>
      <c:overlay val="0"/>
      <c:spPr>
        <a:noFill/>
        <a:ln w="25377">
          <a:noFill/>
        </a:ln>
      </c:spPr>
    </c:title>
    <c:autoTitleDeleted val="0"/>
    <c:plotArea>
      <c:layout>
        <c:manualLayout>
          <c:layoutTarget val="inner"/>
          <c:xMode val="edge"/>
          <c:yMode val="edge"/>
          <c:x val="0.17861331268017699"/>
          <c:y val="0.25220400607818799"/>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52A1F7"/>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A0EE-41AB-BD64-80D59CCBEC71}"/>
            </c:ext>
          </c:extLst>
        </c:ser>
        <c:ser>
          <c:idx val="1"/>
          <c:order val="1"/>
          <c:tx>
            <c:strRef>
              <c:f>Sheet1!$A$3</c:f>
              <c:strCache>
                <c:ptCount val="1"/>
                <c:pt idx="0">
                  <c:v>Region 2</c:v>
                </c:pt>
              </c:strCache>
            </c:strRef>
          </c:tx>
          <c:spPr>
            <a:solidFill>
              <a:srgbClr val="8BDECD"/>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A0EE-41AB-BD64-80D59CCBEC71}"/>
            </c:ext>
          </c:extLst>
        </c:ser>
        <c:dLbls>
          <c:showLegendKey val="0"/>
          <c:showVal val="0"/>
          <c:showCatName val="0"/>
          <c:showSerName val="0"/>
          <c:showPercent val="0"/>
          <c:showBubbleSize val="0"/>
        </c:dLbls>
        <c:gapWidth val="40"/>
        <c:axId val="1963562152"/>
        <c:axId val="1894828344"/>
      </c:barChart>
      <c:catAx>
        <c:axId val="1963562152"/>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06865434002"/>
            </c:manualLayout>
          </c:layout>
          <c:overlay val="0"/>
          <c:spPr>
            <a:noFill/>
            <a:ln w="25377">
              <a:noFill/>
            </a:ln>
          </c:spPr>
        </c:title>
        <c:numFmt formatCode="General" sourceLinked="0"/>
        <c:majorTickMark val="none"/>
        <c:minorTickMark val="none"/>
        <c:tickLblPos val="nextTo"/>
        <c:spPr>
          <a:ln w="12688">
            <a:solidFill>
              <a:srgbClr val="000000"/>
            </a:solidFill>
            <a:prstDash val="solid"/>
          </a:ln>
        </c:spPr>
        <c:txPr>
          <a:bodyPr rot="0" vert="horz"/>
          <a:lstStyle/>
          <a:p>
            <a:pPr>
              <a:defRPr sz="2400" b="0" i="0" u="none" strike="noStrike" baseline="0">
                <a:solidFill>
                  <a:srgbClr val="000000"/>
                </a:solidFill>
                <a:latin typeface="Open Sans"/>
                <a:ea typeface="Open Sans"/>
                <a:cs typeface="Open Sans"/>
              </a:defRPr>
            </a:pPr>
            <a:endParaRPr lang="en-US"/>
          </a:p>
        </c:txPr>
        <c:crossAx val="1894828344"/>
        <c:crosses val="autoZero"/>
        <c:auto val="1"/>
        <c:lblAlgn val="ctr"/>
        <c:lblOffset val="100"/>
        <c:tickLblSkip val="1"/>
        <c:tickMarkSkip val="1"/>
        <c:noMultiLvlLbl val="0"/>
      </c:catAx>
      <c:valAx>
        <c:axId val="1894828344"/>
        <c:scaling>
          <c:orientation val="minMax"/>
        </c:scaling>
        <c:delete val="0"/>
        <c:axPos val="t"/>
        <c:majorGridlines>
          <c:spPr>
            <a:ln w="3175">
              <a:solidFill>
                <a:schemeClr val="bg1">
                  <a:lumMod val="85000"/>
                </a:schemeClr>
              </a:solid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30928566398"/>
              <c:y val="4.6062439175440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sz="2400" b="0" i="0" u="none" strike="noStrike" baseline="0">
                <a:solidFill>
                  <a:srgbClr val="000000"/>
                </a:solidFill>
                <a:latin typeface="Open Sans"/>
                <a:ea typeface="Open Sans"/>
                <a:cs typeface="Open Sans"/>
              </a:defRPr>
            </a:pPr>
            <a:endParaRPr lang="en-US"/>
          </a:p>
        </c:txPr>
        <c:crossAx val="1963562152"/>
        <c:crosses val="autoZero"/>
        <c:crossBetween val="between"/>
      </c:valAx>
      <c:spPr>
        <a:noFill/>
        <a:ln w="25403">
          <a:noFill/>
        </a:ln>
      </c:spPr>
    </c:plotArea>
    <c:legend>
      <c:legendPos val="b"/>
      <c:layout>
        <c:manualLayout>
          <c:xMode val="edge"/>
          <c:yMode val="edge"/>
          <c:x val="1.1330070227707999E-2"/>
          <c:y val="8.4589047155622404E-2"/>
          <c:w val="0.34177218557139799"/>
          <c:h val="5.6463549500132597E-2"/>
        </c:manualLayout>
      </c:layout>
      <c:overlay val="0"/>
      <c:spPr>
        <a:noFill/>
        <a:ln w="25377">
          <a:noFill/>
        </a:ln>
      </c:spPr>
      <c:txPr>
        <a:bodyPr/>
        <a:lstStyle/>
        <a:p>
          <a:pPr>
            <a:defRPr sz="2203" b="0" i="0" u="none" strike="noStrike" baseline="0">
              <a:solidFill>
                <a:srgbClr val="000000"/>
              </a:solidFill>
              <a:latin typeface="Open Sans"/>
              <a:ea typeface="Open Sans"/>
              <a:cs typeface="Open Sans"/>
            </a:defRPr>
          </a:pPr>
          <a:endParaRPr lang="en-US"/>
        </a:p>
      </c:txPr>
    </c:legend>
    <c:plotVisOnly val="1"/>
    <c:dispBlanksAs val="gap"/>
    <c:showDLblsOverMax val="0"/>
  </c:chart>
  <c:spPr>
    <a:noFill/>
    <a:ln>
      <a:noFill/>
    </a:ln>
  </c:spPr>
  <c:txPr>
    <a:bodyPr/>
    <a:lstStyle/>
    <a:p>
      <a:pPr>
        <a:defRPr sz="2400" b="0"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493668554588599"/>
          <c:y val="1.9316554955424E-2"/>
        </c:manualLayout>
      </c:layout>
      <c:overlay val="0"/>
      <c:spPr>
        <a:noFill/>
        <a:ln w="25377">
          <a:noFill/>
        </a:ln>
      </c:spPr>
    </c:title>
    <c:autoTitleDeleted val="0"/>
    <c:plotArea>
      <c:layout>
        <c:manualLayout>
          <c:layoutTarget val="inner"/>
          <c:xMode val="edge"/>
          <c:yMode val="edge"/>
          <c:x val="0.11951091853920499"/>
          <c:y val="4.8695221146892197E-2"/>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52A1F7"/>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7E1F-4CC4-8DDE-2494B701C691}"/>
            </c:ext>
          </c:extLst>
        </c:ser>
        <c:ser>
          <c:idx val="1"/>
          <c:order val="1"/>
          <c:tx>
            <c:strRef>
              <c:f>Sheet1!$A$3</c:f>
              <c:strCache>
                <c:ptCount val="1"/>
                <c:pt idx="0">
                  <c:v>Region 2</c:v>
                </c:pt>
              </c:strCache>
            </c:strRef>
          </c:tx>
          <c:spPr>
            <a:solidFill>
              <a:srgbClr val="8BDECD"/>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7E1F-4CC4-8DDE-2494B701C691}"/>
            </c:ext>
          </c:extLst>
        </c:ser>
        <c:dLbls>
          <c:showLegendKey val="0"/>
          <c:showVal val="0"/>
          <c:showCatName val="0"/>
          <c:showSerName val="0"/>
          <c:showPercent val="0"/>
          <c:showBubbleSize val="0"/>
        </c:dLbls>
        <c:gapWidth val="40"/>
        <c:axId val="-2112914872"/>
        <c:axId val="-2062067304"/>
      </c:barChart>
      <c:catAx>
        <c:axId val="-2112914872"/>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17010477002"/>
            </c:manualLayout>
          </c:layout>
          <c:overlay val="0"/>
          <c:spPr>
            <a:noFill/>
            <a:ln w="25377">
              <a:noFill/>
            </a:ln>
          </c:spPr>
        </c:title>
        <c:numFmt formatCode="General" sourceLinked="0"/>
        <c:majorTickMark val="none"/>
        <c:minorTickMark val="none"/>
        <c:tickLblPos val="nextTo"/>
        <c:spPr>
          <a:ln w="12689">
            <a:solidFill>
              <a:srgbClr val="000000"/>
            </a:solidFill>
            <a:prstDash val="solid"/>
          </a:ln>
        </c:spPr>
        <c:txPr>
          <a:bodyPr rot="0" vert="horz"/>
          <a:lstStyle/>
          <a:p>
            <a:pPr>
              <a:defRPr sz="2400" b="0" i="0" u="none" strike="noStrike" baseline="0">
                <a:solidFill>
                  <a:srgbClr val="000000"/>
                </a:solidFill>
                <a:latin typeface="Open Sans"/>
                <a:ea typeface="Open Sans"/>
                <a:cs typeface="Open Sans"/>
              </a:defRPr>
            </a:pPr>
            <a:endParaRPr lang="en-US"/>
          </a:p>
        </c:txPr>
        <c:crossAx val="-2062067304"/>
        <c:crosses val="autoZero"/>
        <c:auto val="1"/>
        <c:lblAlgn val="ctr"/>
        <c:lblOffset val="100"/>
        <c:tickLblSkip val="1"/>
        <c:tickMarkSkip val="1"/>
        <c:noMultiLvlLbl val="0"/>
      </c:catAx>
      <c:valAx>
        <c:axId val="-2062067304"/>
        <c:scaling>
          <c:orientation val="minMax"/>
        </c:scaling>
        <c:delete val="0"/>
        <c:axPos val="t"/>
        <c:majorGridlines>
          <c:spPr>
            <a:ln w="3175">
              <a:no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22839250404"/>
              <c:y val="4.6062341380881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sz="2400" b="0" i="0" u="none" strike="noStrike" baseline="0">
                <a:solidFill>
                  <a:srgbClr val="000000"/>
                </a:solidFill>
                <a:latin typeface="Open Sans"/>
                <a:ea typeface="Open Sans"/>
                <a:cs typeface="Open Sans"/>
              </a:defRPr>
            </a:pPr>
            <a:endParaRPr lang="en-US"/>
          </a:p>
        </c:txPr>
        <c:crossAx val="-2112914872"/>
        <c:crosses val="autoZero"/>
        <c:crossBetween val="between"/>
      </c:valAx>
      <c:spPr>
        <a:noFill/>
        <a:ln w="25403">
          <a:noFill/>
        </a:ln>
      </c:spPr>
    </c:plotArea>
    <c:legend>
      <c:legendPos val="b"/>
      <c:layout>
        <c:manualLayout>
          <c:xMode val="edge"/>
          <c:yMode val="edge"/>
          <c:x val="0.194936685545886"/>
          <c:y val="0.943536474263031"/>
          <c:w val="0.34177211401206398"/>
          <c:h val="5.6463525736969E-2"/>
        </c:manualLayout>
      </c:layout>
      <c:overlay val="0"/>
      <c:spPr>
        <a:noFill/>
        <a:ln w="25377">
          <a:noFill/>
        </a:ln>
      </c:spPr>
      <c:txPr>
        <a:bodyPr/>
        <a:lstStyle/>
        <a:p>
          <a:pPr>
            <a:defRPr sz="2203" b="0" i="0" u="none" strike="noStrike" baseline="0">
              <a:solidFill>
                <a:srgbClr val="000000"/>
              </a:solidFill>
              <a:latin typeface="Open Sans"/>
              <a:ea typeface="Open Sans"/>
              <a:cs typeface="Open Sans"/>
            </a:defRPr>
          </a:pPr>
          <a:endParaRPr lang="en-US"/>
        </a:p>
      </c:txPr>
    </c:legend>
    <c:plotVisOnly val="1"/>
    <c:dispBlanksAs val="gap"/>
    <c:showDLblsOverMax val="0"/>
  </c:chart>
  <c:spPr>
    <a:noFill/>
    <a:ln>
      <a:noFill/>
    </a:ln>
  </c:spPr>
  <c:txPr>
    <a:bodyPr/>
    <a:lstStyle/>
    <a:p>
      <a:pPr>
        <a:defRPr sz="2400" b="0"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52A1F7"/>
              </a:solidFill>
              <a:ln w="25406">
                <a:noFill/>
              </a:ln>
            </c:spPr>
            <c:extLst>
              <c:ext xmlns:c16="http://schemas.microsoft.com/office/drawing/2014/chart" uri="{C3380CC4-5D6E-409C-BE32-E72D297353CC}">
                <c16:uniqueId val="{00000001-F1A1-4480-94F3-5954F296FA8A}"/>
              </c:ext>
            </c:extLst>
          </c:dPt>
          <c:dPt>
            <c:idx val="1"/>
            <c:bubble3D val="0"/>
            <c:spPr>
              <a:solidFill>
                <a:srgbClr val="A0B6B6"/>
              </a:solidFill>
              <a:ln w="25406">
                <a:noFill/>
              </a:ln>
            </c:spPr>
            <c:extLst>
              <c:ext xmlns:c16="http://schemas.microsoft.com/office/drawing/2014/chart" uri="{C3380CC4-5D6E-409C-BE32-E72D297353CC}">
                <c16:uniqueId val="{00000003-F1A1-4480-94F3-5954F296FA8A}"/>
              </c:ext>
            </c:extLst>
          </c:dPt>
          <c:dPt>
            <c:idx val="2"/>
            <c:bubble3D val="0"/>
            <c:spPr>
              <a:solidFill>
                <a:srgbClr val="8BDECD"/>
              </a:solidFill>
              <a:ln w="25406">
                <a:noFill/>
              </a:ln>
            </c:spPr>
            <c:extLst>
              <c:ext xmlns:c16="http://schemas.microsoft.com/office/drawing/2014/chart" uri="{C3380CC4-5D6E-409C-BE32-E72D297353CC}">
                <c16:uniqueId val="{00000005-F1A1-4480-94F3-5954F296FA8A}"/>
              </c:ext>
            </c:extLst>
          </c:dPt>
          <c:dPt>
            <c:idx val="3"/>
            <c:bubble3D val="0"/>
            <c:spPr>
              <a:solidFill>
                <a:srgbClr val="17B789"/>
              </a:solidFill>
              <a:ln w="25406">
                <a:noFill/>
              </a:ln>
            </c:spPr>
            <c:extLst>
              <c:ext xmlns:c16="http://schemas.microsoft.com/office/drawing/2014/chart" uri="{C3380CC4-5D6E-409C-BE32-E72D297353CC}">
                <c16:uniqueId val="{00000007-F1A1-4480-94F3-5954F296FA8A}"/>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F1A1-4480-94F3-5954F296FA8A}"/>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52A1F7"/>
              </a:solidFill>
              <a:ln w="25406">
                <a:noFill/>
              </a:ln>
            </c:spPr>
            <c:extLst>
              <c:ext xmlns:c16="http://schemas.microsoft.com/office/drawing/2014/chart" uri="{C3380CC4-5D6E-409C-BE32-E72D297353CC}">
                <c16:uniqueId val="{00000001-10F7-4987-AF1E-F097824608F7}"/>
              </c:ext>
            </c:extLst>
          </c:dPt>
          <c:dPt>
            <c:idx val="1"/>
            <c:bubble3D val="0"/>
            <c:spPr>
              <a:solidFill>
                <a:srgbClr val="A0B6B6"/>
              </a:solidFill>
              <a:ln w="25406">
                <a:noFill/>
              </a:ln>
            </c:spPr>
            <c:extLst>
              <c:ext xmlns:c16="http://schemas.microsoft.com/office/drawing/2014/chart" uri="{C3380CC4-5D6E-409C-BE32-E72D297353CC}">
                <c16:uniqueId val="{00000003-10F7-4987-AF1E-F097824608F7}"/>
              </c:ext>
            </c:extLst>
          </c:dPt>
          <c:dPt>
            <c:idx val="2"/>
            <c:bubble3D val="0"/>
            <c:spPr>
              <a:solidFill>
                <a:srgbClr val="8BDECD"/>
              </a:solidFill>
              <a:ln w="25406">
                <a:noFill/>
              </a:ln>
            </c:spPr>
            <c:extLst>
              <c:ext xmlns:c16="http://schemas.microsoft.com/office/drawing/2014/chart" uri="{C3380CC4-5D6E-409C-BE32-E72D297353CC}">
                <c16:uniqueId val="{00000005-10F7-4987-AF1E-F097824608F7}"/>
              </c:ext>
            </c:extLst>
          </c:dPt>
          <c:dPt>
            <c:idx val="3"/>
            <c:bubble3D val="0"/>
            <c:spPr>
              <a:solidFill>
                <a:srgbClr val="17B789"/>
              </a:solidFill>
              <a:ln w="25406">
                <a:noFill/>
              </a:ln>
            </c:spPr>
            <c:extLst>
              <c:ext xmlns:c16="http://schemas.microsoft.com/office/drawing/2014/chart" uri="{C3380CC4-5D6E-409C-BE32-E72D297353CC}">
                <c16:uniqueId val="{00000007-10F7-4987-AF1E-F097824608F7}"/>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10F7-4987-AF1E-F097824608F7}"/>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47469066397"/>
          <c:y val="1.93164550603423E-2"/>
        </c:manualLayout>
      </c:layout>
      <c:overlay val="0"/>
      <c:spPr>
        <a:noFill/>
        <a:ln w="25379">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7">
              <a:noFill/>
            </a:ln>
          </c:spPr>
          <c:dPt>
            <c:idx val="0"/>
            <c:bubble3D val="0"/>
            <c:spPr>
              <a:solidFill>
                <a:srgbClr val="52A1F7"/>
              </a:solidFill>
              <a:ln w="25407">
                <a:noFill/>
              </a:ln>
            </c:spPr>
            <c:extLst>
              <c:ext xmlns:c16="http://schemas.microsoft.com/office/drawing/2014/chart" uri="{C3380CC4-5D6E-409C-BE32-E72D297353CC}">
                <c16:uniqueId val="{00000001-1BDD-4F50-A418-E4F3911F8C37}"/>
              </c:ext>
            </c:extLst>
          </c:dPt>
          <c:dPt>
            <c:idx val="1"/>
            <c:bubble3D val="0"/>
            <c:spPr>
              <a:solidFill>
                <a:srgbClr val="A0B6B6"/>
              </a:solidFill>
              <a:ln w="25407">
                <a:noFill/>
              </a:ln>
            </c:spPr>
            <c:extLst>
              <c:ext xmlns:c16="http://schemas.microsoft.com/office/drawing/2014/chart" uri="{C3380CC4-5D6E-409C-BE32-E72D297353CC}">
                <c16:uniqueId val="{00000003-1BDD-4F50-A418-E4F3911F8C37}"/>
              </c:ext>
            </c:extLst>
          </c:dPt>
          <c:dPt>
            <c:idx val="2"/>
            <c:bubble3D val="0"/>
            <c:spPr>
              <a:solidFill>
                <a:srgbClr val="8BDECD"/>
              </a:solidFill>
              <a:ln w="25407">
                <a:noFill/>
              </a:ln>
            </c:spPr>
            <c:extLst>
              <c:ext xmlns:c16="http://schemas.microsoft.com/office/drawing/2014/chart" uri="{C3380CC4-5D6E-409C-BE32-E72D297353CC}">
                <c16:uniqueId val="{00000005-1BDD-4F50-A418-E4F3911F8C37}"/>
              </c:ext>
            </c:extLst>
          </c:dPt>
          <c:dPt>
            <c:idx val="3"/>
            <c:bubble3D val="0"/>
            <c:spPr>
              <a:solidFill>
                <a:srgbClr val="17B789"/>
              </a:solidFill>
              <a:ln w="25407">
                <a:noFill/>
              </a:ln>
            </c:spPr>
            <c:extLst>
              <c:ext xmlns:c16="http://schemas.microsoft.com/office/drawing/2014/chart" uri="{C3380CC4-5D6E-409C-BE32-E72D297353CC}">
                <c16:uniqueId val="{00000007-1BDD-4F50-A418-E4F3911F8C37}"/>
              </c:ext>
            </c:extLst>
          </c:dPt>
          <c:dLbls>
            <c:numFmt formatCode="0%" sourceLinked="0"/>
            <c:spPr>
              <a:noFill/>
              <a:ln w="25379">
                <a:noFill/>
              </a:ln>
            </c:spPr>
            <c:txPr>
              <a:bodyPr/>
              <a:lstStyle/>
              <a:p>
                <a:pPr>
                  <a:defRPr sz="2101"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1BDD-4F50-A418-E4F3911F8C37}"/>
            </c:ext>
          </c:extLst>
        </c:ser>
        <c:dLbls>
          <c:showLegendKey val="0"/>
          <c:showVal val="0"/>
          <c:showCatName val="0"/>
          <c:showSerName val="0"/>
          <c:showPercent val="0"/>
          <c:showBubbleSize val="0"/>
          <c:showLeaderLines val="0"/>
        </c:dLbls>
        <c:firstSliceAng val="0"/>
      </c:pieChart>
      <c:spPr>
        <a:noFill/>
        <a:ln w="25407">
          <a:noFill/>
        </a:ln>
      </c:spPr>
    </c:plotArea>
    <c:legend>
      <c:legendPos val="b"/>
      <c:layout>
        <c:manualLayout>
          <c:xMode val="edge"/>
          <c:yMode val="edge"/>
          <c:x val="0.15506624829790999"/>
          <c:y val="0.93907872759924105"/>
          <c:w val="0.52911396601740601"/>
          <c:h val="6.0921272400758897E-2"/>
        </c:manualLayout>
      </c:layout>
      <c:overlay val="0"/>
      <c:spPr>
        <a:noFill/>
        <a:ln w="25379">
          <a:noFill/>
        </a:ln>
      </c:spPr>
      <c:txPr>
        <a:bodyPr/>
        <a:lstStyle/>
        <a:p>
          <a:pPr>
            <a:defRPr sz="2478" b="0" i="0" u="none" strike="noStrike" baseline="0">
              <a:solidFill>
                <a:srgbClr val="000000"/>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1"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493666552550503"/>
          <c:y val="1.9316535433070901E-2"/>
        </c:manualLayout>
      </c:layout>
      <c:overlay val="0"/>
    </c:title>
    <c:autoTitleDeleted val="0"/>
    <c:plotArea>
      <c:layout>
        <c:manualLayout>
          <c:layoutTarget val="inner"/>
          <c:xMode val="edge"/>
          <c:yMode val="edge"/>
          <c:x val="9.3728223547507303E-2"/>
          <c:y val="0.18321734251935601"/>
          <c:w val="0.85740264970339197"/>
          <c:h val="0.62807537360613297"/>
        </c:manualLayout>
      </c:layout>
      <c:barChart>
        <c:barDir val="bar"/>
        <c:grouping val="clustered"/>
        <c:varyColors val="0"/>
        <c:ser>
          <c:idx val="0"/>
          <c:order val="0"/>
          <c:tx>
            <c:strRef>
              <c:f>Sheet1!$A$2</c:f>
              <c:strCache>
                <c:ptCount val="1"/>
                <c:pt idx="0">
                  <c:v>Region 1</c:v>
                </c:pt>
              </c:strCache>
            </c:strRef>
          </c:tx>
          <c:spPr>
            <a:solidFill>
              <a:srgbClr val="52A1F7"/>
            </a:solidFill>
            <a:ln>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96D7-4818-B7DD-12815E739BED}"/>
            </c:ext>
          </c:extLst>
        </c:ser>
        <c:ser>
          <c:idx val="1"/>
          <c:order val="1"/>
          <c:tx>
            <c:strRef>
              <c:f>Sheet1!$A$3</c:f>
              <c:strCache>
                <c:ptCount val="1"/>
                <c:pt idx="0">
                  <c:v>Region 2</c:v>
                </c:pt>
              </c:strCache>
            </c:strRef>
          </c:tx>
          <c:spPr>
            <a:solidFill>
              <a:srgbClr val="8BDECD"/>
            </a:solidFill>
            <a:ln>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96D7-4818-B7DD-12815E739BED}"/>
            </c:ext>
          </c:extLst>
        </c:ser>
        <c:dLbls>
          <c:showLegendKey val="0"/>
          <c:showVal val="0"/>
          <c:showCatName val="0"/>
          <c:showSerName val="0"/>
          <c:showPercent val="0"/>
          <c:showBubbleSize val="0"/>
        </c:dLbls>
        <c:gapWidth val="40"/>
        <c:axId val="2137138648"/>
        <c:axId val="2107221416"/>
      </c:barChart>
      <c:catAx>
        <c:axId val="2137138648"/>
        <c:scaling>
          <c:orientation val="maxMin"/>
        </c:scaling>
        <c:delete val="0"/>
        <c:axPos val="l"/>
        <c:title>
          <c:tx>
            <c:rich>
              <a:bodyPr rot="0" vert="horz"/>
              <a:lstStyle/>
              <a:p>
                <a:pPr algn="ctr">
                  <a:defRPr sz="999" b="0" i="0" u="none" strike="noStrike" baseline="0">
                    <a:solidFill>
                      <a:srgbClr val="000000"/>
                    </a:solidFill>
                    <a:latin typeface="Geneva"/>
                    <a:ea typeface="Geneva"/>
                    <a:cs typeface="Geneva"/>
                  </a:defRPr>
                </a:pPr>
                <a:endParaRPr lang="en-US"/>
              </a:p>
            </c:rich>
          </c:tx>
          <c:layout>
            <c:manualLayout>
              <c:xMode val="edge"/>
              <c:yMode val="edge"/>
              <c:x val="0.115189871750981"/>
              <c:y val="0.51411590551181097"/>
            </c:manualLayout>
          </c:layout>
          <c:overlay val="0"/>
        </c:title>
        <c:numFmt formatCode="General" sourceLinked="0"/>
        <c:majorTickMark val="none"/>
        <c:minorTickMark val="none"/>
        <c:tickLblPos val="nextTo"/>
        <c:txPr>
          <a:bodyPr rot="0" vert="horz"/>
          <a:lstStyle/>
          <a:p>
            <a:pPr>
              <a:defRPr/>
            </a:pPr>
            <a:endParaRPr lang="en-US"/>
          </a:p>
        </c:txPr>
        <c:crossAx val="2107221416"/>
        <c:crosses val="autoZero"/>
        <c:auto val="1"/>
        <c:lblAlgn val="ctr"/>
        <c:lblOffset val="100"/>
        <c:tickLblSkip val="1"/>
        <c:tickMarkSkip val="1"/>
        <c:noMultiLvlLbl val="0"/>
      </c:catAx>
      <c:valAx>
        <c:axId val="2107221416"/>
        <c:scaling>
          <c:orientation val="minMax"/>
        </c:scaling>
        <c:delete val="0"/>
        <c:axPos val="t"/>
        <c:majorGridlines>
          <c:spPr>
            <a:ln>
              <a:solidFill>
                <a:srgbClr val="D9D9D9"/>
              </a:solidFill>
            </a:ln>
          </c:spPr>
        </c:majorGridlines>
        <c:title>
          <c:tx>
            <c:rich>
              <a:bodyPr/>
              <a:lstStyle/>
              <a:p>
                <a:pPr>
                  <a:defRPr sz="999" b="0" i="0" u="none" strike="noStrike" baseline="0">
                    <a:solidFill>
                      <a:srgbClr val="000000"/>
                    </a:solidFill>
                    <a:latin typeface="Geneva"/>
                    <a:ea typeface="Geneva"/>
                    <a:cs typeface="Geneva"/>
                  </a:defRPr>
                </a:pPr>
                <a:endParaRPr lang="en-US"/>
              </a:p>
            </c:rich>
          </c:tx>
          <c:layout>
            <c:manualLayout>
              <c:xMode val="edge"/>
              <c:yMode val="edge"/>
              <c:x val="0.57468359097253296"/>
              <c:y val="0.21842503937007901"/>
            </c:manualLayout>
          </c:layout>
          <c:overlay val="0"/>
        </c:title>
        <c:numFmt formatCode="General" sourceLinked="0"/>
        <c:majorTickMark val="none"/>
        <c:minorTickMark val="none"/>
        <c:tickLblPos val="high"/>
        <c:spPr>
          <a:ln>
            <a:solidFill>
              <a:srgbClr val="D9D9D9"/>
            </a:solidFill>
          </a:ln>
        </c:spPr>
        <c:txPr>
          <a:bodyPr rot="0" vert="horz"/>
          <a:lstStyle/>
          <a:p>
            <a:pPr>
              <a:defRPr/>
            </a:pPr>
            <a:endParaRPr lang="en-US"/>
          </a:p>
        </c:txPr>
        <c:crossAx val="2137138648"/>
        <c:crosses val="autoZero"/>
        <c:crossBetween val="between"/>
      </c:valAx>
      <c:spPr>
        <a:noFill/>
        <a:ln w="25386">
          <a:noFill/>
        </a:ln>
      </c:spPr>
    </c:plotArea>
    <c:legend>
      <c:legendPos val="t"/>
      <c:layout>
        <c:manualLayout>
          <c:xMode val="edge"/>
          <c:yMode val="edge"/>
          <c:x val="9.0168531565133297E-2"/>
          <c:y val="3.2258064516128997E-2"/>
          <c:w val="0.86307540504805302"/>
          <c:h val="5.6463622047244102E-2"/>
        </c:manualLayout>
      </c:layout>
      <c:overlay val="0"/>
    </c:legend>
    <c:plotVisOnly val="1"/>
    <c:dispBlanksAs val="gap"/>
    <c:showDLblsOverMax val="0"/>
  </c:chart>
  <c:txPr>
    <a:bodyPr/>
    <a:lstStyle/>
    <a:p>
      <a:pPr>
        <a:defRPr sz="1799"/>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6056085101"/>
          <c:y val="2.0537082357948499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76200" cmpd="sng">
              <a:solidFill>
                <a:srgbClr val="28B089"/>
              </a:solidFill>
              <a:prstDash val="solid"/>
            </a:ln>
          </c:spPr>
          <c:marker>
            <c:symbol val="circle"/>
            <c:size val="17"/>
            <c:spPr>
              <a:solidFill>
                <a:srgbClr val="28B089"/>
              </a:solidFill>
              <a:ln>
                <a:solidFill>
                  <a:srgbClr val="28B089"/>
                </a:solidFill>
              </a:ln>
            </c:spPr>
          </c:marker>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18EE-4E5A-A81C-58309B74E95A}"/>
            </c:ext>
          </c:extLst>
        </c:ser>
        <c:ser>
          <c:idx val="1"/>
          <c:order val="1"/>
          <c:tx>
            <c:strRef>
              <c:f>Sheet1!$A$3</c:f>
              <c:strCache>
                <c:ptCount val="1"/>
                <c:pt idx="0">
                  <c:v>Region 2</c:v>
                </c:pt>
              </c:strCache>
            </c:strRef>
          </c:tx>
          <c:spPr>
            <a:ln w="76206">
              <a:solidFill>
                <a:srgbClr val="35A1B7"/>
              </a:solidFill>
            </a:ln>
          </c:spPr>
          <c:marker>
            <c:symbol val="circle"/>
            <c:size val="15"/>
            <c:spPr>
              <a:solidFill>
                <a:srgbClr val="35A1B7"/>
              </a:solidFill>
              <a:ln w="25402">
                <a:solidFill>
                  <a:srgbClr val="35A1B7"/>
                </a:solidFill>
              </a:ln>
            </c:spPr>
          </c:marker>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18EE-4E5A-A81C-58309B74E95A}"/>
            </c:ext>
          </c:extLst>
        </c:ser>
        <c:dLbls>
          <c:showLegendKey val="0"/>
          <c:showVal val="0"/>
          <c:showCatName val="0"/>
          <c:showSerName val="0"/>
          <c:showPercent val="0"/>
          <c:showBubbleSize val="0"/>
        </c:dLbls>
        <c:marker val="1"/>
        <c:smooth val="0"/>
        <c:axId val="2137551864"/>
        <c:axId val="2106804424"/>
      </c:lineChart>
      <c:catAx>
        <c:axId val="2137551864"/>
        <c:scaling>
          <c:orientation val="minMax"/>
        </c:scaling>
        <c:delete val="0"/>
        <c:axPos val="b"/>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1242229589722299"/>
              <c:y val="0.78515003192168498"/>
            </c:manualLayout>
          </c:layout>
          <c:overlay val="0"/>
        </c:title>
        <c:numFmt formatCode="General" sourceLinked="0"/>
        <c:majorTickMark val="none"/>
        <c:minorTickMark val="none"/>
        <c:tickLblPos val="low"/>
        <c:txPr>
          <a:bodyPr rot="0" vert="horz"/>
          <a:lstStyle/>
          <a:p>
            <a:pPr>
              <a:defRPr/>
            </a:pPr>
            <a:endParaRPr lang="en-US"/>
          </a:p>
        </c:txPr>
        <c:crossAx val="2106804424"/>
        <c:crosses val="autoZero"/>
        <c:auto val="1"/>
        <c:lblAlgn val="ctr"/>
        <c:lblOffset val="100"/>
        <c:tickLblSkip val="1"/>
        <c:tickMarkSkip val="1"/>
        <c:noMultiLvlLbl val="0"/>
      </c:catAx>
      <c:valAx>
        <c:axId val="2106804424"/>
        <c:scaling>
          <c:orientation val="minMax"/>
        </c:scaling>
        <c:delete val="0"/>
        <c:axPos val="l"/>
        <c:majorGridlines>
          <c:spPr>
            <a:ln w="3175" cmpd="sng">
              <a:solidFill>
                <a:schemeClr val="bg1">
                  <a:lumMod val="85000"/>
                </a:schemeClr>
              </a:solidFill>
            </a:ln>
          </c:spPr>
        </c:majorGridlines>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6.1335405442740701E-2"/>
              <c:y val="0.40758299638220902"/>
            </c:manualLayout>
          </c:layout>
          <c:overlay val="0"/>
        </c:title>
        <c:numFmt formatCode="General" sourceLinked="0"/>
        <c:majorTickMark val="none"/>
        <c:minorTickMark val="none"/>
        <c:tickLblPos val="nextTo"/>
        <c:txPr>
          <a:bodyPr rot="0" vert="horz"/>
          <a:lstStyle/>
          <a:p>
            <a:pPr>
              <a:defRPr/>
            </a:pPr>
            <a:endParaRPr lang="en-US"/>
          </a:p>
        </c:txPr>
        <c:crossAx val="2137551864"/>
        <c:crosses val="autoZero"/>
        <c:crossBetween val="midCat"/>
      </c:valAx>
      <c:spPr>
        <a:noFill/>
        <a:ln w="25402">
          <a:noFill/>
        </a:ln>
      </c:spPr>
    </c:plotArea>
    <c:legend>
      <c:legendPos val="b"/>
      <c:layout>
        <c:manualLayout>
          <c:xMode val="edge"/>
          <c:yMode val="edge"/>
          <c:x val="7.9968918358889293E-2"/>
          <c:y val="0.93321158757182399"/>
          <c:w val="0.83352396739881096"/>
          <c:h val="6.6788412428176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2745276702"/>
          <c:y val="2.0537163891665201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76200" cmpd="sng">
              <a:solidFill>
                <a:srgbClr val="28B089"/>
              </a:solidFill>
              <a:prstDash val="solid"/>
            </a:ln>
          </c:spPr>
          <c:marker>
            <c:symbol val="circle"/>
            <c:size val="16"/>
            <c:spPr>
              <a:solidFill>
                <a:srgbClr val="28B089"/>
              </a:solidFill>
              <a:ln>
                <a:solidFill>
                  <a:srgbClr val="28B089"/>
                </a:solidFill>
              </a:ln>
            </c:spPr>
          </c:marker>
          <c:cat>
            <c:strRef>
              <c:f>Sheet1!$B$1:$G$1</c:f>
              <c:strCache>
                <c:ptCount val="6"/>
                <c:pt idx="0">
                  <c:v>2007</c:v>
                </c:pt>
                <c:pt idx="1">
                  <c:v>2008</c:v>
                </c:pt>
                <c:pt idx="2">
                  <c:v>2009</c:v>
                </c:pt>
                <c:pt idx="3">
                  <c:v>2010</c:v>
                </c:pt>
                <c:pt idx="4">
                  <c:v>Untitled 1</c:v>
                </c:pt>
                <c:pt idx="5">
                  <c:v>Untitled 2</c:v>
                </c:pt>
              </c:strCache>
            </c:strRef>
          </c:cat>
          <c:val>
            <c:numRef>
              <c:f>Sheet1!$B$2:$G$2</c:f>
              <c:numCache>
                <c:formatCode>General</c:formatCode>
                <c:ptCount val="6"/>
                <c:pt idx="0">
                  <c:v>17</c:v>
                </c:pt>
                <c:pt idx="1">
                  <c:v>26</c:v>
                </c:pt>
                <c:pt idx="2">
                  <c:v>53</c:v>
                </c:pt>
                <c:pt idx="3">
                  <c:v>96</c:v>
                </c:pt>
                <c:pt idx="4">
                  <c:v>53</c:v>
                </c:pt>
                <c:pt idx="5">
                  <c:v>96</c:v>
                </c:pt>
              </c:numCache>
            </c:numRef>
          </c:val>
          <c:smooth val="0"/>
          <c:extLst>
            <c:ext xmlns:c16="http://schemas.microsoft.com/office/drawing/2014/chart" uri="{C3380CC4-5D6E-409C-BE32-E72D297353CC}">
              <c16:uniqueId val="{00000000-621E-4CC5-97B1-FEE4F2E2BDEA}"/>
            </c:ext>
          </c:extLst>
        </c:ser>
        <c:ser>
          <c:idx val="1"/>
          <c:order val="1"/>
          <c:tx>
            <c:strRef>
              <c:f>Sheet1!$A$3</c:f>
              <c:strCache>
                <c:ptCount val="1"/>
                <c:pt idx="0">
                  <c:v>Region 2</c:v>
                </c:pt>
              </c:strCache>
            </c:strRef>
          </c:tx>
          <c:spPr>
            <a:ln w="76178">
              <a:solidFill>
                <a:srgbClr val="35A1B7"/>
              </a:solidFill>
            </a:ln>
          </c:spPr>
          <c:marker>
            <c:symbol val="circle"/>
            <c:size val="14"/>
            <c:spPr>
              <a:solidFill>
                <a:srgbClr val="35A1B7"/>
              </a:solidFill>
              <a:ln w="25393">
                <a:solidFill>
                  <a:srgbClr val="35A1B7"/>
                </a:solidFill>
              </a:ln>
            </c:spPr>
          </c:marker>
          <c:cat>
            <c:strRef>
              <c:f>Sheet1!$B$1:$G$1</c:f>
              <c:strCache>
                <c:ptCount val="6"/>
                <c:pt idx="0">
                  <c:v>2007</c:v>
                </c:pt>
                <c:pt idx="1">
                  <c:v>2008</c:v>
                </c:pt>
                <c:pt idx="2">
                  <c:v>2009</c:v>
                </c:pt>
                <c:pt idx="3">
                  <c:v>2010</c:v>
                </c:pt>
                <c:pt idx="4">
                  <c:v>Untitled 1</c:v>
                </c:pt>
                <c:pt idx="5">
                  <c:v>Untitled 2</c:v>
                </c:pt>
              </c:strCache>
            </c:strRef>
          </c:cat>
          <c:val>
            <c:numRef>
              <c:f>Sheet1!$B$3:$G$3</c:f>
              <c:numCache>
                <c:formatCode>General</c:formatCode>
                <c:ptCount val="6"/>
                <c:pt idx="0">
                  <c:v>55</c:v>
                </c:pt>
                <c:pt idx="1">
                  <c:v>43</c:v>
                </c:pt>
                <c:pt idx="2">
                  <c:v>70</c:v>
                </c:pt>
                <c:pt idx="3">
                  <c:v>58</c:v>
                </c:pt>
                <c:pt idx="4">
                  <c:v>70</c:v>
                </c:pt>
                <c:pt idx="5">
                  <c:v>58</c:v>
                </c:pt>
              </c:numCache>
            </c:numRef>
          </c:val>
          <c:smooth val="0"/>
          <c:extLst>
            <c:ext xmlns:c16="http://schemas.microsoft.com/office/drawing/2014/chart" uri="{C3380CC4-5D6E-409C-BE32-E72D297353CC}">
              <c16:uniqueId val="{00000001-621E-4CC5-97B1-FEE4F2E2BDEA}"/>
            </c:ext>
          </c:extLst>
        </c:ser>
        <c:dLbls>
          <c:showLegendKey val="0"/>
          <c:showVal val="0"/>
          <c:showCatName val="0"/>
          <c:showSerName val="0"/>
          <c:showPercent val="0"/>
          <c:showBubbleSize val="0"/>
        </c:dLbls>
        <c:marker val="1"/>
        <c:smooth val="0"/>
        <c:axId val="2106611192"/>
        <c:axId val="1968503720"/>
      </c:lineChart>
      <c:catAx>
        <c:axId val="2106611192"/>
        <c:scaling>
          <c:orientation val="minMax"/>
        </c:scaling>
        <c:delete val="0"/>
        <c:axPos val="b"/>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1242234441769197"/>
              <c:y val="0.785150045098852"/>
            </c:manualLayout>
          </c:layout>
          <c:overlay val="0"/>
        </c:title>
        <c:numFmt formatCode="General" sourceLinked="0"/>
        <c:majorTickMark val="none"/>
        <c:minorTickMark val="none"/>
        <c:tickLblPos val="low"/>
        <c:txPr>
          <a:bodyPr rot="0" vert="horz"/>
          <a:lstStyle/>
          <a:p>
            <a:pPr>
              <a:defRPr/>
            </a:pPr>
            <a:endParaRPr lang="en-US"/>
          </a:p>
        </c:txPr>
        <c:crossAx val="1968503720"/>
        <c:crosses val="autoZero"/>
        <c:auto val="1"/>
        <c:lblAlgn val="ctr"/>
        <c:lblOffset val="100"/>
        <c:tickLblSkip val="1"/>
        <c:tickMarkSkip val="1"/>
        <c:noMultiLvlLbl val="0"/>
      </c:catAx>
      <c:valAx>
        <c:axId val="1968503720"/>
        <c:scaling>
          <c:orientation val="minMax"/>
        </c:scaling>
        <c:delete val="0"/>
        <c:axPos val="l"/>
        <c:majorGridlines>
          <c:spPr>
            <a:ln w="3174" cmpd="sng">
              <a:solidFill>
                <a:schemeClr val="bg1">
                  <a:lumMod val="85000"/>
                </a:schemeClr>
              </a:solidFill>
            </a:ln>
          </c:spPr>
        </c:majorGridlines>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6.1335383180408203E-2"/>
              <c:y val="0.40758294532068901"/>
            </c:manualLayout>
          </c:layout>
          <c:overlay val="0"/>
        </c:title>
        <c:numFmt formatCode="General" sourceLinked="0"/>
        <c:majorTickMark val="none"/>
        <c:minorTickMark val="none"/>
        <c:tickLblPos val="nextTo"/>
        <c:txPr>
          <a:bodyPr rot="0" vert="horz"/>
          <a:lstStyle/>
          <a:p>
            <a:pPr>
              <a:defRPr/>
            </a:pPr>
            <a:endParaRPr lang="en-US"/>
          </a:p>
        </c:txPr>
        <c:crossAx val="2106611192"/>
        <c:crosses val="autoZero"/>
        <c:crossBetween val="midCat"/>
      </c:valAx>
      <c:spPr>
        <a:noFill/>
        <a:ln w="25393">
          <a:noFill/>
        </a:ln>
      </c:spPr>
    </c:plotArea>
    <c:legend>
      <c:legendPos val="b"/>
      <c:layout>
        <c:manualLayout>
          <c:xMode val="edge"/>
          <c:yMode val="edge"/>
          <c:x val="7.9968926921324901E-2"/>
          <c:y val="0.93996843080373504"/>
          <c:w val="0.22826088371184999"/>
          <c:h val="6.00315691962649E-2"/>
        </c:manualLayout>
      </c:layout>
      <c:overlay val="0"/>
    </c:legend>
    <c:plotVisOnly val="1"/>
    <c:dispBlanksAs val="gap"/>
    <c:showDLblsOverMax val="0"/>
  </c:chart>
  <c:txPr>
    <a:bodyPr/>
    <a:lstStyle/>
    <a:p>
      <a:pPr>
        <a:defRPr sz="1799"/>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CD44E3-B117-4E51-B1C8-460347721B91}" type="datetimeFigureOut">
              <a:rPr lang="en-US" smtClean="0"/>
              <a:t>05/02/2020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966801-597B-420E-83D9-AC989D310804}" type="slidenum">
              <a:rPr lang="en-US" smtClean="0"/>
              <a:t>‹#›</a:t>
            </a:fld>
            <a:endParaRPr lang="en-US"/>
          </a:p>
        </p:txBody>
      </p:sp>
    </p:spTree>
    <p:extLst>
      <p:ext uri="{BB962C8B-B14F-4D97-AF65-F5344CB8AC3E}">
        <p14:creationId xmlns:p14="http://schemas.microsoft.com/office/powerpoint/2010/main" val="1052447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sp>
      <p:sp>
        <p:nvSpPr>
          <p:cNvPr id="7170"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sym typeface="Lucida Grande" charset="0"/>
              </a:rPr>
              <a:t>Click to edit Master text styles</a:t>
            </a:r>
          </a:p>
          <a:p>
            <a:pPr lvl="1"/>
            <a:r>
              <a:rPr lang="en-US">
                <a:sym typeface="Lucida Grande" charset="0"/>
              </a:rPr>
              <a:t>Second level</a:t>
            </a:r>
          </a:p>
          <a:p>
            <a:pPr lvl="2"/>
            <a:r>
              <a:rPr lang="en-US">
                <a:sym typeface="Lucida Grande" charset="0"/>
              </a:rPr>
              <a:t>Third level</a:t>
            </a:r>
          </a:p>
          <a:p>
            <a:pPr lvl="3"/>
            <a:r>
              <a:rPr lang="en-US">
                <a:sym typeface="Lucida Grande" charset="0"/>
              </a:rPr>
              <a:t>Fourth level</a:t>
            </a:r>
          </a:p>
          <a:p>
            <a:pPr lvl="4"/>
            <a:r>
              <a:rPr lang="en-US">
                <a:sym typeface="Lucida Grande" charset="0"/>
              </a:rPr>
              <a:t>Fifth level</a:t>
            </a:r>
          </a:p>
        </p:txBody>
      </p:sp>
    </p:spTree>
    <p:extLst>
      <p:ext uri="{BB962C8B-B14F-4D97-AF65-F5344CB8AC3E}">
        <p14:creationId xmlns:p14="http://schemas.microsoft.com/office/powerpoint/2010/main" val="1364132141"/>
      </p:ext>
    </p:extLst>
  </p:cSld>
  <p:clrMap bg1="lt1" tx1="dk1" bg2="lt2" tx2="dk2" accent1="accent1" accent2="accent2" accent3="accent3" accent4="accent4" accent5="accent5" accent6="accent6" hlink="hlink" folHlink="folHlink"/>
  <p:notesStyle>
    <a:lvl1pPr algn="l" defTabSz="825500" rtl="0" fontAlgn="base" hangingPunct="0">
      <a:spcBef>
        <a:spcPct val="0"/>
      </a:spcBef>
      <a:spcAft>
        <a:spcPct val="0"/>
      </a:spcAft>
      <a:defRPr sz="3000" kern="1200">
        <a:solidFill>
          <a:srgbClr val="000000"/>
        </a:solidFill>
        <a:latin typeface="Lucida Grande" charset="0"/>
        <a:ea typeface="ＭＳ Ｐゴシック" charset="0"/>
        <a:cs typeface="Lucida Grande" charset="0"/>
        <a:sym typeface="Lucida Grande" charset="0"/>
      </a:defRPr>
    </a:lvl1pPr>
    <a:lvl2pPr marL="228600" algn="l" defTabSz="825500" rtl="0" fontAlgn="base" hangingPunct="0">
      <a:spcBef>
        <a:spcPct val="0"/>
      </a:spcBef>
      <a:spcAft>
        <a:spcPct val="0"/>
      </a:spcAft>
      <a:defRPr sz="3000" kern="1200">
        <a:solidFill>
          <a:srgbClr val="000000"/>
        </a:solidFill>
        <a:latin typeface="Lucida Grande" charset="0"/>
        <a:ea typeface="Lucida Grande" charset="0"/>
        <a:cs typeface="Lucida Grande" charset="0"/>
        <a:sym typeface="Lucida Grande" charset="0"/>
      </a:defRPr>
    </a:lvl2pPr>
    <a:lvl3pPr marL="457200" algn="l" defTabSz="825500" rtl="0" fontAlgn="base" hangingPunct="0">
      <a:spcBef>
        <a:spcPct val="0"/>
      </a:spcBef>
      <a:spcAft>
        <a:spcPct val="0"/>
      </a:spcAft>
      <a:defRPr sz="3000" kern="1200">
        <a:solidFill>
          <a:srgbClr val="000000"/>
        </a:solidFill>
        <a:latin typeface="Lucida Grande" charset="0"/>
        <a:ea typeface="Lucida Grande" charset="0"/>
        <a:cs typeface="Lucida Grande" charset="0"/>
        <a:sym typeface="Lucida Grande" charset="0"/>
      </a:defRPr>
    </a:lvl3pPr>
    <a:lvl4pPr marL="685800" algn="l" defTabSz="825500" rtl="0" fontAlgn="base" hangingPunct="0">
      <a:spcBef>
        <a:spcPct val="0"/>
      </a:spcBef>
      <a:spcAft>
        <a:spcPct val="0"/>
      </a:spcAft>
      <a:defRPr sz="3000" kern="1200">
        <a:solidFill>
          <a:srgbClr val="000000"/>
        </a:solidFill>
        <a:latin typeface="Lucida Grande" charset="0"/>
        <a:ea typeface="Lucida Grande" charset="0"/>
        <a:cs typeface="Lucida Grande" charset="0"/>
        <a:sym typeface="Lucida Grande" charset="0"/>
      </a:defRPr>
    </a:lvl4pPr>
    <a:lvl5pPr marL="914400" algn="l" defTabSz="825500" rtl="0" fontAlgn="base" hangingPunct="0">
      <a:spcBef>
        <a:spcPct val="0"/>
      </a:spcBef>
      <a:spcAft>
        <a:spcPct val="0"/>
      </a:spcAft>
      <a:defRPr sz="3000" kern="1200">
        <a:solidFill>
          <a:srgbClr val="000000"/>
        </a:solidFill>
        <a:latin typeface="Lucida Grande" charset="0"/>
        <a:ea typeface="Lucida Grande" charset="0"/>
        <a:cs typeface="Lucida Grande" charset="0"/>
        <a:sym typeface="Lucida Grande"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91595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520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826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47569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6"/>
          <p:cNvSpPr>
            <a:spLocks noGrp="1"/>
          </p:cNvSpPr>
          <p:nvPr>
            <p:ph type="pic" sz="quarter" idx="10"/>
          </p:nvPr>
        </p:nvSpPr>
        <p:spPr>
          <a:xfrm>
            <a:off x="10058400" y="2514600"/>
            <a:ext cx="3276600" cy="3276600"/>
          </a:xfrm>
          <a:custGeom>
            <a:avLst/>
            <a:gdLst>
              <a:gd name="connsiteX0" fmla="*/ 1638300 w 3276600"/>
              <a:gd name="connsiteY0" fmla="*/ 0 h 3276600"/>
              <a:gd name="connsiteX1" fmla="*/ 3276600 w 3276600"/>
              <a:gd name="connsiteY1" fmla="*/ 1638300 h 3276600"/>
              <a:gd name="connsiteX2" fmla="*/ 1638300 w 3276600"/>
              <a:gd name="connsiteY2" fmla="*/ 3276600 h 3276600"/>
              <a:gd name="connsiteX3" fmla="*/ 0 w 3276600"/>
              <a:gd name="connsiteY3" fmla="*/ 1638300 h 3276600"/>
              <a:gd name="connsiteX4" fmla="*/ 1638300 w 32766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6600" h="3276600">
                <a:moveTo>
                  <a:pt x="1638300" y="0"/>
                </a:moveTo>
                <a:cubicBezTo>
                  <a:pt x="2543108" y="0"/>
                  <a:pt x="3276600" y="733492"/>
                  <a:pt x="3276600" y="1638300"/>
                </a:cubicBezTo>
                <a:cubicBezTo>
                  <a:pt x="3276600" y="2543108"/>
                  <a:pt x="2543108" y="3276600"/>
                  <a:pt x="1638300" y="3276600"/>
                </a:cubicBezTo>
                <a:cubicBezTo>
                  <a:pt x="733492" y="3276600"/>
                  <a:pt x="0" y="2543108"/>
                  <a:pt x="0" y="1638300"/>
                </a:cubicBezTo>
                <a:cubicBezTo>
                  <a:pt x="0" y="733492"/>
                  <a:pt x="733492" y="0"/>
                  <a:pt x="16383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085509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6781800" y="3581400"/>
            <a:ext cx="8305800" cy="5638800"/>
          </a:xfrm>
          <a:prstGeom prst="rect">
            <a:avLst/>
          </a:prstGeom>
        </p:spPr>
        <p:txBody>
          <a:bodyPr/>
          <a:lstStyle/>
          <a:p>
            <a:endParaRPr lang="en-US"/>
          </a:p>
        </p:txBody>
      </p:sp>
    </p:spTree>
    <p:extLst>
      <p:ext uri="{BB962C8B-B14F-4D97-AF65-F5344CB8AC3E}">
        <p14:creationId xmlns:p14="http://schemas.microsoft.com/office/powerpoint/2010/main" val="2367117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47403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606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7043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587479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879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3886200" y="3124200"/>
            <a:ext cx="16916400" cy="4953000"/>
          </a:xfrm>
          <a:prstGeom prst="rect">
            <a:avLst/>
          </a:prstGeom>
        </p:spPr>
        <p:txBody>
          <a:bodyPr/>
          <a:lstStyle>
            <a:lvl1pPr>
              <a:defRPr sz="3600" baseline="0"/>
            </a:lvl1pPr>
          </a:lstStyle>
          <a:p>
            <a:r>
              <a:rPr lang="en-US" dirty="0" smtClean="0"/>
              <a:t>Click icon to add picture then right-click picture and select “Send to Back”</a:t>
            </a:r>
            <a:endParaRPr lang="en-US" dirty="0"/>
          </a:p>
        </p:txBody>
      </p:sp>
    </p:spTree>
    <p:extLst>
      <p:ext uri="{BB962C8B-B14F-4D97-AF65-F5344CB8AC3E}">
        <p14:creationId xmlns:p14="http://schemas.microsoft.com/office/powerpoint/2010/main" val="42318499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0551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83783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5522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84042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203099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5334000" y="914400"/>
            <a:ext cx="12268200" cy="6324600"/>
          </a:xfrm>
          <a:prstGeom prst="rect">
            <a:avLst/>
          </a:prstGeom>
        </p:spPr>
        <p:txBody>
          <a:bodyPr/>
          <a:lstStyle>
            <a:lvl1pPr>
              <a:defRPr sz="3600" baseline="0"/>
            </a:lvl1pPr>
          </a:lstStyle>
          <a:p>
            <a:r>
              <a:rPr lang="en-US" dirty="0" smtClean="0"/>
              <a:t>Click icon to add picture then right-click it and select “Send to Back”</a:t>
            </a:r>
            <a:endParaRPr lang="en-US" dirty="0"/>
          </a:p>
        </p:txBody>
      </p:sp>
      <p:sp>
        <p:nvSpPr>
          <p:cNvPr id="6" name="Picture Placeholder 4"/>
          <p:cNvSpPr>
            <a:spLocks noGrp="1"/>
          </p:cNvSpPr>
          <p:nvPr>
            <p:ph type="pic" sz="quarter" idx="11" hasCustomPrompt="1"/>
          </p:nvPr>
        </p:nvSpPr>
        <p:spPr>
          <a:xfrm>
            <a:off x="13716000" y="6934200"/>
            <a:ext cx="8915400" cy="6324600"/>
          </a:xfrm>
          <a:prstGeom prst="rect">
            <a:avLst/>
          </a:prstGeom>
        </p:spPr>
        <p:txBody>
          <a:bodyPr/>
          <a:lstStyle>
            <a:lvl1pPr>
              <a:defRPr sz="3600" baseline="0"/>
            </a:lvl1pPr>
          </a:lstStyle>
          <a:p>
            <a:r>
              <a:rPr lang="en-US" dirty="0" smtClean="0"/>
              <a:t>Click icon to add picture then right-click it and select “Send to Back”</a:t>
            </a:r>
            <a:endParaRPr lang="en-US" dirty="0"/>
          </a:p>
        </p:txBody>
      </p:sp>
      <p:sp>
        <p:nvSpPr>
          <p:cNvPr id="7" name="Picture Placeholder 4"/>
          <p:cNvSpPr>
            <a:spLocks noGrp="1"/>
          </p:cNvSpPr>
          <p:nvPr>
            <p:ph type="pic" sz="quarter" idx="12" hasCustomPrompt="1"/>
          </p:nvPr>
        </p:nvSpPr>
        <p:spPr>
          <a:xfrm>
            <a:off x="2057400" y="7239000"/>
            <a:ext cx="8412079" cy="6324600"/>
          </a:xfrm>
          <a:prstGeom prst="rect">
            <a:avLst/>
          </a:prstGeom>
        </p:spPr>
        <p:txBody>
          <a:bodyPr/>
          <a:lstStyle>
            <a:lvl1pPr>
              <a:defRPr sz="3600" baseline="0"/>
            </a:lvl1pPr>
          </a:lstStyle>
          <a:p>
            <a:r>
              <a:rPr lang="en-US" dirty="0" smtClean="0"/>
              <a:t>Click icon to add picture then right-click it and select “Send to Back”</a:t>
            </a:r>
            <a:endParaRPr lang="en-US" dirty="0"/>
          </a:p>
        </p:txBody>
      </p:sp>
    </p:spTree>
    <p:extLst>
      <p:ext uri="{BB962C8B-B14F-4D97-AF65-F5344CB8AC3E}">
        <p14:creationId xmlns:p14="http://schemas.microsoft.com/office/powerpoint/2010/main" val="26494353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5334000" y="914400"/>
            <a:ext cx="12268200" cy="6324600"/>
          </a:xfrm>
          <a:prstGeom prst="rect">
            <a:avLst/>
          </a:prstGeom>
        </p:spPr>
        <p:txBody>
          <a:bodyPr/>
          <a:lstStyle>
            <a:lvl1pPr>
              <a:defRPr sz="3600" baseline="0"/>
            </a:lvl1pPr>
          </a:lstStyle>
          <a:p>
            <a:r>
              <a:rPr lang="en-US" dirty="0" smtClean="0"/>
              <a:t>Click icon to add picture then right-click it and select “Send to Back”</a:t>
            </a:r>
            <a:endParaRPr lang="en-US" dirty="0"/>
          </a:p>
        </p:txBody>
      </p:sp>
      <p:sp>
        <p:nvSpPr>
          <p:cNvPr id="3" name="Picture Placeholder 2"/>
          <p:cNvSpPr>
            <a:spLocks noGrp="1"/>
          </p:cNvSpPr>
          <p:nvPr>
            <p:ph type="pic" sz="quarter" idx="11"/>
          </p:nvPr>
        </p:nvSpPr>
        <p:spPr>
          <a:xfrm>
            <a:off x="990600" y="8991600"/>
            <a:ext cx="3581400" cy="3200400"/>
          </a:xfrm>
          <a:prstGeom prst="rect">
            <a:avLst/>
          </a:prstGeom>
        </p:spPr>
        <p:txBody>
          <a:bodyPr/>
          <a:lstStyle/>
          <a:p>
            <a:endParaRPr lang="en-US"/>
          </a:p>
        </p:txBody>
      </p:sp>
      <p:sp>
        <p:nvSpPr>
          <p:cNvPr id="8" name="Picture Placeholder 2"/>
          <p:cNvSpPr>
            <a:spLocks noGrp="1"/>
          </p:cNvSpPr>
          <p:nvPr>
            <p:ph type="pic" sz="quarter" idx="12"/>
          </p:nvPr>
        </p:nvSpPr>
        <p:spPr>
          <a:xfrm>
            <a:off x="15316200" y="9023684"/>
            <a:ext cx="3581400" cy="3200400"/>
          </a:xfrm>
          <a:prstGeom prst="rect">
            <a:avLst/>
          </a:prstGeom>
        </p:spPr>
        <p:txBody>
          <a:bodyPr/>
          <a:lstStyle/>
          <a:p>
            <a:endParaRPr lang="en-US"/>
          </a:p>
        </p:txBody>
      </p:sp>
      <p:sp>
        <p:nvSpPr>
          <p:cNvPr id="9" name="Picture Placeholder 2"/>
          <p:cNvSpPr>
            <a:spLocks noGrp="1"/>
          </p:cNvSpPr>
          <p:nvPr>
            <p:ph type="pic" sz="quarter" idx="13"/>
          </p:nvPr>
        </p:nvSpPr>
        <p:spPr>
          <a:xfrm>
            <a:off x="10515600" y="9019674"/>
            <a:ext cx="3581400" cy="3200400"/>
          </a:xfrm>
          <a:prstGeom prst="rect">
            <a:avLst/>
          </a:prstGeom>
        </p:spPr>
        <p:txBody>
          <a:bodyPr/>
          <a:lstStyle/>
          <a:p>
            <a:endParaRPr lang="en-US"/>
          </a:p>
        </p:txBody>
      </p:sp>
      <p:sp>
        <p:nvSpPr>
          <p:cNvPr id="10" name="Picture Placeholder 2"/>
          <p:cNvSpPr>
            <a:spLocks noGrp="1"/>
          </p:cNvSpPr>
          <p:nvPr>
            <p:ph type="pic" sz="quarter" idx="14"/>
          </p:nvPr>
        </p:nvSpPr>
        <p:spPr>
          <a:xfrm>
            <a:off x="5486400" y="9131968"/>
            <a:ext cx="3581400" cy="3200400"/>
          </a:xfrm>
          <a:prstGeom prst="rect">
            <a:avLst/>
          </a:prstGeom>
        </p:spPr>
        <p:txBody>
          <a:bodyPr/>
          <a:lstStyle/>
          <a:p>
            <a:endParaRPr lang="en-US"/>
          </a:p>
        </p:txBody>
      </p:sp>
    </p:spTree>
    <p:extLst>
      <p:ext uri="{BB962C8B-B14F-4D97-AF65-F5344CB8AC3E}">
        <p14:creationId xmlns:p14="http://schemas.microsoft.com/office/powerpoint/2010/main" val="4537823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48631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24774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309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305680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305444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70484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65703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02064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65639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11930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231250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Freeform 3"/>
          <p:cNvSpPr>
            <a:spLocks noGrp="1"/>
          </p:cNvSpPr>
          <p:nvPr>
            <p:ph type="pic" sz="quarter" idx="10"/>
          </p:nvPr>
        </p:nvSpPr>
        <p:spPr>
          <a:xfrm>
            <a:off x="18288000" y="6477000"/>
            <a:ext cx="3276600" cy="3276600"/>
          </a:xfrm>
          <a:custGeom>
            <a:avLst/>
            <a:gdLst>
              <a:gd name="connsiteX0" fmla="*/ 1638300 w 3276600"/>
              <a:gd name="connsiteY0" fmla="*/ 0 h 3276600"/>
              <a:gd name="connsiteX1" fmla="*/ 3276600 w 3276600"/>
              <a:gd name="connsiteY1" fmla="*/ 1638300 h 3276600"/>
              <a:gd name="connsiteX2" fmla="*/ 1638300 w 3276600"/>
              <a:gd name="connsiteY2" fmla="*/ 3276600 h 3276600"/>
              <a:gd name="connsiteX3" fmla="*/ 0 w 3276600"/>
              <a:gd name="connsiteY3" fmla="*/ 1638300 h 3276600"/>
              <a:gd name="connsiteX4" fmla="*/ 1638300 w 32766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6600" h="3276600">
                <a:moveTo>
                  <a:pt x="1638300" y="0"/>
                </a:moveTo>
                <a:cubicBezTo>
                  <a:pt x="2543108" y="0"/>
                  <a:pt x="3276600" y="733492"/>
                  <a:pt x="3276600" y="1638300"/>
                </a:cubicBezTo>
                <a:cubicBezTo>
                  <a:pt x="3276600" y="2543108"/>
                  <a:pt x="2543108" y="3276600"/>
                  <a:pt x="1638300" y="3276600"/>
                </a:cubicBezTo>
                <a:cubicBezTo>
                  <a:pt x="733492" y="3276600"/>
                  <a:pt x="0" y="2543108"/>
                  <a:pt x="0" y="1638300"/>
                </a:cubicBezTo>
                <a:cubicBezTo>
                  <a:pt x="0" y="733492"/>
                  <a:pt x="733492" y="0"/>
                  <a:pt x="1638300" y="0"/>
                </a:cubicBezTo>
                <a:close/>
              </a:path>
            </a:pathLst>
          </a:custGeom>
        </p:spPr>
        <p:txBody>
          <a:bodyPr wrap="square">
            <a:noAutofit/>
          </a:bodyPr>
          <a:lstStyle/>
          <a:p>
            <a:endParaRPr lang="en-US"/>
          </a:p>
        </p:txBody>
      </p:sp>
      <p:sp>
        <p:nvSpPr>
          <p:cNvPr id="5" name="Freeform 4"/>
          <p:cNvSpPr>
            <a:spLocks noGrp="1"/>
          </p:cNvSpPr>
          <p:nvPr>
            <p:ph type="pic" sz="quarter" idx="11"/>
          </p:nvPr>
        </p:nvSpPr>
        <p:spPr>
          <a:xfrm>
            <a:off x="14173200" y="6197600"/>
            <a:ext cx="3276600" cy="3276600"/>
          </a:xfrm>
          <a:custGeom>
            <a:avLst/>
            <a:gdLst>
              <a:gd name="connsiteX0" fmla="*/ 1638300 w 3276600"/>
              <a:gd name="connsiteY0" fmla="*/ 0 h 3276600"/>
              <a:gd name="connsiteX1" fmla="*/ 3276600 w 3276600"/>
              <a:gd name="connsiteY1" fmla="*/ 1638300 h 3276600"/>
              <a:gd name="connsiteX2" fmla="*/ 1638300 w 3276600"/>
              <a:gd name="connsiteY2" fmla="*/ 3276600 h 3276600"/>
              <a:gd name="connsiteX3" fmla="*/ 0 w 3276600"/>
              <a:gd name="connsiteY3" fmla="*/ 1638300 h 3276600"/>
              <a:gd name="connsiteX4" fmla="*/ 1638300 w 32766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6600" h="3276600">
                <a:moveTo>
                  <a:pt x="1638300" y="0"/>
                </a:moveTo>
                <a:cubicBezTo>
                  <a:pt x="2543108" y="0"/>
                  <a:pt x="3276600" y="733492"/>
                  <a:pt x="3276600" y="1638300"/>
                </a:cubicBezTo>
                <a:cubicBezTo>
                  <a:pt x="3276600" y="2543108"/>
                  <a:pt x="2543108" y="3276600"/>
                  <a:pt x="1638300" y="3276600"/>
                </a:cubicBezTo>
                <a:cubicBezTo>
                  <a:pt x="733492" y="3276600"/>
                  <a:pt x="0" y="2543108"/>
                  <a:pt x="0" y="1638300"/>
                </a:cubicBezTo>
                <a:cubicBezTo>
                  <a:pt x="0" y="733492"/>
                  <a:pt x="733492" y="0"/>
                  <a:pt x="1638300" y="0"/>
                </a:cubicBezTo>
                <a:close/>
              </a:path>
            </a:pathLst>
          </a:custGeom>
        </p:spPr>
        <p:txBody>
          <a:bodyPr wrap="square">
            <a:noAutofit/>
          </a:bodyPr>
          <a:lstStyle/>
          <a:p>
            <a:endParaRPr lang="en-US"/>
          </a:p>
        </p:txBody>
      </p:sp>
      <p:sp>
        <p:nvSpPr>
          <p:cNvPr id="6" name="Freeform 5"/>
          <p:cNvSpPr>
            <a:spLocks noGrp="1"/>
          </p:cNvSpPr>
          <p:nvPr>
            <p:ph type="pic" sz="quarter" idx="12"/>
          </p:nvPr>
        </p:nvSpPr>
        <p:spPr>
          <a:xfrm>
            <a:off x="10058400" y="6324600"/>
            <a:ext cx="3276600" cy="3276600"/>
          </a:xfrm>
          <a:custGeom>
            <a:avLst/>
            <a:gdLst>
              <a:gd name="connsiteX0" fmla="*/ 1638300 w 3276600"/>
              <a:gd name="connsiteY0" fmla="*/ 0 h 3276600"/>
              <a:gd name="connsiteX1" fmla="*/ 3276600 w 3276600"/>
              <a:gd name="connsiteY1" fmla="*/ 1638300 h 3276600"/>
              <a:gd name="connsiteX2" fmla="*/ 1638300 w 3276600"/>
              <a:gd name="connsiteY2" fmla="*/ 3276600 h 3276600"/>
              <a:gd name="connsiteX3" fmla="*/ 0 w 3276600"/>
              <a:gd name="connsiteY3" fmla="*/ 1638300 h 3276600"/>
              <a:gd name="connsiteX4" fmla="*/ 1638300 w 32766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6600" h="3276600">
                <a:moveTo>
                  <a:pt x="1638300" y="0"/>
                </a:moveTo>
                <a:cubicBezTo>
                  <a:pt x="2543108" y="0"/>
                  <a:pt x="3276600" y="733492"/>
                  <a:pt x="3276600" y="1638300"/>
                </a:cubicBezTo>
                <a:cubicBezTo>
                  <a:pt x="3276600" y="2543108"/>
                  <a:pt x="2543108" y="3276600"/>
                  <a:pt x="1638300" y="3276600"/>
                </a:cubicBezTo>
                <a:cubicBezTo>
                  <a:pt x="733492" y="3276600"/>
                  <a:pt x="0" y="2543108"/>
                  <a:pt x="0" y="1638300"/>
                </a:cubicBezTo>
                <a:cubicBezTo>
                  <a:pt x="0" y="733492"/>
                  <a:pt x="733492" y="0"/>
                  <a:pt x="1638300" y="0"/>
                </a:cubicBezTo>
                <a:close/>
              </a:path>
            </a:pathLst>
          </a:custGeom>
        </p:spPr>
        <p:txBody>
          <a:bodyPr wrap="square">
            <a:noAutofit/>
          </a:bodyPr>
          <a:lstStyle/>
          <a:p>
            <a:endParaRPr lang="en-US"/>
          </a:p>
        </p:txBody>
      </p:sp>
      <p:sp>
        <p:nvSpPr>
          <p:cNvPr id="7" name="Freeform 6"/>
          <p:cNvSpPr>
            <a:spLocks noGrp="1"/>
          </p:cNvSpPr>
          <p:nvPr>
            <p:ph type="pic" sz="quarter" idx="13"/>
          </p:nvPr>
        </p:nvSpPr>
        <p:spPr>
          <a:xfrm>
            <a:off x="5938520" y="6019800"/>
            <a:ext cx="3276600" cy="3276600"/>
          </a:xfrm>
          <a:custGeom>
            <a:avLst/>
            <a:gdLst>
              <a:gd name="connsiteX0" fmla="*/ 1638300 w 3276600"/>
              <a:gd name="connsiteY0" fmla="*/ 0 h 3276600"/>
              <a:gd name="connsiteX1" fmla="*/ 3276600 w 3276600"/>
              <a:gd name="connsiteY1" fmla="*/ 1638300 h 3276600"/>
              <a:gd name="connsiteX2" fmla="*/ 1638300 w 3276600"/>
              <a:gd name="connsiteY2" fmla="*/ 3276600 h 3276600"/>
              <a:gd name="connsiteX3" fmla="*/ 0 w 3276600"/>
              <a:gd name="connsiteY3" fmla="*/ 1638300 h 3276600"/>
              <a:gd name="connsiteX4" fmla="*/ 1638300 w 32766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6600" h="3276600">
                <a:moveTo>
                  <a:pt x="1638300" y="0"/>
                </a:moveTo>
                <a:cubicBezTo>
                  <a:pt x="2543108" y="0"/>
                  <a:pt x="3276600" y="733492"/>
                  <a:pt x="3276600" y="1638300"/>
                </a:cubicBezTo>
                <a:cubicBezTo>
                  <a:pt x="3276600" y="2543108"/>
                  <a:pt x="2543108" y="3276600"/>
                  <a:pt x="1638300" y="3276600"/>
                </a:cubicBezTo>
                <a:cubicBezTo>
                  <a:pt x="733492" y="3276600"/>
                  <a:pt x="0" y="2543108"/>
                  <a:pt x="0" y="1638300"/>
                </a:cubicBezTo>
                <a:cubicBezTo>
                  <a:pt x="0" y="733492"/>
                  <a:pt x="733492" y="0"/>
                  <a:pt x="16383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5902021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8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4711" y="6175840"/>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8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892" y="6530777"/>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91"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37730">
            <a:off x="5501132" y="7249894"/>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93"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961862">
            <a:off x="3048000" y="4319815"/>
            <a:ext cx="3880274"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95"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20241173">
            <a:off x="8089214" y="4449219"/>
            <a:ext cx="3882123"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9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rot="21182165">
            <a:off x="5523315" y="3733800"/>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11" name="Freeform 110"/>
          <p:cNvSpPr>
            <a:spLocks noGrp="1"/>
          </p:cNvSpPr>
          <p:nvPr>
            <p:ph type="pic" sz="quarter" idx="10"/>
          </p:nvPr>
        </p:nvSpPr>
        <p:spPr>
          <a:xfrm>
            <a:off x="2893314" y="4103147"/>
            <a:ext cx="4261743" cy="4450410"/>
          </a:xfrm>
          <a:custGeom>
            <a:avLst/>
            <a:gdLst>
              <a:gd name="connsiteX0" fmla="*/ 1010307 w 4261743"/>
              <a:gd name="connsiteY0" fmla="*/ 0 h 4450410"/>
              <a:gd name="connsiteX1" fmla="*/ 4261743 w 4261743"/>
              <a:gd name="connsiteY1" fmla="*/ 934240 h 4450410"/>
              <a:gd name="connsiteX2" fmla="*/ 3251436 w 4261743"/>
              <a:gd name="connsiteY2" fmla="*/ 4450410 h 4450410"/>
              <a:gd name="connsiteX3" fmla="*/ 0 w 4261743"/>
              <a:gd name="connsiteY3" fmla="*/ 3516170 h 4450410"/>
            </a:gdLst>
            <a:ahLst/>
            <a:cxnLst>
              <a:cxn ang="0">
                <a:pos x="connsiteX0" y="connsiteY0"/>
              </a:cxn>
              <a:cxn ang="0">
                <a:pos x="connsiteX1" y="connsiteY1"/>
              </a:cxn>
              <a:cxn ang="0">
                <a:pos x="connsiteX2" y="connsiteY2"/>
              </a:cxn>
              <a:cxn ang="0">
                <a:pos x="connsiteX3" y="connsiteY3"/>
              </a:cxn>
            </a:cxnLst>
            <a:rect l="l" t="t" r="r" b="b"/>
            <a:pathLst>
              <a:path w="4261743" h="4450410">
                <a:moveTo>
                  <a:pt x="1010307" y="0"/>
                </a:moveTo>
                <a:lnTo>
                  <a:pt x="4261743" y="934240"/>
                </a:lnTo>
                <a:lnTo>
                  <a:pt x="3251436" y="4450410"/>
                </a:lnTo>
                <a:lnTo>
                  <a:pt x="0" y="3516170"/>
                </a:lnTo>
                <a:close/>
              </a:path>
            </a:pathLst>
          </a:custGeom>
        </p:spPr>
        <p:txBody>
          <a:bodyPr wrap="square">
            <a:noAutofit/>
          </a:bodyPr>
          <a:lstStyle/>
          <a:p>
            <a:endParaRPr lang="en-US"/>
          </a:p>
        </p:txBody>
      </p:sp>
      <p:sp>
        <p:nvSpPr>
          <p:cNvPr id="113" name="Freeform 112"/>
          <p:cNvSpPr>
            <a:spLocks noGrp="1"/>
          </p:cNvSpPr>
          <p:nvPr>
            <p:ph type="pic" sz="quarter" idx="11"/>
          </p:nvPr>
        </p:nvSpPr>
        <p:spPr>
          <a:xfrm>
            <a:off x="5534111" y="3719672"/>
            <a:ext cx="3801377" cy="4039783"/>
          </a:xfrm>
          <a:custGeom>
            <a:avLst/>
            <a:gdLst>
              <a:gd name="connsiteX0" fmla="*/ 3358036 w 3801377"/>
              <a:gd name="connsiteY0" fmla="*/ 0 h 4039783"/>
              <a:gd name="connsiteX1" fmla="*/ 3801377 w 3801377"/>
              <a:gd name="connsiteY1" fmla="*/ 3629614 h 4039783"/>
              <a:gd name="connsiteX2" fmla="*/ 443341 w 3801377"/>
              <a:gd name="connsiteY2" fmla="*/ 4039783 h 4039783"/>
              <a:gd name="connsiteX3" fmla="*/ 0 w 3801377"/>
              <a:gd name="connsiteY3" fmla="*/ 410168 h 4039783"/>
            </a:gdLst>
            <a:ahLst/>
            <a:cxnLst>
              <a:cxn ang="0">
                <a:pos x="connsiteX0" y="connsiteY0"/>
              </a:cxn>
              <a:cxn ang="0">
                <a:pos x="connsiteX1" y="connsiteY1"/>
              </a:cxn>
              <a:cxn ang="0">
                <a:pos x="connsiteX2" y="connsiteY2"/>
              </a:cxn>
              <a:cxn ang="0">
                <a:pos x="connsiteX3" y="connsiteY3"/>
              </a:cxn>
            </a:cxnLst>
            <a:rect l="l" t="t" r="r" b="b"/>
            <a:pathLst>
              <a:path w="3801377" h="4039783">
                <a:moveTo>
                  <a:pt x="3358036" y="0"/>
                </a:moveTo>
                <a:lnTo>
                  <a:pt x="3801377" y="3629614"/>
                </a:lnTo>
                <a:lnTo>
                  <a:pt x="443341" y="4039783"/>
                </a:lnTo>
                <a:lnTo>
                  <a:pt x="0" y="410168"/>
                </a:lnTo>
                <a:close/>
              </a:path>
            </a:pathLst>
          </a:custGeom>
        </p:spPr>
        <p:txBody>
          <a:bodyPr wrap="square">
            <a:noAutofit/>
          </a:bodyPr>
          <a:lstStyle/>
          <a:p>
            <a:endParaRPr lang="en-US"/>
          </a:p>
        </p:txBody>
      </p:sp>
      <p:sp>
        <p:nvSpPr>
          <p:cNvPr id="114" name="Freeform 113"/>
          <p:cNvSpPr>
            <a:spLocks noGrp="1"/>
          </p:cNvSpPr>
          <p:nvPr>
            <p:ph type="pic" sz="quarter" idx="12"/>
          </p:nvPr>
        </p:nvSpPr>
        <p:spPr>
          <a:xfrm>
            <a:off x="7692758" y="4129355"/>
            <a:ext cx="4530841" cy="4678986"/>
          </a:xfrm>
          <a:custGeom>
            <a:avLst/>
            <a:gdLst>
              <a:gd name="connsiteX0" fmla="*/ 3122143 w 4530841"/>
              <a:gd name="connsiteY0" fmla="*/ 0 h 4678986"/>
              <a:gd name="connsiteX1" fmla="*/ 4530841 w 4530841"/>
              <a:gd name="connsiteY1" fmla="*/ 3376350 h 4678986"/>
              <a:gd name="connsiteX2" fmla="*/ 1408698 w 4530841"/>
              <a:gd name="connsiteY2" fmla="*/ 4678986 h 4678986"/>
              <a:gd name="connsiteX3" fmla="*/ 0 w 4530841"/>
              <a:gd name="connsiteY3" fmla="*/ 1302636 h 4678986"/>
            </a:gdLst>
            <a:ahLst/>
            <a:cxnLst>
              <a:cxn ang="0">
                <a:pos x="connsiteX0" y="connsiteY0"/>
              </a:cxn>
              <a:cxn ang="0">
                <a:pos x="connsiteX1" y="connsiteY1"/>
              </a:cxn>
              <a:cxn ang="0">
                <a:pos x="connsiteX2" y="connsiteY2"/>
              </a:cxn>
              <a:cxn ang="0">
                <a:pos x="connsiteX3" y="connsiteY3"/>
              </a:cxn>
            </a:cxnLst>
            <a:rect l="l" t="t" r="r" b="b"/>
            <a:pathLst>
              <a:path w="4530841" h="4678986">
                <a:moveTo>
                  <a:pt x="3122143" y="0"/>
                </a:moveTo>
                <a:lnTo>
                  <a:pt x="4530841" y="3376350"/>
                </a:lnTo>
                <a:lnTo>
                  <a:pt x="1408698" y="4678986"/>
                </a:lnTo>
                <a:lnTo>
                  <a:pt x="0" y="1302636"/>
                </a:lnTo>
                <a:close/>
              </a:path>
            </a:pathLst>
          </a:custGeom>
        </p:spPr>
        <p:txBody>
          <a:bodyPr wrap="square">
            <a:noAutofit/>
          </a:bodyPr>
          <a:lstStyle/>
          <a:p>
            <a:endParaRPr lang="en-US"/>
          </a:p>
        </p:txBody>
      </p:sp>
      <p:sp>
        <p:nvSpPr>
          <p:cNvPr id="112" name="Freeform 111"/>
          <p:cNvSpPr>
            <a:spLocks noGrp="1"/>
          </p:cNvSpPr>
          <p:nvPr>
            <p:ph type="pic" sz="quarter" idx="13"/>
          </p:nvPr>
        </p:nvSpPr>
        <p:spPr>
          <a:xfrm>
            <a:off x="3475033" y="6351460"/>
            <a:ext cx="3382993" cy="3656590"/>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txBody>
          <a:bodyPr wrap="square">
            <a:noAutofit/>
          </a:bodyPr>
          <a:lstStyle/>
          <a:p>
            <a:endParaRPr lang="en-US"/>
          </a:p>
        </p:txBody>
      </p:sp>
      <p:sp>
        <p:nvSpPr>
          <p:cNvPr id="115" name="Freeform 114"/>
          <p:cNvSpPr>
            <a:spLocks noGrp="1"/>
          </p:cNvSpPr>
          <p:nvPr>
            <p:ph type="pic" sz="quarter" idx="14"/>
          </p:nvPr>
        </p:nvSpPr>
        <p:spPr>
          <a:xfrm>
            <a:off x="5501177" y="7184341"/>
            <a:ext cx="3911611" cy="4140785"/>
          </a:xfrm>
          <a:custGeom>
            <a:avLst/>
            <a:gdLst>
              <a:gd name="connsiteX0" fmla="*/ 569919 w 3911611"/>
              <a:gd name="connsiteY0" fmla="*/ 0 h 4140785"/>
              <a:gd name="connsiteX1" fmla="*/ 3911611 w 3911611"/>
              <a:gd name="connsiteY1" fmla="*/ 527010 h 4140785"/>
              <a:gd name="connsiteX2" fmla="*/ 3341691 w 3911611"/>
              <a:gd name="connsiteY2" fmla="*/ 4140785 h 4140785"/>
              <a:gd name="connsiteX3" fmla="*/ 0 w 3911611"/>
              <a:gd name="connsiteY3" fmla="*/ 3613775 h 4140785"/>
            </a:gdLst>
            <a:ahLst/>
            <a:cxnLst>
              <a:cxn ang="0">
                <a:pos x="connsiteX0" y="connsiteY0"/>
              </a:cxn>
              <a:cxn ang="0">
                <a:pos x="connsiteX1" y="connsiteY1"/>
              </a:cxn>
              <a:cxn ang="0">
                <a:pos x="connsiteX2" y="connsiteY2"/>
              </a:cxn>
              <a:cxn ang="0">
                <a:pos x="connsiteX3" y="connsiteY3"/>
              </a:cxn>
            </a:cxnLst>
            <a:rect l="l" t="t" r="r" b="b"/>
            <a:pathLst>
              <a:path w="3911611" h="4140785">
                <a:moveTo>
                  <a:pt x="569919" y="0"/>
                </a:moveTo>
                <a:lnTo>
                  <a:pt x="3911611" y="527010"/>
                </a:lnTo>
                <a:lnTo>
                  <a:pt x="3341691" y="4140785"/>
                </a:lnTo>
                <a:lnTo>
                  <a:pt x="0" y="3613775"/>
                </a:lnTo>
                <a:close/>
              </a:path>
            </a:pathLst>
          </a:custGeom>
        </p:spPr>
        <p:txBody>
          <a:bodyPr wrap="square">
            <a:noAutofit/>
          </a:bodyPr>
          <a:lstStyle/>
          <a:p>
            <a:endParaRPr lang="en-US"/>
          </a:p>
        </p:txBody>
      </p:sp>
      <p:sp>
        <p:nvSpPr>
          <p:cNvPr id="116" name="Freeform 115"/>
          <p:cNvSpPr>
            <a:spLocks noGrp="1"/>
          </p:cNvSpPr>
          <p:nvPr>
            <p:ph type="pic" sz="quarter" idx="15"/>
          </p:nvPr>
        </p:nvSpPr>
        <p:spPr>
          <a:xfrm>
            <a:off x="8089214" y="6706396"/>
            <a:ext cx="3382993" cy="3656590"/>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txBody>
          <a:bodyPr wrap="square">
            <a:noAutofit/>
          </a:bodyPr>
          <a:lstStyle/>
          <a:p>
            <a:endParaRPr lang="en-US" dirty="0"/>
          </a:p>
        </p:txBody>
      </p:sp>
    </p:spTree>
    <p:extLst>
      <p:ext uri="{BB962C8B-B14F-4D97-AF65-F5344CB8AC3E}">
        <p14:creationId xmlns:p14="http://schemas.microsoft.com/office/powerpoint/2010/main" val="26099213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9" name="Freeform 8"/>
          <p:cNvSpPr>
            <a:spLocks noGrp="1"/>
          </p:cNvSpPr>
          <p:nvPr>
            <p:ph type="pic" sz="quarter" idx="10"/>
          </p:nvPr>
        </p:nvSpPr>
        <p:spPr>
          <a:xfrm>
            <a:off x="2522537" y="456247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1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1" y="3362325"/>
                </a:lnTo>
                <a:cubicBezTo>
                  <a:pt x="1718251" y="3362325"/>
                  <a:pt x="0" y="0"/>
                  <a:pt x="0" y="0"/>
                </a:cubicBezTo>
                <a:close/>
              </a:path>
            </a:pathLst>
          </a:custGeom>
        </p:spPr>
        <p:txBody>
          <a:bodyPr wrap="square">
            <a:noAutofit/>
          </a:bodyPr>
          <a:lstStyle/>
          <a:p>
            <a:endParaRPr lang="en-US"/>
          </a:p>
        </p:txBody>
      </p:sp>
      <p:sp>
        <p:nvSpPr>
          <p:cNvPr id="10" name="Freeform 9"/>
          <p:cNvSpPr>
            <a:spLocks noGrp="1"/>
          </p:cNvSpPr>
          <p:nvPr>
            <p:ph type="pic" sz="quarter" idx="11"/>
          </p:nvPr>
        </p:nvSpPr>
        <p:spPr>
          <a:xfrm>
            <a:off x="11125200" y="473011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1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1" y="3362325"/>
                </a:lnTo>
                <a:cubicBezTo>
                  <a:pt x="1718251" y="3362325"/>
                  <a:pt x="0" y="0"/>
                  <a:pt x="0" y="0"/>
                </a:cubicBezTo>
                <a:close/>
              </a:path>
            </a:pathLst>
          </a:custGeom>
        </p:spPr>
        <p:txBody>
          <a:bodyPr wrap="square">
            <a:noAutofit/>
          </a:bodyPr>
          <a:lstStyle/>
          <a:p>
            <a:endParaRPr lang="en-US"/>
          </a:p>
        </p:txBody>
      </p:sp>
      <p:sp>
        <p:nvSpPr>
          <p:cNvPr id="11" name="Freeform 10"/>
          <p:cNvSpPr>
            <a:spLocks noGrp="1"/>
          </p:cNvSpPr>
          <p:nvPr>
            <p:ph type="pic" sz="quarter" idx="12"/>
          </p:nvPr>
        </p:nvSpPr>
        <p:spPr>
          <a:xfrm>
            <a:off x="6705600" y="473011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1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1" y="3362325"/>
                </a:lnTo>
                <a:cubicBezTo>
                  <a:pt x="1718251" y="3362325"/>
                  <a:pt x="0" y="0"/>
                  <a:pt x="0" y="0"/>
                </a:cubicBezTo>
                <a:close/>
              </a:path>
            </a:pathLst>
          </a:custGeom>
        </p:spPr>
        <p:txBody>
          <a:bodyPr wrap="square">
            <a:noAutofit/>
          </a:bodyPr>
          <a:lstStyle/>
          <a:p>
            <a:endParaRPr lang="en-US"/>
          </a:p>
        </p:txBody>
      </p:sp>
      <p:sp>
        <p:nvSpPr>
          <p:cNvPr id="12" name="Freeform 11"/>
          <p:cNvSpPr>
            <a:spLocks noGrp="1"/>
          </p:cNvSpPr>
          <p:nvPr>
            <p:ph type="pic" sz="quarter" idx="13"/>
          </p:nvPr>
        </p:nvSpPr>
        <p:spPr>
          <a:xfrm>
            <a:off x="14903450" y="471995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1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1" y="3362325"/>
                </a:lnTo>
                <a:cubicBezTo>
                  <a:pt x="1718251" y="3362325"/>
                  <a:pt x="0" y="0"/>
                  <a:pt x="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310908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0156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3581400" y="6934200"/>
            <a:ext cx="4267200" cy="3048000"/>
          </a:xfrm>
          <a:prstGeom prst="rect">
            <a:avLst/>
          </a:prstGeom>
        </p:spPr>
        <p:txBody>
          <a:bodyPr/>
          <a:lstStyle/>
          <a:p>
            <a:endParaRPr lang="en-US"/>
          </a:p>
        </p:txBody>
      </p:sp>
      <p:sp>
        <p:nvSpPr>
          <p:cNvPr id="8" name="Picture Placeholder 2"/>
          <p:cNvSpPr>
            <a:spLocks noGrp="1"/>
          </p:cNvSpPr>
          <p:nvPr>
            <p:ph type="pic" sz="quarter" idx="11"/>
          </p:nvPr>
        </p:nvSpPr>
        <p:spPr>
          <a:xfrm>
            <a:off x="16306800" y="6924040"/>
            <a:ext cx="4267200" cy="3048000"/>
          </a:xfrm>
          <a:prstGeom prst="rect">
            <a:avLst/>
          </a:prstGeom>
        </p:spPr>
        <p:txBody>
          <a:bodyPr/>
          <a:lstStyle/>
          <a:p>
            <a:endParaRPr lang="en-US"/>
          </a:p>
        </p:txBody>
      </p:sp>
      <p:sp>
        <p:nvSpPr>
          <p:cNvPr id="9" name="Picture Placeholder 2"/>
          <p:cNvSpPr>
            <a:spLocks noGrp="1"/>
          </p:cNvSpPr>
          <p:nvPr>
            <p:ph type="pic" sz="quarter" idx="12"/>
          </p:nvPr>
        </p:nvSpPr>
        <p:spPr>
          <a:xfrm>
            <a:off x="10515600" y="6934200"/>
            <a:ext cx="4267200" cy="3048000"/>
          </a:xfrm>
          <a:prstGeom prst="rect">
            <a:avLst/>
          </a:prstGeom>
        </p:spPr>
        <p:txBody>
          <a:bodyPr/>
          <a:lstStyle/>
          <a:p>
            <a:endParaRPr lang="en-US"/>
          </a:p>
        </p:txBody>
      </p:sp>
      <p:sp>
        <p:nvSpPr>
          <p:cNvPr id="10" name="Picture Placeholder 2"/>
          <p:cNvSpPr>
            <a:spLocks noGrp="1"/>
          </p:cNvSpPr>
          <p:nvPr>
            <p:ph type="pic" sz="quarter" idx="13"/>
          </p:nvPr>
        </p:nvSpPr>
        <p:spPr>
          <a:xfrm>
            <a:off x="7239000" y="8991600"/>
            <a:ext cx="4267200" cy="3048000"/>
          </a:xfrm>
          <a:prstGeom prst="rect">
            <a:avLst/>
          </a:prstGeom>
        </p:spPr>
        <p:txBody>
          <a:bodyPr/>
          <a:lstStyle/>
          <a:p>
            <a:endParaRPr lang="en-US"/>
          </a:p>
        </p:txBody>
      </p:sp>
    </p:spTree>
    <p:extLst>
      <p:ext uri="{BB962C8B-B14F-4D97-AF65-F5344CB8AC3E}">
        <p14:creationId xmlns:p14="http://schemas.microsoft.com/office/powerpoint/2010/main" val="17461699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402976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28095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38975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6170854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7391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318936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55678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34166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357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98380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964465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1828800" y="6286500"/>
            <a:ext cx="18440400" cy="6705600"/>
          </a:xfrm>
          <a:prstGeom prst="rect">
            <a:avLst/>
          </a:prstGeom>
        </p:spPr>
        <p:txBody>
          <a:bodyPr/>
          <a:lstStyle>
            <a:lvl1pPr>
              <a:defRPr sz="3600"/>
            </a:lvl1pPr>
          </a:lstStyle>
          <a:p>
            <a:r>
              <a:rPr lang="en-US" dirty="0" smtClean="0"/>
              <a:t>Click icon to add picture then right-click picture and select “Send to Back”</a:t>
            </a:r>
            <a:endParaRPr lang="en-US" dirty="0"/>
          </a:p>
        </p:txBody>
      </p:sp>
      <p:sp>
        <p:nvSpPr>
          <p:cNvPr id="9" name="Freeform 8"/>
          <p:cNvSpPr>
            <a:spLocks noGrp="1"/>
          </p:cNvSpPr>
          <p:nvPr>
            <p:ph type="pic" sz="quarter" idx="11"/>
          </p:nvPr>
        </p:nvSpPr>
        <p:spPr>
          <a:xfrm>
            <a:off x="9410700" y="304800"/>
            <a:ext cx="3276600" cy="3276600"/>
          </a:xfrm>
          <a:custGeom>
            <a:avLst/>
            <a:gdLst>
              <a:gd name="connsiteX0" fmla="*/ 1638300 w 3276600"/>
              <a:gd name="connsiteY0" fmla="*/ 0 h 3276600"/>
              <a:gd name="connsiteX1" fmla="*/ 3276600 w 3276600"/>
              <a:gd name="connsiteY1" fmla="*/ 1638300 h 3276600"/>
              <a:gd name="connsiteX2" fmla="*/ 1638300 w 3276600"/>
              <a:gd name="connsiteY2" fmla="*/ 3276600 h 3276600"/>
              <a:gd name="connsiteX3" fmla="*/ 0 w 3276600"/>
              <a:gd name="connsiteY3" fmla="*/ 1638300 h 3276600"/>
              <a:gd name="connsiteX4" fmla="*/ 1638300 w 32766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76600" h="3276600">
                <a:moveTo>
                  <a:pt x="1638300" y="0"/>
                </a:moveTo>
                <a:cubicBezTo>
                  <a:pt x="2543108" y="0"/>
                  <a:pt x="3276600" y="733492"/>
                  <a:pt x="3276600" y="1638300"/>
                </a:cubicBezTo>
                <a:cubicBezTo>
                  <a:pt x="3276600" y="2543108"/>
                  <a:pt x="2543108" y="3276600"/>
                  <a:pt x="1638300" y="3276600"/>
                </a:cubicBezTo>
                <a:cubicBezTo>
                  <a:pt x="733492" y="3276600"/>
                  <a:pt x="0" y="2543108"/>
                  <a:pt x="0" y="1638300"/>
                </a:cubicBezTo>
                <a:cubicBezTo>
                  <a:pt x="0" y="733492"/>
                  <a:pt x="733492" y="0"/>
                  <a:pt x="16383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7983428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29091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72589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58935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221259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63497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81679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000638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611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7476810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30707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507998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3733800" y="2057400"/>
            <a:ext cx="17449800" cy="7315200"/>
          </a:xfrm>
          <a:prstGeom prst="rect">
            <a:avLst/>
          </a:prstGeom>
        </p:spPr>
        <p:txBody>
          <a:bodyPr/>
          <a:lstStyle>
            <a:lvl1pPr>
              <a:defRPr sz="3600"/>
            </a:lvl1pPr>
          </a:lstStyle>
          <a:p>
            <a:r>
              <a:rPr lang="en-US" dirty="0" smtClean="0"/>
              <a:t>Click icon to add picture then right-click picture and select “Send to Back”</a:t>
            </a:r>
            <a:br>
              <a:rPr lang="en-US" dirty="0" smtClean="0"/>
            </a:br>
            <a:endParaRPr lang="en-US" dirty="0"/>
          </a:p>
        </p:txBody>
      </p:sp>
    </p:spTree>
    <p:extLst>
      <p:ext uri="{BB962C8B-B14F-4D97-AF65-F5344CB8AC3E}">
        <p14:creationId xmlns:p14="http://schemas.microsoft.com/office/powerpoint/2010/main" val="316302601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650933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21149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12342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39227620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03519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026102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2839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47847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776425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012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37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7319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6" Type="http://schemas.openxmlformats.org/officeDocument/2006/relationships/image" Target="../media/image2.png"/><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theme" Target="../theme/theme4.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2.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8" name="AutoShape 4"/>
          <p:cNvSpPr>
            <a:spLocks/>
          </p:cNvSpPr>
          <p:nvPr/>
        </p:nvSpPr>
        <p:spPr bwMode="auto">
          <a:xfrm>
            <a:off x="609600" y="952500"/>
            <a:ext cx="406400" cy="406400"/>
          </a:xfrm>
          <a:prstGeom prst="roundRect">
            <a:avLst>
              <a:gd name="adj" fmla="val 21681"/>
            </a:avLst>
          </a:prstGeom>
          <a:noFill/>
          <a:ln w="25400" cap="flat" cmpd="sng">
            <a:solidFill>
              <a:srgbClr val="FFFFFF">
                <a:alpha val="70000"/>
              </a:srgbClr>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029" name="AutoShape 5"/>
          <p:cNvSpPr>
            <a:spLocks/>
          </p:cNvSpPr>
          <p:nvPr/>
        </p:nvSpPr>
        <p:spPr bwMode="auto">
          <a:xfrm rot="5400000">
            <a:off x="727869" y="10929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a14="http://schemas.microsoft.com/office/drawing/2010/main" xmlns="" w="254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031" name="AutoShape 7"/>
          <p:cNvSpPr>
            <a:spLocks/>
          </p:cNvSpPr>
          <p:nvPr/>
        </p:nvSpPr>
        <p:spPr bwMode="auto">
          <a:xfrm>
            <a:off x="22148800" y="12509500"/>
            <a:ext cx="711200" cy="711200"/>
          </a:xfrm>
          <a:prstGeom prst="roundRect">
            <a:avLst>
              <a:gd name="adj" fmla="val 22495"/>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pic>
        <p:nvPicPr>
          <p:cNvPr id="12" name="Picture 4" descr="logo.png"/>
          <p:cNvPicPr>
            <a:picLocks noChangeAspect="1"/>
          </p:cNvPicPr>
          <p:nvPr userDrawn="1"/>
        </p:nvPicPr>
        <p:blipFill rotWithShape="1">
          <a:blip r:embed="rId13">
            <a:extLst>
              <a:ext uri="{28A0092B-C50C-407E-A947-70E740481C1C}">
                <a14:useLocalDpi xmlns:a14="http://schemas.microsoft.com/office/drawing/2010/main" val="0"/>
              </a:ext>
            </a:extLst>
          </a:blip>
          <a:srcRect b="10581"/>
          <a:stretch/>
        </p:blipFill>
        <p:spPr bwMode="auto">
          <a:xfrm rot="10800000">
            <a:off x="22041821" y="870743"/>
            <a:ext cx="879886" cy="9763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3" name="AutoShape 1"/>
          <p:cNvSpPr>
            <a:spLocks/>
          </p:cNvSpPr>
          <p:nvPr userDrawn="1"/>
        </p:nvSpPr>
        <p:spPr bwMode="auto">
          <a:xfrm>
            <a:off x="-114300" y="2781300"/>
            <a:ext cx="246126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w="25400" cap="flat" cmpd="sng">
            <a:solidFill>
              <a:srgbClr val="EBEBEB">
                <a:alpha val="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4" name="Line 5"/>
          <p:cNvSpPr>
            <a:spLocks noChangeShapeType="1"/>
          </p:cNvSpPr>
          <p:nvPr userDrawn="1"/>
        </p:nvSpPr>
        <p:spPr bwMode="auto">
          <a:xfrm>
            <a:off x="1460500" y="12306300"/>
            <a:ext cx="21437600" cy="0"/>
          </a:xfrm>
          <a:prstGeom prst="line">
            <a:avLst/>
          </a:prstGeom>
          <a:noFill/>
          <a:ln w="12700" cap="flat" cmpd="sng">
            <a:solidFill>
              <a:srgbClr val="D6D6D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5" name="AutoShape 7"/>
          <p:cNvSpPr>
            <a:spLocks/>
          </p:cNvSpPr>
          <p:nvPr userDrawn="1"/>
        </p:nvSpPr>
        <p:spPr bwMode="auto">
          <a:xfrm>
            <a:off x="22148800" y="12534900"/>
            <a:ext cx="711200" cy="711200"/>
          </a:xfrm>
          <a:prstGeom prst="roundRect">
            <a:avLst>
              <a:gd name="adj" fmla="val 11671"/>
            </a:avLst>
          </a:prstGeom>
          <a:noFill/>
          <a:ln w="127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6" name="AutoShape 1"/>
          <p:cNvSpPr>
            <a:spLocks/>
          </p:cNvSpPr>
          <p:nvPr userDrawn="1"/>
        </p:nvSpPr>
        <p:spPr bwMode="auto">
          <a:xfrm>
            <a:off x="0" y="2781300"/>
            <a:ext cx="24612600" cy="11008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049" name="AutoShape 1"/>
          <p:cNvSpPr>
            <a:spLocks/>
          </p:cNvSpPr>
          <p:nvPr/>
        </p:nvSpPr>
        <p:spPr bwMode="auto">
          <a:xfrm>
            <a:off x="0" y="-114300"/>
            <a:ext cx="24612600" cy="12039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w="25400" cap="flat" cmpd="sng">
            <a:solidFill>
              <a:srgbClr val="EBEBEB">
                <a:alpha val="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050" name="AutoShape 2"/>
          <p:cNvSpPr>
            <a:spLocks/>
          </p:cNvSpPr>
          <p:nvPr/>
        </p:nvSpPr>
        <p:spPr bwMode="auto">
          <a:xfrm>
            <a:off x="609600" y="952500"/>
            <a:ext cx="406400" cy="406400"/>
          </a:xfrm>
          <a:prstGeom prst="roundRect">
            <a:avLst>
              <a:gd name="adj" fmla="val 21681"/>
            </a:avLst>
          </a:prstGeom>
          <a:noFill/>
          <a:ln w="25400" cap="flat" cmpd="sng">
            <a:solidFill>
              <a:srgbClr val="444444">
                <a:alpha val="70000"/>
              </a:srgbClr>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051" name="AutoShape 3"/>
          <p:cNvSpPr>
            <a:spLocks/>
          </p:cNvSpPr>
          <p:nvPr/>
        </p:nvSpPr>
        <p:spPr bwMode="auto">
          <a:xfrm rot="5400000">
            <a:off x="727869" y="10929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444444">
              <a:alpha val="70000"/>
            </a:srgbClr>
          </a:solidFill>
          <a:ln>
            <a:noFill/>
          </a:ln>
          <a:effectLst/>
          <a:extLst>
            <a:ext uri="{91240B29-F687-4f45-9708-019B960494DF}">
              <a14:hiddenLine xmlns:a14="http://schemas.microsoft.com/office/drawing/2010/main" xmlns="" w="254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053" name="AutoShape 5"/>
          <p:cNvSpPr>
            <a:spLocks/>
          </p:cNvSpPr>
          <p:nvPr/>
        </p:nvSpPr>
        <p:spPr bwMode="auto">
          <a:xfrm>
            <a:off x="22148800" y="12534900"/>
            <a:ext cx="711200" cy="711200"/>
          </a:xfrm>
          <a:prstGeom prst="roundRect">
            <a:avLst>
              <a:gd name="adj" fmla="val 11671"/>
            </a:avLst>
          </a:prstGeom>
          <a:noFill/>
          <a:ln w="127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8" name="AutoShape 1"/>
          <p:cNvSpPr>
            <a:spLocks/>
          </p:cNvSpPr>
          <p:nvPr userDrawn="1"/>
        </p:nvSpPr>
        <p:spPr bwMode="auto">
          <a:xfrm>
            <a:off x="-6856" y="0"/>
            <a:ext cx="22117556" cy="1188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pic>
        <p:nvPicPr>
          <p:cNvPr id="11" name="Picture 4" descr="logo.png"/>
          <p:cNvPicPr>
            <a:picLocks noChangeAspect="1"/>
          </p:cNvPicPr>
          <p:nvPr userDrawn="1"/>
        </p:nvPicPr>
        <p:blipFill rotWithShape="1">
          <a:blip r:embed="rId14">
            <a:extLst>
              <a:ext uri="{28A0092B-C50C-407E-A947-70E740481C1C}">
                <a14:useLocalDpi xmlns:a14="http://schemas.microsoft.com/office/drawing/2010/main" val="0"/>
              </a:ext>
            </a:extLst>
          </a:blip>
          <a:srcRect b="10581"/>
          <a:stretch/>
        </p:blipFill>
        <p:spPr bwMode="auto">
          <a:xfrm rot="10800000">
            <a:off x="22041821" y="870743"/>
            <a:ext cx="879886" cy="9763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720"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6" r:id="rId1"/>
    <p:sldLayoutId id="2147483677" r:id="rId2"/>
    <p:sldLayoutId id="2147483722"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4097" name="AutoShape 1"/>
          <p:cNvSpPr>
            <a:spLocks/>
          </p:cNvSpPr>
          <p:nvPr/>
        </p:nvSpPr>
        <p:spPr bwMode="auto">
          <a:xfrm>
            <a:off x="-114300" y="2781300"/>
            <a:ext cx="246126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w="25400" cap="flat" cmpd="sng">
            <a:solidFill>
              <a:srgbClr val="EBEBEB">
                <a:alpha val="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nvGrpSpPr>
          <p:cNvPr id="4098" name="Group 2"/>
          <p:cNvGrpSpPr>
            <a:grpSpLocks/>
          </p:cNvGrpSpPr>
          <p:nvPr/>
        </p:nvGrpSpPr>
        <p:grpSpPr bwMode="auto">
          <a:xfrm>
            <a:off x="609600" y="952500"/>
            <a:ext cx="406400" cy="406400"/>
            <a:chOff x="0" y="0"/>
            <a:chExt cx="406400" cy="406400"/>
          </a:xfrm>
        </p:grpSpPr>
        <p:sp>
          <p:nvSpPr>
            <p:cNvPr id="4099" name="AutoShape 3"/>
            <p:cNvSpPr>
              <a:spLocks/>
            </p:cNvSpPr>
            <p:nvPr/>
          </p:nvSpPr>
          <p:spPr bwMode="auto">
            <a:xfrm>
              <a:off x="0" y="0"/>
              <a:ext cx="406400" cy="406400"/>
            </a:xfrm>
            <a:prstGeom prst="roundRect">
              <a:avLst>
                <a:gd name="adj" fmla="val 21681"/>
              </a:avLst>
            </a:prstGeom>
            <a:noFill/>
            <a:ln w="25400" cap="flat" cmpd="sng">
              <a:solidFill>
                <a:srgbClr val="444444">
                  <a:alpha val="70000"/>
                </a:srgbClr>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100" name="AutoShape 4"/>
            <p:cNvSpPr>
              <a:spLocks/>
            </p:cNvSpPr>
            <p:nvPr/>
          </p:nvSpPr>
          <p:spPr bwMode="auto">
            <a:xfrm rot="5400000">
              <a:off x="118532" y="141111"/>
              <a:ext cx="180623" cy="124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444444">
                <a:alpha val="70000"/>
              </a:srgbClr>
            </a:solidFill>
            <a:ln>
              <a:noFill/>
            </a:ln>
            <a:effectLst/>
            <a:extLst>
              <a:ext uri="{91240B29-F687-4f45-9708-019B960494DF}">
                <a14:hiddenLine xmlns:a14="http://schemas.microsoft.com/office/drawing/2010/main" xmlns="" w="254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101" name="Line 5"/>
          <p:cNvSpPr>
            <a:spLocks noChangeShapeType="1"/>
          </p:cNvSpPr>
          <p:nvPr/>
        </p:nvSpPr>
        <p:spPr bwMode="auto">
          <a:xfrm>
            <a:off x="1460500" y="12306300"/>
            <a:ext cx="21437600" cy="0"/>
          </a:xfrm>
          <a:prstGeom prst="line">
            <a:avLst/>
          </a:prstGeom>
          <a:noFill/>
          <a:ln w="12700" cap="flat" cmpd="sng">
            <a:solidFill>
              <a:srgbClr val="D6D6D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4103" name="AutoShape 7"/>
          <p:cNvSpPr>
            <a:spLocks/>
          </p:cNvSpPr>
          <p:nvPr/>
        </p:nvSpPr>
        <p:spPr bwMode="auto">
          <a:xfrm>
            <a:off x="22148800" y="12534900"/>
            <a:ext cx="711200" cy="711200"/>
          </a:xfrm>
          <a:prstGeom prst="roundRect">
            <a:avLst>
              <a:gd name="adj" fmla="val 11671"/>
            </a:avLst>
          </a:prstGeom>
          <a:noFill/>
          <a:ln w="127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0" name="AutoShape 1"/>
          <p:cNvSpPr>
            <a:spLocks/>
          </p:cNvSpPr>
          <p:nvPr userDrawn="1"/>
        </p:nvSpPr>
        <p:spPr bwMode="auto">
          <a:xfrm>
            <a:off x="0" y="2781300"/>
            <a:ext cx="24612600" cy="11008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pic>
        <p:nvPicPr>
          <p:cNvPr id="12" name="Picture 4" descr="logo.png"/>
          <p:cNvPicPr>
            <a:picLocks noChangeAspect="1"/>
          </p:cNvPicPr>
          <p:nvPr userDrawn="1"/>
        </p:nvPicPr>
        <p:blipFill rotWithShape="1">
          <a:blip r:embed="rId16">
            <a:extLst>
              <a:ext uri="{28A0092B-C50C-407E-A947-70E740481C1C}">
                <a14:useLocalDpi xmlns:a14="http://schemas.microsoft.com/office/drawing/2010/main" val="0"/>
              </a:ext>
            </a:extLst>
          </a:blip>
          <a:srcRect b="10581"/>
          <a:stretch/>
        </p:blipFill>
        <p:spPr bwMode="auto">
          <a:xfrm rot="10800000">
            <a:off x="22041821" y="870743"/>
            <a:ext cx="879886" cy="9763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724" r:id="rId3"/>
    <p:sldLayoutId id="2147483723" r:id="rId4"/>
    <p:sldLayoutId id="2147483721"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609600" y="952500"/>
            <a:ext cx="406400" cy="406400"/>
            <a:chOff x="0" y="0"/>
            <a:chExt cx="406400" cy="406400"/>
          </a:xfrm>
        </p:grpSpPr>
        <p:sp>
          <p:nvSpPr>
            <p:cNvPr id="5123" name="AutoShape 3"/>
            <p:cNvSpPr>
              <a:spLocks/>
            </p:cNvSpPr>
            <p:nvPr/>
          </p:nvSpPr>
          <p:spPr bwMode="auto">
            <a:xfrm>
              <a:off x="0" y="0"/>
              <a:ext cx="406400" cy="406400"/>
            </a:xfrm>
            <a:prstGeom prst="roundRect">
              <a:avLst>
                <a:gd name="adj" fmla="val 21681"/>
              </a:avLst>
            </a:prstGeom>
            <a:noFill/>
            <a:ln w="25400" cap="flat" cmpd="sng">
              <a:solidFill>
                <a:srgbClr val="444444">
                  <a:alpha val="70000"/>
                </a:srgbClr>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124" name="AutoShape 4"/>
            <p:cNvSpPr>
              <a:spLocks/>
            </p:cNvSpPr>
            <p:nvPr/>
          </p:nvSpPr>
          <p:spPr bwMode="auto">
            <a:xfrm rot="5400000">
              <a:off x="118532" y="141111"/>
              <a:ext cx="180623" cy="124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444444">
                <a:alpha val="70000"/>
              </a:srgbClr>
            </a:solidFill>
            <a:ln>
              <a:noFill/>
            </a:ln>
            <a:effectLst/>
            <a:extLst>
              <a:ext uri="{91240B29-F687-4f45-9708-019B960494DF}">
                <a14:hiddenLine xmlns:a14="http://schemas.microsoft.com/office/drawing/2010/main" xmlns="" w="254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5126" name="Line 6"/>
          <p:cNvSpPr>
            <a:spLocks noChangeShapeType="1"/>
          </p:cNvSpPr>
          <p:nvPr/>
        </p:nvSpPr>
        <p:spPr bwMode="auto">
          <a:xfrm>
            <a:off x="1460500" y="12306300"/>
            <a:ext cx="21437600" cy="0"/>
          </a:xfrm>
          <a:prstGeom prst="line">
            <a:avLst/>
          </a:prstGeom>
          <a:noFill/>
          <a:ln w="12700" cap="flat" cmpd="sng">
            <a:solidFill>
              <a:srgbClr val="D6D6D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5127" name="AutoShape 7"/>
          <p:cNvSpPr>
            <a:spLocks/>
          </p:cNvSpPr>
          <p:nvPr/>
        </p:nvSpPr>
        <p:spPr bwMode="auto">
          <a:xfrm>
            <a:off x="22148800" y="12534900"/>
            <a:ext cx="711200" cy="711200"/>
          </a:xfrm>
          <a:prstGeom prst="roundRect">
            <a:avLst>
              <a:gd name="adj" fmla="val 11671"/>
            </a:avLst>
          </a:prstGeom>
          <a:noFill/>
          <a:ln w="12700" cap="flat" cmpd="sng">
            <a:solidFill>
              <a:srgbClr val="EBEBEB"/>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pic>
        <p:nvPicPr>
          <p:cNvPr id="12" name="Picture 4" descr="logo.png"/>
          <p:cNvPicPr>
            <a:picLocks noChangeAspect="1"/>
          </p:cNvPicPr>
          <p:nvPr userDrawn="1"/>
        </p:nvPicPr>
        <p:blipFill rotWithShape="1">
          <a:blip r:embed="rId13">
            <a:extLst>
              <a:ext uri="{28A0092B-C50C-407E-A947-70E740481C1C}">
                <a14:useLocalDpi xmlns:a14="http://schemas.microsoft.com/office/drawing/2010/main" val="0"/>
              </a:ext>
            </a:extLst>
          </a:blip>
          <a:srcRect b="10581"/>
          <a:stretch/>
        </p:blipFill>
        <p:spPr bwMode="auto">
          <a:xfrm rot="10800000">
            <a:off x="22041821" y="870743"/>
            <a:ext cx="879886" cy="9763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4" name="AutoShape 1"/>
          <p:cNvSpPr>
            <a:spLocks/>
          </p:cNvSpPr>
          <p:nvPr userDrawn="1"/>
        </p:nvSpPr>
        <p:spPr bwMode="auto">
          <a:xfrm>
            <a:off x="0" y="0"/>
            <a:ext cx="24384000" cy="11008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w="25400" cap="flat" cmpd="sng">
            <a:solidFill>
              <a:srgbClr val="EBEBEB">
                <a:alpha val="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 name="AutoShape 1"/>
          <p:cNvSpPr>
            <a:spLocks/>
          </p:cNvSpPr>
          <p:nvPr userDrawn="1"/>
        </p:nvSpPr>
        <p:spPr bwMode="auto">
          <a:xfrm>
            <a:off x="20053" y="0"/>
            <a:ext cx="24363947" cy="11008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6145" name="AutoShape 1"/>
          <p:cNvSpPr>
            <a:spLocks/>
          </p:cNvSpPr>
          <p:nvPr/>
        </p:nvSpPr>
        <p:spPr bwMode="auto">
          <a:xfrm>
            <a:off x="-12700" y="12700"/>
            <a:ext cx="24612600" cy="13893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w="25400" cap="flat" cmpd="sng">
            <a:solidFill>
              <a:srgbClr val="EBEBEB">
                <a:alpha val="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algn="l" defTabSz="457200" rtl="0" fontAlgn="base" hangingPunct="0">
        <a:spcBef>
          <a:spcPct val="0"/>
        </a:spcBef>
        <a:spcAft>
          <a:spcPct val="0"/>
        </a:spcAft>
        <a:defRPr sz="1200">
          <a:solidFill>
            <a:srgbClr val="000000"/>
          </a:solidFill>
          <a:latin typeface="+mn-lt"/>
          <a:ea typeface="+mn-ea"/>
          <a:cs typeface="+mn-cs"/>
          <a:sym typeface="Helvetica" charset="0"/>
        </a:defRPr>
      </a:lvl1pPr>
      <a:lvl2pPr marL="228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37.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0.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0.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0.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AutoShape 1"/>
          <p:cNvSpPr>
            <a:spLocks/>
          </p:cNvSpPr>
          <p:nvPr/>
        </p:nvSpPr>
        <p:spPr bwMode="auto">
          <a:xfrm>
            <a:off x="-165143" y="-19050"/>
            <a:ext cx="24612600" cy="13843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EBEBEB">
              <a:alpha val="70000"/>
            </a:srgbClr>
          </a:solidFill>
          <a:ln w="25400" cap="flat" cmpd="sng">
            <a:solidFill>
              <a:srgbClr val="EBEBEB">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 name="AutoShape 1"/>
          <p:cNvSpPr>
            <a:spLocks/>
          </p:cNvSpPr>
          <p:nvPr/>
        </p:nvSpPr>
        <p:spPr bwMode="auto">
          <a:xfrm>
            <a:off x="-228600" y="0"/>
            <a:ext cx="24612600" cy="138638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pic>
        <p:nvPicPr>
          <p:cNvPr id="8194" name="Picture 2" descr="logo.png"/>
          <p:cNvPicPr>
            <a:picLocks noChangeAspect="1"/>
          </p:cNvPicPr>
          <p:nvPr/>
        </p:nvPicPr>
        <p:blipFill rotWithShape="1">
          <a:blip r:embed="rId2">
            <a:extLst>
              <a:ext uri="{28A0092B-C50C-407E-A947-70E740481C1C}">
                <a14:useLocalDpi xmlns:a14="http://schemas.microsoft.com/office/drawing/2010/main" val="0"/>
              </a:ext>
            </a:extLst>
          </a:blip>
          <a:srcRect b="10051"/>
          <a:stretch/>
        </p:blipFill>
        <p:spPr bwMode="auto">
          <a:xfrm rot="10800000">
            <a:off x="10649701" y="5050633"/>
            <a:ext cx="2982913" cy="333136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63674" y="723900"/>
            <a:ext cx="18957925" cy="1308100"/>
            <a:chOff x="1463675" y="723900"/>
            <a:chExt cx="5480050" cy="1308100"/>
          </a:xfrm>
        </p:grpSpPr>
        <p:sp>
          <p:nvSpPr>
            <p:cNvPr id="17409" name="AutoShape 1"/>
            <p:cNvSpPr>
              <a:spLocks/>
            </p:cNvSpPr>
            <p:nvPr/>
          </p:nvSpPr>
          <p:spPr bwMode="auto">
            <a:xfrm>
              <a:off x="14636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Meet The Executives</a:t>
              </a:r>
              <a:endParaRPr lang="en-US" dirty="0"/>
            </a:p>
          </p:txBody>
        </p:sp>
        <p:sp>
          <p:nvSpPr>
            <p:cNvPr id="17410" name="AutoShape 2"/>
            <p:cNvSpPr>
              <a:spLocks/>
            </p:cNvSpPr>
            <p:nvPr/>
          </p:nvSpPr>
          <p:spPr bwMode="auto">
            <a:xfrm>
              <a:off x="1473200" y="1409700"/>
              <a:ext cx="5470525"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grpSp>
        <p:nvGrpSpPr>
          <p:cNvPr id="17411" name="Group 3"/>
          <p:cNvGrpSpPr>
            <a:grpSpLocks/>
          </p:cNvGrpSpPr>
          <p:nvPr/>
        </p:nvGrpSpPr>
        <p:grpSpPr bwMode="auto">
          <a:xfrm>
            <a:off x="3111500" y="3783013"/>
            <a:ext cx="4241800" cy="4241800"/>
            <a:chOff x="0" y="0"/>
            <a:chExt cx="4241801" cy="4241801"/>
          </a:xfrm>
        </p:grpSpPr>
        <p:sp>
          <p:nvSpPr>
            <p:cNvPr id="17412" name="AutoShape 4"/>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7413" name="AutoShape 5"/>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7414" name="AutoShape 6"/>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7416" name="AutoShape 8"/>
          <p:cNvSpPr>
            <a:spLocks/>
          </p:cNvSpPr>
          <p:nvPr/>
        </p:nvSpPr>
        <p:spPr bwMode="auto">
          <a:xfrm>
            <a:off x="4111625" y="8197850"/>
            <a:ext cx="2289175"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John</a:t>
            </a:r>
            <a:r>
              <a:rPr lang="en-US" sz="3200">
                <a:solidFill>
                  <a:srgbClr val="232323"/>
                </a:solidFill>
                <a:latin typeface="Open Sans" charset="0"/>
                <a:cs typeface="Open Sans" charset="0"/>
                <a:sym typeface="Open Sans" charset="0"/>
              </a:rPr>
              <a:t> Alexis </a:t>
            </a:r>
            <a:endParaRPr lang="en-US"/>
          </a:p>
        </p:txBody>
      </p:sp>
      <p:sp>
        <p:nvSpPr>
          <p:cNvPr id="17417" name="Line 9"/>
          <p:cNvSpPr>
            <a:spLocks noChangeShapeType="1"/>
          </p:cNvSpPr>
          <p:nvPr/>
        </p:nvSpPr>
        <p:spPr bwMode="auto">
          <a:xfrm>
            <a:off x="3276600" y="9855200"/>
            <a:ext cx="3948113" cy="0"/>
          </a:xfrm>
          <a:prstGeom prst="line">
            <a:avLst/>
          </a:prstGeom>
          <a:noFill/>
          <a:ln w="12700" cap="flat" cmpd="sng">
            <a:solidFill>
              <a:srgbClr val="D6D6D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7418" name="AutoShape 10"/>
          <p:cNvSpPr>
            <a:spLocks/>
          </p:cNvSpPr>
          <p:nvPr/>
        </p:nvSpPr>
        <p:spPr bwMode="auto">
          <a:xfrm>
            <a:off x="3201988" y="986155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7419" name="AutoShape 11"/>
          <p:cNvSpPr>
            <a:spLocks/>
          </p:cNvSpPr>
          <p:nvPr/>
        </p:nvSpPr>
        <p:spPr bwMode="auto">
          <a:xfrm>
            <a:off x="4635500" y="8940800"/>
            <a:ext cx="1244600" cy="622300"/>
          </a:xfrm>
          <a:prstGeom prst="roundRect">
            <a:avLst>
              <a:gd name="adj" fmla="val 15759"/>
            </a:avLst>
          </a:prstGeom>
          <a:noFill/>
          <a:ln w="25400" cap="flat" cmpd="sng">
            <a:solidFill>
              <a:srgbClr val="42A3E8"/>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42A3E8"/>
                </a:solidFill>
                <a:latin typeface="Source Sans Pro" charset="0"/>
                <a:cs typeface="Source Sans Pro" charset="0"/>
                <a:sym typeface="Source Sans Pro" charset="0"/>
              </a:rPr>
              <a:t>CEO</a:t>
            </a:r>
            <a:endParaRPr lang="en-US"/>
          </a:p>
        </p:txBody>
      </p:sp>
      <p:sp>
        <p:nvSpPr>
          <p:cNvPr id="17420" name="AutoShape 12"/>
          <p:cNvSpPr>
            <a:spLocks/>
          </p:cNvSpPr>
          <p:nvPr/>
        </p:nvSpPr>
        <p:spPr bwMode="auto">
          <a:xfrm>
            <a:off x="10288588" y="3702050"/>
            <a:ext cx="10756900" cy="7785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3600" b="1">
                <a:solidFill>
                  <a:srgbClr val="232323"/>
                </a:solidFill>
                <a:latin typeface="Open Sans" charset="0"/>
                <a:cs typeface="Open Sans" charset="0"/>
                <a:sym typeface="Open Sans" charset="0"/>
              </a:rPr>
              <a:t>Morbi leo risus,</a:t>
            </a:r>
            <a:r>
              <a:rPr lang="en-US" sz="3600">
                <a:solidFill>
                  <a:srgbClr val="232323"/>
                </a:solidFill>
                <a:latin typeface="Open Sans" charset="0"/>
                <a:cs typeface="Open Sans" charset="0"/>
                <a:sym typeface="Open Sans" charset="0"/>
              </a:rPr>
              <a:t> porta ac consectetur ac, vestibulum at eros. ut id elit. </a:t>
            </a:r>
            <a:r>
              <a:rPr lang="en-US" sz="3600" b="1" i="1">
                <a:solidFill>
                  <a:srgbClr val="232323"/>
                </a:solidFill>
                <a:latin typeface="Open Sans" charset="0"/>
                <a:cs typeface="Open Sans" charset="0"/>
                <a:sym typeface="Open Sans" charset="0"/>
              </a:rPr>
              <a:t>Vestibulum id</a:t>
            </a:r>
            <a:r>
              <a:rPr lang="en-US" sz="3600">
                <a:solidFill>
                  <a:srgbClr val="232323"/>
                </a:solidFill>
                <a:latin typeface="Open Sans" charset="0"/>
                <a:cs typeface="Open Sans" charset="0"/>
                <a:sym typeface="Open Sans" charset="0"/>
              </a:rPr>
              <a:t> ligula porta felis euismod semper.</a:t>
            </a:r>
            <a:r>
              <a:rPr lang="en-US" sz="2400">
                <a:solidFill>
                  <a:srgbClr val="232323"/>
                </a:solidFill>
                <a:latin typeface="Open Sans" charset="0"/>
                <a:cs typeface="Open Sans" charset="0"/>
                <a:sym typeface="Open Sans" charset="0"/>
              </a:rPr>
              <a:t> </a:t>
            </a:r>
          </a:p>
          <a:p>
            <a:pPr algn="l"/>
            <a:endParaRPr lang="en-US" sz="2400">
              <a:solidFill>
                <a:srgbClr val="232323"/>
              </a:solidFill>
              <a:latin typeface="Open Sans" charset="0"/>
              <a:cs typeface="Open Sans" charset="0"/>
              <a:sym typeface="Open Sans" charset="0"/>
            </a:endParaRPr>
          </a:p>
          <a:p>
            <a:pPr algn="l"/>
            <a:r>
              <a:rPr lang="en-US" sz="2200">
                <a:solidFill>
                  <a:srgbClr val="232323"/>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p>
          <a:p>
            <a:pPr algn="l"/>
            <a:endParaRPr lang="en-US" sz="2200">
              <a:solidFill>
                <a:srgbClr val="232323"/>
              </a:solidFill>
              <a:latin typeface="Open Sans" charset="0"/>
              <a:cs typeface="Open Sans" charset="0"/>
              <a:sym typeface="Open Sans" charset="0"/>
            </a:endParaRPr>
          </a:p>
          <a:p>
            <a:pPr algn="l"/>
            <a:r>
              <a:rPr lang="en-US" sz="2200">
                <a:solidFill>
                  <a:srgbClr val="232323"/>
                </a:solidFill>
                <a:latin typeface="Open Sans" charset="0"/>
                <a:cs typeface="Open Sans" charset="0"/>
                <a:sym typeface="Open Sans" charset="0"/>
              </a:rPr>
              <a:t>Aeneanquam. Pellen vestibulus, porta ac consectetur ac, vestibulum at eros. ut id elit. Vestibulum id ligula porta felis euismod semper. Aenean lacinia bibendum nulla sed consectetur. Nulla vitae elit libero P sem lnenatis vestibulum. Morbi leo risus, porta ac consectetur ac, vestibulum at eros. Aenean lacinia bibendum nulla sed consectetur. Nulla vitae elit libero Pellentesque ornare sem lacinia quam venenatis vestibulum. Morbi leo risus, porta ac consectetur ac, vestibulum at eros.</a:t>
            </a:r>
            <a:endParaRPr lang="en-US"/>
          </a:p>
        </p:txBody>
      </p:sp>
      <p:sp>
        <p:nvSpPr>
          <p:cNvPr id="17421" name="AutoShape 1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10</a:t>
            </a:r>
            <a:endParaRPr lang="en-US"/>
          </a:p>
        </p:txBody>
      </p:sp>
      <p:sp>
        <p:nvSpPr>
          <p:cNvPr id="15" name="Picture Placeholder 4"/>
          <p:cNvSpPr>
            <a:spLocks noGrp="1"/>
          </p:cNvSpPr>
          <p:nvPr>
            <p:ph type="pic" sz="quarter" idx="13"/>
          </p:nvPr>
        </p:nvSpPr>
        <p:spPr>
          <a:xfrm>
            <a:off x="3452162" y="4117395"/>
            <a:ext cx="3545537" cy="3573896"/>
          </a:xfrm>
        </p:spPr>
      </p:sp>
      <p:sp>
        <p:nvSpPr>
          <p:cNvPr id="16"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35075" y="723900"/>
            <a:ext cx="20100925" cy="1308100"/>
            <a:chOff x="1235075" y="723900"/>
            <a:chExt cx="3217863" cy="1308100"/>
          </a:xfrm>
        </p:grpSpPr>
        <p:sp>
          <p:nvSpPr>
            <p:cNvPr id="18433" name="AutoShape 1"/>
            <p:cNvSpPr>
              <a:spLocks/>
            </p:cNvSpPr>
            <p:nvPr/>
          </p:nvSpPr>
          <p:spPr bwMode="auto">
            <a:xfrm>
              <a:off x="1235075" y="723900"/>
              <a:ext cx="3213100"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What We Do</a:t>
              </a:r>
              <a:endParaRPr lang="en-US"/>
            </a:p>
          </p:txBody>
        </p:sp>
        <p:sp>
          <p:nvSpPr>
            <p:cNvPr id="18434" name="AutoShape 2"/>
            <p:cNvSpPr>
              <a:spLocks/>
            </p:cNvSpPr>
            <p:nvPr/>
          </p:nvSpPr>
          <p:spPr bwMode="auto">
            <a:xfrm>
              <a:off x="1244600" y="1409700"/>
              <a:ext cx="3208338"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grpSp>
      <p:sp>
        <p:nvSpPr>
          <p:cNvPr id="18435" name="AutoShape 3"/>
          <p:cNvSpPr>
            <a:spLocks/>
          </p:cNvSpPr>
          <p:nvPr/>
        </p:nvSpPr>
        <p:spPr bwMode="auto">
          <a:xfrm>
            <a:off x="9461500" y="3314700"/>
            <a:ext cx="8743950"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8436" name="AutoShape 4"/>
          <p:cNvSpPr>
            <a:spLocks/>
          </p:cNvSpPr>
          <p:nvPr/>
        </p:nvSpPr>
        <p:spPr bwMode="auto">
          <a:xfrm>
            <a:off x="9461500" y="7332663"/>
            <a:ext cx="8743950" cy="4578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8437" name="AutoShape 5"/>
          <p:cNvSpPr>
            <a:spLocks/>
          </p:cNvSpPr>
          <p:nvPr/>
        </p:nvSpPr>
        <p:spPr bwMode="auto">
          <a:xfrm>
            <a:off x="18615025" y="3314700"/>
            <a:ext cx="4168775" cy="8597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8438" name="AutoShape 6"/>
          <p:cNvSpPr>
            <a:spLocks/>
          </p:cNvSpPr>
          <p:nvPr/>
        </p:nvSpPr>
        <p:spPr bwMode="auto">
          <a:xfrm>
            <a:off x="14038263" y="3314700"/>
            <a:ext cx="4167187"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AAAAAA"/>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8439" name="AutoShape 7"/>
          <p:cNvSpPr>
            <a:spLocks/>
          </p:cNvSpPr>
          <p:nvPr/>
        </p:nvSpPr>
        <p:spPr bwMode="auto">
          <a:xfrm>
            <a:off x="18615025" y="7832725"/>
            <a:ext cx="4168775" cy="4079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AAAAAA"/>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8440" name="AutoShape 8"/>
          <p:cNvSpPr>
            <a:spLocks/>
          </p:cNvSpPr>
          <p:nvPr/>
        </p:nvSpPr>
        <p:spPr bwMode="auto">
          <a:xfrm>
            <a:off x="1284288" y="69024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18441" name="AutoShape 9"/>
          <p:cNvSpPr>
            <a:spLocks/>
          </p:cNvSpPr>
          <p:nvPr/>
        </p:nvSpPr>
        <p:spPr bwMode="auto">
          <a:xfrm>
            <a:off x="1282700" y="33258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b="1">
                <a:solidFill>
                  <a:srgbClr val="232323"/>
                </a:solidFill>
                <a:latin typeface="Open Sans" charset="0"/>
                <a:cs typeface="Open Sans" charset="0"/>
                <a:sym typeface="Open Sans" charset="0"/>
              </a:rPr>
              <a:t>The Secrets</a:t>
            </a:r>
            <a:r>
              <a:rPr lang="en-US" sz="6400">
                <a:solidFill>
                  <a:srgbClr val="232323"/>
                </a:solidFill>
                <a:latin typeface="Open Sans" charset="0"/>
                <a:cs typeface="Open Sans" charset="0"/>
                <a:sym typeface="Open Sans" charset="0"/>
              </a:rPr>
              <a:t> of Our Success Story</a:t>
            </a:r>
            <a:endParaRPr lang="en-US"/>
          </a:p>
        </p:txBody>
      </p:sp>
      <p:sp>
        <p:nvSpPr>
          <p:cNvPr id="18442" name="AutoShape 10"/>
          <p:cNvSpPr>
            <a:spLocks/>
          </p:cNvSpPr>
          <p:nvPr/>
        </p:nvSpPr>
        <p:spPr bwMode="auto">
          <a:xfrm>
            <a:off x="9740900" y="4413250"/>
            <a:ext cx="3860800" cy="1130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p>
        </p:txBody>
      </p:sp>
      <p:sp>
        <p:nvSpPr>
          <p:cNvPr id="18443" name="AutoShape 11"/>
          <p:cNvSpPr>
            <a:spLocks/>
          </p:cNvSpPr>
          <p:nvPr/>
        </p:nvSpPr>
        <p:spPr bwMode="auto">
          <a:xfrm>
            <a:off x="9740900" y="3714750"/>
            <a:ext cx="38608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Learn Lorem Ipsum</a:t>
            </a:r>
            <a:endParaRPr lang="en-US"/>
          </a:p>
        </p:txBody>
      </p:sp>
      <p:sp>
        <p:nvSpPr>
          <p:cNvPr id="18444" name="AutoShape 12"/>
          <p:cNvSpPr>
            <a:spLocks/>
          </p:cNvSpPr>
          <p:nvPr/>
        </p:nvSpPr>
        <p:spPr bwMode="auto">
          <a:xfrm>
            <a:off x="9753600" y="5918200"/>
            <a:ext cx="1905000" cy="584200"/>
          </a:xfrm>
          <a:prstGeom prst="roundRect">
            <a:avLst>
              <a:gd name="adj" fmla="val 9116"/>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AAAAAA"/>
                </a:solidFill>
                <a:latin typeface="Source Sans Pro" charset="0"/>
                <a:cs typeface="Source Sans Pro" charset="0"/>
                <a:sym typeface="Source Sans Pro" charset="0"/>
              </a:rPr>
              <a:t>secret 01</a:t>
            </a:r>
            <a:endParaRPr lang="en-US"/>
          </a:p>
        </p:txBody>
      </p:sp>
      <p:sp>
        <p:nvSpPr>
          <p:cNvPr id="18445" name="AutoShape 13"/>
          <p:cNvSpPr>
            <a:spLocks/>
          </p:cNvSpPr>
          <p:nvPr/>
        </p:nvSpPr>
        <p:spPr bwMode="auto">
          <a:xfrm>
            <a:off x="9740900" y="8451850"/>
            <a:ext cx="8102600" cy="2159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Curabitur blandit tempus porttitor. Cras justo odio, dapibus ac facilisis in, egestas eget quam. Donec ullamcorper nulla non metus auctor fringilla. Praesent commodo cursus magna, vel scelerisque nisl consectetur et. Aenean eu leo quam. Pellentesque ornare sem lacinia quam venenatis vestibulum. Cras justo odio, dapibus ac facilisis in, egestas eget quam. </a:t>
            </a:r>
            <a:endParaRPr lang="en-US"/>
          </a:p>
        </p:txBody>
      </p:sp>
      <p:sp>
        <p:nvSpPr>
          <p:cNvPr id="18446" name="AutoShape 14"/>
          <p:cNvSpPr>
            <a:spLocks/>
          </p:cNvSpPr>
          <p:nvPr/>
        </p:nvSpPr>
        <p:spPr bwMode="auto">
          <a:xfrm>
            <a:off x="9740900" y="7721600"/>
            <a:ext cx="81026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Always Dolor sit Amet</a:t>
            </a:r>
            <a:endParaRPr lang="en-US"/>
          </a:p>
        </p:txBody>
      </p:sp>
      <p:sp>
        <p:nvSpPr>
          <p:cNvPr id="18447" name="AutoShape 15"/>
          <p:cNvSpPr>
            <a:spLocks/>
          </p:cNvSpPr>
          <p:nvPr/>
        </p:nvSpPr>
        <p:spPr bwMode="auto">
          <a:xfrm>
            <a:off x="15925800" y="10985500"/>
            <a:ext cx="1905000" cy="584200"/>
          </a:xfrm>
          <a:prstGeom prst="roundRect">
            <a:avLst>
              <a:gd name="adj" fmla="val 9116"/>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AAAAAA"/>
                </a:solidFill>
                <a:latin typeface="Source Sans Pro" charset="0"/>
                <a:cs typeface="Source Sans Pro" charset="0"/>
                <a:sym typeface="Source Sans Pro" charset="0"/>
              </a:rPr>
              <a:t>secret 02</a:t>
            </a:r>
            <a:endParaRPr lang="en-US"/>
          </a:p>
        </p:txBody>
      </p:sp>
      <p:sp>
        <p:nvSpPr>
          <p:cNvPr id="18448" name="AutoShape 16"/>
          <p:cNvSpPr>
            <a:spLocks/>
          </p:cNvSpPr>
          <p:nvPr/>
        </p:nvSpPr>
        <p:spPr bwMode="auto">
          <a:xfrm>
            <a:off x="19037300" y="4425950"/>
            <a:ext cx="3352800" cy="147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p>
        </p:txBody>
      </p:sp>
      <p:sp>
        <p:nvSpPr>
          <p:cNvPr id="18449" name="AutoShape 17"/>
          <p:cNvSpPr>
            <a:spLocks/>
          </p:cNvSpPr>
          <p:nvPr/>
        </p:nvSpPr>
        <p:spPr bwMode="auto">
          <a:xfrm>
            <a:off x="19011900" y="3721100"/>
            <a:ext cx="33528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Keep Lorem Ipsum</a:t>
            </a:r>
            <a:endParaRPr lang="en-US"/>
          </a:p>
        </p:txBody>
      </p:sp>
      <p:sp>
        <p:nvSpPr>
          <p:cNvPr id="18450" name="AutoShape 18"/>
          <p:cNvSpPr>
            <a:spLocks/>
          </p:cNvSpPr>
          <p:nvPr/>
        </p:nvSpPr>
        <p:spPr bwMode="auto">
          <a:xfrm>
            <a:off x="20472400" y="6921500"/>
            <a:ext cx="1905000" cy="584200"/>
          </a:xfrm>
          <a:prstGeom prst="roundRect">
            <a:avLst>
              <a:gd name="adj" fmla="val 9116"/>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AAAAAA"/>
                </a:solidFill>
                <a:latin typeface="Source Sans Pro" charset="0"/>
                <a:cs typeface="Source Sans Pro" charset="0"/>
                <a:sym typeface="Source Sans Pro" charset="0"/>
              </a:rPr>
              <a:t>secret 03</a:t>
            </a:r>
            <a:endParaRPr lang="en-US"/>
          </a:p>
        </p:txBody>
      </p:sp>
      <p:sp>
        <p:nvSpPr>
          <p:cNvPr id="18453" name="AutoShape 2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11</a:t>
            </a:r>
            <a:endParaRPr lang="en-US"/>
          </a:p>
        </p:txBody>
      </p:sp>
      <p:sp>
        <p:nvSpPr>
          <p:cNvPr id="2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3" name="Picture Placeholder 2"/>
          <p:cNvSpPr>
            <a:spLocks noGrp="1"/>
          </p:cNvSpPr>
          <p:nvPr>
            <p:ph type="pic" sz="quarter" idx="10"/>
          </p:nvPr>
        </p:nvSpPr>
        <p:spPr>
          <a:xfrm>
            <a:off x="14038263" y="3314700"/>
            <a:ext cx="4167187" cy="3587750"/>
          </a:xfrm>
        </p:spPr>
      </p:sp>
      <p:sp>
        <p:nvSpPr>
          <p:cNvPr id="4" name="Picture Placeholder 3"/>
          <p:cNvSpPr>
            <a:spLocks noGrp="1"/>
          </p:cNvSpPr>
          <p:nvPr>
            <p:ph type="pic" sz="quarter" idx="11"/>
          </p:nvPr>
        </p:nvSpPr>
        <p:spPr>
          <a:xfrm>
            <a:off x="18615025" y="7832725"/>
            <a:ext cx="4168775" cy="4078288"/>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
          <p:cNvGrpSpPr>
            <a:grpSpLocks/>
          </p:cNvGrpSpPr>
          <p:nvPr/>
        </p:nvGrpSpPr>
        <p:grpSpPr bwMode="auto">
          <a:xfrm>
            <a:off x="1308100" y="3340100"/>
            <a:ext cx="8743950" cy="7842250"/>
            <a:chOff x="0" y="0"/>
            <a:chExt cx="8745124" cy="7843405"/>
          </a:xfrm>
        </p:grpSpPr>
        <p:sp>
          <p:nvSpPr>
            <p:cNvPr id="19458" name="AutoShape 2"/>
            <p:cNvSpPr>
              <a:spLocks/>
            </p:cNvSpPr>
            <p:nvPr/>
          </p:nvSpPr>
          <p:spPr bwMode="auto">
            <a:xfrm>
              <a:off x="0" y="0"/>
              <a:ext cx="8745124" cy="3563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9459" name="AutoShape 3"/>
            <p:cNvSpPr>
              <a:spLocks/>
            </p:cNvSpPr>
            <p:nvPr/>
          </p:nvSpPr>
          <p:spPr bwMode="auto">
            <a:xfrm>
              <a:off x="4724400" y="1098550"/>
              <a:ext cx="3860800" cy="1130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p>
          </p:txBody>
        </p:sp>
        <p:sp>
          <p:nvSpPr>
            <p:cNvPr id="19460" name="AutoShape 4"/>
            <p:cNvSpPr>
              <a:spLocks/>
            </p:cNvSpPr>
            <p:nvPr/>
          </p:nvSpPr>
          <p:spPr bwMode="auto">
            <a:xfrm>
              <a:off x="4724400" y="400050"/>
              <a:ext cx="38608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Learn Lorem Ipsum</a:t>
              </a:r>
              <a:endParaRPr lang="en-US"/>
            </a:p>
          </p:txBody>
        </p:sp>
        <p:sp>
          <p:nvSpPr>
            <p:cNvPr id="19461" name="AutoShape 5"/>
            <p:cNvSpPr>
              <a:spLocks/>
            </p:cNvSpPr>
            <p:nvPr/>
          </p:nvSpPr>
          <p:spPr bwMode="auto">
            <a:xfrm>
              <a:off x="4737100" y="2603500"/>
              <a:ext cx="1905000" cy="584200"/>
            </a:xfrm>
            <a:prstGeom prst="roundRect">
              <a:avLst>
                <a:gd name="adj" fmla="val 9116"/>
              </a:avLst>
            </a:prstGeom>
            <a:noFill/>
            <a:ln w="25400" cap="flat" cmpd="sng">
              <a:solidFill>
                <a:srgbClr val="42A3E8"/>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42A3E8"/>
                  </a:solidFill>
                  <a:latin typeface="Source Sans Pro" charset="0"/>
                  <a:cs typeface="Source Sans Pro" charset="0"/>
                  <a:sym typeface="Source Sans Pro" charset="0"/>
                </a:rPr>
                <a:t>secret 01</a:t>
              </a:r>
              <a:endParaRPr lang="en-US"/>
            </a:p>
          </p:txBody>
        </p:sp>
        <p:sp>
          <p:nvSpPr>
            <p:cNvPr id="19462" name="AutoShape 6"/>
            <p:cNvSpPr>
              <a:spLocks/>
            </p:cNvSpPr>
            <p:nvPr/>
          </p:nvSpPr>
          <p:spPr bwMode="auto">
            <a:xfrm>
              <a:off x="0" y="4279900"/>
              <a:ext cx="8745124" cy="3563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9463" name="AutoShape 7"/>
            <p:cNvSpPr>
              <a:spLocks/>
            </p:cNvSpPr>
            <p:nvPr/>
          </p:nvSpPr>
          <p:spPr bwMode="auto">
            <a:xfrm>
              <a:off x="4724400" y="5378450"/>
              <a:ext cx="3860800" cy="1130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p>
          </p:txBody>
        </p:sp>
        <p:sp>
          <p:nvSpPr>
            <p:cNvPr id="19464" name="AutoShape 8"/>
            <p:cNvSpPr>
              <a:spLocks/>
            </p:cNvSpPr>
            <p:nvPr/>
          </p:nvSpPr>
          <p:spPr bwMode="auto">
            <a:xfrm>
              <a:off x="4724400" y="4679950"/>
              <a:ext cx="3860800" cy="584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800" b="1">
                  <a:solidFill>
                    <a:srgbClr val="232323"/>
                  </a:solidFill>
                  <a:latin typeface="Open Sans" charset="0"/>
                  <a:cs typeface="Open Sans" charset="0"/>
                  <a:sym typeface="Open Sans" charset="0"/>
                </a:rPr>
                <a:t>Learn Lorem Ipsum</a:t>
              </a:r>
              <a:endParaRPr lang="en-US"/>
            </a:p>
          </p:txBody>
        </p:sp>
        <p:sp>
          <p:nvSpPr>
            <p:cNvPr id="19465" name="AutoShape 9"/>
            <p:cNvSpPr>
              <a:spLocks/>
            </p:cNvSpPr>
            <p:nvPr/>
          </p:nvSpPr>
          <p:spPr bwMode="auto">
            <a:xfrm>
              <a:off x="4737100" y="6883400"/>
              <a:ext cx="1905000" cy="584200"/>
            </a:xfrm>
            <a:prstGeom prst="roundRect">
              <a:avLst>
                <a:gd name="adj" fmla="val 9116"/>
              </a:avLst>
            </a:prstGeom>
            <a:noFill/>
            <a:ln w="25400" cap="flat" cmpd="sng">
              <a:solidFill>
                <a:srgbClr val="42A3E8"/>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000">
                  <a:solidFill>
                    <a:srgbClr val="42A3E8"/>
                  </a:solidFill>
                  <a:latin typeface="Source Sans Pro" charset="0"/>
                  <a:cs typeface="Source Sans Pro" charset="0"/>
                  <a:sym typeface="Source Sans Pro" charset="0"/>
                </a:rPr>
                <a:t>secret 02</a:t>
              </a:r>
              <a:endParaRPr lang="en-US"/>
            </a:p>
          </p:txBody>
        </p:sp>
      </p:grpSp>
      <p:grpSp>
        <p:nvGrpSpPr>
          <p:cNvPr id="3" name="Group 2"/>
          <p:cNvGrpSpPr/>
          <p:nvPr/>
        </p:nvGrpSpPr>
        <p:grpSpPr>
          <a:xfrm>
            <a:off x="1235075" y="723900"/>
            <a:ext cx="20100925" cy="1308100"/>
            <a:chOff x="1235075" y="723900"/>
            <a:chExt cx="3217863" cy="1308100"/>
          </a:xfrm>
        </p:grpSpPr>
        <p:sp>
          <p:nvSpPr>
            <p:cNvPr id="19466" name="AutoShape 10"/>
            <p:cNvSpPr>
              <a:spLocks/>
            </p:cNvSpPr>
            <p:nvPr/>
          </p:nvSpPr>
          <p:spPr bwMode="auto">
            <a:xfrm>
              <a:off x="1235075" y="723900"/>
              <a:ext cx="3213100"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What We Do</a:t>
              </a:r>
              <a:endParaRPr lang="en-US"/>
            </a:p>
          </p:txBody>
        </p:sp>
        <p:sp>
          <p:nvSpPr>
            <p:cNvPr id="19467" name="AutoShape 11"/>
            <p:cNvSpPr>
              <a:spLocks/>
            </p:cNvSpPr>
            <p:nvPr/>
          </p:nvSpPr>
          <p:spPr bwMode="auto">
            <a:xfrm>
              <a:off x="1244600" y="1409700"/>
              <a:ext cx="3208338"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grpSp>
      <p:sp>
        <p:nvSpPr>
          <p:cNvPr id="19470" name="AutoShape 14"/>
          <p:cNvSpPr>
            <a:spLocks/>
          </p:cNvSpPr>
          <p:nvPr/>
        </p:nvSpPr>
        <p:spPr bwMode="auto">
          <a:xfrm>
            <a:off x="11112500" y="3333750"/>
            <a:ext cx="11099800" cy="328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600" b="1">
                <a:solidFill>
                  <a:srgbClr val="232323"/>
                </a:solidFill>
                <a:latin typeface="Open Sans" charset="0"/>
                <a:cs typeface="Open Sans" charset="0"/>
                <a:sym typeface="Open Sans" charset="0"/>
              </a:rPr>
              <a:t>Don</a:t>
            </a:r>
            <a:r>
              <a:rPr lang="ja-JP" altLang="en-US" sz="3600" b="1">
                <a:solidFill>
                  <a:srgbClr val="232323"/>
                </a:solidFill>
                <a:latin typeface="Open Sans" charset="0"/>
                <a:cs typeface="Open Sans" charset="0"/>
                <a:sym typeface="Open Sans" charset="0"/>
              </a:rPr>
              <a:t>’</a:t>
            </a:r>
            <a:r>
              <a:rPr lang="en-US" sz="3600" b="1">
                <a:solidFill>
                  <a:srgbClr val="232323"/>
                </a:solidFill>
                <a:latin typeface="Open Sans" charset="0"/>
                <a:cs typeface="Open Sans" charset="0"/>
                <a:sym typeface="Open Sans" charset="0"/>
              </a:rPr>
              <a:t>t worry about people stealing your design work. Worry about the day they stop</a:t>
            </a:r>
          </a:p>
          <a:p>
            <a:pPr algn="l"/>
            <a:endParaRPr lang="en-US" sz="2400" b="1">
              <a:solidFill>
                <a:srgbClr val="232323"/>
              </a:solidFill>
              <a:latin typeface="Open Sans" charset="0"/>
              <a:cs typeface="Open Sans" charset="0"/>
              <a:sym typeface="Open Sans" charset="0"/>
            </a:endParaRPr>
          </a:p>
          <a:p>
            <a:pPr algn="l"/>
            <a:r>
              <a:rPr lang="en-US" sz="2200">
                <a:solidFill>
                  <a:srgbClr val="232323"/>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a:t>
            </a:r>
            <a:endParaRPr lang="en-US"/>
          </a:p>
        </p:txBody>
      </p:sp>
      <p:sp>
        <p:nvSpPr>
          <p:cNvPr id="19471" name="AutoShape 15"/>
          <p:cNvSpPr>
            <a:spLocks/>
          </p:cNvSpPr>
          <p:nvPr/>
        </p:nvSpPr>
        <p:spPr bwMode="auto">
          <a:xfrm>
            <a:off x="11112500" y="7620000"/>
            <a:ext cx="11099800" cy="328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600" b="1">
                <a:solidFill>
                  <a:srgbClr val="232323"/>
                </a:solidFill>
                <a:latin typeface="Open Sans" charset="0"/>
                <a:cs typeface="Open Sans" charset="0"/>
                <a:sym typeface="Open Sans" charset="0"/>
              </a:rPr>
              <a:t>Chase the vision, not the money, the money will end up following you </a:t>
            </a:r>
          </a:p>
          <a:p>
            <a:pPr algn="l"/>
            <a:endParaRPr lang="en-US" sz="2400" b="1">
              <a:solidFill>
                <a:srgbClr val="232323"/>
              </a:solidFill>
              <a:latin typeface="Open Sans" charset="0"/>
              <a:cs typeface="Open Sans" charset="0"/>
              <a:sym typeface="Open Sans" charset="0"/>
            </a:endParaRPr>
          </a:p>
          <a:p>
            <a:pPr algn="l"/>
            <a:r>
              <a:rPr lang="en-US" sz="2200">
                <a:solidFill>
                  <a:srgbClr val="232323"/>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a:t>
            </a:r>
            <a:endParaRPr lang="en-US"/>
          </a:p>
        </p:txBody>
      </p:sp>
      <p:sp>
        <p:nvSpPr>
          <p:cNvPr id="19472" name="AutoShape 1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12</a:t>
            </a:r>
            <a:endParaRPr lang="en-US"/>
          </a:p>
        </p:txBody>
      </p:sp>
      <p:sp>
        <p:nvSpPr>
          <p:cNvPr id="20" name="AutoShape 2"/>
          <p:cNvSpPr>
            <a:spLocks/>
          </p:cNvSpPr>
          <p:nvPr/>
        </p:nvSpPr>
        <p:spPr bwMode="auto">
          <a:xfrm>
            <a:off x="1295400" y="3352800"/>
            <a:ext cx="4191000" cy="35629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1" name="AutoShape 2"/>
          <p:cNvSpPr>
            <a:spLocks/>
          </p:cNvSpPr>
          <p:nvPr/>
        </p:nvSpPr>
        <p:spPr bwMode="auto">
          <a:xfrm>
            <a:off x="1295400" y="7620000"/>
            <a:ext cx="4191000" cy="35629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9"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a:xfrm>
            <a:off x="1257300" y="3333750"/>
            <a:ext cx="4267200" cy="3594730"/>
          </a:xfrm>
        </p:spPr>
      </p:sp>
      <p:sp>
        <p:nvSpPr>
          <p:cNvPr id="5" name="Picture Placeholder 4"/>
          <p:cNvSpPr>
            <a:spLocks noGrp="1"/>
          </p:cNvSpPr>
          <p:nvPr>
            <p:ph type="pic" sz="quarter" idx="12"/>
          </p:nvPr>
        </p:nvSpPr>
        <p:spPr>
          <a:xfrm>
            <a:off x="1264227" y="7593970"/>
            <a:ext cx="4267200" cy="358838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35075" y="723900"/>
            <a:ext cx="20253325" cy="1308100"/>
            <a:chOff x="1235075" y="723900"/>
            <a:chExt cx="3217863" cy="1308100"/>
          </a:xfrm>
        </p:grpSpPr>
        <p:sp>
          <p:nvSpPr>
            <p:cNvPr id="20481" name="AutoShape 1"/>
            <p:cNvSpPr>
              <a:spLocks/>
            </p:cNvSpPr>
            <p:nvPr/>
          </p:nvSpPr>
          <p:spPr bwMode="auto">
            <a:xfrm>
              <a:off x="1235075" y="723900"/>
              <a:ext cx="230663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Timeline</a:t>
              </a:r>
              <a:endParaRPr lang="en-US"/>
            </a:p>
          </p:txBody>
        </p:sp>
        <p:sp>
          <p:nvSpPr>
            <p:cNvPr id="20482" name="AutoShape 2"/>
            <p:cNvSpPr>
              <a:spLocks/>
            </p:cNvSpPr>
            <p:nvPr/>
          </p:nvSpPr>
          <p:spPr bwMode="auto">
            <a:xfrm>
              <a:off x="1244600" y="1409700"/>
              <a:ext cx="3208338"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grpSp>
      <p:grpSp>
        <p:nvGrpSpPr>
          <p:cNvPr id="20483" name="Group 3"/>
          <p:cNvGrpSpPr>
            <a:grpSpLocks/>
          </p:cNvGrpSpPr>
          <p:nvPr/>
        </p:nvGrpSpPr>
        <p:grpSpPr bwMode="auto">
          <a:xfrm>
            <a:off x="0" y="7543800"/>
            <a:ext cx="25501600" cy="152400"/>
            <a:chOff x="0" y="0"/>
            <a:chExt cx="25501600" cy="152400"/>
          </a:xfrm>
        </p:grpSpPr>
        <p:sp>
          <p:nvSpPr>
            <p:cNvPr id="20484" name="AutoShape 4"/>
            <p:cNvSpPr>
              <a:spLocks/>
            </p:cNvSpPr>
            <p:nvPr/>
          </p:nvSpPr>
          <p:spPr bwMode="auto">
            <a:xfrm>
              <a:off x="0" y="0"/>
              <a:ext cx="4283319"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00CBA1"/>
            </a:solidFill>
            <a:ln w="25400" cap="flat" cmpd="sng">
              <a:solidFill>
                <a:srgbClr val="00CBA1"/>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0485" name="AutoShape 5"/>
            <p:cNvSpPr>
              <a:spLocks/>
            </p:cNvSpPr>
            <p:nvPr/>
          </p:nvSpPr>
          <p:spPr bwMode="auto">
            <a:xfrm>
              <a:off x="4302653" y="0"/>
              <a:ext cx="5840007"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8CD4C4"/>
            </a:solidFill>
            <a:ln w="25400" cap="flat" cmpd="sng">
              <a:solidFill>
                <a:srgbClr val="8CD4C4"/>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0486" name="AutoShape 6"/>
            <p:cNvSpPr>
              <a:spLocks/>
            </p:cNvSpPr>
            <p:nvPr/>
          </p:nvSpPr>
          <p:spPr bwMode="auto">
            <a:xfrm>
              <a:off x="10162000" y="0"/>
              <a:ext cx="7454901"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42A3E8"/>
            </a:solidFill>
            <a:ln w="25400" cap="flat" cmpd="sng">
              <a:solidFill>
                <a:srgbClr val="42A3E8"/>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0487" name="AutoShape 7"/>
            <p:cNvSpPr>
              <a:spLocks/>
            </p:cNvSpPr>
            <p:nvPr/>
          </p:nvSpPr>
          <p:spPr bwMode="auto">
            <a:xfrm>
              <a:off x="17640300" y="0"/>
              <a:ext cx="78613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9CB2CB"/>
            </a:solidFill>
            <a:ln w="25400" cap="flat" cmpd="sng">
              <a:solidFill>
                <a:srgbClr val="9CB2C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20488" name="AutoShape 8"/>
          <p:cNvSpPr>
            <a:spLocks/>
          </p:cNvSpPr>
          <p:nvPr/>
        </p:nvSpPr>
        <p:spPr bwMode="auto">
          <a:xfrm rot="10800000" flipH="1">
            <a:off x="16014700" y="8153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16800003" algn="ctr" rotWithShape="0">
              <a:srgbClr val="000000">
                <a:alpha val="10999"/>
              </a:srgbClr>
            </a:outerShdw>
          </a:effectLst>
        </p:spPr>
        <p:txBody>
          <a:bodyPr lIns="0" tIns="0" rIns="0" bIns="0" anchor="ctr"/>
          <a:lstStyle/>
          <a:p>
            <a:endParaRPr lang="en-US"/>
          </a:p>
        </p:txBody>
      </p:sp>
      <p:sp>
        <p:nvSpPr>
          <p:cNvPr id="20489" name="AutoShape 9"/>
          <p:cNvSpPr>
            <a:spLocks/>
          </p:cNvSpPr>
          <p:nvPr/>
        </p:nvSpPr>
        <p:spPr bwMode="auto">
          <a:xfrm rot="10800000" flipH="1">
            <a:off x="6743700" y="8153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16800003" algn="ctr" rotWithShape="0">
              <a:srgbClr val="000000">
                <a:alpha val="10999"/>
              </a:srgbClr>
            </a:outerShdw>
          </a:effectLst>
        </p:spPr>
        <p:txBody>
          <a:bodyPr lIns="0" tIns="0" rIns="0" bIns="0" anchor="ctr"/>
          <a:lstStyle/>
          <a:p>
            <a:endParaRPr lang="en-US"/>
          </a:p>
        </p:txBody>
      </p:sp>
      <p:sp>
        <p:nvSpPr>
          <p:cNvPr id="20490" name="AutoShape 10"/>
          <p:cNvSpPr>
            <a:spLocks/>
          </p:cNvSpPr>
          <p:nvPr/>
        </p:nvSpPr>
        <p:spPr bwMode="auto">
          <a:xfrm>
            <a:off x="2138363" y="3317875"/>
            <a:ext cx="5835650"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5400000" algn="ctr" rotWithShape="0">
              <a:srgbClr val="000000">
                <a:alpha val="10999"/>
              </a:srgbClr>
            </a:outerShdw>
          </a:effectLst>
        </p:spPr>
        <p:txBody>
          <a:bodyPr lIns="0" tIns="0" rIns="0" bIns="0" anchor="ctr"/>
          <a:lstStyle/>
          <a:p>
            <a:endParaRPr lang="en-US"/>
          </a:p>
        </p:txBody>
      </p:sp>
      <p:sp>
        <p:nvSpPr>
          <p:cNvPr id="20491" name="AutoShape 11"/>
          <p:cNvSpPr>
            <a:spLocks/>
          </p:cNvSpPr>
          <p:nvPr/>
        </p:nvSpPr>
        <p:spPr bwMode="auto">
          <a:xfrm>
            <a:off x="11417300" y="3327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5400000" algn="ctr" rotWithShape="0">
              <a:srgbClr val="000000">
                <a:alpha val="10999"/>
              </a:srgbClr>
            </a:outerShdw>
          </a:effectLst>
        </p:spPr>
        <p:txBody>
          <a:bodyPr lIns="0" tIns="0" rIns="0" bIns="0" anchor="ctr"/>
          <a:lstStyle/>
          <a:p>
            <a:endParaRPr lang="en-US"/>
          </a:p>
        </p:txBody>
      </p:sp>
      <p:grpSp>
        <p:nvGrpSpPr>
          <p:cNvPr id="20492" name="Group 12"/>
          <p:cNvGrpSpPr>
            <a:grpSpLocks/>
          </p:cNvGrpSpPr>
          <p:nvPr/>
        </p:nvGrpSpPr>
        <p:grpSpPr bwMode="auto">
          <a:xfrm>
            <a:off x="2995613" y="7275513"/>
            <a:ext cx="712787" cy="712787"/>
            <a:chOff x="-1" y="-1"/>
            <a:chExt cx="711202" cy="711202"/>
          </a:xfrm>
        </p:grpSpPr>
        <p:sp>
          <p:nvSpPr>
            <p:cNvPr id="20493" name="AutoShape 13"/>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494" name="AutoShape 14"/>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0495" name="Group 15"/>
          <p:cNvGrpSpPr>
            <a:grpSpLocks/>
          </p:cNvGrpSpPr>
          <p:nvPr/>
        </p:nvGrpSpPr>
        <p:grpSpPr bwMode="auto">
          <a:xfrm>
            <a:off x="7631113" y="7275513"/>
            <a:ext cx="712787" cy="712787"/>
            <a:chOff x="-1" y="-1"/>
            <a:chExt cx="711202" cy="711202"/>
          </a:xfrm>
        </p:grpSpPr>
        <p:sp>
          <p:nvSpPr>
            <p:cNvPr id="20496" name="AutoShape 16"/>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497" name="AutoShape 17"/>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0498" name="Group 18"/>
          <p:cNvGrpSpPr>
            <a:grpSpLocks/>
          </p:cNvGrpSpPr>
          <p:nvPr/>
        </p:nvGrpSpPr>
        <p:grpSpPr bwMode="auto">
          <a:xfrm>
            <a:off x="12266613" y="7275513"/>
            <a:ext cx="712787" cy="712787"/>
            <a:chOff x="-1" y="-1"/>
            <a:chExt cx="711202" cy="711202"/>
          </a:xfrm>
        </p:grpSpPr>
        <p:sp>
          <p:nvSpPr>
            <p:cNvPr id="20499" name="AutoShape 19"/>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500" name="AutoShape 20"/>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0501" name="Group 21"/>
          <p:cNvGrpSpPr>
            <a:grpSpLocks/>
          </p:cNvGrpSpPr>
          <p:nvPr/>
        </p:nvGrpSpPr>
        <p:grpSpPr bwMode="auto">
          <a:xfrm>
            <a:off x="16902113" y="7275513"/>
            <a:ext cx="712787" cy="712787"/>
            <a:chOff x="-1" y="-1"/>
            <a:chExt cx="711202" cy="711202"/>
          </a:xfrm>
        </p:grpSpPr>
        <p:sp>
          <p:nvSpPr>
            <p:cNvPr id="20502" name="AutoShape 22"/>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503" name="AutoShape 23"/>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0504" name="Group 24"/>
          <p:cNvGrpSpPr>
            <a:grpSpLocks/>
          </p:cNvGrpSpPr>
          <p:nvPr/>
        </p:nvGrpSpPr>
        <p:grpSpPr bwMode="auto">
          <a:xfrm>
            <a:off x="5321300" y="3738564"/>
            <a:ext cx="2311400" cy="2381249"/>
            <a:chOff x="3111500" y="273050"/>
            <a:chExt cx="2311400" cy="2381250"/>
          </a:xfrm>
        </p:grpSpPr>
        <p:sp>
          <p:nvSpPr>
            <p:cNvPr id="20506" name="AutoShape 26"/>
            <p:cNvSpPr>
              <a:spLocks/>
            </p:cNvSpPr>
            <p:nvPr/>
          </p:nvSpPr>
          <p:spPr bwMode="auto">
            <a:xfrm>
              <a:off x="3111500" y="14859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Description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0507" name="AutoShape 27"/>
            <p:cNvSpPr>
              <a:spLocks/>
            </p:cNvSpPr>
            <p:nvPr/>
          </p:nvSpPr>
          <p:spPr bwMode="auto">
            <a:xfrm>
              <a:off x="3111500" y="2730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00CBA1"/>
                  </a:solidFill>
                  <a:latin typeface="Open Sans" charset="0"/>
                  <a:cs typeface="Open Sans" charset="0"/>
                  <a:sym typeface="Open Sans" charset="0"/>
                </a:rPr>
                <a:t>2011</a:t>
              </a:r>
              <a:endParaRPr lang="en-US"/>
            </a:p>
          </p:txBody>
        </p:sp>
      </p:grpSp>
      <p:grpSp>
        <p:nvGrpSpPr>
          <p:cNvPr id="20508" name="Group 28"/>
          <p:cNvGrpSpPr>
            <a:grpSpLocks/>
          </p:cNvGrpSpPr>
          <p:nvPr/>
        </p:nvGrpSpPr>
        <p:grpSpPr bwMode="auto">
          <a:xfrm>
            <a:off x="14617700" y="3738564"/>
            <a:ext cx="2311400" cy="2381249"/>
            <a:chOff x="3111500" y="273050"/>
            <a:chExt cx="2311400" cy="2381250"/>
          </a:xfrm>
        </p:grpSpPr>
        <p:sp>
          <p:nvSpPr>
            <p:cNvPr id="20510" name="AutoShape 30"/>
            <p:cNvSpPr>
              <a:spLocks/>
            </p:cNvSpPr>
            <p:nvPr/>
          </p:nvSpPr>
          <p:spPr bwMode="auto">
            <a:xfrm>
              <a:off x="3111500" y="14859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Description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0511" name="AutoShape 31"/>
            <p:cNvSpPr>
              <a:spLocks/>
            </p:cNvSpPr>
            <p:nvPr/>
          </p:nvSpPr>
          <p:spPr bwMode="auto">
            <a:xfrm>
              <a:off x="3111500" y="2730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42A3E8"/>
                  </a:solidFill>
                  <a:latin typeface="Open Sans" charset="0"/>
                  <a:cs typeface="Open Sans" charset="0"/>
                  <a:sym typeface="Open Sans" charset="0"/>
                </a:rPr>
                <a:t>2013</a:t>
              </a:r>
              <a:endParaRPr lang="en-US"/>
            </a:p>
          </p:txBody>
        </p:sp>
      </p:grpSp>
      <p:sp>
        <p:nvSpPr>
          <p:cNvPr id="20513" name="AutoShape 33"/>
          <p:cNvSpPr>
            <a:spLocks/>
          </p:cNvSpPr>
          <p:nvPr/>
        </p:nvSpPr>
        <p:spPr bwMode="auto">
          <a:xfrm>
            <a:off x="9944100" y="100330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Description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0514" name="AutoShape 34"/>
          <p:cNvSpPr>
            <a:spLocks/>
          </p:cNvSpPr>
          <p:nvPr/>
        </p:nvSpPr>
        <p:spPr bwMode="auto">
          <a:xfrm>
            <a:off x="9944100" y="88201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00CBA1"/>
                </a:solidFill>
                <a:latin typeface="Open Sans" charset="0"/>
                <a:cs typeface="Open Sans" charset="0"/>
                <a:sym typeface="Open Sans" charset="0"/>
              </a:rPr>
              <a:t>2012</a:t>
            </a:r>
            <a:endParaRPr lang="en-US"/>
          </a:p>
        </p:txBody>
      </p:sp>
      <p:sp>
        <p:nvSpPr>
          <p:cNvPr id="20516" name="AutoShape 36"/>
          <p:cNvSpPr>
            <a:spLocks/>
          </p:cNvSpPr>
          <p:nvPr/>
        </p:nvSpPr>
        <p:spPr bwMode="auto">
          <a:xfrm>
            <a:off x="19215100" y="100330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Description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0517" name="AutoShape 37"/>
          <p:cNvSpPr>
            <a:spLocks/>
          </p:cNvSpPr>
          <p:nvPr/>
        </p:nvSpPr>
        <p:spPr bwMode="auto">
          <a:xfrm>
            <a:off x="19215100" y="88201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687878"/>
                </a:solidFill>
                <a:latin typeface="Open Sans" charset="0"/>
                <a:cs typeface="Open Sans" charset="0"/>
                <a:sym typeface="Open Sans" charset="0"/>
              </a:rPr>
              <a:t>2014</a:t>
            </a:r>
            <a:endParaRPr lang="en-US"/>
          </a:p>
        </p:txBody>
      </p:sp>
      <p:grpSp>
        <p:nvGrpSpPr>
          <p:cNvPr id="20518" name="Group 38"/>
          <p:cNvGrpSpPr>
            <a:grpSpLocks/>
          </p:cNvGrpSpPr>
          <p:nvPr/>
        </p:nvGrpSpPr>
        <p:grpSpPr bwMode="auto">
          <a:xfrm>
            <a:off x="21537613" y="7275513"/>
            <a:ext cx="712787" cy="712787"/>
            <a:chOff x="-1" y="-1"/>
            <a:chExt cx="711202" cy="711202"/>
          </a:xfrm>
        </p:grpSpPr>
        <p:sp>
          <p:nvSpPr>
            <p:cNvPr id="20519" name="AutoShape 39"/>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0520" name="AutoShape 40"/>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20521" name="AutoShape 41"/>
          <p:cNvSpPr>
            <a:spLocks/>
          </p:cNvSpPr>
          <p:nvPr/>
        </p:nvSpPr>
        <p:spPr bwMode="auto">
          <a:xfrm>
            <a:off x="20904200" y="541020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AAAAAA"/>
                </a:solidFill>
                <a:latin typeface="Open Sans" charset="0"/>
                <a:cs typeface="Open Sans" charset="0"/>
                <a:sym typeface="Open Sans" charset="0"/>
              </a:rPr>
              <a:t>2015</a:t>
            </a:r>
            <a:endParaRPr lang="en-US"/>
          </a:p>
        </p:txBody>
      </p:sp>
      <p:grpSp>
        <p:nvGrpSpPr>
          <p:cNvPr id="20522" name="Group 42"/>
          <p:cNvGrpSpPr>
            <a:grpSpLocks/>
          </p:cNvGrpSpPr>
          <p:nvPr/>
        </p:nvGrpSpPr>
        <p:grpSpPr bwMode="auto">
          <a:xfrm>
            <a:off x="21183600" y="4392613"/>
            <a:ext cx="1484313" cy="927100"/>
            <a:chOff x="0" y="0"/>
            <a:chExt cx="1485900" cy="927101"/>
          </a:xfrm>
        </p:grpSpPr>
        <p:sp>
          <p:nvSpPr>
            <p:cNvPr id="20523" name="AutoShape 43"/>
            <p:cNvSpPr>
              <a:spLocks/>
            </p:cNvSpPr>
            <p:nvPr/>
          </p:nvSpPr>
          <p:spPr bwMode="auto">
            <a:xfrm>
              <a:off x="0" y="0"/>
              <a:ext cx="1485900" cy="9271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20524" name="AutoShape 44"/>
            <p:cNvSpPr>
              <a:spLocks/>
            </p:cNvSpPr>
            <p:nvPr/>
          </p:nvSpPr>
          <p:spPr bwMode="auto">
            <a:xfrm>
              <a:off x="558012" y="278340"/>
              <a:ext cx="209075" cy="2086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599"/>
                    <a:pt x="2402" y="21599"/>
                  </a:cubicBezTo>
                  <a:cubicBezTo>
                    <a:pt x="3722" y="21599"/>
                    <a:pt x="4799" y="20523"/>
                    <a:pt x="4799" y="19198"/>
                  </a:cubicBezTo>
                  <a:cubicBezTo>
                    <a:pt x="4799" y="11262"/>
                    <a:pt x="11262" y="4803"/>
                    <a:pt x="19202" y="4803"/>
                  </a:cubicBezTo>
                  <a:lnTo>
                    <a:pt x="19202" y="4798"/>
                  </a:lnTo>
                  <a:cubicBezTo>
                    <a:pt x="20523" y="4798"/>
                    <a:pt x="21600" y="3721"/>
                    <a:pt x="21600" y="2401"/>
                  </a:cubicBezTo>
                  <a:cubicBezTo>
                    <a:pt x="21600" y="1076"/>
                    <a:pt x="20523" y="0"/>
                    <a:pt x="19202"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20525" name="AutoShape 45"/>
            <p:cNvSpPr>
              <a:spLocks/>
            </p:cNvSpPr>
            <p:nvPr/>
          </p:nvSpPr>
          <p:spPr bwMode="auto">
            <a:xfrm>
              <a:off x="418509" y="139170"/>
              <a:ext cx="651016" cy="649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600" y="16765"/>
                    <a:pt x="21600" y="10800"/>
                  </a:cubicBezTo>
                  <a:cubicBezTo>
                    <a:pt x="21600" y="4834"/>
                    <a:pt x="16765"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sp>
        <p:nvSpPr>
          <p:cNvPr id="20526" name="AutoShape 4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13</a:t>
            </a:r>
            <a:endParaRPr lang="en-US"/>
          </a:p>
        </p:txBody>
      </p:sp>
      <p:sp>
        <p:nvSpPr>
          <p:cNvPr id="48" name="AutoShape 2"/>
          <p:cNvSpPr>
            <a:spLocks/>
          </p:cNvSpPr>
          <p:nvPr/>
        </p:nvSpPr>
        <p:spPr bwMode="auto">
          <a:xfrm>
            <a:off x="2209800" y="34290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9" name="AutoShape 2"/>
          <p:cNvSpPr>
            <a:spLocks/>
          </p:cNvSpPr>
          <p:nvPr/>
        </p:nvSpPr>
        <p:spPr bwMode="auto">
          <a:xfrm>
            <a:off x="11506200" y="34290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0" name="AutoShape 2"/>
          <p:cNvSpPr>
            <a:spLocks/>
          </p:cNvSpPr>
          <p:nvPr/>
        </p:nvSpPr>
        <p:spPr bwMode="auto">
          <a:xfrm>
            <a:off x="6781800" y="85344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1" name="AutoShape 2"/>
          <p:cNvSpPr>
            <a:spLocks/>
          </p:cNvSpPr>
          <p:nvPr/>
        </p:nvSpPr>
        <p:spPr bwMode="auto">
          <a:xfrm>
            <a:off x="16078200" y="85344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6" name="Picture Placeholder 5"/>
          <p:cNvSpPr>
            <a:spLocks noGrp="1"/>
          </p:cNvSpPr>
          <p:nvPr>
            <p:ph type="pic" sz="quarter" idx="10"/>
          </p:nvPr>
        </p:nvSpPr>
        <p:spPr>
          <a:xfrm>
            <a:off x="2209800" y="3441247"/>
            <a:ext cx="2819400" cy="2959553"/>
          </a:xfrm>
        </p:spPr>
      </p:sp>
      <p:sp>
        <p:nvSpPr>
          <p:cNvPr id="7" name="Picture Placeholder 6"/>
          <p:cNvSpPr>
            <a:spLocks noGrp="1"/>
          </p:cNvSpPr>
          <p:nvPr>
            <p:ph type="pic" sz="quarter" idx="11"/>
          </p:nvPr>
        </p:nvSpPr>
        <p:spPr>
          <a:xfrm>
            <a:off x="16078200" y="8546647"/>
            <a:ext cx="2814637" cy="2959553"/>
          </a:xfrm>
        </p:spPr>
      </p:sp>
      <p:sp>
        <p:nvSpPr>
          <p:cNvPr id="8" name="Picture Placeholder 7"/>
          <p:cNvSpPr>
            <a:spLocks noGrp="1"/>
          </p:cNvSpPr>
          <p:nvPr>
            <p:ph type="pic" sz="quarter" idx="12"/>
          </p:nvPr>
        </p:nvSpPr>
        <p:spPr>
          <a:xfrm>
            <a:off x="11521282" y="3441247"/>
            <a:ext cx="2804318" cy="2959553"/>
          </a:xfrm>
        </p:spPr>
      </p:sp>
      <p:sp>
        <p:nvSpPr>
          <p:cNvPr id="9" name="Picture Placeholder 8"/>
          <p:cNvSpPr>
            <a:spLocks noGrp="1"/>
          </p:cNvSpPr>
          <p:nvPr>
            <p:ph type="pic" sz="quarter" idx="13"/>
          </p:nvPr>
        </p:nvSpPr>
        <p:spPr>
          <a:xfrm>
            <a:off x="6781800" y="8546647"/>
            <a:ext cx="2840037" cy="2959553"/>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35075" y="723900"/>
            <a:ext cx="20481925" cy="1308100"/>
            <a:chOff x="1235075" y="723900"/>
            <a:chExt cx="3217863" cy="1308100"/>
          </a:xfrm>
        </p:grpSpPr>
        <p:sp>
          <p:nvSpPr>
            <p:cNvPr id="21505" name="AutoShape 1"/>
            <p:cNvSpPr>
              <a:spLocks/>
            </p:cNvSpPr>
            <p:nvPr/>
          </p:nvSpPr>
          <p:spPr bwMode="auto">
            <a:xfrm>
              <a:off x="1235075" y="723900"/>
              <a:ext cx="230663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Timeline</a:t>
              </a:r>
              <a:endParaRPr lang="en-US"/>
            </a:p>
          </p:txBody>
        </p:sp>
        <p:sp>
          <p:nvSpPr>
            <p:cNvPr id="21506" name="AutoShape 2"/>
            <p:cNvSpPr>
              <a:spLocks/>
            </p:cNvSpPr>
            <p:nvPr/>
          </p:nvSpPr>
          <p:spPr bwMode="auto">
            <a:xfrm>
              <a:off x="1244600" y="1409700"/>
              <a:ext cx="3208338"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grpSp>
      <p:grpSp>
        <p:nvGrpSpPr>
          <p:cNvPr id="21507" name="Group 3"/>
          <p:cNvGrpSpPr>
            <a:grpSpLocks/>
          </p:cNvGrpSpPr>
          <p:nvPr/>
        </p:nvGrpSpPr>
        <p:grpSpPr bwMode="auto">
          <a:xfrm rot="9861466">
            <a:off x="-1385888" y="7326313"/>
            <a:ext cx="26350913" cy="711200"/>
            <a:chOff x="-1" y="-1"/>
            <a:chExt cx="26352501" cy="711202"/>
          </a:xfrm>
        </p:grpSpPr>
        <p:grpSp>
          <p:nvGrpSpPr>
            <p:cNvPr id="21508" name="Group 4"/>
            <p:cNvGrpSpPr>
              <a:grpSpLocks/>
            </p:cNvGrpSpPr>
            <p:nvPr/>
          </p:nvGrpSpPr>
          <p:grpSpPr bwMode="auto">
            <a:xfrm>
              <a:off x="0" y="292105"/>
              <a:ext cx="26352499" cy="127001"/>
              <a:chOff x="0" y="0"/>
              <a:chExt cx="26352499" cy="127000"/>
            </a:xfrm>
          </p:grpSpPr>
          <p:sp>
            <p:nvSpPr>
              <p:cNvPr id="21509" name="AutoShape 5"/>
              <p:cNvSpPr>
                <a:spLocks/>
              </p:cNvSpPr>
              <p:nvPr/>
            </p:nvSpPr>
            <p:spPr bwMode="auto">
              <a:xfrm>
                <a:off x="0" y="0"/>
                <a:ext cx="4426238" cy="127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00CBA1"/>
              </a:solidFill>
              <a:ln w="25400" cap="flat" cmpd="sng">
                <a:solidFill>
                  <a:srgbClr val="00CBA1"/>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1510" name="AutoShape 6"/>
              <p:cNvSpPr>
                <a:spLocks/>
              </p:cNvSpPr>
              <p:nvPr/>
            </p:nvSpPr>
            <p:spPr bwMode="auto">
              <a:xfrm>
                <a:off x="4446218" y="0"/>
                <a:ext cx="6034868" cy="127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8CD4C4"/>
              </a:solidFill>
              <a:ln w="25400" cap="flat" cmpd="sng">
                <a:solidFill>
                  <a:srgbClr val="8CD4C4"/>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1511" name="AutoShape 7"/>
              <p:cNvSpPr>
                <a:spLocks/>
              </p:cNvSpPr>
              <p:nvPr/>
            </p:nvSpPr>
            <p:spPr bwMode="auto">
              <a:xfrm>
                <a:off x="10501069" y="0"/>
                <a:ext cx="7703644" cy="127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42A3E8"/>
              </a:solidFill>
              <a:ln w="25400" cap="flat" cmpd="sng">
                <a:solidFill>
                  <a:srgbClr val="42A3E8"/>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1512" name="AutoShape 8"/>
              <p:cNvSpPr>
                <a:spLocks/>
              </p:cNvSpPr>
              <p:nvPr/>
            </p:nvSpPr>
            <p:spPr bwMode="auto">
              <a:xfrm>
                <a:off x="18228893" y="0"/>
                <a:ext cx="8123606" cy="127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9CB2CB"/>
              </a:solidFill>
              <a:ln w="25400" cap="flat" cmpd="sng">
                <a:solidFill>
                  <a:srgbClr val="9CB2C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13" name="Group 9"/>
            <p:cNvGrpSpPr>
              <a:grpSpLocks/>
            </p:cNvGrpSpPr>
            <p:nvPr/>
          </p:nvGrpSpPr>
          <p:grpSpPr bwMode="auto">
            <a:xfrm>
              <a:off x="3848086" y="-1"/>
              <a:ext cx="711201" cy="711202"/>
              <a:chOff x="-1" y="-1"/>
              <a:chExt cx="711202" cy="711202"/>
            </a:xfrm>
          </p:grpSpPr>
          <p:sp>
            <p:nvSpPr>
              <p:cNvPr id="21514" name="AutoShape 10"/>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15" name="AutoShape 11"/>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16" name="Group 12"/>
            <p:cNvGrpSpPr>
              <a:grpSpLocks/>
            </p:cNvGrpSpPr>
            <p:nvPr/>
          </p:nvGrpSpPr>
          <p:grpSpPr bwMode="auto">
            <a:xfrm>
              <a:off x="8483586" y="-1"/>
              <a:ext cx="711201" cy="711202"/>
              <a:chOff x="-1" y="-1"/>
              <a:chExt cx="711202" cy="711202"/>
            </a:xfrm>
          </p:grpSpPr>
          <p:sp>
            <p:nvSpPr>
              <p:cNvPr id="21517" name="AutoShape 13"/>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18" name="AutoShape 14"/>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19" name="Group 15"/>
            <p:cNvGrpSpPr>
              <a:grpSpLocks/>
            </p:cNvGrpSpPr>
            <p:nvPr/>
          </p:nvGrpSpPr>
          <p:grpSpPr bwMode="auto">
            <a:xfrm>
              <a:off x="13119086" y="-1"/>
              <a:ext cx="711201" cy="711202"/>
              <a:chOff x="-1" y="-1"/>
              <a:chExt cx="711202" cy="711202"/>
            </a:xfrm>
          </p:grpSpPr>
          <p:sp>
            <p:nvSpPr>
              <p:cNvPr id="21520" name="AutoShape 16"/>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21" name="AutoShape 17"/>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22" name="Group 18"/>
            <p:cNvGrpSpPr>
              <a:grpSpLocks/>
            </p:cNvGrpSpPr>
            <p:nvPr/>
          </p:nvGrpSpPr>
          <p:grpSpPr bwMode="auto">
            <a:xfrm>
              <a:off x="17754586" y="-1"/>
              <a:ext cx="711201" cy="711202"/>
              <a:chOff x="-1" y="-1"/>
              <a:chExt cx="711202" cy="711202"/>
            </a:xfrm>
          </p:grpSpPr>
          <p:sp>
            <p:nvSpPr>
              <p:cNvPr id="21523" name="AutoShape 19"/>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24" name="AutoShape 20"/>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21525" name="Group 21"/>
            <p:cNvGrpSpPr>
              <a:grpSpLocks/>
            </p:cNvGrpSpPr>
            <p:nvPr/>
          </p:nvGrpSpPr>
          <p:grpSpPr bwMode="auto">
            <a:xfrm>
              <a:off x="22390086" y="-1"/>
              <a:ext cx="711201" cy="711202"/>
              <a:chOff x="-1" y="-1"/>
              <a:chExt cx="711202" cy="711202"/>
            </a:xfrm>
          </p:grpSpPr>
          <p:sp>
            <p:nvSpPr>
              <p:cNvPr id="21526" name="AutoShape 22"/>
              <p:cNvSpPr>
                <a:spLocks/>
              </p:cNvSpPr>
              <p:nvPr/>
            </p:nvSpPr>
            <p:spPr bwMode="auto">
              <a:xfrm>
                <a:off x="-1" y="-1"/>
                <a:ext cx="711202" cy="7112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000000">
                  <a:alpha val="29999"/>
                </a:srgbClr>
              </a:solidFill>
              <a:ln w="25400" cap="flat" cmpd="sng">
                <a:solidFill>
                  <a:srgbClr val="000000">
                    <a:alpha val="29999"/>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CDEE0"/>
                    </a:outerShdw>
                  </a:effectLst>
                </a:endParaRPr>
              </a:p>
            </p:txBody>
          </p:sp>
          <p:sp>
            <p:nvSpPr>
              <p:cNvPr id="21527" name="AutoShape 23"/>
              <p:cNvSpPr>
                <a:spLocks/>
              </p:cNvSpPr>
              <p:nvPr/>
            </p:nvSpPr>
            <p:spPr bwMode="auto">
              <a:xfrm>
                <a:off x="203199" y="203200"/>
                <a:ext cx="304802" cy="304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44444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sp>
        <p:nvSpPr>
          <p:cNvPr id="21528" name="AutoShape 24"/>
          <p:cNvSpPr>
            <a:spLocks/>
          </p:cNvSpPr>
          <p:nvPr/>
        </p:nvSpPr>
        <p:spPr bwMode="auto">
          <a:xfrm>
            <a:off x="6845300" y="948690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a:solidFill>
                  <a:srgbClr val="687878"/>
                </a:solidFill>
                <a:latin typeface="Open Sans" charset="0"/>
                <a:cs typeface="Open Sans" charset="0"/>
                <a:sym typeface="Open Sans" charset="0"/>
              </a:rPr>
              <a:t>2012</a:t>
            </a:r>
            <a:endParaRPr lang="en-US"/>
          </a:p>
        </p:txBody>
      </p:sp>
      <p:sp>
        <p:nvSpPr>
          <p:cNvPr id="21529" name="AutoShape 25"/>
          <p:cNvSpPr>
            <a:spLocks/>
          </p:cNvSpPr>
          <p:nvPr/>
        </p:nvSpPr>
        <p:spPr bwMode="auto">
          <a:xfrm>
            <a:off x="2387600" y="107378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a:solidFill>
                  <a:srgbClr val="9390C5"/>
                </a:solidFill>
                <a:latin typeface="Open Sans" charset="0"/>
                <a:cs typeface="Open Sans" charset="0"/>
                <a:sym typeface="Open Sans" charset="0"/>
              </a:rPr>
              <a:t>2011</a:t>
            </a:r>
            <a:endParaRPr lang="en-US"/>
          </a:p>
        </p:txBody>
      </p:sp>
      <p:sp>
        <p:nvSpPr>
          <p:cNvPr id="21530" name="AutoShape 26"/>
          <p:cNvSpPr>
            <a:spLocks/>
          </p:cNvSpPr>
          <p:nvPr/>
        </p:nvSpPr>
        <p:spPr bwMode="auto">
          <a:xfrm>
            <a:off x="11315700" y="83121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a:solidFill>
                  <a:srgbClr val="42A3E8"/>
                </a:solidFill>
                <a:latin typeface="Open Sans" charset="0"/>
                <a:cs typeface="Open Sans" charset="0"/>
                <a:sym typeface="Open Sans" charset="0"/>
              </a:rPr>
              <a:t>2013</a:t>
            </a:r>
            <a:endParaRPr lang="en-US"/>
          </a:p>
        </p:txBody>
      </p:sp>
      <p:sp>
        <p:nvSpPr>
          <p:cNvPr id="21531" name="AutoShape 27"/>
          <p:cNvSpPr>
            <a:spLocks/>
          </p:cNvSpPr>
          <p:nvPr/>
        </p:nvSpPr>
        <p:spPr bwMode="auto">
          <a:xfrm>
            <a:off x="15913100" y="71564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b="1">
                <a:solidFill>
                  <a:srgbClr val="00CBA1"/>
                </a:solidFill>
                <a:latin typeface="Open Sans" charset="0"/>
                <a:cs typeface="Open Sans" charset="0"/>
                <a:sym typeface="Open Sans" charset="0"/>
              </a:rPr>
              <a:t>2014</a:t>
            </a:r>
            <a:endParaRPr lang="en-US"/>
          </a:p>
        </p:txBody>
      </p:sp>
      <p:sp>
        <p:nvSpPr>
          <p:cNvPr id="21532" name="AutoShape 28"/>
          <p:cNvSpPr>
            <a:spLocks/>
          </p:cNvSpPr>
          <p:nvPr/>
        </p:nvSpPr>
        <p:spPr bwMode="auto">
          <a:xfrm>
            <a:off x="19608800" y="58102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a:solidFill>
                  <a:srgbClr val="C0C0C0"/>
                </a:solidFill>
                <a:latin typeface="Open Sans" charset="0"/>
                <a:cs typeface="Open Sans" charset="0"/>
                <a:sym typeface="Open Sans" charset="0"/>
              </a:rPr>
              <a:t>2015</a:t>
            </a:r>
            <a:endParaRPr lang="en-US"/>
          </a:p>
        </p:txBody>
      </p:sp>
      <p:sp>
        <p:nvSpPr>
          <p:cNvPr id="21533" name="AutoShape 29"/>
          <p:cNvSpPr>
            <a:spLocks/>
          </p:cNvSpPr>
          <p:nvPr/>
        </p:nvSpPr>
        <p:spPr bwMode="auto">
          <a:xfrm>
            <a:off x="2438400" y="82423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500" b="1">
                <a:solidFill>
                  <a:srgbClr val="444444"/>
                </a:solidFill>
                <a:latin typeface="Open Sans" charset="0"/>
                <a:cs typeface="Open Sans" charset="0"/>
                <a:sym typeface="Open Sans" charset="0"/>
              </a:rPr>
              <a:t>Description</a:t>
            </a:r>
            <a:r>
              <a:rPr lang="en-US" sz="2100" b="1">
                <a:solidFill>
                  <a:srgbClr val="444444"/>
                </a:solidFill>
                <a:latin typeface="Open Sans" charset="0"/>
                <a:cs typeface="Open Sans" charset="0"/>
                <a:sym typeface="Open Sans" charset="0"/>
              </a:rPr>
              <a:t>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1534" name="AutoShape 30"/>
          <p:cNvSpPr>
            <a:spLocks/>
          </p:cNvSpPr>
          <p:nvPr/>
        </p:nvSpPr>
        <p:spPr bwMode="auto">
          <a:xfrm>
            <a:off x="15887700" y="45720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500" b="1">
                <a:solidFill>
                  <a:srgbClr val="444444"/>
                </a:solidFill>
                <a:latin typeface="Open Sans" charset="0"/>
                <a:cs typeface="Open Sans" charset="0"/>
                <a:sym typeface="Open Sans" charset="0"/>
              </a:rPr>
              <a:t>Description</a:t>
            </a:r>
            <a:r>
              <a:rPr lang="en-US" sz="2100" b="1">
                <a:solidFill>
                  <a:srgbClr val="444444"/>
                </a:solidFill>
                <a:latin typeface="Open Sans" charset="0"/>
                <a:cs typeface="Open Sans" charset="0"/>
                <a:sym typeface="Open Sans" charset="0"/>
              </a:rPr>
              <a:t>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1535" name="AutoShape 31"/>
          <p:cNvSpPr>
            <a:spLocks/>
          </p:cNvSpPr>
          <p:nvPr/>
        </p:nvSpPr>
        <p:spPr bwMode="auto">
          <a:xfrm>
            <a:off x="6845300" y="70612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500" b="1" dirty="0">
                <a:solidFill>
                  <a:srgbClr val="444444"/>
                </a:solidFill>
                <a:latin typeface="Open Sans" charset="0"/>
                <a:cs typeface="Open Sans" charset="0"/>
                <a:sym typeface="Open Sans" charset="0"/>
              </a:rPr>
              <a:t>Description</a:t>
            </a:r>
            <a:r>
              <a:rPr lang="en-US" sz="2100" b="1" dirty="0">
                <a:solidFill>
                  <a:srgbClr val="444444"/>
                </a:solidFill>
                <a:latin typeface="Open Sans" charset="0"/>
                <a:cs typeface="Open Sans" charset="0"/>
                <a:sym typeface="Open Sans" charset="0"/>
              </a:rPr>
              <a:t> </a:t>
            </a:r>
          </a:p>
          <a:p>
            <a:pPr algn="l"/>
            <a:r>
              <a:rPr lang="en-US" sz="2100" dirty="0" err="1">
                <a:solidFill>
                  <a:srgbClr val="444444"/>
                </a:solidFill>
                <a:latin typeface="Open Sans" charset="0"/>
                <a:cs typeface="Open Sans" charset="0"/>
                <a:sym typeface="Open Sans" charset="0"/>
              </a:rPr>
              <a:t>Nullam</a:t>
            </a:r>
            <a:r>
              <a:rPr lang="en-US" sz="2100" dirty="0">
                <a:solidFill>
                  <a:srgbClr val="444444"/>
                </a:solidFill>
                <a:latin typeface="Open Sans" charset="0"/>
                <a:cs typeface="Open Sans" charset="0"/>
                <a:sym typeface="Open Sans" charset="0"/>
              </a:rPr>
              <a:t> id dolor id </a:t>
            </a:r>
            <a:r>
              <a:rPr lang="en-US" sz="2100" dirty="0" err="1">
                <a:solidFill>
                  <a:srgbClr val="444444"/>
                </a:solidFill>
                <a:latin typeface="Open Sans" charset="0"/>
                <a:cs typeface="Open Sans" charset="0"/>
                <a:sym typeface="Open Sans" charset="0"/>
              </a:rPr>
              <a:t>nibh</a:t>
            </a:r>
            <a:r>
              <a:rPr lang="en-US" sz="2100" dirty="0">
                <a:solidFill>
                  <a:srgbClr val="444444"/>
                </a:solidFill>
                <a:latin typeface="Open Sans" charset="0"/>
                <a:cs typeface="Open Sans" charset="0"/>
                <a:sym typeface="Open Sans" charset="0"/>
              </a:rPr>
              <a:t> </a:t>
            </a:r>
            <a:r>
              <a:rPr lang="en-US" sz="2100" dirty="0" err="1">
                <a:solidFill>
                  <a:srgbClr val="444444"/>
                </a:solidFill>
                <a:latin typeface="Open Sans" charset="0"/>
                <a:cs typeface="Open Sans" charset="0"/>
                <a:sym typeface="Open Sans" charset="0"/>
              </a:rPr>
              <a:t>ultricies</a:t>
            </a:r>
            <a:r>
              <a:rPr lang="en-US" sz="2100" dirty="0">
                <a:solidFill>
                  <a:srgbClr val="444444"/>
                </a:solidFill>
                <a:latin typeface="Open Sans" charset="0"/>
                <a:cs typeface="Open Sans" charset="0"/>
                <a:sym typeface="Open Sans" charset="0"/>
              </a:rPr>
              <a:t>.</a:t>
            </a:r>
            <a:endParaRPr lang="en-US" dirty="0"/>
          </a:p>
        </p:txBody>
      </p:sp>
      <p:grpSp>
        <p:nvGrpSpPr>
          <p:cNvPr id="21536" name="Group 32"/>
          <p:cNvGrpSpPr>
            <a:grpSpLocks/>
          </p:cNvGrpSpPr>
          <p:nvPr/>
        </p:nvGrpSpPr>
        <p:grpSpPr bwMode="auto">
          <a:xfrm>
            <a:off x="19850100" y="3783013"/>
            <a:ext cx="1257300" cy="787400"/>
            <a:chOff x="0" y="0"/>
            <a:chExt cx="1257302" cy="787401"/>
          </a:xfrm>
        </p:grpSpPr>
        <p:sp>
          <p:nvSpPr>
            <p:cNvPr id="21537" name="AutoShape 33"/>
            <p:cNvSpPr>
              <a:spLocks/>
            </p:cNvSpPr>
            <p:nvPr/>
          </p:nvSpPr>
          <p:spPr bwMode="auto">
            <a:xfrm>
              <a:off x="0" y="0"/>
              <a:ext cx="1257302" cy="7874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C0C0C0"/>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21538" name="AutoShape 34"/>
            <p:cNvSpPr>
              <a:spLocks/>
            </p:cNvSpPr>
            <p:nvPr/>
          </p:nvSpPr>
          <p:spPr bwMode="auto">
            <a:xfrm>
              <a:off x="472164" y="236398"/>
              <a:ext cx="176910" cy="1771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600" y="3721"/>
                    <a:pt x="21600" y="2401"/>
                  </a:cubicBezTo>
                  <a:cubicBezTo>
                    <a:pt x="21600" y="1076"/>
                    <a:pt x="20523" y="0"/>
                    <a:pt x="19202" y="0"/>
                  </a:cubicBezTo>
                </a:path>
              </a:pathLst>
            </a:custGeom>
            <a:solidFill>
              <a:srgbClr val="C0C0C0"/>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21539" name="AutoShape 35"/>
            <p:cNvSpPr>
              <a:spLocks/>
            </p:cNvSpPr>
            <p:nvPr/>
          </p:nvSpPr>
          <p:spPr bwMode="auto">
            <a:xfrm>
              <a:off x="354124" y="118199"/>
              <a:ext cx="550860" cy="5515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600" y="16765"/>
                    <a:pt x="21600" y="10800"/>
                  </a:cubicBezTo>
                  <a:cubicBezTo>
                    <a:pt x="21600" y="4834"/>
                    <a:pt x="16765" y="0"/>
                    <a:pt x="10800" y="0"/>
                  </a:cubicBezTo>
                </a:path>
              </a:pathLst>
            </a:custGeom>
            <a:solidFill>
              <a:srgbClr val="C0C0C0"/>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sp>
        <p:nvSpPr>
          <p:cNvPr id="21543" name="AutoShape 39"/>
          <p:cNvSpPr>
            <a:spLocks/>
          </p:cNvSpPr>
          <p:nvPr/>
        </p:nvSpPr>
        <p:spPr bwMode="auto">
          <a:xfrm>
            <a:off x="11163300" y="58166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500" b="1">
                <a:solidFill>
                  <a:srgbClr val="444444"/>
                </a:solidFill>
                <a:latin typeface="Open Sans" charset="0"/>
                <a:cs typeface="Open Sans" charset="0"/>
                <a:sym typeface="Open Sans" charset="0"/>
              </a:rPr>
              <a:t>Description</a:t>
            </a:r>
            <a:r>
              <a:rPr lang="en-US" sz="2100" b="1">
                <a:solidFill>
                  <a:srgbClr val="444444"/>
                </a:solidFill>
                <a:latin typeface="Open Sans" charset="0"/>
                <a:cs typeface="Open Sans" charset="0"/>
                <a:sym typeface="Open Sans" charset="0"/>
              </a:rPr>
              <a:t> </a:t>
            </a:r>
          </a:p>
          <a:p>
            <a:pPr algn="l"/>
            <a:r>
              <a:rPr lang="en-US" sz="2100">
                <a:solidFill>
                  <a:srgbClr val="444444"/>
                </a:solidFill>
                <a:latin typeface="Open Sans" charset="0"/>
                <a:cs typeface="Open Sans" charset="0"/>
                <a:sym typeface="Open Sans" charset="0"/>
              </a:rPr>
              <a:t>Nullam id dolor id nibh ultricies.</a:t>
            </a:r>
            <a:endParaRPr lang="en-US"/>
          </a:p>
        </p:txBody>
      </p:sp>
      <p:sp>
        <p:nvSpPr>
          <p:cNvPr id="21545" name="AutoShape 4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14</a:t>
            </a:r>
            <a:endParaRPr lang="en-US"/>
          </a:p>
        </p:txBody>
      </p:sp>
      <p:sp>
        <p:nvSpPr>
          <p:cNvPr id="51" name="Rectangular Callout 4"/>
          <p:cNvSpPr/>
          <p:nvPr/>
        </p:nvSpPr>
        <p:spPr bwMode="auto">
          <a:xfrm>
            <a:off x="2438400" y="6019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52" name="Rectangular Callout 4"/>
          <p:cNvSpPr/>
          <p:nvPr/>
        </p:nvSpPr>
        <p:spPr bwMode="auto">
          <a:xfrm>
            <a:off x="6858000" y="47244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53" name="Rectangular Callout 4"/>
          <p:cNvSpPr/>
          <p:nvPr/>
        </p:nvSpPr>
        <p:spPr bwMode="auto">
          <a:xfrm>
            <a:off x="11125200" y="35052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54" name="Rectangular Callout 4"/>
          <p:cNvSpPr/>
          <p:nvPr/>
        </p:nvSpPr>
        <p:spPr bwMode="auto">
          <a:xfrm flipV="1">
            <a:off x="15925800" y="8305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3" name="Picture Placeholder 2"/>
          <p:cNvSpPr>
            <a:spLocks noGrp="1"/>
          </p:cNvSpPr>
          <p:nvPr>
            <p:ph type="pic" sz="quarter" idx="10"/>
          </p:nvPr>
        </p:nvSpPr>
        <p:spPr>
          <a:xfrm>
            <a:off x="2546407" y="6074278"/>
            <a:ext cx="2529954" cy="1831266"/>
          </a:xfrm>
        </p:spPr>
      </p:sp>
      <p:sp>
        <p:nvSpPr>
          <p:cNvPr id="4" name="Picture Placeholder 3"/>
          <p:cNvSpPr>
            <a:spLocks noGrp="1"/>
          </p:cNvSpPr>
          <p:nvPr>
            <p:ph type="pic" sz="quarter" idx="11"/>
          </p:nvPr>
        </p:nvSpPr>
        <p:spPr>
          <a:xfrm>
            <a:off x="16002000" y="8630715"/>
            <a:ext cx="2590800" cy="1819092"/>
          </a:xfrm>
        </p:spPr>
      </p:sp>
      <p:sp>
        <p:nvSpPr>
          <p:cNvPr id="5" name="Picture Placeholder 4"/>
          <p:cNvSpPr>
            <a:spLocks noGrp="1"/>
          </p:cNvSpPr>
          <p:nvPr>
            <p:ph type="pic" sz="quarter" idx="12"/>
          </p:nvPr>
        </p:nvSpPr>
        <p:spPr>
          <a:xfrm>
            <a:off x="11163301" y="3505200"/>
            <a:ext cx="2615250" cy="1923298"/>
          </a:xfrm>
        </p:spPr>
      </p:sp>
      <p:sp>
        <p:nvSpPr>
          <p:cNvPr id="6" name="Picture Placeholder 5"/>
          <p:cNvSpPr>
            <a:spLocks noGrp="1"/>
          </p:cNvSpPr>
          <p:nvPr>
            <p:ph type="pic" sz="quarter" idx="13"/>
          </p:nvPr>
        </p:nvSpPr>
        <p:spPr>
          <a:xfrm>
            <a:off x="6936045" y="4830618"/>
            <a:ext cx="2576255" cy="1788723"/>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1"/>
          <p:cNvSpPr>
            <a:spLocks/>
          </p:cNvSpPr>
          <p:nvPr/>
        </p:nvSpPr>
        <p:spPr bwMode="auto">
          <a:xfrm>
            <a:off x="-406400" y="8242300"/>
            <a:ext cx="12598400"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7395A3">
              <a:alpha val="80000"/>
            </a:srgbClr>
          </a:solidFill>
          <a:ln w="25400" cap="flat" cmpd="sng">
            <a:solidFill>
              <a:srgbClr val="74719C"/>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2533" name="AutoShape 5"/>
          <p:cNvSpPr>
            <a:spLocks/>
          </p:cNvSpPr>
          <p:nvPr/>
        </p:nvSpPr>
        <p:spPr bwMode="auto">
          <a:xfrm>
            <a:off x="12268200" y="8242300"/>
            <a:ext cx="12598400"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00CBA1">
              <a:alpha val="80000"/>
            </a:srgbClr>
          </a:solidFill>
          <a:ln w="25400" cap="flat" cmpd="sng">
            <a:solidFill>
              <a:srgbClr val="00A582"/>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2531" name="AutoShape 3"/>
          <p:cNvSpPr>
            <a:spLocks/>
          </p:cNvSpPr>
          <p:nvPr/>
        </p:nvSpPr>
        <p:spPr bwMode="auto">
          <a:xfrm>
            <a:off x="-152400" y="-50800"/>
            <a:ext cx="24688800" cy="8216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42A3E8">
              <a:alpha val="80000"/>
            </a:srgbClr>
          </a:solidFill>
          <a:ln w="25400" cap="flat" cmpd="sng">
            <a:solidFill>
              <a:srgbClr val="5158CF"/>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2535" name="AutoShape 7"/>
          <p:cNvSpPr>
            <a:spLocks/>
          </p:cNvSpPr>
          <p:nvPr/>
        </p:nvSpPr>
        <p:spPr bwMode="auto">
          <a:xfrm>
            <a:off x="1689100" y="9436100"/>
            <a:ext cx="8369300" cy="2247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lnSpc>
                <a:spcPct val="80000"/>
              </a:lnSpc>
            </a:pPr>
            <a:r>
              <a:rPr lang="en-US" sz="4800">
                <a:solidFill>
                  <a:srgbClr val="FFFFFF"/>
                </a:solidFill>
                <a:latin typeface="Open Sans" charset="0"/>
                <a:cs typeface="Open Sans" charset="0"/>
                <a:sym typeface="Open Sans" charset="0"/>
              </a:rPr>
              <a:t>We creates business to business digital </a:t>
            </a:r>
            <a:r>
              <a:rPr lang="en-US" sz="4800" b="1">
                <a:solidFill>
                  <a:srgbClr val="FFFFFF"/>
                </a:solidFill>
                <a:latin typeface="Open Sans" charset="0"/>
                <a:cs typeface="Open Sans" charset="0"/>
                <a:sym typeface="Open Sans" charset="0"/>
              </a:rPr>
              <a:t>management</a:t>
            </a:r>
            <a:r>
              <a:rPr lang="en-US" sz="4800">
                <a:solidFill>
                  <a:srgbClr val="FFFFFF"/>
                </a:solidFill>
                <a:latin typeface="Open Sans" charset="0"/>
                <a:cs typeface="Open Sans" charset="0"/>
                <a:sym typeface="Open Sans" charset="0"/>
              </a:rPr>
              <a:t> solution </a:t>
            </a:r>
            <a:endParaRPr lang="en-US"/>
          </a:p>
        </p:txBody>
      </p:sp>
      <p:sp>
        <p:nvSpPr>
          <p:cNvPr id="22536" name="AutoShape 8"/>
          <p:cNvSpPr>
            <a:spLocks/>
          </p:cNvSpPr>
          <p:nvPr/>
        </p:nvSpPr>
        <p:spPr bwMode="auto">
          <a:xfrm>
            <a:off x="14554200" y="9417050"/>
            <a:ext cx="7581900" cy="2247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lnSpc>
                <a:spcPct val="80000"/>
              </a:lnSpc>
            </a:pPr>
            <a:r>
              <a:rPr lang="en-US" sz="4800">
                <a:solidFill>
                  <a:srgbClr val="FFFFFF"/>
                </a:solidFill>
                <a:latin typeface="Open Sans" charset="0"/>
                <a:cs typeface="Open Sans" charset="0"/>
                <a:sym typeface="Open Sans" charset="0"/>
              </a:rPr>
              <a:t>An </a:t>
            </a:r>
            <a:r>
              <a:rPr lang="en-US" sz="4800" b="1">
                <a:solidFill>
                  <a:srgbClr val="FFFFFF"/>
                </a:solidFill>
                <a:latin typeface="Open Sans" charset="0"/>
                <a:cs typeface="Open Sans" charset="0"/>
                <a:sym typeface="Open Sans" charset="0"/>
              </a:rPr>
              <a:t>award</a:t>
            </a:r>
            <a:r>
              <a:rPr lang="en-US" sz="4800">
                <a:solidFill>
                  <a:srgbClr val="FFFFFF"/>
                </a:solidFill>
                <a:latin typeface="Open Sans" charset="0"/>
                <a:cs typeface="Open Sans" charset="0"/>
                <a:sym typeface="Open Sans" charset="0"/>
              </a:rPr>
              <a:t> winning server management from 2011 till today.</a:t>
            </a:r>
            <a:endParaRPr lang="en-US"/>
          </a:p>
        </p:txBody>
      </p:sp>
      <p:sp>
        <p:nvSpPr>
          <p:cNvPr id="22537" name="AutoShape 9"/>
          <p:cNvSpPr>
            <a:spLocks/>
          </p:cNvSpPr>
          <p:nvPr/>
        </p:nvSpPr>
        <p:spPr bwMode="auto">
          <a:xfrm>
            <a:off x="5295900" y="3122613"/>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lnSpc>
                <a:spcPct val="80000"/>
              </a:lnSpc>
            </a:pPr>
            <a:r>
              <a:rPr lang="en-US" sz="6400">
                <a:solidFill>
                  <a:srgbClr val="FFFFFF"/>
                </a:solidFill>
                <a:latin typeface="Open Sans" charset="0"/>
                <a:cs typeface="Open Sans" charset="0"/>
                <a:sym typeface="Open Sans" charset="0"/>
              </a:rPr>
              <a:t>From web to prototype.</a:t>
            </a:r>
          </a:p>
          <a:p>
            <a:pPr>
              <a:lnSpc>
                <a:spcPct val="80000"/>
              </a:lnSpc>
            </a:pPr>
            <a:r>
              <a:rPr lang="en-US" sz="6400">
                <a:solidFill>
                  <a:srgbClr val="FFFFFF"/>
                </a:solidFill>
                <a:latin typeface="Open Sans" charset="0"/>
                <a:cs typeface="Open Sans" charset="0"/>
                <a:sym typeface="Open Sans" charset="0"/>
              </a:rPr>
              <a:t>We create </a:t>
            </a:r>
            <a:r>
              <a:rPr lang="en-US" sz="6400" b="1">
                <a:solidFill>
                  <a:srgbClr val="FFFFFF"/>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pPr>
            <a:r>
              <a:rPr lang="en-US" sz="6400">
                <a:solidFill>
                  <a:srgbClr val="FFFFFF"/>
                </a:solidFill>
                <a:latin typeface="Open Sans" charset="0"/>
                <a:cs typeface="Open Sans" charset="0"/>
                <a:sym typeface="Open Sans" charset="0"/>
              </a:rPr>
              <a:t>We deliver dreams.</a:t>
            </a:r>
            <a:endParaRPr lang="en-US"/>
          </a:p>
        </p:txBody>
      </p:sp>
      <p:sp>
        <p:nvSpPr>
          <p:cNvPr id="22538" name="AutoShape 10"/>
          <p:cNvSpPr>
            <a:spLocks/>
          </p:cNvSpPr>
          <p:nvPr/>
        </p:nvSpPr>
        <p:spPr bwMode="auto">
          <a:xfrm>
            <a:off x="6388100" y="6261100"/>
            <a:ext cx="116078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lnSpc>
                <a:spcPct val="80000"/>
              </a:lnSpc>
            </a:pPr>
            <a:r>
              <a:rPr lang="en-US" sz="2700">
                <a:solidFill>
                  <a:srgbClr val="FFFFFF"/>
                </a:solidFill>
                <a:latin typeface="Open Sans" charset="0"/>
                <a:cs typeface="Open Sans" charset="0"/>
                <a:sym typeface="Open Sans" charset="0"/>
              </a:rPr>
              <a:t>Nullam id dolor id nibh ultricies vehicula ut id elit. Vestibulum id ligula porta felis euismod semper</a:t>
            </a:r>
            <a:endParaRPr lang="en-US"/>
          </a:p>
        </p:txBody>
      </p:sp>
      <p:grpSp>
        <p:nvGrpSpPr>
          <p:cNvPr id="22541" name="Group 13"/>
          <p:cNvGrpSpPr>
            <a:grpSpLocks/>
          </p:cNvGrpSpPr>
          <p:nvPr/>
        </p:nvGrpSpPr>
        <p:grpSpPr bwMode="auto">
          <a:xfrm>
            <a:off x="609600" y="952500"/>
            <a:ext cx="406400" cy="406400"/>
            <a:chOff x="0" y="0"/>
            <a:chExt cx="406400" cy="406400"/>
          </a:xfrm>
        </p:grpSpPr>
        <p:sp>
          <p:nvSpPr>
            <p:cNvPr id="22542" name="AutoShape 14"/>
            <p:cNvSpPr>
              <a:spLocks/>
            </p:cNvSpPr>
            <p:nvPr/>
          </p:nvSpPr>
          <p:spPr bwMode="auto">
            <a:xfrm>
              <a:off x="0" y="0"/>
              <a:ext cx="406400" cy="406400"/>
            </a:xfrm>
            <a:prstGeom prst="roundRect">
              <a:avLst>
                <a:gd name="adj" fmla="val 21681"/>
              </a:avLst>
            </a:prstGeom>
            <a:noFill/>
            <a:ln w="25400" cap="flat" cmpd="sng">
              <a:solidFill>
                <a:srgbClr val="FFFFFF">
                  <a:alpha val="70000"/>
                </a:srgbClr>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2543" name="AutoShape 15"/>
            <p:cNvSpPr>
              <a:spLocks/>
            </p:cNvSpPr>
            <p:nvPr/>
          </p:nvSpPr>
          <p:spPr bwMode="auto">
            <a:xfrm rot="5400000">
              <a:off x="118532" y="141111"/>
              <a:ext cx="180623" cy="124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a14="http://schemas.microsoft.com/office/drawing/2010/main" xmlns="" w="254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22540" name="AutoShape 12"/>
          <p:cNvSpPr>
            <a:spLocks/>
          </p:cNvSpPr>
          <p:nvPr/>
        </p:nvSpPr>
        <p:spPr bwMode="auto">
          <a:xfrm>
            <a:off x="1336674" y="723900"/>
            <a:ext cx="222091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FFFFFF"/>
                </a:solidFill>
                <a:latin typeface="Open Sans" charset="0"/>
                <a:cs typeface="Open Sans" charset="0"/>
                <a:sym typeface="Open Sans" charset="0"/>
              </a:rPr>
              <a:t>3 Times Award Winning Company</a:t>
            </a:r>
            <a:endParaRPr lang="en-US"/>
          </a:p>
        </p:txBody>
      </p:sp>
      <p:sp>
        <p:nvSpPr>
          <p:cNvPr id="22544" name="AutoShape 16"/>
          <p:cNvSpPr>
            <a:spLocks/>
          </p:cNvSpPr>
          <p:nvPr/>
        </p:nvSpPr>
        <p:spPr bwMode="auto">
          <a:xfrm>
            <a:off x="1371601" y="1447800"/>
            <a:ext cx="8007485"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FFFFFF"/>
                </a:solidFill>
                <a:latin typeface="Open Sans" charset="0"/>
                <a:cs typeface="Open Sans" charset="0"/>
                <a:sym typeface="Open Sans" charset="0"/>
              </a:rPr>
              <a:t>2012, 2013, 2014</a:t>
            </a:r>
            <a:endParaRPr lang="en-US" dirty="0"/>
          </a:p>
        </p:txBody>
      </p:sp>
      <p:sp>
        <p:nvSpPr>
          <p:cNvPr id="2" name="Picture Placeholder 1"/>
          <p:cNvSpPr>
            <a:spLocks noGrp="1"/>
          </p:cNvSpPr>
          <p:nvPr>
            <p:ph type="pic" sz="quarter" idx="10"/>
          </p:nvPr>
        </p:nvSpPr>
        <p:spPr>
          <a:xfrm>
            <a:off x="-63500" y="-50800"/>
            <a:ext cx="24447500" cy="8216900"/>
          </a:xfrm>
        </p:spPr>
      </p:sp>
      <p:sp>
        <p:nvSpPr>
          <p:cNvPr id="3" name="Picture Placeholder 2"/>
          <p:cNvSpPr>
            <a:spLocks noGrp="1"/>
          </p:cNvSpPr>
          <p:nvPr>
            <p:ph type="pic" sz="quarter" idx="11"/>
          </p:nvPr>
        </p:nvSpPr>
        <p:spPr>
          <a:xfrm>
            <a:off x="12268200" y="8242300"/>
            <a:ext cx="12268200" cy="5613400"/>
          </a:xfrm>
        </p:spPr>
      </p:sp>
      <p:sp>
        <p:nvSpPr>
          <p:cNvPr id="4" name="Picture Placeholder 3"/>
          <p:cNvSpPr>
            <a:spLocks noGrp="1"/>
          </p:cNvSpPr>
          <p:nvPr>
            <p:ph type="pic" sz="quarter" idx="12"/>
          </p:nvPr>
        </p:nvSpPr>
        <p:spPr>
          <a:xfrm>
            <a:off x="-127000" y="8166100"/>
            <a:ext cx="12319000" cy="56896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1"/>
          <p:cNvGrpSpPr>
            <a:grpSpLocks/>
          </p:cNvGrpSpPr>
          <p:nvPr/>
        </p:nvGrpSpPr>
        <p:grpSpPr bwMode="auto">
          <a:xfrm>
            <a:off x="1450975" y="723900"/>
            <a:ext cx="19504025" cy="1308100"/>
            <a:chOff x="0" y="0"/>
            <a:chExt cx="5471505" cy="1308100"/>
          </a:xfrm>
        </p:grpSpPr>
        <p:sp>
          <p:nvSpPr>
            <p:cNvPr id="23554" name="AutoShape 2"/>
            <p:cNvSpPr>
              <a:spLocks/>
            </p:cNvSpPr>
            <p:nvPr/>
          </p:nvSpPr>
          <p:spPr bwMode="auto">
            <a:xfrm>
              <a:off x="0" y="0"/>
              <a:ext cx="328359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Our Services</a:t>
              </a:r>
              <a:endParaRPr lang="en-US"/>
            </a:p>
          </p:txBody>
        </p:sp>
        <p:sp>
          <p:nvSpPr>
            <p:cNvPr id="23555"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3556" name="AutoShape 4"/>
          <p:cNvSpPr>
            <a:spLocks/>
          </p:cNvSpPr>
          <p:nvPr/>
        </p:nvSpPr>
        <p:spPr bwMode="auto">
          <a:xfrm>
            <a:off x="1484313" y="3314700"/>
            <a:ext cx="8431212"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42A3E8"/>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3557" name="AutoShape 5"/>
          <p:cNvSpPr>
            <a:spLocks/>
          </p:cNvSpPr>
          <p:nvPr/>
        </p:nvSpPr>
        <p:spPr bwMode="auto">
          <a:xfrm>
            <a:off x="10067925" y="3313113"/>
            <a:ext cx="4237038" cy="8556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9CB2CB"/>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3558" name="AutoShape 6"/>
          <p:cNvSpPr>
            <a:spLocks/>
          </p:cNvSpPr>
          <p:nvPr/>
        </p:nvSpPr>
        <p:spPr bwMode="auto">
          <a:xfrm>
            <a:off x="1482725" y="7086600"/>
            <a:ext cx="8435975" cy="4786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00CBA1"/>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3559" name="AutoShape 7"/>
          <p:cNvSpPr>
            <a:spLocks/>
          </p:cNvSpPr>
          <p:nvPr/>
        </p:nvSpPr>
        <p:spPr bwMode="auto">
          <a:xfrm>
            <a:off x="14476413" y="8304213"/>
            <a:ext cx="8431212"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274762"/>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3560" name="AutoShape 8"/>
          <p:cNvSpPr>
            <a:spLocks/>
          </p:cNvSpPr>
          <p:nvPr/>
        </p:nvSpPr>
        <p:spPr bwMode="auto">
          <a:xfrm>
            <a:off x="14476413" y="3308350"/>
            <a:ext cx="8432800" cy="4813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395A3"/>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nvGrpSpPr>
          <p:cNvPr id="23561" name="Group 9"/>
          <p:cNvGrpSpPr>
            <a:grpSpLocks/>
          </p:cNvGrpSpPr>
          <p:nvPr/>
        </p:nvGrpSpPr>
        <p:grpSpPr bwMode="auto">
          <a:xfrm>
            <a:off x="2451100" y="4089400"/>
            <a:ext cx="1143000" cy="1651000"/>
            <a:chOff x="0" y="0"/>
            <a:chExt cx="1143001" cy="1651000"/>
          </a:xfrm>
        </p:grpSpPr>
        <p:sp>
          <p:nvSpPr>
            <p:cNvPr id="23562" name="AutoShape 10"/>
            <p:cNvSpPr>
              <a:spLocks/>
            </p:cNvSpPr>
            <p:nvPr/>
          </p:nvSpPr>
          <p:spPr bwMode="auto">
            <a:xfrm>
              <a:off x="0" y="0"/>
              <a:ext cx="1143001" cy="165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63" name="AutoShape 11"/>
            <p:cNvSpPr>
              <a:spLocks/>
            </p:cNvSpPr>
            <p:nvPr/>
          </p:nvSpPr>
          <p:spPr bwMode="auto">
            <a:xfrm>
              <a:off x="467590" y="154776"/>
              <a:ext cx="207819" cy="515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599"/>
                    <a:pt x="18899" y="21599"/>
                  </a:cubicBezTo>
                  <a:lnTo>
                    <a:pt x="2700" y="21599"/>
                  </a:lnTo>
                  <a:cubicBezTo>
                    <a:pt x="1202" y="21599"/>
                    <a:pt x="0" y="16758"/>
                    <a:pt x="0" y="10800"/>
                  </a:cubicBezTo>
                  <a:cubicBezTo>
                    <a:pt x="0" y="4841"/>
                    <a:pt x="1202" y="0"/>
                    <a:pt x="2700" y="0"/>
                  </a:cubicBezTo>
                  <a:lnTo>
                    <a:pt x="18899" y="0"/>
                  </a:lnTo>
                  <a:cubicBezTo>
                    <a:pt x="20387" y="0"/>
                    <a:pt x="21599" y="4841"/>
                    <a:pt x="21599" y="1080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64" name="AutoShape 12"/>
            <p:cNvSpPr>
              <a:spLocks/>
            </p:cNvSpPr>
            <p:nvPr/>
          </p:nvSpPr>
          <p:spPr bwMode="auto">
            <a:xfrm>
              <a:off x="519545" y="1444579"/>
              <a:ext cx="103910" cy="515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599"/>
                    <a:pt x="16200" y="21599"/>
                  </a:cubicBezTo>
                  <a:lnTo>
                    <a:pt x="5400" y="21599"/>
                  </a:lnTo>
                  <a:cubicBezTo>
                    <a:pt x="2404" y="21599"/>
                    <a:pt x="0" y="16769"/>
                    <a:pt x="0" y="10800"/>
                  </a:cubicBezTo>
                  <a:cubicBezTo>
                    <a:pt x="0" y="4830"/>
                    <a:pt x="2404" y="0"/>
                    <a:pt x="5400" y="0"/>
                  </a:cubicBezTo>
                  <a:lnTo>
                    <a:pt x="16200" y="0"/>
                  </a:lnTo>
                  <a:cubicBezTo>
                    <a:pt x="19174" y="0"/>
                    <a:pt x="21599" y="4830"/>
                    <a:pt x="21599" y="1080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23565" name="AutoShape 13"/>
          <p:cNvSpPr>
            <a:spLocks/>
          </p:cNvSpPr>
          <p:nvPr/>
        </p:nvSpPr>
        <p:spPr bwMode="auto">
          <a:xfrm>
            <a:off x="4560888" y="38608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MOBILE SERVICES</a:t>
            </a:r>
            <a:endParaRPr lang="en-US"/>
          </a:p>
        </p:txBody>
      </p:sp>
      <p:sp>
        <p:nvSpPr>
          <p:cNvPr id="23566" name="AutoShape 14"/>
          <p:cNvSpPr>
            <a:spLocks/>
          </p:cNvSpPr>
          <p:nvPr/>
        </p:nvSpPr>
        <p:spPr bwMode="auto">
          <a:xfrm>
            <a:off x="4559300" y="5499100"/>
            <a:ext cx="47625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a:t>
            </a:r>
            <a:endParaRPr lang="en-US"/>
          </a:p>
        </p:txBody>
      </p:sp>
      <p:sp>
        <p:nvSpPr>
          <p:cNvPr id="23567" name="AutoShape 15"/>
          <p:cNvSpPr>
            <a:spLocks/>
          </p:cNvSpPr>
          <p:nvPr/>
        </p:nvSpPr>
        <p:spPr bwMode="auto">
          <a:xfrm>
            <a:off x="4559300" y="76581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MOBILE SERVICES</a:t>
            </a:r>
            <a:endParaRPr lang="en-US"/>
          </a:p>
        </p:txBody>
      </p:sp>
      <p:sp>
        <p:nvSpPr>
          <p:cNvPr id="23568" name="AutoShape 16"/>
          <p:cNvSpPr>
            <a:spLocks/>
          </p:cNvSpPr>
          <p:nvPr/>
        </p:nvSpPr>
        <p:spPr bwMode="auto">
          <a:xfrm>
            <a:off x="4559300" y="9296400"/>
            <a:ext cx="47625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 Maecenas faucibus mollis interdum.</a:t>
            </a:r>
            <a:endParaRPr lang="en-US"/>
          </a:p>
        </p:txBody>
      </p:sp>
      <p:grpSp>
        <p:nvGrpSpPr>
          <p:cNvPr id="23569" name="Group 17"/>
          <p:cNvGrpSpPr>
            <a:grpSpLocks/>
          </p:cNvGrpSpPr>
          <p:nvPr/>
        </p:nvGrpSpPr>
        <p:grpSpPr bwMode="auto">
          <a:xfrm>
            <a:off x="2311400" y="7923213"/>
            <a:ext cx="1409700" cy="1320800"/>
            <a:chOff x="0" y="0"/>
            <a:chExt cx="1409701" cy="1320802"/>
          </a:xfrm>
        </p:grpSpPr>
        <p:sp>
          <p:nvSpPr>
            <p:cNvPr id="23570" name="AutoShape 18"/>
            <p:cNvSpPr>
              <a:spLocks/>
            </p:cNvSpPr>
            <p:nvPr/>
          </p:nvSpPr>
          <p:spPr bwMode="auto">
            <a:xfrm>
              <a:off x="176212" y="176129"/>
              <a:ext cx="1057277" cy="7045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49"/>
                  </a:lnTo>
                  <a:lnTo>
                    <a:pt x="20699" y="1349"/>
                  </a:lnTo>
                  <a:cubicBezTo>
                    <a:pt x="20699" y="1349"/>
                    <a:pt x="20699" y="20255"/>
                    <a:pt x="20699" y="20255"/>
                  </a:cubicBezTo>
                  <a:close/>
                  <a:moveTo>
                    <a:pt x="20699" y="0"/>
                  </a:moveTo>
                  <a:lnTo>
                    <a:pt x="899" y="5"/>
                  </a:lnTo>
                  <a:cubicBezTo>
                    <a:pt x="402" y="5"/>
                    <a:pt x="0" y="603"/>
                    <a:pt x="0" y="1349"/>
                  </a:cubicBezTo>
                  <a:lnTo>
                    <a:pt x="0" y="20250"/>
                  </a:lnTo>
                  <a:cubicBezTo>
                    <a:pt x="0" y="20996"/>
                    <a:pt x="402" y="21600"/>
                    <a:pt x="899" y="21600"/>
                  </a:cubicBezTo>
                  <a:lnTo>
                    <a:pt x="20699" y="21600"/>
                  </a:lnTo>
                  <a:cubicBezTo>
                    <a:pt x="21197" y="21600"/>
                    <a:pt x="21600" y="20996"/>
                    <a:pt x="21600" y="20250"/>
                  </a:cubicBezTo>
                  <a:lnTo>
                    <a:pt x="21600" y="1349"/>
                  </a:lnTo>
                  <a:cubicBezTo>
                    <a:pt x="21600" y="603"/>
                    <a:pt x="21197" y="0"/>
                    <a:pt x="20699"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71" name="AutoShape 19"/>
            <p:cNvSpPr>
              <a:spLocks/>
            </p:cNvSpPr>
            <p:nvPr/>
          </p:nvSpPr>
          <p:spPr bwMode="auto">
            <a:xfrm>
              <a:off x="0" y="0"/>
              <a:ext cx="1409701" cy="13208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562"/>
                  </a:moveTo>
                  <a:cubicBezTo>
                    <a:pt x="20250" y="16959"/>
                    <a:pt x="19946" y="17282"/>
                    <a:pt x="19575" y="17282"/>
                  </a:cubicBezTo>
                  <a:lnTo>
                    <a:pt x="13500" y="17282"/>
                  </a:lnTo>
                  <a:lnTo>
                    <a:pt x="8100" y="17282"/>
                  </a:lnTo>
                  <a:lnTo>
                    <a:pt x="2025" y="17282"/>
                  </a:lnTo>
                  <a:cubicBezTo>
                    <a:pt x="1651" y="17282"/>
                    <a:pt x="1349" y="16959"/>
                    <a:pt x="1349" y="16562"/>
                  </a:cubicBezTo>
                  <a:lnTo>
                    <a:pt x="1349" y="2160"/>
                  </a:lnTo>
                  <a:cubicBezTo>
                    <a:pt x="1349" y="1762"/>
                    <a:pt x="1651" y="1440"/>
                    <a:pt x="2025" y="1440"/>
                  </a:cubicBezTo>
                  <a:lnTo>
                    <a:pt x="19575" y="1440"/>
                  </a:lnTo>
                  <a:cubicBezTo>
                    <a:pt x="19946" y="1440"/>
                    <a:pt x="20250" y="1762"/>
                    <a:pt x="20250" y="2160"/>
                  </a:cubicBezTo>
                  <a:cubicBezTo>
                    <a:pt x="20250" y="2160"/>
                    <a:pt x="20250" y="16562"/>
                    <a:pt x="20250" y="16562"/>
                  </a:cubicBezTo>
                  <a:close/>
                  <a:moveTo>
                    <a:pt x="19575" y="0"/>
                  </a:moveTo>
                  <a:lnTo>
                    <a:pt x="2025" y="0"/>
                  </a:lnTo>
                  <a:cubicBezTo>
                    <a:pt x="905" y="0"/>
                    <a:pt x="0" y="966"/>
                    <a:pt x="0" y="2160"/>
                  </a:cubicBezTo>
                  <a:lnTo>
                    <a:pt x="0" y="16562"/>
                  </a:lnTo>
                  <a:cubicBezTo>
                    <a:pt x="0" y="17753"/>
                    <a:pt x="903" y="18718"/>
                    <a:pt x="2018" y="18721"/>
                  </a:cubicBezTo>
                  <a:lnTo>
                    <a:pt x="8775" y="18721"/>
                  </a:lnTo>
                  <a:lnTo>
                    <a:pt x="8775" y="19597"/>
                  </a:lnTo>
                  <a:lnTo>
                    <a:pt x="4561" y="20181"/>
                  </a:lnTo>
                  <a:cubicBezTo>
                    <a:pt x="4260" y="20262"/>
                    <a:pt x="4050" y="20549"/>
                    <a:pt x="4050" y="20879"/>
                  </a:cubicBezTo>
                  <a:cubicBezTo>
                    <a:pt x="4050" y="21277"/>
                    <a:pt x="4351" y="21599"/>
                    <a:pt x="4725" y="21599"/>
                  </a:cubicBezTo>
                  <a:lnTo>
                    <a:pt x="16875" y="21599"/>
                  </a:lnTo>
                  <a:cubicBezTo>
                    <a:pt x="17248" y="21599"/>
                    <a:pt x="17550" y="21277"/>
                    <a:pt x="17550" y="20879"/>
                  </a:cubicBezTo>
                  <a:cubicBezTo>
                    <a:pt x="17550"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23572" name="AutoShape 20"/>
          <p:cNvSpPr>
            <a:spLocks/>
          </p:cNvSpPr>
          <p:nvPr/>
        </p:nvSpPr>
        <p:spPr bwMode="auto">
          <a:xfrm>
            <a:off x="11441113" y="4089400"/>
            <a:ext cx="1143000" cy="11430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6" y="520"/>
                  <a:pt x="21459" y="254"/>
                  <a:pt x="21234" y="108"/>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73" name="AutoShape 21"/>
          <p:cNvSpPr>
            <a:spLocks/>
          </p:cNvSpPr>
          <p:nvPr/>
        </p:nvSpPr>
        <p:spPr bwMode="auto">
          <a:xfrm>
            <a:off x="10515600" y="5916613"/>
            <a:ext cx="32893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MAIL SERVICES</a:t>
            </a:r>
            <a:endParaRPr lang="en-US"/>
          </a:p>
        </p:txBody>
      </p:sp>
      <p:sp>
        <p:nvSpPr>
          <p:cNvPr id="23574" name="AutoShape 22"/>
          <p:cNvSpPr>
            <a:spLocks/>
          </p:cNvSpPr>
          <p:nvPr/>
        </p:nvSpPr>
        <p:spPr bwMode="auto">
          <a:xfrm>
            <a:off x="10515600" y="7531100"/>
            <a:ext cx="3289300" cy="1524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 Maecenas faucibus.</a:t>
            </a:r>
            <a:endParaRPr lang="en-US"/>
          </a:p>
        </p:txBody>
      </p:sp>
      <p:sp>
        <p:nvSpPr>
          <p:cNvPr id="23575" name="AutoShape 23"/>
          <p:cNvSpPr>
            <a:spLocks/>
          </p:cNvSpPr>
          <p:nvPr/>
        </p:nvSpPr>
        <p:spPr bwMode="auto">
          <a:xfrm>
            <a:off x="15430500" y="4089400"/>
            <a:ext cx="1143000" cy="1663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4"/>
                </a:moveTo>
                <a:lnTo>
                  <a:pt x="6223" y="14174"/>
                </a:lnTo>
                <a:cubicBezTo>
                  <a:pt x="5734" y="13446"/>
                  <a:pt x="5147" y="12716"/>
                  <a:pt x="4568" y="12003"/>
                </a:cubicBezTo>
                <a:cubicBezTo>
                  <a:pt x="3287" y="10427"/>
                  <a:pt x="1963" y="8797"/>
                  <a:pt x="1963" y="7424"/>
                </a:cubicBezTo>
                <a:cubicBezTo>
                  <a:pt x="1963" y="4075"/>
                  <a:pt x="5927" y="1349"/>
                  <a:pt x="10800" y="1349"/>
                </a:cubicBezTo>
                <a:cubicBezTo>
                  <a:pt x="15672" y="1349"/>
                  <a:pt x="19636" y="4075"/>
                  <a:pt x="19636" y="7424"/>
                </a:cubicBezTo>
                <a:cubicBezTo>
                  <a:pt x="19636" y="8787"/>
                  <a:pt x="18312" y="10425"/>
                  <a:pt x="17029" y="12011"/>
                </a:cubicBezTo>
                <a:cubicBezTo>
                  <a:pt x="16454" y="12723"/>
                  <a:pt x="15872" y="13449"/>
                  <a:pt x="15386" y="14174"/>
                </a:cubicBezTo>
                <a:moveTo>
                  <a:pt x="10800" y="20250"/>
                </a:moveTo>
                <a:cubicBezTo>
                  <a:pt x="9805" y="20250"/>
                  <a:pt x="9347" y="20171"/>
                  <a:pt x="8839" y="19406"/>
                </a:cubicBezTo>
                <a:lnTo>
                  <a:pt x="13000" y="19048"/>
                </a:lnTo>
                <a:cubicBezTo>
                  <a:pt x="12398" y="20164"/>
                  <a:pt x="11959" y="20250"/>
                  <a:pt x="10800" y="20250"/>
                </a:cubicBezTo>
                <a:moveTo>
                  <a:pt x="7595" y="16813"/>
                </a:moveTo>
                <a:cubicBezTo>
                  <a:pt x="7417" y="16407"/>
                  <a:pt x="7215" y="15978"/>
                  <a:pt x="6991" y="15524"/>
                </a:cubicBezTo>
                <a:lnTo>
                  <a:pt x="14616" y="15524"/>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89"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4"/>
                </a:cubicBezTo>
                <a:cubicBezTo>
                  <a:pt x="0" y="10146"/>
                  <a:pt x="3621" y="13029"/>
                  <a:pt x="4939" y="15562"/>
                </a:cubicBezTo>
                <a:cubicBezTo>
                  <a:pt x="6906" y="19339"/>
                  <a:pt x="6688" y="21600"/>
                  <a:pt x="10800" y="21600"/>
                </a:cubicBezTo>
                <a:cubicBezTo>
                  <a:pt x="14972" y="21600"/>
                  <a:pt x="14692" y="19349"/>
                  <a:pt x="16660" y="15577"/>
                </a:cubicBezTo>
                <a:cubicBezTo>
                  <a:pt x="17983" y="13039"/>
                  <a:pt x="21600" y="10124"/>
                  <a:pt x="21600" y="7424"/>
                </a:cubicBezTo>
                <a:cubicBezTo>
                  <a:pt x="21600" y="3324"/>
                  <a:pt x="16764" y="0"/>
                  <a:pt x="10800"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76" name="AutoShape 24"/>
          <p:cNvSpPr>
            <a:spLocks/>
          </p:cNvSpPr>
          <p:nvPr/>
        </p:nvSpPr>
        <p:spPr bwMode="auto">
          <a:xfrm>
            <a:off x="15494000" y="5410200"/>
            <a:ext cx="82550" cy="825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599"/>
                  <a:pt x="1661" y="21599"/>
                </a:cubicBezTo>
                <a:cubicBezTo>
                  <a:pt x="2579" y="21599"/>
                  <a:pt x="3323" y="20855"/>
                  <a:pt x="3323" y="19938"/>
                </a:cubicBezTo>
                <a:cubicBezTo>
                  <a:pt x="3323" y="10777"/>
                  <a:pt x="10777" y="3323"/>
                  <a:pt x="19938" y="3323"/>
                </a:cubicBezTo>
                <a:cubicBezTo>
                  <a:pt x="20856" y="3323"/>
                  <a:pt x="21599" y="2578"/>
                  <a:pt x="21599" y="1661"/>
                </a:cubicBezTo>
                <a:cubicBezTo>
                  <a:pt x="21599" y="744"/>
                  <a:pt x="20856" y="0"/>
                  <a:pt x="19938"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77" name="AutoShape 25"/>
          <p:cNvSpPr>
            <a:spLocks/>
          </p:cNvSpPr>
          <p:nvPr/>
        </p:nvSpPr>
        <p:spPr bwMode="auto">
          <a:xfrm>
            <a:off x="17310100" y="38608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REBRANDING SERVICES</a:t>
            </a:r>
            <a:endParaRPr lang="en-US"/>
          </a:p>
        </p:txBody>
      </p:sp>
      <p:sp>
        <p:nvSpPr>
          <p:cNvPr id="23578" name="AutoShape 26"/>
          <p:cNvSpPr>
            <a:spLocks/>
          </p:cNvSpPr>
          <p:nvPr/>
        </p:nvSpPr>
        <p:spPr bwMode="auto">
          <a:xfrm>
            <a:off x="17310100" y="5499100"/>
            <a:ext cx="47625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 Maecenas faucibus mollis interdum.</a:t>
            </a:r>
            <a:endParaRPr lang="en-US"/>
          </a:p>
        </p:txBody>
      </p:sp>
      <p:sp>
        <p:nvSpPr>
          <p:cNvPr id="23579" name="AutoShape 27"/>
          <p:cNvSpPr>
            <a:spLocks/>
          </p:cNvSpPr>
          <p:nvPr/>
        </p:nvSpPr>
        <p:spPr bwMode="auto">
          <a:xfrm>
            <a:off x="17310100" y="88138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MOBILE SERVICES</a:t>
            </a:r>
            <a:endParaRPr lang="en-US"/>
          </a:p>
        </p:txBody>
      </p:sp>
      <p:sp>
        <p:nvSpPr>
          <p:cNvPr id="23580" name="AutoShape 28"/>
          <p:cNvSpPr>
            <a:spLocks/>
          </p:cNvSpPr>
          <p:nvPr/>
        </p:nvSpPr>
        <p:spPr bwMode="auto">
          <a:xfrm>
            <a:off x="17310100" y="10452100"/>
            <a:ext cx="47625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a:t>
            </a:r>
            <a:endParaRPr lang="en-US"/>
          </a:p>
        </p:txBody>
      </p:sp>
      <p:sp>
        <p:nvSpPr>
          <p:cNvPr id="23581" name="AutoShape 29"/>
          <p:cNvSpPr>
            <a:spLocks/>
          </p:cNvSpPr>
          <p:nvPr/>
        </p:nvSpPr>
        <p:spPr bwMode="auto">
          <a:xfrm>
            <a:off x="15430500" y="9042400"/>
            <a:ext cx="1143000" cy="1143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1"/>
                  <a:pt x="13809" y="12824"/>
                </a:cubicBezTo>
                <a:lnTo>
                  <a:pt x="15524" y="12824"/>
                </a:lnTo>
                <a:cubicBezTo>
                  <a:pt x="17038" y="12824"/>
                  <a:pt x="18225" y="11343"/>
                  <a:pt x="18225" y="9450"/>
                </a:cubicBezTo>
                <a:cubicBezTo>
                  <a:pt x="18225" y="7558"/>
                  <a:pt x="17038" y="6074"/>
                  <a:pt x="15524" y="6074"/>
                </a:cubicBezTo>
                <a:lnTo>
                  <a:pt x="13809" y="6074"/>
                </a:lnTo>
                <a:cubicBezTo>
                  <a:pt x="14343" y="3289"/>
                  <a:pt x="15513" y="1350"/>
                  <a:pt x="16874" y="1350"/>
                </a:cubicBezTo>
                <a:cubicBezTo>
                  <a:pt x="18739" y="1350"/>
                  <a:pt x="20250" y="4976"/>
                  <a:pt x="20250" y="9450"/>
                </a:cubicBezTo>
                <a:cubicBezTo>
                  <a:pt x="20250" y="13923"/>
                  <a:pt x="18739" y="17549"/>
                  <a:pt x="16874" y="17549"/>
                </a:cubicBezTo>
                <a:moveTo>
                  <a:pt x="8926" y="11482"/>
                </a:moveTo>
                <a:lnTo>
                  <a:pt x="8774" y="11482"/>
                </a:lnTo>
                <a:lnTo>
                  <a:pt x="8774" y="11474"/>
                </a:lnTo>
                <a:cubicBezTo>
                  <a:pt x="8028" y="11474"/>
                  <a:pt x="7424" y="10569"/>
                  <a:pt x="7424" y="9450"/>
                </a:cubicBezTo>
                <a:cubicBezTo>
                  <a:pt x="7424" y="8332"/>
                  <a:pt x="8028" y="7424"/>
                  <a:pt x="8774" y="7424"/>
                </a:cubicBezTo>
                <a:lnTo>
                  <a:pt x="8926" y="7424"/>
                </a:lnTo>
                <a:cubicBezTo>
                  <a:pt x="10200" y="7424"/>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50"/>
                </a:moveTo>
                <a:lnTo>
                  <a:pt x="5396" y="20250"/>
                </a:lnTo>
                <a:lnTo>
                  <a:pt x="5396" y="14174"/>
                </a:lnTo>
                <a:cubicBezTo>
                  <a:pt x="5396" y="13683"/>
                  <a:pt x="5264" y="13223"/>
                  <a:pt x="5033" y="12824"/>
                </a:cubicBezTo>
                <a:lnTo>
                  <a:pt x="5505" y="12824"/>
                </a:lnTo>
                <a:lnTo>
                  <a:pt x="5505" y="12832"/>
                </a:lnTo>
                <a:lnTo>
                  <a:pt x="7535" y="12832"/>
                </a:lnTo>
                <a:cubicBezTo>
                  <a:pt x="7463" y="13042"/>
                  <a:pt x="7421" y="13265"/>
                  <a:pt x="7421" y="13499"/>
                </a:cubicBezTo>
                <a:lnTo>
                  <a:pt x="7421" y="18225"/>
                </a:lnTo>
                <a:cubicBezTo>
                  <a:pt x="7421" y="18874"/>
                  <a:pt x="7784" y="19307"/>
                  <a:pt x="8001" y="19565"/>
                </a:cubicBezTo>
                <a:cubicBezTo>
                  <a:pt x="8031" y="19601"/>
                  <a:pt x="8065" y="19638"/>
                  <a:pt x="8096" y="19677"/>
                </a:cubicBezTo>
                <a:cubicBezTo>
                  <a:pt x="8096" y="19677"/>
                  <a:pt x="8096" y="20250"/>
                  <a:pt x="8096" y="20250"/>
                </a:cubicBezTo>
                <a:close/>
                <a:moveTo>
                  <a:pt x="1350" y="9450"/>
                </a:moveTo>
                <a:cubicBezTo>
                  <a:pt x="1350" y="8332"/>
                  <a:pt x="1953" y="7424"/>
                  <a:pt x="2700" y="7424"/>
                </a:cubicBezTo>
                <a:lnTo>
                  <a:pt x="7434" y="7424"/>
                </a:lnTo>
                <a:cubicBezTo>
                  <a:pt x="7014" y="7916"/>
                  <a:pt x="6749" y="8631"/>
                  <a:pt x="6749" y="9450"/>
                </a:cubicBezTo>
                <a:cubicBezTo>
                  <a:pt x="6749" y="10270"/>
                  <a:pt x="7014" y="10984"/>
                  <a:pt x="7434" y="11474"/>
                </a:cubicBezTo>
                <a:lnTo>
                  <a:pt x="2700" y="11474"/>
                </a:lnTo>
                <a:cubicBezTo>
                  <a:pt x="1953" y="11474"/>
                  <a:pt x="1350" y="10569"/>
                  <a:pt x="1350" y="9450"/>
                </a:cubicBezTo>
                <a:moveTo>
                  <a:pt x="13499" y="9450"/>
                </a:moveTo>
                <a:cubicBezTo>
                  <a:pt x="13499" y="8749"/>
                  <a:pt x="13540" y="8073"/>
                  <a:pt x="13610" y="7424"/>
                </a:cubicBezTo>
                <a:lnTo>
                  <a:pt x="15524" y="7424"/>
                </a:lnTo>
                <a:cubicBezTo>
                  <a:pt x="16269" y="7424"/>
                  <a:pt x="16874" y="8332"/>
                  <a:pt x="16874" y="9450"/>
                </a:cubicBezTo>
                <a:cubicBezTo>
                  <a:pt x="16874" y="10569"/>
                  <a:pt x="16269" y="11474"/>
                  <a:pt x="15524" y="11474"/>
                </a:cubicBezTo>
                <a:lnTo>
                  <a:pt x="13610" y="11474"/>
                </a:lnTo>
                <a:cubicBezTo>
                  <a:pt x="13540" y="10826"/>
                  <a:pt x="13499" y="10151"/>
                  <a:pt x="13499" y="9450"/>
                </a:cubicBezTo>
                <a:moveTo>
                  <a:pt x="16874" y="0"/>
                </a:moveTo>
                <a:cubicBezTo>
                  <a:pt x="15489" y="0"/>
                  <a:pt x="14400" y="951"/>
                  <a:pt x="13618" y="2420"/>
                </a:cubicBezTo>
                <a:lnTo>
                  <a:pt x="13604" y="2412"/>
                </a:lnTo>
                <a:cubicBezTo>
                  <a:pt x="12469" y="4635"/>
                  <a:pt x="10778" y="6074"/>
                  <a:pt x="8926" y="6074"/>
                </a:cubicBezTo>
                <a:lnTo>
                  <a:pt x="8479" y="6074"/>
                </a:lnTo>
                <a:lnTo>
                  <a:pt x="5505" y="6074"/>
                </a:lnTo>
                <a:lnTo>
                  <a:pt x="2700" y="6074"/>
                </a:lnTo>
                <a:cubicBezTo>
                  <a:pt x="1185" y="6074"/>
                  <a:pt x="0" y="7558"/>
                  <a:pt x="0" y="9450"/>
                </a:cubicBezTo>
                <a:cubicBezTo>
                  <a:pt x="0" y="11343"/>
                  <a:pt x="1185" y="12824"/>
                  <a:pt x="2700" y="12824"/>
                </a:cubicBezTo>
                <a:cubicBezTo>
                  <a:pt x="3443" y="12827"/>
                  <a:pt x="4046" y="13430"/>
                  <a:pt x="4046" y="14174"/>
                </a:cubicBezTo>
                <a:lnTo>
                  <a:pt x="4046" y="20250"/>
                </a:lnTo>
                <a:cubicBezTo>
                  <a:pt x="4046" y="20996"/>
                  <a:pt x="4651" y="21600"/>
                  <a:pt x="5396" y="21600"/>
                </a:cubicBezTo>
                <a:lnTo>
                  <a:pt x="8096" y="21600"/>
                </a:lnTo>
                <a:cubicBezTo>
                  <a:pt x="8842" y="21600"/>
                  <a:pt x="9446" y="20996"/>
                  <a:pt x="9446" y="20250"/>
                </a:cubicBezTo>
                <a:lnTo>
                  <a:pt x="9446" y="19575"/>
                </a:lnTo>
                <a:cubicBezTo>
                  <a:pt x="9446" y="18900"/>
                  <a:pt x="8771" y="18598"/>
                  <a:pt x="8771" y="18225"/>
                </a:cubicBezTo>
                <a:lnTo>
                  <a:pt x="8771" y="13499"/>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3582" name="AutoShape 30"/>
          <p:cNvSpPr>
            <a:spLocks/>
          </p:cNvSpPr>
          <p:nvPr/>
        </p:nvSpPr>
        <p:spPr bwMode="auto">
          <a:xfrm rot="5400000">
            <a:off x="4525169" y="107957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solidFill>
          <a:ln>
            <a:noFill/>
          </a:ln>
          <a:effectLst/>
          <a:extLst>
            <a:ext uri="{91240B29-F687-4f45-9708-019B960494DF}">
              <a14:hiddenLine xmlns:a14="http://schemas.microsoft.com/office/drawing/2010/main" xmlns="" w="254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3583" name="AutoShape 31"/>
          <p:cNvSpPr>
            <a:spLocks/>
          </p:cNvSpPr>
          <p:nvPr/>
        </p:nvSpPr>
        <p:spPr bwMode="auto">
          <a:xfrm>
            <a:off x="4838700" y="10617200"/>
            <a:ext cx="4660900"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lorem ipsum with ipsum constecture</a:t>
            </a:r>
            <a:endParaRPr lang="en-US"/>
          </a:p>
        </p:txBody>
      </p:sp>
      <p:sp>
        <p:nvSpPr>
          <p:cNvPr id="23584" name="AutoShape 32"/>
          <p:cNvSpPr>
            <a:spLocks/>
          </p:cNvSpPr>
          <p:nvPr/>
        </p:nvSpPr>
        <p:spPr bwMode="auto">
          <a:xfrm rot="5400000">
            <a:off x="17282319" y="7076281"/>
            <a:ext cx="179388"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solidFill>
          <a:ln>
            <a:noFill/>
          </a:ln>
          <a:effectLst/>
          <a:extLst>
            <a:ext uri="{91240B29-F687-4f45-9708-019B960494DF}">
              <a14:hiddenLine xmlns:a14="http://schemas.microsoft.com/office/drawing/2010/main" xmlns="" w="254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3585" name="AutoShape 33"/>
          <p:cNvSpPr>
            <a:spLocks/>
          </p:cNvSpPr>
          <p:nvPr/>
        </p:nvSpPr>
        <p:spPr bwMode="auto">
          <a:xfrm>
            <a:off x="17589500" y="6896100"/>
            <a:ext cx="4660900"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lorem ipsum with lorem ipsum</a:t>
            </a:r>
            <a:endParaRPr lang="en-US"/>
          </a:p>
        </p:txBody>
      </p:sp>
      <p:sp>
        <p:nvSpPr>
          <p:cNvPr id="23586" name="AutoShape 34"/>
          <p:cNvSpPr>
            <a:spLocks/>
          </p:cNvSpPr>
          <p:nvPr/>
        </p:nvSpPr>
        <p:spPr bwMode="auto">
          <a:xfrm>
            <a:off x="10528300" y="9385300"/>
            <a:ext cx="2235200" cy="698500"/>
          </a:xfrm>
          <a:prstGeom prst="roundRect">
            <a:avLst>
              <a:gd name="adj" fmla="val 7889"/>
            </a:avLst>
          </a:prstGeom>
          <a:noFill/>
          <a:ln w="12700" cap="flat" cmpd="sng">
            <a:solidFill>
              <a:srgbClr val="FFFFFF"/>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FFFFFF"/>
                </a:solidFill>
                <a:latin typeface="Open Sans" charset="0"/>
                <a:cs typeface="Open Sans" charset="0"/>
                <a:sym typeface="Open Sans" charset="0"/>
              </a:rPr>
              <a:t>dedicated</a:t>
            </a:r>
            <a:endParaRPr lang="en-US"/>
          </a:p>
        </p:txBody>
      </p:sp>
      <p:sp>
        <p:nvSpPr>
          <p:cNvPr id="23587" name="AutoShape 35"/>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16</a:t>
            </a:r>
            <a:endParaRPr lang="en-US"/>
          </a:p>
        </p:txBody>
      </p:sp>
      <p:sp>
        <p:nvSpPr>
          <p:cNvPr id="37"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7" name="Group 1"/>
          <p:cNvGrpSpPr>
            <a:grpSpLocks/>
          </p:cNvGrpSpPr>
          <p:nvPr/>
        </p:nvGrpSpPr>
        <p:grpSpPr bwMode="auto">
          <a:xfrm>
            <a:off x="1450975" y="723900"/>
            <a:ext cx="5472113" cy="1308100"/>
            <a:chOff x="0" y="0"/>
            <a:chExt cx="5471505" cy="1308100"/>
          </a:xfrm>
        </p:grpSpPr>
        <p:sp>
          <p:nvSpPr>
            <p:cNvPr id="24578" name="AutoShape 2"/>
            <p:cNvSpPr>
              <a:spLocks/>
            </p:cNvSpPr>
            <p:nvPr/>
          </p:nvSpPr>
          <p:spPr bwMode="auto">
            <a:xfrm>
              <a:off x="0" y="0"/>
              <a:ext cx="328359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Our Services</a:t>
              </a:r>
              <a:endParaRPr lang="en-US"/>
            </a:p>
          </p:txBody>
        </p:sp>
        <p:sp>
          <p:nvSpPr>
            <p:cNvPr id="24579"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The lorem ipsum dolor sit amet</a:t>
              </a:r>
              <a:endParaRPr lang="en-US"/>
            </a:p>
          </p:txBody>
        </p:sp>
      </p:grpSp>
      <p:sp>
        <p:nvSpPr>
          <p:cNvPr id="24580" name="AutoShape 4"/>
          <p:cNvSpPr>
            <a:spLocks/>
          </p:cNvSpPr>
          <p:nvPr/>
        </p:nvSpPr>
        <p:spPr bwMode="auto">
          <a:xfrm>
            <a:off x="1431925" y="3313113"/>
            <a:ext cx="4237038" cy="8556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9CB2CB"/>
          </a:soli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4581" name="AutoShape 5"/>
          <p:cNvSpPr>
            <a:spLocks/>
          </p:cNvSpPr>
          <p:nvPr/>
        </p:nvSpPr>
        <p:spPr bwMode="auto">
          <a:xfrm>
            <a:off x="2805113" y="4089400"/>
            <a:ext cx="1143000" cy="11430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6" y="520"/>
                  <a:pt x="21459" y="254"/>
                  <a:pt x="21234" y="108"/>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4582" name="AutoShape 6"/>
          <p:cNvSpPr>
            <a:spLocks/>
          </p:cNvSpPr>
          <p:nvPr/>
        </p:nvSpPr>
        <p:spPr bwMode="auto">
          <a:xfrm>
            <a:off x="1879600" y="5916613"/>
            <a:ext cx="32893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MAIL SERVICES</a:t>
            </a:r>
            <a:endParaRPr lang="en-US"/>
          </a:p>
        </p:txBody>
      </p:sp>
      <p:sp>
        <p:nvSpPr>
          <p:cNvPr id="24583" name="AutoShape 7"/>
          <p:cNvSpPr>
            <a:spLocks/>
          </p:cNvSpPr>
          <p:nvPr/>
        </p:nvSpPr>
        <p:spPr bwMode="auto">
          <a:xfrm>
            <a:off x="1879600" y="7531100"/>
            <a:ext cx="3289300" cy="1524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 Maecenas faucibus.</a:t>
            </a:r>
            <a:endParaRPr lang="en-US"/>
          </a:p>
        </p:txBody>
      </p:sp>
      <p:sp>
        <p:nvSpPr>
          <p:cNvPr id="24584" name="AutoShape 8"/>
          <p:cNvSpPr>
            <a:spLocks/>
          </p:cNvSpPr>
          <p:nvPr/>
        </p:nvSpPr>
        <p:spPr bwMode="auto">
          <a:xfrm>
            <a:off x="1892300" y="9385300"/>
            <a:ext cx="2235200" cy="698500"/>
          </a:xfrm>
          <a:prstGeom prst="roundRect">
            <a:avLst>
              <a:gd name="adj" fmla="val 7889"/>
            </a:avLst>
          </a:prstGeom>
          <a:noFill/>
          <a:ln w="12700" cap="flat" cmpd="sng">
            <a:solidFill>
              <a:srgbClr val="FFFFFF"/>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FFFFFF"/>
                </a:solidFill>
                <a:latin typeface="Open Sans" charset="0"/>
                <a:cs typeface="Open Sans" charset="0"/>
                <a:sym typeface="Open Sans" charset="0"/>
              </a:rPr>
              <a:t>dedicated</a:t>
            </a:r>
            <a:endParaRPr lang="en-US"/>
          </a:p>
        </p:txBody>
      </p:sp>
      <p:sp>
        <p:nvSpPr>
          <p:cNvPr id="24585" name="AutoShape 9"/>
          <p:cNvSpPr>
            <a:spLocks/>
          </p:cNvSpPr>
          <p:nvPr/>
        </p:nvSpPr>
        <p:spPr bwMode="auto">
          <a:xfrm>
            <a:off x="6745288" y="6711950"/>
            <a:ext cx="6591300" cy="513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 Pellentesque ornare sem lacinia quam venenatis vestibulum. Morbi leo risus, porta ac consectetur ac, vestibulum at eros.</a:t>
            </a:r>
            <a:endParaRPr lang="en-US"/>
          </a:p>
        </p:txBody>
      </p:sp>
      <p:sp>
        <p:nvSpPr>
          <p:cNvPr id="24586" name="AutoShape 10"/>
          <p:cNvSpPr>
            <a:spLocks/>
          </p:cNvSpPr>
          <p:nvPr/>
        </p:nvSpPr>
        <p:spPr bwMode="auto">
          <a:xfrm>
            <a:off x="6743700" y="33004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b="1">
                <a:solidFill>
                  <a:srgbClr val="232323"/>
                </a:solidFill>
                <a:latin typeface="Open Sans" charset="0"/>
                <a:cs typeface="Open Sans" charset="0"/>
                <a:sym typeface="Open Sans" charset="0"/>
              </a:rPr>
              <a:t>The Secrets</a:t>
            </a:r>
            <a:r>
              <a:rPr lang="en-US" sz="6400">
                <a:solidFill>
                  <a:srgbClr val="232323"/>
                </a:solidFill>
                <a:latin typeface="Open Sans" charset="0"/>
                <a:cs typeface="Open Sans" charset="0"/>
                <a:sym typeface="Open Sans" charset="0"/>
              </a:rPr>
              <a:t> of Our Success Story</a:t>
            </a:r>
            <a:endParaRPr lang="en-US"/>
          </a:p>
        </p:txBody>
      </p:sp>
      <p:sp>
        <p:nvSpPr>
          <p:cNvPr id="24588" name="AutoShape 12"/>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17</a:t>
            </a:r>
            <a:endParaRPr lang="en-US"/>
          </a:p>
        </p:txBody>
      </p:sp>
      <p:graphicFrame>
        <p:nvGraphicFramePr>
          <p:cNvPr id="2" name="Object 4"/>
          <p:cNvGraphicFramePr>
            <a:graphicFrameLocks noChangeAspect="1"/>
          </p:cNvGraphicFramePr>
          <p:nvPr>
            <p:extLst>
              <p:ext uri="{D42A27DB-BD31-4B8C-83A1-F6EECF244321}">
                <p14:modId xmlns:p14="http://schemas.microsoft.com/office/powerpoint/2010/main" val="612250914"/>
              </p:ext>
            </p:extLst>
          </p:nvPr>
        </p:nvGraphicFramePr>
        <p:xfrm>
          <a:off x="14376400" y="2819400"/>
          <a:ext cx="8483600" cy="9048750"/>
        </p:xfrm>
        <a:graphic>
          <a:graphicData uri="http://schemas.openxmlformats.org/drawingml/2006/chart">
            <c:chart xmlns:c="http://schemas.openxmlformats.org/drawingml/2006/chart" xmlns:r="http://schemas.openxmlformats.org/officeDocument/2006/relationships" r:id="rId2"/>
          </a:graphicData>
        </a:graphic>
      </p:graphicFrame>
      <p:sp>
        <p:nvSpPr>
          <p:cNvPr id="1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1"/>
          <p:cNvSpPr>
            <a:spLocks/>
          </p:cNvSpPr>
          <p:nvPr/>
        </p:nvSpPr>
        <p:spPr bwMode="auto">
          <a:xfrm>
            <a:off x="9931400" y="3324225"/>
            <a:ext cx="12954000" cy="3568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aphicFrame>
        <p:nvGraphicFramePr>
          <p:cNvPr id="25602" name="Group 2"/>
          <p:cNvGraphicFramePr>
            <a:graphicFrameLocks noGrp="1"/>
          </p:cNvGraphicFramePr>
          <p:nvPr/>
        </p:nvGraphicFramePr>
        <p:xfrm>
          <a:off x="9918700" y="5511800"/>
          <a:ext cx="12966700" cy="6364288"/>
        </p:xfrm>
        <a:graphic>
          <a:graphicData uri="http://schemas.openxmlformats.org/drawingml/2006/table">
            <a:tbl>
              <a:tblPr/>
              <a:tblGrid>
                <a:gridCol w="4330700">
                  <a:extLst>
                    <a:ext uri="{9D8B030D-6E8A-4147-A177-3AD203B41FA5}">
                      <a16:colId xmlns:a16="http://schemas.microsoft.com/office/drawing/2014/main" val="20000"/>
                    </a:ext>
                  </a:extLst>
                </a:gridCol>
                <a:gridCol w="4318000">
                  <a:extLst>
                    <a:ext uri="{9D8B030D-6E8A-4147-A177-3AD203B41FA5}">
                      <a16:colId xmlns:a16="http://schemas.microsoft.com/office/drawing/2014/main" val="20001"/>
                    </a:ext>
                  </a:extLst>
                </a:gridCol>
                <a:gridCol w="4318000">
                  <a:extLst>
                    <a:ext uri="{9D8B030D-6E8A-4147-A177-3AD203B41FA5}">
                      <a16:colId xmlns:a16="http://schemas.microsoft.com/office/drawing/2014/main" val="20002"/>
                    </a:ext>
                  </a:extLst>
                </a:gridCol>
              </a:tblGrid>
              <a:tr h="1377950">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extLst>
                  <a:ext uri="{0D108BD9-81ED-4DB2-BD59-A6C34878D82A}">
                    <a16:rowId xmlns:a16="http://schemas.microsoft.com/office/drawing/2014/main" val="10000"/>
                  </a:ext>
                </a:extLst>
              </a:tr>
              <a:tr h="1250950">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9038">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73175">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73175">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444444"/>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656" name="AutoShape 56"/>
          <p:cNvSpPr>
            <a:spLocks/>
          </p:cNvSpPr>
          <p:nvPr/>
        </p:nvSpPr>
        <p:spPr bwMode="auto">
          <a:xfrm>
            <a:off x="12090400" y="4089400"/>
            <a:ext cx="863600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80000"/>
              </a:lnSpc>
            </a:pPr>
            <a:r>
              <a:rPr lang="en-US" sz="3600">
                <a:solidFill>
                  <a:srgbClr val="444444"/>
                </a:solidFill>
                <a:latin typeface="Open Sans" charset="0"/>
                <a:cs typeface="Open Sans" charset="0"/>
                <a:sym typeface="Open Sans" charset="0"/>
              </a:rPr>
              <a:t>Specification Table</a:t>
            </a:r>
            <a:endParaRPr lang="en-US"/>
          </a:p>
        </p:txBody>
      </p:sp>
      <p:grpSp>
        <p:nvGrpSpPr>
          <p:cNvPr id="25657" name="Group 57"/>
          <p:cNvGrpSpPr>
            <a:grpSpLocks/>
          </p:cNvGrpSpPr>
          <p:nvPr/>
        </p:nvGrpSpPr>
        <p:grpSpPr bwMode="auto">
          <a:xfrm>
            <a:off x="1450975" y="723900"/>
            <a:ext cx="19580225" cy="1308100"/>
            <a:chOff x="0" y="0"/>
            <a:chExt cx="5471505" cy="1308100"/>
          </a:xfrm>
        </p:grpSpPr>
        <p:sp>
          <p:nvSpPr>
            <p:cNvPr id="25658" name="AutoShape 58"/>
            <p:cNvSpPr>
              <a:spLocks/>
            </p:cNvSpPr>
            <p:nvPr/>
          </p:nvSpPr>
          <p:spPr bwMode="auto">
            <a:xfrm>
              <a:off x="0" y="0"/>
              <a:ext cx="328359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Our Services</a:t>
              </a:r>
              <a:endParaRPr lang="en-US"/>
            </a:p>
          </p:txBody>
        </p:sp>
        <p:sp>
          <p:nvSpPr>
            <p:cNvPr id="25659" name="AutoShape 59"/>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5660" name="AutoShape 60"/>
          <p:cNvSpPr>
            <a:spLocks/>
          </p:cNvSpPr>
          <p:nvPr/>
        </p:nvSpPr>
        <p:spPr bwMode="auto">
          <a:xfrm>
            <a:off x="1484313" y="3314700"/>
            <a:ext cx="8431212"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42A3E8"/>
          </a:solidFill>
          <a:ln w="25400" cap="flat" cmpd="sng">
            <a:solidFill>
              <a:srgbClr val="009FEC"/>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nvGrpSpPr>
          <p:cNvPr id="25661" name="Group 61"/>
          <p:cNvGrpSpPr>
            <a:grpSpLocks/>
          </p:cNvGrpSpPr>
          <p:nvPr/>
        </p:nvGrpSpPr>
        <p:grpSpPr bwMode="auto">
          <a:xfrm>
            <a:off x="2451100" y="4089400"/>
            <a:ext cx="1143000" cy="1651000"/>
            <a:chOff x="0" y="0"/>
            <a:chExt cx="1143001" cy="1651000"/>
          </a:xfrm>
        </p:grpSpPr>
        <p:sp>
          <p:nvSpPr>
            <p:cNvPr id="25662" name="AutoShape 62"/>
            <p:cNvSpPr>
              <a:spLocks/>
            </p:cNvSpPr>
            <p:nvPr/>
          </p:nvSpPr>
          <p:spPr bwMode="auto">
            <a:xfrm>
              <a:off x="0" y="0"/>
              <a:ext cx="1143001" cy="165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5663" name="AutoShape 63"/>
            <p:cNvSpPr>
              <a:spLocks/>
            </p:cNvSpPr>
            <p:nvPr/>
          </p:nvSpPr>
          <p:spPr bwMode="auto">
            <a:xfrm>
              <a:off x="467590" y="154776"/>
              <a:ext cx="207819" cy="515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599"/>
                    <a:pt x="18899" y="21599"/>
                  </a:cubicBezTo>
                  <a:lnTo>
                    <a:pt x="2700" y="21599"/>
                  </a:lnTo>
                  <a:cubicBezTo>
                    <a:pt x="1202" y="21599"/>
                    <a:pt x="0" y="16758"/>
                    <a:pt x="0" y="10800"/>
                  </a:cubicBezTo>
                  <a:cubicBezTo>
                    <a:pt x="0" y="4841"/>
                    <a:pt x="1202" y="0"/>
                    <a:pt x="2700" y="0"/>
                  </a:cubicBezTo>
                  <a:lnTo>
                    <a:pt x="18899" y="0"/>
                  </a:lnTo>
                  <a:cubicBezTo>
                    <a:pt x="20387" y="0"/>
                    <a:pt x="21599" y="4841"/>
                    <a:pt x="21599" y="1080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25664" name="AutoShape 64"/>
            <p:cNvSpPr>
              <a:spLocks/>
            </p:cNvSpPr>
            <p:nvPr/>
          </p:nvSpPr>
          <p:spPr bwMode="auto">
            <a:xfrm>
              <a:off x="519545" y="1444579"/>
              <a:ext cx="103910" cy="515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599"/>
                    <a:pt x="16200" y="21599"/>
                  </a:cubicBezTo>
                  <a:lnTo>
                    <a:pt x="5400" y="21599"/>
                  </a:lnTo>
                  <a:cubicBezTo>
                    <a:pt x="2404" y="21599"/>
                    <a:pt x="0" y="16769"/>
                    <a:pt x="0" y="10800"/>
                  </a:cubicBezTo>
                  <a:cubicBezTo>
                    <a:pt x="0" y="4830"/>
                    <a:pt x="2404" y="0"/>
                    <a:pt x="5400" y="0"/>
                  </a:cubicBezTo>
                  <a:lnTo>
                    <a:pt x="16200" y="0"/>
                  </a:lnTo>
                  <a:cubicBezTo>
                    <a:pt x="19174" y="0"/>
                    <a:pt x="21599" y="4830"/>
                    <a:pt x="21599" y="1080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25665" name="AutoShape 65"/>
          <p:cNvSpPr>
            <a:spLocks/>
          </p:cNvSpPr>
          <p:nvPr/>
        </p:nvSpPr>
        <p:spPr bwMode="auto">
          <a:xfrm>
            <a:off x="4560888" y="3860800"/>
            <a:ext cx="47625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4800">
                <a:solidFill>
                  <a:srgbClr val="FFFFFF"/>
                </a:solidFill>
                <a:latin typeface="Open Sans" charset="0"/>
                <a:cs typeface="Open Sans" charset="0"/>
                <a:sym typeface="Open Sans" charset="0"/>
              </a:rPr>
              <a:t>MOBILE SERVICES</a:t>
            </a:r>
            <a:endParaRPr lang="en-US"/>
          </a:p>
        </p:txBody>
      </p:sp>
      <p:sp>
        <p:nvSpPr>
          <p:cNvPr id="25666" name="AutoShape 66"/>
          <p:cNvSpPr>
            <a:spLocks/>
          </p:cNvSpPr>
          <p:nvPr/>
        </p:nvSpPr>
        <p:spPr bwMode="auto">
          <a:xfrm>
            <a:off x="4559300" y="5499100"/>
            <a:ext cx="47625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a:solidFill>
                  <a:srgbClr val="FFFFFF"/>
                </a:solidFill>
                <a:latin typeface="Open Sans" charset="0"/>
                <a:cs typeface="Open Sans" charset="0"/>
                <a:sym typeface="Open Sans" charset="0"/>
              </a:rPr>
              <a:t>we've been lorem ipsum with many ipsum constecture</a:t>
            </a:r>
            <a:endParaRPr lang="en-US"/>
          </a:p>
        </p:txBody>
      </p:sp>
      <p:sp>
        <p:nvSpPr>
          <p:cNvPr id="25667" name="AutoShape 67"/>
          <p:cNvSpPr>
            <a:spLocks/>
          </p:cNvSpPr>
          <p:nvPr/>
        </p:nvSpPr>
        <p:spPr bwMode="auto">
          <a:xfrm rot="5400000">
            <a:off x="4525169" y="107957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solidFill>
          <a:ln>
            <a:noFill/>
          </a:ln>
          <a:effectLst/>
          <a:extLst>
            <a:ext uri="{91240B29-F687-4f45-9708-019B960494DF}">
              <a14:hiddenLine xmlns:a14="http://schemas.microsoft.com/office/drawing/2010/main" xmlns="" w="254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5668" name="AutoShape 68"/>
          <p:cNvSpPr>
            <a:spLocks/>
          </p:cNvSpPr>
          <p:nvPr/>
        </p:nvSpPr>
        <p:spPr bwMode="auto">
          <a:xfrm>
            <a:off x="1474788" y="7372350"/>
            <a:ext cx="6591300" cy="307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 id dolor id nibh ultricies vehicula</a:t>
            </a:r>
            <a:r>
              <a:rPr lang="en-US" sz="2400">
                <a:solidFill>
                  <a:srgbClr val="444444"/>
                </a:solidFill>
                <a:latin typeface="Open Sans" charset="0"/>
                <a:cs typeface="Open Sans" charset="0"/>
                <a:sym typeface="Open Sans" charset="0"/>
              </a:rPr>
              <a:t> </a:t>
            </a:r>
          </a:p>
          <a:p>
            <a:pPr algn="l"/>
            <a:endParaRPr lang="en-US" sz="2400">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25669" name="AutoShape 6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18</a:t>
            </a:r>
            <a:endParaRPr lang="en-US"/>
          </a:p>
        </p:txBody>
      </p:sp>
      <p:sp>
        <p:nvSpPr>
          <p:cNvPr id="18"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1"/>
          <p:cNvSpPr>
            <a:spLocks/>
          </p:cNvSpPr>
          <p:nvPr/>
        </p:nvSpPr>
        <p:spPr bwMode="auto">
          <a:xfrm>
            <a:off x="-293498" y="-63500"/>
            <a:ext cx="24906097" cy="8216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2759B">
              <a:alpha val="80000"/>
            </a:srgbClr>
          </a:solidFill>
          <a:ln w="25400" cap="flat" cmpd="sng">
            <a:solidFill>
              <a:srgbClr val="72759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6627" name="AutoShape 3"/>
          <p:cNvSpPr>
            <a:spLocks/>
          </p:cNvSpPr>
          <p:nvPr/>
        </p:nvSpPr>
        <p:spPr bwMode="auto">
          <a:xfrm>
            <a:off x="5295900" y="3122613"/>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lnSpc>
                <a:spcPct val="80000"/>
              </a:lnSpc>
            </a:pPr>
            <a:r>
              <a:rPr lang="en-US" sz="6400">
                <a:solidFill>
                  <a:srgbClr val="FFFFFF"/>
                </a:solidFill>
                <a:latin typeface="Open Sans" charset="0"/>
                <a:cs typeface="Open Sans" charset="0"/>
                <a:sym typeface="Open Sans" charset="0"/>
              </a:rPr>
              <a:t>From web to prototype.</a:t>
            </a:r>
          </a:p>
          <a:p>
            <a:pPr>
              <a:lnSpc>
                <a:spcPct val="80000"/>
              </a:lnSpc>
            </a:pPr>
            <a:r>
              <a:rPr lang="en-US" sz="6400">
                <a:solidFill>
                  <a:srgbClr val="FFFFFF"/>
                </a:solidFill>
                <a:latin typeface="Open Sans" charset="0"/>
                <a:cs typeface="Open Sans" charset="0"/>
                <a:sym typeface="Open Sans" charset="0"/>
              </a:rPr>
              <a:t>We create </a:t>
            </a:r>
            <a:r>
              <a:rPr lang="en-US" sz="6400" b="1">
                <a:solidFill>
                  <a:srgbClr val="FFFFFF"/>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pPr>
            <a:r>
              <a:rPr lang="en-US" sz="6400">
                <a:solidFill>
                  <a:srgbClr val="FFFFFF"/>
                </a:solidFill>
                <a:latin typeface="Open Sans" charset="0"/>
                <a:cs typeface="Open Sans" charset="0"/>
                <a:sym typeface="Open Sans" charset="0"/>
              </a:rPr>
              <a:t>We deliver dreams.</a:t>
            </a:r>
            <a:endParaRPr lang="en-US"/>
          </a:p>
        </p:txBody>
      </p:sp>
      <p:sp>
        <p:nvSpPr>
          <p:cNvPr id="26628" name="AutoShape 4"/>
          <p:cNvSpPr>
            <a:spLocks/>
          </p:cNvSpPr>
          <p:nvPr/>
        </p:nvSpPr>
        <p:spPr bwMode="auto">
          <a:xfrm>
            <a:off x="6388100" y="6261100"/>
            <a:ext cx="116078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lnSpc>
                <a:spcPct val="80000"/>
              </a:lnSpc>
            </a:pPr>
            <a:r>
              <a:rPr lang="en-US" sz="2700">
                <a:solidFill>
                  <a:srgbClr val="FFFFFF"/>
                </a:solidFill>
                <a:latin typeface="Open Sans" charset="0"/>
                <a:cs typeface="Open Sans" charset="0"/>
                <a:sym typeface="Open Sans" charset="0"/>
              </a:rPr>
              <a:t>Nullam id dolor id nibh ultricies vehicula ut id elit. Vestibulum id ligula porta felis euismod semper</a:t>
            </a:r>
            <a:endParaRPr lang="en-US"/>
          </a:p>
        </p:txBody>
      </p:sp>
      <p:sp>
        <p:nvSpPr>
          <p:cNvPr id="26629" name="AutoShape 5"/>
          <p:cNvSpPr>
            <a:spLocks/>
          </p:cNvSpPr>
          <p:nvPr/>
        </p:nvSpPr>
        <p:spPr bwMode="auto">
          <a:xfrm>
            <a:off x="1333500" y="12636500"/>
            <a:ext cx="3670300" cy="44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a:solidFill>
                  <a:srgbClr val="232323"/>
                </a:solidFill>
                <a:latin typeface="Open Sans" charset="0"/>
                <a:cs typeface="Open Sans" charset="0"/>
                <a:sym typeface="Open Sans" charset="0"/>
              </a:rPr>
              <a:t>Presentation</a:t>
            </a:r>
            <a:r>
              <a:rPr lang="en-US" sz="2000">
                <a:solidFill>
                  <a:srgbClr val="232323"/>
                </a:solidFill>
                <a:latin typeface="Open Sans" charset="0"/>
                <a:cs typeface="Open Sans" charset="0"/>
                <a:sym typeface="Open Sans" charset="0"/>
              </a:rPr>
              <a:t> name goes here</a:t>
            </a:r>
            <a:endParaRPr lang="en-US"/>
          </a:p>
        </p:txBody>
      </p:sp>
      <p:sp>
        <p:nvSpPr>
          <p:cNvPr id="26630" name="AutoShape 6"/>
          <p:cNvSpPr>
            <a:spLocks/>
          </p:cNvSpPr>
          <p:nvPr/>
        </p:nvSpPr>
        <p:spPr bwMode="auto">
          <a:xfrm>
            <a:off x="1336675" y="723900"/>
            <a:ext cx="855503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FFFFFF"/>
                </a:solidFill>
                <a:latin typeface="Open Sans" charset="0"/>
                <a:cs typeface="Open Sans" charset="0"/>
                <a:sym typeface="Open Sans" charset="0"/>
              </a:rPr>
              <a:t>3 Times Award Winning Company</a:t>
            </a:r>
            <a:endParaRPr lang="en-US"/>
          </a:p>
        </p:txBody>
      </p:sp>
      <p:grpSp>
        <p:nvGrpSpPr>
          <p:cNvPr id="26631" name="Group 7"/>
          <p:cNvGrpSpPr>
            <a:grpSpLocks/>
          </p:cNvGrpSpPr>
          <p:nvPr/>
        </p:nvGrpSpPr>
        <p:grpSpPr bwMode="auto">
          <a:xfrm>
            <a:off x="609600" y="952500"/>
            <a:ext cx="406400" cy="406400"/>
            <a:chOff x="0" y="0"/>
            <a:chExt cx="406400" cy="406400"/>
          </a:xfrm>
        </p:grpSpPr>
        <p:sp>
          <p:nvSpPr>
            <p:cNvPr id="26632" name="AutoShape 8"/>
            <p:cNvSpPr>
              <a:spLocks/>
            </p:cNvSpPr>
            <p:nvPr/>
          </p:nvSpPr>
          <p:spPr bwMode="auto">
            <a:xfrm>
              <a:off x="0" y="0"/>
              <a:ext cx="406400" cy="406400"/>
            </a:xfrm>
            <a:prstGeom prst="roundRect">
              <a:avLst>
                <a:gd name="adj" fmla="val 21681"/>
              </a:avLst>
            </a:prstGeom>
            <a:noFill/>
            <a:ln w="25400" cap="flat" cmpd="sng">
              <a:solidFill>
                <a:srgbClr val="FFFFFF">
                  <a:alpha val="70000"/>
                </a:srgbClr>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6633" name="AutoShape 9"/>
            <p:cNvSpPr>
              <a:spLocks/>
            </p:cNvSpPr>
            <p:nvPr/>
          </p:nvSpPr>
          <p:spPr bwMode="auto">
            <a:xfrm rot="5400000">
              <a:off x="118532" y="141111"/>
              <a:ext cx="180623" cy="124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a14="http://schemas.microsoft.com/office/drawing/2010/main" xmlns="" w="254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26634" name="AutoShape 10"/>
          <p:cNvSpPr>
            <a:spLocks/>
          </p:cNvSpPr>
          <p:nvPr/>
        </p:nvSpPr>
        <p:spPr bwMode="auto">
          <a:xfrm>
            <a:off x="1371600" y="1447800"/>
            <a:ext cx="209550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FFFFFF"/>
                </a:solidFill>
                <a:latin typeface="Open Sans" charset="0"/>
                <a:cs typeface="Open Sans" charset="0"/>
                <a:sym typeface="Open Sans" charset="0"/>
              </a:rPr>
              <a:t>2012, 2013, 2014</a:t>
            </a:r>
            <a:endParaRPr lang="en-US" dirty="0"/>
          </a:p>
        </p:txBody>
      </p:sp>
      <p:sp>
        <p:nvSpPr>
          <p:cNvPr id="26639" name="AutoShape 15"/>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FFFFFF"/>
                </a:solidFill>
                <a:latin typeface="Open Sans" charset="0"/>
                <a:cs typeface="Open Sans" charset="0"/>
                <a:sym typeface="Open Sans" charset="0"/>
              </a:rPr>
              <a:t>19</a:t>
            </a:r>
            <a:endParaRPr lang="en-US"/>
          </a:p>
        </p:txBody>
      </p:sp>
      <p:sp>
        <p:nvSpPr>
          <p:cNvPr id="17" name="Rectangle 16"/>
          <p:cNvSpPr/>
          <p:nvPr/>
        </p:nvSpPr>
        <p:spPr bwMode="auto">
          <a:xfrm>
            <a:off x="0" y="8305800"/>
            <a:ext cx="6017011"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8" name="Rectangle 17"/>
          <p:cNvSpPr/>
          <p:nvPr/>
        </p:nvSpPr>
        <p:spPr bwMode="auto">
          <a:xfrm>
            <a:off x="6131258" y="8302625"/>
            <a:ext cx="6017011"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9" name="Rectangle 18"/>
          <p:cNvSpPr/>
          <p:nvPr/>
        </p:nvSpPr>
        <p:spPr bwMode="auto">
          <a:xfrm>
            <a:off x="12262516" y="8307388"/>
            <a:ext cx="6017011"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4" name="Rectangle 23"/>
          <p:cNvSpPr/>
          <p:nvPr/>
        </p:nvSpPr>
        <p:spPr bwMode="auto">
          <a:xfrm>
            <a:off x="18366989" y="8300445"/>
            <a:ext cx="6017011"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 name="Picture Placeholder 1"/>
          <p:cNvSpPr>
            <a:spLocks noGrp="1"/>
          </p:cNvSpPr>
          <p:nvPr>
            <p:ph type="pic" sz="quarter" idx="10"/>
          </p:nvPr>
        </p:nvSpPr>
        <p:spPr>
          <a:xfrm>
            <a:off x="0" y="0"/>
            <a:ext cx="24384000" cy="8153400"/>
          </a:xfrm>
        </p:spPr>
      </p:sp>
      <p:sp>
        <p:nvSpPr>
          <p:cNvPr id="3" name="Picture Placeholder 2"/>
          <p:cNvSpPr>
            <a:spLocks noGrp="1"/>
          </p:cNvSpPr>
          <p:nvPr>
            <p:ph type="pic" sz="quarter" idx="11"/>
          </p:nvPr>
        </p:nvSpPr>
        <p:spPr>
          <a:xfrm>
            <a:off x="-1" y="8307387"/>
            <a:ext cx="6017011" cy="5403257"/>
          </a:xfrm>
        </p:spPr>
      </p:sp>
      <p:sp>
        <p:nvSpPr>
          <p:cNvPr id="4" name="Picture Placeholder 3"/>
          <p:cNvSpPr>
            <a:spLocks noGrp="1"/>
          </p:cNvSpPr>
          <p:nvPr>
            <p:ph type="pic" sz="quarter" idx="12"/>
          </p:nvPr>
        </p:nvSpPr>
        <p:spPr>
          <a:xfrm>
            <a:off x="18393772" y="8307387"/>
            <a:ext cx="5990228" cy="5403257"/>
          </a:xfrm>
        </p:spPr>
      </p:sp>
      <p:sp>
        <p:nvSpPr>
          <p:cNvPr id="5" name="Picture Placeholder 4"/>
          <p:cNvSpPr>
            <a:spLocks noGrp="1"/>
          </p:cNvSpPr>
          <p:nvPr>
            <p:ph type="pic" sz="quarter" idx="13"/>
          </p:nvPr>
        </p:nvSpPr>
        <p:spPr>
          <a:xfrm>
            <a:off x="12262515" y="8307387"/>
            <a:ext cx="6017011" cy="5403257"/>
          </a:xfrm>
        </p:spPr>
      </p:sp>
      <p:sp>
        <p:nvSpPr>
          <p:cNvPr id="6" name="Picture Placeholder 5"/>
          <p:cNvSpPr>
            <a:spLocks noGrp="1"/>
          </p:cNvSpPr>
          <p:nvPr>
            <p:ph type="pic" sz="quarter" idx="14"/>
          </p:nvPr>
        </p:nvSpPr>
        <p:spPr>
          <a:xfrm>
            <a:off x="6131257" y="8305800"/>
            <a:ext cx="6017011" cy="5404844"/>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1"/>
          <p:cNvSpPr>
            <a:spLocks/>
          </p:cNvSpPr>
          <p:nvPr/>
        </p:nvSpPr>
        <p:spPr bwMode="auto">
          <a:xfrm>
            <a:off x="-215986" y="4568"/>
            <a:ext cx="24612600" cy="138638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grpSp>
        <p:nvGrpSpPr>
          <p:cNvPr id="9217" name="Group 1"/>
          <p:cNvGrpSpPr>
            <a:grpSpLocks/>
          </p:cNvGrpSpPr>
          <p:nvPr/>
        </p:nvGrpSpPr>
        <p:grpSpPr bwMode="auto">
          <a:xfrm>
            <a:off x="4813300" y="3176589"/>
            <a:ext cx="14760575" cy="7351711"/>
            <a:chOff x="0" y="3175"/>
            <a:chExt cx="14761965" cy="7350126"/>
          </a:xfrm>
        </p:grpSpPr>
        <p:sp>
          <p:nvSpPr>
            <p:cNvPr id="9218" name="AutoShape 2"/>
            <p:cNvSpPr>
              <a:spLocks/>
            </p:cNvSpPr>
            <p:nvPr/>
          </p:nvSpPr>
          <p:spPr bwMode="auto">
            <a:xfrm>
              <a:off x="4144764" y="3175"/>
              <a:ext cx="10617201" cy="4095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r>
                <a:rPr lang="en-US" sz="13600">
                  <a:solidFill>
                    <a:srgbClr val="232323"/>
                  </a:solidFill>
                  <a:latin typeface="Open Sans" charset="0"/>
                  <a:cs typeface="Open Sans" charset="0"/>
                  <a:sym typeface="Open Sans" charset="0"/>
                </a:rPr>
                <a:t>Company Presentation</a:t>
              </a:r>
              <a:endParaRPr lang="en-US"/>
            </a:p>
          </p:txBody>
        </p:sp>
        <p:sp>
          <p:nvSpPr>
            <p:cNvPr id="9219" name="AutoShape 3"/>
            <p:cNvSpPr>
              <a:spLocks/>
            </p:cNvSpPr>
            <p:nvPr/>
          </p:nvSpPr>
          <p:spPr bwMode="auto">
            <a:xfrm>
              <a:off x="4140200" y="4845050"/>
              <a:ext cx="10617200" cy="1930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6400">
                  <a:solidFill>
                    <a:srgbClr val="232323"/>
                  </a:solidFill>
                  <a:latin typeface="Open Sans" charset="0"/>
                  <a:cs typeface="Open Sans" charset="0"/>
                  <a:sym typeface="Open Sans" charset="0"/>
                </a:rPr>
                <a:t>By </a:t>
              </a:r>
              <a:r>
                <a:rPr lang="en-US" sz="6400" b="1">
                  <a:solidFill>
                    <a:srgbClr val="232323"/>
                  </a:solidFill>
                  <a:latin typeface="Open Sans" charset="0"/>
                  <a:cs typeface="Open Sans" charset="0"/>
                  <a:sym typeface="Open Sans" charset="0"/>
                </a:rPr>
                <a:t>John Doe</a:t>
              </a:r>
            </a:p>
            <a:p>
              <a:pPr algn="l"/>
              <a:r>
                <a:rPr lang="en-US" sz="4200" i="1">
                  <a:solidFill>
                    <a:srgbClr val="232323"/>
                  </a:solidFill>
                  <a:latin typeface="Open Sans" charset="0"/>
                  <a:cs typeface="Open Sans" charset="0"/>
                  <a:sym typeface="Open Sans" charset="0"/>
                </a:rPr>
                <a:t>Product Manager</a:t>
              </a:r>
              <a:endParaRPr lang="en-US"/>
            </a:p>
          </p:txBody>
        </p:sp>
        <p:pic>
          <p:nvPicPr>
            <p:cNvPr id="9220" name="Picture 4" descr="logo.png"/>
            <p:cNvPicPr>
              <a:picLocks noChangeAspect="1"/>
            </p:cNvPicPr>
            <p:nvPr/>
          </p:nvPicPr>
          <p:blipFill rotWithShape="1">
            <a:blip r:embed="rId2">
              <a:extLst>
                <a:ext uri="{28A0092B-C50C-407E-A947-70E740481C1C}">
                  <a14:useLocalDpi xmlns:a14="http://schemas.microsoft.com/office/drawing/2010/main" val="0"/>
                </a:ext>
              </a:extLst>
            </a:blip>
            <a:srcRect b="10581"/>
            <a:stretch/>
          </p:blipFill>
          <p:spPr bwMode="auto">
            <a:xfrm rot="10800000">
              <a:off x="0" y="725989"/>
              <a:ext cx="3009900" cy="333872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grpSp>
          <p:nvGrpSpPr>
            <p:cNvPr id="9221" name="Group 5"/>
            <p:cNvGrpSpPr>
              <a:grpSpLocks/>
            </p:cNvGrpSpPr>
            <p:nvPr/>
          </p:nvGrpSpPr>
          <p:grpSpPr bwMode="auto">
            <a:xfrm>
              <a:off x="4152900" y="4445000"/>
              <a:ext cx="9817098" cy="2908301"/>
              <a:chOff x="0" y="0"/>
              <a:chExt cx="9817098" cy="2908300"/>
            </a:xfrm>
          </p:grpSpPr>
          <p:sp>
            <p:nvSpPr>
              <p:cNvPr id="9222" name="Line 6"/>
              <p:cNvSpPr>
                <a:spLocks noChangeShapeType="1"/>
              </p:cNvSpPr>
              <p:nvPr/>
            </p:nvSpPr>
            <p:spPr bwMode="auto">
              <a:xfrm>
                <a:off x="3412" y="0"/>
                <a:ext cx="9813686" cy="2"/>
              </a:xfrm>
              <a:prstGeom prst="line">
                <a:avLst/>
              </a:prstGeom>
              <a:noFill/>
              <a:ln w="12700" cap="flat" cmpd="sng">
                <a:solidFill>
                  <a:srgbClr val="929292"/>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9223" name="Line 7"/>
              <p:cNvSpPr>
                <a:spLocks noChangeShapeType="1"/>
              </p:cNvSpPr>
              <p:nvPr/>
            </p:nvSpPr>
            <p:spPr bwMode="auto">
              <a:xfrm>
                <a:off x="0" y="2908298"/>
                <a:ext cx="9813685" cy="2"/>
              </a:xfrm>
              <a:prstGeom prst="line">
                <a:avLst/>
              </a:prstGeom>
              <a:noFill/>
              <a:ln w="12700" cap="flat" cmpd="sng">
                <a:solidFill>
                  <a:srgbClr val="929292"/>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grpSp>
      </p:grpSp>
      <p:sp>
        <p:nvSpPr>
          <p:cNvPr id="9224" name="AutoShape 8"/>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02</a:t>
            </a:r>
            <a:endParaRPr lang="en-US"/>
          </a:p>
        </p:txBody>
      </p:sp>
      <p:sp>
        <p:nvSpPr>
          <p:cNvPr id="2" name="Picture Placeholder 1"/>
          <p:cNvSpPr>
            <a:spLocks noGrp="1"/>
          </p:cNvSpPr>
          <p:nvPr>
            <p:ph type="pic" sz="quarter" idx="10"/>
          </p:nvPr>
        </p:nvSpPr>
        <p:spPr>
          <a:xfrm>
            <a:off x="0" y="4568"/>
            <a:ext cx="24384000" cy="13711432"/>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1"/>
          <p:cNvGrpSpPr>
            <a:grpSpLocks/>
          </p:cNvGrpSpPr>
          <p:nvPr/>
        </p:nvGrpSpPr>
        <p:grpSpPr bwMode="auto">
          <a:xfrm>
            <a:off x="16341725" y="3314700"/>
            <a:ext cx="3765550" cy="6834188"/>
            <a:chOff x="0" y="0"/>
            <a:chExt cx="3764165" cy="6834665"/>
          </a:xfrm>
        </p:grpSpPr>
        <p:sp>
          <p:nvSpPr>
            <p:cNvPr id="27650" name="AutoShape 2"/>
            <p:cNvSpPr>
              <a:spLocks/>
            </p:cNvSpPr>
            <p:nvPr/>
          </p:nvSpPr>
          <p:spPr bwMode="auto">
            <a:xfrm>
              <a:off x="20651" y="2389551"/>
              <a:ext cx="3743514" cy="44451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5"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1" name="AutoShape 3"/>
            <p:cNvSpPr>
              <a:spLocks/>
            </p:cNvSpPr>
            <p:nvPr/>
          </p:nvSpPr>
          <p:spPr bwMode="auto">
            <a:xfrm>
              <a:off x="40149" y="2372747"/>
              <a:ext cx="3685021" cy="44061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600"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2" name="AutoShape 4"/>
            <p:cNvSpPr>
              <a:spLocks/>
            </p:cNvSpPr>
            <p:nvPr/>
          </p:nvSpPr>
          <p:spPr bwMode="auto">
            <a:xfrm>
              <a:off x="0" y="0"/>
              <a:ext cx="3764165" cy="247600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3" name="AutoShape 5"/>
            <p:cNvSpPr>
              <a:spLocks/>
            </p:cNvSpPr>
            <p:nvPr/>
          </p:nvSpPr>
          <p:spPr bwMode="auto">
            <a:xfrm>
              <a:off x="40149" y="119799"/>
              <a:ext cx="2515171" cy="2320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7654" name="Group 6"/>
          <p:cNvGrpSpPr>
            <a:grpSpLocks/>
          </p:cNvGrpSpPr>
          <p:nvPr/>
        </p:nvGrpSpPr>
        <p:grpSpPr bwMode="auto">
          <a:xfrm>
            <a:off x="14231938" y="4779963"/>
            <a:ext cx="1565275" cy="2843212"/>
            <a:chOff x="-1" y="0"/>
            <a:chExt cx="1564330" cy="2843710"/>
          </a:xfrm>
        </p:grpSpPr>
        <p:sp>
          <p:nvSpPr>
            <p:cNvPr id="27655" name="AutoShape 7"/>
            <p:cNvSpPr>
              <a:spLocks/>
            </p:cNvSpPr>
            <p:nvPr/>
          </p:nvSpPr>
          <p:spPr bwMode="auto">
            <a:xfrm>
              <a:off x="8583" y="994224"/>
              <a:ext cx="1555746" cy="18494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199"/>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6" name="AutoShape 8"/>
            <p:cNvSpPr>
              <a:spLocks/>
            </p:cNvSpPr>
            <p:nvPr/>
          </p:nvSpPr>
          <p:spPr bwMode="auto">
            <a:xfrm>
              <a:off x="16685" y="987233"/>
              <a:ext cx="1531438" cy="18332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7" name="AutoShape 9"/>
            <p:cNvSpPr>
              <a:spLocks/>
            </p:cNvSpPr>
            <p:nvPr/>
          </p:nvSpPr>
          <p:spPr bwMode="auto">
            <a:xfrm>
              <a:off x="-1" y="0"/>
              <a:ext cx="1564329" cy="103019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599"/>
                    <a:pt x="21494"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58" name="AutoShape 10"/>
            <p:cNvSpPr>
              <a:spLocks/>
            </p:cNvSpPr>
            <p:nvPr/>
          </p:nvSpPr>
          <p:spPr bwMode="auto">
            <a:xfrm>
              <a:off x="16685" y="49845"/>
              <a:ext cx="1045267" cy="9653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7659" name="Group 11"/>
          <p:cNvGrpSpPr>
            <a:grpSpLocks/>
          </p:cNvGrpSpPr>
          <p:nvPr/>
        </p:nvGrpSpPr>
        <p:grpSpPr bwMode="auto">
          <a:xfrm>
            <a:off x="20712113" y="4957763"/>
            <a:ext cx="1027112" cy="1866900"/>
            <a:chOff x="0" y="0"/>
            <a:chExt cx="1026590" cy="1867329"/>
          </a:xfrm>
        </p:grpSpPr>
        <p:sp>
          <p:nvSpPr>
            <p:cNvPr id="27660" name="AutoShape 12"/>
            <p:cNvSpPr>
              <a:spLocks/>
            </p:cNvSpPr>
            <p:nvPr/>
          </p:nvSpPr>
          <p:spPr bwMode="auto">
            <a:xfrm>
              <a:off x="5630" y="652859"/>
              <a:ext cx="1020958" cy="12144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9000"/>
                    <a:pt x="4837" y="9284"/>
                  </a:cubicBezTo>
                  <a:cubicBezTo>
                    <a:pt x="4837" y="9568"/>
                    <a:pt x="4500"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9000"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5"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61" name="AutoShape 13"/>
            <p:cNvSpPr>
              <a:spLocks/>
            </p:cNvSpPr>
            <p:nvPr/>
          </p:nvSpPr>
          <p:spPr bwMode="auto">
            <a:xfrm>
              <a:off x="10949" y="648268"/>
              <a:ext cx="1005006" cy="1203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200"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200"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200"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62" name="AutoShape 14"/>
            <p:cNvSpPr>
              <a:spLocks/>
            </p:cNvSpPr>
            <p:nvPr/>
          </p:nvSpPr>
          <p:spPr bwMode="auto">
            <a:xfrm>
              <a:off x="0" y="0"/>
              <a:ext cx="1026590" cy="676481"/>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600"/>
                    <a:pt x="21495"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63" name="AutoShape 15"/>
            <p:cNvSpPr>
              <a:spLocks/>
            </p:cNvSpPr>
            <p:nvPr/>
          </p:nvSpPr>
          <p:spPr bwMode="auto">
            <a:xfrm>
              <a:off x="10949" y="32731"/>
              <a:ext cx="685956" cy="633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7664" name="Group 16"/>
          <p:cNvGrpSpPr>
            <a:grpSpLocks/>
          </p:cNvGrpSpPr>
          <p:nvPr/>
        </p:nvGrpSpPr>
        <p:grpSpPr bwMode="auto">
          <a:xfrm>
            <a:off x="1450974" y="723900"/>
            <a:ext cx="19504025" cy="1308100"/>
            <a:chOff x="0" y="0"/>
            <a:chExt cx="6139607" cy="1308100"/>
          </a:xfrm>
        </p:grpSpPr>
        <p:sp>
          <p:nvSpPr>
            <p:cNvPr id="27665" name="AutoShape 17"/>
            <p:cNvSpPr>
              <a:spLocks/>
            </p:cNvSpPr>
            <p:nvPr/>
          </p:nvSpPr>
          <p:spPr bwMode="auto">
            <a:xfrm>
              <a:off x="0" y="0"/>
              <a:ext cx="6139607"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How We Solve Problems</a:t>
              </a:r>
              <a:endParaRPr lang="en-US"/>
            </a:p>
          </p:txBody>
        </p:sp>
        <p:sp>
          <p:nvSpPr>
            <p:cNvPr id="27666" name="AutoShape 18"/>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The lorem ipsum dolor sit amet</a:t>
              </a:r>
              <a:endParaRPr lang="en-US"/>
            </a:p>
          </p:txBody>
        </p:sp>
      </p:grpSp>
      <p:sp>
        <p:nvSpPr>
          <p:cNvPr id="27667" name="AutoShape 19"/>
          <p:cNvSpPr>
            <a:spLocks/>
          </p:cNvSpPr>
          <p:nvPr/>
        </p:nvSpPr>
        <p:spPr bwMode="auto">
          <a:xfrm>
            <a:off x="1449388" y="6089650"/>
            <a:ext cx="11582400" cy="476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232323"/>
                </a:solidFill>
                <a:latin typeface="Open Sans" charset="0"/>
                <a:cs typeface="Open Sans" charset="0"/>
                <a:sym typeface="Open Sans"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a:t>
            </a:r>
            <a:endParaRPr lang="en-US"/>
          </a:p>
        </p:txBody>
      </p:sp>
      <p:sp>
        <p:nvSpPr>
          <p:cNvPr id="27668" name="AutoShape 20"/>
          <p:cNvSpPr>
            <a:spLocks/>
          </p:cNvSpPr>
          <p:nvPr/>
        </p:nvSpPr>
        <p:spPr bwMode="auto">
          <a:xfrm>
            <a:off x="1447800" y="3644900"/>
            <a:ext cx="11582400" cy="1943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a:solidFill>
                  <a:srgbClr val="232323"/>
                </a:solidFill>
                <a:latin typeface="Open Sans" charset="0"/>
                <a:cs typeface="Open Sans" charset="0"/>
                <a:sym typeface="Open Sans" charset="0"/>
              </a:rPr>
              <a:t>The Real Problem is Deep Inside the Frozen Water.</a:t>
            </a:r>
            <a:endParaRPr lang="en-US"/>
          </a:p>
        </p:txBody>
      </p:sp>
      <p:sp>
        <p:nvSpPr>
          <p:cNvPr id="27669" name="AutoShape 21"/>
          <p:cNvSpPr>
            <a:spLocks/>
          </p:cNvSpPr>
          <p:nvPr/>
        </p:nvSpPr>
        <p:spPr bwMode="auto">
          <a:xfrm>
            <a:off x="13555663" y="5621338"/>
            <a:ext cx="9367837" cy="5618162"/>
          </a:xfrm>
          <a:custGeom>
            <a:avLst/>
            <a:gdLst>
              <a:gd name="T0" fmla="*/ 10201 w 20402"/>
              <a:gd name="T1" fmla="+- 0 10841 151"/>
              <a:gd name="T2" fmla="*/ 10841 h 21380"/>
              <a:gd name="T3" fmla="*/ 10201 w 20402"/>
              <a:gd name="T4" fmla="+- 0 10841 151"/>
              <a:gd name="T5" fmla="*/ 10841 h 21380"/>
              <a:gd name="T6" fmla="*/ 10201 w 20402"/>
              <a:gd name="T7" fmla="+- 0 10841 151"/>
              <a:gd name="T8" fmla="*/ 10841 h 21380"/>
              <a:gd name="T9" fmla="*/ 10201 w 20402"/>
              <a:gd name="T10" fmla="+- 0 10841 151"/>
              <a:gd name="T11" fmla="*/ 10841 h 21380"/>
            </a:gdLst>
            <a:ahLst/>
            <a:cxnLst>
              <a:cxn ang="0">
                <a:pos x="T0" y="T2"/>
              </a:cxn>
              <a:cxn ang="0">
                <a:pos x="T3" y="T5"/>
              </a:cxn>
              <a:cxn ang="0">
                <a:pos x="T6" y="T8"/>
              </a:cxn>
              <a:cxn ang="0">
                <a:pos x="T9" y="T11"/>
              </a:cxn>
            </a:cxnLst>
            <a:rect l="0" t="0" r="r" b="b"/>
            <a:pathLst>
              <a:path w="20402" h="21380">
                <a:moveTo>
                  <a:pt x="0" y="1486"/>
                </a:moveTo>
                <a:cubicBezTo>
                  <a:pt x="0" y="1486"/>
                  <a:pt x="3069" y="13090"/>
                  <a:pt x="4185" y="14145"/>
                </a:cubicBezTo>
                <a:cubicBezTo>
                  <a:pt x="5301" y="15200"/>
                  <a:pt x="5068" y="14470"/>
                  <a:pt x="5487" y="15362"/>
                </a:cubicBezTo>
                <a:cubicBezTo>
                  <a:pt x="5905" y="16255"/>
                  <a:pt x="6510" y="17310"/>
                  <a:pt x="7161" y="18608"/>
                </a:cubicBezTo>
                <a:cubicBezTo>
                  <a:pt x="7812" y="19907"/>
                  <a:pt x="7858" y="19826"/>
                  <a:pt x="8463" y="20475"/>
                </a:cubicBezTo>
                <a:cubicBezTo>
                  <a:pt x="9067" y="21124"/>
                  <a:pt x="9579" y="21449"/>
                  <a:pt x="10090" y="21367"/>
                </a:cubicBezTo>
                <a:cubicBezTo>
                  <a:pt x="10602" y="21286"/>
                  <a:pt x="11857" y="21286"/>
                  <a:pt x="12741" y="20394"/>
                </a:cubicBezTo>
                <a:cubicBezTo>
                  <a:pt x="13624" y="19501"/>
                  <a:pt x="15019" y="15849"/>
                  <a:pt x="15252" y="15444"/>
                </a:cubicBezTo>
                <a:cubicBezTo>
                  <a:pt x="15484" y="15038"/>
                  <a:pt x="15717" y="14794"/>
                  <a:pt x="16089" y="14470"/>
                </a:cubicBezTo>
                <a:cubicBezTo>
                  <a:pt x="16461" y="14145"/>
                  <a:pt x="17484" y="11954"/>
                  <a:pt x="17670" y="11467"/>
                </a:cubicBezTo>
                <a:cubicBezTo>
                  <a:pt x="17856" y="10980"/>
                  <a:pt x="17856" y="11062"/>
                  <a:pt x="18414" y="10331"/>
                </a:cubicBezTo>
                <a:cubicBezTo>
                  <a:pt x="18972" y="9601"/>
                  <a:pt x="20274" y="1730"/>
                  <a:pt x="20274" y="1324"/>
                </a:cubicBezTo>
                <a:cubicBezTo>
                  <a:pt x="20274" y="918"/>
                  <a:pt x="21600" y="-151"/>
                  <a:pt x="15704" y="17"/>
                </a:cubicBezTo>
                <a:cubicBezTo>
                  <a:pt x="12336" y="114"/>
                  <a:pt x="9611" y="808"/>
                  <a:pt x="8214" y="690"/>
                </a:cubicBezTo>
                <a:cubicBezTo>
                  <a:pt x="5218" y="437"/>
                  <a:pt x="4505" y="125"/>
                  <a:pt x="3575" y="693"/>
                </a:cubicBezTo>
                <a:cubicBezTo>
                  <a:pt x="2645" y="1261"/>
                  <a:pt x="372" y="-56"/>
                  <a:pt x="0" y="1486"/>
                </a:cubicBezTo>
                <a:close/>
              </a:path>
            </a:pathLst>
          </a:custGeom>
          <a:solidFill>
            <a:srgbClr val="9390C5">
              <a:alpha val="39999"/>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7670" name="AutoShape 22"/>
          <p:cNvSpPr>
            <a:spLocks/>
          </p:cNvSpPr>
          <p:nvPr/>
        </p:nvSpPr>
        <p:spPr bwMode="auto">
          <a:xfrm>
            <a:off x="13866813" y="6861175"/>
            <a:ext cx="6680200" cy="434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cubicBezTo>
                  <a:pt x="0" y="0"/>
                  <a:pt x="6221" y="1542"/>
                  <a:pt x="9366" y="4077"/>
                </a:cubicBezTo>
                <a:cubicBezTo>
                  <a:pt x="12512" y="6612"/>
                  <a:pt x="21600" y="13224"/>
                  <a:pt x="21600" y="13224"/>
                </a:cubicBezTo>
                <a:cubicBezTo>
                  <a:pt x="21600" y="13224"/>
                  <a:pt x="18104" y="19506"/>
                  <a:pt x="17685" y="19946"/>
                </a:cubicBezTo>
                <a:cubicBezTo>
                  <a:pt x="17266" y="20387"/>
                  <a:pt x="14400" y="21599"/>
                  <a:pt x="13770" y="21599"/>
                </a:cubicBezTo>
                <a:cubicBezTo>
                  <a:pt x="13141" y="21599"/>
                  <a:pt x="11533" y="19946"/>
                  <a:pt x="10625" y="19065"/>
                </a:cubicBezTo>
                <a:cubicBezTo>
                  <a:pt x="9716" y="18183"/>
                  <a:pt x="7829" y="13665"/>
                  <a:pt x="7269" y="13444"/>
                </a:cubicBezTo>
                <a:cubicBezTo>
                  <a:pt x="6710" y="13224"/>
                  <a:pt x="4963" y="12232"/>
                  <a:pt x="4683" y="11902"/>
                </a:cubicBezTo>
                <a:cubicBezTo>
                  <a:pt x="4403" y="11571"/>
                  <a:pt x="0" y="0"/>
                  <a:pt x="0" y="0"/>
                </a:cubicBezTo>
                <a:close/>
              </a:path>
            </a:pathLst>
          </a:custGeom>
          <a:solidFill>
            <a:srgbClr val="FFFFFF">
              <a:alpha val="20000"/>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71" name="AutoShape 23"/>
          <p:cNvSpPr>
            <a:spLocks/>
          </p:cNvSpPr>
          <p:nvPr/>
        </p:nvSpPr>
        <p:spPr bwMode="auto">
          <a:xfrm>
            <a:off x="17071975" y="6122988"/>
            <a:ext cx="5649913" cy="5076825"/>
          </a:xfrm>
          <a:custGeom>
            <a:avLst/>
            <a:gdLst>
              <a:gd name="T0" fmla="+- 0 11066 688"/>
              <a:gd name="T1" fmla="*/ T0 w 20756"/>
              <a:gd name="T2" fmla="+- 0 11169 916"/>
              <a:gd name="T3" fmla="*/ 11169 h 20507"/>
              <a:gd name="T4" fmla="+- 0 11066 688"/>
              <a:gd name="T5" fmla="*/ T4 w 20756"/>
              <a:gd name="T6" fmla="+- 0 11169 916"/>
              <a:gd name="T7" fmla="*/ 11169 h 20507"/>
              <a:gd name="T8" fmla="+- 0 11066 688"/>
              <a:gd name="T9" fmla="*/ T8 w 20756"/>
              <a:gd name="T10" fmla="+- 0 11169 916"/>
              <a:gd name="T11" fmla="*/ 11169 h 20507"/>
              <a:gd name="T12" fmla="+- 0 11066 688"/>
              <a:gd name="T13" fmla="*/ T12 w 20756"/>
              <a:gd name="T14" fmla="+- 0 11169 916"/>
              <a:gd name="T15" fmla="*/ 11169 h 20507"/>
            </a:gdLst>
            <a:ahLst/>
            <a:cxnLst>
              <a:cxn ang="0">
                <a:pos x="T1" y="T3"/>
              </a:cxn>
              <a:cxn ang="0">
                <a:pos x="T5" y="T7"/>
              </a:cxn>
              <a:cxn ang="0">
                <a:pos x="T9" y="T11"/>
              </a:cxn>
              <a:cxn ang="0">
                <a:pos x="T13" y="T15"/>
              </a:cxn>
            </a:cxnLst>
            <a:rect l="0" t="0" r="r" b="b"/>
            <a:pathLst>
              <a:path w="20756" h="20507">
                <a:moveTo>
                  <a:pt x="4691" y="20504"/>
                </a:moveTo>
                <a:cubicBezTo>
                  <a:pt x="4691" y="20504"/>
                  <a:pt x="8196" y="20683"/>
                  <a:pt x="10234" y="17905"/>
                </a:cubicBezTo>
                <a:cubicBezTo>
                  <a:pt x="12271" y="15127"/>
                  <a:pt x="13005" y="13693"/>
                  <a:pt x="13494" y="13424"/>
                </a:cubicBezTo>
                <a:cubicBezTo>
                  <a:pt x="13983" y="13155"/>
                  <a:pt x="14146" y="12976"/>
                  <a:pt x="14717" y="12259"/>
                </a:cubicBezTo>
                <a:cubicBezTo>
                  <a:pt x="15287" y="11542"/>
                  <a:pt x="16999" y="9659"/>
                  <a:pt x="17325" y="9301"/>
                </a:cubicBezTo>
                <a:cubicBezTo>
                  <a:pt x="17651" y="8942"/>
                  <a:pt x="18140" y="8763"/>
                  <a:pt x="18385" y="8405"/>
                </a:cubicBezTo>
                <a:cubicBezTo>
                  <a:pt x="18629" y="8046"/>
                  <a:pt x="20585" y="1235"/>
                  <a:pt x="20748" y="159"/>
                </a:cubicBezTo>
                <a:cubicBezTo>
                  <a:pt x="20911" y="-916"/>
                  <a:pt x="18466" y="3744"/>
                  <a:pt x="17325" y="4909"/>
                </a:cubicBezTo>
                <a:cubicBezTo>
                  <a:pt x="16184" y="6074"/>
                  <a:pt x="12027" y="9032"/>
                  <a:pt x="10641" y="9570"/>
                </a:cubicBezTo>
                <a:cubicBezTo>
                  <a:pt x="9256" y="10108"/>
                  <a:pt x="3468" y="12796"/>
                  <a:pt x="2816" y="13513"/>
                </a:cubicBezTo>
                <a:cubicBezTo>
                  <a:pt x="2164" y="14230"/>
                  <a:pt x="1594" y="15664"/>
                  <a:pt x="3142" y="15664"/>
                </a:cubicBezTo>
                <a:cubicBezTo>
                  <a:pt x="4691" y="15664"/>
                  <a:pt x="7625" y="13782"/>
                  <a:pt x="8033" y="14679"/>
                </a:cubicBezTo>
                <a:cubicBezTo>
                  <a:pt x="8441" y="15575"/>
                  <a:pt x="4284" y="17457"/>
                  <a:pt x="2898" y="17009"/>
                </a:cubicBezTo>
                <a:cubicBezTo>
                  <a:pt x="1512" y="16561"/>
                  <a:pt x="1023" y="15306"/>
                  <a:pt x="371" y="15754"/>
                </a:cubicBezTo>
                <a:cubicBezTo>
                  <a:pt x="-281" y="16202"/>
                  <a:pt x="-688" y="18891"/>
                  <a:pt x="4691" y="20504"/>
                </a:cubicBezTo>
                <a:close/>
              </a:path>
            </a:pathLst>
          </a:custGeom>
          <a:solidFill>
            <a:srgbClr val="72759B">
              <a:alpha val="9999"/>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7672" name="AutoShape 24"/>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20</a:t>
            </a:r>
            <a:endParaRPr lang="en-US"/>
          </a:p>
        </p:txBody>
      </p:sp>
      <p:sp>
        <p:nvSpPr>
          <p:cNvPr id="26"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1"/>
          <p:cNvGrpSpPr>
            <a:grpSpLocks/>
          </p:cNvGrpSpPr>
          <p:nvPr/>
        </p:nvGrpSpPr>
        <p:grpSpPr bwMode="auto">
          <a:xfrm>
            <a:off x="1450974" y="723900"/>
            <a:ext cx="19199225" cy="1308100"/>
            <a:chOff x="0" y="0"/>
            <a:chExt cx="6139607" cy="1308100"/>
          </a:xfrm>
        </p:grpSpPr>
        <p:sp>
          <p:nvSpPr>
            <p:cNvPr id="28674" name="AutoShape 2"/>
            <p:cNvSpPr>
              <a:spLocks/>
            </p:cNvSpPr>
            <p:nvPr/>
          </p:nvSpPr>
          <p:spPr bwMode="auto">
            <a:xfrm>
              <a:off x="0" y="0"/>
              <a:ext cx="6139607"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How We Solve Problems</a:t>
              </a:r>
              <a:endParaRPr lang="en-US" dirty="0"/>
            </a:p>
          </p:txBody>
        </p:sp>
        <p:sp>
          <p:nvSpPr>
            <p:cNvPr id="28675"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The lorem ipsum dolor sit amet</a:t>
              </a:r>
              <a:endParaRPr lang="en-US"/>
            </a:p>
          </p:txBody>
        </p:sp>
      </p:grpSp>
      <p:grpSp>
        <p:nvGrpSpPr>
          <p:cNvPr id="28676" name="Group 4"/>
          <p:cNvGrpSpPr>
            <a:grpSpLocks/>
          </p:cNvGrpSpPr>
          <p:nvPr/>
        </p:nvGrpSpPr>
        <p:grpSpPr bwMode="auto">
          <a:xfrm>
            <a:off x="7510463" y="3314700"/>
            <a:ext cx="9367837" cy="7924800"/>
            <a:chOff x="0" y="0"/>
            <a:chExt cx="9367678" cy="7924800"/>
          </a:xfrm>
        </p:grpSpPr>
        <p:grpSp>
          <p:nvGrpSpPr>
            <p:cNvPr id="28677" name="Group 5"/>
            <p:cNvGrpSpPr>
              <a:grpSpLocks/>
            </p:cNvGrpSpPr>
            <p:nvPr/>
          </p:nvGrpSpPr>
          <p:grpSpPr bwMode="auto">
            <a:xfrm>
              <a:off x="2786696" y="0"/>
              <a:ext cx="3764165" cy="6834665"/>
              <a:chOff x="0" y="0"/>
              <a:chExt cx="3764165" cy="6834665"/>
            </a:xfrm>
          </p:grpSpPr>
          <p:sp>
            <p:nvSpPr>
              <p:cNvPr id="28678" name="AutoShape 6"/>
              <p:cNvSpPr>
                <a:spLocks/>
              </p:cNvSpPr>
              <p:nvPr/>
            </p:nvSpPr>
            <p:spPr bwMode="auto">
              <a:xfrm>
                <a:off x="20651" y="2389551"/>
                <a:ext cx="3743514" cy="44451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5"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79" name="AutoShape 7"/>
              <p:cNvSpPr>
                <a:spLocks/>
              </p:cNvSpPr>
              <p:nvPr/>
            </p:nvSpPr>
            <p:spPr bwMode="auto">
              <a:xfrm>
                <a:off x="40149" y="2372747"/>
                <a:ext cx="3685021" cy="44061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600"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0" name="AutoShape 8"/>
              <p:cNvSpPr>
                <a:spLocks/>
              </p:cNvSpPr>
              <p:nvPr/>
            </p:nvSpPr>
            <p:spPr bwMode="auto">
              <a:xfrm>
                <a:off x="0" y="0"/>
                <a:ext cx="3764165" cy="247600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1" name="AutoShape 9"/>
              <p:cNvSpPr>
                <a:spLocks/>
              </p:cNvSpPr>
              <p:nvPr/>
            </p:nvSpPr>
            <p:spPr bwMode="auto">
              <a:xfrm>
                <a:off x="40149" y="119799"/>
                <a:ext cx="2515171" cy="2320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8682" name="Group 10"/>
            <p:cNvGrpSpPr>
              <a:grpSpLocks/>
            </p:cNvGrpSpPr>
            <p:nvPr/>
          </p:nvGrpSpPr>
          <p:grpSpPr bwMode="auto">
            <a:xfrm>
              <a:off x="676585" y="1465250"/>
              <a:ext cx="1564329" cy="2843711"/>
              <a:chOff x="-1" y="0"/>
              <a:chExt cx="1564330" cy="2843710"/>
            </a:xfrm>
          </p:grpSpPr>
          <p:sp>
            <p:nvSpPr>
              <p:cNvPr id="28683" name="AutoShape 11"/>
              <p:cNvSpPr>
                <a:spLocks/>
              </p:cNvSpPr>
              <p:nvPr/>
            </p:nvSpPr>
            <p:spPr bwMode="auto">
              <a:xfrm>
                <a:off x="8583" y="994224"/>
                <a:ext cx="1555746" cy="18494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199"/>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4" name="AutoShape 12"/>
              <p:cNvSpPr>
                <a:spLocks/>
              </p:cNvSpPr>
              <p:nvPr/>
            </p:nvSpPr>
            <p:spPr bwMode="auto">
              <a:xfrm>
                <a:off x="16685" y="987233"/>
                <a:ext cx="1531438" cy="18332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5" name="AutoShape 13"/>
              <p:cNvSpPr>
                <a:spLocks/>
              </p:cNvSpPr>
              <p:nvPr/>
            </p:nvSpPr>
            <p:spPr bwMode="auto">
              <a:xfrm>
                <a:off x="-1" y="0"/>
                <a:ext cx="1564329" cy="103019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599"/>
                      <a:pt x="21494"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6" name="AutoShape 14"/>
              <p:cNvSpPr>
                <a:spLocks/>
              </p:cNvSpPr>
              <p:nvPr/>
            </p:nvSpPr>
            <p:spPr bwMode="auto">
              <a:xfrm>
                <a:off x="16685" y="49845"/>
                <a:ext cx="1045267" cy="9653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28687" name="Group 15"/>
            <p:cNvGrpSpPr>
              <a:grpSpLocks/>
            </p:cNvGrpSpPr>
            <p:nvPr/>
          </p:nvGrpSpPr>
          <p:grpSpPr bwMode="auto">
            <a:xfrm>
              <a:off x="7156273" y="1643050"/>
              <a:ext cx="1026591" cy="1867329"/>
              <a:chOff x="0" y="0"/>
              <a:chExt cx="1026590" cy="1867329"/>
            </a:xfrm>
          </p:grpSpPr>
          <p:sp>
            <p:nvSpPr>
              <p:cNvPr id="28688" name="AutoShape 16"/>
              <p:cNvSpPr>
                <a:spLocks/>
              </p:cNvSpPr>
              <p:nvPr/>
            </p:nvSpPr>
            <p:spPr bwMode="auto">
              <a:xfrm>
                <a:off x="5630" y="652859"/>
                <a:ext cx="1020958" cy="12144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9000"/>
                      <a:pt x="4837" y="9284"/>
                    </a:cubicBezTo>
                    <a:cubicBezTo>
                      <a:pt x="4837" y="9568"/>
                      <a:pt x="4500"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9000"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5"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89" name="AutoShape 17"/>
              <p:cNvSpPr>
                <a:spLocks/>
              </p:cNvSpPr>
              <p:nvPr/>
            </p:nvSpPr>
            <p:spPr bwMode="auto">
              <a:xfrm>
                <a:off x="10949" y="648268"/>
                <a:ext cx="1005006" cy="1203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200"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200"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200"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90" name="AutoShape 18"/>
              <p:cNvSpPr>
                <a:spLocks/>
              </p:cNvSpPr>
              <p:nvPr/>
            </p:nvSpPr>
            <p:spPr bwMode="auto">
              <a:xfrm>
                <a:off x="0" y="0"/>
                <a:ext cx="1026590" cy="676481"/>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600"/>
                      <a:pt x="21495"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91" name="AutoShape 19"/>
              <p:cNvSpPr>
                <a:spLocks/>
              </p:cNvSpPr>
              <p:nvPr/>
            </p:nvSpPr>
            <p:spPr bwMode="auto">
              <a:xfrm>
                <a:off x="10949" y="32731"/>
                <a:ext cx="685956" cy="6338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28692" name="AutoShape 20"/>
            <p:cNvSpPr>
              <a:spLocks/>
            </p:cNvSpPr>
            <p:nvPr/>
          </p:nvSpPr>
          <p:spPr bwMode="auto">
            <a:xfrm>
              <a:off x="0" y="2306979"/>
              <a:ext cx="9367679" cy="5617821"/>
            </a:xfrm>
            <a:custGeom>
              <a:avLst/>
              <a:gdLst>
                <a:gd name="T0" fmla="*/ 10201 w 20402"/>
                <a:gd name="T1" fmla="+- 0 10841 151"/>
                <a:gd name="T2" fmla="*/ 10841 h 21380"/>
                <a:gd name="T3" fmla="*/ 10201 w 20402"/>
                <a:gd name="T4" fmla="+- 0 10841 151"/>
                <a:gd name="T5" fmla="*/ 10841 h 21380"/>
                <a:gd name="T6" fmla="*/ 10201 w 20402"/>
                <a:gd name="T7" fmla="+- 0 10841 151"/>
                <a:gd name="T8" fmla="*/ 10841 h 21380"/>
                <a:gd name="T9" fmla="*/ 10201 w 20402"/>
                <a:gd name="T10" fmla="+- 0 10841 151"/>
                <a:gd name="T11" fmla="*/ 10841 h 21380"/>
              </a:gdLst>
              <a:ahLst/>
              <a:cxnLst>
                <a:cxn ang="0">
                  <a:pos x="T0" y="T2"/>
                </a:cxn>
                <a:cxn ang="0">
                  <a:pos x="T3" y="T5"/>
                </a:cxn>
                <a:cxn ang="0">
                  <a:pos x="T6" y="T8"/>
                </a:cxn>
                <a:cxn ang="0">
                  <a:pos x="T9" y="T11"/>
                </a:cxn>
              </a:cxnLst>
              <a:rect l="0" t="0" r="r" b="b"/>
              <a:pathLst>
                <a:path w="20402" h="21380">
                  <a:moveTo>
                    <a:pt x="0" y="1486"/>
                  </a:moveTo>
                  <a:cubicBezTo>
                    <a:pt x="0" y="1486"/>
                    <a:pt x="3069" y="13090"/>
                    <a:pt x="4185" y="14145"/>
                  </a:cubicBezTo>
                  <a:cubicBezTo>
                    <a:pt x="5301" y="15200"/>
                    <a:pt x="5068" y="14470"/>
                    <a:pt x="5487" y="15362"/>
                  </a:cubicBezTo>
                  <a:cubicBezTo>
                    <a:pt x="5905" y="16255"/>
                    <a:pt x="6510" y="17310"/>
                    <a:pt x="7161" y="18608"/>
                  </a:cubicBezTo>
                  <a:cubicBezTo>
                    <a:pt x="7812" y="19907"/>
                    <a:pt x="7858" y="19826"/>
                    <a:pt x="8463" y="20475"/>
                  </a:cubicBezTo>
                  <a:cubicBezTo>
                    <a:pt x="9067" y="21124"/>
                    <a:pt x="9579" y="21449"/>
                    <a:pt x="10090" y="21367"/>
                  </a:cubicBezTo>
                  <a:cubicBezTo>
                    <a:pt x="10602" y="21286"/>
                    <a:pt x="11857" y="21286"/>
                    <a:pt x="12741" y="20394"/>
                  </a:cubicBezTo>
                  <a:cubicBezTo>
                    <a:pt x="13624" y="19501"/>
                    <a:pt x="15019" y="15849"/>
                    <a:pt x="15252" y="15444"/>
                  </a:cubicBezTo>
                  <a:cubicBezTo>
                    <a:pt x="15484" y="15038"/>
                    <a:pt x="15717" y="14794"/>
                    <a:pt x="16089" y="14470"/>
                  </a:cubicBezTo>
                  <a:cubicBezTo>
                    <a:pt x="16461" y="14145"/>
                    <a:pt x="17484" y="11954"/>
                    <a:pt x="17670" y="11467"/>
                  </a:cubicBezTo>
                  <a:cubicBezTo>
                    <a:pt x="17856" y="10980"/>
                    <a:pt x="17856" y="11062"/>
                    <a:pt x="18414" y="10331"/>
                  </a:cubicBezTo>
                  <a:cubicBezTo>
                    <a:pt x="18972" y="9601"/>
                    <a:pt x="20274" y="1730"/>
                    <a:pt x="20274" y="1324"/>
                  </a:cubicBezTo>
                  <a:cubicBezTo>
                    <a:pt x="20274" y="918"/>
                    <a:pt x="21600" y="-151"/>
                    <a:pt x="15704" y="17"/>
                  </a:cubicBezTo>
                  <a:cubicBezTo>
                    <a:pt x="12336" y="114"/>
                    <a:pt x="9611" y="808"/>
                    <a:pt x="8214" y="690"/>
                  </a:cubicBezTo>
                  <a:cubicBezTo>
                    <a:pt x="5218" y="437"/>
                    <a:pt x="4505" y="125"/>
                    <a:pt x="3575" y="693"/>
                  </a:cubicBezTo>
                  <a:cubicBezTo>
                    <a:pt x="2645" y="1261"/>
                    <a:pt x="372" y="-56"/>
                    <a:pt x="0" y="1486"/>
                  </a:cubicBezTo>
                  <a:close/>
                </a:path>
              </a:pathLst>
            </a:custGeom>
            <a:solidFill>
              <a:srgbClr val="9390C5">
                <a:alpha val="39999"/>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28693" name="AutoShape 21"/>
            <p:cNvSpPr>
              <a:spLocks/>
            </p:cNvSpPr>
            <p:nvPr/>
          </p:nvSpPr>
          <p:spPr bwMode="auto">
            <a:xfrm>
              <a:off x="311757" y="3547217"/>
              <a:ext cx="6680201" cy="43434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cubicBezTo>
                    <a:pt x="0" y="0"/>
                    <a:pt x="6221" y="1542"/>
                    <a:pt x="9366" y="4077"/>
                  </a:cubicBezTo>
                  <a:cubicBezTo>
                    <a:pt x="12512" y="6612"/>
                    <a:pt x="21600" y="13224"/>
                    <a:pt x="21600" y="13224"/>
                  </a:cubicBezTo>
                  <a:cubicBezTo>
                    <a:pt x="21600" y="13224"/>
                    <a:pt x="18104" y="19506"/>
                    <a:pt x="17685" y="19946"/>
                  </a:cubicBezTo>
                  <a:cubicBezTo>
                    <a:pt x="17266" y="20387"/>
                    <a:pt x="14400" y="21599"/>
                    <a:pt x="13770" y="21599"/>
                  </a:cubicBezTo>
                  <a:cubicBezTo>
                    <a:pt x="13141" y="21599"/>
                    <a:pt x="11533" y="19946"/>
                    <a:pt x="10625" y="19065"/>
                  </a:cubicBezTo>
                  <a:cubicBezTo>
                    <a:pt x="9716" y="18183"/>
                    <a:pt x="7829" y="13665"/>
                    <a:pt x="7269" y="13444"/>
                  </a:cubicBezTo>
                  <a:cubicBezTo>
                    <a:pt x="6710" y="13224"/>
                    <a:pt x="4963" y="12232"/>
                    <a:pt x="4683" y="11902"/>
                  </a:cubicBezTo>
                  <a:cubicBezTo>
                    <a:pt x="4403" y="11571"/>
                    <a:pt x="0" y="0"/>
                    <a:pt x="0" y="0"/>
                  </a:cubicBezTo>
                  <a:close/>
                </a:path>
              </a:pathLst>
            </a:custGeom>
            <a:solidFill>
              <a:srgbClr val="FFFFFF">
                <a:alpha val="20000"/>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694" name="AutoShape 22"/>
            <p:cNvSpPr>
              <a:spLocks/>
            </p:cNvSpPr>
            <p:nvPr/>
          </p:nvSpPr>
          <p:spPr bwMode="auto">
            <a:xfrm>
              <a:off x="3515511" y="2807673"/>
              <a:ext cx="5650022" cy="5076707"/>
            </a:xfrm>
            <a:custGeom>
              <a:avLst/>
              <a:gdLst>
                <a:gd name="T0" fmla="+- 0 11066 688"/>
                <a:gd name="T1" fmla="*/ T0 w 20756"/>
                <a:gd name="T2" fmla="+- 0 11169 916"/>
                <a:gd name="T3" fmla="*/ 11169 h 20507"/>
                <a:gd name="T4" fmla="+- 0 11066 688"/>
                <a:gd name="T5" fmla="*/ T4 w 20756"/>
                <a:gd name="T6" fmla="+- 0 11169 916"/>
                <a:gd name="T7" fmla="*/ 11169 h 20507"/>
                <a:gd name="T8" fmla="+- 0 11066 688"/>
                <a:gd name="T9" fmla="*/ T8 w 20756"/>
                <a:gd name="T10" fmla="+- 0 11169 916"/>
                <a:gd name="T11" fmla="*/ 11169 h 20507"/>
                <a:gd name="T12" fmla="+- 0 11066 688"/>
                <a:gd name="T13" fmla="*/ T12 w 20756"/>
                <a:gd name="T14" fmla="+- 0 11169 916"/>
                <a:gd name="T15" fmla="*/ 11169 h 20507"/>
              </a:gdLst>
              <a:ahLst/>
              <a:cxnLst>
                <a:cxn ang="0">
                  <a:pos x="T1" y="T3"/>
                </a:cxn>
                <a:cxn ang="0">
                  <a:pos x="T5" y="T7"/>
                </a:cxn>
                <a:cxn ang="0">
                  <a:pos x="T9" y="T11"/>
                </a:cxn>
                <a:cxn ang="0">
                  <a:pos x="T13" y="T15"/>
                </a:cxn>
              </a:cxnLst>
              <a:rect l="0" t="0" r="r" b="b"/>
              <a:pathLst>
                <a:path w="20756" h="20507">
                  <a:moveTo>
                    <a:pt x="4691" y="20504"/>
                  </a:moveTo>
                  <a:cubicBezTo>
                    <a:pt x="4691" y="20504"/>
                    <a:pt x="8196" y="20683"/>
                    <a:pt x="10234" y="17905"/>
                  </a:cubicBezTo>
                  <a:cubicBezTo>
                    <a:pt x="12271" y="15127"/>
                    <a:pt x="13005" y="13693"/>
                    <a:pt x="13494" y="13424"/>
                  </a:cubicBezTo>
                  <a:cubicBezTo>
                    <a:pt x="13983" y="13155"/>
                    <a:pt x="14146" y="12976"/>
                    <a:pt x="14717" y="12259"/>
                  </a:cubicBezTo>
                  <a:cubicBezTo>
                    <a:pt x="15287" y="11542"/>
                    <a:pt x="16999" y="9659"/>
                    <a:pt x="17325" y="9301"/>
                  </a:cubicBezTo>
                  <a:cubicBezTo>
                    <a:pt x="17651" y="8942"/>
                    <a:pt x="18140" y="8763"/>
                    <a:pt x="18385" y="8405"/>
                  </a:cubicBezTo>
                  <a:cubicBezTo>
                    <a:pt x="18629" y="8046"/>
                    <a:pt x="20585" y="1235"/>
                    <a:pt x="20748" y="159"/>
                  </a:cubicBezTo>
                  <a:cubicBezTo>
                    <a:pt x="20911" y="-916"/>
                    <a:pt x="18466" y="3744"/>
                    <a:pt x="17325" y="4909"/>
                  </a:cubicBezTo>
                  <a:cubicBezTo>
                    <a:pt x="16184" y="6074"/>
                    <a:pt x="12027" y="9032"/>
                    <a:pt x="10641" y="9570"/>
                  </a:cubicBezTo>
                  <a:cubicBezTo>
                    <a:pt x="9256" y="10108"/>
                    <a:pt x="3468" y="12796"/>
                    <a:pt x="2816" y="13513"/>
                  </a:cubicBezTo>
                  <a:cubicBezTo>
                    <a:pt x="2164" y="14230"/>
                    <a:pt x="1594" y="15664"/>
                    <a:pt x="3142" y="15664"/>
                  </a:cubicBezTo>
                  <a:cubicBezTo>
                    <a:pt x="4691" y="15664"/>
                    <a:pt x="7625" y="13782"/>
                    <a:pt x="8033" y="14679"/>
                  </a:cubicBezTo>
                  <a:cubicBezTo>
                    <a:pt x="8441" y="15575"/>
                    <a:pt x="4284" y="17457"/>
                    <a:pt x="2898" y="17009"/>
                  </a:cubicBezTo>
                  <a:cubicBezTo>
                    <a:pt x="1512" y="16561"/>
                    <a:pt x="1023" y="15306"/>
                    <a:pt x="371" y="15754"/>
                  </a:cubicBezTo>
                  <a:cubicBezTo>
                    <a:pt x="-281" y="16202"/>
                    <a:pt x="-688" y="18891"/>
                    <a:pt x="4691" y="20504"/>
                  </a:cubicBezTo>
                  <a:close/>
                </a:path>
              </a:pathLst>
            </a:custGeom>
            <a:solidFill>
              <a:srgbClr val="72759B">
                <a:alpha val="9999"/>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pic>
        <p:nvPicPr>
          <p:cNvPr id="28695" name="Picture 2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630895">
            <a:off x="6669088" y="6894513"/>
            <a:ext cx="5149850" cy="21764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8696" name="AutoShape 24"/>
          <p:cNvSpPr>
            <a:spLocks/>
          </p:cNvSpPr>
          <p:nvPr/>
        </p:nvSpPr>
        <p:spPr bwMode="auto">
          <a:xfrm>
            <a:off x="17805400" y="3746500"/>
            <a:ext cx="4800600" cy="201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3600" b="1">
                <a:solidFill>
                  <a:srgbClr val="232323"/>
                </a:solidFill>
                <a:latin typeface="Open Sans" charset="0"/>
                <a:cs typeface="Open Sans" charset="0"/>
                <a:sym typeface="Open Sans" charset="0"/>
              </a:rPr>
              <a:t>This is what we see:</a:t>
            </a:r>
          </a:p>
          <a:p>
            <a:pPr algn="l">
              <a:lnSpc>
                <a:spcPct val="90000"/>
              </a:lnSpc>
            </a:pPr>
            <a:r>
              <a:rPr lang="en-US" sz="2800">
                <a:solidFill>
                  <a:srgbClr val="232323"/>
                </a:solidFill>
                <a:latin typeface="Open Sans" charset="0"/>
                <a:cs typeface="Open Sans" charset="0"/>
                <a:sym typeface="Open Sans" charset="0"/>
              </a:rPr>
              <a:t>The outside of the real problems. Some kind of lorem ipsum dolor sit amet.</a:t>
            </a:r>
            <a:endParaRPr lang="en-US"/>
          </a:p>
        </p:txBody>
      </p:sp>
      <p:pic>
        <p:nvPicPr>
          <p:cNvPr id="28697"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9430896">
            <a:off x="13914438" y="3741738"/>
            <a:ext cx="3530600" cy="1746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8698" name="AutoShape 26"/>
          <p:cNvSpPr>
            <a:spLocks/>
          </p:cNvSpPr>
          <p:nvPr/>
        </p:nvSpPr>
        <p:spPr bwMode="auto">
          <a:xfrm>
            <a:off x="1447800" y="7067550"/>
            <a:ext cx="4800600" cy="257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3600" b="1">
                <a:solidFill>
                  <a:srgbClr val="232323"/>
                </a:solidFill>
                <a:latin typeface="Open Sans" charset="0"/>
                <a:cs typeface="Open Sans" charset="0"/>
                <a:sym typeface="Open Sans" charset="0"/>
              </a:rPr>
              <a:t>This is the Real Problem:</a:t>
            </a:r>
          </a:p>
          <a:p>
            <a:pPr algn="l">
              <a:lnSpc>
                <a:spcPct val="90000"/>
              </a:lnSpc>
            </a:pPr>
            <a:r>
              <a:rPr lang="en-US" sz="2800">
                <a:solidFill>
                  <a:srgbClr val="232323"/>
                </a:solidFill>
                <a:latin typeface="Open Sans" charset="0"/>
                <a:cs typeface="Open Sans" charset="0"/>
                <a:sym typeface="Open Sans" charset="0"/>
              </a:rPr>
              <a:t>The deep inside of the real problems. Some kind of lorem ipsum dolor sit amet.</a:t>
            </a:r>
            <a:endParaRPr lang="en-US"/>
          </a:p>
        </p:txBody>
      </p:sp>
      <p:grpSp>
        <p:nvGrpSpPr>
          <p:cNvPr id="28699" name="Group 27"/>
          <p:cNvGrpSpPr>
            <a:grpSpLocks/>
          </p:cNvGrpSpPr>
          <p:nvPr/>
        </p:nvGrpSpPr>
        <p:grpSpPr bwMode="auto">
          <a:xfrm>
            <a:off x="16952913" y="6613525"/>
            <a:ext cx="584200" cy="4241800"/>
            <a:chOff x="-1" y="-1"/>
            <a:chExt cx="584201" cy="4241802"/>
          </a:xfrm>
        </p:grpSpPr>
        <p:sp>
          <p:nvSpPr>
            <p:cNvPr id="28700" name="AutoShape 28"/>
            <p:cNvSpPr>
              <a:spLocks/>
            </p:cNvSpPr>
            <p:nvPr/>
          </p:nvSpPr>
          <p:spPr bwMode="auto">
            <a:xfrm>
              <a:off x="4540" y="0"/>
              <a:ext cx="579660" cy="2144649"/>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8701" name="AutoShape 29"/>
            <p:cNvSpPr>
              <a:spLocks/>
            </p:cNvSpPr>
            <p:nvPr/>
          </p:nvSpPr>
          <p:spPr bwMode="auto">
            <a:xfrm rot="10800000" flipH="1">
              <a:off x="0" y="2097151"/>
              <a:ext cx="579660" cy="2144649"/>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28702" name="AutoShape 30"/>
          <p:cNvSpPr>
            <a:spLocks/>
          </p:cNvSpPr>
          <p:nvPr/>
        </p:nvSpPr>
        <p:spPr bwMode="auto">
          <a:xfrm>
            <a:off x="17805400" y="7943850"/>
            <a:ext cx="48006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3600" b="1">
                <a:solidFill>
                  <a:srgbClr val="232323"/>
                </a:solidFill>
                <a:latin typeface="Open Sans" charset="0"/>
                <a:cs typeface="Open Sans" charset="0"/>
                <a:sym typeface="Open Sans" charset="0"/>
              </a:rPr>
              <a:t>The problem area:</a:t>
            </a:r>
          </a:p>
          <a:p>
            <a:pPr algn="l">
              <a:lnSpc>
                <a:spcPct val="90000"/>
              </a:lnSpc>
            </a:pPr>
            <a:r>
              <a:rPr lang="en-US" sz="2800">
                <a:solidFill>
                  <a:srgbClr val="232323"/>
                </a:solidFill>
                <a:latin typeface="Open Sans" charset="0"/>
                <a:cs typeface="Open Sans" charset="0"/>
                <a:sym typeface="Open Sans" charset="0"/>
              </a:rPr>
              <a:t>Some kind of lorem ipsum dolor sit amet.</a:t>
            </a:r>
            <a:endParaRPr lang="en-US"/>
          </a:p>
        </p:txBody>
      </p:sp>
      <p:sp>
        <p:nvSpPr>
          <p:cNvPr id="28703" name="AutoShape 3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21</a:t>
            </a:r>
            <a:endParaRPr lang="en-US"/>
          </a:p>
        </p:txBody>
      </p:sp>
      <p:sp>
        <p:nvSpPr>
          <p:cNvPr id="33"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1"/>
          <p:cNvSpPr>
            <a:spLocks/>
          </p:cNvSpPr>
          <p:nvPr/>
        </p:nvSpPr>
        <p:spPr bwMode="auto">
          <a:xfrm>
            <a:off x="13579475" y="6623050"/>
            <a:ext cx="4259263" cy="5059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200"/>
                  <a:pt x="15299" y="14305"/>
                  <a:pt x="15299"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4" y="1894"/>
                  <a:pt x="20024"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9698" name="AutoShape 2"/>
          <p:cNvSpPr>
            <a:spLocks/>
          </p:cNvSpPr>
          <p:nvPr/>
        </p:nvSpPr>
        <p:spPr bwMode="auto">
          <a:xfrm>
            <a:off x="13601700" y="6604000"/>
            <a:ext cx="4194175" cy="50149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600"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7999"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9699" name="Line 3"/>
          <p:cNvSpPr>
            <a:spLocks noChangeShapeType="1"/>
          </p:cNvSpPr>
          <p:nvPr/>
        </p:nvSpPr>
        <p:spPr bwMode="auto">
          <a:xfrm>
            <a:off x="1866900" y="8369300"/>
            <a:ext cx="20648613" cy="0"/>
          </a:xfrm>
          <a:prstGeom prst="line">
            <a:avLst/>
          </a:prstGeom>
          <a:noFill/>
          <a:ln w="25400" cap="rnd" cmpd="sng">
            <a:solidFill>
              <a:srgbClr val="AAAAAA"/>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29700" name="Line 4"/>
          <p:cNvSpPr>
            <a:spLocks noChangeShapeType="1"/>
          </p:cNvSpPr>
          <p:nvPr/>
        </p:nvSpPr>
        <p:spPr bwMode="auto">
          <a:xfrm>
            <a:off x="1866900" y="10072688"/>
            <a:ext cx="20650200" cy="0"/>
          </a:xfrm>
          <a:prstGeom prst="line">
            <a:avLst/>
          </a:prstGeom>
          <a:noFill/>
          <a:ln w="25400" cap="rnd" cmpd="sng">
            <a:solidFill>
              <a:srgbClr val="AAAAAA"/>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29701" name="Line 5"/>
          <p:cNvSpPr>
            <a:spLocks noChangeShapeType="1"/>
          </p:cNvSpPr>
          <p:nvPr/>
        </p:nvSpPr>
        <p:spPr bwMode="auto">
          <a:xfrm flipV="1">
            <a:off x="1889125" y="6643688"/>
            <a:ext cx="20627975" cy="0"/>
          </a:xfrm>
          <a:prstGeom prst="line">
            <a:avLst/>
          </a:prstGeom>
          <a:noFill/>
          <a:ln w="25400" cap="flat" cmpd="sng">
            <a:solidFill>
              <a:srgbClr val="C5C8D0"/>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29702" name="AutoShape 6"/>
          <p:cNvSpPr>
            <a:spLocks/>
          </p:cNvSpPr>
          <p:nvPr/>
        </p:nvSpPr>
        <p:spPr bwMode="auto">
          <a:xfrm>
            <a:off x="11431588" y="6630988"/>
            <a:ext cx="7366000" cy="5219700"/>
          </a:xfrm>
          <a:custGeom>
            <a:avLst/>
            <a:gdLst>
              <a:gd name="T0" fmla="*/ 10800 w 21600"/>
              <a:gd name="T1" fmla="*/ 10724 h 21448"/>
              <a:gd name="T2" fmla="*/ 10800 w 21600"/>
              <a:gd name="T3" fmla="*/ 10724 h 21448"/>
              <a:gd name="T4" fmla="*/ 10800 w 21600"/>
              <a:gd name="T5" fmla="*/ 10724 h 21448"/>
              <a:gd name="T6" fmla="*/ 10800 w 21600"/>
              <a:gd name="T7" fmla="*/ 10724 h 21448"/>
            </a:gdLst>
            <a:ahLst/>
            <a:cxnLst>
              <a:cxn ang="0">
                <a:pos x="T0" y="T1"/>
              </a:cxn>
              <a:cxn ang="0">
                <a:pos x="T2" y="T3"/>
              </a:cxn>
              <a:cxn ang="0">
                <a:pos x="T4" y="T5"/>
              </a:cxn>
              <a:cxn ang="0">
                <a:pos x="T6" y="T7"/>
              </a:cxn>
            </a:cxnLst>
            <a:rect l="0" t="0" r="r" b="b"/>
            <a:pathLst>
              <a:path w="21600" h="21448">
                <a:moveTo>
                  <a:pt x="0" y="0"/>
                </a:moveTo>
                <a:cubicBezTo>
                  <a:pt x="0" y="0"/>
                  <a:pt x="3283" y="3736"/>
                  <a:pt x="3745" y="4921"/>
                </a:cubicBezTo>
                <a:cubicBezTo>
                  <a:pt x="4207" y="6106"/>
                  <a:pt x="4720" y="9296"/>
                  <a:pt x="5233" y="11939"/>
                </a:cubicBezTo>
                <a:cubicBezTo>
                  <a:pt x="5746" y="14582"/>
                  <a:pt x="6310" y="15129"/>
                  <a:pt x="7695" y="16496"/>
                </a:cubicBezTo>
                <a:cubicBezTo>
                  <a:pt x="9080" y="17863"/>
                  <a:pt x="9594" y="17863"/>
                  <a:pt x="9747" y="18774"/>
                </a:cubicBezTo>
                <a:cubicBezTo>
                  <a:pt x="9901" y="19686"/>
                  <a:pt x="12210" y="21053"/>
                  <a:pt x="12980" y="21326"/>
                </a:cubicBezTo>
                <a:cubicBezTo>
                  <a:pt x="13749" y="21600"/>
                  <a:pt x="21599" y="21326"/>
                  <a:pt x="21599" y="21326"/>
                </a:cubicBezTo>
                <a:lnTo>
                  <a:pt x="21599" y="90"/>
                </a:lnTo>
                <a:lnTo>
                  <a:pt x="0" y="0"/>
                </a:lnTo>
                <a:close/>
              </a:path>
            </a:pathLst>
          </a:custGeom>
          <a:solidFill>
            <a:srgbClr val="9390C5">
              <a:alpha val="29999"/>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nvGrpSpPr>
          <p:cNvPr id="29703" name="Group 7"/>
          <p:cNvGrpSpPr>
            <a:grpSpLocks/>
          </p:cNvGrpSpPr>
          <p:nvPr/>
        </p:nvGrpSpPr>
        <p:grpSpPr bwMode="auto">
          <a:xfrm>
            <a:off x="1450975" y="723900"/>
            <a:ext cx="20037425" cy="1308100"/>
            <a:chOff x="0" y="0"/>
            <a:chExt cx="5471505" cy="1308100"/>
          </a:xfrm>
        </p:grpSpPr>
        <p:sp>
          <p:nvSpPr>
            <p:cNvPr id="29704" name="AutoShape 8"/>
            <p:cNvSpPr>
              <a:spLocks/>
            </p:cNvSpPr>
            <p:nvPr/>
          </p:nvSpPr>
          <p:spPr bwMode="auto">
            <a:xfrm>
              <a:off x="0" y="0"/>
              <a:ext cx="426114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Iceberg Diagram</a:t>
              </a:r>
              <a:endParaRPr lang="en-US"/>
            </a:p>
          </p:txBody>
        </p:sp>
        <p:sp>
          <p:nvSpPr>
            <p:cNvPr id="29705" name="AutoShape 9"/>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9706" name="AutoShape 10"/>
          <p:cNvSpPr>
            <a:spLocks/>
          </p:cNvSpPr>
          <p:nvPr/>
        </p:nvSpPr>
        <p:spPr bwMode="auto">
          <a:xfrm>
            <a:off x="13555663" y="3903663"/>
            <a:ext cx="4283075" cy="2817812"/>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9707" name="AutoShape 11"/>
          <p:cNvSpPr>
            <a:spLocks/>
          </p:cNvSpPr>
          <p:nvPr/>
        </p:nvSpPr>
        <p:spPr bwMode="auto">
          <a:xfrm>
            <a:off x="13601700" y="4040188"/>
            <a:ext cx="2862263" cy="2640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29708" name="Line 12"/>
          <p:cNvSpPr>
            <a:spLocks noChangeShapeType="1"/>
          </p:cNvSpPr>
          <p:nvPr/>
        </p:nvSpPr>
        <p:spPr bwMode="auto">
          <a:xfrm flipV="1">
            <a:off x="18808700" y="3300413"/>
            <a:ext cx="0" cy="8586787"/>
          </a:xfrm>
          <a:prstGeom prst="line">
            <a:avLst/>
          </a:prstGeom>
          <a:noFill/>
          <a:ln w="25400" cap="flat" cmpd="sng">
            <a:solidFill>
              <a:srgbClr val="C5C8D0"/>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29709" name="AutoShape 13"/>
          <p:cNvSpPr>
            <a:spLocks/>
          </p:cNvSpPr>
          <p:nvPr/>
        </p:nvSpPr>
        <p:spPr bwMode="auto">
          <a:xfrm>
            <a:off x="1866900" y="3549650"/>
            <a:ext cx="6807200" cy="2133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4200">
                <a:solidFill>
                  <a:srgbClr val="232323"/>
                </a:solidFill>
                <a:latin typeface="Open Sans" charset="0"/>
                <a:cs typeface="Open Sans" charset="0"/>
                <a:sym typeface="Open Sans" charset="0"/>
              </a:rPr>
              <a:t>What we see is only a </a:t>
            </a:r>
            <a:r>
              <a:rPr lang="en-US" sz="4200" b="1">
                <a:solidFill>
                  <a:srgbClr val="232323"/>
                </a:solidFill>
                <a:latin typeface="Open Sans" charset="0"/>
                <a:cs typeface="Open Sans" charset="0"/>
                <a:sym typeface="Open Sans" charset="0"/>
              </a:rPr>
              <a:t>perception</a:t>
            </a:r>
            <a:r>
              <a:rPr lang="en-US" sz="4200">
                <a:solidFill>
                  <a:srgbClr val="232323"/>
                </a:solidFill>
                <a:latin typeface="Open Sans" charset="0"/>
                <a:cs typeface="Open Sans" charset="0"/>
                <a:sym typeface="Open Sans" charset="0"/>
              </a:rPr>
              <a:t>. What we hear is only an </a:t>
            </a:r>
            <a:r>
              <a:rPr lang="en-US" sz="4200" b="1">
                <a:solidFill>
                  <a:srgbClr val="232323"/>
                </a:solidFill>
                <a:latin typeface="Open Sans" charset="0"/>
                <a:cs typeface="Open Sans" charset="0"/>
                <a:sym typeface="Open Sans" charset="0"/>
              </a:rPr>
              <a:t>opinion</a:t>
            </a:r>
            <a:r>
              <a:rPr lang="en-US" sz="4200">
                <a:solidFill>
                  <a:srgbClr val="232323"/>
                </a:solidFill>
                <a:latin typeface="Open Sans" charset="0"/>
                <a:cs typeface="Open Sans" charset="0"/>
                <a:sym typeface="Open Sans" charset="0"/>
              </a:rPr>
              <a:t>.</a:t>
            </a:r>
            <a:endParaRPr lang="en-US"/>
          </a:p>
        </p:txBody>
      </p:sp>
      <p:pic>
        <p:nvPicPr>
          <p:cNvPr id="29710" name="Picture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687300" y="4325938"/>
            <a:ext cx="1577975" cy="7000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9711" name="AutoShape 15"/>
          <p:cNvSpPr>
            <a:spLocks/>
          </p:cNvSpPr>
          <p:nvPr/>
        </p:nvSpPr>
        <p:spPr bwMode="auto">
          <a:xfrm>
            <a:off x="10414000" y="4057650"/>
            <a:ext cx="2276475" cy="571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700" b="1">
                <a:solidFill>
                  <a:srgbClr val="232323"/>
                </a:solidFill>
                <a:latin typeface="Open Sans" charset="0"/>
                <a:cs typeface="Open Sans" charset="0"/>
                <a:sym typeface="Open Sans" charset="0"/>
              </a:rPr>
              <a:t>What we see</a:t>
            </a:r>
            <a:endParaRPr lang="en-US"/>
          </a:p>
        </p:txBody>
      </p:sp>
      <p:sp>
        <p:nvSpPr>
          <p:cNvPr id="29712" name="AutoShape 16"/>
          <p:cNvSpPr>
            <a:spLocks/>
          </p:cNvSpPr>
          <p:nvPr/>
        </p:nvSpPr>
        <p:spPr bwMode="auto">
          <a:xfrm>
            <a:off x="1892300" y="7239000"/>
            <a:ext cx="321310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a:solidFill>
                  <a:srgbClr val="232323"/>
                </a:solidFill>
                <a:latin typeface="Open Sans" charset="0"/>
                <a:cs typeface="Open Sans" charset="0"/>
                <a:sym typeface="Open Sans" charset="0"/>
              </a:rPr>
              <a:t>Actual</a:t>
            </a:r>
            <a:r>
              <a:rPr lang="en-US" sz="2400">
                <a:solidFill>
                  <a:srgbClr val="232323"/>
                </a:solidFill>
                <a:latin typeface="Open Sans" charset="0"/>
                <a:cs typeface="Open Sans" charset="0"/>
                <a:sym typeface="Open Sans" charset="0"/>
              </a:rPr>
              <a:t> problem</a:t>
            </a:r>
            <a:endParaRPr lang="en-US"/>
          </a:p>
        </p:txBody>
      </p:sp>
      <p:sp>
        <p:nvSpPr>
          <p:cNvPr id="29713" name="AutoShape 17"/>
          <p:cNvSpPr>
            <a:spLocks/>
          </p:cNvSpPr>
          <p:nvPr/>
        </p:nvSpPr>
        <p:spPr bwMode="auto">
          <a:xfrm>
            <a:off x="1892300" y="8750300"/>
            <a:ext cx="3213100"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a:solidFill>
                  <a:srgbClr val="232323"/>
                </a:solidFill>
                <a:latin typeface="Open Sans" charset="0"/>
                <a:cs typeface="Open Sans" charset="0"/>
                <a:sym typeface="Open Sans" charset="0"/>
              </a:rPr>
              <a:t>The real </a:t>
            </a:r>
            <a:r>
              <a:rPr lang="en-US" sz="2400">
                <a:solidFill>
                  <a:srgbClr val="232323"/>
                </a:solidFill>
                <a:latin typeface="Open Sans" charset="0"/>
                <a:cs typeface="Open Sans" charset="0"/>
                <a:sym typeface="Open Sans" charset="0"/>
              </a:rPr>
              <a:t>problem is here</a:t>
            </a:r>
            <a:endParaRPr lang="en-US"/>
          </a:p>
        </p:txBody>
      </p:sp>
      <p:sp>
        <p:nvSpPr>
          <p:cNvPr id="29714" name="AutoShape 18"/>
          <p:cNvSpPr>
            <a:spLocks/>
          </p:cNvSpPr>
          <p:nvPr/>
        </p:nvSpPr>
        <p:spPr bwMode="auto">
          <a:xfrm>
            <a:off x="1892300" y="10414000"/>
            <a:ext cx="3213100"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a:solidFill>
                  <a:srgbClr val="232323"/>
                </a:solidFill>
                <a:latin typeface="Open Sans" charset="0"/>
                <a:cs typeface="Open Sans" charset="0"/>
                <a:sym typeface="Open Sans" charset="0"/>
              </a:rPr>
              <a:t>The root </a:t>
            </a:r>
            <a:r>
              <a:rPr lang="en-US" sz="2400">
                <a:solidFill>
                  <a:srgbClr val="232323"/>
                </a:solidFill>
                <a:latin typeface="Open Sans" charset="0"/>
                <a:cs typeface="Open Sans" charset="0"/>
                <a:sym typeface="Open Sans" charset="0"/>
              </a:rPr>
              <a:t>of all problems</a:t>
            </a:r>
            <a:endParaRPr lang="en-US"/>
          </a:p>
        </p:txBody>
      </p:sp>
      <p:sp>
        <p:nvSpPr>
          <p:cNvPr id="29715" name="AutoShape 19"/>
          <p:cNvSpPr>
            <a:spLocks/>
          </p:cNvSpPr>
          <p:nvPr/>
        </p:nvSpPr>
        <p:spPr bwMode="auto">
          <a:xfrm>
            <a:off x="19265900" y="5168900"/>
            <a:ext cx="293370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i="1">
                <a:solidFill>
                  <a:srgbClr val="274762"/>
                </a:solidFill>
                <a:latin typeface="Open Sans" charset="0"/>
                <a:cs typeface="Open Sans" charset="0"/>
                <a:sym typeface="Open Sans" charset="0"/>
              </a:rPr>
              <a:t>What we see area</a:t>
            </a:r>
            <a:endParaRPr lang="en-US"/>
          </a:p>
        </p:txBody>
      </p:sp>
      <p:sp>
        <p:nvSpPr>
          <p:cNvPr id="29716" name="AutoShape 20"/>
          <p:cNvSpPr>
            <a:spLocks/>
          </p:cNvSpPr>
          <p:nvPr/>
        </p:nvSpPr>
        <p:spPr bwMode="auto">
          <a:xfrm>
            <a:off x="19265900" y="724535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i="1">
                <a:solidFill>
                  <a:srgbClr val="274762"/>
                </a:solidFill>
                <a:latin typeface="Open Sans" charset="0"/>
                <a:cs typeface="Open Sans" charset="0"/>
                <a:sym typeface="Open Sans" charset="0"/>
              </a:rPr>
              <a:t>Actual problem 01</a:t>
            </a:r>
            <a:endParaRPr lang="en-US"/>
          </a:p>
        </p:txBody>
      </p:sp>
      <p:sp>
        <p:nvSpPr>
          <p:cNvPr id="29717" name="AutoShape 21"/>
          <p:cNvSpPr>
            <a:spLocks/>
          </p:cNvSpPr>
          <p:nvPr/>
        </p:nvSpPr>
        <p:spPr bwMode="auto">
          <a:xfrm>
            <a:off x="19265900" y="894080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i="1">
                <a:solidFill>
                  <a:srgbClr val="274762"/>
                </a:solidFill>
                <a:latin typeface="Open Sans" charset="0"/>
                <a:cs typeface="Open Sans" charset="0"/>
                <a:sym typeface="Open Sans" charset="0"/>
              </a:rPr>
              <a:t>Actual problem 02</a:t>
            </a:r>
            <a:endParaRPr lang="en-US"/>
          </a:p>
        </p:txBody>
      </p:sp>
      <p:sp>
        <p:nvSpPr>
          <p:cNvPr id="29718" name="AutoShape 22"/>
          <p:cNvSpPr>
            <a:spLocks/>
          </p:cNvSpPr>
          <p:nvPr/>
        </p:nvSpPr>
        <p:spPr bwMode="auto">
          <a:xfrm>
            <a:off x="19265900" y="1060450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2400" b="1" i="1">
                <a:solidFill>
                  <a:srgbClr val="274762"/>
                </a:solidFill>
                <a:latin typeface="Open Sans" charset="0"/>
                <a:cs typeface="Open Sans" charset="0"/>
                <a:sym typeface="Open Sans" charset="0"/>
              </a:rPr>
              <a:t>Actual problem 03</a:t>
            </a:r>
            <a:endParaRPr lang="en-US"/>
          </a:p>
        </p:txBody>
      </p:sp>
      <p:sp>
        <p:nvSpPr>
          <p:cNvPr id="29719" name="AutoShape 23"/>
          <p:cNvSpPr>
            <a:spLocks/>
          </p:cNvSpPr>
          <p:nvPr/>
        </p:nvSpPr>
        <p:spPr bwMode="auto">
          <a:xfrm>
            <a:off x="5346700" y="7137400"/>
            <a:ext cx="65278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r>
              <a:rPr lang="en-US" sz="2100">
                <a:solidFill>
                  <a:srgbClr val="444444"/>
                </a:solidFill>
                <a:latin typeface="Open Sans" charset="0"/>
                <a:cs typeface="Open Sans" charset="0"/>
                <a:sym typeface="Open Sans" charset="0"/>
              </a:rPr>
              <a:t>id ligula porta felis euismod semper. Aenean lacinia bibendum nulla sed consectetur.</a:t>
            </a:r>
            <a:endParaRPr lang="en-US"/>
          </a:p>
        </p:txBody>
      </p:sp>
      <p:sp>
        <p:nvSpPr>
          <p:cNvPr id="29720" name="AutoShape 24"/>
          <p:cNvSpPr>
            <a:spLocks/>
          </p:cNvSpPr>
          <p:nvPr/>
        </p:nvSpPr>
        <p:spPr bwMode="auto">
          <a:xfrm>
            <a:off x="5346700" y="8813800"/>
            <a:ext cx="65278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r>
              <a:rPr lang="en-US" sz="2100">
                <a:solidFill>
                  <a:srgbClr val="444444"/>
                </a:solidFill>
                <a:latin typeface="Open Sans" charset="0"/>
                <a:cs typeface="Open Sans" charset="0"/>
                <a:sym typeface="Open Sans" charset="0"/>
              </a:rPr>
              <a:t>id ligula porta felis euismod semper. Aenean lacinia bibendum nulla sed consectetur.</a:t>
            </a:r>
            <a:endParaRPr lang="en-US"/>
          </a:p>
        </p:txBody>
      </p:sp>
      <p:sp>
        <p:nvSpPr>
          <p:cNvPr id="29721" name="AutoShape 25"/>
          <p:cNvSpPr>
            <a:spLocks/>
          </p:cNvSpPr>
          <p:nvPr/>
        </p:nvSpPr>
        <p:spPr bwMode="auto">
          <a:xfrm>
            <a:off x="5346700" y="10452100"/>
            <a:ext cx="65278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r>
              <a:rPr lang="en-US" sz="2100">
                <a:solidFill>
                  <a:srgbClr val="444444"/>
                </a:solidFill>
                <a:latin typeface="Open Sans" charset="0"/>
                <a:cs typeface="Open Sans" charset="0"/>
                <a:sym typeface="Open Sans" charset="0"/>
              </a:rPr>
              <a:t>id ligula porta felis euismod semper. Aenean lacinia bibendum nulla sed consectetur.</a:t>
            </a:r>
            <a:endParaRPr lang="en-US"/>
          </a:p>
        </p:txBody>
      </p:sp>
      <p:sp>
        <p:nvSpPr>
          <p:cNvPr id="29722" name="AutoShape 2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22</a:t>
            </a:r>
            <a:endParaRPr lang="en-US"/>
          </a:p>
        </p:txBody>
      </p:sp>
      <p:sp>
        <p:nvSpPr>
          <p:cNvPr id="28"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1" name="Group 1"/>
          <p:cNvGrpSpPr>
            <a:grpSpLocks/>
          </p:cNvGrpSpPr>
          <p:nvPr/>
        </p:nvGrpSpPr>
        <p:grpSpPr bwMode="auto">
          <a:xfrm>
            <a:off x="1450975" y="723900"/>
            <a:ext cx="19961225" cy="1308100"/>
            <a:chOff x="0" y="0"/>
            <a:chExt cx="5471505" cy="1308100"/>
          </a:xfrm>
        </p:grpSpPr>
        <p:sp>
          <p:nvSpPr>
            <p:cNvPr id="30722"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0723"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0725" name="AutoShape 5"/>
          <p:cNvSpPr>
            <a:spLocks/>
          </p:cNvSpPr>
          <p:nvPr/>
        </p:nvSpPr>
        <p:spPr bwMode="auto">
          <a:xfrm>
            <a:off x="4244975" y="6038850"/>
            <a:ext cx="4259263" cy="5059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200"/>
                  <a:pt x="15299" y="14305"/>
                  <a:pt x="15299"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4" y="1894"/>
                  <a:pt x="20024"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26" name="AutoShape 6"/>
          <p:cNvSpPr>
            <a:spLocks/>
          </p:cNvSpPr>
          <p:nvPr/>
        </p:nvSpPr>
        <p:spPr bwMode="auto">
          <a:xfrm>
            <a:off x="4267200" y="6019800"/>
            <a:ext cx="4194175" cy="50149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600"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7999"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27" name="AutoShape 7"/>
          <p:cNvSpPr>
            <a:spLocks/>
          </p:cNvSpPr>
          <p:nvPr/>
        </p:nvSpPr>
        <p:spPr bwMode="auto">
          <a:xfrm>
            <a:off x="1817688" y="6046788"/>
            <a:ext cx="7645400" cy="5219700"/>
          </a:xfrm>
          <a:custGeom>
            <a:avLst/>
            <a:gdLst>
              <a:gd name="T0" fmla="*/ 10800 w 21600"/>
              <a:gd name="T1" fmla="*/ 10724 h 21448"/>
              <a:gd name="T2" fmla="*/ 10800 w 21600"/>
              <a:gd name="T3" fmla="*/ 10724 h 21448"/>
              <a:gd name="T4" fmla="*/ 10800 w 21600"/>
              <a:gd name="T5" fmla="*/ 10724 h 21448"/>
              <a:gd name="T6" fmla="*/ 10800 w 21600"/>
              <a:gd name="T7" fmla="*/ 10724 h 21448"/>
            </a:gdLst>
            <a:ahLst/>
            <a:cxnLst>
              <a:cxn ang="0">
                <a:pos x="T0" y="T1"/>
              </a:cxn>
              <a:cxn ang="0">
                <a:pos x="T2" y="T3"/>
              </a:cxn>
              <a:cxn ang="0">
                <a:pos x="T4" y="T5"/>
              </a:cxn>
              <a:cxn ang="0">
                <a:pos x="T6" y="T7"/>
              </a:cxn>
            </a:cxnLst>
            <a:rect l="0" t="0" r="r" b="b"/>
            <a:pathLst>
              <a:path w="21600" h="21448">
                <a:moveTo>
                  <a:pt x="0" y="0"/>
                </a:moveTo>
                <a:cubicBezTo>
                  <a:pt x="0" y="0"/>
                  <a:pt x="3283" y="3736"/>
                  <a:pt x="3745" y="4921"/>
                </a:cubicBezTo>
                <a:cubicBezTo>
                  <a:pt x="4207" y="6106"/>
                  <a:pt x="4720" y="9296"/>
                  <a:pt x="5233" y="11939"/>
                </a:cubicBezTo>
                <a:cubicBezTo>
                  <a:pt x="5746" y="14582"/>
                  <a:pt x="6310" y="15129"/>
                  <a:pt x="7695" y="16496"/>
                </a:cubicBezTo>
                <a:cubicBezTo>
                  <a:pt x="9080" y="17863"/>
                  <a:pt x="9594" y="17863"/>
                  <a:pt x="9747" y="18774"/>
                </a:cubicBezTo>
                <a:cubicBezTo>
                  <a:pt x="9901" y="19686"/>
                  <a:pt x="12210" y="21053"/>
                  <a:pt x="12980" y="21326"/>
                </a:cubicBezTo>
                <a:cubicBezTo>
                  <a:pt x="13749" y="21600"/>
                  <a:pt x="21599" y="21326"/>
                  <a:pt x="21599" y="21326"/>
                </a:cubicBezTo>
                <a:lnTo>
                  <a:pt x="21599" y="90"/>
                </a:lnTo>
                <a:lnTo>
                  <a:pt x="0" y="0"/>
                </a:lnTo>
                <a:close/>
              </a:path>
            </a:pathLst>
          </a:custGeom>
          <a:solidFill>
            <a:srgbClr val="00CBA1">
              <a:alpha val="29999"/>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28" name="AutoShape 8"/>
          <p:cNvSpPr>
            <a:spLocks/>
          </p:cNvSpPr>
          <p:nvPr/>
        </p:nvSpPr>
        <p:spPr bwMode="auto">
          <a:xfrm>
            <a:off x="4221163" y="3319463"/>
            <a:ext cx="4283075" cy="2817812"/>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29" name="AutoShape 9"/>
          <p:cNvSpPr>
            <a:spLocks/>
          </p:cNvSpPr>
          <p:nvPr/>
        </p:nvSpPr>
        <p:spPr bwMode="auto">
          <a:xfrm>
            <a:off x="4267200" y="3455988"/>
            <a:ext cx="2862263" cy="2640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30" name="AutoShape 10"/>
          <p:cNvSpPr>
            <a:spLocks/>
          </p:cNvSpPr>
          <p:nvPr/>
        </p:nvSpPr>
        <p:spPr bwMode="auto">
          <a:xfrm>
            <a:off x="11417300" y="3302000"/>
            <a:ext cx="93599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5200">
                <a:solidFill>
                  <a:srgbClr val="232323"/>
                </a:solidFill>
                <a:latin typeface="Open Sans" charset="0"/>
                <a:cs typeface="Open Sans" charset="0"/>
                <a:sym typeface="Open Sans" charset="0"/>
              </a:rPr>
              <a:t>Our Data is Very </a:t>
            </a:r>
            <a:r>
              <a:rPr lang="en-US" sz="5200" b="1">
                <a:solidFill>
                  <a:srgbClr val="232323"/>
                </a:solidFill>
                <a:latin typeface="Open Sans" charset="0"/>
                <a:cs typeface="Open Sans" charset="0"/>
                <a:sym typeface="Open Sans" charset="0"/>
              </a:rPr>
              <a:t>Accurate</a:t>
            </a:r>
            <a:r>
              <a:rPr lang="en-US" sz="5200">
                <a:solidFill>
                  <a:srgbClr val="232323"/>
                </a:solidFill>
                <a:latin typeface="Open Sans" charset="0"/>
                <a:cs typeface="Open Sans" charset="0"/>
                <a:sym typeface="Open Sans" charset="0"/>
              </a:rPr>
              <a:t>. We Even Count Lorem Ipsum.</a:t>
            </a:r>
            <a:endParaRPr lang="en-US"/>
          </a:p>
        </p:txBody>
      </p:sp>
      <p:grpSp>
        <p:nvGrpSpPr>
          <p:cNvPr id="30731" name="Group 11"/>
          <p:cNvGrpSpPr>
            <a:grpSpLocks/>
          </p:cNvGrpSpPr>
          <p:nvPr/>
        </p:nvGrpSpPr>
        <p:grpSpPr bwMode="auto">
          <a:xfrm>
            <a:off x="10145713" y="6397625"/>
            <a:ext cx="584200" cy="4241800"/>
            <a:chOff x="-1" y="-1"/>
            <a:chExt cx="584201" cy="4241802"/>
          </a:xfrm>
        </p:grpSpPr>
        <p:sp>
          <p:nvSpPr>
            <p:cNvPr id="30732" name="AutoShape 12"/>
            <p:cNvSpPr>
              <a:spLocks/>
            </p:cNvSpPr>
            <p:nvPr/>
          </p:nvSpPr>
          <p:spPr bwMode="auto">
            <a:xfrm>
              <a:off x="4540" y="0"/>
              <a:ext cx="579660" cy="2144649"/>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0733" name="AutoShape 13"/>
            <p:cNvSpPr>
              <a:spLocks/>
            </p:cNvSpPr>
            <p:nvPr/>
          </p:nvSpPr>
          <p:spPr bwMode="auto">
            <a:xfrm rot="10800000" flipH="1">
              <a:off x="0" y="2097151"/>
              <a:ext cx="579660" cy="2144649"/>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30734" name="AutoShape 14"/>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23</a:t>
            </a:r>
            <a:endParaRPr lang="en-US"/>
          </a:p>
        </p:txBody>
      </p:sp>
      <p:graphicFrame>
        <p:nvGraphicFramePr>
          <p:cNvPr id="16" name="Object 4"/>
          <p:cNvGraphicFramePr>
            <a:graphicFrameLocks noChangeAspect="1"/>
          </p:cNvGraphicFramePr>
          <p:nvPr>
            <p:extLst>
              <p:ext uri="{D42A27DB-BD31-4B8C-83A1-F6EECF244321}">
                <p14:modId xmlns:p14="http://schemas.microsoft.com/office/powerpoint/2010/main" val="116246013"/>
              </p:ext>
            </p:extLst>
          </p:nvPr>
        </p:nvGraphicFramePr>
        <p:xfrm>
          <a:off x="11506200" y="5867400"/>
          <a:ext cx="11049000" cy="6153150"/>
        </p:xfrm>
        <a:graphic>
          <a:graphicData uri="http://schemas.openxmlformats.org/drawingml/2006/chart">
            <c:chart xmlns:c="http://schemas.openxmlformats.org/drawingml/2006/chart" xmlns:r="http://schemas.openxmlformats.org/officeDocument/2006/relationships" r:id="rId2"/>
          </a:graphicData>
        </a:graphic>
      </p:graphicFrame>
      <p:sp>
        <p:nvSpPr>
          <p:cNvPr id="17"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Object 5"/>
          <p:cNvGraphicFramePr>
            <a:graphicFrameLocks noChangeAspect="1"/>
          </p:cNvGraphicFramePr>
          <p:nvPr>
            <p:extLst>
              <p:ext uri="{D42A27DB-BD31-4B8C-83A1-F6EECF244321}">
                <p14:modId xmlns:p14="http://schemas.microsoft.com/office/powerpoint/2010/main" val="971359021"/>
              </p:ext>
            </p:extLst>
          </p:nvPr>
        </p:nvGraphicFramePr>
        <p:xfrm>
          <a:off x="16535400" y="3505200"/>
          <a:ext cx="6629400" cy="594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Object 5"/>
          <p:cNvGraphicFramePr>
            <a:graphicFrameLocks noChangeAspect="1"/>
          </p:cNvGraphicFramePr>
          <p:nvPr>
            <p:extLst>
              <p:ext uri="{D42A27DB-BD31-4B8C-83A1-F6EECF244321}">
                <p14:modId xmlns:p14="http://schemas.microsoft.com/office/powerpoint/2010/main" val="3308342767"/>
              </p:ext>
            </p:extLst>
          </p:nvPr>
        </p:nvGraphicFramePr>
        <p:xfrm>
          <a:off x="9448800" y="3505200"/>
          <a:ext cx="6629400" cy="5943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Object 5"/>
          <p:cNvGraphicFramePr>
            <a:graphicFrameLocks noChangeAspect="1"/>
          </p:cNvGraphicFramePr>
          <p:nvPr>
            <p:extLst>
              <p:ext uri="{D42A27DB-BD31-4B8C-83A1-F6EECF244321}">
                <p14:modId xmlns:p14="http://schemas.microsoft.com/office/powerpoint/2010/main" val="2881396432"/>
              </p:ext>
            </p:extLst>
          </p:nvPr>
        </p:nvGraphicFramePr>
        <p:xfrm>
          <a:off x="2209800" y="1828800"/>
          <a:ext cx="6732588" cy="9869487"/>
        </p:xfrm>
        <a:graphic>
          <a:graphicData uri="http://schemas.openxmlformats.org/presentationml/2006/ole">
            <mc:AlternateContent xmlns:mc="http://schemas.openxmlformats.org/markup-compatibility/2006">
              <mc:Choice xmlns:v="urn:schemas-microsoft-com:vml" Requires="v">
                <p:oleObj spid="_x0000_s31784" name="Chart" r:id="rId5" imgW="6731000" imgH="9867900" progId="Excel.Chart.8">
                  <p:embed/>
                </p:oleObj>
              </mc:Choice>
              <mc:Fallback>
                <p:oleObj name="Chart" r:id="rId5" imgW="6731000" imgH="9867900" progId="Excel.Chart.8">
                  <p:embed/>
                  <p:pic>
                    <p:nvPicPr>
                      <p:cNvPr id="0" name=""/>
                      <p:cNvPicPr>
                        <a:picLocks noChangeAspect="1" noChangeArrowheads="1"/>
                      </p:cNvPicPr>
                      <p:nvPr/>
                    </p:nvPicPr>
                    <p:blipFill>
                      <a:blip r:embed="rId6"/>
                      <a:srcRect/>
                      <a:stretch>
                        <a:fillRect/>
                      </a:stretch>
                    </p:blipFill>
                    <p:spPr bwMode="auto">
                      <a:xfrm>
                        <a:off x="2209800" y="1828800"/>
                        <a:ext cx="6732588" cy="98694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pSp>
        <p:nvGrpSpPr>
          <p:cNvPr id="31745" name="Group 1"/>
          <p:cNvGrpSpPr>
            <a:grpSpLocks/>
          </p:cNvGrpSpPr>
          <p:nvPr/>
        </p:nvGrpSpPr>
        <p:grpSpPr bwMode="auto">
          <a:xfrm>
            <a:off x="1450975" y="723900"/>
            <a:ext cx="19885025" cy="1308100"/>
            <a:chOff x="0" y="0"/>
            <a:chExt cx="5471505" cy="1308100"/>
          </a:xfrm>
        </p:grpSpPr>
        <p:sp>
          <p:nvSpPr>
            <p:cNvPr id="31746"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1747"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1751" name="AutoShape 7"/>
          <p:cNvSpPr>
            <a:spLocks/>
          </p:cNvSpPr>
          <p:nvPr/>
        </p:nvSpPr>
        <p:spPr bwMode="auto">
          <a:xfrm>
            <a:off x="3573840" y="4490424"/>
            <a:ext cx="3007952" cy="300795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F9F9F9"/>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31752" name="AutoShape 8"/>
          <p:cNvSpPr>
            <a:spLocks/>
          </p:cNvSpPr>
          <p:nvPr/>
        </p:nvSpPr>
        <p:spPr bwMode="auto">
          <a:xfrm>
            <a:off x="2679700" y="87884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232323"/>
                </a:solidFill>
                <a:latin typeface="Open Sans" charset="0"/>
                <a:cs typeface="Open Sans" charset="0"/>
                <a:sym typeface="Open Sans" charset="0"/>
              </a:rPr>
              <a:t>Description Here</a:t>
            </a:r>
          </a:p>
          <a:p>
            <a:r>
              <a:rPr lang="en-US" sz="2400">
                <a:solidFill>
                  <a:srgbClr val="232323"/>
                </a:solidFill>
                <a:latin typeface="Open Sans" charset="0"/>
                <a:cs typeface="Open Sans" charset="0"/>
                <a:sym typeface="Open Sans" charset="0"/>
              </a:rPr>
              <a:t>Aenean lacinia bibendum nulla sed coetra augue. Aenean eu leo  Nulla vitae elit libero</a:t>
            </a:r>
            <a:endParaRPr lang="en-US"/>
          </a:p>
        </p:txBody>
      </p:sp>
      <p:sp>
        <p:nvSpPr>
          <p:cNvPr id="31756" name="AutoShape 12"/>
          <p:cNvSpPr>
            <a:spLocks/>
          </p:cNvSpPr>
          <p:nvPr/>
        </p:nvSpPr>
        <p:spPr bwMode="auto">
          <a:xfrm>
            <a:off x="10711240" y="4452324"/>
            <a:ext cx="3007952" cy="300795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F9F9F9"/>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31757" name="AutoShape 13"/>
          <p:cNvSpPr>
            <a:spLocks/>
          </p:cNvSpPr>
          <p:nvPr/>
        </p:nvSpPr>
        <p:spPr bwMode="auto">
          <a:xfrm>
            <a:off x="9817100" y="87503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232323"/>
                </a:solidFill>
                <a:latin typeface="Open Sans" charset="0"/>
                <a:cs typeface="Open Sans" charset="0"/>
                <a:sym typeface="Open Sans" charset="0"/>
              </a:rPr>
              <a:t>Description Here</a:t>
            </a:r>
          </a:p>
          <a:p>
            <a:r>
              <a:rPr lang="en-US" sz="2400">
                <a:solidFill>
                  <a:srgbClr val="232323"/>
                </a:solidFill>
                <a:latin typeface="Open Sans" charset="0"/>
                <a:cs typeface="Open Sans" charset="0"/>
                <a:sym typeface="Open Sans" charset="0"/>
              </a:rPr>
              <a:t>Aenean lacinia bibendum nulla sed coetra augue. Aenean eu leo  Nulla vitae elit libero</a:t>
            </a:r>
            <a:endParaRPr lang="en-US"/>
          </a:p>
        </p:txBody>
      </p:sp>
      <p:sp>
        <p:nvSpPr>
          <p:cNvPr id="31761" name="AutoShape 17"/>
          <p:cNvSpPr>
            <a:spLocks/>
          </p:cNvSpPr>
          <p:nvPr/>
        </p:nvSpPr>
        <p:spPr bwMode="auto">
          <a:xfrm>
            <a:off x="17848640" y="4452324"/>
            <a:ext cx="3007952" cy="300795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F9F9F9"/>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31762" name="AutoShape 18"/>
          <p:cNvSpPr>
            <a:spLocks/>
          </p:cNvSpPr>
          <p:nvPr/>
        </p:nvSpPr>
        <p:spPr bwMode="auto">
          <a:xfrm>
            <a:off x="16954500" y="87503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232323"/>
                </a:solidFill>
                <a:latin typeface="Open Sans" charset="0"/>
                <a:cs typeface="Open Sans" charset="0"/>
                <a:sym typeface="Open Sans" charset="0"/>
              </a:rPr>
              <a:t>Description Here</a:t>
            </a:r>
          </a:p>
          <a:p>
            <a:r>
              <a:rPr lang="en-US" sz="2400">
                <a:solidFill>
                  <a:srgbClr val="232323"/>
                </a:solidFill>
                <a:latin typeface="Open Sans" charset="0"/>
                <a:cs typeface="Open Sans" charset="0"/>
                <a:sym typeface="Open Sans" charset="0"/>
              </a:rPr>
              <a:t>Aenean lacinia bibendum nulla sed coetra augue. Aenean eu leo  Nulla vitae elit libero</a:t>
            </a:r>
            <a:endParaRPr lang="en-US"/>
          </a:p>
        </p:txBody>
      </p:sp>
      <p:sp>
        <p:nvSpPr>
          <p:cNvPr id="31763" name="AutoShape 19"/>
          <p:cNvSpPr>
            <a:spLocks/>
          </p:cNvSpPr>
          <p:nvPr/>
        </p:nvSpPr>
        <p:spPr bwMode="auto">
          <a:xfrm>
            <a:off x="4125913" y="5321300"/>
            <a:ext cx="1881187"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pPr>
            <a:r>
              <a:rPr lang="en-US" sz="3600" b="1">
                <a:solidFill>
                  <a:srgbClr val="232323"/>
                </a:solidFill>
                <a:latin typeface="Open Sans" charset="0"/>
                <a:cs typeface="Open Sans" charset="0"/>
                <a:sym typeface="Open Sans" charset="0"/>
              </a:rPr>
              <a:t>Pie</a:t>
            </a:r>
          </a:p>
          <a:p>
            <a:pPr>
              <a:lnSpc>
                <a:spcPct val="70000"/>
              </a:lnSpc>
            </a:pPr>
            <a:r>
              <a:rPr lang="en-US" sz="3600">
                <a:solidFill>
                  <a:srgbClr val="232323"/>
                </a:solidFill>
                <a:latin typeface="Open Sans" charset="0"/>
                <a:cs typeface="Open Sans" charset="0"/>
                <a:sym typeface="Open Sans" charset="0"/>
              </a:rPr>
              <a:t>Chart 01</a:t>
            </a:r>
            <a:endParaRPr lang="en-US"/>
          </a:p>
        </p:txBody>
      </p:sp>
      <p:sp>
        <p:nvSpPr>
          <p:cNvPr id="31764" name="AutoShape 20"/>
          <p:cNvSpPr>
            <a:spLocks/>
          </p:cNvSpPr>
          <p:nvPr/>
        </p:nvSpPr>
        <p:spPr bwMode="auto">
          <a:xfrm>
            <a:off x="11252200" y="5321300"/>
            <a:ext cx="1881188"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pPr>
            <a:r>
              <a:rPr lang="en-US" sz="3600" b="1">
                <a:solidFill>
                  <a:srgbClr val="232323"/>
                </a:solidFill>
                <a:latin typeface="Open Sans" charset="0"/>
                <a:cs typeface="Open Sans" charset="0"/>
                <a:sym typeface="Open Sans" charset="0"/>
              </a:rPr>
              <a:t>Pie</a:t>
            </a:r>
          </a:p>
          <a:p>
            <a:pPr>
              <a:lnSpc>
                <a:spcPct val="70000"/>
              </a:lnSpc>
            </a:pPr>
            <a:r>
              <a:rPr lang="en-US" sz="3600">
                <a:solidFill>
                  <a:srgbClr val="232323"/>
                </a:solidFill>
                <a:latin typeface="Open Sans" charset="0"/>
                <a:cs typeface="Open Sans" charset="0"/>
                <a:sym typeface="Open Sans" charset="0"/>
              </a:rPr>
              <a:t>Chart 02</a:t>
            </a:r>
            <a:endParaRPr lang="en-US"/>
          </a:p>
        </p:txBody>
      </p:sp>
      <p:sp>
        <p:nvSpPr>
          <p:cNvPr id="31765" name="AutoShape 21"/>
          <p:cNvSpPr>
            <a:spLocks/>
          </p:cNvSpPr>
          <p:nvPr/>
        </p:nvSpPr>
        <p:spPr bwMode="auto">
          <a:xfrm>
            <a:off x="18402300" y="5321300"/>
            <a:ext cx="1881188"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pPr>
            <a:r>
              <a:rPr lang="en-US" sz="3600" b="1">
                <a:solidFill>
                  <a:srgbClr val="232323"/>
                </a:solidFill>
                <a:latin typeface="Open Sans" charset="0"/>
                <a:cs typeface="Open Sans" charset="0"/>
                <a:sym typeface="Open Sans" charset="0"/>
              </a:rPr>
              <a:t>Pie</a:t>
            </a:r>
          </a:p>
          <a:p>
            <a:pPr>
              <a:lnSpc>
                <a:spcPct val="70000"/>
              </a:lnSpc>
            </a:pPr>
            <a:r>
              <a:rPr lang="en-US" sz="3600">
                <a:solidFill>
                  <a:srgbClr val="232323"/>
                </a:solidFill>
                <a:latin typeface="Open Sans" charset="0"/>
                <a:cs typeface="Open Sans" charset="0"/>
                <a:sym typeface="Open Sans" charset="0"/>
              </a:rPr>
              <a:t>Chart 03</a:t>
            </a:r>
            <a:endParaRPr lang="en-US"/>
          </a:p>
        </p:txBody>
      </p:sp>
      <p:sp>
        <p:nvSpPr>
          <p:cNvPr id="31766" name="AutoShape 22"/>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24</a:t>
            </a:r>
            <a:endParaRPr lang="en-US"/>
          </a:p>
        </p:txBody>
      </p:sp>
      <p:sp>
        <p:nvSpPr>
          <p:cNvPr id="18"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5"/>
          <p:cNvGraphicFramePr>
            <a:graphicFrameLocks noChangeAspect="1"/>
          </p:cNvGraphicFramePr>
          <p:nvPr>
            <p:extLst>
              <p:ext uri="{D42A27DB-BD31-4B8C-83A1-F6EECF244321}">
                <p14:modId xmlns:p14="http://schemas.microsoft.com/office/powerpoint/2010/main" val="1455727366"/>
              </p:ext>
            </p:extLst>
          </p:nvPr>
        </p:nvGraphicFramePr>
        <p:xfrm>
          <a:off x="2971800" y="3810000"/>
          <a:ext cx="8550275" cy="8058151"/>
        </p:xfrm>
        <a:graphic>
          <a:graphicData uri="http://schemas.openxmlformats.org/drawingml/2006/chart">
            <c:chart xmlns:c="http://schemas.openxmlformats.org/drawingml/2006/chart" xmlns:r="http://schemas.openxmlformats.org/officeDocument/2006/relationships" r:id="rId2"/>
          </a:graphicData>
        </a:graphic>
      </p:graphicFrame>
      <p:grpSp>
        <p:nvGrpSpPr>
          <p:cNvPr id="32769" name="Group 1"/>
          <p:cNvGrpSpPr>
            <a:grpSpLocks/>
          </p:cNvGrpSpPr>
          <p:nvPr/>
        </p:nvGrpSpPr>
        <p:grpSpPr bwMode="auto">
          <a:xfrm>
            <a:off x="1450975" y="723900"/>
            <a:ext cx="19961225" cy="1308100"/>
            <a:chOff x="0" y="0"/>
            <a:chExt cx="5471505" cy="1308100"/>
          </a:xfrm>
        </p:grpSpPr>
        <p:sp>
          <p:nvSpPr>
            <p:cNvPr id="32770"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2771"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2774" name="AutoShape 6"/>
          <p:cNvSpPr>
            <a:spLocks/>
          </p:cNvSpPr>
          <p:nvPr/>
        </p:nvSpPr>
        <p:spPr bwMode="auto">
          <a:xfrm>
            <a:off x="4437642" y="5035068"/>
            <a:ext cx="4204664" cy="42046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F9F9F9"/>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32775" name="AutoShape 7"/>
          <p:cNvSpPr>
            <a:spLocks/>
          </p:cNvSpPr>
          <p:nvPr/>
        </p:nvSpPr>
        <p:spPr bwMode="auto">
          <a:xfrm>
            <a:off x="5599113" y="6477000"/>
            <a:ext cx="1881187"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pPr>
            <a:r>
              <a:rPr lang="en-US" sz="3600" b="1">
                <a:solidFill>
                  <a:srgbClr val="232323"/>
                </a:solidFill>
                <a:latin typeface="Open Sans" charset="0"/>
                <a:cs typeface="Open Sans" charset="0"/>
                <a:sym typeface="Open Sans" charset="0"/>
              </a:rPr>
              <a:t>Pie</a:t>
            </a:r>
          </a:p>
          <a:p>
            <a:pPr>
              <a:lnSpc>
                <a:spcPct val="70000"/>
              </a:lnSpc>
            </a:pPr>
            <a:r>
              <a:rPr lang="en-US" sz="3600">
                <a:solidFill>
                  <a:srgbClr val="232323"/>
                </a:solidFill>
                <a:latin typeface="Open Sans" charset="0"/>
                <a:cs typeface="Open Sans" charset="0"/>
                <a:sym typeface="Open Sans" charset="0"/>
              </a:rPr>
              <a:t>Chart 01</a:t>
            </a:r>
            <a:endParaRPr lang="en-US"/>
          </a:p>
        </p:txBody>
      </p:sp>
      <p:grpSp>
        <p:nvGrpSpPr>
          <p:cNvPr id="32776" name="Group 8"/>
          <p:cNvGrpSpPr>
            <a:grpSpLocks/>
          </p:cNvGrpSpPr>
          <p:nvPr/>
        </p:nvGrpSpPr>
        <p:grpSpPr bwMode="auto">
          <a:xfrm>
            <a:off x="12609513" y="8255000"/>
            <a:ext cx="395287" cy="393700"/>
            <a:chOff x="-1" y="0"/>
            <a:chExt cx="393702" cy="393701"/>
          </a:xfrm>
        </p:grpSpPr>
        <p:sp>
          <p:nvSpPr>
            <p:cNvPr id="32777" name="AutoShape 9"/>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2778" name="AutoShape 10"/>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2779" name="AutoShape 11"/>
          <p:cNvSpPr>
            <a:spLocks/>
          </p:cNvSpPr>
          <p:nvPr/>
        </p:nvSpPr>
        <p:spPr bwMode="auto">
          <a:xfrm>
            <a:off x="12598400" y="3657600"/>
            <a:ext cx="93599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5200">
                <a:solidFill>
                  <a:srgbClr val="232323"/>
                </a:solidFill>
                <a:latin typeface="Open Sans" charset="0"/>
                <a:cs typeface="Open Sans" charset="0"/>
                <a:sym typeface="Open Sans" charset="0"/>
              </a:rPr>
              <a:t>Our Data is Very </a:t>
            </a:r>
            <a:r>
              <a:rPr lang="en-US" sz="5200" b="1">
                <a:solidFill>
                  <a:srgbClr val="232323"/>
                </a:solidFill>
                <a:latin typeface="Open Sans" charset="0"/>
                <a:cs typeface="Open Sans" charset="0"/>
                <a:sym typeface="Open Sans" charset="0"/>
              </a:rPr>
              <a:t>Accurate</a:t>
            </a:r>
            <a:r>
              <a:rPr lang="en-US" sz="5200">
                <a:solidFill>
                  <a:srgbClr val="232323"/>
                </a:solidFill>
                <a:latin typeface="Open Sans" charset="0"/>
                <a:cs typeface="Open Sans" charset="0"/>
                <a:sym typeface="Open Sans" charset="0"/>
              </a:rPr>
              <a:t>. We Even Count Lorem Ipsum.</a:t>
            </a:r>
            <a:endParaRPr lang="en-US"/>
          </a:p>
        </p:txBody>
      </p:sp>
      <p:sp>
        <p:nvSpPr>
          <p:cNvPr id="32780" name="AutoShape 12"/>
          <p:cNvSpPr>
            <a:spLocks/>
          </p:cNvSpPr>
          <p:nvPr/>
        </p:nvSpPr>
        <p:spPr bwMode="auto">
          <a:xfrm>
            <a:off x="12598400" y="5816600"/>
            <a:ext cx="93599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Nulla vitae elit libero, a pharetra augue. </a:t>
            </a:r>
            <a:endParaRPr lang="en-US"/>
          </a:p>
        </p:txBody>
      </p:sp>
      <p:sp>
        <p:nvSpPr>
          <p:cNvPr id="32781" name="AutoShape 13"/>
          <p:cNvSpPr>
            <a:spLocks/>
          </p:cNvSpPr>
          <p:nvPr/>
        </p:nvSpPr>
        <p:spPr bwMode="auto">
          <a:xfrm>
            <a:off x="13246100" y="81851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32782" name="Group 14"/>
          <p:cNvGrpSpPr>
            <a:grpSpLocks/>
          </p:cNvGrpSpPr>
          <p:nvPr/>
        </p:nvGrpSpPr>
        <p:grpSpPr bwMode="auto">
          <a:xfrm>
            <a:off x="12609513" y="9055100"/>
            <a:ext cx="395287" cy="393700"/>
            <a:chOff x="-1" y="0"/>
            <a:chExt cx="393702" cy="393701"/>
          </a:xfrm>
        </p:grpSpPr>
        <p:sp>
          <p:nvSpPr>
            <p:cNvPr id="32783" name="AutoShape 15"/>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2784" name="AutoShape 16"/>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2785" name="AutoShape 17"/>
          <p:cNvSpPr>
            <a:spLocks/>
          </p:cNvSpPr>
          <p:nvPr/>
        </p:nvSpPr>
        <p:spPr bwMode="auto">
          <a:xfrm>
            <a:off x="13246100" y="8991600"/>
            <a:ext cx="671353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32786" name="Group 18"/>
          <p:cNvGrpSpPr>
            <a:grpSpLocks/>
          </p:cNvGrpSpPr>
          <p:nvPr/>
        </p:nvGrpSpPr>
        <p:grpSpPr bwMode="auto">
          <a:xfrm>
            <a:off x="12609513" y="9867900"/>
            <a:ext cx="395287" cy="393700"/>
            <a:chOff x="-1" y="0"/>
            <a:chExt cx="393702" cy="393701"/>
          </a:xfrm>
        </p:grpSpPr>
        <p:sp>
          <p:nvSpPr>
            <p:cNvPr id="32787" name="AutoShape 19"/>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2788" name="AutoShape 20"/>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2789" name="AutoShape 21"/>
          <p:cNvSpPr>
            <a:spLocks/>
          </p:cNvSpPr>
          <p:nvPr/>
        </p:nvSpPr>
        <p:spPr bwMode="auto">
          <a:xfrm>
            <a:off x="13246100" y="98044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grpSp>
        <p:nvGrpSpPr>
          <p:cNvPr id="32790" name="Group 22"/>
          <p:cNvGrpSpPr>
            <a:grpSpLocks/>
          </p:cNvGrpSpPr>
          <p:nvPr/>
        </p:nvGrpSpPr>
        <p:grpSpPr bwMode="auto">
          <a:xfrm>
            <a:off x="12609513" y="10718800"/>
            <a:ext cx="395287" cy="393700"/>
            <a:chOff x="-1" y="0"/>
            <a:chExt cx="393702" cy="393701"/>
          </a:xfrm>
        </p:grpSpPr>
        <p:sp>
          <p:nvSpPr>
            <p:cNvPr id="32791" name="AutoShape 23"/>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2792" name="AutoShape 24"/>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2793" name="AutoShape 25"/>
          <p:cNvSpPr>
            <a:spLocks/>
          </p:cNvSpPr>
          <p:nvPr/>
        </p:nvSpPr>
        <p:spPr bwMode="auto">
          <a:xfrm>
            <a:off x="13246100" y="106553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32794" name="AutoShape 2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25</a:t>
            </a:r>
            <a:endParaRPr lang="en-US"/>
          </a:p>
        </p:txBody>
      </p:sp>
      <p:sp>
        <p:nvSpPr>
          <p:cNvPr id="27"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1"/>
          <p:cNvGrpSpPr>
            <a:grpSpLocks/>
          </p:cNvGrpSpPr>
          <p:nvPr/>
        </p:nvGrpSpPr>
        <p:grpSpPr bwMode="auto">
          <a:xfrm>
            <a:off x="1450975" y="723900"/>
            <a:ext cx="19961225" cy="1308100"/>
            <a:chOff x="0" y="0"/>
            <a:chExt cx="5471505" cy="1308100"/>
          </a:xfrm>
        </p:grpSpPr>
        <p:sp>
          <p:nvSpPr>
            <p:cNvPr id="33794"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3795"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grpSp>
        <p:nvGrpSpPr>
          <p:cNvPr id="33797" name="Group 5"/>
          <p:cNvGrpSpPr>
            <a:grpSpLocks/>
          </p:cNvGrpSpPr>
          <p:nvPr/>
        </p:nvGrpSpPr>
        <p:grpSpPr bwMode="auto">
          <a:xfrm>
            <a:off x="12609513" y="8686800"/>
            <a:ext cx="395287" cy="393700"/>
            <a:chOff x="-1" y="0"/>
            <a:chExt cx="393702" cy="393701"/>
          </a:xfrm>
        </p:grpSpPr>
        <p:sp>
          <p:nvSpPr>
            <p:cNvPr id="33798" name="AutoShape 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3799" name="AutoShape 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3800" name="AutoShape 8"/>
          <p:cNvSpPr>
            <a:spLocks/>
          </p:cNvSpPr>
          <p:nvPr/>
        </p:nvSpPr>
        <p:spPr bwMode="auto">
          <a:xfrm>
            <a:off x="12598400" y="4089400"/>
            <a:ext cx="93599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5200">
                <a:solidFill>
                  <a:srgbClr val="232323"/>
                </a:solidFill>
                <a:latin typeface="Open Sans" charset="0"/>
                <a:cs typeface="Open Sans" charset="0"/>
                <a:sym typeface="Open Sans" charset="0"/>
              </a:rPr>
              <a:t>Our Data is Very </a:t>
            </a:r>
            <a:r>
              <a:rPr lang="en-US" sz="5200" b="1">
                <a:solidFill>
                  <a:srgbClr val="232323"/>
                </a:solidFill>
                <a:latin typeface="Open Sans" charset="0"/>
                <a:cs typeface="Open Sans" charset="0"/>
                <a:sym typeface="Open Sans" charset="0"/>
              </a:rPr>
              <a:t>Accurate</a:t>
            </a:r>
            <a:r>
              <a:rPr lang="en-US" sz="5200">
                <a:solidFill>
                  <a:srgbClr val="232323"/>
                </a:solidFill>
                <a:latin typeface="Open Sans" charset="0"/>
                <a:cs typeface="Open Sans" charset="0"/>
                <a:sym typeface="Open Sans" charset="0"/>
              </a:rPr>
              <a:t>. We Even Count Lorem Ipsum.</a:t>
            </a:r>
            <a:endParaRPr lang="en-US"/>
          </a:p>
        </p:txBody>
      </p:sp>
      <p:sp>
        <p:nvSpPr>
          <p:cNvPr id="33801" name="AutoShape 9"/>
          <p:cNvSpPr>
            <a:spLocks/>
          </p:cNvSpPr>
          <p:nvPr/>
        </p:nvSpPr>
        <p:spPr bwMode="auto">
          <a:xfrm>
            <a:off x="12598400" y="6248400"/>
            <a:ext cx="93599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Nulla vitae elit libero, a pharetra augue. </a:t>
            </a:r>
            <a:endParaRPr lang="en-US"/>
          </a:p>
        </p:txBody>
      </p:sp>
      <p:sp>
        <p:nvSpPr>
          <p:cNvPr id="33802" name="AutoShape 10"/>
          <p:cNvSpPr>
            <a:spLocks/>
          </p:cNvSpPr>
          <p:nvPr/>
        </p:nvSpPr>
        <p:spPr bwMode="auto">
          <a:xfrm>
            <a:off x="13246100" y="86169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33803" name="Group 11"/>
          <p:cNvGrpSpPr>
            <a:grpSpLocks/>
          </p:cNvGrpSpPr>
          <p:nvPr/>
        </p:nvGrpSpPr>
        <p:grpSpPr bwMode="auto">
          <a:xfrm>
            <a:off x="12609513" y="9486900"/>
            <a:ext cx="395287" cy="393700"/>
            <a:chOff x="-1" y="0"/>
            <a:chExt cx="393702" cy="393701"/>
          </a:xfrm>
        </p:grpSpPr>
        <p:sp>
          <p:nvSpPr>
            <p:cNvPr id="33804" name="AutoShape 12"/>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3805" name="AutoShape 13"/>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3806" name="AutoShape 14"/>
          <p:cNvSpPr>
            <a:spLocks/>
          </p:cNvSpPr>
          <p:nvPr/>
        </p:nvSpPr>
        <p:spPr bwMode="auto">
          <a:xfrm>
            <a:off x="13246100" y="94234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33807" name="Group 15"/>
          <p:cNvGrpSpPr>
            <a:grpSpLocks/>
          </p:cNvGrpSpPr>
          <p:nvPr/>
        </p:nvGrpSpPr>
        <p:grpSpPr bwMode="auto">
          <a:xfrm>
            <a:off x="12609513" y="10299700"/>
            <a:ext cx="395287" cy="393700"/>
            <a:chOff x="-1" y="0"/>
            <a:chExt cx="393702" cy="393701"/>
          </a:xfrm>
        </p:grpSpPr>
        <p:sp>
          <p:nvSpPr>
            <p:cNvPr id="33808" name="AutoShape 1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3809" name="AutoShape 1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3810" name="AutoShape 18"/>
          <p:cNvSpPr>
            <a:spLocks/>
          </p:cNvSpPr>
          <p:nvPr/>
        </p:nvSpPr>
        <p:spPr bwMode="auto">
          <a:xfrm>
            <a:off x="13246100" y="102362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33811" name="AutoShape 1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26</a:t>
            </a:r>
            <a:endParaRPr lang="en-US"/>
          </a:p>
        </p:txBody>
      </p:sp>
      <p:graphicFrame>
        <p:nvGraphicFramePr>
          <p:cNvPr id="2" name="Object 5"/>
          <p:cNvGraphicFramePr>
            <a:graphicFrameLocks noChangeAspect="1"/>
          </p:cNvGraphicFramePr>
          <p:nvPr>
            <p:extLst>
              <p:ext uri="{D42A27DB-BD31-4B8C-83A1-F6EECF244321}">
                <p14:modId xmlns:p14="http://schemas.microsoft.com/office/powerpoint/2010/main" val="1774451168"/>
              </p:ext>
            </p:extLst>
          </p:nvPr>
        </p:nvGraphicFramePr>
        <p:xfrm>
          <a:off x="1600200" y="4572000"/>
          <a:ext cx="10134600" cy="7086600"/>
        </p:xfrm>
        <a:graphic>
          <a:graphicData uri="http://schemas.openxmlformats.org/drawingml/2006/chart">
            <c:chart xmlns:c="http://schemas.openxmlformats.org/drawingml/2006/chart" xmlns:r="http://schemas.openxmlformats.org/officeDocument/2006/relationships" r:id="rId2"/>
          </a:graphicData>
        </a:graphic>
      </p:graphicFrame>
      <p:sp>
        <p:nvSpPr>
          <p:cNvPr id="21"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Group 1"/>
          <p:cNvGrpSpPr>
            <a:grpSpLocks/>
          </p:cNvGrpSpPr>
          <p:nvPr/>
        </p:nvGrpSpPr>
        <p:grpSpPr bwMode="auto">
          <a:xfrm>
            <a:off x="1450975" y="723900"/>
            <a:ext cx="19961225" cy="1308100"/>
            <a:chOff x="0" y="0"/>
            <a:chExt cx="5471505" cy="1308100"/>
          </a:xfrm>
        </p:grpSpPr>
        <p:sp>
          <p:nvSpPr>
            <p:cNvPr id="34818"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4819"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grpSp>
        <p:nvGrpSpPr>
          <p:cNvPr id="34821" name="Group 5"/>
          <p:cNvGrpSpPr>
            <a:grpSpLocks/>
          </p:cNvGrpSpPr>
          <p:nvPr/>
        </p:nvGrpSpPr>
        <p:grpSpPr bwMode="auto">
          <a:xfrm>
            <a:off x="12609513" y="8686800"/>
            <a:ext cx="395287" cy="393700"/>
            <a:chOff x="-1" y="0"/>
            <a:chExt cx="393702" cy="393701"/>
          </a:xfrm>
        </p:grpSpPr>
        <p:sp>
          <p:nvSpPr>
            <p:cNvPr id="34822" name="AutoShape 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4823" name="AutoShape 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4824" name="AutoShape 8"/>
          <p:cNvSpPr>
            <a:spLocks/>
          </p:cNvSpPr>
          <p:nvPr/>
        </p:nvSpPr>
        <p:spPr bwMode="auto">
          <a:xfrm>
            <a:off x="12598400" y="4089400"/>
            <a:ext cx="93599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5200">
                <a:solidFill>
                  <a:srgbClr val="232323"/>
                </a:solidFill>
                <a:latin typeface="Open Sans" charset="0"/>
                <a:cs typeface="Open Sans" charset="0"/>
                <a:sym typeface="Open Sans" charset="0"/>
              </a:rPr>
              <a:t>Our Data is Very </a:t>
            </a:r>
            <a:r>
              <a:rPr lang="en-US" sz="5200" b="1">
                <a:solidFill>
                  <a:srgbClr val="232323"/>
                </a:solidFill>
                <a:latin typeface="Open Sans" charset="0"/>
                <a:cs typeface="Open Sans" charset="0"/>
                <a:sym typeface="Open Sans" charset="0"/>
              </a:rPr>
              <a:t>Accurate</a:t>
            </a:r>
            <a:r>
              <a:rPr lang="en-US" sz="5200">
                <a:solidFill>
                  <a:srgbClr val="232323"/>
                </a:solidFill>
                <a:latin typeface="Open Sans" charset="0"/>
                <a:cs typeface="Open Sans" charset="0"/>
                <a:sym typeface="Open Sans" charset="0"/>
              </a:rPr>
              <a:t>. We Even Count Lorem Ipsum.</a:t>
            </a:r>
            <a:endParaRPr lang="en-US"/>
          </a:p>
        </p:txBody>
      </p:sp>
      <p:sp>
        <p:nvSpPr>
          <p:cNvPr id="34825" name="AutoShape 9"/>
          <p:cNvSpPr>
            <a:spLocks/>
          </p:cNvSpPr>
          <p:nvPr/>
        </p:nvSpPr>
        <p:spPr bwMode="auto">
          <a:xfrm>
            <a:off x="12598400" y="6248400"/>
            <a:ext cx="93599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Nulla vitae elit libero, a pharetra augue. </a:t>
            </a:r>
            <a:endParaRPr lang="en-US"/>
          </a:p>
        </p:txBody>
      </p:sp>
      <p:sp>
        <p:nvSpPr>
          <p:cNvPr id="34826" name="AutoShape 10"/>
          <p:cNvSpPr>
            <a:spLocks/>
          </p:cNvSpPr>
          <p:nvPr/>
        </p:nvSpPr>
        <p:spPr bwMode="auto">
          <a:xfrm>
            <a:off x="13246100" y="86169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34827" name="Group 11"/>
          <p:cNvGrpSpPr>
            <a:grpSpLocks/>
          </p:cNvGrpSpPr>
          <p:nvPr/>
        </p:nvGrpSpPr>
        <p:grpSpPr bwMode="auto">
          <a:xfrm>
            <a:off x="12609513" y="9486900"/>
            <a:ext cx="395287" cy="393700"/>
            <a:chOff x="-1" y="0"/>
            <a:chExt cx="393702" cy="393701"/>
          </a:xfrm>
        </p:grpSpPr>
        <p:sp>
          <p:nvSpPr>
            <p:cNvPr id="34828" name="AutoShape 12"/>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4829" name="AutoShape 13"/>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4830" name="AutoShape 14"/>
          <p:cNvSpPr>
            <a:spLocks/>
          </p:cNvSpPr>
          <p:nvPr/>
        </p:nvSpPr>
        <p:spPr bwMode="auto">
          <a:xfrm>
            <a:off x="13246100" y="94234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34831" name="Group 15"/>
          <p:cNvGrpSpPr>
            <a:grpSpLocks/>
          </p:cNvGrpSpPr>
          <p:nvPr/>
        </p:nvGrpSpPr>
        <p:grpSpPr bwMode="auto">
          <a:xfrm>
            <a:off x="12609513" y="10299700"/>
            <a:ext cx="395287" cy="393700"/>
            <a:chOff x="-1" y="0"/>
            <a:chExt cx="393702" cy="393701"/>
          </a:xfrm>
        </p:grpSpPr>
        <p:sp>
          <p:nvSpPr>
            <p:cNvPr id="34832" name="AutoShape 1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34833" name="AutoShape 1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4834" name="AutoShape 18"/>
          <p:cNvSpPr>
            <a:spLocks/>
          </p:cNvSpPr>
          <p:nvPr/>
        </p:nvSpPr>
        <p:spPr bwMode="auto">
          <a:xfrm>
            <a:off x="13246100" y="102362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34835" name="AutoShape 1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27</a:t>
            </a:r>
            <a:endParaRPr lang="en-US"/>
          </a:p>
        </p:txBody>
      </p:sp>
      <p:graphicFrame>
        <p:nvGraphicFramePr>
          <p:cNvPr id="21" name="Object 4"/>
          <p:cNvGraphicFramePr>
            <a:graphicFrameLocks noChangeAspect="1"/>
          </p:cNvGraphicFramePr>
          <p:nvPr>
            <p:extLst>
              <p:ext uri="{D42A27DB-BD31-4B8C-83A1-F6EECF244321}">
                <p14:modId xmlns:p14="http://schemas.microsoft.com/office/powerpoint/2010/main" val="3308338983"/>
              </p:ext>
            </p:extLst>
          </p:nvPr>
        </p:nvGraphicFramePr>
        <p:xfrm>
          <a:off x="990600" y="3962400"/>
          <a:ext cx="10134600" cy="7518400"/>
        </p:xfrm>
        <a:graphic>
          <a:graphicData uri="http://schemas.openxmlformats.org/drawingml/2006/chart">
            <c:chart xmlns:c="http://schemas.openxmlformats.org/drawingml/2006/chart" xmlns:r="http://schemas.openxmlformats.org/officeDocument/2006/relationships" r:id="rId2"/>
          </a:graphicData>
        </a:graphic>
      </p:graphicFrame>
      <p:sp>
        <p:nvSpPr>
          <p:cNvPr id="2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1" name="Group 1"/>
          <p:cNvGrpSpPr>
            <a:grpSpLocks/>
          </p:cNvGrpSpPr>
          <p:nvPr/>
        </p:nvGrpSpPr>
        <p:grpSpPr bwMode="auto">
          <a:xfrm>
            <a:off x="1450975" y="723900"/>
            <a:ext cx="19504025" cy="1308100"/>
            <a:chOff x="0" y="0"/>
            <a:chExt cx="5471505" cy="1308100"/>
          </a:xfrm>
        </p:grpSpPr>
        <p:sp>
          <p:nvSpPr>
            <p:cNvPr id="35842" name="AutoShape 2"/>
            <p:cNvSpPr>
              <a:spLocks/>
            </p:cNvSpPr>
            <p:nvPr/>
          </p:nvSpPr>
          <p:spPr bwMode="auto">
            <a:xfrm>
              <a:off x="0" y="0"/>
              <a:ext cx="2436019"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Pie Chart</a:t>
              </a:r>
              <a:endParaRPr lang="en-US"/>
            </a:p>
          </p:txBody>
        </p:sp>
        <p:sp>
          <p:nvSpPr>
            <p:cNvPr id="35843"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5851" name="AutoShape 1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28</a:t>
            </a:r>
            <a:endParaRPr lang="en-US"/>
          </a:p>
        </p:txBody>
      </p:sp>
      <p:graphicFrame>
        <p:nvGraphicFramePr>
          <p:cNvPr id="13" name="Object 4"/>
          <p:cNvGraphicFramePr>
            <a:graphicFrameLocks noChangeAspect="1"/>
          </p:cNvGraphicFramePr>
          <p:nvPr>
            <p:extLst>
              <p:ext uri="{D42A27DB-BD31-4B8C-83A1-F6EECF244321}">
                <p14:modId xmlns:p14="http://schemas.microsoft.com/office/powerpoint/2010/main" val="2924430031"/>
              </p:ext>
            </p:extLst>
          </p:nvPr>
        </p:nvGraphicFramePr>
        <p:xfrm>
          <a:off x="-533400" y="3276600"/>
          <a:ext cx="23469600" cy="8991600"/>
        </p:xfrm>
        <a:graphic>
          <a:graphicData uri="http://schemas.openxmlformats.org/drawingml/2006/chart">
            <c:chart xmlns:c="http://schemas.openxmlformats.org/drawingml/2006/chart" xmlns:r="http://schemas.openxmlformats.org/officeDocument/2006/relationships" r:id="rId2"/>
          </a:graphicData>
        </a:graphic>
      </p:graphicFrame>
      <p:grpSp>
        <p:nvGrpSpPr>
          <p:cNvPr id="14" name="Group 5"/>
          <p:cNvGrpSpPr>
            <a:grpSpLocks/>
          </p:cNvGrpSpPr>
          <p:nvPr/>
        </p:nvGrpSpPr>
        <p:grpSpPr bwMode="auto">
          <a:xfrm>
            <a:off x="4953000" y="5334000"/>
            <a:ext cx="3352800" cy="2571750"/>
            <a:chOff x="3962400" y="4648200"/>
            <a:chExt cx="3352800" cy="2571750"/>
          </a:xfrm>
        </p:grpSpPr>
        <p:sp>
          <p:nvSpPr>
            <p:cNvPr id="15"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6"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17" name="Group 20"/>
          <p:cNvGrpSpPr>
            <a:grpSpLocks/>
          </p:cNvGrpSpPr>
          <p:nvPr/>
        </p:nvGrpSpPr>
        <p:grpSpPr bwMode="auto">
          <a:xfrm>
            <a:off x="16687800" y="3962400"/>
            <a:ext cx="3352800" cy="2571750"/>
            <a:chOff x="3962400" y="4648200"/>
            <a:chExt cx="3352800" cy="2571750"/>
          </a:xfrm>
        </p:grpSpPr>
        <p:sp>
          <p:nvSpPr>
            <p:cNvPr id="18"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9"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20" name="Group 23"/>
          <p:cNvGrpSpPr>
            <a:grpSpLocks/>
          </p:cNvGrpSpPr>
          <p:nvPr/>
        </p:nvGrpSpPr>
        <p:grpSpPr bwMode="auto">
          <a:xfrm>
            <a:off x="11430000" y="7620000"/>
            <a:ext cx="3352800" cy="2571750"/>
            <a:chOff x="3962400" y="2895600"/>
            <a:chExt cx="3352800" cy="2571750"/>
          </a:xfrm>
        </p:grpSpPr>
        <p:sp>
          <p:nvSpPr>
            <p:cNvPr id="21" name="Rectangular Callout 4"/>
            <p:cNvSpPr/>
            <p:nvPr/>
          </p:nvSpPr>
          <p:spPr bwMode="auto">
            <a:xfrm flipV="1">
              <a:off x="3962400" y="28956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2"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sp>
        <p:nvSpPr>
          <p:cNvPr id="2" name="Picture Placeholder 1"/>
          <p:cNvSpPr>
            <a:spLocks noGrp="1"/>
          </p:cNvSpPr>
          <p:nvPr>
            <p:ph type="pic" sz="quarter" idx="10"/>
          </p:nvPr>
        </p:nvSpPr>
        <p:spPr>
          <a:xfrm>
            <a:off x="4953000" y="6146801"/>
            <a:ext cx="3327400" cy="1371600"/>
          </a:xfrm>
        </p:spPr>
      </p:sp>
      <p:sp>
        <p:nvSpPr>
          <p:cNvPr id="3" name="Picture Placeholder 2"/>
          <p:cNvSpPr>
            <a:spLocks noGrp="1"/>
          </p:cNvSpPr>
          <p:nvPr>
            <p:ph type="pic" sz="quarter" idx="11"/>
          </p:nvPr>
        </p:nvSpPr>
        <p:spPr>
          <a:xfrm>
            <a:off x="16687800" y="4829175"/>
            <a:ext cx="3327400" cy="1317625"/>
          </a:xfrm>
        </p:spPr>
      </p:sp>
      <p:sp>
        <p:nvSpPr>
          <p:cNvPr id="4" name="Picture Placeholder 3"/>
          <p:cNvSpPr>
            <a:spLocks noGrp="1"/>
          </p:cNvSpPr>
          <p:nvPr>
            <p:ph type="pic" sz="quarter" idx="12"/>
          </p:nvPr>
        </p:nvSpPr>
        <p:spPr>
          <a:xfrm>
            <a:off x="11430000" y="7905750"/>
            <a:ext cx="3352800" cy="1466850"/>
          </a:xfrm>
        </p:spPr>
      </p:sp>
      <p:sp>
        <p:nvSpPr>
          <p:cNvPr id="25"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5" name="Group 1"/>
          <p:cNvGrpSpPr>
            <a:grpSpLocks/>
          </p:cNvGrpSpPr>
          <p:nvPr/>
        </p:nvGrpSpPr>
        <p:grpSpPr bwMode="auto">
          <a:xfrm>
            <a:off x="1450975" y="723900"/>
            <a:ext cx="19580225" cy="1308100"/>
            <a:chOff x="0" y="0"/>
            <a:chExt cx="5471505" cy="1308100"/>
          </a:xfrm>
        </p:grpSpPr>
        <p:sp>
          <p:nvSpPr>
            <p:cNvPr id="36866"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36867"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6868" name="AutoShape 4"/>
          <p:cNvSpPr>
            <a:spLocks/>
          </p:cNvSpPr>
          <p:nvPr/>
        </p:nvSpPr>
        <p:spPr bwMode="auto">
          <a:xfrm>
            <a:off x="2832100" y="9848850"/>
            <a:ext cx="4546600" cy="163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b="1">
                <a:solidFill>
                  <a:srgbClr val="444444"/>
                </a:solidFill>
                <a:latin typeface="Open Sans" charset="0"/>
                <a:cs typeface="Open Sans" charset="0"/>
                <a:sym typeface="Open Sans" charset="0"/>
              </a:rPr>
              <a:t>Phase 01</a:t>
            </a:r>
            <a:endParaRPr lang="en-US" sz="2100" b="1">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 Aenean lacinia bibendum nulla sed consectetur.</a:t>
            </a:r>
            <a:endParaRPr lang="en-US"/>
          </a:p>
        </p:txBody>
      </p:sp>
      <p:sp>
        <p:nvSpPr>
          <p:cNvPr id="36869" name="AutoShape 5"/>
          <p:cNvSpPr>
            <a:spLocks/>
          </p:cNvSpPr>
          <p:nvPr/>
        </p:nvSpPr>
        <p:spPr bwMode="auto">
          <a:xfrm>
            <a:off x="9918700" y="9855200"/>
            <a:ext cx="4546600" cy="163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b="1">
                <a:solidFill>
                  <a:srgbClr val="444444"/>
                </a:solidFill>
                <a:latin typeface="Open Sans" charset="0"/>
                <a:cs typeface="Open Sans" charset="0"/>
                <a:sym typeface="Open Sans" charset="0"/>
              </a:rPr>
              <a:t>Phase 02</a:t>
            </a:r>
            <a:endParaRPr lang="en-US" sz="2100" b="1">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 Aenean lacinia bibendum nulla sed consectetur.</a:t>
            </a:r>
            <a:endParaRPr lang="en-US"/>
          </a:p>
        </p:txBody>
      </p:sp>
      <p:sp>
        <p:nvSpPr>
          <p:cNvPr id="36870" name="AutoShape 6"/>
          <p:cNvSpPr>
            <a:spLocks/>
          </p:cNvSpPr>
          <p:nvPr/>
        </p:nvSpPr>
        <p:spPr bwMode="auto">
          <a:xfrm>
            <a:off x="16700500" y="9855200"/>
            <a:ext cx="4546600" cy="163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b="1">
                <a:solidFill>
                  <a:srgbClr val="444444"/>
                </a:solidFill>
                <a:latin typeface="Open Sans" charset="0"/>
                <a:cs typeface="Open Sans" charset="0"/>
                <a:sym typeface="Open Sans" charset="0"/>
              </a:rPr>
              <a:t>Phase 03</a:t>
            </a:r>
            <a:endParaRPr lang="en-US" sz="2100" b="1">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 Aenean lacinia bibendum nulla sed consectetur.</a:t>
            </a:r>
            <a:endParaRPr lang="en-US"/>
          </a:p>
        </p:txBody>
      </p:sp>
      <p:pic>
        <p:nvPicPr>
          <p:cNvPr id="36871"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74064">
            <a:off x="5018088" y="7418388"/>
            <a:ext cx="1223962" cy="5715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36872" name="AutoShape 8"/>
          <p:cNvSpPr>
            <a:spLocks/>
          </p:cNvSpPr>
          <p:nvPr/>
        </p:nvSpPr>
        <p:spPr bwMode="auto">
          <a:xfrm>
            <a:off x="6350000" y="6388100"/>
            <a:ext cx="3568700" cy="128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b="1">
                <a:solidFill>
                  <a:srgbClr val="444444"/>
                </a:solidFill>
                <a:latin typeface="Open Sans" charset="0"/>
                <a:cs typeface="Open Sans" charset="0"/>
                <a:sym typeface="Open Sans" charset="0"/>
              </a:rPr>
              <a:t>Lorem ipsum!</a:t>
            </a:r>
            <a:endParaRPr lang="en-US" sz="2100" b="1">
              <a:solidFill>
                <a:srgbClr val="444444"/>
              </a:solidFill>
              <a:latin typeface="Open Sans" charset="0"/>
              <a:cs typeface="Open Sans" charset="0"/>
              <a:sym typeface="Open Sans" charset="0"/>
            </a:endParaRPr>
          </a:p>
          <a:p>
            <a:pPr algn="l"/>
            <a:r>
              <a:rPr lang="en-US" sz="2100">
                <a:solidFill>
                  <a:srgbClr val="444444"/>
                </a:solidFill>
                <a:latin typeface="Open Sans" charset="0"/>
                <a:cs typeface="Open Sans" charset="0"/>
                <a:sym typeface="Open Sans" charset="0"/>
              </a:rPr>
              <a:t>ut id elit. Vestibulum id ligula porta felis euismod semper.</a:t>
            </a:r>
            <a:endParaRPr lang="en-US"/>
          </a:p>
        </p:txBody>
      </p:sp>
      <p:grpSp>
        <p:nvGrpSpPr>
          <p:cNvPr id="36873" name="Group 9"/>
          <p:cNvGrpSpPr>
            <a:grpSpLocks/>
          </p:cNvGrpSpPr>
          <p:nvPr/>
        </p:nvGrpSpPr>
        <p:grpSpPr bwMode="auto">
          <a:xfrm>
            <a:off x="1447800" y="4457700"/>
            <a:ext cx="21424900" cy="5156200"/>
            <a:chOff x="0" y="0"/>
            <a:chExt cx="21424898" cy="5156201"/>
          </a:xfrm>
        </p:grpSpPr>
        <p:sp>
          <p:nvSpPr>
            <p:cNvPr id="36874" name="Line 10"/>
            <p:cNvSpPr>
              <a:spLocks noChangeShapeType="1"/>
            </p:cNvSpPr>
            <p:nvPr/>
          </p:nvSpPr>
          <p:spPr bwMode="auto">
            <a:xfrm flipV="1">
              <a:off x="24485" y="5155269"/>
              <a:ext cx="21400142" cy="932"/>
            </a:xfrm>
            <a:prstGeom prst="line">
              <a:avLst/>
            </a:prstGeom>
            <a:noFill/>
            <a:ln w="25400" cap="flat" cmpd="sng">
              <a:solidFill>
                <a:srgbClr val="C5C8D0"/>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36875" name="Line 11"/>
            <p:cNvSpPr>
              <a:spLocks noChangeShapeType="1"/>
            </p:cNvSpPr>
            <p:nvPr/>
          </p:nvSpPr>
          <p:spPr bwMode="auto">
            <a:xfrm>
              <a:off x="284" y="1853519"/>
              <a:ext cx="21424188" cy="223"/>
            </a:xfrm>
            <a:prstGeom prst="line">
              <a:avLst/>
            </a:prstGeom>
            <a:noFill/>
            <a:ln w="25400" cap="rnd" cmpd="sng">
              <a:solidFill>
                <a:srgbClr val="AAAAAA"/>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36876" name="Line 12"/>
            <p:cNvSpPr>
              <a:spLocks noChangeShapeType="1"/>
            </p:cNvSpPr>
            <p:nvPr/>
          </p:nvSpPr>
          <p:spPr bwMode="auto">
            <a:xfrm>
              <a:off x="284" y="3555913"/>
              <a:ext cx="21424614" cy="32"/>
            </a:xfrm>
            <a:prstGeom prst="line">
              <a:avLst/>
            </a:prstGeom>
            <a:noFill/>
            <a:ln w="25400" cap="rnd" cmpd="sng">
              <a:solidFill>
                <a:srgbClr val="AAAAAA"/>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36877" name="Line 13"/>
            <p:cNvSpPr>
              <a:spLocks noChangeShapeType="1"/>
            </p:cNvSpPr>
            <p:nvPr/>
          </p:nvSpPr>
          <p:spPr bwMode="auto">
            <a:xfrm>
              <a:off x="0" y="0"/>
              <a:ext cx="21424614" cy="31"/>
            </a:xfrm>
            <a:prstGeom prst="line">
              <a:avLst/>
            </a:prstGeom>
            <a:noFill/>
            <a:ln w="25400" cap="rnd" cmpd="sng">
              <a:solidFill>
                <a:srgbClr val="AAAAAA"/>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grpSp>
      <p:grpSp>
        <p:nvGrpSpPr>
          <p:cNvPr id="36878" name="Group 14"/>
          <p:cNvGrpSpPr>
            <a:grpSpLocks/>
          </p:cNvGrpSpPr>
          <p:nvPr/>
        </p:nvGrpSpPr>
        <p:grpSpPr bwMode="auto">
          <a:xfrm>
            <a:off x="4814888" y="8528050"/>
            <a:ext cx="573087" cy="1085850"/>
            <a:chOff x="-1" y="0"/>
            <a:chExt cx="573671" cy="1087404"/>
          </a:xfrm>
        </p:grpSpPr>
        <p:sp>
          <p:nvSpPr>
            <p:cNvPr id="36879" name="AutoShape 15"/>
            <p:cNvSpPr>
              <a:spLocks/>
            </p:cNvSpPr>
            <p:nvPr/>
          </p:nvSpPr>
          <p:spPr bwMode="auto">
            <a:xfrm rot="244865">
              <a:off x="154840" y="307792"/>
              <a:ext cx="403865" cy="43496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80" name="AutoShape 16"/>
            <p:cNvSpPr>
              <a:spLocks/>
            </p:cNvSpPr>
            <p:nvPr/>
          </p:nvSpPr>
          <p:spPr bwMode="auto">
            <a:xfrm>
              <a:off x="-1" y="0"/>
              <a:ext cx="238178" cy="1087404"/>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39" y="21600"/>
                  </a:lnTo>
                  <a:cubicBezTo>
                    <a:pt x="18639" y="21600"/>
                    <a:pt x="8131" y="16958"/>
                    <a:pt x="9883" y="11603"/>
                  </a:cubicBezTo>
                  <a:cubicBezTo>
                    <a:pt x="11634" y="6247"/>
                    <a:pt x="11634" y="0"/>
                    <a:pt x="11634" y="0"/>
                  </a:cubicBezTo>
                  <a:cubicBezTo>
                    <a:pt x="11634" y="0"/>
                    <a:pt x="-2960" y="13031"/>
                    <a:pt x="542" y="21600"/>
                  </a:cubicBezTo>
                  <a:close/>
                </a:path>
              </a:pathLst>
            </a:custGeom>
            <a:solidFill>
              <a:srgbClr val="4593A3"/>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36881" name="Group 17"/>
          <p:cNvGrpSpPr>
            <a:grpSpLocks/>
          </p:cNvGrpSpPr>
          <p:nvPr/>
        </p:nvGrpSpPr>
        <p:grpSpPr bwMode="auto">
          <a:xfrm>
            <a:off x="10895013" y="5903913"/>
            <a:ext cx="2598737" cy="3709987"/>
            <a:chOff x="-1" y="41"/>
            <a:chExt cx="2597963" cy="3710077"/>
          </a:xfrm>
        </p:grpSpPr>
        <p:grpSp>
          <p:nvGrpSpPr>
            <p:cNvPr id="36882" name="Group 18"/>
            <p:cNvGrpSpPr>
              <a:grpSpLocks/>
            </p:cNvGrpSpPr>
            <p:nvPr/>
          </p:nvGrpSpPr>
          <p:grpSpPr bwMode="auto">
            <a:xfrm>
              <a:off x="550097" y="41"/>
              <a:ext cx="1459358" cy="3710077"/>
              <a:chOff x="-112" y="41"/>
              <a:chExt cx="1459358" cy="3710077"/>
            </a:xfrm>
          </p:grpSpPr>
          <p:sp>
            <p:nvSpPr>
              <p:cNvPr id="36883" name="AutoShape 19"/>
              <p:cNvSpPr>
                <a:spLocks/>
              </p:cNvSpPr>
              <p:nvPr/>
            </p:nvSpPr>
            <p:spPr bwMode="auto">
              <a:xfrm rot="244277">
                <a:off x="589525" y="758619"/>
                <a:ext cx="838795" cy="9009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84" name="AutoShape 20"/>
              <p:cNvSpPr>
                <a:spLocks/>
              </p:cNvSpPr>
              <p:nvPr/>
            </p:nvSpPr>
            <p:spPr bwMode="auto">
              <a:xfrm>
                <a:off x="250443" y="685511"/>
                <a:ext cx="489586" cy="3024607"/>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599"/>
                    </a:moveTo>
                    <a:lnTo>
                      <a:pt x="18640" y="21599"/>
                    </a:lnTo>
                    <a:cubicBezTo>
                      <a:pt x="18640" y="21599"/>
                      <a:pt x="8131" y="16958"/>
                      <a:pt x="9883" y="11603"/>
                    </a:cubicBezTo>
                    <a:cubicBezTo>
                      <a:pt x="11634" y="6247"/>
                      <a:pt x="11634" y="0"/>
                      <a:pt x="11634" y="0"/>
                    </a:cubicBezTo>
                    <a:cubicBezTo>
                      <a:pt x="11634" y="0"/>
                      <a:pt x="-2960" y="13031"/>
                      <a:pt x="542" y="21599"/>
                    </a:cubicBezTo>
                    <a:close/>
                  </a:path>
                </a:pathLst>
              </a:custGeom>
              <a:solidFill>
                <a:srgbClr val="337481"/>
              </a:solidFill>
              <a:ln w="25400" cap="flat" cmpd="sng">
                <a:solidFill>
                  <a:srgbClr val="3D8897"/>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85" name="AutoShape 21"/>
              <p:cNvSpPr>
                <a:spLocks/>
              </p:cNvSpPr>
              <p:nvPr/>
            </p:nvSpPr>
            <p:spPr bwMode="auto">
              <a:xfrm rot="1208163" flipH="1">
                <a:off x="90584" y="82334"/>
                <a:ext cx="590269" cy="63172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36886" name="AutoShape 22"/>
            <p:cNvSpPr>
              <a:spLocks/>
            </p:cNvSpPr>
            <p:nvPr/>
          </p:nvSpPr>
          <p:spPr bwMode="auto">
            <a:xfrm rot="244277">
              <a:off x="1148427" y="1594968"/>
              <a:ext cx="1397992" cy="150165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87" name="AutoShape 23"/>
            <p:cNvSpPr>
              <a:spLocks/>
            </p:cNvSpPr>
            <p:nvPr/>
          </p:nvSpPr>
          <p:spPr bwMode="auto">
            <a:xfrm rot="21363056" flipH="1">
              <a:off x="30029" y="1160103"/>
              <a:ext cx="838796" cy="9009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grpSp>
        <p:nvGrpSpPr>
          <p:cNvPr id="36888" name="Group 24"/>
          <p:cNvGrpSpPr>
            <a:grpSpLocks/>
          </p:cNvGrpSpPr>
          <p:nvPr/>
        </p:nvGrpSpPr>
        <p:grpSpPr bwMode="auto">
          <a:xfrm>
            <a:off x="16852900" y="3328988"/>
            <a:ext cx="4241800" cy="6286500"/>
            <a:chOff x="0" y="-1"/>
            <a:chExt cx="4241991" cy="6286672"/>
          </a:xfrm>
        </p:grpSpPr>
        <p:sp>
          <p:nvSpPr>
            <p:cNvPr id="36889" name="AutoShape 25"/>
            <p:cNvSpPr>
              <a:spLocks/>
            </p:cNvSpPr>
            <p:nvPr/>
          </p:nvSpPr>
          <p:spPr bwMode="auto">
            <a:xfrm rot="244451">
              <a:off x="2121689" y="1954825"/>
              <a:ext cx="1106645" cy="118958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0" name="AutoShape 26"/>
            <p:cNvSpPr>
              <a:spLocks/>
            </p:cNvSpPr>
            <p:nvPr/>
          </p:nvSpPr>
          <p:spPr bwMode="auto">
            <a:xfrm>
              <a:off x="1676276" y="1149982"/>
              <a:ext cx="642040" cy="513668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599"/>
                  </a:moveTo>
                  <a:lnTo>
                    <a:pt x="18640" y="21599"/>
                  </a:lnTo>
                  <a:cubicBezTo>
                    <a:pt x="18640" y="21599"/>
                    <a:pt x="8131" y="16958"/>
                    <a:pt x="9883" y="11603"/>
                  </a:cubicBezTo>
                  <a:cubicBezTo>
                    <a:pt x="11634" y="6247"/>
                    <a:pt x="11634" y="0"/>
                    <a:pt x="11634" y="0"/>
                  </a:cubicBezTo>
                  <a:cubicBezTo>
                    <a:pt x="11634" y="0"/>
                    <a:pt x="-2960" y="13031"/>
                    <a:pt x="542" y="21599"/>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1" name="AutoShape 27"/>
            <p:cNvSpPr>
              <a:spLocks/>
            </p:cNvSpPr>
            <p:nvPr/>
          </p:nvSpPr>
          <p:spPr bwMode="auto">
            <a:xfrm rot="21386038" flipH="1">
              <a:off x="1173446" y="1155162"/>
              <a:ext cx="778816" cy="83400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2" name="AutoShape 28"/>
            <p:cNvSpPr>
              <a:spLocks/>
            </p:cNvSpPr>
            <p:nvPr/>
          </p:nvSpPr>
          <p:spPr bwMode="auto">
            <a:xfrm rot="1544698">
              <a:off x="2427808" y="3240364"/>
              <a:ext cx="1532633" cy="164661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3" name="AutoShape 29"/>
            <p:cNvSpPr>
              <a:spLocks/>
            </p:cNvSpPr>
            <p:nvPr/>
          </p:nvSpPr>
          <p:spPr bwMode="auto">
            <a:xfrm rot="21362879" flipH="1">
              <a:off x="881886" y="2785764"/>
              <a:ext cx="869862" cy="94241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4" name="AutoShape 30"/>
            <p:cNvSpPr>
              <a:spLocks/>
            </p:cNvSpPr>
            <p:nvPr/>
          </p:nvSpPr>
          <p:spPr bwMode="auto">
            <a:xfrm rot="19968163" flipH="1">
              <a:off x="227058" y="3912960"/>
              <a:ext cx="1201254" cy="128415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5" name="AutoShape 31"/>
            <p:cNvSpPr>
              <a:spLocks/>
            </p:cNvSpPr>
            <p:nvPr/>
          </p:nvSpPr>
          <p:spPr bwMode="auto">
            <a:xfrm rot="20335334" flipH="1">
              <a:off x="1488083" y="5285798"/>
              <a:ext cx="165690" cy="99418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6" name="AutoShape 32"/>
            <p:cNvSpPr>
              <a:spLocks/>
            </p:cNvSpPr>
            <p:nvPr/>
          </p:nvSpPr>
          <p:spPr bwMode="auto">
            <a:xfrm rot="20335334" flipH="1">
              <a:off x="1650935" y="2417755"/>
              <a:ext cx="165690" cy="99418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7" name="AutoShape 33"/>
            <p:cNvSpPr>
              <a:spLocks/>
            </p:cNvSpPr>
            <p:nvPr/>
          </p:nvSpPr>
          <p:spPr bwMode="auto">
            <a:xfrm rot="21386038" flipH="1">
              <a:off x="581606" y="1626461"/>
              <a:ext cx="778816" cy="83400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8" name="AutoShape 34"/>
            <p:cNvSpPr>
              <a:spLocks/>
            </p:cNvSpPr>
            <p:nvPr/>
          </p:nvSpPr>
          <p:spPr bwMode="auto">
            <a:xfrm rot="20192654" flipH="1">
              <a:off x="250228" y="3314532"/>
              <a:ext cx="778825" cy="833997"/>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899" name="AutoShape 35"/>
            <p:cNvSpPr>
              <a:spLocks/>
            </p:cNvSpPr>
            <p:nvPr/>
          </p:nvSpPr>
          <p:spPr bwMode="auto">
            <a:xfrm rot="437481">
              <a:off x="3139408" y="2641372"/>
              <a:ext cx="778817" cy="834005"/>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900" name="AutoShape 36"/>
            <p:cNvSpPr>
              <a:spLocks/>
            </p:cNvSpPr>
            <p:nvPr/>
          </p:nvSpPr>
          <p:spPr bwMode="auto">
            <a:xfrm rot="21386038">
              <a:off x="2279906" y="1108650"/>
              <a:ext cx="778816" cy="834005"/>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901" name="AutoShape 37"/>
            <p:cNvSpPr>
              <a:spLocks/>
            </p:cNvSpPr>
            <p:nvPr/>
          </p:nvSpPr>
          <p:spPr bwMode="auto">
            <a:xfrm rot="19594858">
              <a:off x="1710345" y="145530"/>
              <a:ext cx="778833" cy="833987"/>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6902" name="AutoShape 38"/>
            <p:cNvSpPr>
              <a:spLocks/>
            </p:cNvSpPr>
            <p:nvPr/>
          </p:nvSpPr>
          <p:spPr bwMode="auto">
            <a:xfrm rot="708393" flipH="1">
              <a:off x="84540" y="2237481"/>
              <a:ext cx="778818" cy="83400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36903" name="AutoShape 39"/>
          <p:cNvSpPr>
            <a:spLocks/>
          </p:cNvSpPr>
          <p:nvPr/>
        </p:nvSpPr>
        <p:spPr bwMode="auto">
          <a:xfrm>
            <a:off x="1447800" y="3949700"/>
            <a:ext cx="22971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45E86"/>
                </a:solidFill>
                <a:latin typeface="Open Sans" charset="0"/>
                <a:cs typeface="Open Sans" charset="0"/>
                <a:sym typeface="Open Sans" charset="0"/>
              </a:rPr>
              <a:t>Top growth area</a:t>
            </a:r>
            <a:endParaRPr lang="en-US"/>
          </a:p>
        </p:txBody>
      </p:sp>
      <p:sp>
        <p:nvSpPr>
          <p:cNvPr id="36904" name="AutoShape 40"/>
          <p:cNvSpPr>
            <a:spLocks/>
          </p:cNvSpPr>
          <p:nvPr/>
        </p:nvSpPr>
        <p:spPr bwMode="auto">
          <a:xfrm>
            <a:off x="1447800" y="5842000"/>
            <a:ext cx="2311400"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45E86"/>
                </a:solidFill>
                <a:latin typeface="Open Sans" charset="0"/>
                <a:cs typeface="Open Sans" charset="0"/>
                <a:sym typeface="Open Sans" charset="0"/>
              </a:rPr>
              <a:t>Mid growth area</a:t>
            </a:r>
            <a:endParaRPr lang="en-US"/>
          </a:p>
        </p:txBody>
      </p:sp>
      <p:sp>
        <p:nvSpPr>
          <p:cNvPr id="36905" name="AutoShape 41"/>
          <p:cNvSpPr>
            <a:spLocks/>
          </p:cNvSpPr>
          <p:nvPr/>
        </p:nvSpPr>
        <p:spPr bwMode="auto">
          <a:xfrm>
            <a:off x="1447800" y="7543800"/>
            <a:ext cx="2814638"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45E86"/>
                </a:solidFill>
                <a:latin typeface="Open Sans" charset="0"/>
                <a:cs typeface="Open Sans" charset="0"/>
                <a:sym typeface="Open Sans" charset="0"/>
              </a:rPr>
              <a:t>Startup growth area</a:t>
            </a:r>
            <a:endParaRPr lang="en-US"/>
          </a:p>
        </p:txBody>
      </p:sp>
      <p:sp>
        <p:nvSpPr>
          <p:cNvPr id="36906" name="AutoShape 42"/>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29</a:t>
            </a:r>
            <a:endParaRPr lang="en-US"/>
          </a:p>
        </p:txBody>
      </p:sp>
      <p:sp>
        <p:nvSpPr>
          <p:cNvPr id="4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1450975" y="723900"/>
            <a:ext cx="13484225" cy="1308100"/>
            <a:chOff x="0" y="0"/>
            <a:chExt cx="5471505" cy="1308100"/>
          </a:xfrm>
        </p:grpSpPr>
        <p:sp>
          <p:nvSpPr>
            <p:cNvPr id="10243" name="AutoShape 3"/>
            <p:cNvSpPr>
              <a:spLocks/>
            </p:cNvSpPr>
            <p:nvPr/>
          </p:nvSpPr>
          <p:spPr bwMode="auto">
            <a:xfrm>
              <a:off x="0" y="0"/>
              <a:ext cx="4632722"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Greetings from us</a:t>
              </a:r>
              <a:endParaRPr lang="en-US" dirty="0"/>
            </a:p>
          </p:txBody>
        </p:sp>
        <p:sp>
          <p:nvSpPr>
            <p:cNvPr id="10244" name="AutoShape 4"/>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10245" name="AutoShape 5"/>
          <p:cNvSpPr>
            <a:spLocks/>
          </p:cNvSpPr>
          <p:nvPr/>
        </p:nvSpPr>
        <p:spPr bwMode="auto">
          <a:xfrm>
            <a:off x="1447800" y="6280150"/>
            <a:ext cx="8026400" cy="419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90000"/>
              </a:lnSpc>
            </a:pPr>
            <a:r>
              <a:rPr lang="en-US" sz="6400" dirty="0">
                <a:solidFill>
                  <a:srgbClr val="232323"/>
                </a:solidFill>
                <a:latin typeface="Open Sans" charset="0"/>
                <a:cs typeface="Open Sans" charset="0"/>
                <a:sym typeface="Open Sans" charset="0"/>
              </a:rPr>
              <a:t>What we see is only a perception. What we hear is only an opinion.</a:t>
            </a:r>
            <a:endParaRPr lang="en-US" dirty="0"/>
          </a:p>
        </p:txBody>
      </p:sp>
      <p:grpSp>
        <p:nvGrpSpPr>
          <p:cNvPr id="10246" name="Group 6"/>
          <p:cNvGrpSpPr>
            <a:grpSpLocks/>
          </p:cNvGrpSpPr>
          <p:nvPr/>
        </p:nvGrpSpPr>
        <p:grpSpPr bwMode="auto">
          <a:xfrm flipH="1">
            <a:off x="6959600" y="3338513"/>
            <a:ext cx="2717800" cy="2717800"/>
            <a:chOff x="-1" y="-1"/>
            <a:chExt cx="2717802" cy="2717802"/>
          </a:xfrm>
        </p:grpSpPr>
        <p:sp>
          <p:nvSpPr>
            <p:cNvPr id="10247" name="AutoShape 7"/>
            <p:cNvSpPr>
              <a:spLocks/>
            </p:cNvSpPr>
            <p:nvPr/>
          </p:nvSpPr>
          <p:spPr bwMode="auto">
            <a:xfrm>
              <a:off x="-1" y="-1"/>
              <a:ext cx="2717802" cy="27178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3"/>
                    <a:pt x="20639" y="12953"/>
                    <a:pt x="16796" y="16796"/>
                  </a:cubicBezTo>
                  <a:cubicBezTo>
                    <a:pt x="12953" y="20639"/>
                    <a:pt x="6723" y="20639"/>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0248" name="AutoShape 8"/>
            <p:cNvSpPr>
              <a:spLocks/>
            </p:cNvSpPr>
            <p:nvPr/>
          </p:nvSpPr>
          <p:spPr bwMode="auto">
            <a:xfrm>
              <a:off x="51810" y="59293"/>
              <a:ext cx="2606695" cy="2606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0249" name="AutoShape 9"/>
            <p:cNvSpPr>
              <a:spLocks/>
            </p:cNvSpPr>
            <p:nvPr/>
          </p:nvSpPr>
          <p:spPr bwMode="auto">
            <a:xfrm>
              <a:off x="218269" y="218269"/>
              <a:ext cx="2281265" cy="228126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0250" name="AutoShape 10"/>
          <p:cNvSpPr>
            <a:spLocks/>
          </p:cNvSpPr>
          <p:nvPr/>
        </p:nvSpPr>
        <p:spPr bwMode="auto">
          <a:xfrm>
            <a:off x="10948988" y="3498850"/>
            <a:ext cx="11925300" cy="7175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232323"/>
                </a:solidFill>
                <a:latin typeface="Open Sans" charset="0"/>
                <a:cs typeface="Open Sans" charset="0"/>
                <a:sym typeface="Open Sans" charset="0"/>
              </a:rPr>
              <a:t>Morbi leo risus, porta ac consectetur ac, vestibulum at eros. ut id elit. Vestibulum id ligula porta felis euismod semper</a:t>
            </a:r>
            <a:r>
              <a:rPr lang="en-US" sz="2400">
                <a:solidFill>
                  <a:srgbClr val="232323"/>
                </a:solidFill>
                <a:latin typeface="Open Sans" charset="0"/>
                <a:cs typeface="Open Sans" charset="0"/>
                <a:sym typeface="Open Sans" charset="0"/>
              </a:rPr>
              <a:t>. </a:t>
            </a:r>
          </a:p>
          <a:p>
            <a:pPr algn="l"/>
            <a:endParaRPr lang="en-US" sz="2400">
              <a:solidFill>
                <a:srgbClr val="232323"/>
              </a:solidFill>
              <a:latin typeface="Open Sans" charset="0"/>
              <a:cs typeface="Open Sans" charset="0"/>
              <a:sym typeface="Open Sans" charset="0"/>
            </a:endParaRPr>
          </a:p>
          <a:p>
            <a:pPr algn="l"/>
            <a:r>
              <a:rPr lang="en-US" sz="2400">
                <a:solidFill>
                  <a:srgbClr val="232323"/>
                </a:solidFill>
                <a:latin typeface="Open Sans" charset="0"/>
                <a:cs typeface="Open Sans" charset="0"/>
                <a:sym typeface="Open Sans" charset="0"/>
              </a:rPr>
              <a:t>Aenean lacinia bibendum nulla sed consectetur. Nulla vitae elit libero, a pharetra augue. Aenean eu leo quam. Pellentesque ornarenean lacinia bibendum nulla sed consectetur. Nulla vitae elit libero, a pharetra augue. Aenean eu leo  Nulla vitae elit libero, a pharetra augue. Aenean eu leo quam. Pellentesque ornare sem lacinia quam venenatis vestibulum. Morbi leo risus, elit. Vestibulum id</a:t>
            </a:r>
          </a:p>
          <a:p>
            <a:pPr algn="l"/>
            <a:r>
              <a:rPr lang="en-US" sz="2400">
                <a:solidFill>
                  <a:srgbClr val="232323"/>
                </a:solidFill>
                <a:latin typeface="Open Sans" charset="0"/>
                <a:cs typeface="Open Sans" charset="0"/>
                <a:sym typeface="Open Sans" charset="0"/>
              </a:rPr>
              <a:t>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endParaRPr lang="en-US"/>
          </a:p>
        </p:txBody>
      </p:sp>
      <p:sp>
        <p:nvSpPr>
          <p:cNvPr id="10251" name="AutoShape 1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03</a:t>
            </a:r>
            <a:endParaRPr lang="en-US"/>
          </a:p>
        </p:txBody>
      </p:sp>
      <p:sp>
        <p:nvSpPr>
          <p:cNvPr id="1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a:xfrm>
            <a:off x="7198648" y="3577564"/>
            <a:ext cx="2260482" cy="2260482"/>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2" name="Group 4"/>
          <p:cNvGrpSpPr>
            <a:grpSpLocks/>
          </p:cNvGrpSpPr>
          <p:nvPr/>
        </p:nvGrpSpPr>
        <p:grpSpPr bwMode="auto">
          <a:xfrm>
            <a:off x="10109200" y="4151313"/>
            <a:ext cx="12344400" cy="7720012"/>
            <a:chOff x="0" y="0"/>
            <a:chExt cx="12343047" cy="7718882"/>
          </a:xfrm>
        </p:grpSpPr>
        <p:sp>
          <p:nvSpPr>
            <p:cNvPr id="37893" name="AutoShape 5"/>
            <p:cNvSpPr>
              <a:spLocks/>
            </p:cNvSpPr>
            <p:nvPr/>
          </p:nvSpPr>
          <p:spPr bwMode="auto">
            <a:xfrm>
              <a:off x="3446273" y="3828616"/>
              <a:ext cx="2311401" cy="787401"/>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600" y="426"/>
                    <a:pt x="21600" y="426"/>
                  </a:cubicBezTo>
                </a:path>
              </a:pathLst>
            </a:custGeom>
            <a:noFill/>
            <a:ln w="25400" cap="flat" cmpd="sng">
              <a:solidFill>
                <a:srgbClr val="AAAAAA"/>
              </a:solidFill>
              <a:prstDash val="dash"/>
              <a:miter lim="0"/>
              <a:headEnd/>
              <a:tailEnd type="arrow"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894" name="AutoShape 6"/>
            <p:cNvSpPr>
              <a:spLocks/>
            </p:cNvSpPr>
            <p:nvPr/>
          </p:nvSpPr>
          <p:spPr bwMode="auto">
            <a:xfrm>
              <a:off x="2818046" y="1958700"/>
              <a:ext cx="2933701" cy="787401"/>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895" name="AutoShape 7"/>
            <p:cNvSpPr>
              <a:spLocks/>
            </p:cNvSpPr>
            <p:nvPr/>
          </p:nvSpPr>
          <p:spPr bwMode="auto">
            <a:xfrm>
              <a:off x="2271946" y="244200"/>
              <a:ext cx="3479801" cy="787401"/>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nvGrpSpPr>
            <p:cNvPr id="37896" name="Group 8"/>
            <p:cNvGrpSpPr>
              <a:grpSpLocks/>
            </p:cNvGrpSpPr>
            <p:nvPr/>
          </p:nvGrpSpPr>
          <p:grpSpPr bwMode="auto">
            <a:xfrm>
              <a:off x="0" y="256999"/>
              <a:ext cx="4241991" cy="7461883"/>
              <a:chOff x="0" y="-1"/>
              <a:chExt cx="4241991" cy="7461884"/>
            </a:xfrm>
          </p:grpSpPr>
          <p:sp>
            <p:nvSpPr>
              <p:cNvPr id="37897" name="AutoShape 9"/>
              <p:cNvSpPr>
                <a:spLocks/>
              </p:cNvSpPr>
              <p:nvPr/>
            </p:nvSpPr>
            <p:spPr bwMode="auto">
              <a:xfrm rot="244451">
                <a:off x="2121689" y="1954825"/>
                <a:ext cx="1106645" cy="118958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898" name="AutoShape 10"/>
              <p:cNvSpPr>
                <a:spLocks/>
              </p:cNvSpPr>
              <p:nvPr/>
            </p:nvSpPr>
            <p:spPr bwMode="auto">
              <a:xfrm>
                <a:off x="1673445" y="1149982"/>
                <a:ext cx="647701" cy="6311901"/>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39" y="21600"/>
                    </a:lnTo>
                    <a:cubicBezTo>
                      <a:pt x="18639"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899" name="AutoShape 11"/>
              <p:cNvSpPr>
                <a:spLocks/>
              </p:cNvSpPr>
              <p:nvPr/>
            </p:nvSpPr>
            <p:spPr bwMode="auto">
              <a:xfrm rot="21386038" flipH="1">
                <a:off x="1173446" y="1155162"/>
                <a:ext cx="778816" cy="83400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0" name="AutoShape 12"/>
              <p:cNvSpPr>
                <a:spLocks/>
              </p:cNvSpPr>
              <p:nvPr/>
            </p:nvSpPr>
            <p:spPr bwMode="auto">
              <a:xfrm rot="1544698">
                <a:off x="2427808" y="3240364"/>
                <a:ext cx="1532633" cy="164661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1" name="AutoShape 13"/>
              <p:cNvSpPr>
                <a:spLocks/>
              </p:cNvSpPr>
              <p:nvPr/>
            </p:nvSpPr>
            <p:spPr bwMode="auto">
              <a:xfrm rot="21362879" flipH="1">
                <a:off x="881886" y="2785764"/>
                <a:ext cx="869862" cy="94241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2" name="AutoShape 14"/>
              <p:cNvSpPr>
                <a:spLocks/>
              </p:cNvSpPr>
              <p:nvPr/>
            </p:nvSpPr>
            <p:spPr bwMode="auto">
              <a:xfrm rot="19968163" flipH="1">
                <a:off x="227058" y="3912960"/>
                <a:ext cx="1201254" cy="128415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3" name="AutoShape 15"/>
              <p:cNvSpPr>
                <a:spLocks/>
              </p:cNvSpPr>
              <p:nvPr/>
            </p:nvSpPr>
            <p:spPr bwMode="auto">
              <a:xfrm rot="20335334" flipH="1">
                <a:off x="1488083" y="5285798"/>
                <a:ext cx="165690" cy="99418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4" name="AutoShape 16"/>
              <p:cNvSpPr>
                <a:spLocks/>
              </p:cNvSpPr>
              <p:nvPr/>
            </p:nvSpPr>
            <p:spPr bwMode="auto">
              <a:xfrm rot="20335334" flipH="1">
                <a:off x="1650935" y="2417755"/>
                <a:ext cx="165690" cy="99418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5" name="AutoShape 17"/>
              <p:cNvSpPr>
                <a:spLocks/>
              </p:cNvSpPr>
              <p:nvPr/>
            </p:nvSpPr>
            <p:spPr bwMode="auto">
              <a:xfrm rot="21386038" flipH="1">
                <a:off x="581606" y="1626461"/>
                <a:ext cx="778816" cy="83400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6" name="AutoShape 18"/>
              <p:cNvSpPr>
                <a:spLocks/>
              </p:cNvSpPr>
              <p:nvPr/>
            </p:nvSpPr>
            <p:spPr bwMode="auto">
              <a:xfrm rot="20192654" flipH="1">
                <a:off x="250228" y="3314532"/>
                <a:ext cx="778825" cy="833997"/>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7" name="AutoShape 19"/>
              <p:cNvSpPr>
                <a:spLocks/>
              </p:cNvSpPr>
              <p:nvPr/>
            </p:nvSpPr>
            <p:spPr bwMode="auto">
              <a:xfrm rot="437481">
                <a:off x="3139408" y="2641372"/>
                <a:ext cx="778817" cy="834005"/>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8" name="AutoShape 20"/>
              <p:cNvSpPr>
                <a:spLocks/>
              </p:cNvSpPr>
              <p:nvPr/>
            </p:nvSpPr>
            <p:spPr bwMode="auto">
              <a:xfrm rot="21386038">
                <a:off x="2279906" y="1108650"/>
                <a:ext cx="778816" cy="834005"/>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09" name="AutoShape 21"/>
              <p:cNvSpPr>
                <a:spLocks/>
              </p:cNvSpPr>
              <p:nvPr/>
            </p:nvSpPr>
            <p:spPr bwMode="auto">
              <a:xfrm rot="19594858">
                <a:off x="1710345" y="145530"/>
                <a:ext cx="778833" cy="833987"/>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10" name="AutoShape 22"/>
              <p:cNvSpPr>
                <a:spLocks/>
              </p:cNvSpPr>
              <p:nvPr/>
            </p:nvSpPr>
            <p:spPr bwMode="auto">
              <a:xfrm rot="708393" flipH="1">
                <a:off x="84540" y="2237481"/>
                <a:ext cx="778818" cy="83400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37911" name="AutoShape 23"/>
            <p:cNvSpPr>
              <a:spLocks/>
            </p:cNvSpPr>
            <p:nvPr/>
          </p:nvSpPr>
          <p:spPr bwMode="auto">
            <a:xfrm>
              <a:off x="6247046" y="0"/>
              <a:ext cx="5994401"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endParaRPr lang="en-US"/>
            </a:p>
          </p:txBody>
        </p:sp>
        <p:sp>
          <p:nvSpPr>
            <p:cNvPr id="37912" name="AutoShape 24"/>
            <p:cNvSpPr>
              <a:spLocks/>
            </p:cNvSpPr>
            <p:nvPr/>
          </p:nvSpPr>
          <p:spPr bwMode="auto">
            <a:xfrm>
              <a:off x="6247046" y="520700"/>
              <a:ext cx="5994401" cy="939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a:t>
              </a:r>
              <a:endParaRPr lang="en-US"/>
            </a:p>
          </p:txBody>
        </p:sp>
        <p:sp>
          <p:nvSpPr>
            <p:cNvPr id="37913" name="AutoShape 25"/>
            <p:cNvSpPr>
              <a:spLocks/>
            </p:cNvSpPr>
            <p:nvPr/>
          </p:nvSpPr>
          <p:spPr bwMode="auto">
            <a:xfrm>
              <a:off x="6247046" y="1612900"/>
              <a:ext cx="5994401"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endParaRPr lang="en-US"/>
            </a:p>
          </p:txBody>
        </p:sp>
        <p:sp>
          <p:nvSpPr>
            <p:cNvPr id="37914" name="AutoShape 26"/>
            <p:cNvSpPr>
              <a:spLocks/>
            </p:cNvSpPr>
            <p:nvPr/>
          </p:nvSpPr>
          <p:spPr bwMode="auto">
            <a:xfrm>
              <a:off x="6247046" y="2133600"/>
              <a:ext cx="5994401" cy="939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a:t>
              </a:r>
              <a:endParaRPr lang="en-US"/>
            </a:p>
          </p:txBody>
        </p:sp>
        <p:sp>
          <p:nvSpPr>
            <p:cNvPr id="37915" name="AutoShape 27"/>
            <p:cNvSpPr>
              <a:spLocks/>
            </p:cNvSpPr>
            <p:nvPr/>
          </p:nvSpPr>
          <p:spPr bwMode="auto">
            <a:xfrm>
              <a:off x="6247046" y="3225800"/>
              <a:ext cx="5994401"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endParaRPr lang="en-US"/>
            </a:p>
          </p:txBody>
        </p:sp>
        <p:sp>
          <p:nvSpPr>
            <p:cNvPr id="37916" name="AutoShape 28"/>
            <p:cNvSpPr>
              <a:spLocks/>
            </p:cNvSpPr>
            <p:nvPr/>
          </p:nvSpPr>
          <p:spPr bwMode="auto">
            <a:xfrm>
              <a:off x="6247046" y="3746500"/>
              <a:ext cx="5994401" cy="939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a:t>
              </a:r>
              <a:endParaRPr lang="en-US"/>
            </a:p>
          </p:txBody>
        </p:sp>
        <p:sp>
          <p:nvSpPr>
            <p:cNvPr id="37917" name="AutoShape 29"/>
            <p:cNvSpPr>
              <a:spLocks/>
            </p:cNvSpPr>
            <p:nvPr/>
          </p:nvSpPr>
          <p:spPr bwMode="auto">
            <a:xfrm>
              <a:off x="2475146" y="5295899"/>
              <a:ext cx="3276601" cy="787401"/>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600" y="426"/>
                    <a:pt x="21600" y="426"/>
                  </a:cubicBezTo>
                </a:path>
              </a:pathLst>
            </a:custGeom>
            <a:noFill/>
            <a:ln w="25400" cap="flat" cmpd="sng">
              <a:solidFill>
                <a:srgbClr val="AAAAAA"/>
              </a:solidFill>
              <a:prstDash val="dash"/>
              <a:miter lim="0"/>
              <a:headEnd/>
              <a:tailEnd type="arrow"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37918" name="AutoShape 30"/>
            <p:cNvSpPr>
              <a:spLocks/>
            </p:cNvSpPr>
            <p:nvPr/>
          </p:nvSpPr>
          <p:spPr bwMode="auto">
            <a:xfrm>
              <a:off x="6348646" y="4927600"/>
              <a:ext cx="5994401"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endParaRPr lang="en-US"/>
            </a:p>
          </p:txBody>
        </p:sp>
        <p:sp>
          <p:nvSpPr>
            <p:cNvPr id="37919" name="AutoShape 31"/>
            <p:cNvSpPr>
              <a:spLocks/>
            </p:cNvSpPr>
            <p:nvPr/>
          </p:nvSpPr>
          <p:spPr bwMode="auto">
            <a:xfrm>
              <a:off x="6348646" y="5448300"/>
              <a:ext cx="5994401" cy="939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a:t>
              </a:r>
              <a:endParaRPr lang="en-US"/>
            </a:p>
          </p:txBody>
        </p:sp>
      </p:grpSp>
      <p:sp>
        <p:nvSpPr>
          <p:cNvPr id="37920" name="AutoShape 32"/>
          <p:cNvSpPr>
            <a:spLocks/>
          </p:cNvSpPr>
          <p:nvPr/>
        </p:nvSpPr>
        <p:spPr bwMode="auto">
          <a:xfrm>
            <a:off x="1563688" y="6711950"/>
            <a:ext cx="6591300" cy="513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 Pellentesque ornare sem lacinia quam venenatis vestibulum. Morbi leo risus, porta ac consectetur ac, vestibulum at eros.</a:t>
            </a:r>
            <a:endParaRPr lang="en-US"/>
          </a:p>
        </p:txBody>
      </p:sp>
      <p:sp>
        <p:nvSpPr>
          <p:cNvPr id="37921" name="AutoShape 33"/>
          <p:cNvSpPr>
            <a:spLocks/>
          </p:cNvSpPr>
          <p:nvPr/>
        </p:nvSpPr>
        <p:spPr bwMode="auto">
          <a:xfrm>
            <a:off x="1562100" y="33004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b="1">
                <a:solidFill>
                  <a:srgbClr val="232323"/>
                </a:solidFill>
                <a:latin typeface="Open Sans" charset="0"/>
                <a:cs typeface="Open Sans" charset="0"/>
                <a:sym typeface="Open Sans" charset="0"/>
              </a:rPr>
              <a:t>The Secrets</a:t>
            </a:r>
            <a:r>
              <a:rPr lang="en-US" sz="6400">
                <a:solidFill>
                  <a:srgbClr val="232323"/>
                </a:solidFill>
                <a:latin typeface="Open Sans" charset="0"/>
                <a:cs typeface="Open Sans" charset="0"/>
                <a:sym typeface="Open Sans" charset="0"/>
              </a:rPr>
              <a:t> of Our Success Story</a:t>
            </a:r>
            <a:endParaRPr lang="en-US"/>
          </a:p>
        </p:txBody>
      </p:sp>
      <p:sp>
        <p:nvSpPr>
          <p:cNvPr id="37922" name="AutoShape 34"/>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30</a:t>
            </a:r>
            <a:endParaRPr lang="en-US"/>
          </a:p>
        </p:txBody>
      </p:sp>
      <p:grpSp>
        <p:nvGrpSpPr>
          <p:cNvPr id="36" name="Group 1"/>
          <p:cNvGrpSpPr>
            <a:grpSpLocks/>
          </p:cNvGrpSpPr>
          <p:nvPr/>
        </p:nvGrpSpPr>
        <p:grpSpPr bwMode="auto">
          <a:xfrm>
            <a:off x="1450975" y="723900"/>
            <a:ext cx="19580225" cy="1308100"/>
            <a:chOff x="0" y="0"/>
            <a:chExt cx="5471505" cy="1308100"/>
          </a:xfrm>
        </p:grpSpPr>
        <p:sp>
          <p:nvSpPr>
            <p:cNvPr id="37"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38"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9"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AutoShape 5"/>
          <p:cNvSpPr>
            <a:spLocks/>
          </p:cNvSpPr>
          <p:nvPr/>
        </p:nvSpPr>
        <p:spPr bwMode="auto">
          <a:xfrm>
            <a:off x="2520950" y="79263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8CD4C4"/>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8918" name="AutoShape 6"/>
          <p:cNvSpPr>
            <a:spLocks/>
          </p:cNvSpPr>
          <p:nvPr/>
        </p:nvSpPr>
        <p:spPr bwMode="auto">
          <a:xfrm>
            <a:off x="4292600" y="83947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8920" name="AutoShape 8"/>
          <p:cNvSpPr>
            <a:spLocks/>
          </p:cNvSpPr>
          <p:nvPr/>
        </p:nvSpPr>
        <p:spPr bwMode="auto">
          <a:xfrm>
            <a:off x="5781675" y="79263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00CBA1"/>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8921" name="AutoShape 9"/>
          <p:cNvSpPr>
            <a:spLocks/>
          </p:cNvSpPr>
          <p:nvPr/>
        </p:nvSpPr>
        <p:spPr bwMode="auto">
          <a:xfrm>
            <a:off x="7556500" y="83820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8923" name="AutoShape 11"/>
          <p:cNvSpPr>
            <a:spLocks/>
          </p:cNvSpPr>
          <p:nvPr/>
        </p:nvSpPr>
        <p:spPr bwMode="auto">
          <a:xfrm>
            <a:off x="9042400" y="79263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42A3E8"/>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8924" name="AutoShape 12"/>
          <p:cNvSpPr>
            <a:spLocks/>
          </p:cNvSpPr>
          <p:nvPr/>
        </p:nvSpPr>
        <p:spPr bwMode="auto">
          <a:xfrm>
            <a:off x="10807700" y="83693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8925" name="AutoShape 13"/>
          <p:cNvSpPr>
            <a:spLocks/>
          </p:cNvSpPr>
          <p:nvPr/>
        </p:nvSpPr>
        <p:spPr bwMode="auto">
          <a:xfrm>
            <a:off x="15492413" y="3600450"/>
            <a:ext cx="6362700" cy="8331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r>
              <a:rPr lang="en-US" sz="4800" b="1" dirty="0">
                <a:latin typeface="Open Sans" charset="0"/>
                <a:cs typeface="Open Sans" charset="0"/>
                <a:sym typeface="Open Sans" charset="0"/>
              </a:rPr>
              <a:t>Our Goal</a:t>
            </a:r>
            <a:r>
              <a:rPr lang="en-US" sz="4800" dirty="0">
                <a:latin typeface="Open Sans" charset="0"/>
                <a:cs typeface="Open Sans" charset="0"/>
                <a:sym typeface="Open Sans" charset="0"/>
              </a:rPr>
              <a:t> is to Create Best Lorem Ipsum in The World</a:t>
            </a:r>
          </a:p>
          <a:p>
            <a:pPr algn="l"/>
            <a:endParaRPr lang="en-US" sz="2800" dirty="0">
              <a:solidFill>
                <a:srgbClr val="232323"/>
              </a:solidFill>
              <a:latin typeface="Open Sans" charset="0"/>
              <a:cs typeface="Open Sans" charset="0"/>
              <a:sym typeface="Open Sans" charset="0"/>
            </a:endParaRPr>
          </a:p>
          <a:p>
            <a:pPr algn="l"/>
            <a:r>
              <a:rPr lang="en-US" sz="2400" dirty="0" err="1">
                <a:solidFill>
                  <a:srgbClr val="232323"/>
                </a:solidFill>
                <a:latin typeface="Open Sans" charset="0"/>
                <a:cs typeface="Open Sans" charset="0"/>
                <a:sym typeface="Open Sans" charset="0"/>
              </a:rPr>
              <a:t>Nullam</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quis</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risus</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eget</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urna</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mollis</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ornare</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vel</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eu</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leo</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Nulla</a:t>
            </a:r>
            <a:r>
              <a:rPr lang="en-US" sz="2400" dirty="0">
                <a:solidFill>
                  <a:srgbClr val="232323"/>
                </a:solidFill>
                <a:latin typeface="Open Sans" charset="0"/>
                <a:cs typeface="Open Sans" charset="0"/>
                <a:sym typeface="Open Sans" charset="0"/>
              </a:rPr>
              <a:t> vitae </a:t>
            </a:r>
            <a:r>
              <a:rPr lang="en-US" sz="2400" dirty="0" err="1">
                <a:solidFill>
                  <a:srgbClr val="232323"/>
                </a:solidFill>
                <a:latin typeface="Open Sans" charset="0"/>
                <a:cs typeface="Open Sans" charset="0"/>
                <a:sym typeface="Open Sans" charset="0"/>
              </a:rPr>
              <a:t>elit</a:t>
            </a:r>
            <a:r>
              <a:rPr lang="en-US" sz="2400" dirty="0">
                <a:solidFill>
                  <a:srgbClr val="232323"/>
                </a:solidFill>
                <a:latin typeface="Open Sans" charset="0"/>
                <a:cs typeface="Open Sans" charset="0"/>
                <a:sym typeface="Open Sans" charset="0"/>
              </a:rPr>
              <a:t> libero, a pharetra </a:t>
            </a:r>
            <a:r>
              <a:rPr lang="en-US" sz="2400" dirty="0" err="1">
                <a:solidFill>
                  <a:srgbClr val="232323"/>
                </a:solidFill>
                <a:latin typeface="Open Sans" charset="0"/>
                <a:cs typeface="Open Sans" charset="0"/>
                <a:sym typeface="Open Sans" charset="0"/>
              </a:rPr>
              <a:t>augue</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Praesent</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commodo</a:t>
            </a:r>
            <a:r>
              <a:rPr lang="en-US" sz="2400" dirty="0">
                <a:solidFill>
                  <a:srgbClr val="232323"/>
                </a:solidFill>
                <a:latin typeface="Open Sans" charset="0"/>
                <a:cs typeface="Open Sans" charset="0"/>
                <a:sym typeface="Open Sans" charset="0"/>
              </a:rPr>
              <a:t> cursus magna, </a:t>
            </a:r>
            <a:r>
              <a:rPr lang="en-US" sz="2400" dirty="0" err="1">
                <a:solidFill>
                  <a:srgbClr val="232323"/>
                </a:solidFill>
                <a:latin typeface="Open Sans" charset="0"/>
                <a:cs typeface="Open Sans" charset="0"/>
                <a:sym typeface="Open Sans" charset="0"/>
              </a:rPr>
              <a:t>vel</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scelerisque</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nisl</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consectetur</a:t>
            </a:r>
            <a:r>
              <a:rPr lang="en-US" sz="2400" dirty="0">
                <a:solidFill>
                  <a:srgbClr val="232323"/>
                </a:solidFill>
                <a:latin typeface="Open Sans" charset="0"/>
                <a:cs typeface="Open Sans" charset="0"/>
                <a:sym typeface="Open Sans" charset="0"/>
              </a:rPr>
              <a:t> et. </a:t>
            </a:r>
            <a:r>
              <a:rPr lang="en-US" sz="2400" dirty="0" err="1">
                <a:solidFill>
                  <a:srgbClr val="232323"/>
                </a:solidFill>
                <a:latin typeface="Open Sans" charset="0"/>
                <a:cs typeface="Open Sans" charset="0"/>
                <a:sym typeface="Open Sans" charset="0"/>
              </a:rPr>
              <a:t>Nullam</a:t>
            </a:r>
            <a:r>
              <a:rPr lang="en-US" sz="2400" dirty="0">
                <a:solidFill>
                  <a:srgbClr val="232323"/>
                </a:solidFill>
                <a:latin typeface="Open Sans" charset="0"/>
                <a:cs typeface="Open Sans" charset="0"/>
                <a:sym typeface="Open Sans" charset="0"/>
              </a:rPr>
              <a:t> id dolor id </a:t>
            </a:r>
            <a:r>
              <a:rPr lang="en-US" sz="2400" dirty="0" err="1">
                <a:solidFill>
                  <a:srgbClr val="232323"/>
                </a:solidFill>
                <a:latin typeface="Open Sans" charset="0"/>
                <a:cs typeface="Open Sans" charset="0"/>
                <a:sym typeface="Open Sans" charset="0"/>
              </a:rPr>
              <a:t>nibh</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ultricies</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vehicula</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ut</a:t>
            </a:r>
            <a:r>
              <a:rPr lang="en-US" sz="2400" dirty="0">
                <a:solidFill>
                  <a:srgbClr val="232323"/>
                </a:solidFill>
                <a:latin typeface="Open Sans" charset="0"/>
                <a:cs typeface="Open Sans" charset="0"/>
                <a:sym typeface="Open Sans" charset="0"/>
              </a:rPr>
              <a:t> id </a:t>
            </a:r>
            <a:r>
              <a:rPr lang="en-US" sz="2400" dirty="0" err="1">
                <a:solidFill>
                  <a:srgbClr val="232323"/>
                </a:solidFill>
                <a:latin typeface="Open Sans" charset="0"/>
                <a:cs typeface="Open Sans" charset="0"/>
                <a:sym typeface="Open Sans" charset="0"/>
              </a:rPr>
              <a:t>elit</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Nulla</a:t>
            </a:r>
            <a:r>
              <a:rPr lang="en-US" sz="2400" dirty="0">
                <a:solidFill>
                  <a:srgbClr val="232323"/>
                </a:solidFill>
                <a:latin typeface="Open Sans" charset="0"/>
                <a:cs typeface="Open Sans" charset="0"/>
                <a:sym typeface="Open Sans" charset="0"/>
              </a:rPr>
              <a:t> vitae </a:t>
            </a:r>
            <a:r>
              <a:rPr lang="en-US" sz="2400" dirty="0" err="1">
                <a:solidFill>
                  <a:srgbClr val="232323"/>
                </a:solidFill>
                <a:latin typeface="Open Sans" charset="0"/>
                <a:cs typeface="Open Sans" charset="0"/>
                <a:sym typeface="Open Sans" charset="0"/>
              </a:rPr>
              <a:t>elit</a:t>
            </a:r>
            <a:r>
              <a:rPr lang="en-US" sz="2400" dirty="0">
                <a:solidFill>
                  <a:srgbClr val="232323"/>
                </a:solidFill>
                <a:latin typeface="Open Sans" charset="0"/>
                <a:cs typeface="Open Sans" charset="0"/>
                <a:sym typeface="Open Sans" charset="0"/>
              </a:rPr>
              <a:t> libero, a pharetra </a:t>
            </a:r>
            <a:r>
              <a:rPr lang="en-US" sz="2400" dirty="0" err="1">
                <a:solidFill>
                  <a:srgbClr val="232323"/>
                </a:solidFill>
                <a:latin typeface="Open Sans" charset="0"/>
                <a:cs typeface="Open Sans" charset="0"/>
                <a:sym typeface="Open Sans" charset="0"/>
              </a:rPr>
              <a:t>augue</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Nullam</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quis</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risus</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eget</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urna</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mollis</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ornare</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vel</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eu</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leo</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Nulla</a:t>
            </a:r>
            <a:r>
              <a:rPr lang="en-US" sz="2400" dirty="0">
                <a:solidFill>
                  <a:srgbClr val="232323"/>
                </a:solidFill>
                <a:latin typeface="Open Sans" charset="0"/>
                <a:cs typeface="Open Sans" charset="0"/>
                <a:sym typeface="Open Sans" charset="0"/>
              </a:rPr>
              <a:t> vitae </a:t>
            </a:r>
            <a:r>
              <a:rPr lang="en-US" sz="2400" dirty="0" err="1">
                <a:solidFill>
                  <a:srgbClr val="232323"/>
                </a:solidFill>
                <a:latin typeface="Open Sans" charset="0"/>
                <a:cs typeface="Open Sans" charset="0"/>
                <a:sym typeface="Open Sans" charset="0"/>
              </a:rPr>
              <a:t>elit</a:t>
            </a:r>
            <a:r>
              <a:rPr lang="en-US" sz="2400" dirty="0">
                <a:solidFill>
                  <a:srgbClr val="232323"/>
                </a:solidFill>
                <a:latin typeface="Open Sans" charset="0"/>
                <a:cs typeface="Open Sans" charset="0"/>
                <a:sym typeface="Open Sans" charset="0"/>
              </a:rPr>
              <a:t> libero, a pharetra </a:t>
            </a:r>
            <a:r>
              <a:rPr lang="en-US" sz="2400" dirty="0" err="1">
                <a:solidFill>
                  <a:srgbClr val="232323"/>
                </a:solidFill>
                <a:latin typeface="Open Sans" charset="0"/>
                <a:cs typeface="Open Sans" charset="0"/>
                <a:sym typeface="Open Sans" charset="0"/>
              </a:rPr>
              <a:t>augue</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Praesent</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commodo</a:t>
            </a:r>
            <a:r>
              <a:rPr lang="en-US" sz="2400" dirty="0">
                <a:solidFill>
                  <a:srgbClr val="232323"/>
                </a:solidFill>
                <a:latin typeface="Open Sans" charset="0"/>
                <a:cs typeface="Open Sans" charset="0"/>
                <a:sym typeface="Open Sans" charset="0"/>
              </a:rPr>
              <a:t> cursus magna, </a:t>
            </a:r>
            <a:r>
              <a:rPr lang="en-US" sz="2400" dirty="0" err="1">
                <a:solidFill>
                  <a:srgbClr val="232323"/>
                </a:solidFill>
                <a:latin typeface="Open Sans" charset="0"/>
                <a:cs typeface="Open Sans" charset="0"/>
                <a:sym typeface="Open Sans" charset="0"/>
              </a:rPr>
              <a:t>vel</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scelerisque</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nisl</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consectetur</a:t>
            </a:r>
            <a:r>
              <a:rPr lang="en-US" sz="2400" dirty="0">
                <a:solidFill>
                  <a:srgbClr val="232323"/>
                </a:solidFill>
                <a:latin typeface="Open Sans" charset="0"/>
                <a:cs typeface="Open Sans" charset="0"/>
                <a:sym typeface="Open Sans" charset="0"/>
              </a:rPr>
              <a:t> et. </a:t>
            </a:r>
            <a:r>
              <a:rPr lang="en-US" sz="2400" dirty="0" err="1">
                <a:solidFill>
                  <a:srgbClr val="232323"/>
                </a:solidFill>
                <a:latin typeface="Open Sans" charset="0"/>
                <a:cs typeface="Open Sans" charset="0"/>
                <a:sym typeface="Open Sans" charset="0"/>
              </a:rPr>
              <a:t>Nullam</a:t>
            </a:r>
            <a:r>
              <a:rPr lang="en-US" sz="2400" dirty="0">
                <a:solidFill>
                  <a:srgbClr val="232323"/>
                </a:solidFill>
                <a:latin typeface="Open Sans" charset="0"/>
                <a:cs typeface="Open Sans" charset="0"/>
                <a:sym typeface="Open Sans" charset="0"/>
              </a:rPr>
              <a:t> id dolor id </a:t>
            </a:r>
            <a:r>
              <a:rPr lang="en-US" sz="2400" dirty="0" err="1">
                <a:solidFill>
                  <a:srgbClr val="232323"/>
                </a:solidFill>
                <a:latin typeface="Open Sans" charset="0"/>
                <a:cs typeface="Open Sans" charset="0"/>
                <a:sym typeface="Open Sans" charset="0"/>
              </a:rPr>
              <a:t>nibh</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ultricies</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vehicula</a:t>
            </a:r>
            <a:r>
              <a:rPr lang="en-US" sz="2400" dirty="0">
                <a:solidFill>
                  <a:srgbClr val="232323"/>
                </a:solidFill>
                <a:latin typeface="Open Sans" charset="0"/>
                <a:cs typeface="Open Sans" charset="0"/>
                <a:sym typeface="Open Sans" charset="0"/>
              </a:rPr>
              <a:t> </a:t>
            </a:r>
            <a:r>
              <a:rPr lang="en-US" sz="2400" dirty="0" err="1">
                <a:solidFill>
                  <a:srgbClr val="232323"/>
                </a:solidFill>
                <a:latin typeface="Open Sans" charset="0"/>
                <a:cs typeface="Open Sans" charset="0"/>
                <a:sym typeface="Open Sans" charset="0"/>
              </a:rPr>
              <a:t>ut</a:t>
            </a:r>
            <a:r>
              <a:rPr lang="en-US" sz="2400" dirty="0">
                <a:solidFill>
                  <a:srgbClr val="232323"/>
                </a:solidFill>
                <a:latin typeface="Open Sans" charset="0"/>
                <a:cs typeface="Open Sans" charset="0"/>
                <a:sym typeface="Open Sans" charset="0"/>
              </a:rPr>
              <a:t> id </a:t>
            </a:r>
            <a:r>
              <a:rPr lang="en-US" sz="2400" dirty="0" err="1">
                <a:solidFill>
                  <a:srgbClr val="232323"/>
                </a:solidFill>
                <a:latin typeface="Open Sans" charset="0"/>
                <a:cs typeface="Open Sans" charset="0"/>
                <a:sym typeface="Open Sans" charset="0"/>
              </a:rPr>
              <a:t>elit</a:t>
            </a:r>
            <a:r>
              <a:rPr lang="en-US" sz="2400" dirty="0">
                <a:solidFill>
                  <a:srgbClr val="232323"/>
                </a:solidFill>
                <a:latin typeface="Open Sans" charset="0"/>
                <a:cs typeface="Open Sans" charset="0"/>
                <a:sym typeface="Open Sans" charset="0"/>
              </a:rPr>
              <a:t>.</a:t>
            </a:r>
            <a:r>
              <a:rPr lang="en-US" sz="2800" dirty="0">
                <a:solidFill>
                  <a:srgbClr val="232323"/>
                </a:solidFill>
                <a:latin typeface="Open Sans" charset="0"/>
                <a:cs typeface="Open Sans" charset="0"/>
                <a:sym typeface="Open Sans" charset="0"/>
              </a:rPr>
              <a:t> </a:t>
            </a:r>
            <a:endParaRPr lang="en-US" dirty="0"/>
          </a:p>
        </p:txBody>
      </p:sp>
      <p:sp>
        <p:nvSpPr>
          <p:cNvPr id="38926" name="AutoShape 14"/>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31</a:t>
            </a:r>
            <a:endParaRPr lang="en-US"/>
          </a:p>
        </p:txBody>
      </p:sp>
      <p:grpSp>
        <p:nvGrpSpPr>
          <p:cNvPr id="16" name="Group 1"/>
          <p:cNvGrpSpPr>
            <a:grpSpLocks/>
          </p:cNvGrpSpPr>
          <p:nvPr/>
        </p:nvGrpSpPr>
        <p:grpSpPr bwMode="auto">
          <a:xfrm>
            <a:off x="1450975" y="723900"/>
            <a:ext cx="19580225" cy="1308100"/>
            <a:chOff x="0" y="0"/>
            <a:chExt cx="5471505" cy="1308100"/>
          </a:xfrm>
        </p:grpSpPr>
        <p:sp>
          <p:nvSpPr>
            <p:cNvPr id="17"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18"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19" name="AutoShape 5"/>
          <p:cNvSpPr>
            <a:spLocks/>
          </p:cNvSpPr>
          <p:nvPr/>
        </p:nvSpPr>
        <p:spPr bwMode="auto">
          <a:xfrm flipV="1">
            <a:off x="2522537"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0" name="AutoShape 8"/>
          <p:cNvSpPr>
            <a:spLocks/>
          </p:cNvSpPr>
          <p:nvPr/>
        </p:nvSpPr>
        <p:spPr bwMode="auto">
          <a:xfrm flipV="1">
            <a:off x="5783262"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1" name="AutoShape 11"/>
          <p:cNvSpPr>
            <a:spLocks/>
          </p:cNvSpPr>
          <p:nvPr/>
        </p:nvSpPr>
        <p:spPr bwMode="auto">
          <a:xfrm flipV="1">
            <a:off x="9043987"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a:xfrm>
            <a:off x="9042400" y="4547032"/>
            <a:ext cx="4800169" cy="3362325"/>
          </a:xfrm>
        </p:spPr>
      </p:sp>
      <p:sp>
        <p:nvSpPr>
          <p:cNvPr id="4" name="Picture Placeholder 3"/>
          <p:cNvSpPr>
            <a:spLocks noGrp="1"/>
          </p:cNvSpPr>
          <p:nvPr>
            <p:ph type="pic" sz="quarter" idx="12"/>
          </p:nvPr>
        </p:nvSpPr>
        <p:spPr>
          <a:xfrm>
            <a:off x="5735782" y="4560887"/>
            <a:ext cx="4868719" cy="3362325"/>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AutoShape 5"/>
          <p:cNvSpPr>
            <a:spLocks/>
          </p:cNvSpPr>
          <p:nvPr/>
        </p:nvSpPr>
        <p:spPr bwMode="auto">
          <a:xfrm>
            <a:off x="5200650" y="73675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8CD4C4"/>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9942" name="AutoShape 6"/>
          <p:cNvSpPr>
            <a:spLocks/>
          </p:cNvSpPr>
          <p:nvPr/>
        </p:nvSpPr>
        <p:spPr bwMode="auto">
          <a:xfrm>
            <a:off x="6972300" y="78359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9944" name="AutoShape 8"/>
          <p:cNvSpPr>
            <a:spLocks/>
          </p:cNvSpPr>
          <p:nvPr/>
        </p:nvSpPr>
        <p:spPr bwMode="auto">
          <a:xfrm>
            <a:off x="8461375" y="73675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00CBA1"/>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9945" name="AutoShape 9"/>
          <p:cNvSpPr>
            <a:spLocks/>
          </p:cNvSpPr>
          <p:nvPr/>
        </p:nvSpPr>
        <p:spPr bwMode="auto">
          <a:xfrm>
            <a:off x="10236200" y="78232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9947" name="AutoShape 11"/>
          <p:cNvSpPr>
            <a:spLocks/>
          </p:cNvSpPr>
          <p:nvPr/>
        </p:nvSpPr>
        <p:spPr bwMode="auto">
          <a:xfrm>
            <a:off x="11722100" y="7367588"/>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42A3E8"/>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9948" name="AutoShape 12"/>
          <p:cNvSpPr>
            <a:spLocks/>
          </p:cNvSpPr>
          <p:nvPr/>
        </p:nvSpPr>
        <p:spPr bwMode="auto">
          <a:xfrm>
            <a:off x="13487400" y="78105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9950" name="AutoShape 14"/>
          <p:cNvSpPr>
            <a:spLocks/>
          </p:cNvSpPr>
          <p:nvPr/>
        </p:nvSpPr>
        <p:spPr bwMode="auto">
          <a:xfrm>
            <a:off x="1943100" y="7378700"/>
            <a:ext cx="4824413" cy="3362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600" y="0"/>
                </a:lnTo>
                <a:lnTo>
                  <a:pt x="7693" y="0"/>
                </a:lnTo>
                <a:cubicBezTo>
                  <a:pt x="7693" y="0"/>
                  <a:pt x="0" y="21599"/>
                  <a:pt x="0" y="21599"/>
                </a:cubicBezTo>
                <a:close/>
              </a:path>
            </a:pathLst>
          </a:custGeom>
          <a:solidFill>
            <a:srgbClr val="C5C8D0"/>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39951" name="AutoShape 15"/>
          <p:cNvSpPr>
            <a:spLocks/>
          </p:cNvSpPr>
          <p:nvPr/>
        </p:nvSpPr>
        <p:spPr bwMode="auto">
          <a:xfrm>
            <a:off x="3721100" y="78359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grpSp>
        <p:nvGrpSpPr>
          <p:cNvPr id="39952" name="Group 16"/>
          <p:cNvGrpSpPr>
            <a:grpSpLocks/>
          </p:cNvGrpSpPr>
          <p:nvPr/>
        </p:nvGrpSpPr>
        <p:grpSpPr bwMode="auto">
          <a:xfrm>
            <a:off x="17487900" y="4889500"/>
            <a:ext cx="4953000" cy="4953000"/>
            <a:chOff x="0" y="0"/>
            <a:chExt cx="4953001" cy="4953001"/>
          </a:xfrm>
        </p:grpSpPr>
        <p:sp>
          <p:nvSpPr>
            <p:cNvPr id="39953" name="AutoShape 17"/>
            <p:cNvSpPr>
              <a:spLocks/>
            </p:cNvSpPr>
            <p:nvPr/>
          </p:nvSpPr>
          <p:spPr bwMode="auto">
            <a:xfrm>
              <a:off x="157946" y="160995"/>
              <a:ext cx="4643527" cy="464994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5760DB"/>
            </a:solidFill>
            <a:ln w="25400" cap="flat" cmpd="sng">
              <a:solidFill>
                <a:srgbClr val="4593A3"/>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sz="4800">
                <a:solidFill>
                  <a:srgbClr val="FFFFFF"/>
                </a:solidFill>
                <a:latin typeface="Open Sans" charset="0"/>
                <a:cs typeface="Open Sans" charset="0"/>
                <a:sym typeface="Open Sans" charset="0"/>
              </a:endParaRPr>
            </a:p>
            <a:p>
              <a:r>
                <a:rPr lang="en-US" sz="4800">
                  <a:solidFill>
                    <a:srgbClr val="FFFFFF"/>
                  </a:solidFill>
                  <a:latin typeface="Open Sans" charset="0"/>
                  <a:cs typeface="Open Sans" charset="0"/>
                  <a:sym typeface="Open Sans" charset="0"/>
                </a:rPr>
                <a:t>GOAL</a:t>
              </a:r>
            </a:p>
            <a:p>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p>
          </p:txBody>
        </p:sp>
        <p:sp>
          <p:nvSpPr>
            <p:cNvPr id="39954" name="AutoShape 18"/>
            <p:cNvSpPr>
              <a:spLocks/>
            </p:cNvSpPr>
            <p:nvPr/>
          </p:nvSpPr>
          <p:spPr bwMode="auto">
            <a:xfrm>
              <a:off x="-1" y="-1"/>
              <a:ext cx="4953002" cy="49530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39955" name="AutoShape 19"/>
          <p:cNvSpPr>
            <a:spLocks/>
          </p:cNvSpPr>
          <p:nvPr/>
        </p:nvSpPr>
        <p:spPr bwMode="auto">
          <a:xfrm>
            <a:off x="19342100" y="6083300"/>
            <a:ext cx="1231900" cy="889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600" y="18446"/>
                  <a:pt x="21600" y="14555"/>
                </a:cubicBezTo>
                <a:cubicBezTo>
                  <a:pt x="21600" y="11120"/>
                  <a:pt x="19831" y="8269"/>
                  <a:pt x="17492" y="7647"/>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39956" name="AutoShape 20"/>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32</a:t>
            </a:r>
            <a:endParaRPr lang="en-US"/>
          </a:p>
        </p:txBody>
      </p:sp>
      <p:grpSp>
        <p:nvGrpSpPr>
          <p:cNvPr id="22" name="Group 1"/>
          <p:cNvGrpSpPr>
            <a:grpSpLocks/>
          </p:cNvGrpSpPr>
          <p:nvPr/>
        </p:nvGrpSpPr>
        <p:grpSpPr bwMode="auto">
          <a:xfrm>
            <a:off x="1450975" y="723900"/>
            <a:ext cx="19580225" cy="1308100"/>
            <a:chOff x="0" y="0"/>
            <a:chExt cx="5471505" cy="1308100"/>
          </a:xfrm>
        </p:grpSpPr>
        <p:sp>
          <p:nvSpPr>
            <p:cNvPr id="23"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24"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5" name="AutoShape 5"/>
          <p:cNvSpPr>
            <a:spLocks/>
          </p:cNvSpPr>
          <p:nvPr/>
        </p:nvSpPr>
        <p:spPr bwMode="auto">
          <a:xfrm flipH="1">
            <a:off x="5213350" y="4017963"/>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6" name="AutoShape 8"/>
          <p:cNvSpPr>
            <a:spLocks/>
          </p:cNvSpPr>
          <p:nvPr/>
        </p:nvSpPr>
        <p:spPr bwMode="auto">
          <a:xfrm flipH="1">
            <a:off x="8474075" y="4021667"/>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7" name="AutoShape 11"/>
          <p:cNvSpPr>
            <a:spLocks/>
          </p:cNvSpPr>
          <p:nvPr/>
        </p:nvSpPr>
        <p:spPr bwMode="auto">
          <a:xfrm flipH="1">
            <a:off x="11734800" y="4025371"/>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8" name="AutoShape 14"/>
          <p:cNvSpPr>
            <a:spLocks/>
          </p:cNvSpPr>
          <p:nvPr/>
        </p:nvSpPr>
        <p:spPr bwMode="auto">
          <a:xfrm flipH="1">
            <a:off x="1954213" y="4029075"/>
            <a:ext cx="4826000"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 name="Picture Placeholder 1"/>
          <p:cNvSpPr>
            <a:spLocks noGrp="1"/>
          </p:cNvSpPr>
          <p:nvPr>
            <p:ph type="pic" sz="quarter" idx="10"/>
          </p:nvPr>
        </p:nvSpPr>
        <p:spPr>
          <a:xfrm>
            <a:off x="1962150" y="4021667"/>
            <a:ext cx="4783853" cy="3362325"/>
          </a:xfrm>
        </p:spPr>
      </p:sp>
      <p:sp>
        <p:nvSpPr>
          <p:cNvPr id="3" name="Picture Placeholder 2"/>
          <p:cNvSpPr>
            <a:spLocks noGrp="1"/>
          </p:cNvSpPr>
          <p:nvPr>
            <p:ph type="pic" sz="quarter" idx="11"/>
          </p:nvPr>
        </p:nvSpPr>
        <p:spPr>
          <a:xfrm>
            <a:off x="8443047" y="3994151"/>
            <a:ext cx="4824413" cy="3362325"/>
          </a:xfrm>
        </p:spPr>
      </p:sp>
      <p:sp>
        <p:nvSpPr>
          <p:cNvPr id="4" name="Picture Placeholder 3"/>
          <p:cNvSpPr>
            <a:spLocks noGrp="1"/>
          </p:cNvSpPr>
          <p:nvPr>
            <p:ph type="pic" sz="quarter" idx="12"/>
          </p:nvPr>
        </p:nvSpPr>
        <p:spPr>
          <a:xfrm>
            <a:off x="5207000" y="4025370"/>
            <a:ext cx="4824413" cy="3362325"/>
          </a:xfrm>
        </p:spPr>
      </p:sp>
      <p:sp>
        <p:nvSpPr>
          <p:cNvPr id="5" name="Picture Placeholder 4"/>
          <p:cNvSpPr>
            <a:spLocks noGrp="1"/>
          </p:cNvSpPr>
          <p:nvPr>
            <p:ph type="pic" sz="quarter" idx="13"/>
          </p:nvPr>
        </p:nvSpPr>
        <p:spPr>
          <a:xfrm>
            <a:off x="11723330" y="3983039"/>
            <a:ext cx="4824413" cy="3362325"/>
          </a:xfrm>
        </p:spPr>
      </p:sp>
      <p:sp>
        <p:nvSpPr>
          <p:cNvPr id="30"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1"/>
          <p:cNvSpPr>
            <a:spLocks/>
          </p:cNvSpPr>
          <p:nvPr/>
        </p:nvSpPr>
        <p:spPr bwMode="auto">
          <a:xfrm>
            <a:off x="2614613" y="4418013"/>
            <a:ext cx="6643687" cy="66436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0965" name="AutoShape 5"/>
          <p:cNvSpPr>
            <a:spLocks/>
          </p:cNvSpPr>
          <p:nvPr/>
        </p:nvSpPr>
        <p:spPr bwMode="auto">
          <a:xfrm>
            <a:off x="15492413" y="3600450"/>
            <a:ext cx="6362700" cy="8331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r>
              <a:rPr lang="en-US" sz="4800" b="1">
                <a:latin typeface="Open Sans" charset="0"/>
                <a:cs typeface="Open Sans" charset="0"/>
                <a:sym typeface="Open Sans" charset="0"/>
              </a:rPr>
              <a:t>Our Goal</a:t>
            </a:r>
            <a:r>
              <a:rPr lang="en-US" sz="4800">
                <a:latin typeface="Open Sans" charset="0"/>
                <a:cs typeface="Open Sans" charset="0"/>
                <a:sym typeface="Open Sans" charset="0"/>
              </a:rPr>
              <a:t> is to Create Best Lorem Ipsum in The World</a:t>
            </a:r>
          </a:p>
          <a:p>
            <a:pPr algn="l"/>
            <a:endParaRPr lang="en-US" sz="2800">
              <a:solidFill>
                <a:srgbClr val="232323"/>
              </a:solidFill>
              <a:latin typeface="Open Sans" charset="0"/>
              <a:cs typeface="Open Sans" charset="0"/>
              <a:sym typeface="Open Sans" charset="0"/>
            </a:endParaRPr>
          </a:p>
          <a:p>
            <a:pPr algn="l"/>
            <a:r>
              <a:rPr lang="en-US" sz="2400">
                <a:solidFill>
                  <a:srgbClr val="232323"/>
                </a:solidFill>
                <a:latin typeface="Open Sans" charset="0"/>
                <a:cs typeface="Open Sans" charset="0"/>
                <a:sym typeface="Open Sans" charset="0"/>
              </a:rPr>
              <a:t>Nullam quis risus eget urna mollis ornare vel eu leo. Nulla vitae elit libero, a pharetra augue. Praesent commodo cursus magna, vel scelerisque nisl consectetur et. Nullam id dolor id nibh ultricies vehicula ut id elit. Nulla vitae elit libero, a pharetra augue. Nullam quis risus eget urna mollis ornare vel eu leo. Nulla vitae elit libero, a pharetra augue. Praesent commodo cursus magna, vel scelerisque nisl consectetur et. Nullam id dolor id nibh ultricies vehicula ut id elit.</a:t>
            </a:r>
            <a:r>
              <a:rPr lang="en-US" sz="2800">
                <a:solidFill>
                  <a:srgbClr val="232323"/>
                </a:solidFill>
                <a:latin typeface="Open Sans" charset="0"/>
                <a:cs typeface="Open Sans" charset="0"/>
                <a:sym typeface="Open Sans" charset="0"/>
              </a:rPr>
              <a:t> </a:t>
            </a:r>
            <a:endParaRPr lang="en-US"/>
          </a:p>
        </p:txBody>
      </p:sp>
      <p:sp>
        <p:nvSpPr>
          <p:cNvPr id="40966" name="AutoShape 6"/>
          <p:cNvSpPr>
            <a:spLocks/>
          </p:cNvSpPr>
          <p:nvPr/>
        </p:nvSpPr>
        <p:spPr bwMode="auto">
          <a:xfrm>
            <a:off x="2832100" y="4633913"/>
            <a:ext cx="6226175" cy="6235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5760DB"/>
          </a:solidFill>
          <a:ln w="25400" cap="flat" cmpd="sng">
            <a:solidFill>
              <a:srgbClr val="4593A3"/>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sz="4800">
              <a:solidFill>
                <a:srgbClr val="FFFFFF"/>
              </a:solidFill>
              <a:latin typeface="Open Sans" charset="0"/>
              <a:cs typeface="Open Sans" charset="0"/>
              <a:sym typeface="Open Sans" charset="0"/>
            </a:endParaRPr>
          </a:p>
        </p:txBody>
      </p:sp>
      <p:sp>
        <p:nvSpPr>
          <p:cNvPr id="40967" name="AutoShape 7"/>
          <p:cNvSpPr>
            <a:spLocks/>
          </p:cNvSpPr>
          <p:nvPr/>
        </p:nvSpPr>
        <p:spPr bwMode="auto">
          <a:xfrm>
            <a:off x="6815138" y="4633913"/>
            <a:ext cx="6226175" cy="6235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00CBA1">
              <a:alpha val="50000"/>
            </a:srgbClr>
          </a:solidFill>
          <a:ln w="25400" cap="flat" cmpd="sng">
            <a:solidFill>
              <a:srgbClr val="4593A3">
                <a:alpha val="5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0968" name="AutoShape 8"/>
          <p:cNvSpPr>
            <a:spLocks/>
          </p:cNvSpPr>
          <p:nvPr/>
        </p:nvSpPr>
        <p:spPr bwMode="auto">
          <a:xfrm>
            <a:off x="9931400" y="82677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232323"/>
                </a:solidFill>
                <a:latin typeface="Open Sans" charset="0"/>
                <a:cs typeface="Open Sans" charset="0"/>
                <a:sym typeface="Open Sans" charset="0"/>
              </a:rPr>
              <a:t>Add your </a:t>
            </a:r>
            <a:r>
              <a:rPr lang="en-US" sz="2700">
                <a:solidFill>
                  <a:srgbClr val="232323"/>
                </a:solidFill>
                <a:latin typeface="Open Sans" charset="0"/>
                <a:cs typeface="Open Sans" charset="0"/>
                <a:sym typeface="Open Sans" charset="0"/>
              </a:rPr>
              <a:t>text here</a:t>
            </a:r>
            <a:endParaRPr lang="en-US"/>
          </a:p>
        </p:txBody>
      </p:sp>
      <p:sp>
        <p:nvSpPr>
          <p:cNvPr id="40969" name="AutoShape 9"/>
          <p:cNvSpPr>
            <a:spLocks/>
          </p:cNvSpPr>
          <p:nvPr/>
        </p:nvSpPr>
        <p:spPr bwMode="auto">
          <a:xfrm>
            <a:off x="3873500" y="82677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p>
        </p:txBody>
      </p:sp>
      <p:sp>
        <p:nvSpPr>
          <p:cNvPr id="40970" name="AutoShape 10"/>
          <p:cNvSpPr>
            <a:spLocks/>
          </p:cNvSpPr>
          <p:nvPr/>
        </p:nvSpPr>
        <p:spPr bwMode="auto">
          <a:xfrm>
            <a:off x="6934200" y="72263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p>
        </p:txBody>
      </p:sp>
      <p:sp>
        <p:nvSpPr>
          <p:cNvPr id="40971" name="AutoShape 11"/>
          <p:cNvSpPr>
            <a:spLocks/>
          </p:cNvSpPr>
          <p:nvPr/>
        </p:nvSpPr>
        <p:spPr bwMode="auto">
          <a:xfrm>
            <a:off x="6602413" y="4418013"/>
            <a:ext cx="6643687" cy="66436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nvGrpSpPr>
          <p:cNvPr id="40972" name="Group 12"/>
          <p:cNvGrpSpPr>
            <a:grpSpLocks/>
          </p:cNvGrpSpPr>
          <p:nvPr/>
        </p:nvGrpSpPr>
        <p:grpSpPr bwMode="auto">
          <a:xfrm>
            <a:off x="4051300" y="6248400"/>
            <a:ext cx="1841500" cy="1611313"/>
            <a:chOff x="0" y="0"/>
            <a:chExt cx="1841501" cy="1612900"/>
          </a:xfrm>
        </p:grpSpPr>
        <p:sp>
          <p:nvSpPr>
            <p:cNvPr id="40973" name="AutoShape 13"/>
            <p:cNvSpPr>
              <a:spLocks/>
            </p:cNvSpPr>
            <p:nvPr/>
          </p:nvSpPr>
          <p:spPr bwMode="auto">
            <a:xfrm>
              <a:off x="287734" y="288017"/>
              <a:ext cx="661790" cy="432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599"/>
                    <a:pt x="939" y="21599"/>
                  </a:cubicBezTo>
                  <a:cubicBezTo>
                    <a:pt x="1457" y="21599"/>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40974" name="AutoShape 14"/>
            <p:cNvSpPr>
              <a:spLocks/>
            </p:cNvSpPr>
            <p:nvPr/>
          </p:nvSpPr>
          <p:spPr bwMode="auto">
            <a:xfrm>
              <a:off x="0" y="0"/>
              <a:ext cx="1841501" cy="161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50" y="11731"/>
                    <a:pt x="1350" y="9257"/>
                  </a:cubicBezTo>
                  <a:cubicBezTo>
                    <a:pt x="1350" y="5003"/>
                    <a:pt x="5588" y="1542"/>
                    <a:pt x="10800" y="1542"/>
                  </a:cubicBezTo>
                  <a:cubicBezTo>
                    <a:pt x="16011" y="1542"/>
                    <a:pt x="20250" y="5003"/>
                    <a:pt x="20250" y="9257"/>
                  </a:cubicBezTo>
                  <a:cubicBezTo>
                    <a:pt x="20250" y="13510"/>
                    <a:pt x="16011" y="16971"/>
                    <a:pt x="10800" y="16971"/>
                  </a:cubicBezTo>
                  <a:moveTo>
                    <a:pt x="10800" y="0"/>
                  </a:moveTo>
                  <a:cubicBezTo>
                    <a:pt x="4835" y="0"/>
                    <a:pt x="0" y="4144"/>
                    <a:pt x="0" y="9257"/>
                  </a:cubicBezTo>
                  <a:cubicBezTo>
                    <a:pt x="0" y="12440"/>
                    <a:pt x="1875" y="15248"/>
                    <a:pt x="4730" y="16914"/>
                  </a:cubicBezTo>
                  <a:cubicBezTo>
                    <a:pt x="4730" y="16935"/>
                    <a:pt x="4725" y="16949"/>
                    <a:pt x="4725" y="16971"/>
                  </a:cubicBezTo>
                  <a:cubicBezTo>
                    <a:pt x="4725" y="18354"/>
                    <a:pt x="3821" y="19843"/>
                    <a:pt x="3423" y="20625"/>
                  </a:cubicBezTo>
                  <a:lnTo>
                    <a:pt x="3425" y="20625"/>
                  </a:lnTo>
                  <a:cubicBezTo>
                    <a:pt x="3393" y="20709"/>
                    <a:pt x="3375" y="20802"/>
                    <a:pt x="3375" y="20900"/>
                  </a:cubicBezTo>
                  <a:cubicBezTo>
                    <a:pt x="3375" y="21287"/>
                    <a:pt x="3648" y="21600"/>
                    <a:pt x="3986" y="21600"/>
                  </a:cubicBezTo>
                  <a:cubicBezTo>
                    <a:pt x="4050" y="21600"/>
                    <a:pt x="4161" y="21580"/>
                    <a:pt x="4158" y="21590"/>
                  </a:cubicBezTo>
                  <a:cubicBezTo>
                    <a:pt x="6268" y="21195"/>
                    <a:pt x="8255" y="18979"/>
                    <a:pt x="8716" y="18337"/>
                  </a:cubicBezTo>
                  <a:cubicBezTo>
                    <a:pt x="9391" y="18451"/>
                    <a:pt x="10086" y="18514"/>
                    <a:pt x="10800" y="18514"/>
                  </a:cubicBezTo>
                  <a:cubicBezTo>
                    <a:pt x="16764" y="18514"/>
                    <a:pt x="21599" y="14369"/>
                    <a:pt x="21599" y="9257"/>
                  </a:cubicBezTo>
                  <a:cubicBezTo>
                    <a:pt x="21599" y="4144"/>
                    <a:pt x="16764" y="0"/>
                    <a:pt x="10800"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40975" name="AutoShape 15"/>
          <p:cNvSpPr>
            <a:spLocks/>
          </p:cNvSpPr>
          <p:nvPr/>
        </p:nvSpPr>
        <p:spPr bwMode="auto">
          <a:xfrm>
            <a:off x="10020300" y="6248400"/>
            <a:ext cx="1612900" cy="16129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0" y="21570"/>
                  <a:pt x="17832" y="21512"/>
                </a:cubicBezTo>
                <a:cubicBezTo>
                  <a:pt x="18010" y="21412"/>
                  <a:pt x="18133" y="21238"/>
                  <a:pt x="18167" y="21035"/>
                </a:cubicBezTo>
                <a:lnTo>
                  <a:pt x="21533" y="785"/>
                </a:lnTo>
                <a:cubicBezTo>
                  <a:pt x="21577" y="520"/>
                  <a:pt x="21459" y="254"/>
                  <a:pt x="21234" y="108"/>
                </a:cubicBezTo>
              </a:path>
            </a:pathLst>
          </a:custGeom>
          <a:solidFill>
            <a:srgbClr val="232323"/>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232323"/>
              </a:solidFill>
              <a:effectLst>
                <a:outerShdw blurRad="38100" dist="38100" dir="2700000" algn="tl">
                  <a:srgbClr val="000000"/>
                </a:outerShdw>
              </a:effectLst>
            </a:endParaRPr>
          </a:p>
        </p:txBody>
      </p:sp>
      <p:sp>
        <p:nvSpPr>
          <p:cNvPr id="40976" name="AutoShape 1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33</a:t>
            </a:r>
            <a:endParaRPr lang="en-US"/>
          </a:p>
        </p:txBody>
      </p:sp>
      <p:grpSp>
        <p:nvGrpSpPr>
          <p:cNvPr id="18" name="Group 1"/>
          <p:cNvGrpSpPr>
            <a:grpSpLocks/>
          </p:cNvGrpSpPr>
          <p:nvPr/>
        </p:nvGrpSpPr>
        <p:grpSpPr bwMode="auto">
          <a:xfrm>
            <a:off x="1450975" y="723900"/>
            <a:ext cx="19580225" cy="1308100"/>
            <a:chOff x="0" y="0"/>
            <a:chExt cx="5471505" cy="1308100"/>
          </a:xfrm>
        </p:grpSpPr>
        <p:sp>
          <p:nvSpPr>
            <p:cNvPr id="19"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20"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1"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AutoShape 4"/>
          <p:cNvSpPr>
            <a:spLocks/>
          </p:cNvSpPr>
          <p:nvPr/>
        </p:nvSpPr>
        <p:spPr bwMode="auto">
          <a:xfrm>
            <a:off x="6881813" y="4418013"/>
            <a:ext cx="6643687" cy="66436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1989" name="AutoShape 5"/>
          <p:cNvSpPr>
            <a:spLocks/>
          </p:cNvSpPr>
          <p:nvPr/>
        </p:nvSpPr>
        <p:spPr bwMode="auto">
          <a:xfrm>
            <a:off x="7099300" y="4633913"/>
            <a:ext cx="6226175" cy="6235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5760DB"/>
          </a:solidFill>
          <a:ln w="25400" cap="flat" cmpd="sng">
            <a:solidFill>
              <a:srgbClr val="4593A3"/>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sz="4800">
              <a:solidFill>
                <a:srgbClr val="FFFFFF"/>
              </a:solidFill>
              <a:latin typeface="Open Sans" charset="0"/>
              <a:cs typeface="Open Sans" charset="0"/>
              <a:sym typeface="Open Sans" charset="0"/>
            </a:endParaRPr>
          </a:p>
        </p:txBody>
      </p:sp>
      <p:sp>
        <p:nvSpPr>
          <p:cNvPr id="41990" name="AutoShape 6"/>
          <p:cNvSpPr>
            <a:spLocks/>
          </p:cNvSpPr>
          <p:nvPr/>
        </p:nvSpPr>
        <p:spPr bwMode="auto">
          <a:xfrm>
            <a:off x="11082338" y="4633913"/>
            <a:ext cx="6226175" cy="6235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00CBA1">
              <a:alpha val="50000"/>
            </a:srgbClr>
          </a:solidFill>
          <a:ln w="25400" cap="flat" cmpd="sng">
            <a:solidFill>
              <a:srgbClr val="4593A3">
                <a:alpha val="5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1991" name="AutoShape 7"/>
          <p:cNvSpPr>
            <a:spLocks/>
          </p:cNvSpPr>
          <p:nvPr/>
        </p:nvSpPr>
        <p:spPr bwMode="auto">
          <a:xfrm>
            <a:off x="14287500" y="82804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232323"/>
                </a:solidFill>
                <a:latin typeface="Open Sans" charset="0"/>
                <a:cs typeface="Open Sans" charset="0"/>
                <a:sym typeface="Open Sans" charset="0"/>
              </a:rPr>
              <a:t>Add your </a:t>
            </a:r>
            <a:r>
              <a:rPr lang="en-US" sz="2700">
                <a:solidFill>
                  <a:srgbClr val="232323"/>
                </a:solidFill>
                <a:latin typeface="Open Sans" charset="0"/>
                <a:cs typeface="Open Sans" charset="0"/>
                <a:sym typeface="Open Sans" charset="0"/>
              </a:rPr>
              <a:t>text here</a:t>
            </a:r>
            <a:endParaRPr lang="en-US"/>
          </a:p>
        </p:txBody>
      </p:sp>
      <p:sp>
        <p:nvSpPr>
          <p:cNvPr id="41992" name="AutoShape 8"/>
          <p:cNvSpPr>
            <a:spLocks/>
          </p:cNvSpPr>
          <p:nvPr/>
        </p:nvSpPr>
        <p:spPr bwMode="auto">
          <a:xfrm>
            <a:off x="8140700" y="82804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p>
        </p:txBody>
      </p:sp>
      <p:sp>
        <p:nvSpPr>
          <p:cNvPr id="41993" name="AutoShape 9"/>
          <p:cNvSpPr>
            <a:spLocks/>
          </p:cNvSpPr>
          <p:nvPr/>
        </p:nvSpPr>
        <p:spPr bwMode="auto">
          <a:xfrm>
            <a:off x="11201400" y="7226300"/>
            <a:ext cx="2019300" cy="1041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p>
        </p:txBody>
      </p:sp>
      <p:sp>
        <p:nvSpPr>
          <p:cNvPr id="41994" name="AutoShape 10"/>
          <p:cNvSpPr>
            <a:spLocks/>
          </p:cNvSpPr>
          <p:nvPr/>
        </p:nvSpPr>
        <p:spPr bwMode="auto">
          <a:xfrm>
            <a:off x="10869613" y="4418013"/>
            <a:ext cx="6643687" cy="66436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1995" name="AutoShape 11"/>
          <p:cNvSpPr>
            <a:spLocks/>
          </p:cNvSpPr>
          <p:nvPr/>
        </p:nvSpPr>
        <p:spPr bwMode="auto">
          <a:xfrm>
            <a:off x="18072100" y="3975100"/>
            <a:ext cx="4800600" cy="222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3600" b="1">
                <a:solidFill>
                  <a:srgbClr val="232323"/>
                </a:solidFill>
                <a:latin typeface="Open Sans" charset="0"/>
                <a:cs typeface="Open Sans" charset="0"/>
                <a:sym typeface="Open Sans" charset="0"/>
              </a:rPr>
              <a:t>Description</a:t>
            </a:r>
          </a:p>
          <a:p>
            <a:pPr algn="l">
              <a:lnSpc>
                <a:spcPct val="90000"/>
              </a:lnSpc>
            </a:pPr>
            <a:r>
              <a:rPr lang="en-US" sz="2400">
                <a:solidFill>
                  <a:srgbClr val="232323"/>
                </a:solidFill>
                <a:latin typeface="Open Sans" charset="0"/>
                <a:cs typeface="Open Sans" charset="0"/>
                <a:sym typeface="Open Sans" charset="0"/>
              </a:rPr>
              <a:t>Lorem ipsum dolor sit amet. Gundul-gundul pacul mangan tebu. The problem is constecture amatuer sit desimo.</a:t>
            </a:r>
            <a:endParaRPr lang="en-US"/>
          </a:p>
        </p:txBody>
      </p:sp>
      <p:pic>
        <p:nvPicPr>
          <p:cNvPr id="41996"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430896">
            <a:off x="13896975" y="4051300"/>
            <a:ext cx="3568700" cy="17922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41997" name="Pictur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630895">
            <a:off x="6918325" y="9755188"/>
            <a:ext cx="3567113" cy="17922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41998" name="AutoShape 14"/>
          <p:cNvSpPr>
            <a:spLocks/>
          </p:cNvSpPr>
          <p:nvPr/>
        </p:nvSpPr>
        <p:spPr bwMode="auto">
          <a:xfrm>
            <a:off x="1549400" y="9309100"/>
            <a:ext cx="4800600" cy="222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90000"/>
              </a:lnSpc>
            </a:pPr>
            <a:r>
              <a:rPr lang="en-US" sz="3600" b="1">
                <a:solidFill>
                  <a:srgbClr val="232323"/>
                </a:solidFill>
                <a:latin typeface="Open Sans" charset="0"/>
                <a:cs typeface="Open Sans" charset="0"/>
                <a:sym typeface="Open Sans" charset="0"/>
              </a:rPr>
              <a:t>Description</a:t>
            </a:r>
          </a:p>
          <a:p>
            <a:pPr algn="r">
              <a:lnSpc>
                <a:spcPct val="90000"/>
              </a:lnSpc>
            </a:pPr>
            <a:r>
              <a:rPr lang="en-US" sz="2400">
                <a:solidFill>
                  <a:srgbClr val="232323"/>
                </a:solidFill>
                <a:latin typeface="Open Sans" charset="0"/>
                <a:cs typeface="Open Sans" charset="0"/>
                <a:sym typeface="Open Sans" charset="0"/>
              </a:rPr>
              <a:t>Lorem ipsum dolor sit amet. Gundul-gundul pacul mangan tebu. The problem is constecture amatuer sit desimo.</a:t>
            </a:r>
            <a:endParaRPr lang="en-US"/>
          </a:p>
        </p:txBody>
      </p:sp>
      <p:grpSp>
        <p:nvGrpSpPr>
          <p:cNvPr id="41999" name="Group 15"/>
          <p:cNvGrpSpPr>
            <a:grpSpLocks/>
          </p:cNvGrpSpPr>
          <p:nvPr/>
        </p:nvGrpSpPr>
        <p:grpSpPr bwMode="auto">
          <a:xfrm>
            <a:off x="8242300" y="6273800"/>
            <a:ext cx="1841500" cy="1611313"/>
            <a:chOff x="0" y="0"/>
            <a:chExt cx="1841501" cy="1612900"/>
          </a:xfrm>
        </p:grpSpPr>
        <p:sp>
          <p:nvSpPr>
            <p:cNvPr id="42000" name="AutoShape 16"/>
            <p:cNvSpPr>
              <a:spLocks/>
            </p:cNvSpPr>
            <p:nvPr/>
          </p:nvSpPr>
          <p:spPr bwMode="auto">
            <a:xfrm>
              <a:off x="287734" y="288017"/>
              <a:ext cx="661790" cy="432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599"/>
                    <a:pt x="939" y="21599"/>
                  </a:cubicBezTo>
                  <a:cubicBezTo>
                    <a:pt x="1457" y="21599"/>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sp>
          <p:nvSpPr>
            <p:cNvPr id="42001" name="AutoShape 17"/>
            <p:cNvSpPr>
              <a:spLocks/>
            </p:cNvSpPr>
            <p:nvPr/>
          </p:nvSpPr>
          <p:spPr bwMode="auto">
            <a:xfrm>
              <a:off x="0" y="0"/>
              <a:ext cx="1841501" cy="161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50" y="11731"/>
                    <a:pt x="1350" y="9257"/>
                  </a:cubicBezTo>
                  <a:cubicBezTo>
                    <a:pt x="1350" y="5003"/>
                    <a:pt x="5588" y="1542"/>
                    <a:pt x="10800" y="1542"/>
                  </a:cubicBezTo>
                  <a:cubicBezTo>
                    <a:pt x="16011" y="1542"/>
                    <a:pt x="20250" y="5003"/>
                    <a:pt x="20250" y="9257"/>
                  </a:cubicBezTo>
                  <a:cubicBezTo>
                    <a:pt x="20250" y="13510"/>
                    <a:pt x="16011" y="16971"/>
                    <a:pt x="10800" y="16971"/>
                  </a:cubicBezTo>
                  <a:moveTo>
                    <a:pt x="10800" y="0"/>
                  </a:moveTo>
                  <a:cubicBezTo>
                    <a:pt x="4835" y="0"/>
                    <a:pt x="0" y="4144"/>
                    <a:pt x="0" y="9257"/>
                  </a:cubicBezTo>
                  <a:cubicBezTo>
                    <a:pt x="0" y="12440"/>
                    <a:pt x="1875" y="15248"/>
                    <a:pt x="4730" y="16914"/>
                  </a:cubicBezTo>
                  <a:cubicBezTo>
                    <a:pt x="4730" y="16935"/>
                    <a:pt x="4725" y="16949"/>
                    <a:pt x="4725" y="16971"/>
                  </a:cubicBezTo>
                  <a:cubicBezTo>
                    <a:pt x="4725" y="18354"/>
                    <a:pt x="3821" y="19843"/>
                    <a:pt x="3423" y="20625"/>
                  </a:cubicBezTo>
                  <a:lnTo>
                    <a:pt x="3425" y="20625"/>
                  </a:lnTo>
                  <a:cubicBezTo>
                    <a:pt x="3393" y="20709"/>
                    <a:pt x="3375" y="20802"/>
                    <a:pt x="3375" y="20900"/>
                  </a:cubicBezTo>
                  <a:cubicBezTo>
                    <a:pt x="3375" y="21287"/>
                    <a:pt x="3648" y="21600"/>
                    <a:pt x="3986" y="21600"/>
                  </a:cubicBezTo>
                  <a:cubicBezTo>
                    <a:pt x="4050" y="21600"/>
                    <a:pt x="4161" y="21580"/>
                    <a:pt x="4158" y="21590"/>
                  </a:cubicBezTo>
                  <a:cubicBezTo>
                    <a:pt x="6268" y="21195"/>
                    <a:pt x="8255" y="18979"/>
                    <a:pt x="8716" y="18337"/>
                  </a:cubicBezTo>
                  <a:cubicBezTo>
                    <a:pt x="9391" y="18451"/>
                    <a:pt x="10086" y="18514"/>
                    <a:pt x="10800" y="18514"/>
                  </a:cubicBezTo>
                  <a:cubicBezTo>
                    <a:pt x="16764" y="18514"/>
                    <a:pt x="21599" y="14369"/>
                    <a:pt x="21599" y="9257"/>
                  </a:cubicBezTo>
                  <a:cubicBezTo>
                    <a:pt x="21599" y="4144"/>
                    <a:pt x="16764" y="0"/>
                    <a:pt x="10800" y="0"/>
                  </a:cubicBezTo>
                </a:path>
              </a:pathLst>
            </a:custGeom>
            <a:solidFill>
              <a:srgbClr val="FFFFFF"/>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DDDDDD"/>
                  </a:outerShdw>
                </a:effectLst>
              </a:endParaRPr>
            </a:p>
          </p:txBody>
        </p:sp>
      </p:grpSp>
      <p:sp>
        <p:nvSpPr>
          <p:cNvPr id="42002" name="AutoShape 18"/>
          <p:cNvSpPr>
            <a:spLocks/>
          </p:cNvSpPr>
          <p:nvPr/>
        </p:nvSpPr>
        <p:spPr bwMode="auto">
          <a:xfrm>
            <a:off x="14211300" y="6273800"/>
            <a:ext cx="1612900" cy="16129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0" y="21570"/>
                  <a:pt x="17832" y="21512"/>
                </a:cubicBezTo>
                <a:cubicBezTo>
                  <a:pt x="18010" y="21412"/>
                  <a:pt x="18133" y="21238"/>
                  <a:pt x="18167" y="21035"/>
                </a:cubicBezTo>
                <a:lnTo>
                  <a:pt x="21533" y="785"/>
                </a:lnTo>
                <a:cubicBezTo>
                  <a:pt x="21577" y="520"/>
                  <a:pt x="21459" y="254"/>
                  <a:pt x="21234" y="108"/>
                </a:cubicBezTo>
              </a:path>
            </a:pathLst>
          </a:custGeom>
          <a:solidFill>
            <a:srgbClr val="232323"/>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232323"/>
              </a:solidFill>
              <a:effectLst>
                <a:outerShdw blurRad="38100" dist="38100" dir="2700000" algn="tl">
                  <a:srgbClr val="000000"/>
                </a:outerShdw>
              </a:effectLst>
            </a:endParaRPr>
          </a:p>
        </p:txBody>
      </p:sp>
      <p:sp>
        <p:nvSpPr>
          <p:cNvPr id="42003" name="AutoShape 19"/>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34</a:t>
            </a:r>
            <a:endParaRPr lang="en-US"/>
          </a:p>
        </p:txBody>
      </p:sp>
      <p:grpSp>
        <p:nvGrpSpPr>
          <p:cNvPr id="21" name="Group 1"/>
          <p:cNvGrpSpPr>
            <a:grpSpLocks/>
          </p:cNvGrpSpPr>
          <p:nvPr/>
        </p:nvGrpSpPr>
        <p:grpSpPr bwMode="auto">
          <a:xfrm>
            <a:off x="1450975" y="723900"/>
            <a:ext cx="19580225" cy="1308100"/>
            <a:chOff x="0" y="0"/>
            <a:chExt cx="5471505" cy="1308100"/>
          </a:xfrm>
        </p:grpSpPr>
        <p:sp>
          <p:nvSpPr>
            <p:cNvPr id="22"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23"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1"/>
          <p:cNvSpPr>
            <a:spLocks/>
          </p:cNvSpPr>
          <p:nvPr/>
        </p:nvSpPr>
        <p:spPr bwMode="auto">
          <a:xfrm>
            <a:off x="-114300" y="2717800"/>
            <a:ext cx="24612600" cy="11036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adFill rotWithShape="0">
            <a:gsLst>
              <a:gs pos="0">
                <a:srgbClr val="5760DB">
                  <a:alpha val="75000"/>
                </a:srgbClr>
              </a:gs>
              <a:gs pos="100000">
                <a:srgbClr val="42A3E8"/>
              </a:gs>
            </a:gsLst>
            <a:lin ang="5400000"/>
          </a:gra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3012" name="AutoShape 4"/>
          <p:cNvSpPr>
            <a:spLocks/>
          </p:cNvSpPr>
          <p:nvPr/>
        </p:nvSpPr>
        <p:spPr bwMode="auto">
          <a:xfrm>
            <a:off x="5283200" y="8610600"/>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pPr>
              <a:lnSpc>
                <a:spcPct val="80000"/>
              </a:lnSpc>
            </a:pPr>
            <a:r>
              <a:rPr lang="en-US" sz="6400">
                <a:solidFill>
                  <a:srgbClr val="FFFFFF"/>
                </a:solidFill>
                <a:latin typeface="Open Sans" charset="0"/>
                <a:cs typeface="Open Sans" charset="0"/>
                <a:sym typeface="Open Sans" charset="0"/>
              </a:rPr>
              <a:t>From web to device prototype.</a:t>
            </a:r>
          </a:p>
          <a:p>
            <a:pPr>
              <a:lnSpc>
                <a:spcPct val="80000"/>
              </a:lnSpc>
            </a:pPr>
            <a:r>
              <a:rPr lang="en-US" sz="6400">
                <a:solidFill>
                  <a:srgbClr val="FFFFFF"/>
                </a:solidFill>
                <a:latin typeface="Open Sans" charset="0"/>
                <a:cs typeface="Open Sans" charset="0"/>
                <a:sym typeface="Open Sans" charset="0"/>
              </a:rPr>
              <a:t>We create </a:t>
            </a:r>
            <a:r>
              <a:rPr lang="en-US" sz="6400" b="1">
                <a:solidFill>
                  <a:srgbClr val="FFFFFF"/>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pPr>
            <a:r>
              <a:rPr lang="en-US" sz="6400">
                <a:solidFill>
                  <a:srgbClr val="FFFFFF"/>
                </a:solidFill>
                <a:latin typeface="Open Sans" charset="0"/>
                <a:cs typeface="Open Sans" charset="0"/>
                <a:sym typeface="Open Sans" charset="0"/>
              </a:rPr>
              <a:t>We deliver dreams.</a:t>
            </a:r>
            <a:endParaRPr lang="en-US"/>
          </a:p>
        </p:txBody>
      </p:sp>
      <p:grpSp>
        <p:nvGrpSpPr>
          <p:cNvPr id="43013" name="Group 5"/>
          <p:cNvGrpSpPr>
            <a:grpSpLocks/>
          </p:cNvGrpSpPr>
          <p:nvPr/>
        </p:nvGrpSpPr>
        <p:grpSpPr bwMode="auto">
          <a:xfrm>
            <a:off x="10071100" y="3948113"/>
            <a:ext cx="4241800" cy="4241800"/>
            <a:chOff x="0" y="0"/>
            <a:chExt cx="4241801" cy="4241801"/>
          </a:xfrm>
        </p:grpSpPr>
        <p:sp>
          <p:nvSpPr>
            <p:cNvPr id="43014" name="AutoShape 6"/>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3015" name="AutoShape 7"/>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3860B4"/>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3016" name="AutoShape 8"/>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12" name="Group 1"/>
          <p:cNvGrpSpPr>
            <a:grpSpLocks/>
          </p:cNvGrpSpPr>
          <p:nvPr/>
        </p:nvGrpSpPr>
        <p:grpSpPr bwMode="auto">
          <a:xfrm>
            <a:off x="1450975" y="723900"/>
            <a:ext cx="19580225" cy="1308100"/>
            <a:chOff x="0" y="0"/>
            <a:chExt cx="5471505" cy="1308100"/>
          </a:xfrm>
        </p:grpSpPr>
        <p:sp>
          <p:nvSpPr>
            <p:cNvPr id="13"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14"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15"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chemeClr val="bg1"/>
                </a:solidFill>
                <a:latin typeface="Open Sans" charset="0"/>
                <a:cs typeface="Open Sans" charset="0"/>
                <a:sym typeface="Open Sans" charset="0"/>
              </a:rPr>
              <a:t>Presentation</a:t>
            </a:r>
            <a:r>
              <a:rPr lang="en-US" sz="2000" dirty="0">
                <a:solidFill>
                  <a:schemeClr val="bg1"/>
                </a:solidFill>
                <a:latin typeface="Open Sans" charset="0"/>
                <a:cs typeface="Open Sans" charset="0"/>
                <a:sym typeface="Open Sans" charset="0"/>
              </a:rPr>
              <a:t> name goes here</a:t>
            </a:r>
            <a:endParaRPr lang="en-US" dirty="0">
              <a:solidFill>
                <a:schemeClr val="bg1"/>
              </a:solidFill>
            </a:endParaRPr>
          </a:p>
        </p:txBody>
      </p:sp>
      <p:sp>
        <p:nvSpPr>
          <p:cNvPr id="2" name="Picture Placeholder 1"/>
          <p:cNvSpPr>
            <a:spLocks noGrp="1"/>
          </p:cNvSpPr>
          <p:nvPr>
            <p:ph type="pic" sz="quarter" idx="10"/>
          </p:nvPr>
        </p:nvSpPr>
        <p:spPr>
          <a:xfrm>
            <a:off x="0" y="2895600"/>
            <a:ext cx="24384000" cy="10820400"/>
          </a:xfrm>
        </p:spPr>
      </p:sp>
      <p:sp>
        <p:nvSpPr>
          <p:cNvPr id="3" name="Picture Placeholder 2"/>
          <p:cNvSpPr>
            <a:spLocks noGrp="1"/>
          </p:cNvSpPr>
          <p:nvPr>
            <p:ph type="pic" sz="quarter" idx="11"/>
          </p:nvPr>
        </p:nvSpPr>
        <p:spPr>
          <a:xfrm>
            <a:off x="10411762" y="4288776"/>
            <a:ext cx="3560477" cy="3544435"/>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utoShape 2"/>
          <p:cNvSpPr>
            <a:spLocks/>
          </p:cNvSpPr>
          <p:nvPr/>
        </p:nvSpPr>
        <p:spPr bwMode="auto">
          <a:xfrm>
            <a:off x="-152400" y="-228600"/>
            <a:ext cx="24841200" cy="9753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adFill rotWithShape="0">
            <a:gsLst>
              <a:gs pos="0">
                <a:srgbClr val="42A3E8">
                  <a:alpha val="76000"/>
                </a:srgbClr>
              </a:gs>
              <a:gs pos="100000">
                <a:srgbClr val="5760DB"/>
              </a:gs>
            </a:gsLst>
            <a:lin ang="5400000"/>
          </a:gradFill>
          <a:ln w="25400" cap="flat" cmpd="sng">
            <a:solidFill>
              <a:srgbClr val="EBEBE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4036" name="AutoShape 4"/>
          <p:cNvSpPr>
            <a:spLocks/>
          </p:cNvSpPr>
          <p:nvPr/>
        </p:nvSpPr>
        <p:spPr bwMode="auto">
          <a:xfrm>
            <a:off x="3683000" y="6096000"/>
            <a:ext cx="17106900" cy="5778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FFFF"/>
          </a:solidFill>
          <a:ln w="25400" cap="flat" cmpd="sng">
            <a:solidFill>
              <a:srgbClr val="EBEBEB"/>
            </a:solidFill>
            <a:prstDash val="solid"/>
            <a:miter lim="0"/>
            <a:headEnd/>
            <a:tailEnd/>
          </a:ln>
          <a:effectLst>
            <a:outerShdw blurRad="12700" dist="50800" dir="3240024" algn="ctr" rotWithShape="0">
              <a:srgbClr val="000000">
                <a:alpha val="6999"/>
              </a:srgbClr>
            </a:outerShdw>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4037" name="AutoShape 5"/>
          <p:cNvSpPr>
            <a:spLocks/>
          </p:cNvSpPr>
          <p:nvPr/>
        </p:nvSpPr>
        <p:spPr bwMode="auto">
          <a:xfrm>
            <a:off x="3670300" y="3429000"/>
            <a:ext cx="17132300" cy="2273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outerShdw blurRad="12700" dist="50800" dir="3240024" algn="ctr" rotWithShape="0">
              <a:srgbClr val="000000">
                <a:alpha val="6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Lst>
        </p:spPr>
        <p:txBody>
          <a:bodyPr lIns="0" tIns="0" rIns="0" bIns="0" anchor="ctr"/>
          <a:lstStyle/>
          <a:p>
            <a:r>
              <a:rPr lang="en-US" sz="4800" b="1" dirty="0">
                <a:solidFill>
                  <a:srgbClr val="FFFFFF"/>
                </a:solidFill>
                <a:latin typeface="Open Sans" charset="0"/>
                <a:cs typeface="Open Sans" charset="0"/>
                <a:sym typeface="Open Sans" charset="0"/>
              </a:rPr>
              <a:t>Our Core Services is Lorem Ipsum Dolor sit </a:t>
            </a:r>
            <a:r>
              <a:rPr lang="en-US" sz="4800" b="1" dirty="0" err="1">
                <a:solidFill>
                  <a:srgbClr val="FFFFFF"/>
                </a:solidFill>
                <a:latin typeface="Open Sans" charset="0"/>
                <a:cs typeface="Open Sans" charset="0"/>
                <a:sym typeface="Open Sans" charset="0"/>
              </a:rPr>
              <a:t>Amet</a:t>
            </a:r>
            <a:r>
              <a:rPr lang="en-US" sz="4800" b="1" dirty="0">
                <a:solidFill>
                  <a:srgbClr val="FFFFFF"/>
                </a:solidFill>
                <a:latin typeface="Open Sans" charset="0"/>
                <a:cs typeface="Open Sans" charset="0"/>
                <a:sym typeface="Open Sans" charset="0"/>
              </a:rPr>
              <a:t> Maecenas </a:t>
            </a:r>
            <a:r>
              <a:rPr lang="en-US" sz="4800" b="1" dirty="0" err="1">
                <a:solidFill>
                  <a:srgbClr val="FFFFFF"/>
                </a:solidFill>
                <a:latin typeface="Open Sans" charset="0"/>
                <a:cs typeface="Open Sans" charset="0"/>
                <a:sym typeface="Open Sans" charset="0"/>
              </a:rPr>
              <a:t>Faubius</a:t>
            </a:r>
            <a:r>
              <a:rPr lang="en-US" sz="4800" b="1" dirty="0">
                <a:solidFill>
                  <a:srgbClr val="FFFFFF"/>
                </a:solidFill>
                <a:latin typeface="Open Sans" charset="0"/>
                <a:cs typeface="Open Sans" charset="0"/>
                <a:sym typeface="Open Sans" charset="0"/>
              </a:rPr>
              <a:t> </a:t>
            </a:r>
            <a:r>
              <a:rPr lang="en-US" sz="4800" b="1" dirty="0" err="1">
                <a:solidFill>
                  <a:srgbClr val="FFFFFF"/>
                </a:solidFill>
                <a:latin typeface="Open Sans" charset="0"/>
                <a:cs typeface="Open Sans" charset="0"/>
                <a:sym typeface="Open Sans" charset="0"/>
              </a:rPr>
              <a:t>Mollis</a:t>
            </a:r>
            <a:endParaRPr lang="en-US" sz="4800" b="1" dirty="0">
              <a:solidFill>
                <a:srgbClr val="FFFFFF"/>
              </a:solidFill>
              <a:latin typeface="Open Sans" charset="0"/>
              <a:cs typeface="Open Sans" charset="0"/>
              <a:sym typeface="Open Sans" charset="0"/>
            </a:endParaRPr>
          </a:p>
          <a:p>
            <a:r>
              <a:rPr lang="en-US" sz="3000" i="1" dirty="0">
                <a:solidFill>
                  <a:srgbClr val="FFFFFF"/>
                </a:solidFill>
                <a:latin typeface="Open Sans" charset="0"/>
                <a:cs typeface="Open Sans" charset="0"/>
                <a:sym typeface="Open Sans" charset="0"/>
              </a:rPr>
              <a:t>Lorem ipsum dolor sit </a:t>
            </a:r>
            <a:r>
              <a:rPr lang="en-US" sz="3000" i="1" dirty="0" err="1">
                <a:solidFill>
                  <a:srgbClr val="FFFFFF"/>
                </a:solidFill>
                <a:latin typeface="Open Sans" charset="0"/>
                <a:cs typeface="Open Sans" charset="0"/>
                <a:sym typeface="Open Sans" charset="0"/>
              </a:rPr>
              <a:t>amet</a:t>
            </a:r>
            <a:endParaRPr lang="en-US" dirty="0"/>
          </a:p>
        </p:txBody>
      </p:sp>
      <p:grpSp>
        <p:nvGrpSpPr>
          <p:cNvPr id="44038" name="Group 6"/>
          <p:cNvGrpSpPr>
            <a:grpSpLocks/>
          </p:cNvGrpSpPr>
          <p:nvPr/>
        </p:nvGrpSpPr>
        <p:grpSpPr bwMode="auto">
          <a:xfrm>
            <a:off x="8475663" y="9231313"/>
            <a:ext cx="914400" cy="1333500"/>
            <a:chOff x="0" y="0"/>
            <a:chExt cx="914400" cy="1333501"/>
          </a:xfrm>
        </p:grpSpPr>
        <p:sp>
          <p:nvSpPr>
            <p:cNvPr id="44039" name="AutoShape 7"/>
            <p:cNvSpPr>
              <a:spLocks/>
            </p:cNvSpPr>
            <p:nvPr/>
          </p:nvSpPr>
          <p:spPr bwMode="auto">
            <a:xfrm>
              <a:off x="0" y="0"/>
              <a:ext cx="914400" cy="1333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454647"/>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44040" name="AutoShape 8"/>
            <p:cNvSpPr>
              <a:spLocks/>
            </p:cNvSpPr>
            <p:nvPr/>
          </p:nvSpPr>
          <p:spPr bwMode="auto">
            <a:xfrm>
              <a:off x="374072" y="125010"/>
              <a:ext cx="166256" cy="416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600"/>
                    <a:pt x="18900" y="21600"/>
                  </a:cubicBezTo>
                  <a:lnTo>
                    <a:pt x="2700" y="21600"/>
                  </a:lnTo>
                  <a:cubicBezTo>
                    <a:pt x="1202" y="21600"/>
                    <a:pt x="0" y="16758"/>
                    <a:pt x="0" y="10800"/>
                  </a:cubicBezTo>
                  <a:cubicBezTo>
                    <a:pt x="0" y="4841"/>
                    <a:pt x="1202" y="0"/>
                    <a:pt x="2700" y="0"/>
                  </a:cubicBezTo>
                  <a:lnTo>
                    <a:pt x="18900" y="0"/>
                  </a:lnTo>
                  <a:cubicBezTo>
                    <a:pt x="20387" y="0"/>
                    <a:pt x="21599" y="4841"/>
                    <a:pt x="21599" y="10800"/>
                  </a:cubicBezTo>
                </a:path>
              </a:pathLst>
            </a:custGeom>
            <a:solidFill>
              <a:srgbClr val="454647"/>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44041" name="AutoShape 9"/>
            <p:cNvSpPr>
              <a:spLocks/>
            </p:cNvSpPr>
            <p:nvPr/>
          </p:nvSpPr>
          <p:spPr bwMode="auto">
            <a:xfrm>
              <a:off x="415636" y="1166774"/>
              <a:ext cx="83128" cy="416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600"/>
                    <a:pt x="16200" y="21600"/>
                  </a:cubicBezTo>
                  <a:lnTo>
                    <a:pt x="5400" y="21600"/>
                  </a:lnTo>
                  <a:cubicBezTo>
                    <a:pt x="2404" y="21600"/>
                    <a:pt x="0" y="16769"/>
                    <a:pt x="0" y="10800"/>
                  </a:cubicBezTo>
                  <a:cubicBezTo>
                    <a:pt x="0" y="4830"/>
                    <a:pt x="2404" y="0"/>
                    <a:pt x="5400" y="0"/>
                  </a:cubicBezTo>
                  <a:lnTo>
                    <a:pt x="16200" y="0"/>
                  </a:lnTo>
                  <a:cubicBezTo>
                    <a:pt x="19174" y="0"/>
                    <a:pt x="21599" y="4830"/>
                    <a:pt x="21599" y="10800"/>
                  </a:cubicBezTo>
                </a:path>
              </a:pathLst>
            </a:custGeom>
            <a:solidFill>
              <a:srgbClr val="454647"/>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grpSp>
        <p:nvGrpSpPr>
          <p:cNvPr id="44042" name="Group 10"/>
          <p:cNvGrpSpPr>
            <a:grpSpLocks/>
          </p:cNvGrpSpPr>
          <p:nvPr/>
        </p:nvGrpSpPr>
        <p:grpSpPr bwMode="auto">
          <a:xfrm>
            <a:off x="4914900" y="7416800"/>
            <a:ext cx="3365500" cy="3152775"/>
            <a:chOff x="0" y="0"/>
            <a:chExt cx="3365501" cy="3152938"/>
          </a:xfrm>
        </p:grpSpPr>
        <p:sp>
          <p:nvSpPr>
            <p:cNvPr id="44043" name="AutoShape 11"/>
            <p:cNvSpPr>
              <a:spLocks/>
            </p:cNvSpPr>
            <p:nvPr/>
          </p:nvSpPr>
          <p:spPr bwMode="auto">
            <a:xfrm>
              <a:off x="420687" y="420446"/>
              <a:ext cx="2524127" cy="16817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0" y="20255"/>
                  </a:moveTo>
                  <a:lnTo>
                    <a:pt x="899" y="20255"/>
                  </a:lnTo>
                  <a:lnTo>
                    <a:pt x="899" y="1349"/>
                  </a:lnTo>
                  <a:lnTo>
                    <a:pt x="20700" y="1349"/>
                  </a:lnTo>
                  <a:cubicBezTo>
                    <a:pt x="20700" y="1349"/>
                    <a:pt x="20700" y="20255"/>
                    <a:pt x="20700" y="20255"/>
                  </a:cubicBezTo>
                  <a:close/>
                  <a:moveTo>
                    <a:pt x="20700" y="0"/>
                  </a:moveTo>
                  <a:lnTo>
                    <a:pt x="899" y="5"/>
                  </a:lnTo>
                  <a:cubicBezTo>
                    <a:pt x="402" y="5"/>
                    <a:pt x="0" y="603"/>
                    <a:pt x="0" y="1349"/>
                  </a:cubicBezTo>
                  <a:lnTo>
                    <a:pt x="0" y="20250"/>
                  </a:lnTo>
                  <a:cubicBezTo>
                    <a:pt x="0" y="20996"/>
                    <a:pt x="402" y="21600"/>
                    <a:pt x="899" y="21600"/>
                  </a:cubicBezTo>
                  <a:lnTo>
                    <a:pt x="20700" y="21600"/>
                  </a:lnTo>
                  <a:cubicBezTo>
                    <a:pt x="21197" y="21600"/>
                    <a:pt x="21600" y="20996"/>
                    <a:pt x="21600" y="20250"/>
                  </a:cubicBezTo>
                  <a:lnTo>
                    <a:pt x="21600" y="1349"/>
                  </a:lnTo>
                  <a:cubicBezTo>
                    <a:pt x="21600" y="603"/>
                    <a:pt x="21197" y="0"/>
                    <a:pt x="20700" y="0"/>
                  </a:cubicBezTo>
                </a:path>
              </a:pathLst>
            </a:custGeom>
            <a:solidFill>
              <a:srgbClr val="454647"/>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44044" name="AutoShape 12"/>
            <p:cNvSpPr>
              <a:spLocks/>
            </p:cNvSpPr>
            <p:nvPr/>
          </p:nvSpPr>
          <p:spPr bwMode="auto">
            <a:xfrm>
              <a:off x="0" y="0"/>
              <a:ext cx="3365501" cy="3152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562"/>
                  </a:moveTo>
                  <a:cubicBezTo>
                    <a:pt x="20250" y="16959"/>
                    <a:pt x="19946" y="17282"/>
                    <a:pt x="19575" y="17282"/>
                  </a:cubicBezTo>
                  <a:lnTo>
                    <a:pt x="13500" y="17282"/>
                  </a:lnTo>
                  <a:lnTo>
                    <a:pt x="8100" y="17282"/>
                  </a:lnTo>
                  <a:lnTo>
                    <a:pt x="2025" y="17282"/>
                  </a:lnTo>
                  <a:cubicBezTo>
                    <a:pt x="1651" y="17282"/>
                    <a:pt x="1350" y="16959"/>
                    <a:pt x="1350" y="16562"/>
                  </a:cubicBezTo>
                  <a:lnTo>
                    <a:pt x="1350" y="2160"/>
                  </a:lnTo>
                  <a:cubicBezTo>
                    <a:pt x="1350" y="1762"/>
                    <a:pt x="1651" y="1440"/>
                    <a:pt x="2025" y="1440"/>
                  </a:cubicBezTo>
                  <a:lnTo>
                    <a:pt x="19575" y="1440"/>
                  </a:lnTo>
                  <a:cubicBezTo>
                    <a:pt x="19946" y="1440"/>
                    <a:pt x="20250" y="1762"/>
                    <a:pt x="20250" y="2160"/>
                  </a:cubicBezTo>
                  <a:cubicBezTo>
                    <a:pt x="20250" y="2160"/>
                    <a:pt x="20250" y="16562"/>
                    <a:pt x="20250" y="16562"/>
                  </a:cubicBezTo>
                  <a:close/>
                  <a:moveTo>
                    <a:pt x="19575" y="0"/>
                  </a:moveTo>
                  <a:lnTo>
                    <a:pt x="2025"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50" y="20549"/>
                    <a:pt x="4050" y="20879"/>
                  </a:cubicBezTo>
                  <a:cubicBezTo>
                    <a:pt x="4050" y="21277"/>
                    <a:pt x="4351" y="21599"/>
                    <a:pt x="4725" y="21599"/>
                  </a:cubicBezTo>
                  <a:lnTo>
                    <a:pt x="16875" y="21599"/>
                  </a:lnTo>
                  <a:cubicBezTo>
                    <a:pt x="17248" y="21599"/>
                    <a:pt x="17549" y="21277"/>
                    <a:pt x="17549" y="20879"/>
                  </a:cubicBezTo>
                  <a:cubicBezTo>
                    <a:pt x="17549" y="20549"/>
                    <a:pt x="17339" y="20262"/>
                    <a:pt x="17038" y="20181"/>
                  </a:cubicBezTo>
                  <a:lnTo>
                    <a:pt x="12825" y="19597"/>
                  </a:lnTo>
                  <a:lnTo>
                    <a:pt x="12825" y="18721"/>
                  </a:lnTo>
                  <a:lnTo>
                    <a:pt x="19581" y="18721"/>
                  </a:lnTo>
                  <a:cubicBezTo>
                    <a:pt x="20696" y="18718"/>
                    <a:pt x="21599" y="17753"/>
                    <a:pt x="21599" y="16562"/>
                  </a:cubicBezTo>
                  <a:lnTo>
                    <a:pt x="21599" y="2160"/>
                  </a:lnTo>
                  <a:cubicBezTo>
                    <a:pt x="21599" y="966"/>
                    <a:pt x="20692" y="0"/>
                    <a:pt x="19575" y="0"/>
                  </a:cubicBezTo>
                </a:path>
              </a:pathLst>
            </a:custGeom>
            <a:solidFill>
              <a:srgbClr val="454647"/>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sp>
        <p:nvSpPr>
          <p:cNvPr id="44045" name="AutoShape 13"/>
          <p:cNvSpPr>
            <a:spLocks/>
          </p:cNvSpPr>
          <p:nvPr/>
        </p:nvSpPr>
        <p:spPr bwMode="auto">
          <a:xfrm>
            <a:off x="10566400" y="8107363"/>
            <a:ext cx="9029700" cy="2451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700">
                <a:solidFill>
                  <a:srgbClr val="444444"/>
                </a:solidFill>
                <a:latin typeface="Open Sans" charset="0"/>
                <a:cs typeface="Open Sans" charset="0"/>
                <a:sym typeface="Open Sans" charset="0"/>
              </a:rPr>
              <a:t>Maecenas faucibus mollis interdum. Praesent commodo cursus magna, vel scelerisque nisl consectetur et. Aenean lacinia bibendum nulla sed consectetur. Maecenas faucibus mollis interdum. Sed posuere consectetur est at lobortis. Donec sed odio dui.</a:t>
            </a:r>
            <a:endParaRPr lang="en-US"/>
          </a:p>
        </p:txBody>
      </p:sp>
      <p:sp>
        <p:nvSpPr>
          <p:cNvPr id="44046" name="AutoShape 14"/>
          <p:cNvSpPr>
            <a:spLocks/>
          </p:cNvSpPr>
          <p:nvPr/>
        </p:nvSpPr>
        <p:spPr bwMode="auto">
          <a:xfrm>
            <a:off x="10566400" y="7135813"/>
            <a:ext cx="859790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600" b="1">
                <a:solidFill>
                  <a:srgbClr val="337EB2"/>
                </a:solidFill>
                <a:latin typeface="Open Sans" charset="0"/>
                <a:cs typeface="Open Sans" charset="0"/>
                <a:sym typeface="Open Sans" charset="0"/>
              </a:rPr>
              <a:t>We create top notch lorem ipsum</a:t>
            </a:r>
            <a:endParaRPr lang="en-US"/>
          </a:p>
        </p:txBody>
      </p:sp>
      <p:sp>
        <p:nvSpPr>
          <p:cNvPr id="44047" name="AutoShape 15"/>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36</a:t>
            </a:r>
            <a:endParaRPr lang="en-US"/>
          </a:p>
        </p:txBody>
      </p:sp>
      <p:grpSp>
        <p:nvGrpSpPr>
          <p:cNvPr id="17" name="Group 1"/>
          <p:cNvGrpSpPr>
            <a:grpSpLocks/>
          </p:cNvGrpSpPr>
          <p:nvPr/>
        </p:nvGrpSpPr>
        <p:grpSpPr bwMode="auto">
          <a:xfrm>
            <a:off x="1450975" y="723900"/>
            <a:ext cx="19580225" cy="1308100"/>
            <a:chOff x="0" y="0"/>
            <a:chExt cx="5471505" cy="1308100"/>
          </a:xfrm>
        </p:grpSpPr>
        <p:sp>
          <p:nvSpPr>
            <p:cNvPr id="18"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chemeClr val="bg1"/>
                  </a:solidFill>
                  <a:latin typeface="Open Sans" charset="0"/>
                  <a:cs typeface="Open Sans" charset="0"/>
                  <a:sym typeface="Open Sans" charset="0"/>
                </a:rPr>
                <a:t>Lorem</a:t>
              </a:r>
              <a:r>
                <a:rPr lang="en-US" sz="4000" b="1" dirty="0" smtClean="0">
                  <a:solidFill>
                    <a:schemeClr val="bg1"/>
                  </a:solidFill>
                  <a:latin typeface="Open Sans" charset="0"/>
                  <a:cs typeface="Open Sans" charset="0"/>
                  <a:sym typeface="Open Sans" charset="0"/>
                </a:rPr>
                <a:t> </a:t>
              </a:r>
              <a:r>
                <a:rPr lang="en-US" sz="4000" b="1" dirty="0" err="1" smtClean="0">
                  <a:solidFill>
                    <a:schemeClr val="bg1"/>
                  </a:solidFill>
                  <a:latin typeface="Open Sans" charset="0"/>
                  <a:cs typeface="Open Sans" charset="0"/>
                  <a:sym typeface="Open Sans" charset="0"/>
                </a:rPr>
                <a:t>ipsum</a:t>
              </a:r>
              <a:r>
                <a:rPr lang="en-US" sz="4000" b="1" dirty="0" smtClean="0">
                  <a:solidFill>
                    <a:schemeClr val="bg1"/>
                  </a:solidFill>
                  <a:latin typeface="Open Sans" charset="0"/>
                  <a:cs typeface="Open Sans" charset="0"/>
                  <a:sym typeface="Open Sans" charset="0"/>
                </a:rPr>
                <a:t> title</a:t>
              </a:r>
              <a:endParaRPr lang="en-US" dirty="0">
                <a:solidFill>
                  <a:schemeClr val="bg1"/>
                </a:solidFill>
              </a:endParaRPr>
            </a:p>
          </p:txBody>
        </p:sp>
        <p:sp>
          <p:nvSpPr>
            <p:cNvPr id="19"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chemeClr val="bg1"/>
                  </a:solidFill>
                  <a:latin typeface="Open Sans" charset="0"/>
                  <a:cs typeface="Open Sans" charset="0"/>
                  <a:sym typeface="Open Sans" charset="0"/>
                </a:rPr>
                <a:t>The </a:t>
              </a:r>
              <a:r>
                <a:rPr lang="en-US" sz="3000" dirty="0" err="1">
                  <a:solidFill>
                    <a:schemeClr val="bg1"/>
                  </a:solidFill>
                  <a:latin typeface="Open Sans" charset="0"/>
                  <a:cs typeface="Open Sans" charset="0"/>
                  <a:sym typeface="Open Sans" charset="0"/>
                </a:rPr>
                <a:t>lorem</a:t>
              </a:r>
              <a:r>
                <a:rPr lang="en-US" sz="3000" dirty="0">
                  <a:solidFill>
                    <a:schemeClr val="bg1"/>
                  </a:solidFill>
                  <a:latin typeface="Open Sans" charset="0"/>
                  <a:cs typeface="Open Sans" charset="0"/>
                  <a:sym typeface="Open Sans" charset="0"/>
                </a:rPr>
                <a:t> </a:t>
              </a:r>
              <a:r>
                <a:rPr lang="en-US" sz="3000" dirty="0" err="1">
                  <a:solidFill>
                    <a:schemeClr val="bg1"/>
                  </a:solidFill>
                  <a:latin typeface="Open Sans" charset="0"/>
                  <a:cs typeface="Open Sans" charset="0"/>
                  <a:sym typeface="Open Sans" charset="0"/>
                </a:rPr>
                <a:t>ipsum</a:t>
              </a:r>
              <a:r>
                <a:rPr lang="en-US" sz="3000" dirty="0">
                  <a:solidFill>
                    <a:schemeClr val="bg1"/>
                  </a:solidFill>
                  <a:latin typeface="Open Sans" charset="0"/>
                  <a:cs typeface="Open Sans" charset="0"/>
                  <a:sym typeface="Open Sans" charset="0"/>
                </a:rPr>
                <a:t> dolor sit </a:t>
              </a:r>
              <a:r>
                <a:rPr lang="en-US" sz="3000" dirty="0" err="1">
                  <a:solidFill>
                    <a:schemeClr val="bg1"/>
                  </a:solidFill>
                  <a:latin typeface="Open Sans" charset="0"/>
                  <a:cs typeface="Open Sans" charset="0"/>
                  <a:sym typeface="Open Sans" charset="0"/>
                </a:rPr>
                <a:t>amet</a:t>
              </a:r>
              <a:endParaRPr lang="en-US" dirty="0">
                <a:solidFill>
                  <a:schemeClr val="bg1"/>
                </a:solidFill>
              </a:endParaRPr>
            </a:p>
          </p:txBody>
        </p:sp>
      </p:grpSp>
      <p:sp>
        <p:nvSpPr>
          <p:cNvPr id="20"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a:xfrm>
            <a:off x="-152400" y="-1"/>
            <a:ext cx="24536400" cy="9518923"/>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0" name="Picture 4"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353925" y="3300413"/>
            <a:ext cx="9604375" cy="20142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45061" name="AutoShape 5"/>
          <p:cNvSpPr>
            <a:spLocks/>
          </p:cNvSpPr>
          <p:nvPr/>
        </p:nvSpPr>
        <p:spPr bwMode="auto">
          <a:xfrm>
            <a:off x="2439988" y="78041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45062" name="AutoShape 6"/>
          <p:cNvSpPr>
            <a:spLocks/>
          </p:cNvSpPr>
          <p:nvPr/>
        </p:nvSpPr>
        <p:spPr bwMode="auto">
          <a:xfrm>
            <a:off x="2438400" y="44434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We Creates Stuff That </a:t>
            </a:r>
            <a:r>
              <a:rPr lang="en-US" sz="6400" b="1">
                <a:solidFill>
                  <a:srgbClr val="232323"/>
                </a:solidFill>
                <a:latin typeface="Open Sans" charset="0"/>
                <a:cs typeface="Open Sans" charset="0"/>
                <a:sym typeface="Open Sans" charset="0"/>
              </a:rPr>
              <a:t>Works</a:t>
            </a:r>
            <a:r>
              <a:rPr lang="en-US" sz="6400">
                <a:solidFill>
                  <a:srgbClr val="232323"/>
                </a:solidFill>
                <a:latin typeface="Open Sans" charset="0"/>
                <a:cs typeface="Open Sans" charset="0"/>
                <a:sym typeface="Open Sans" charset="0"/>
              </a:rPr>
              <a:t>. Period.</a:t>
            </a:r>
            <a:endParaRPr lang="en-US"/>
          </a:p>
        </p:txBody>
      </p:sp>
      <p:grpSp>
        <p:nvGrpSpPr>
          <p:cNvPr id="45063" name="Group 7"/>
          <p:cNvGrpSpPr>
            <a:grpSpLocks/>
          </p:cNvGrpSpPr>
          <p:nvPr/>
        </p:nvGrpSpPr>
        <p:grpSpPr bwMode="auto">
          <a:xfrm>
            <a:off x="10145713" y="4962525"/>
            <a:ext cx="582612" cy="2317750"/>
            <a:chOff x="-1" y="-1"/>
            <a:chExt cx="581393" cy="2317222"/>
          </a:xfrm>
        </p:grpSpPr>
        <p:sp>
          <p:nvSpPr>
            <p:cNvPr id="45064" name="AutoShape 8"/>
            <p:cNvSpPr>
              <a:spLocks/>
            </p:cNvSpPr>
            <p:nvPr/>
          </p:nvSpPr>
          <p:spPr bwMode="auto">
            <a:xfrm>
              <a:off x="4518" y="-1"/>
              <a:ext cx="576874" cy="1171586"/>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45065" name="AutoShape 9"/>
            <p:cNvSpPr>
              <a:spLocks/>
            </p:cNvSpPr>
            <p:nvPr/>
          </p:nvSpPr>
          <p:spPr bwMode="auto">
            <a:xfrm rot="10800000" flipH="1">
              <a:off x="0" y="1145636"/>
              <a:ext cx="576874" cy="117158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45066" name="AutoShape 10"/>
          <p:cNvSpPr>
            <a:spLocks/>
          </p:cNvSpPr>
          <p:nvPr/>
        </p:nvSpPr>
        <p:spPr bwMode="auto">
          <a:xfrm>
            <a:off x="13157200" y="6223000"/>
            <a:ext cx="8102600" cy="7581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5068" name="AutoShape 12"/>
          <p:cNvSpPr>
            <a:spLocks/>
          </p:cNvSpPr>
          <p:nvPr/>
        </p:nvSpPr>
        <p:spPr bwMode="auto">
          <a:xfrm>
            <a:off x="13843000" y="7035800"/>
            <a:ext cx="5321300" cy="527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sp>
        <p:nvSpPr>
          <p:cNvPr id="45069" name="AutoShape 1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37</a:t>
            </a:r>
            <a:endParaRPr lang="en-US"/>
          </a:p>
        </p:txBody>
      </p:sp>
      <p:grpSp>
        <p:nvGrpSpPr>
          <p:cNvPr id="15" name="Group 1"/>
          <p:cNvGrpSpPr>
            <a:grpSpLocks/>
          </p:cNvGrpSpPr>
          <p:nvPr/>
        </p:nvGrpSpPr>
        <p:grpSpPr bwMode="auto">
          <a:xfrm>
            <a:off x="1450975" y="723900"/>
            <a:ext cx="19580225" cy="1308100"/>
            <a:chOff x="0" y="0"/>
            <a:chExt cx="5471505" cy="1308100"/>
          </a:xfrm>
        </p:grpSpPr>
        <p:sp>
          <p:nvSpPr>
            <p:cNvPr id="16"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17"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1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3" name="Picture Placeholder 2"/>
          <p:cNvSpPr>
            <a:spLocks noGrp="1"/>
          </p:cNvSpPr>
          <p:nvPr>
            <p:ph type="pic" sz="quarter" idx="11"/>
          </p:nvPr>
        </p:nvSpPr>
        <p:spPr>
          <a:xfrm>
            <a:off x="13157200" y="6223000"/>
            <a:ext cx="8102600" cy="75819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AutoShape 4"/>
          <p:cNvSpPr>
            <a:spLocks/>
          </p:cNvSpPr>
          <p:nvPr/>
        </p:nvSpPr>
        <p:spPr bwMode="auto">
          <a:xfrm>
            <a:off x="13512800" y="3300413"/>
            <a:ext cx="93599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Many Peoples Said We Are </a:t>
            </a:r>
            <a:r>
              <a:rPr lang="en-US" sz="6400" b="1">
                <a:solidFill>
                  <a:srgbClr val="232323"/>
                </a:solidFill>
                <a:latin typeface="Open Sans" charset="0"/>
                <a:cs typeface="Open Sans" charset="0"/>
                <a:sym typeface="Open Sans" charset="0"/>
              </a:rPr>
              <a:t>Dreamer</a:t>
            </a:r>
            <a:r>
              <a:rPr lang="en-US" sz="6400">
                <a:solidFill>
                  <a:srgbClr val="232323"/>
                </a:solidFill>
                <a:latin typeface="Open Sans" charset="0"/>
                <a:cs typeface="Open Sans" charset="0"/>
                <a:sym typeface="Open Sans" charset="0"/>
              </a:rPr>
              <a:t>. But, Yes We are the Only </a:t>
            </a:r>
            <a:r>
              <a:rPr lang="en-US" sz="6400" b="1">
                <a:solidFill>
                  <a:srgbClr val="232323"/>
                </a:solidFill>
                <a:latin typeface="Open Sans" charset="0"/>
                <a:cs typeface="Open Sans" charset="0"/>
                <a:sym typeface="Open Sans" charset="0"/>
              </a:rPr>
              <a:t>One</a:t>
            </a:r>
            <a:r>
              <a:rPr lang="en-US" sz="6400">
                <a:solidFill>
                  <a:srgbClr val="232323"/>
                </a:solidFill>
                <a:latin typeface="Open Sans" charset="0"/>
                <a:cs typeface="Open Sans" charset="0"/>
                <a:sym typeface="Open Sans" charset="0"/>
              </a:rPr>
              <a:t>.</a:t>
            </a:r>
            <a:endParaRPr lang="en-US"/>
          </a:p>
        </p:txBody>
      </p:sp>
      <p:sp>
        <p:nvSpPr>
          <p:cNvPr id="46085" name="AutoShape 5"/>
          <p:cNvSpPr>
            <a:spLocks/>
          </p:cNvSpPr>
          <p:nvPr/>
        </p:nvSpPr>
        <p:spPr bwMode="auto">
          <a:xfrm>
            <a:off x="13514388" y="6915150"/>
            <a:ext cx="9055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 porta ac consectetur ac, vestibulum at eros.</a:t>
            </a:r>
            <a:endParaRPr lang="en-US"/>
          </a:p>
        </p:txBody>
      </p:sp>
      <p:grpSp>
        <p:nvGrpSpPr>
          <p:cNvPr id="46086" name="Group 6"/>
          <p:cNvGrpSpPr>
            <a:grpSpLocks/>
          </p:cNvGrpSpPr>
          <p:nvPr/>
        </p:nvGrpSpPr>
        <p:grpSpPr bwMode="auto">
          <a:xfrm>
            <a:off x="13523913" y="9550400"/>
            <a:ext cx="395287" cy="393700"/>
            <a:chOff x="-1" y="0"/>
            <a:chExt cx="393702" cy="393701"/>
          </a:xfrm>
        </p:grpSpPr>
        <p:sp>
          <p:nvSpPr>
            <p:cNvPr id="46087" name="AutoShape 7"/>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6088" name="AutoShape 8"/>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6089" name="AutoShape 9"/>
          <p:cNvSpPr>
            <a:spLocks/>
          </p:cNvSpPr>
          <p:nvPr/>
        </p:nvSpPr>
        <p:spPr bwMode="auto">
          <a:xfrm>
            <a:off x="14160500" y="94805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46090" name="Group 10"/>
          <p:cNvGrpSpPr>
            <a:grpSpLocks/>
          </p:cNvGrpSpPr>
          <p:nvPr/>
        </p:nvGrpSpPr>
        <p:grpSpPr bwMode="auto">
          <a:xfrm>
            <a:off x="13523913" y="10350500"/>
            <a:ext cx="395287" cy="393700"/>
            <a:chOff x="-1" y="0"/>
            <a:chExt cx="393702" cy="393701"/>
          </a:xfrm>
        </p:grpSpPr>
        <p:sp>
          <p:nvSpPr>
            <p:cNvPr id="46091" name="AutoShape 11"/>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6092" name="AutoShape 12"/>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6093" name="AutoShape 13"/>
          <p:cNvSpPr>
            <a:spLocks/>
          </p:cNvSpPr>
          <p:nvPr/>
        </p:nvSpPr>
        <p:spPr bwMode="auto">
          <a:xfrm>
            <a:off x="14160500" y="102870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46094" name="Group 14"/>
          <p:cNvGrpSpPr>
            <a:grpSpLocks/>
          </p:cNvGrpSpPr>
          <p:nvPr/>
        </p:nvGrpSpPr>
        <p:grpSpPr bwMode="auto">
          <a:xfrm>
            <a:off x="13523913" y="11163300"/>
            <a:ext cx="395287" cy="393700"/>
            <a:chOff x="-1" y="0"/>
            <a:chExt cx="393702" cy="393701"/>
          </a:xfrm>
        </p:grpSpPr>
        <p:sp>
          <p:nvSpPr>
            <p:cNvPr id="46095" name="AutoShape 15"/>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6096" name="AutoShape 16"/>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6097" name="AutoShape 17"/>
          <p:cNvSpPr>
            <a:spLocks/>
          </p:cNvSpPr>
          <p:nvPr/>
        </p:nvSpPr>
        <p:spPr bwMode="auto">
          <a:xfrm>
            <a:off x="14160500" y="110998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grpSp>
        <p:nvGrpSpPr>
          <p:cNvPr id="46098" name="Group 18"/>
          <p:cNvGrpSpPr>
            <a:grpSpLocks/>
          </p:cNvGrpSpPr>
          <p:nvPr/>
        </p:nvGrpSpPr>
        <p:grpSpPr bwMode="auto">
          <a:xfrm>
            <a:off x="8064500" y="3960813"/>
            <a:ext cx="3849688" cy="8078787"/>
            <a:chOff x="0" y="-1"/>
            <a:chExt cx="3850876" cy="8077208"/>
          </a:xfrm>
        </p:grpSpPr>
        <p:grpSp>
          <p:nvGrpSpPr>
            <p:cNvPr id="46099" name="Group 19"/>
            <p:cNvGrpSpPr>
              <a:grpSpLocks/>
            </p:cNvGrpSpPr>
            <p:nvPr/>
          </p:nvGrpSpPr>
          <p:grpSpPr bwMode="auto">
            <a:xfrm>
              <a:off x="0" y="-1"/>
              <a:ext cx="3850876" cy="8077208"/>
              <a:chOff x="0" y="-1"/>
              <a:chExt cx="3850876" cy="8077208"/>
            </a:xfrm>
          </p:grpSpPr>
          <p:pic>
            <p:nvPicPr>
              <p:cNvPr id="46100" name="Picture 20"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50876" cy="807720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46101" name="AutoShape 21"/>
              <p:cNvSpPr>
                <a:spLocks/>
              </p:cNvSpPr>
              <p:nvPr/>
            </p:nvSpPr>
            <p:spPr bwMode="auto">
              <a:xfrm>
                <a:off x="320152" y="1171346"/>
                <a:ext cx="3252013" cy="57526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6103" name="AutoShape 23"/>
            <p:cNvSpPr>
              <a:spLocks/>
            </p:cNvSpPr>
            <p:nvPr/>
          </p:nvSpPr>
          <p:spPr bwMode="auto">
            <a:xfrm>
              <a:off x="506448" y="4161870"/>
              <a:ext cx="2171922" cy="24654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grpSp>
      <p:grpSp>
        <p:nvGrpSpPr>
          <p:cNvPr id="46104" name="Group 24"/>
          <p:cNvGrpSpPr>
            <a:grpSpLocks/>
          </p:cNvGrpSpPr>
          <p:nvPr/>
        </p:nvGrpSpPr>
        <p:grpSpPr bwMode="auto">
          <a:xfrm>
            <a:off x="2082800" y="3962400"/>
            <a:ext cx="3849688" cy="8077200"/>
            <a:chOff x="0" y="-1"/>
            <a:chExt cx="3850876" cy="8077208"/>
          </a:xfrm>
        </p:grpSpPr>
        <p:grpSp>
          <p:nvGrpSpPr>
            <p:cNvPr id="46105" name="Group 25"/>
            <p:cNvGrpSpPr>
              <a:grpSpLocks/>
            </p:cNvGrpSpPr>
            <p:nvPr/>
          </p:nvGrpSpPr>
          <p:grpSpPr bwMode="auto">
            <a:xfrm>
              <a:off x="0" y="-1"/>
              <a:ext cx="3850876" cy="8077208"/>
              <a:chOff x="0" y="-1"/>
              <a:chExt cx="3850876" cy="8077208"/>
            </a:xfrm>
          </p:grpSpPr>
          <p:pic>
            <p:nvPicPr>
              <p:cNvPr id="46106" name="Picture 26"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50876" cy="807720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46107" name="AutoShape 27"/>
              <p:cNvSpPr>
                <a:spLocks/>
              </p:cNvSpPr>
              <p:nvPr/>
            </p:nvSpPr>
            <p:spPr bwMode="auto">
              <a:xfrm>
                <a:off x="320152" y="1171346"/>
                <a:ext cx="3252013" cy="57526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6109" name="AutoShape 29"/>
            <p:cNvSpPr>
              <a:spLocks/>
            </p:cNvSpPr>
            <p:nvPr/>
          </p:nvSpPr>
          <p:spPr bwMode="auto">
            <a:xfrm>
              <a:off x="506448" y="4161870"/>
              <a:ext cx="2171922" cy="24654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grpSp>
      <p:grpSp>
        <p:nvGrpSpPr>
          <p:cNvPr id="46110" name="Group 30"/>
          <p:cNvGrpSpPr>
            <a:grpSpLocks/>
          </p:cNvGrpSpPr>
          <p:nvPr/>
        </p:nvGrpSpPr>
        <p:grpSpPr bwMode="auto">
          <a:xfrm>
            <a:off x="4949825" y="3300413"/>
            <a:ext cx="4165600" cy="8739187"/>
            <a:chOff x="0" y="-1"/>
            <a:chExt cx="4165725" cy="8737603"/>
          </a:xfrm>
        </p:grpSpPr>
        <p:grpSp>
          <p:nvGrpSpPr>
            <p:cNvPr id="46111" name="Group 31"/>
            <p:cNvGrpSpPr>
              <a:grpSpLocks/>
            </p:cNvGrpSpPr>
            <p:nvPr/>
          </p:nvGrpSpPr>
          <p:grpSpPr bwMode="auto">
            <a:xfrm>
              <a:off x="0" y="-1"/>
              <a:ext cx="4165725" cy="8737603"/>
              <a:chOff x="0" y="-1"/>
              <a:chExt cx="4165725" cy="8737603"/>
            </a:xfrm>
          </p:grpSpPr>
          <p:pic>
            <p:nvPicPr>
              <p:cNvPr id="46112" name="Picture 32"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65725" cy="873760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46113" name="AutoShape 33"/>
              <p:cNvSpPr>
                <a:spLocks/>
              </p:cNvSpPr>
              <p:nvPr/>
            </p:nvSpPr>
            <p:spPr bwMode="auto">
              <a:xfrm>
                <a:off x="346328" y="1267117"/>
                <a:ext cx="3517901" cy="62230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6115" name="AutoShape 35"/>
            <p:cNvSpPr>
              <a:spLocks/>
            </p:cNvSpPr>
            <p:nvPr/>
          </p:nvSpPr>
          <p:spPr bwMode="auto">
            <a:xfrm>
              <a:off x="547855" y="4216399"/>
              <a:ext cx="2808219" cy="3238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grpSp>
      <p:sp>
        <p:nvSpPr>
          <p:cNvPr id="46116" name="AutoShape 36"/>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38</a:t>
            </a:r>
            <a:endParaRPr lang="en-US"/>
          </a:p>
        </p:txBody>
      </p:sp>
      <p:grpSp>
        <p:nvGrpSpPr>
          <p:cNvPr id="38" name="Group 1"/>
          <p:cNvGrpSpPr>
            <a:grpSpLocks/>
          </p:cNvGrpSpPr>
          <p:nvPr/>
        </p:nvGrpSpPr>
        <p:grpSpPr bwMode="auto">
          <a:xfrm>
            <a:off x="1450975" y="723900"/>
            <a:ext cx="19580225" cy="1308100"/>
            <a:chOff x="0" y="0"/>
            <a:chExt cx="5471505" cy="1308100"/>
          </a:xfrm>
        </p:grpSpPr>
        <p:sp>
          <p:nvSpPr>
            <p:cNvPr id="39"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40"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35"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a:xfrm>
            <a:off x="2402853" y="5132389"/>
            <a:ext cx="2614665" cy="5753783"/>
          </a:xfrm>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a:xfrm>
            <a:off x="9115426" y="5132388"/>
            <a:ext cx="2575068" cy="5753784"/>
          </a:xfrm>
        </p:spPr>
      </p:sp>
      <p:sp>
        <p:nvSpPr>
          <p:cNvPr id="5" name="Picture Placeholder 4"/>
          <p:cNvSpPr>
            <a:spLocks noGrp="1"/>
          </p:cNvSpPr>
          <p:nvPr>
            <p:ph type="pic" sz="quarter" idx="13"/>
          </p:nvPr>
        </p:nvSpPr>
        <p:spPr>
          <a:xfrm>
            <a:off x="5296143" y="4515108"/>
            <a:ext cx="3517795" cy="6292591"/>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AutoShape 4"/>
          <p:cNvSpPr>
            <a:spLocks/>
          </p:cNvSpPr>
          <p:nvPr/>
        </p:nvSpPr>
        <p:spPr bwMode="auto">
          <a:xfrm>
            <a:off x="2439988" y="78041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47109" name="AutoShape 5"/>
          <p:cNvSpPr>
            <a:spLocks/>
          </p:cNvSpPr>
          <p:nvPr/>
        </p:nvSpPr>
        <p:spPr bwMode="auto">
          <a:xfrm>
            <a:off x="2438400" y="44434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We Creates Stuff That </a:t>
            </a:r>
            <a:r>
              <a:rPr lang="en-US" sz="6400" b="1">
                <a:solidFill>
                  <a:srgbClr val="232323"/>
                </a:solidFill>
                <a:latin typeface="Open Sans" charset="0"/>
                <a:cs typeface="Open Sans" charset="0"/>
                <a:sym typeface="Open Sans" charset="0"/>
              </a:rPr>
              <a:t>Works</a:t>
            </a:r>
            <a:r>
              <a:rPr lang="en-US" sz="6400">
                <a:solidFill>
                  <a:srgbClr val="232323"/>
                </a:solidFill>
                <a:latin typeface="Open Sans" charset="0"/>
                <a:cs typeface="Open Sans" charset="0"/>
                <a:sym typeface="Open Sans" charset="0"/>
              </a:rPr>
              <a:t>. Period.</a:t>
            </a:r>
            <a:endParaRPr lang="en-US"/>
          </a:p>
        </p:txBody>
      </p:sp>
      <p:grpSp>
        <p:nvGrpSpPr>
          <p:cNvPr id="47110" name="Group 6"/>
          <p:cNvGrpSpPr>
            <a:grpSpLocks/>
          </p:cNvGrpSpPr>
          <p:nvPr/>
        </p:nvGrpSpPr>
        <p:grpSpPr bwMode="auto">
          <a:xfrm>
            <a:off x="10145713" y="4962525"/>
            <a:ext cx="582612" cy="2317750"/>
            <a:chOff x="-1" y="-1"/>
            <a:chExt cx="581393" cy="2317222"/>
          </a:xfrm>
        </p:grpSpPr>
        <p:sp>
          <p:nvSpPr>
            <p:cNvPr id="47111" name="AutoShape 7"/>
            <p:cNvSpPr>
              <a:spLocks/>
            </p:cNvSpPr>
            <p:nvPr/>
          </p:nvSpPr>
          <p:spPr bwMode="auto">
            <a:xfrm>
              <a:off x="4518" y="-1"/>
              <a:ext cx="576874" cy="1171586"/>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47112" name="AutoShape 8"/>
            <p:cNvSpPr>
              <a:spLocks/>
            </p:cNvSpPr>
            <p:nvPr/>
          </p:nvSpPr>
          <p:spPr bwMode="auto">
            <a:xfrm rot="10800000" flipH="1">
              <a:off x="0" y="1145636"/>
              <a:ext cx="576874" cy="117158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pic>
        <p:nvPicPr>
          <p:cNvPr id="47113" name="Picture 9" descr="ima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66563" y="3298825"/>
            <a:ext cx="13931900" cy="11547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47114" name="AutoShape 10"/>
          <p:cNvSpPr>
            <a:spLocks/>
          </p:cNvSpPr>
          <p:nvPr/>
        </p:nvSpPr>
        <p:spPr bwMode="auto">
          <a:xfrm>
            <a:off x="12395200" y="3848100"/>
            <a:ext cx="12039600" cy="767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7116" name="AutoShape 12"/>
          <p:cNvSpPr>
            <a:spLocks/>
          </p:cNvSpPr>
          <p:nvPr/>
        </p:nvSpPr>
        <p:spPr bwMode="auto">
          <a:xfrm>
            <a:off x="13589000" y="4953000"/>
            <a:ext cx="5321300" cy="5270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sp>
        <p:nvSpPr>
          <p:cNvPr id="47117" name="AutoShape 1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39</a:t>
            </a:r>
            <a:endParaRPr lang="en-US"/>
          </a:p>
        </p:txBody>
      </p:sp>
      <p:grpSp>
        <p:nvGrpSpPr>
          <p:cNvPr id="15" name="Group 1"/>
          <p:cNvGrpSpPr>
            <a:grpSpLocks/>
          </p:cNvGrpSpPr>
          <p:nvPr/>
        </p:nvGrpSpPr>
        <p:grpSpPr bwMode="auto">
          <a:xfrm>
            <a:off x="1450975" y="723900"/>
            <a:ext cx="19580225" cy="1308100"/>
            <a:chOff x="0" y="0"/>
            <a:chExt cx="5471505" cy="1308100"/>
          </a:xfrm>
        </p:grpSpPr>
        <p:sp>
          <p:nvSpPr>
            <p:cNvPr id="16"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17"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1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4" name="Picture Placeholder 3"/>
          <p:cNvSpPr>
            <a:spLocks noGrp="1"/>
          </p:cNvSpPr>
          <p:nvPr>
            <p:ph type="pic" sz="quarter" idx="12"/>
          </p:nvPr>
        </p:nvSpPr>
        <p:spPr>
          <a:xfrm>
            <a:off x="12395200" y="3848100"/>
            <a:ext cx="11988800" cy="7642225"/>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1450975" y="723900"/>
            <a:ext cx="15770225" cy="1308100"/>
            <a:chOff x="0" y="0"/>
            <a:chExt cx="5471505" cy="1308100"/>
          </a:xfrm>
        </p:grpSpPr>
        <p:sp>
          <p:nvSpPr>
            <p:cNvPr id="11267" name="AutoShape 3"/>
            <p:cNvSpPr>
              <a:spLocks/>
            </p:cNvSpPr>
            <p:nvPr/>
          </p:nvSpPr>
          <p:spPr bwMode="auto">
            <a:xfrm>
              <a:off x="0" y="0"/>
              <a:ext cx="4632722"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Greetings from us</a:t>
              </a:r>
              <a:endParaRPr lang="en-US"/>
            </a:p>
          </p:txBody>
        </p:sp>
        <p:sp>
          <p:nvSpPr>
            <p:cNvPr id="11268" name="AutoShape 4"/>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11269" name="AutoShape 5"/>
          <p:cNvSpPr>
            <a:spLocks/>
          </p:cNvSpPr>
          <p:nvPr/>
        </p:nvSpPr>
        <p:spPr bwMode="auto">
          <a:xfrm>
            <a:off x="10948988" y="5607050"/>
            <a:ext cx="11925300" cy="5194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232323"/>
                </a:solidFill>
                <a:latin typeface="Open Sans" charset="0"/>
                <a:cs typeface="Open Sans" charset="0"/>
                <a:sym typeface="Open Sans"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a:t>
            </a:r>
            <a:endParaRPr lang="en-US"/>
          </a:p>
        </p:txBody>
      </p:sp>
      <p:sp>
        <p:nvSpPr>
          <p:cNvPr id="11271" name="AutoShape 7"/>
          <p:cNvSpPr>
            <a:spLocks/>
          </p:cNvSpPr>
          <p:nvPr/>
        </p:nvSpPr>
        <p:spPr bwMode="auto">
          <a:xfrm>
            <a:off x="10948988" y="3394941"/>
            <a:ext cx="10820400" cy="1676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pPr>
            <a:r>
              <a:rPr lang="en-US" sz="4800" dirty="0">
                <a:solidFill>
                  <a:srgbClr val="232323"/>
                </a:solidFill>
                <a:latin typeface="Open Sans" charset="0"/>
                <a:cs typeface="Open Sans" charset="0"/>
                <a:sym typeface="Open Sans" charset="0"/>
              </a:rPr>
              <a:t>What we </a:t>
            </a:r>
            <a:r>
              <a:rPr lang="en-US" sz="4800" i="1" dirty="0">
                <a:solidFill>
                  <a:srgbClr val="232323"/>
                </a:solidFill>
                <a:latin typeface="Open Sans" charset="0"/>
                <a:cs typeface="Open Sans" charset="0"/>
                <a:sym typeface="Open Sans" charset="0"/>
              </a:rPr>
              <a:t>see</a:t>
            </a:r>
            <a:r>
              <a:rPr lang="en-US" sz="4800" dirty="0">
                <a:solidFill>
                  <a:srgbClr val="232323"/>
                </a:solidFill>
                <a:latin typeface="Open Sans" charset="0"/>
                <a:cs typeface="Open Sans" charset="0"/>
                <a:sym typeface="Open Sans" charset="0"/>
              </a:rPr>
              <a:t> is only </a:t>
            </a:r>
            <a:r>
              <a:rPr lang="en-US" sz="4800" b="1" dirty="0">
                <a:solidFill>
                  <a:srgbClr val="232323"/>
                </a:solidFill>
                <a:latin typeface="Open Sans" charset="0"/>
                <a:cs typeface="Open Sans" charset="0"/>
                <a:sym typeface="Open Sans" charset="0"/>
              </a:rPr>
              <a:t>a perception</a:t>
            </a:r>
            <a:r>
              <a:rPr lang="en-US" sz="4800" dirty="0">
                <a:solidFill>
                  <a:srgbClr val="232323"/>
                </a:solidFill>
                <a:latin typeface="Open Sans" charset="0"/>
                <a:cs typeface="Open Sans" charset="0"/>
                <a:sym typeface="Open Sans" charset="0"/>
              </a:rPr>
              <a:t>. What we </a:t>
            </a:r>
            <a:r>
              <a:rPr lang="en-US" sz="4800" i="1" dirty="0">
                <a:solidFill>
                  <a:srgbClr val="232323"/>
                </a:solidFill>
                <a:latin typeface="Open Sans" charset="0"/>
                <a:cs typeface="Open Sans" charset="0"/>
                <a:sym typeface="Open Sans" charset="0"/>
              </a:rPr>
              <a:t>hear</a:t>
            </a:r>
            <a:r>
              <a:rPr lang="en-US" sz="4800" dirty="0">
                <a:solidFill>
                  <a:srgbClr val="232323"/>
                </a:solidFill>
                <a:latin typeface="Open Sans" charset="0"/>
                <a:cs typeface="Open Sans" charset="0"/>
                <a:sym typeface="Open Sans" charset="0"/>
              </a:rPr>
              <a:t> is only </a:t>
            </a:r>
            <a:r>
              <a:rPr lang="en-US" sz="4800" b="1" dirty="0">
                <a:solidFill>
                  <a:srgbClr val="232323"/>
                </a:solidFill>
                <a:latin typeface="Open Sans" charset="0"/>
                <a:cs typeface="Open Sans" charset="0"/>
                <a:sym typeface="Open Sans" charset="0"/>
              </a:rPr>
              <a:t>an opinion</a:t>
            </a:r>
            <a:r>
              <a:rPr lang="en-US" sz="4800" dirty="0">
                <a:solidFill>
                  <a:srgbClr val="232323"/>
                </a:solidFill>
                <a:latin typeface="Open Sans" charset="0"/>
                <a:cs typeface="Open Sans" charset="0"/>
                <a:sym typeface="Open Sans" charset="0"/>
              </a:rPr>
              <a:t>.</a:t>
            </a:r>
            <a:endParaRPr lang="en-US" dirty="0"/>
          </a:p>
        </p:txBody>
      </p:sp>
      <p:sp>
        <p:nvSpPr>
          <p:cNvPr id="11272" name="AutoShape 8"/>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04</a:t>
            </a:r>
            <a:endParaRPr lang="en-US"/>
          </a:p>
        </p:txBody>
      </p:sp>
      <p:sp>
        <p:nvSpPr>
          <p:cNvPr id="11" name="Rectangle 10"/>
          <p:cNvSpPr/>
          <p:nvPr/>
        </p:nvSpPr>
        <p:spPr bwMode="auto">
          <a:xfrm>
            <a:off x="1447800" y="3276600"/>
            <a:ext cx="8610600" cy="7543800"/>
          </a:xfrm>
          <a:prstGeom prst="rect">
            <a:avLst/>
          </a:prstGeom>
          <a:solidFill>
            <a:schemeClr val="tx1">
              <a:lumMod val="50000"/>
              <a:lumOff val="50000"/>
            </a:schemeClr>
          </a:solidFill>
          <a:ln w="25400" cap="flat" cmpd="sng" algn="ctr">
            <a:solidFill>
              <a:schemeClr val="tx1">
                <a:lumMod val="50000"/>
                <a:lumOff val="50000"/>
              </a:schemeClr>
            </a:solid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bodyPr>
          <a:lstStyle/>
          <a:p>
            <a:pPr marL="342900" marR="0" indent="0" algn="ctr" defTabSz="825500" rtl="0" eaLnBrk="1" fontAlgn="base" latinLnBrk="0" hangingPunct="0">
              <a:lnSpc>
                <a:spcPct val="100000"/>
              </a:lnSpc>
              <a:spcBef>
                <a:spcPct val="0"/>
              </a:spcBef>
              <a:spcAft>
                <a:spcPct val="0"/>
              </a:spcAft>
              <a:buClrTx/>
              <a:buSzTx/>
              <a:buFontTx/>
              <a:buNone/>
              <a:tabLst/>
            </a:pPr>
            <a:endPara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endParaRPr>
          </a:p>
        </p:txBody>
      </p:sp>
      <p:sp>
        <p:nvSpPr>
          <p:cNvPr id="9"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a:xfrm>
            <a:off x="1447800" y="3276600"/>
            <a:ext cx="8610600" cy="7543799"/>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2" name="Group 4"/>
          <p:cNvGrpSpPr>
            <a:grpSpLocks/>
          </p:cNvGrpSpPr>
          <p:nvPr/>
        </p:nvGrpSpPr>
        <p:grpSpPr bwMode="auto">
          <a:xfrm>
            <a:off x="2112963" y="3630614"/>
            <a:ext cx="9639300" cy="7989886"/>
            <a:chOff x="0" y="0"/>
            <a:chExt cx="9639301" cy="7988570"/>
          </a:xfrm>
        </p:grpSpPr>
        <p:pic>
          <p:nvPicPr>
            <p:cNvPr id="48133" name="Picture 5" descr="ima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39301" cy="798857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48134" name="AutoShape 6"/>
            <p:cNvSpPr>
              <a:spLocks/>
            </p:cNvSpPr>
            <p:nvPr/>
          </p:nvSpPr>
          <p:spPr bwMode="auto">
            <a:xfrm>
              <a:off x="365233" y="378420"/>
              <a:ext cx="8839201" cy="53086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48136" name="AutoShape 8"/>
          <p:cNvSpPr>
            <a:spLocks/>
          </p:cNvSpPr>
          <p:nvPr/>
        </p:nvSpPr>
        <p:spPr bwMode="auto">
          <a:xfrm>
            <a:off x="3060700" y="4641850"/>
            <a:ext cx="5321300" cy="396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pPr>
            <a:endParaRPr lang="en-US" dirty="0"/>
          </a:p>
        </p:txBody>
      </p:sp>
      <p:sp>
        <p:nvSpPr>
          <p:cNvPr id="48137" name="AutoShape 9"/>
          <p:cNvSpPr>
            <a:spLocks/>
          </p:cNvSpPr>
          <p:nvPr/>
        </p:nvSpPr>
        <p:spPr bwMode="auto">
          <a:xfrm>
            <a:off x="13512800" y="3300413"/>
            <a:ext cx="93599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Many Peoples Said We Are </a:t>
            </a:r>
            <a:r>
              <a:rPr lang="en-US" sz="6400" b="1">
                <a:solidFill>
                  <a:srgbClr val="232323"/>
                </a:solidFill>
                <a:latin typeface="Open Sans" charset="0"/>
                <a:cs typeface="Open Sans" charset="0"/>
                <a:sym typeface="Open Sans" charset="0"/>
              </a:rPr>
              <a:t>Dreamer</a:t>
            </a:r>
            <a:r>
              <a:rPr lang="en-US" sz="6400">
                <a:solidFill>
                  <a:srgbClr val="232323"/>
                </a:solidFill>
                <a:latin typeface="Open Sans" charset="0"/>
                <a:cs typeface="Open Sans" charset="0"/>
                <a:sym typeface="Open Sans" charset="0"/>
              </a:rPr>
              <a:t>. But, Yes We are the Only </a:t>
            </a:r>
            <a:r>
              <a:rPr lang="en-US" sz="6400" b="1">
                <a:solidFill>
                  <a:srgbClr val="232323"/>
                </a:solidFill>
                <a:latin typeface="Open Sans" charset="0"/>
                <a:cs typeface="Open Sans" charset="0"/>
                <a:sym typeface="Open Sans" charset="0"/>
              </a:rPr>
              <a:t>One</a:t>
            </a:r>
            <a:r>
              <a:rPr lang="en-US" sz="6400">
                <a:solidFill>
                  <a:srgbClr val="232323"/>
                </a:solidFill>
                <a:latin typeface="Open Sans" charset="0"/>
                <a:cs typeface="Open Sans" charset="0"/>
                <a:sym typeface="Open Sans" charset="0"/>
              </a:rPr>
              <a:t>.</a:t>
            </a:r>
            <a:endParaRPr lang="en-US"/>
          </a:p>
        </p:txBody>
      </p:sp>
      <p:sp>
        <p:nvSpPr>
          <p:cNvPr id="48138" name="AutoShape 10"/>
          <p:cNvSpPr>
            <a:spLocks/>
          </p:cNvSpPr>
          <p:nvPr/>
        </p:nvSpPr>
        <p:spPr bwMode="auto">
          <a:xfrm>
            <a:off x="13514388" y="6915150"/>
            <a:ext cx="9055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 porta ac consectetur ac, vestibulum at eros.</a:t>
            </a:r>
            <a:endParaRPr lang="en-US"/>
          </a:p>
        </p:txBody>
      </p:sp>
      <p:grpSp>
        <p:nvGrpSpPr>
          <p:cNvPr id="48139" name="Group 11"/>
          <p:cNvGrpSpPr>
            <a:grpSpLocks/>
          </p:cNvGrpSpPr>
          <p:nvPr/>
        </p:nvGrpSpPr>
        <p:grpSpPr bwMode="auto">
          <a:xfrm>
            <a:off x="13523913" y="9550400"/>
            <a:ext cx="395287" cy="393700"/>
            <a:chOff x="-1" y="0"/>
            <a:chExt cx="393702" cy="393701"/>
          </a:xfrm>
        </p:grpSpPr>
        <p:sp>
          <p:nvSpPr>
            <p:cNvPr id="48140" name="AutoShape 12"/>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8141" name="AutoShape 13"/>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8142" name="AutoShape 14"/>
          <p:cNvSpPr>
            <a:spLocks/>
          </p:cNvSpPr>
          <p:nvPr/>
        </p:nvSpPr>
        <p:spPr bwMode="auto">
          <a:xfrm>
            <a:off x="14160500" y="94805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48143" name="Group 15"/>
          <p:cNvGrpSpPr>
            <a:grpSpLocks/>
          </p:cNvGrpSpPr>
          <p:nvPr/>
        </p:nvGrpSpPr>
        <p:grpSpPr bwMode="auto">
          <a:xfrm>
            <a:off x="13523913" y="10350500"/>
            <a:ext cx="395287" cy="393700"/>
            <a:chOff x="-1" y="0"/>
            <a:chExt cx="393702" cy="393701"/>
          </a:xfrm>
        </p:grpSpPr>
        <p:sp>
          <p:nvSpPr>
            <p:cNvPr id="48144" name="AutoShape 16"/>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8145" name="AutoShape 17"/>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8146" name="AutoShape 18"/>
          <p:cNvSpPr>
            <a:spLocks/>
          </p:cNvSpPr>
          <p:nvPr/>
        </p:nvSpPr>
        <p:spPr bwMode="auto">
          <a:xfrm>
            <a:off x="14160500" y="102870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48147" name="Group 19"/>
          <p:cNvGrpSpPr>
            <a:grpSpLocks/>
          </p:cNvGrpSpPr>
          <p:nvPr/>
        </p:nvGrpSpPr>
        <p:grpSpPr bwMode="auto">
          <a:xfrm>
            <a:off x="13523913" y="11163300"/>
            <a:ext cx="395287" cy="393700"/>
            <a:chOff x="-1" y="0"/>
            <a:chExt cx="393702" cy="393701"/>
          </a:xfrm>
        </p:grpSpPr>
        <p:sp>
          <p:nvSpPr>
            <p:cNvPr id="48148" name="AutoShape 20"/>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48149" name="AutoShape 21"/>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48150" name="AutoShape 22"/>
          <p:cNvSpPr>
            <a:spLocks/>
          </p:cNvSpPr>
          <p:nvPr/>
        </p:nvSpPr>
        <p:spPr bwMode="auto">
          <a:xfrm>
            <a:off x="14160500" y="110998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48151" name="AutoShape 2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40</a:t>
            </a:r>
            <a:endParaRPr lang="en-US"/>
          </a:p>
        </p:txBody>
      </p:sp>
      <p:grpSp>
        <p:nvGrpSpPr>
          <p:cNvPr id="25" name="Group 1"/>
          <p:cNvGrpSpPr>
            <a:grpSpLocks/>
          </p:cNvGrpSpPr>
          <p:nvPr/>
        </p:nvGrpSpPr>
        <p:grpSpPr bwMode="auto">
          <a:xfrm>
            <a:off x="1450975" y="723900"/>
            <a:ext cx="19580225" cy="1308100"/>
            <a:chOff x="0" y="0"/>
            <a:chExt cx="5471505" cy="1308100"/>
          </a:xfrm>
        </p:grpSpPr>
        <p:sp>
          <p:nvSpPr>
            <p:cNvPr id="26"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27"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2" name="Picture Placeholder 1"/>
          <p:cNvSpPr>
            <a:spLocks noGrp="1"/>
          </p:cNvSpPr>
          <p:nvPr>
            <p:ph type="pic" sz="quarter" idx="10"/>
          </p:nvPr>
        </p:nvSpPr>
        <p:spPr>
          <a:xfrm>
            <a:off x="2478196" y="4009096"/>
            <a:ext cx="8839200" cy="5309476"/>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75" name="AutoShape 23"/>
          <p:cNvSpPr>
            <a:spLocks/>
          </p:cNvSpPr>
          <p:nvPr/>
        </p:nvSpPr>
        <p:spPr bwMode="auto">
          <a:xfrm>
            <a:off x="15330488" y="74993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49176" name="AutoShape 24"/>
          <p:cNvSpPr>
            <a:spLocks/>
          </p:cNvSpPr>
          <p:nvPr/>
        </p:nvSpPr>
        <p:spPr bwMode="auto">
          <a:xfrm>
            <a:off x="15328900" y="41386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We Creates Stuff That </a:t>
            </a:r>
            <a:r>
              <a:rPr lang="en-US" sz="6400" b="1">
                <a:solidFill>
                  <a:srgbClr val="232323"/>
                </a:solidFill>
                <a:latin typeface="Open Sans" charset="0"/>
                <a:cs typeface="Open Sans" charset="0"/>
                <a:sym typeface="Open Sans" charset="0"/>
              </a:rPr>
              <a:t>Works</a:t>
            </a:r>
            <a:r>
              <a:rPr lang="en-US" sz="6400">
                <a:solidFill>
                  <a:srgbClr val="232323"/>
                </a:solidFill>
                <a:latin typeface="Open Sans" charset="0"/>
                <a:cs typeface="Open Sans" charset="0"/>
                <a:sym typeface="Open Sans" charset="0"/>
              </a:rPr>
              <a:t>. Period.</a:t>
            </a:r>
            <a:endParaRPr lang="en-US"/>
          </a:p>
        </p:txBody>
      </p:sp>
      <p:grpSp>
        <p:nvGrpSpPr>
          <p:cNvPr id="49177" name="Group 25"/>
          <p:cNvGrpSpPr>
            <a:grpSpLocks/>
          </p:cNvGrpSpPr>
          <p:nvPr/>
        </p:nvGrpSpPr>
        <p:grpSpPr bwMode="auto">
          <a:xfrm>
            <a:off x="14019213" y="4581525"/>
            <a:ext cx="582612" cy="2317750"/>
            <a:chOff x="-1" y="-1"/>
            <a:chExt cx="581393" cy="2317222"/>
          </a:xfrm>
        </p:grpSpPr>
        <p:sp>
          <p:nvSpPr>
            <p:cNvPr id="49178" name="AutoShape 26"/>
            <p:cNvSpPr>
              <a:spLocks/>
            </p:cNvSpPr>
            <p:nvPr/>
          </p:nvSpPr>
          <p:spPr bwMode="auto">
            <a:xfrm>
              <a:off x="4518" y="-1"/>
              <a:ext cx="576874" cy="1171586"/>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49179" name="AutoShape 27"/>
            <p:cNvSpPr>
              <a:spLocks/>
            </p:cNvSpPr>
            <p:nvPr/>
          </p:nvSpPr>
          <p:spPr bwMode="auto">
            <a:xfrm rot="10800000" flipH="1">
              <a:off x="0" y="1145636"/>
              <a:ext cx="576874" cy="117158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sp>
        <p:nvSpPr>
          <p:cNvPr id="49180" name="AutoShape 28"/>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41</a:t>
            </a:r>
            <a:endParaRPr lang="en-US"/>
          </a:p>
        </p:txBody>
      </p:sp>
      <p:grpSp>
        <p:nvGrpSpPr>
          <p:cNvPr id="43" name="Group 1"/>
          <p:cNvGrpSpPr>
            <a:grpSpLocks/>
          </p:cNvGrpSpPr>
          <p:nvPr/>
        </p:nvGrpSpPr>
        <p:grpSpPr bwMode="auto">
          <a:xfrm>
            <a:off x="1450975" y="723900"/>
            <a:ext cx="19580225" cy="1308100"/>
            <a:chOff x="0" y="0"/>
            <a:chExt cx="5471505" cy="1308100"/>
          </a:xfrm>
        </p:grpSpPr>
        <p:sp>
          <p:nvSpPr>
            <p:cNvPr id="44"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45"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pic>
        <p:nvPicPr>
          <p:cNvPr id="78"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4711" y="6175840"/>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79" name="Rectangle 78"/>
          <p:cNvSpPr/>
          <p:nvPr/>
        </p:nvSpPr>
        <p:spPr bwMode="auto">
          <a:xfrm>
            <a:off x="3475033" y="6351460"/>
            <a:ext cx="3382993" cy="365659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pic>
        <p:nvPicPr>
          <p:cNvPr id="8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892" y="6530777"/>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1" name="Rectangle 80"/>
          <p:cNvSpPr/>
          <p:nvPr/>
        </p:nvSpPr>
        <p:spPr bwMode="auto">
          <a:xfrm>
            <a:off x="8089214" y="6706397"/>
            <a:ext cx="3382993" cy="365659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9163" name="Picture Placeholder 49162"/>
          <p:cNvSpPr>
            <a:spLocks noGrp="1"/>
          </p:cNvSpPr>
          <p:nvPr>
            <p:ph type="pic" sz="quarter" idx="13"/>
          </p:nvPr>
        </p:nvSpPr>
        <p:spPr>
          <a:xfrm>
            <a:off x="3475033" y="7908066"/>
            <a:ext cx="2296657" cy="2099983"/>
          </a:xfrm>
        </p:spPr>
      </p:sp>
      <p:sp>
        <p:nvSpPr>
          <p:cNvPr id="49165" name="Picture Placeholder 49164"/>
          <p:cNvSpPr>
            <a:spLocks noGrp="1"/>
          </p:cNvSpPr>
          <p:nvPr>
            <p:ph type="pic" sz="quarter" idx="15"/>
          </p:nvPr>
        </p:nvSpPr>
        <p:spPr>
          <a:xfrm>
            <a:off x="9107647" y="7969690"/>
            <a:ext cx="2364560" cy="2393296"/>
          </a:xfrm>
        </p:spPr>
      </p:sp>
      <p:pic>
        <p:nvPicPr>
          <p:cNvPr id="8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37730">
            <a:off x="5501132" y="7249894"/>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3" name="Rectangle 82"/>
          <p:cNvSpPr/>
          <p:nvPr/>
        </p:nvSpPr>
        <p:spPr bwMode="auto">
          <a:xfrm rot="537730">
            <a:off x="5765486" y="7425514"/>
            <a:ext cx="3382993" cy="3658439"/>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9164" name="Picture Placeholder 49163"/>
          <p:cNvSpPr>
            <a:spLocks noGrp="1"/>
          </p:cNvSpPr>
          <p:nvPr>
            <p:ph type="pic" sz="quarter" idx="14"/>
          </p:nvPr>
        </p:nvSpPr>
        <p:spPr/>
      </p:sp>
      <p:pic>
        <p:nvPicPr>
          <p:cNvPr id="8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961862">
            <a:off x="3048000" y="4319815"/>
            <a:ext cx="3880274"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5" name="Rectangle 84"/>
          <p:cNvSpPr/>
          <p:nvPr/>
        </p:nvSpPr>
        <p:spPr bwMode="auto">
          <a:xfrm rot="961862">
            <a:off x="3332689" y="4499133"/>
            <a:ext cx="3382993" cy="3658438"/>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pic>
        <p:nvPicPr>
          <p:cNvPr id="8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0241173">
            <a:off x="8089214" y="4449219"/>
            <a:ext cx="3882123"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7" name="Rectangle 86"/>
          <p:cNvSpPr/>
          <p:nvPr/>
        </p:nvSpPr>
        <p:spPr bwMode="auto">
          <a:xfrm rot="20241173">
            <a:off x="8266682" y="4639629"/>
            <a:ext cx="3382993" cy="3658438"/>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9160" name="Picture Placeholder 49159"/>
          <p:cNvSpPr>
            <a:spLocks noGrp="1"/>
          </p:cNvSpPr>
          <p:nvPr>
            <p:ph type="pic" sz="quarter" idx="10"/>
          </p:nvPr>
        </p:nvSpPr>
        <p:spPr/>
      </p:sp>
      <p:sp>
        <p:nvSpPr>
          <p:cNvPr id="49162" name="Picture Placeholder 49161"/>
          <p:cNvSpPr>
            <a:spLocks noGrp="1"/>
          </p:cNvSpPr>
          <p:nvPr>
            <p:ph type="pic" sz="quarter" idx="12"/>
          </p:nvPr>
        </p:nvSpPr>
        <p:spPr/>
      </p:sp>
      <p:pic>
        <p:nvPicPr>
          <p:cNvPr id="88"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1182165">
            <a:off x="5523315" y="3733800"/>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9" name="Rectangle 88"/>
          <p:cNvSpPr/>
          <p:nvPr/>
        </p:nvSpPr>
        <p:spPr bwMode="auto">
          <a:xfrm rot="21182165">
            <a:off x="5743303" y="3911268"/>
            <a:ext cx="3382993" cy="365659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9161" name="Picture Placeholder 49160"/>
          <p:cNvSpPr>
            <a:spLocks noGrp="1"/>
          </p:cNvSpPr>
          <p:nvPr>
            <p:ph type="pic" sz="quarter" idx="11"/>
          </p:nvPr>
        </p:nvSpPr>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1"/>
          <p:cNvSpPr>
            <a:spLocks noChangeShapeType="1"/>
          </p:cNvSpPr>
          <p:nvPr/>
        </p:nvSpPr>
        <p:spPr bwMode="auto">
          <a:xfrm flipV="1">
            <a:off x="1447800" y="11784013"/>
            <a:ext cx="21426488" cy="1587"/>
          </a:xfrm>
          <a:prstGeom prst="line">
            <a:avLst/>
          </a:prstGeom>
          <a:noFill/>
          <a:ln w="25400" cap="flat" cmpd="sng">
            <a:solidFill>
              <a:srgbClr val="AAAAAA"/>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50178" name="Line 2"/>
          <p:cNvSpPr>
            <a:spLocks noChangeShapeType="1"/>
          </p:cNvSpPr>
          <p:nvPr/>
        </p:nvSpPr>
        <p:spPr bwMode="auto">
          <a:xfrm flipV="1">
            <a:off x="2724150" y="7275513"/>
            <a:ext cx="20142200" cy="0"/>
          </a:xfrm>
          <a:prstGeom prst="line">
            <a:avLst/>
          </a:prstGeom>
          <a:noFill/>
          <a:ln w="25400" cap="flat" cmpd="sng">
            <a:solidFill>
              <a:srgbClr val="AAAAAA"/>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50194" name="AutoShape 18"/>
          <p:cNvSpPr>
            <a:spLocks/>
          </p:cNvSpPr>
          <p:nvPr/>
        </p:nvSpPr>
        <p:spPr bwMode="auto">
          <a:xfrm>
            <a:off x="10020300" y="36306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We Creates Stuff That </a:t>
            </a:r>
            <a:r>
              <a:rPr lang="en-US" sz="6400" b="1">
                <a:solidFill>
                  <a:srgbClr val="232323"/>
                </a:solidFill>
                <a:latin typeface="Open Sans" charset="0"/>
                <a:cs typeface="Open Sans" charset="0"/>
                <a:sym typeface="Open Sans" charset="0"/>
              </a:rPr>
              <a:t>Works</a:t>
            </a:r>
            <a:r>
              <a:rPr lang="en-US" sz="6400">
                <a:solidFill>
                  <a:srgbClr val="232323"/>
                </a:solidFill>
                <a:latin typeface="Open Sans" charset="0"/>
                <a:cs typeface="Open Sans" charset="0"/>
                <a:sym typeface="Open Sans" charset="0"/>
              </a:rPr>
              <a:t>. Period.</a:t>
            </a:r>
            <a:endParaRPr lang="en-US"/>
          </a:p>
        </p:txBody>
      </p:sp>
      <p:sp>
        <p:nvSpPr>
          <p:cNvPr id="50195" name="AutoShape 19"/>
          <p:cNvSpPr>
            <a:spLocks/>
          </p:cNvSpPr>
          <p:nvPr/>
        </p:nvSpPr>
        <p:spPr bwMode="auto">
          <a:xfrm>
            <a:off x="17197388" y="3873500"/>
            <a:ext cx="5676900" cy="303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a:t>
            </a:r>
            <a:endParaRPr lang="en-US"/>
          </a:p>
        </p:txBody>
      </p:sp>
      <p:sp>
        <p:nvSpPr>
          <p:cNvPr id="50196" name="AutoShape 20"/>
          <p:cNvSpPr>
            <a:spLocks/>
          </p:cNvSpPr>
          <p:nvPr/>
        </p:nvSpPr>
        <p:spPr bwMode="auto">
          <a:xfrm>
            <a:off x="1447800" y="8316913"/>
            <a:ext cx="65913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80000"/>
              </a:lnSpc>
            </a:pPr>
            <a:r>
              <a:rPr lang="en-US" sz="6400">
                <a:solidFill>
                  <a:srgbClr val="232323"/>
                </a:solidFill>
                <a:latin typeface="Open Sans" charset="0"/>
                <a:cs typeface="Open Sans" charset="0"/>
                <a:sym typeface="Open Sans" charset="0"/>
              </a:rPr>
              <a:t>We Creates Stuff That </a:t>
            </a:r>
            <a:r>
              <a:rPr lang="en-US" sz="6400" b="1">
                <a:solidFill>
                  <a:srgbClr val="232323"/>
                </a:solidFill>
                <a:latin typeface="Open Sans" charset="0"/>
                <a:cs typeface="Open Sans" charset="0"/>
                <a:sym typeface="Open Sans" charset="0"/>
              </a:rPr>
              <a:t>Works</a:t>
            </a:r>
            <a:r>
              <a:rPr lang="en-US" sz="6400">
                <a:solidFill>
                  <a:srgbClr val="232323"/>
                </a:solidFill>
                <a:latin typeface="Open Sans" charset="0"/>
                <a:cs typeface="Open Sans" charset="0"/>
                <a:sym typeface="Open Sans" charset="0"/>
              </a:rPr>
              <a:t>. Period.</a:t>
            </a:r>
            <a:endParaRPr lang="en-US"/>
          </a:p>
        </p:txBody>
      </p:sp>
      <p:sp>
        <p:nvSpPr>
          <p:cNvPr id="50197" name="AutoShape 21"/>
          <p:cNvSpPr>
            <a:spLocks/>
          </p:cNvSpPr>
          <p:nvPr/>
        </p:nvSpPr>
        <p:spPr bwMode="auto">
          <a:xfrm>
            <a:off x="8737600" y="8318500"/>
            <a:ext cx="5676900" cy="303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a:t>
            </a:r>
            <a:endParaRPr lang="en-US"/>
          </a:p>
        </p:txBody>
      </p:sp>
      <p:sp>
        <p:nvSpPr>
          <p:cNvPr id="50198" name="AutoShape 22"/>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42</a:t>
            </a:r>
            <a:endParaRPr lang="en-US"/>
          </a:p>
        </p:txBody>
      </p:sp>
      <p:grpSp>
        <p:nvGrpSpPr>
          <p:cNvPr id="2" name="Group 1"/>
          <p:cNvGrpSpPr/>
          <p:nvPr/>
        </p:nvGrpSpPr>
        <p:grpSpPr>
          <a:xfrm>
            <a:off x="1371600" y="3530910"/>
            <a:ext cx="7459662" cy="4089090"/>
            <a:chOff x="998538" y="3906838"/>
            <a:chExt cx="6773862" cy="3713162"/>
          </a:xfrm>
        </p:grpSpPr>
        <p:pic>
          <p:nvPicPr>
            <p:cNvPr id="2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8538" y="3913188"/>
              <a:ext cx="3319462" cy="3706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2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2938" y="3906838"/>
              <a:ext cx="3319462" cy="3706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8" name="Rectangle 27"/>
            <p:cNvSpPr/>
            <p:nvPr/>
          </p:nvSpPr>
          <p:spPr bwMode="auto">
            <a:xfrm>
              <a:off x="1211263"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9" name="Rectangle 28"/>
            <p:cNvSpPr/>
            <p:nvPr/>
          </p:nvSpPr>
          <p:spPr bwMode="auto">
            <a:xfrm>
              <a:off x="4648200"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grpSp>
      <p:grpSp>
        <p:nvGrpSpPr>
          <p:cNvPr id="33" name="Group 32"/>
          <p:cNvGrpSpPr/>
          <p:nvPr/>
        </p:nvGrpSpPr>
        <p:grpSpPr>
          <a:xfrm>
            <a:off x="15544800" y="8077200"/>
            <a:ext cx="7459662" cy="4089090"/>
            <a:chOff x="998538" y="3906838"/>
            <a:chExt cx="6773862" cy="3713162"/>
          </a:xfrm>
        </p:grpSpPr>
        <p:pic>
          <p:nvPicPr>
            <p:cNvPr id="3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8538" y="3913188"/>
              <a:ext cx="3319462" cy="3706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3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2938" y="3906838"/>
              <a:ext cx="3319462" cy="3706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36" name="Rectangle 35"/>
            <p:cNvSpPr/>
            <p:nvPr/>
          </p:nvSpPr>
          <p:spPr bwMode="auto">
            <a:xfrm>
              <a:off x="1211263"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7" name="Rectangle 36"/>
            <p:cNvSpPr/>
            <p:nvPr/>
          </p:nvSpPr>
          <p:spPr bwMode="auto">
            <a:xfrm>
              <a:off x="4648200" y="40386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grpSp>
      <p:grpSp>
        <p:nvGrpSpPr>
          <p:cNvPr id="38" name="Group 1"/>
          <p:cNvGrpSpPr>
            <a:grpSpLocks/>
          </p:cNvGrpSpPr>
          <p:nvPr/>
        </p:nvGrpSpPr>
        <p:grpSpPr bwMode="auto">
          <a:xfrm>
            <a:off x="1450975" y="723900"/>
            <a:ext cx="19580225" cy="1308100"/>
            <a:chOff x="0" y="0"/>
            <a:chExt cx="5471505" cy="1308100"/>
          </a:xfrm>
        </p:grpSpPr>
        <p:sp>
          <p:nvSpPr>
            <p:cNvPr id="39"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40"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2"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3" name="Picture Placeholder 2"/>
          <p:cNvSpPr>
            <a:spLocks noGrp="1"/>
          </p:cNvSpPr>
          <p:nvPr>
            <p:ph type="pic" sz="quarter" idx="10"/>
          </p:nvPr>
        </p:nvSpPr>
        <p:spPr>
          <a:xfrm>
            <a:off x="1651670" y="3659953"/>
            <a:ext cx="3120578" cy="3432204"/>
          </a:xfrm>
        </p:spPr>
      </p:sp>
      <p:sp>
        <p:nvSpPr>
          <p:cNvPr id="4" name="Picture Placeholder 3"/>
          <p:cNvSpPr>
            <a:spLocks noGrp="1"/>
          </p:cNvSpPr>
          <p:nvPr>
            <p:ph type="pic" sz="quarter" idx="11"/>
          </p:nvPr>
        </p:nvSpPr>
        <p:spPr>
          <a:xfrm>
            <a:off x="19563961" y="8222303"/>
            <a:ext cx="3188757" cy="3440500"/>
          </a:xfrm>
        </p:spPr>
      </p:sp>
      <p:sp>
        <p:nvSpPr>
          <p:cNvPr id="5" name="Picture Placeholder 4"/>
          <p:cNvSpPr>
            <a:spLocks noGrp="1"/>
          </p:cNvSpPr>
          <p:nvPr>
            <p:ph type="pic" sz="quarter" idx="12"/>
          </p:nvPr>
        </p:nvSpPr>
        <p:spPr>
          <a:xfrm>
            <a:off x="15779062" y="8222302"/>
            <a:ext cx="3188757" cy="3440500"/>
          </a:xfrm>
        </p:spPr>
      </p:sp>
      <p:sp>
        <p:nvSpPr>
          <p:cNvPr id="6" name="Picture Placeholder 5"/>
          <p:cNvSpPr>
            <a:spLocks noGrp="1"/>
          </p:cNvSpPr>
          <p:nvPr>
            <p:ph type="pic" sz="quarter" idx="13"/>
          </p:nvPr>
        </p:nvSpPr>
        <p:spPr>
          <a:xfrm>
            <a:off x="5410200" y="3676012"/>
            <a:ext cx="3169318" cy="3416145"/>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1" name="AutoShape 11"/>
          <p:cNvSpPr>
            <a:spLocks/>
          </p:cNvSpPr>
          <p:nvPr/>
        </p:nvSpPr>
        <p:spPr bwMode="auto">
          <a:xfrm>
            <a:off x="13512800" y="3351213"/>
            <a:ext cx="93599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a:solidFill>
                  <a:srgbClr val="232323"/>
                </a:solidFill>
                <a:latin typeface="Open Sans" charset="0"/>
                <a:cs typeface="Open Sans" charset="0"/>
                <a:sym typeface="Open Sans" charset="0"/>
              </a:rPr>
              <a:t>Many Peoples Said We Are </a:t>
            </a:r>
            <a:r>
              <a:rPr lang="en-US" sz="6400" b="1">
                <a:solidFill>
                  <a:srgbClr val="232323"/>
                </a:solidFill>
                <a:latin typeface="Open Sans" charset="0"/>
                <a:cs typeface="Open Sans" charset="0"/>
                <a:sym typeface="Open Sans" charset="0"/>
              </a:rPr>
              <a:t>Dreamer</a:t>
            </a:r>
            <a:r>
              <a:rPr lang="en-US" sz="6400">
                <a:solidFill>
                  <a:srgbClr val="232323"/>
                </a:solidFill>
                <a:latin typeface="Open Sans" charset="0"/>
                <a:cs typeface="Open Sans" charset="0"/>
                <a:sym typeface="Open Sans" charset="0"/>
              </a:rPr>
              <a:t>. But, Yes We are the Only </a:t>
            </a:r>
            <a:r>
              <a:rPr lang="en-US" sz="6400" b="1">
                <a:solidFill>
                  <a:srgbClr val="232323"/>
                </a:solidFill>
                <a:latin typeface="Open Sans" charset="0"/>
                <a:cs typeface="Open Sans" charset="0"/>
                <a:sym typeface="Open Sans" charset="0"/>
              </a:rPr>
              <a:t>One</a:t>
            </a:r>
            <a:r>
              <a:rPr lang="en-US" sz="6400">
                <a:solidFill>
                  <a:srgbClr val="232323"/>
                </a:solidFill>
                <a:latin typeface="Open Sans" charset="0"/>
                <a:cs typeface="Open Sans" charset="0"/>
                <a:sym typeface="Open Sans" charset="0"/>
              </a:rPr>
              <a:t>.</a:t>
            </a:r>
            <a:endParaRPr lang="en-US"/>
          </a:p>
        </p:txBody>
      </p:sp>
      <p:sp>
        <p:nvSpPr>
          <p:cNvPr id="51212" name="AutoShape 12"/>
          <p:cNvSpPr>
            <a:spLocks/>
          </p:cNvSpPr>
          <p:nvPr/>
        </p:nvSpPr>
        <p:spPr bwMode="auto">
          <a:xfrm>
            <a:off x="13514388" y="6965950"/>
            <a:ext cx="9055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 porta ac consectetur ac, vestibulum at eros.</a:t>
            </a:r>
            <a:endParaRPr lang="en-US"/>
          </a:p>
        </p:txBody>
      </p:sp>
      <p:grpSp>
        <p:nvGrpSpPr>
          <p:cNvPr id="51213" name="Group 13"/>
          <p:cNvGrpSpPr>
            <a:grpSpLocks/>
          </p:cNvGrpSpPr>
          <p:nvPr/>
        </p:nvGrpSpPr>
        <p:grpSpPr bwMode="auto">
          <a:xfrm>
            <a:off x="13523913" y="9601200"/>
            <a:ext cx="395287" cy="393700"/>
            <a:chOff x="-1" y="0"/>
            <a:chExt cx="393702" cy="393701"/>
          </a:xfrm>
        </p:grpSpPr>
        <p:sp>
          <p:nvSpPr>
            <p:cNvPr id="51214" name="AutoShape 14"/>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51215" name="AutoShape 15"/>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51216" name="AutoShape 16"/>
          <p:cNvSpPr>
            <a:spLocks/>
          </p:cNvSpPr>
          <p:nvPr/>
        </p:nvSpPr>
        <p:spPr bwMode="auto">
          <a:xfrm>
            <a:off x="14160500" y="95313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Nullam</a:t>
            </a:r>
            <a:r>
              <a:rPr lang="en-US" sz="2400">
                <a:solidFill>
                  <a:srgbClr val="444444"/>
                </a:solidFill>
                <a:latin typeface="Open Sans" charset="0"/>
                <a:cs typeface="Open Sans" charset="0"/>
                <a:sym typeface="Open Sans" charset="0"/>
              </a:rPr>
              <a:t> id dolor id nibh ultricies vehicula ut id elit.</a:t>
            </a:r>
            <a:endParaRPr lang="en-US"/>
          </a:p>
        </p:txBody>
      </p:sp>
      <p:grpSp>
        <p:nvGrpSpPr>
          <p:cNvPr id="51217" name="Group 17"/>
          <p:cNvGrpSpPr>
            <a:grpSpLocks/>
          </p:cNvGrpSpPr>
          <p:nvPr/>
        </p:nvGrpSpPr>
        <p:grpSpPr bwMode="auto">
          <a:xfrm>
            <a:off x="13523913" y="10401300"/>
            <a:ext cx="395287" cy="393700"/>
            <a:chOff x="-1" y="0"/>
            <a:chExt cx="393702" cy="393701"/>
          </a:xfrm>
        </p:grpSpPr>
        <p:sp>
          <p:nvSpPr>
            <p:cNvPr id="51218" name="AutoShape 18"/>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51219" name="AutoShape 19"/>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51220" name="AutoShape 20"/>
          <p:cNvSpPr>
            <a:spLocks/>
          </p:cNvSpPr>
          <p:nvPr/>
        </p:nvSpPr>
        <p:spPr bwMode="auto">
          <a:xfrm>
            <a:off x="14160500" y="103378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 Vestibulum id ligula porta felis </a:t>
            </a:r>
            <a:r>
              <a:rPr lang="en-US" sz="2400" b="1">
                <a:solidFill>
                  <a:srgbClr val="444444"/>
                </a:solidFill>
                <a:latin typeface="Open Sans" charset="0"/>
                <a:cs typeface="Open Sans" charset="0"/>
                <a:sym typeface="Open Sans" charset="0"/>
              </a:rPr>
              <a:t>euismod</a:t>
            </a:r>
            <a:r>
              <a:rPr lang="en-US" sz="2400">
                <a:solidFill>
                  <a:srgbClr val="444444"/>
                </a:solidFill>
                <a:latin typeface="Open Sans" charset="0"/>
                <a:cs typeface="Open Sans" charset="0"/>
                <a:sym typeface="Open Sans" charset="0"/>
              </a:rPr>
              <a:t> semper</a:t>
            </a:r>
            <a:endParaRPr lang="en-US"/>
          </a:p>
        </p:txBody>
      </p:sp>
      <p:grpSp>
        <p:nvGrpSpPr>
          <p:cNvPr id="51221" name="Group 21"/>
          <p:cNvGrpSpPr>
            <a:grpSpLocks/>
          </p:cNvGrpSpPr>
          <p:nvPr/>
        </p:nvGrpSpPr>
        <p:grpSpPr bwMode="auto">
          <a:xfrm>
            <a:off x="13523913" y="11214100"/>
            <a:ext cx="395287" cy="393700"/>
            <a:chOff x="-1" y="0"/>
            <a:chExt cx="393702" cy="393701"/>
          </a:xfrm>
        </p:grpSpPr>
        <p:sp>
          <p:nvSpPr>
            <p:cNvPr id="51222" name="AutoShape 22"/>
            <p:cNvSpPr>
              <a:spLocks/>
            </p:cNvSpPr>
            <p:nvPr/>
          </p:nvSpPr>
          <p:spPr bwMode="auto">
            <a:xfrm rot="5400000">
              <a:off x="145311" y="148532"/>
              <a:ext cx="128848" cy="96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51223" name="AutoShape 23"/>
            <p:cNvSpPr>
              <a:spLocks/>
            </p:cNvSpPr>
            <p:nvPr/>
          </p:nvSpPr>
          <p:spPr bwMode="auto">
            <a:xfrm>
              <a:off x="0" y="-1"/>
              <a:ext cx="393701" cy="3937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grpSp>
      <p:sp>
        <p:nvSpPr>
          <p:cNvPr id="51224" name="AutoShape 24"/>
          <p:cNvSpPr>
            <a:spLocks/>
          </p:cNvSpPr>
          <p:nvPr/>
        </p:nvSpPr>
        <p:spPr bwMode="auto">
          <a:xfrm>
            <a:off x="14160500" y="111506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a:t>
            </a:r>
            <a:r>
              <a:rPr lang="en-US" sz="2400" b="1">
                <a:solidFill>
                  <a:srgbClr val="444444"/>
                </a:solidFill>
                <a:latin typeface="Open Sans" charset="0"/>
                <a:cs typeface="Open Sans" charset="0"/>
                <a:sym typeface="Open Sans" charset="0"/>
              </a:rPr>
              <a:t>dolor</a:t>
            </a:r>
            <a:r>
              <a:rPr lang="en-US" sz="2400">
                <a:solidFill>
                  <a:srgbClr val="444444"/>
                </a:solidFill>
                <a:latin typeface="Open Sans" charset="0"/>
                <a:cs typeface="Open Sans" charset="0"/>
                <a:sym typeface="Open Sans" charset="0"/>
              </a:rPr>
              <a:t> id nibh ultricies vehicula ut id elit.</a:t>
            </a:r>
            <a:endParaRPr lang="en-US"/>
          </a:p>
        </p:txBody>
      </p:sp>
      <p:sp>
        <p:nvSpPr>
          <p:cNvPr id="51225" name="AutoShape 25"/>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43</a:t>
            </a:r>
            <a:endParaRPr lang="en-US"/>
          </a:p>
        </p:txBody>
      </p:sp>
      <p:grpSp>
        <p:nvGrpSpPr>
          <p:cNvPr id="2" name="Group 1"/>
          <p:cNvGrpSpPr/>
          <p:nvPr/>
        </p:nvGrpSpPr>
        <p:grpSpPr>
          <a:xfrm>
            <a:off x="1447800" y="3352800"/>
            <a:ext cx="10515600" cy="8534400"/>
            <a:chOff x="1447800" y="3352800"/>
            <a:chExt cx="8077200" cy="8534400"/>
          </a:xfrm>
        </p:grpSpPr>
        <p:sp>
          <p:nvSpPr>
            <p:cNvPr id="27" name="Rectangle 26"/>
            <p:cNvSpPr/>
            <p:nvPr/>
          </p:nvSpPr>
          <p:spPr bwMode="auto">
            <a:xfrm>
              <a:off x="14478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8" name="Rectangle 27"/>
            <p:cNvSpPr/>
            <p:nvPr/>
          </p:nvSpPr>
          <p:spPr bwMode="auto">
            <a:xfrm>
              <a:off x="14478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9" name="Rectangle 28"/>
            <p:cNvSpPr/>
            <p:nvPr/>
          </p:nvSpPr>
          <p:spPr bwMode="auto">
            <a:xfrm>
              <a:off x="55626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0" name="Rectangle 29"/>
            <p:cNvSpPr/>
            <p:nvPr/>
          </p:nvSpPr>
          <p:spPr bwMode="auto">
            <a:xfrm>
              <a:off x="55626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grpSp>
      <p:grpSp>
        <p:nvGrpSpPr>
          <p:cNvPr id="32" name="Group 1"/>
          <p:cNvGrpSpPr>
            <a:grpSpLocks/>
          </p:cNvGrpSpPr>
          <p:nvPr/>
        </p:nvGrpSpPr>
        <p:grpSpPr bwMode="auto">
          <a:xfrm>
            <a:off x="1450975" y="723900"/>
            <a:ext cx="19580225" cy="1308100"/>
            <a:chOff x="0" y="0"/>
            <a:chExt cx="5471505" cy="1308100"/>
          </a:xfrm>
        </p:grpSpPr>
        <p:sp>
          <p:nvSpPr>
            <p:cNvPr id="33" name="AutoShape 2"/>
            <p:cNvSpPr>
              <a:spLocks/>
            </p:cNvSpPr>
            <p:nvPr/>
          </p:nvSpPr>
          <p:spPr bwMode="auto">
            <a:xfrm>
              <a:off x="0" y="0"/>
              <a:ext cx="413290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err="1" smtClean="0">
                  <a:solidFill>
                    <a:srgbClr val="232323"/>
                  </a:solidFill>
                  <a:latin typeface="Open Sans" charset="0"/>
                  <a:cs typeface="Open Sans" charset="0"/>
                  <a:sym typeface="Open Sans" charset="0"/>
                </a:rPr>
                <a:t>Lorem</a:t>
              </a:r>
              <a:r>
                <a:rPr lang="en-US" sz="4000" b="1" dirty="0" smtClean="0">
                  <a:solidFill>
                    <a:srgbClr val="232323"/>
                  </a:solidFill>
                  <a:latin typeface="Open Sans" charset="0"/>
                  <a:cs typeface="Open Sans" charset="0"/>
                  <a:sym typeface="Open Sans" charset="0"/>
                </a:rPr>
                <a:t> </a:t>
              </a:r>
              <a:r>
                <a:rPr lang="en-US" sz="4000" b="1" dirty="0" err="1" smtClean="0">
                  <a:solidFill>
                    <a:srgbClr val="232323"/>
                  </a:solidFill>
                  <a:latin typeface="Open Sans" charset="0"/>
                  <a:cs typeface="Open Sans" charset="0"/>
                  <a:sym typeface="Open Sans" charset="0"/>
                </a:rPr>
                <a:t>ipsum</a:t>
              </a:r>
              <a:r>
                <a:rPr lang="en-US" sz="4000" b="1" dirty="0" smtClean="0">
                  <a:solidFill>
                    <a:srgbClr val="232323"/>
                  </a:solidFill>
                  <a:latin typeface="Open Sans" charset="0"/>
                  <a:cs typeface="Open Sans" charset="0"/>
                  <a:sym typeface="Open Sans" charset="0"/>
                </a:rPr>
                <a:t> title</a:t>
              </a:r>
              <a:endParaRPr lang="en-US" dirty="0"/>
            </a:p>
          </p:txBody>
        </p:sp>
        <p:sp>
          <p:nvSpPr>
            <p:cNvPr id="34" name="AutoShape 3"/>
            <p:cNvSpPr>
              <a:spLocks/>
            </p:cNvSpPr>
            <p:nvPr/>
          </p:nvSpPr>
          <p:spPr bwMode="auto">
            <a:xfrm>
              <a:off x="8135" y="685800"/>
              <a:ext cx="546337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sp>
        <p:nvSpPr>
          <p:cNvPr id="25"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3" name="Picture Placeholder 2"/>
          <p:cNvSpPr>
            <a:spLocks noGrp="1"/>
          </p:cNvSpPr>
          <p:nvPr>
            <p:ph type="pic" sz="quarter" idx="10"/>
          </p:nvPr>
        </p:nvSpPr>
        <p:spPr>
          <a:xfrm>
            <a:off x="1473200" y="3351213"/>
            <a:ext cx="5133196" cy="4192587"/>
          </a:xfrm>
        </p:spPr>
      </p:sp>
      <p:sp>
        <p:nvSpPr>
          <p:cNvPr id="4" name="Picture Placeholder 3"/>
          <p:cNvSpPr>
            <a:spLocks noGrp="1"/>
          </p:cNvSpPr>
          <p:nvPr>
            <p:ph type="pic" sz="quarter" idx="11"/>
          </p:nvPr>
        </p:nvSpPr>
        <p:spPr>
          <a:xfrm>
            <a:off x="6804803" y="7696200"/>
            <a:ext cx="5162608" cy="4191000"/>
          </a:xfrm>
        </p:spPr>
      </p:sp>
      <p:sp>
        <p:nvSpPr>
          <p:cNvPr id="5" name="Picture Placeholder 4"/>
          <p:cNvSpPr>
            <a:spLocks noGrp="1"/>
          </p:cNvSpPr>
          <p:nvPr>
            <p:ph type="pic" sz="quarter" idx="12"/>
          </p:nvPr>
        </p:nvSpPr>
        <p:spPr>
          <a:xfrm>
            <a:off x="6804804" y="3351213"/>
            <a:ext cx="5158596" cy="4192587"/>
          </a:xfrm>
        </p:spPr>
      </p:sp>
      <p:sp>
        <p:nvSpPr>
          <p:cNvPr id="6" name="Picture Placeholder 5"/>
          <p:cNvSpPr>
            <a:spLocks noGrp="1"/>
          </p:cNvSpPr>
          <p:nvPr>
            <p:ph type="pic" sz="quarter" idx="13"/>
          </p:nvPr>
        </p:nvSpPr>
        <p:spPr>
          <a:xfrm>
            <a:off x="1447801" y="7724274"/>
            <a:ext cx="5158596" cy="4162926"/>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5" name="Group 1"/>
          <p:cNvGrpSpPr>
            <a:grpSpLocks/>
          </p:cNvGrpSpPr>
          <p:nvPr/>
        </p:nvGrpSpPr>
        <p:grpSpPr bwMode="auto">
          <a:xfrm>
            <a:off x="1450975" y="723900"/>
            <a:ext cx="2555875" cy="1308100"/>
            <a:chOff x="0" y="0"/>
            <a:chExt cx="2555962" cy="1308100"/>
          </a:xfrm>
        </p:grpSpPr>
        <p:sp>
          <p:nvSpPr>
            <p:cNvPr id="52226" name="AutoShape 2"/>
            <p:cNvSpPr>
              <a:spLocks/>
            </p:cNvSpPr>
            <p:nvPr/>
          </p:nvSpPr>
          <p:spPr bwMode="auto">
            <a:xfrm>
              <a:off x="0" y="0"/>
              <a:ext cx="2124472"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Icon Set</a:t>
              </a:r>
              <a:endParaRPr lang="en-US"/>
            </a:p>
          </p:txBody>
        </p:sp>
        <p:sp>
          <p:nvSpPr>
            <p:cNvPr id="52227" name="AutoShape 3"/>
            <p:cNvSpPr>
              <a:spLocks/>
            </p:cNvSpPr>
            <p:nvPr/>
          </p:nvSpPr>
          <p:spPr bwMode="auto">
            <a:xfrm>
              <a:off x="8135" y="685800"/>
              <a:ext cx="2547827"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Fully editable  </a:t>
              </a:r>
              <a:endParaRPr lang="en-US"/>
            </a:p>
          </p:txBody>
        </p:sp>
      </p:grpSp>
      <p:sp>
        <p:nvSpPr>
          <p:cNvPr id="52228" name="AutoShape 4"/>
          <p:cNvSpPr>
            <a:spLocks/>
          </p:cNvSpPr>
          <p:nvPr/>
        </p:nvSpPr>
        <p:spPr bwMode="auto">
          <a:xfrm>
            <a:off x="22036088" y="8899525"/>
            <a:ext cx="898525"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29" name="AutoShape 5"/>
          <p:cNvSpPr>
            <a:spLocks/>
          </p:cNvSpPr>
          <p:nvPr/>
        </p:nvSpPr>
        <p:spPr bwMode="auto">
          <a:xfrm>
            <a:off x="20786725" y="9190038"/>
            <a:ext cx="174625" cy="2333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0" name="AutoShape 6"/>
          <p:cNvSpPr>
            <a:spLocks/>
          </p:cNvSpPr>
          <p:nvPr/>
        </p:nvSpPr>
        <p:spPr bwMode="auto">
          <a:xfrm>
            <a:off x="20148550" y="8958263"/>
            <a:ext cx="928688" cy="755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1" name="AutoShape 7"/>
          <p:cNvSpPr>
            <a:spLocks/>
          </p:cNvSpPr>
          <p:nvPr/>
        </p:nvSpPr>
        <p:spPr bwMode="auto">
          <a:xfrm>
            <a:off x="18291175" y="8870950"/>
            <a:ext cx="928688" cy="930275"/>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2" name="AutoShape 8"/>
          <p:cNvSpPr>
            <a:spLocks/>
          </p:cNvSpPr>
          <p:nvPr/>
        </p:nvSpPr>
        <p:spPr bwMode="auto">
          <a:xfrm>
            <a:off x="18697575" y="9277350"/>
            <a:ext cx="115888" cy="11588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3" name="AutoShape 9"/>
          <p:cNvSpPr>
            <a:spLocks/>
          </p:cNvSpPr>
          <p:nvPr/>
        </p:nvSpPr>
        <p:spPr bwMode="auto">
          <a:xfrm>
            <a:off x="18580100" y="9161463"/>
            <a:ext cx="349250" cy="34925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4" name="AutoShape 10"/>
          <p:cNvSpPr>
            <a:spLocks/>
          </p:cNvSpPr>
          <p:nvPr/>
        </p:nvSpPr>
        <p:spPr bwMode="auto">
          <a:xfrm>
            <a:off x="18813463" y="9393238"/>
            <a:ext cx="144462" cy="149225"/>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5" name="AutoShape 11"/>
          <p:cNvSpPr>
            <a:spLocks/>
          </p:cNvSpPr>
          <p:nvPr/>
        </p:nvSpPr>
        <p:spPr bwMode="auto">
          <a:xfrm>
            <a:off x="18870613" y="9451975"/>
            <a:ext cx="207962" cy="212725"/>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6" name="AutoShape 12"/>
          <p:cNvSpPr>
            <a:spLocks/>
          </p:cNvSpPr>
          <p:nvPr/>
        </p:nvSpPr>
        <p:spPr bwMode="auto">
          <a:xfrm>
            <a:off x="18842038" y="9423400"/>
            <a:ext cx="176212" cy="179388"/>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7" name="AutoShape 13"/>
          <p:cNvSpPr>
            <a:spLocks/>
          </p:cNvSpPr>
          <p:nvPr/>
        </p:nvSpPr>
        <p:spPr bwMode="auto">
          <a:xfrm>
            <a:off x="18551525" y="9132888"/>
            <a:ext cx="146050" cy="147637"/>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8" name="AutoShape 14"/>
          <p:cNvSpPr>
            <a:spLocks/>
          </p:cNvSpPr>
          <p:nvPr/>
        </p:nvSpPr>
        <p:spPr bwMode="auto">
          <a:xfrm>
            <a:off x="18435638" y="9017000"/>
            <a:ext cx="207962" cy="211138"/>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39" name="AutoShape 15"/>
          <p:cNvSpPr>
            <a:spLocks/>
          </p:cNvSpPr>
          <p:nvPr/>
        </p:nvSpPr>
        <p:spPr bwMode="auto">
          <a:xfrm>
            <a:off x="18494375" y="9074150"/>
            <a:ext cx="176213" cy="180975"/>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0" name="AutoShape 16"/>
          <p:cNvSpPr>
            <a:spLocks/>
          </p:cNvSpPr>
          <p:nvPr/>
        </p:nvSpPr>
        <p:spPr bwMode="auto">
          <a:xfrm>
            <a:off x="16897350" y="9393238"/>
            <a:ext cx="115888" cy="117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1" name="AutoShape 17"/>
          <p:cNvSpPr>
            <a:spLocks/>
          </p:cNvSpPr>
          <p:nvPr/>
        </p:nvSpPr>
        <p:spPr bwMode="auto">
          <a:xfrm>
            <a:off x="16432213" y="8899525"/>
            <a:ext cx="928687" cy="90170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2" name="AutoShape 18"/>
          <p:cNvSpPr>
            <a:spLocks/>
          </p:cNvSpPr>
          <p:nvPr/>
        </p:nvSpPr>
        <p:spPr bwMode="auto">
          <a:xfrm>
            <a:off x="14574838" y="8870950"/>
            <a:ext cx="928687"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3" name="AutoShape 19"/>
          <p:cNvSpPr>
            <a:spLocks/>
          </p:cNvSpPr>
          <p:nvPr/>
        </p:nvSpPr>
        <p:spPr bwMode="auto">
          <a:xfrm>
            <a:off x="14778038" y="9220200"/>
            <a:ext cx="115887"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4" name="AutoShape 20"/>
          <p:cNvSpPr>
            <a:spLocks/>
          </p:cNvSpPr>
          <p:nvPr/>
        </p:nvSpPr>
        <p:spPr bwMode="auto">
          <a:xfrm>
            <a:off x="14778038" y="9364663"/>
            <a:ext cx="115887" cy="87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5" name="AutoShape 21"/>
          <p:cNvSpPr>
            <a:spLocks/>
          </p:cNvSpPr>
          <p:nvPr/>
        </p:nvSpPr>
        <p:spPr bwMode="auto">
          <a:xfrm>
            <a:off x="14778038" y="9510713"/>
            <a:ext cx="115887" cy="85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6" name="AutoShape 22"/>
          <p:cNvSpPr>
            <a:spLocks/>
          </p:cNvSpPr>
          <p:nvPr/>
        </p:nvSpPr>
        <p:spPr bwMode="auto">
          <a:xfrm>
            <a:off x="14981238" y="9510713"/>
            <a:ext cx="115887" cy="85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7" name="AutoShape 23"/>
          <p:cNvSpPr>
            <a:spLocks/>
          </p:cNvSpPr>
          <p:nvPr/>
        </p:nvSpPr>
        <p:spPr bwMode="auto">
          <a:xfrm>
            <a:off x="14981238" y="9364663"/>
            <a:ext cx="115887" cy="87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8" name="AutoShape 24"/>
          <p:cNvSpPr>
            <a:spLocks/>
          </p:cNvSpPr>
          <p:nvPr/>
        </p:nvSpPr>
        <p:spPr bwMode="auto">
          <a:xfrm>
            <a:off x="14981238" y="9220200"/>
            <a:ext cx="115887"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49" name="AutoShape 25"/>
          <p:cNvSpPr>
            <a:spLocks/>
          </p:cNvSpPr>
          <p:nvPr/>
        </p:nvSpPr>
        <p:spPr bwMode="auto">
          <a:xfrm>
            <a:off x="15184438" y="9510713"/>
            <a:ext cx="115887" cy="85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0" name="AutoShape 26"/>
          <p:cNvSpPr>
            <a:spLocks/>
          </p:cNvSpPr>
          <p:nvPr/>
        </p:nvSpPr>
        <p:spPr bwMode="auto">
          <a:xfrm>
            <a:off x="15184438" y="9364663"/>
            <a:ext cx="115887" cy="87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1" name="AutoShape 27"/>
          <p:cNvSpPr>
            <a:spLocks/>
          </p:cNvSpPr>
          <p:nvPr/>
        </p:nvSpPr>
        <p:spPr bwMode="auto">
          <a:xfrm>
            <a:off x="15184438" y="9220200"/>
            <a:ext cx="115887"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2" name="AutoShape 28"/>
          <p:cNvSpPr>
            <a:spLocks/>
          </p:cNvSpPr>
          <p:nvPr/>
        </p:nvSpPr>
        <p:spPr bwMode="auto">
          <a:xfrm>
            <a:off x="12715875" y="8870950"/>
            <a:ext cx="930275"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3" name="AutoShape 29"/>
          <p:cNvSpPr>
            <a:spLocks/>
          </p:cNvSpPr>
          <p:nvPr/>
        </p:nvSpPr>
        <p:spPr bwMode="auto">
          <a:xfrm>
            <a:off x="22005925" y="7042150"/>
            <a:ext cx="928688" cy="841375"/>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4" name="AutoShape 30"/>
          <p:cNvSpPr>
            <a:spLocks/>
          </p:cNvSpPr>
          <p:nvPr/>
        </p:nvSpPr>
        <p:spPr bwMode="auto">
          <a:xfrm>
            <a:off x="20293013" y="7011988"/>
            <a:ext cx="639762" cy="930275"/>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5" name="AutoShape 31"/>
          <p:cNvSpPr>
            <a:spLocks/>
          </p:cNvSpPr>
          <p:nvPr/>
        </p:nvSpPr>
        <p:spPr bwMode="auto">
          <a:xfrm>
            <a:off x="20410488" y="7418388"/>
            <a:ext cx="411162" cy="333375"/>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6" name="AutoShape 32"/>
          <p:cNvSpPr>
            <a:spLocks/>
          </p:cNvSpPr>
          <p:nvPr/>
        </p:nvSpPr>
        <p:spPr bwMode="auto">
          <a:xfrm>
            <a:off x="18291175" y="7070725"/>
            <a:ext cx="928688" cy="812800"/>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600"/>
                  <a:pt x="4677" y="21600"/>
                </a:cubicBezTo>
                <a:lnTo>
                  <a:pt x="16706" y="21600"/>
                </a:lnTo>
                <a:cubicBezTo>
                  <a:pt x="17443" y="21600"/>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7" name="AutoShape 33"/>
          <p:cNvSpPr>
            <a:spLocks/>
          </p:cNvSpPr>
          <p:nvPr/>
        </p:nvSpPr>
        <p:spPr bwMode="auto">
          <a:xfrm>
            <a:off x="16432213" y="7361238"/>
            <a:ext cx="928687" cy="581025"/>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8" name="AutoShape 34"/>
          <p:cNvSpPr>
            <a:spLocks/>
          </p:cNvSpPr>
          <p:nvPr/>
        </p:nvSpPr>
        <p:spPr bwMode="auto">
          <a:xfrm>
            <a:off x="16663988" y="7129463"/>
            <a:ext cx="66675" cy="21748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59" name="AutoShape 35"/>
          <p:cNvSpPr>
            <a:spLocks/>
          </p:cNvSpPr>
          <p:nvPr/>
        </p:nvSpPr>
        <p:spPr bwMode="auto">
          <a:xfrm>
            <a:off x="17013238" y="7129463"/>
            <a:ext cx="65087" cy="21748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0" name="AutoShape 36"/>
          <p:cNvSpPr>
            <a:spLocks/>
          </p:cNvSpPr>
          <p:nvPr/>
        </p:nvSpPr>
        <p:spPr bwMode="auto">
          <a:xfrm>
            <a:off x="16867188" y="7011988"/>
            <a:ext cx="66675" cy="219075"/>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1" name="AutoShape 37"/>
          <p:cNvSpPr>
            <a:spLocks/>
          </p:cNvSpPr>
          <p:nvPr/>
        </p:nvSpPr>
        <p:spPr bwMode="auto">
          <a:xfrm>
            <a:off x="14574838" y="7099300"/>
            <a:ext cx="846137" cy="842963"/>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2" name="AutoShape 38"/>
          <p:cNvSpPr>
            <a:spLocks/>
          </p:cNvSpPr>
          <p:nvPr/>
        </p:nvSpPr>
        <p:spPr bwMode="auto">
          <a:xfrm>
            <a:off x="14981238" y="7477125"/>
            <a:ext cx="144462" cy="146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3" name="AutoShape 39"/>
          <p:cNvSpPr>
            <a:spLocks/>
          </p:cNvSpPr>
          <p:nvPr/>
        </p:nvSpPr>
        <p:spPr bwMode="auto">
          <a:xfrm>
            <a:off x="15359063" y="7011988"/>
            <a:ext cx="144462" cy="146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4" name="AutoShape 40"/>
          <p:cNvSpPr>
            <a:spLocks/>
          </p:cNvSpPr>
          <p:nvPr/>
        </p:nvSpPr>
        <p:spPr bwMode="auto">
          <a:xfrm>
            <a:off x="14806613" y="7448550"/>
            <a:ext cx="115887" cy="115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5" name="AutoShape 41"/>
          <p:cNvSpPr>
            <a:spLocks/>
          </p:cNvSpPr>
          <p:nvPr/>
        </p:nvSpPr>
        <p:spPr bwMode="auto">
          <a:xfrm>
            <a:off x="14922500" y="7651750"/>
            <a:ext cx="58738"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6" name="AutoShape 42"/>
          <p:cNvSpPr>
            <a:spLocks/>
          </p:cNvSpPr>
          <p:nvPr/>
        </p:nvSpPr>
        <p:spPr bwMode="auto">
          <a:xfrm>
            <a:off x="15387638" y="7215188"/>
            <a:ext cx="57150" cy="587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7" name="AutoShape 43"/>
          <p:cNvSpPr>
            <a:spLocks/>
          </p:cNvSpPr>
          <p:nvPr/>
        </p:nvSpPr>
        <p:spPr bwMode="auto">
          <a:xfrm>
            <a:off x="12715875" y="7070725"/>
            <a:ext cx="930275" cy="668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8" name="AutoShape 44"/>
          <p:cNvSpPr>
            <a:spLocks/>
          </p:cNvSpPr>
          <p:nvPr/>
        </p:nvSpPr>
        <p:spPr bwMode="auto">
          <a:xfrm>
            <a:off x="13558838" y="7361238"/>
            <a:ext cx="57150" cy="319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69" name="AutoShape 45"/>
          <p:cNvSpPr>
            <a:spLocks/>
          </p:cNvSpPr>
          <p:nvPr/>
        </p:nvSpPr>
        <p:spPr bwMode="auto">
          <a:xfrm>
            <a:off x="13528675" y="7708900"/>
            <a:ext cx="117475" cy="174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0" name="AutoShape 46"/>
          <p:cNvSpPr>
            <a:spLocks/>
          </p:cNvSpPr>
          <p:nvPr/>
        </p:nvSpPr>
        <p:spPr bwMode="auto">
          <a:xfrm>
            <a:off x="22005925" y="5154613"/>
            <a:ext cx="928688"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1" name="AutoShape 47"/>
          <p:cNvSpPr>
            <a:spLocks/>
          </p:cNvSpPr>
          <p:nvPr/>
        </p:nvSpPr>
        <p:spPr bwMode="auto">
          <a:xfrm>
            <a:off x="20148550" y="5154613"/>
            <a:ext cx="928688" cy="928687"/>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2" name="AutoShape 48"/>
          <p:cNvSpPr>
            <a:spLocks/>
          </p:cNvSpPr>
          <p:nvPr/>
        </p:nvSpPr>
        <p:spPr bwMode="auto">
          <a:xfrm>
            <a:off x="18348325" y="5154613"/>
            <a:ext cx="812800"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3" name="AutoShape 49"/>
          <p:cNvSpPr>
            <a:spLocks/>
          </p:cNvSpPr>
          <p:nvPr/>
        </p:nvSpPr>
        <p:spPr bwMode="auto">
          <a:xfrm>
            <a:off x="18986500" y="5880100"/>
            <a:ext cx="58738"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4" name="AutoShape 50"/>
          <p:cNvSpPr>
            <a:spLocks/>
          </p:cNvSpPr>
          <p:nvPr/>
        </p:nvSpPr>
        <p:spPr bwMode="auto">
          <a:xfrm>
            <a:off x="18986500" y="5705475"/>
            <a:ext cx="58738"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5" name="AutoShape 51"/>
          <p:cNvSpPr>
            <a:spLocks/>
          </p:cNvSpPr>
          <p:nvPr/>
        </p:nvSpPr>
        <p:spPr bwMode="auto">
          <a:xfrm>
            <a:off x="18986500" y="5530850"/>
            <a:ext cx="58738"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6" name="AutoShape 52"/>
          <p:cNvSpPr>
            <a:spLocks/>
          </p:cNvSpPr>
          <p:nvPr/>
        </p:nvSpPr>
        <p:spPr bwMode="auto">
          <a:xfrm>
            <a:off x="16432213" y="5154613"/>
            <a:ext cx="928687" cy="928687"/>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7" name="AutoShape 53"/>
          <p:cNvSpPr>
            <a:spLocks/>
          </p:cNvSpPr>
          <p:nvPr/>
        </p:nvSpPr>
        <p:spPr bwMode="auto">
          <a:xfrm>
            <a:off x="16781463" y="5473700"/>
            <a:ext cx="250825" cy="260350"/>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8" name="AutoShape 54"/>
          <p:cNvSpPr>
            <a:spLocks/>
          </p:cNvSpPr>
          <p:nvPr/>
        </p:nvSpPr>
        <p:spPr bwMode="auto">
          <a:xfrm>
            <a:off x="16751300" y="5792788"/>
            <a:ext cx="141288" cy="147637"/>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79" name="AutoShape 55"/>
          <p:cNvSpPr>
            <a:spLocks/>
          </p:cNvSpPr>
          <p:nvPr/>
        </p:nvSpPr>
        <p:spPr bwMode="auto">
          <a:xfrm>
            <a:off x="16897350" y="5299075"/>
            <a:ext cx="142875" cy="149225"/>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0" name="AutoShape 56"/>
          <p:cNvSpPr>
            <a:spLocks/>
          </p:cNvSpPr>
          <p:nvPr/>
        </p:nvSpPr>
        <p:spPr bwMode="auto">
          <a:xfrm>
            <a:off x="14574838" y="5154613"/>
            <a:ext cx="290512"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1" name="AutoShape 57"/>
          <p:cNvSpPr>
            <a:spLocks/>
          </p:cNvSpPr>
          <p:nvPr/>
        </p:nvSpPr>
        <p:spPr bwMode="auto">
          <a:xfrm>
            <a:off x="15213013" y="5154613"/>
            <a:ext cx="290512"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2" name="AutoShape 58"/>
          <p:cNvSpPr>
            <a:spLocks/>
          </p:cNvSpPr>
          <p:nvPr/>
        </p:nvSpPr>
        <p:spPr bwMode="auto">
          <a:xfrm>
            <a:off x="14893925" y="5154613"/>
            <a:ext cx="290513"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3" name="AutoShape 59"/>
          <p:cNvSpPr>
            <a:spLocks/>
          </p:cNvSpPr>
          <p:nvPr/>
        </p:nvSpPr>
        <p:spPr bwMode="auto">
          <a:xfrm>
            <a:off x="12715875" y="5154613"/>
            <a:ext cx="930275" cy="92868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4" name="AutoShape 60"/>
          <p:cNvSpPr>
            <a:spLocks/>
          </p:cNvSpPr>
          <p:nvPr/>
        </p:nvSpPr>
        <p:spPr bwMode="auto">
          <a:xfrm>
            <a:off x="22442488" y="3556000"/>
            <a:ext cx="57150"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5" name="AutoShape 61"/>
          <p:cNvSpPr>
            <a:spLocks/>
          </p:cNvSpPr>
          <p:nvPr/>
        </p:nvSpPr>
        <p:spPr bwMode="auto">
          <a:xfrm>
            <a:off x="22442488" y="3905250"/>
            <a:ext cx="57150"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6" name="AutoShape 62"/>
          <p:cNvSpPr>
            <a:spLocks/>
          </p:cNvSpPr>
          <p:nvPr/>
        </p:nvSpPr>
        <p:spPr bwMode="auto">
          <a:xfrm>
            <a:off x="22267863" y="3730625"/>
            <a:ext cx="57150"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7" name="AutoShape 63"/>
          <p:cNvSpPr>
            <a:spLocks/>
          </p:cNvSpPr>
          <p:nvPr/>
        </p:nvSpPr>
        <p:spPr bwMode="auto">
          <a:xfrm>
            <a:off x="22615525" y="3730625"/>
            <a:ext cx="58738"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8" name="AutoShape 64"/>
          <p:cNvSpPr>
            <a:spLocks/>
          </p:cNvSpPr>
          <p:nvPr/>
        </p:nvSpPr>
        <p:spPr bwMode="auto">
          <a:xfrm>
            <a:off x="22325013" y="3846513"/>
            <a:ext cx="58737" cy="58737"/>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89" name="AutoShape 65"/>
          <p:cNvSpPr>
            <a:spLocks/>
          </p:cNvSpPr>
          <p:nvPr/>
        </p:nvSpPr>
        <p:spPr bwMode="auto">
          <a:xfrm>
            <a:off x="22325013" y="3614738"/>
            <a:ext cx="58737" cy="58737"/>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0" name="AutoShape 66"/>
          <p:cNvSpPr>
            <a:spLocks/>
          </p:cNvSpPr>
          <p:nvPr/>
        </p:nvSpPr>
        <p:spPr bwMode="auto">
          <a:xfrm>
            <a:off x="22558375" y="3846513"/>
            <a:ext cx="57150" cy="58737"/>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1" name="AutoShape 67"/>
          <p:cNvSpPr>
            <a:spLocks/>
          </p:cNvSpPr>
          <p:nvPr/>
        </p:nvSpPr>
        <p:spPr bwMode="auto">
          <a:xfrm>
            <a:off x="22180550" y="3295650"/>
            <a:ext cx="638175" cy="92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2" name="AutoShape 68"/>
          <p:cNvSpPr>
            <a:spLocks/>
          </p:cNvSpPr>
          <p:nvPr/>
        </p:nvSpPr>
        <p:spPr bwMode="auto">
          <a:xfrm>
            <a:off x="22442488" y="3614738"/>
            <a:ext cx="174625" cy="176212"/>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3" name="AutoShape 69"/>
          <p:cNvSpPr>
            <a:spLocks/>
          </p:cNvSpPr>
          <p:nvPr/>
        </p:nvSpPr>
        <p:spPr bwMode="auto">
          <a:xfrm>
            <a:off x="20148550" y="3295650"/>
            <a:ext cx="928688" cy="871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4" name="AutoShape 70"/>
          <p:cNvSpPr>
            <a:spLocks/>
          </p:cNvSpPr>
          <p:nvPr/>
        </p:nvSpPr>
        <p:spPr bwMode="auto">
          <a:xfrm>
            <a:off x="20583525" y="3468688"/>
            <a:ext cx="174625"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5" name="AutoShape 71"/>
          <p:cNvSpPr>
            <a:spLocks/>
          </p:cNvSpPr>
          <p:nvPr/>
        </p:nvSpPr>
        <p:spPr bwMode="auto">
          <a:xfrm>
            <a:off x="20583525" y="3556000"/>
            <a:ext cx="174625" cy="30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6" name="AutoShape 72"/>
          <p:cNvSpPr>
            <a:spLocks/>
          </p:cNvSpPr>
          <p:nvPr/>
        </p:nvSpPr>
        <p:spPr bwMode="auto">
          <a:xfrm>
            <a:off x="20583525" y="3643313"/>
            <a:ext cx="377825"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7" name="AutoShape 73"/>
          <p:cNvSpPr>
            <a:spLocks/>
          </p:cNvSpPr>
          <p:nvPr/>
        </p:nvSpPr>
        <p:spPr bwMode="auto">
          <a:xfrm>
            <a:off x="20264438" y="3817938"/>
            <a:ext cx="696912"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8" name="AutoShape 74"/>
          <p:cNvSpPr>
            <a:spLocks/>
          </p:cNvSpPr>
          <p:nvPr/>
        </p:nvSpPr>
        <p:spPr bwMode="auto">
          <a:xfrm>
            <a:off x="20264438" y="3905250"/>
            <a:ext cx="696912"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299" name="AutoShape 75"/>
          <p:cNvSpPr>
            <a:spLocks/>
          </p:cNvSpPr>
          <p:nvPr/>
        </p:nvSpPr>
        <p:spPr bwMode="auto">
          <a:xfrm>
            <a:off x="20264438" y="3992563"/>
            <a:ext cx="696912"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0" name="AutoShape 76"/>
          <p:cNvSpPr>
            <a:spLocks/>
          </p:cNvSpPr>
          <p:nvPr/>
        </p:nvSpPr>
        <p:spPr bwMode="auto">
          <a:xfrm>
            <a:off x="20264438" y="3730625"/>
            <a:ext cx="696912"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1" name="AutoShape 77"/>
          <p:cNvSpPr>
            <a:spLocks/>
          </p:cNvSpPr>
          <p:nvPr/>
        </p:nvSpPr>
        <p:spPr bwMode="auto">
          <a:xfrm>
            <a:off x="20264438" y="3440113"/>
            <a:ext cx="261937" cy="2333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2" name="AutoShape 78"/>
          <p:cNvSpPr>
            <a:spLocks/>
          </p:cNvSpPr>
          <p:nvPr/>
        </p:nvSpPr>
        <p:spPr bwMode="auto">
          <a:xfrm>
            <a:off x="18319750" y="3295650"/>
            <a:ext cx="869950" cy="92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3" name="AutoShape 79"/>
          <p:cNvSpPr>
            <a:spLocks/>
          </p:cNvSpPr>
          <p:nvPr/>
        </p:nvSpPr>
        <p:spPr bwMode="auto">
          <a:xfrm>
            <a:off x="18435638" y="3411538"/>
            <a:ext cx="638175" cy="581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4" name="AutoShape 80"/>
          <p:cNvSpPr>
            <a:spLocks/>
          </p:cNvSpPr>
          <p:nvPr/>
        </p:nvSpPr>
        <p:spPr bwMode="auto">
          <a:xfrm>
            <a:off x="18783300" y="3498850"/>
            <a:ext cx="174625" cy="174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5" name="AutoShape 81"/>
          <p:cNvSpPr>
            <a:spLocks/>
          </p:cNvSpPr>
          <p:nvPr/>
        </p:nvSpPr>
        <p:spPr bwMode="auto">
          <a:xfrm>
            <a:off x="16432213" y="3295650"/>
            <a:ext cx="928687" cy="92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6" name="AutoShape 82"/>
          <p:cNvSpPr>
            <a:spLocks/>
          </p:cNvSpPr>
          <p:nvPr/>
        </p:nvSpPr>
        <p:spPr bwMode="auto">
          <a:xfrm>
            <a:off x="16519525" y="4049713"/>
            <a:ext cx="87313" cy="87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7" name="AutoShape 83"/>
          <p:cNvSpPr>
            <a:spLocks/>
          </p:cNvSpPr>
          <p:nvPr/>
        </p:nvSpPr>
        <p:spPr bwMode="auto">
          <a:xfrm>
            <a:off x="14574838" y="3440113"/>
            <a:ext cx="928687" cy="609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8" name="AutoShape 84"/>
          <p:cNvSpPr>
            <a:spLocks/>
          </p:cNvSpPr>
          <p:nvPr/>
        </p:nvSpPr>
        <p:spPr bwMode="auto">
          <a:xfrm>
            <a:off x="12715875" y="3295650"/>
            <a:ext cx="930275" cy="92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09" name="AutoShape 85"/>
          <p:cNvSpPr>
            <a:spLocks/>
          </p:cNvSpPr>
          <p:nvPr/>
        </p:nvSpPr>
        <p:spPr bwMode="auto">
          <a:xfrm>
            <a:off x="13268325" y="3643313"/>
            <a:ext cx="260350"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0" name="AutoShape 86"/>
          <p:cNvSpPr>
            <a:spLocks/>
          </p:cNvSpPr>
          <p:nvPr/>
        </p:nvSpPr>
        <p:spPr bwMode="auto">
          <a:xfrm>
            <a:off x="13268325" y="3556000"/>
            <a:ext cx="260350" cy="30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1" name="AutoShape 87"/>
          <p:cNvSpPr>
            <a:spLocks/>
          </p:cNvSpPr>
          <p:nvPr/>
        </p:nvSpPr>
        <p:spPr bwMode="auto">
          <a:xfrm>
            <a:off x="13268325" y="3468688"/>
            <a:ext cx="260350"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2" name="AutoShape 88"/>
          <p:cNvSpPr>
            <a:spLocks/>
          </p:cNvSpPr>
          <p:nvPr/>
        </p:nvSpPr>
        <p:spPr bwMode="auto">
          <a:xfrm>
            <a:off x="12949238" y="4079875"/>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3" name="AutoShape 89"/>
          <p:cNvSpPr>
            <a:spLocks/>
          </p:cNvSpPr>
          <p:nvPr/>
        </p:nvSpPr>
        <p:spPr bwMode="auto">
          <a:xfrm>
            <a:off x="12949238" y="3992563"/>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4" name="AutoShape 90"/>
          <p:cNvSpPr>
            <a:spLocks/>
          </p:cNvSpPr>
          <p:nvPr/>
        </p:nvSpPr>
        <p:spPr bwMode="auto">
          <a:xfrm>
            <a:off x="12949238" y="3905250"/>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5" name="AutoShape 91"/>
          <p:cNvSpPr>
            <a:spLocks/>
          </p:cNvSpPr>
          <p:nvPr/>
        </p:nvSpPr>
        <p:spPr bwMode="auto">
          <a:xfrm>
            <a:off x="13268325" y="4079875"/>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6" name="AutoShape 92"/>
          <p:cNvSpPr>
            <a:spLocks/>
          </p:cNvSpPr>
          <p:nvPr/>
        </p:nvSpPr>
        <p:spPr bwMode="auto">
          <a:xfrm>
            <a:off x="13268325" y="3992563"/>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7" name="AutoShape 93"/>
          <p:cNvSpPr>
            <a:spLocks/>
          </p:cNvSpPr>
          <p:nvPr/>
        </p:nvSpPr>
        <p:spPr bwMode="auto">
          <a:xfrm>
            <a:off x="13268325" y="3905250"/>
            <a:ext cx="2603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8" name="AutoShape 94"/>
          <p:cNvSpPr>
            <a:spLocks/>
          </p:cNvSpPr>
          <p:nvPr/>
        </p:nvSpPr>
        <p:spPr bwMode="auto">
          <a:xfrm>
            <a:off x="12949238" y="3730625"/>
            <a:ext cx="579437"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19" name="AutoShape 95"/>
          <p:cNvSpPr>
            <a:spLocks/>
          </p:cNvSpPr>
          <p:nvPr/>
        </p:nvSpPr>
        <p:spPr bwMode="auto">
          <a:xfrm>
            <a:off x="12949238" y="3817938"/>
            <a:ext cx="579437"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0" name="AutoShape 96"/>
          <p:cNvSpPr>
            <a:spLocks/>
          </p:cNvSpPr>
          <p:nvPr/>
        </p:nvSpPr>
        <p:spPr bwMode="auto">
          <a:xfrm>
            <a:off x="12949238" y="3411538"/>
            <a:ext cx="260350" cy="260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1" name="AutoShape 97"/>
          <p:cNvSpPr>
            <a:spLocks/>
          </p:cNvSpPr>
          <p:nvPr/>
        </p:nvSpPr>
        <p:spPr bwMode="auto">
          <a:xfrm>
            <a:off x="10882313" y="8880475"/>
            <a:ext cx="638175"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2" name="AutoShape 98"/>
          <p:cNvSpPr>
            <a:spLocks/>
          </p:cNvSpPr>
          <p:nvPr/>
        </p:nvSpPr>
        <p:spPr bwMode="auto">
          <a:xfrm>
            <a:off x="11142663" y="8967788"/>
            <a:ext cx="117475"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3" name="AutoShape 99"/>
          <p:cNvSpPr>
            <a:spLocks/>
          </p:cNvSpPr>
          <p:nvPr/>
        </p:nvSpPr>
        <p:spPr bwMode="auto">
          <a:xfrm>
            <a:off x="11172825" y="9694863"/>
            <a:ext cx="57150"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4" name="AutoShape 100"/>
          <p:cNvSpPr>
            <a:spLocks/>
          </p:cNvSpPr>
          <p:nvPr/>
        </p:nvSpPr>
        <p:spPr bwMode="auto">
          <a:xfrm>
            <a:off x="8937625" y="8880475"/>
            <a:ext cx="812800"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5" name="AutoShape 101"/>
          <p:cNvSpPr>
            <a:spLocks/>
          </p:cNvSpPr>
          <p:nvPr/>
        </p:nvSpPr>
        <p:spPr bwMode="auto">
          <a:xfrm>
            <a:off x="7021513" y="8939213"/>
            <a:ext cx="928687"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6" name="AutoShape 102"/>
          <p:cNvSpPr>
            <a:spLocks/>
          </p:cNvSpPr>
          <p:nvPr/>
        </p:nvSpPr>
        <p:spPr bwMode="auto">
          <a:xfrm>
            <a:off x="7137400" y="9055100"/>
            <a:ext cx="708025" cy="522288"/>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7" name="AutoShape 103"/>
          <p:cNvSpPr>
            <a:spLocks/>
          </p:cNvSpPr>
          <p:nvPr/>
        </p:nvSpPr>
        <p:spPr bwMode="auto">
          <a:xfrm>
            <a:off x="5308600" y="9083675"/>
            <a:ext cx="333375" cy="219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8" name="AutoShape 104"/>
          <p:cNvSpPr>
            <a:spLocks/>
          </p:cNvSpPr>
          <p:nvPr/>
        </p:nvSpPr>
        <p:spPr bwMode="auto">
          <a:xfrm>
            <a:off x="5162550" y="8939213"/>
            <a:ext cx="928688"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29" name="AutoShape 105"/>
          <p:cNvSpPr>
            <a:spLocks/>
          </p:cNvSpPr>
          <p:nvPr/>
        </p:nvSpPr>
        <p:spPr bwMode="auto">
          <a:xfrm>
            <a:off x="3305175" y="9055100"/>
            <a:ext cx="927100" cy="581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0" name="AutoShape 106"/>
          <p:cNvSpPr>
            <a:spLocks/>
          </p:cNvSpPr>
          <p:nvPr/>
        </p:nvSpPr>
        <p:spPr bwMode="auto">
          <a:xfrm>
            <a:off x="3652838" y="9229725"/>
            <a:ext cx="131762" cy="130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1" name="AutoShape 107"/>
          <p:cNvSpPr>
            <a:spLocks/>
          </p:cNvSpPr>
          <p:nvPr/>
        </p:nvSpPr>
        <p:spPr bwMode="auto">
          <a:xfrm>
            <a:off x="3565525" y="9142413"/>
            <a:ext cx="406400" cy="406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2" name="AutoShape 108"/>
          <p:cNvSpPr>
            <a:spLocks/>
          </p:cNvSpPr>
          <p:nvPr/>
        </p:nvSpPr>
        <p:spPr bwMode="auto">
          <a:xfrm>
            <a:off x="1736725" y="9055100"/>
            <a:ext cx="349250" cy="349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3" name="AutoShape 109"/>
          <p:cNvSpPr>
            <a:spLocks/>
          </p:cNvSpPr>
          <p:nvPr/>
        </p:nvSpPr>
        <p:spPr bwMode="auto">
          <a:xfrm>
            <a:off x="1563688" y="8880475"/>
            <a:ext cx="696912"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4" name="AutoShape 110"/>
          <p:cNvSpPr>
            <a:spLocks/>
          </p:cNvSpPr>
          <p:nvPr/>
        </p:nvSpPr>
        <p:spPr bwMode="auto">
          <a:xfrm>
            <a:off x="10853738" y="7196138"/>
            <a:ext cx="695325" cy="465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5" name="AutoShape 111"/>
          <p:cNvSpPr>
            <a:spLocks/>
          </p:cNvSpPr>
          <p:nvPr/>
        </p:nvSpPr>
        <p:spPr bwMode="auto">
          <a:xfrm>
            <a:off x="10736263" y="7080250"/>
            <a:ext cx="930275" cy="871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6" name="AutoShape 112"/>
          <p:cNvSpPr>
            <a:spLocks/>
          </p:cNvSpPr>
          <p:nvPr/>
        </p:nvSpPr>
        <p:spPr bwMode="auto">
          <a:xfrm>
            <a:off x="8878888" y="7021513"/>
            <a:ext cx="928687" cy="93027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7" name="AutoShape 113"/>
          <p:cNvSpPr>
            <a:spLocks/>
          </p:cNvSpPr>
          <p:nvPr/>
        </p:nvSpPr>
        <p:spPr bwMode="auto">
          <a:xfrm>
            <a:off x="7165975" y="7021513"/>
            <a:ext cx="638175"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8" name="AutoShape 114"/>
          <p:cNvSpPr>
            <a:spLocks/>
          </p:cNvSpPr>
          <p:nvPr/>
        </p:nvSpPr>
        <p:spPr bwMode="auto">
          <a:xfrm>
            <a:off x="7310438" y="7167563"/>
            <a:ext cx="188912" cy="1889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39" name="AutoShape 115"/>
          <p:cNvSpPr>
            <a:spLocks/>
          </p:cNvSpPr>
          <p:nvPr/>
        </p:nvSpPr>
        <p:spPr bwMode="auto">
          <a:xfrm>
            <a:off x="5278438" y="7021513"/>
            <a:ext cx="696912" cy="930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0" name="AutoShape 116"/>
          <p:cNvSpPr>
            <a:spLocks/>
          </p:cNvSpPr>
          <p:nvPr/>
        </p:nvSpPr>
        <p:spPr bwMode="auto">
          <a:xfrm>
            <a:off x="5568950" y="7573963"/>
            <a:ext cx="115888" cy="174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1" name="AutoShape 117"/>
          <p:cNvSpPr>
            <a:spLocks/>
          </p:cNvSpPr>
          <p:nvPr/>
        </p:nvSpPr>
        <p:spPr bwMode="auto">
          <a:xfrm>
            <a:off x="3305175" y="7196138"/>
            <a:ext cx="928688" cy="696912"/>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2" name="AutoShape 118"/>
          <p:cNvSpPr>
            <a:spLocks/>
          </p:cNvSpPr>
          <p:nvPr/>
        </p:nvSpPr>
        <p:spPr bwMode="auto">
          <a:xfrm>
            <a:off x="1447800" y="7138988"/>
            <a:ext cx="928688" cy="696912"/>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3" name="AutoShape 119"/>
          <p:cNvSpPr>
            <a:spLocks/>
          </p:cNvSpPr>
          <p:nvPr/>
        </p:nvSpPr>
        <p:spPr bwMode="auto">
          <a:xfrm>
            <a:off x="2027238" y="7399338"/>
            <a:ext cx="174625" cy="174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4" name="AutoShape 120"/>
          <p:cNvSpPr>
            <a:spLocks/>
          </p:cNvSpPr>
          <p:nvPr/>
        </p:nvSpPr>
        <p:spPr bwMode="auto">
          <a:xfrm>
            <a:off x="10969625" y="5454650"/>
            <a:ext cx="463550" cy="4635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5" name="AutoShape 121"/>
          <p:cNvSpPr>
            <a:spLocks/>
          </p:cNvSpPr>
          <p:nvPr/>
        </p:nvSpPr>
        <p:spPr bwMode="auto">
          <a:xfrm>
            <a:off x="11085513" y="5570538"/>
            <a:ext cx="130175" cy="130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6" name="AutoShape 122"/>
          <p:cNvSpPr>
            <a:spLocks/>
          </p:cNvSpPr>
          <p:nvPr/>
        </p:nvSpPr>
        <p:spPr bwMode="auto">
          <a:xfrm>
            <a:off x="10736263" y="5251450"/>
            <a:ext cx="930275" cy="7826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7" name="AutoShape 123"/>
          <p:cNvSpPr>
            <a:spLocks/>
          </p:cNvSpPr>
          <p:nvPr/>
        </p:nvSpPr>
        <p:spPr bwMode="auto">
          <a:xfrm>
            <a:off x="8878888" y="5164138"/>
            <a:ext cx="928687"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8" name="AutoShape 124"/>
          <p:cNvSpPr>
            <a:spLocks/>
          </p:cNvSpPr>
          <p:nvPr/>
        </p:nvSpPr>
        <p:spPr bwMode="auto">
          <a:xfrm>
            <a:off x="9140825" y="5424488"/>
            <a:ext cx="406400" cy="406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49" name="AutoShape 125"/>
          <p:cNvSpPr>
            <a:spLocks/>
          </p:cNvSpPr>
          <p:nvPr/>
        </p:nvSpPr>
        <p:spPr bwMode="auto">
          <a:xfrm>
            <a:off x="9226550" y="5511800"/>
            <a:ext cx="233363" cy="233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0" name="AutoShape 126"/>
          <p:cNvSpPr>
            <a:spLocks/>
          </p:cNvSpPr>
          <p:nvPr/>
        </p:nvSpPr>
        <p:spPr bwMode="auto">
          <a:xfrm>
            <a:off x="7021513" y="5164138"/>
            <a:ext cx="928687"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1" name="AutoShape 127"/>
          <p:cNvSpPr>
            <a:spLocks/>
          </p:cNvSpPr>
          <p:nvPr/>
        </p:nvSpPr>
        <p:spPr bwMode="auto">
          <a:xfrm>
            <a:off x="7397750" y="5308600"/>
            <a:ext cx="219075"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2" name="AutoShape 128"/>
          <p:cNvSpPr>
            <a:spLocks/>
          </p:cNvSpPr>
          <p:nvPr/>
        </p:nvSpPr>
        <p:spPr bwMode="auto">
          <a:xfrm>
            <a:off x="5162550" y="5164138"/>
            <a:ext cx="930275"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3" name="AutoShape 129"/>
          <p:cNvSpPr>
            <a:spLocks/>
          </p:cNvSpPr>
          <p:nvPr/>
        </p:nvSpPr>
        <p:spPr bwMode="auto">
          <a:xfrm>
            <a:off x="5743575" y="5280025"/>
            <a:ext cx="231775" cy="231775"/>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4" name="AutoShape 130"/>
          <p:cNvSpPr>
            <a:spLocks/>
          </p:cNvSpPr>
          <p:nvPr/>
        </p:nvSpPr>
        <p:spPr bwMode="auto">
          <a:xfrm>
            <a:off x="3305175" y="5164138"/>
            <a:ext cx="928688" cy="928687"/>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5" name="AutoShape 131"/>
          <p:cNvSpPr>
            <a:spLocks/>
          </p:cNvSpPr>
          <p:nvPr/>
        </p:nvSpPr>
        <p:spPr bwMode="auto">
          <a:xfrm>
            <a:off x="1504950" y="5164138"/>
            <a:ext cx="812800" cy="928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6" name="AutoShape 132"/>
          <p:cNvSpPr>
            <a:spLocks/>
          </p:cNvSpPr>
          <p:nvPr/>
        </p:nvSpPr>
        <p:spPr bwMode="auto">
          <a:xfrm>
            <a:off x="1679575" y="5540375"/>
            <a:ext cx="115888" cy="436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7" name="AutoShape 133"/>
          <p:cNvSpPr>
            <a:spLocks/>
          </p:cNvSpPr>
          <p:nvPr/>
        </p:nvSpPr>
        <p:spPr bwMode="auto">
          <a:xfrm>
            <a:off x="1854200" y="5540375"/>
            <a:ext cx="115888" cy="436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8" name="AutoShape 134"/>
          <p:cNvSpPr>
            <a:spLocks/>
          </p:cNvSpPr>
          <p:nvPr/>
        </p:nvSpPr>
        <p:spPr bwMode="auto">
          <a:xfrm>
            <a:off x="2027238" y="5540375"/>
            <a:ext cx="115887" cy="436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59" name="AutoShape 135"/>
          <p:cNvSpPr>
            <a:spLocks/>
          </p:cNvSpPr>
          <p:nvPr/>
        </p:nvSpPr>
        <p:spPr bwMode="auto">
          <a:xfrm>
            <a:off x="10736263" y="3449638"/>
            <a:ext cx="930275" cy="639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0" name="AutoShape 136"/>
          <p:cNvSpPr>
            <a:spLocks/>
          </p:cNvSpPr>
          <p:nvPr/>
        </p:nvSpPr>
        <p:spPr bwMode="auto">
          <a:xfrm>
            <a:off x="9372600" y="3421063"/>
            <a:ext cx="304800"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1" name="AutoShape 137"/>
          <p:cNvSpPr>
            <a:spLocks/>
          </p:cNvSpPr>
          <p:nvPr/>
        </p:nvSpPr>
        <p:spPr bwMode="auto">
          <a:xfrm>
            <a:off x="8878888" y="3305175"/>
            <a:ext cx="928687" cy="928688"/>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2" name="AutoShape 138"/>
          <p:cNvSpPr>
            <a:spLocks/>
          </p:cNvSpPr>
          <p:nvPr/>
        </p:nvSpPr>
        <p:spPr bwMode="auto">
          <a:xfrm>
            <a:off x="9372600" y="3305175"/>
            <a:ext cx="434975" cy="434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3" name="AutoShape 139"/>
          <p:cNvSpPr>
            <a:spLocks/>
          </p:cNvSpPr>
          <p:nvPr/>
        </p:nvSpPr>
        <p:spPr bwMode="auto">
          <a:xfrm>
            <a:off x="7021513" y="3305175"/>
            <a:ext cx="928687" cy="900113"/>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4" name="AutoShape 140"/>
          <p:cNvSpPr>
            <a:spLocks/>
          </p:cNvSpPr>
          <p:nvPr/>
        </p:nvSpPr>
        <p:spPr bwMode="auto">
          <a:xfrm>
            <a:off x="5278438" y="3536950"/>
            <a:ext cx="581025" cy="471488"/>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5" name="AutoShape 141"/>
          <p:cNvSpPr>
            <a:spLocks/>
          </p:cNvSpPr>
          <p:nvPr/>
        </p:nvSpPr>
        <p:spPr bwMode="auto">
          <a:xfrm>
            <a:off x="5162550" y="3421063"/>
            <a:ext cx="928688" cy="725487"/>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6" name="AutoShape 142"/>
          <p:cNvSpPr>
            <a:spLocks/>
          </p:cNvSpPr>
          <p:nvPr/>
        </p:nvSpPr>
        <p:spPr bwMode="auto">
          <a:xfrm>
            <a:off x="5888038" y="3567113"/>
            <a:ext cx="87312" cy="85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7" name="AutoShape 143"/>
          <p:cNvSpPr>
            <a:spLocks/>
          </p:cNvSpPr>
          <p:nvPr/>
        </p:nvSpPr>
        <p:spPr bwMode="auto">
          <a:xfrm>
            <a:off x="5859463" y="3943350"/>
            <a:ext cx="115887" cy="30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8" name="AutoShape 144"/>
          <p:cNvSpPr>
            <a:spLocks/>
          </p:cNvSpPr>
          <p:nvPr/>
        </p:nvSpPr>
        <p:spPr bwMode="auto">
          <a:xfrm>
            <a:off x="5888038" y="3856038"/>
            <a:ext cx="117475" cy="301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69" name="AutoShape 145"/>
          <p:cNvSpPr>
            <a:spLocks/>
          </p:cNvSpPr>
          <p:nvPr/>
        </p:nvSpPr>
        <p:spPr bwMode="auto">
          <a:xfrm>
            <a:off x="5888038" y="3770313"/>
            <a:ext cx="117475"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0" name="AutoShape 146"/>
          <p:cNvSpPr>
            <a:spLocks/>
          </p:cNvSpPr>
          <p:nvPr/>
        </p:nvSpPr>
        <p:spPr bwMode="auto">
          <a:xfrm>
            <a:off x="5395913" y="3652838"/>
            <a:ext cx="173037" cy="122237"/>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1" name="AutoShape 147"/>
          <p:cNvSpPr>
            <a:spLocks/>
          </p:cNvSpPr>
          <p:nvPr/>
        </p:nvSpPr>
        <p:spPr bwMode="auto">
          <a:xfrm>
            <a:off x="3305175" y="3362325"/>
            <a:ext cx="928688" cy="814388"/>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2" name="AutoShape 148"/>
          <p:cNvSpPr>
            <a:spLocks/>
          </p:cNvSpPr>
          <p:nvPr/>
        </p:nvSpPr>
        <p:spPr bwMode="auto">
          <a:xfrm>
            <a:off x="3449638" y="3508375"/>
            <a:ext cx="138112" cy="138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3" name="AutoShape 149"/>
          <p:cNvSpPr>
            <a:spLocks/>
          </p:cNvSpPr>
          <p:nvPr/>
        </p:nvSpPr>
        <p:spPr bwMode="auto">
          <a:xfrm>
            <a:off x="1447800" y="3421063"/>
            <a:ext cx="928688" cy="668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rgbClr val="424242"/>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374" name="AutoShape 150"/>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44</a:t>
            </a: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p:cNvSpPr>
          <p:nvPr/>
        </p:nvSpPr>
        <p:spPr bwMode="auto">
          <a:xfrm>
            <a:off x="1235075" y="723900"/>
            <a:ext cx="515937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Business Landscape</a:t>
            </a:r>
            <a:endParaRPr lang="en-US"/>
          </a:p>
        </p:txBody>
      </p:sp>
      <p:sp>
        <p:nvSpPr>
          <p:cNvPr id="12291" name="AutoShape 3"/>
          <p:cNvSpPr>
            <a:spLocks/>
          </p:cNvSpPr>
          <p:nvPr/>
        </p:nvSpPr>
        <p:spPr bwMode="auto">
          <a:xfrm>
            <a:off x="1244600" y="1409700"/>
            <a:ext cx="68326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sp>
        <p:nvSpPr>
          <p:cNvPr id="12292" name="AutoShape 4"/>
          <p:cNvSpPr>
            <a:spLocks/>
          </p:cNvSpPr>
          <p:nvPr/>
        </p:nvSpPr>
        <p:spPr bwMode="auto">
          <a:xfrm>
            <a:off x="1284288" y="6978650"/>
            <a:ext cx="65913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a:solidFill>
                  <a:srgbClr val="444444"/>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p>
        </p:txBody>
      </p:sp>
      <p:sp>
        <p:nvSpPr>
          <p:cNvPr id="12293" name="AutoShape 5"/>
          <p:cNvSpPr>
            <a:spLocks/>
          </p:cNvSpPr>
          <p:nvPr/>
        </p:nvSpPr>
        <p:spPr bwMode="auto">
          <a:xfrm>
            <a:off x="1282700" y="2889250"/>
            <a:ext cx="6591300" cy="3859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6400" dirty="0">
                <a:solidFill>
                  <a:srgbClr val="232323"/>
                </a:solidFill>
                <a:latin typeface="Open Sans" charset="0"/>
                <a:cs typeface="Open Sans" charset="0"/>
                <a:sym typeface="Open Sans" charset="0"/>
              </a:rPr>
              <a:t>Time Moves Fast. But We Still The Most </a:t>
            </a:r>
            <a:r>
              <a:rPr lang="en-US" sz="6400" b="1" dirty="0">
                <a:solidFill>
                  <a:srgbClr val="232323"/>
                </a:solidFill>
                <a:latin typeface="Open Sans" charset="0"/>
                <a:cs typeface="Open Sans" charset="0"/>
                <a:sym typeface="Open Sans" charset="0"/>
              </a:rPr>
              <a:t>Leading</a:t>
            </a:r>
            <a:r>
              <a:rPr lang="en-US" sz="6400" dirty="0">
                <a:solidFill>
                  <a:srgbClr val="232323"/>
                </a:solidFill>
                <a:latin typeface="Open Sans" charset="0"/>
                <a:cs typeface="Open Sans" charset="0"/>
                <a:sym typeface="Open Sans" charset="0"/>
              </a:rPr>
              <a:t>.</a:t>
            </a:r>
            <a:endParaRPr lang="en-US" dirty="0"/>
          </a:p>
        </p:txBody>
      </p:sp>
      <p:grpSp>
        <p:nvGrpSpPr>
          <p:cNvPr id="12294" name="Group 6"/>
          <p:cNvGrpSpPr>
            <a:grpSpLocks/>
          </p:cNvGrpSpPr>
          <p:nvPr/>
        </p:nvGrpSpPr>
        <p:grpSpPr bwMode="auto">
          <a:xfrm>
            <a:off x="9690100" y="4362450"/>
            <a:ext cx="12700000" cy="6470650"/>
            <a:chOff x="0" y="0"/>
            <a:chExt cx="12700000" cy="6470650"/>
          </a:xfrm>
        </p:grpSpPr>
        <p:grpSp>
          <p:nvGrpSpPr>
            <p:cNvPr id="12295" name="Group 7"/>
            <p:cNvGrpSpPr>
              <a:grpSpLocks/>
            </p:cNvGrpSpPr>
            <p:nvPr/>
          </p:nvGrpSpPr>
          <p:grpSpPr bwMode="auto">
            <a:xfrm>
              <a:off x="0" y="2660650"/>
              <a:ext cx="12700000" cy="1104900"/>
              <a:chOff x="0" y="0"/>
              <a:chExt cx="12700000" cy="1104900"/>
            </a:xfrm>
          </p:grpSpPr>
          <p:sp>
            <p:nvSpPr>
              <p:cNvPr id="12296" name="AutoShape 8"/>
              <p:cNvSpPr>
                <a:spLocks/>
              </p:cNvSpPr>
              <p:nvPr/>
            </p:nvSpPr>
            <p:spPr bwMode="auto">
              <a:xfrm>
                <a:off x="7772400" y="0"/>
                <a:ext cx="4927600" cy="1104900"/>
              </a:xfrm>
              <a:prstGeom prst="roundRect">
                <a:avLst>
                  <a:gd name="adj" fmla="val 50000"/>
                </a:avLst>
              </a:prstGeom>
              <a:solidFill>
                <a:srgbClr val="00CBA1">
                  <a:alpha val="70000"/>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2297" name="AutoShape 9"/>
              <p:cNvSpPr>
                <a:spLocks/>
              </p:cNvSpPr>
              <p:nvPr/>
            </p:nvSpPr>
            <p:spPr bwMode="auto">
              <a:xfrm>
                <a:off x="2552700" y="0"/>
                <a:ext cx="6324600" cy="1104900"/>
              </a:xfrm>
              <a:prstGeom prst="roundRect">
                <a:avLst>
                  <a:gd name="adj" fmla="val 50000"/>
                </a:avLst>
              </a:prstGeom>
              <a:solidFill>
                <a:srgbClr val="42A3E8">
                  <a:alpha val="70000"/>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2298" name="AutoShape 10"/>
              <p:cNvSpPr>
                <a:spLocks/>
              </p:cNvSpPr>
              <p:nvPr/>
            </p:nvSpPr>
            <p:spPr bwMode="auto">
              <a:xfrm>
                <a:off x="0" y="0"/>
                <a:ext cx="3670300" cy="1104900"/>
              </a:xfrm>
              <a:prstGeom prst="roundRect">
                <a:avLst>
                  <a:gd name="adj" fmla="val 50000"/>
                </a:avLst>
              </a:prstGeom>
              <a:solidFill>
                <a:srgbClr val="5B63CF">
                  <a:alpha val="70000"/>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2299" name="AutoShape 11"/>
            <p:cNvSpPr>
              <a:spLocks/>
            </p:cNvSpPr>
            <p:nvPr/>
          </p:nvSpPr>
          <p:spPr bwMode="auto">
            <a:xfrm>
              <a:off x="342887" y="1622185"/>
              <a:ext cx="2844801" cy="7747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600" y="21262"/>
                  </a:lnTo>
                  <a:lnTo>
                    <a:pt x="21577" y="17854"/>
                  </a:lnTo>
                  <a:lnTo>
                    <a:pt x="10852" y="17836"/>
                  </a:lnTo>
                  <a:lnTo>
                    <a:pt x="10883" y="0"/>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2300" name="AutoShape 12"/>
            <p:cNvSpPr>
              <a:spLocks/>
            </p:cNvSpPr>
            <p:nvPr/>
          </p:nvSpPr>
          <p:spPr bwMode="auto">
            <a:xfrm rot="10800000" flipH="1">
              <a:off x="3098800" y="4032250"/>
              <a:ext cx="5143500" cy="825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8120"/>
                  </a:lnTo>
                  <a:lnTo>
                    <a:pt x="21577" y="18085"/>
                  </a:lnTo>
                  <a:lnTo>
                    <a:pt x="21599" y="21283"/>
                  </a:lnTo>
                  <a:lnTo>
                    <a:pt x="21577" y="18085"/>
                  </a:lnTo>
                  <a:lnTo>
                    <a:pt x="10852" y="18068"/>
                  </a:lnTo>
                  <a:lnTo>
                    <a:pt x="10826" y="0"/>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2301" name="AutoShape 13"/>
            <p:cNvSpPr>
              <a:spLocks/>
            </p:cNvSpPr>
            <p:nvPr/>
          </p:nvSpPr>
          <p:spPr bwMode="auto">
            <a:xfrm>
              <a:off x="8267700" y="1619250"/>
              <a:ext cx="4140200" cy="77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599" y="21262"/>
                  </a:lnTo>
                  <a:lnTo>
                    <a:pt x="21577" y="17854"/>
                  </a:lnTo>
                  <a:lnTo>
                    <a:pt x="10852" y="17836"/>
                  </a:lnTo>
                  <a:lnTo>
                    <a:pt x="10883" y="0"/>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2302" name="AutoShape 14"/>
            <p:cNvSpPr>
              <a:spLocks/>
            </p:cNvSpPr>
            <p:nvPr/>
          </p:nvSpPr>
          <p:spPr bwMode="auto">
            <a:xfrm>
              <a:off x="1308100" y="2882900"/>
              <a:ext cx="92849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3200" b="1">
                  <a:solidFill>
                    <a:srgbClr val="FFFFFF"/>
                  </a:solidFill>
                  <a:latin typeface="Open Sans" charset="0"/>
                  <a:cs typeface="Open Sans" charset="0"/>
                  <a:sym typeface="Open Sans" charset="0"/>
                </a:rPr>
                <a:t>21%</a:t>
              </a:r>
              <a:endParaRPr lang="en-US"/>
            </a:p>
          </p:txBody>
        </p:sp>
        <p:sp>
          <p:nvSpPr>
            <p:cNvPr id="12303" name="AutoShape 15"/>
            <p:cNvSpPr>
              <a:spLocks/>
            </p:cNvSpPr>
            <p:nvPr/>
          </p:nvSpPr>
          <p:spPr bwMode="auto">
            <a:xfrm>
              <a:off x="5207000" y="2889250"/>
              <a:ext cx="92849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3200" b="1">
                  <a:solidFill>
                    <a:srgbClr val="FFFFFF"/>
                  </a:solidFill>
                  <a:latin typeface="Open Sans" charset="0"/>
                  <a:cs typeface="Open Sans" charset="0"/>
                  <a:sym typeface="Open Sans" charset="0"/>
                </a:rPr>
                <a:t>40%</a:t>
              </a:r>
              <a:endParaRPr lang="en-US"/>
            </a:p>
          </p:txBody>
        </p:sp>
        <p:sp>
          <p:nvSpPr>
            <p:cNvPr id="12304" name="AutoShape 16"/>
            <p:cNvSpPr>
              <a:spLocks/>
            </p:cNvSpPr>
            <p:nvPr/>
          </p:nvSpPr>
          <p:spPr bwMode="auto">
            <a:xfrm>
              <a:off x="9994900" y="2889250"/>
              <a:ext cx="92849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pPr>
              <a:r>
                <a:rPr lang="en-US" sz="3200" b="1">
                  <a:solidFill>
                    <a:srgbClr val="FFFFFF"/>
                  </a:solidFill>
                  <a:latin typeface="Open Sans" charset="0"/>
                  <a:cs typeface="Open Sans" charset="0"/>
                  <a:sym typeface="Open Sans" charset="0"/>
                </a:rPr>
                <a:t>39%</a:t>
              </a:r>
              <a:endParaRPr lang="en-US"/>
            </a:p>
          </p:txBody>
        </p:sp>
        <p:sp>
          <p:nvSpPr>
            <p:cNvPr id="12305" name="AutoShape 17"/>
            <p:cNvSpPr>
              <a:spLocks/>
            </p:cNvSpPr>
            <p:nvPr/>
          </p:nvSpPr>
          <p:spPr bwMode="auto">
            <a:xfrm>
              <a:off x="419100" y="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2306" name="AutoShape 18"/>
            <p:cNvSpPr>
              <a:spLocks/>
            </p:cNvSpPr>
            <p:nvPr/>
          </p:nvSpPr>
          <p:spPr bwMode="auto">
            <a:xfrm>
              <a:off x="4241800" y="511175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2307" name="AutoShape 19"/>
            <p:cNvSpPr>
              <a:spLocks/>
            </p:cNvSpPr>
            <p:nvPr/>
          </p:nvSpPr>
          <p:spPr bwMode="auto">
            <a:xfrm>
              <a:off x="8991600" y="635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400" b="1">
                  <a:solidFill>
                    <a:srgbClr val="444444"/>
                  </a:solidFill>
                  <a:latin typeface="Open Sans" charset="0"/>
                  <a:cs typeface="Open Sans" charset="0"/>
                  <a:sym typeface="Open Sans" charset="0"/>
                </a:rPr>
                <a:t>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grpSp>
      <p:sp>
        <p:nvSpPr>
          <p:cNvPr id="12308" name="AutoShape 20"/>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05</a:t>
            </a:r>
            <a:endParaRPr lang="en-US"/>
          </a:p>
        </p:txBody>
      </p:sp>
      <p:sp>
        <p:nvSpPr>
          <p:cNvPr id="21"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p:cNvSpPr>
          <p:nvPr/>
        </p:nvSpPr>
        <p:spPr bwMode="auto">
          <a:xfrm>
            <a:off x="1235075" y="723900"/>
            <a:ext cx="179673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Business Landscape</a:t>
            </a:r>
            <a:endParaRPr lang="en-US" dirty="0"/>
          </a:p>
        </p:txBody>
      </p:sp>
      <p:sp>
        <p:nvSpPr>
          <p:cNvPr id="13315" name="AutoShape 3"/>
          <p:cNvSpPr>
            <a:spLocks/>
          </p:cNvSpPr>
          <p:nvPr/>
        </p:nvSpPr>
        <p:spPr bwMode="auto">
          <a:xfrm>
            <a:off x="1244600" y="1409700"/>
            <a:ext cx="178816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We Deliver Dream</a:t>
            </a:r>
            <a:endParaRPr lang="en-US" dirty="0"/>
          </a:p>
        </p:txBody>
      </p:sp>
      <p:sp>
        <p:nvSpPr>
          <p:cNvPr id="13316" name="AutoShape 4"/>
          <p:cNvSpPr>
            <a:spLocks/>
          </p:cNvSpPr>
          <p:nvPr/>
        </p:nvSpPr>
        <p:spPr bwMode="auto">
          <a:xfrm>
            <a:off x="2665413" y="5983288"/>
            <a:ext cx="2844800" cy="77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600" y="21262"/>
                </a:lnTo>
                <a:lnTo>
                  <a:pt x="21577" y="17854"/>
                </a:lnTo>
                <a:lnTo>
                  <a:pt x="10852" y="17836"/>
                </a:lnTo>
                <a:lnTo>
                  <a:pt x="10883" y="0"/>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3317" name="AutoShape 5"/>
          <p:cNvSpPr>
            <a:spLocks/>
          </p:cNvSpPr>
          <p:nvPr/>
        </p:nvSpPr>
        <p:spPr bwMode="auto">
          <a:xfrm rot="10800000" flipH="1">
            <a:off x="7264400" y="8394700"/>
            <a:ext cx="7289800" cy="825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8120"/>
                </a:lnTo>
                <a:lnTo>
                  <a:pt x="21577" y="18085"/>
                </a:lnTo>
                <a:lnTo>
                  <a:pt x="21599" y="21283"/>
                </a:lnTo>
                <a:lnTo>
                  <a:pt x="21577" y="18085"/>
                </a:lnTo>
                <a:lnTo>
                  <a:pt x="10852" y="18068"/>
                </a:lnTo>
                <a:lnTo>
                  <a:pt x="10826" y="0"/>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grpSp>
        <p:nvGrpSpPr>
          <p:cNvPr id="13318" name="Group 6"/>
          <p:cNvGrpSpPr>
            <a:grpSpLocks/>
          </p:cNvGrpSpPr>
          <p:nvPr/>
        </p:nvGrpSpPr>
        <p:grpSpPr bwMode="auto">
          <a:xfrm>
            <a:off x="1358900" y="7023100"/>
            <a:ext cx="21029613" cy="1104900"/>
            <a:chOff x="0" y="0"/>
            <a:chExt cx="21031194" cy="1104900"/>
          </a:xfrm>
        </p:grpSpPr>
        <p:sp>
          <p:nvSpPr>
            <p:cNvPr id="13319" name="AutoShape 7"/>
            <p:cNvSpPr>
              <a:spLocks/>
            </p:cNvSpPr>
            <p:nvPr/>
          </p:nvSpPr>
          <p:spPr bwMode="auto">
            <a:xfrm>
              <a:off x="12871089" y="0"/>
              <a:ext cx="8160105" cy="1104900"/>
            </a:xfrm>
            <a:prstGeom prst="roundRect">
              <a:avLst>
                <a:gd name="adj" fmla="val 50000"/>
              </a:avLst>
            </a:prstGeom>
            <a:solidFill>
              <a:srgbClr val="00CBA1">
                <a:alpha val="70000"/>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3320" name="AutoShape 8"/>
            <p:cNvSpPr>
              <a:spLocks/>
            </p:cNvSpPr>
            <p:nvPr/>
          </p:nvSpPr>
          <p:spPr bwMode="auto">
            <a:xfrm>
              <a:off x="4227271" y="0"/>
              <a:ext cx="10473543" cy="1104900"/>
            </a:xfrm>
            <a:prstGeom prst="roundRect">
              <a:avLst>
                <a:gd name="adj" fmla="val 50000"/>
              </a:avLst>
            </a:prstGeom>
            <a:solidFill>
              <a:srgbClr val="42A3E8">
                <a:alpha val="70000"/>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3321" name="AutoShape 9"/>
            <p:cNvSpPr>
              <a:spLocks/>
            </p:cNvSpPr>
            <p:nvPr/>
          </p:nvSpPr>
          <p:spPr bwMode="auto">
            <a:xfrm>
              <a:off x="0" y="0"/>
              <a:ext cx="6078016" cy="1104900"/>
            </a:xfrm>
            <a:prstGeom prst="roundRect">
              <a:avLst>
                <a:gd name="adj" fmla="val 50000"/>
              </a:avLst>
            </a:prstGeom>
            <a:solidFill>
              <a:srgbClr val="5B63CF">
                <a:alpha val="70000"/>
              </a:srgbClr>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3322" name="AutoShape 10"/>
          <p:cNvSpPr>
            <a:spLocks/>
          </p:cNvSpPr>
          <p:nvPr/>
        </p:nvSpPr>
        <p:spPr bwMode="auto">
          <a:xfrm>
            <a:off x="3524250" y="7245350"/>
            <a:ext cx="1538288"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nSpc>
                <a:spcPct val="80000"/>
              </a:lnSpc>
            </a:pPr>
            <a:r>
              <a:rPr lang="en-US" sz="3200" b="1">
                <a:solidFill>
                  <a:srgbClr val="FFFFFF"/>
                </a:solidFill>
                <a:latin typeface="Open Sans" charset="0"/>
                <a:cs typeface="Open Sans" charset="0"/>
                <a:sym typeface="Open Sans" charset="0"/>
              </a:rPr>
              <a:t>21%</a:t>
            </a:r>
            <a:endParaRPr lang="en-US"/>
          </a:p>
        </p:txBody>
      </p:sp>
      <p:sp>
        <p:nvSpPr>
          <p:cNvPr id="13323" name="AutoShape 11"/>
          <p:cNvSpPr>
            <a:spLocks/>
          </p:cNvSpPr>
          <p:nvPr/>
        </p:nvSpPr>
        <p:spPr bwMode="auto">
          <a:xfrm>
            <a:off x="9980613" y="7251700"/>
            <a:ext cx="1538287"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nSpc>
                <a:spcPct val="80000"/>
              </a:lnSpc>
            </a:pPr>
            <a:r>
              <a:rPr lang="en-US" sz="3200" b="1">
                <a:solidFill>
                  <a:srgbClr val="FFFFFF"/>
                </a:solidFill>
                <a:latin typeface="Open Sans" charset="0"/>
                <a:cs typeface="Open Sans" charset="0"/>
                <a:sym typeface="Open Sans" charset="0"/>
              </a:rPr>
              <a:t>40%</a:t>
            </a:r>
            <a:endParaRPr lang="en-US"/>
          </a:p>
        </p:txBody>
      </p:sp>
      <p:sp>
        <p:nvSpPr>
          <p:cNvPr id="13324" name="AutoShape 12"/>
          <p:cNvSpPr>
            <a:spLocks/>
          </p:cNvSpPr>
          <p:nvPr/>
        </p:nvSpPr>
        <p:spPr bwMode="auto">
          <a:xfrm>
            <a:off x="17910175" y="7251700"/>
            <a:ext cx="1536700"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nSpc>
                <a:spcPct val="80000"/>
              </a:lnSpc>
            </a:pPr>
            <a:r>
              <a:rPr lang="en-US" sz="3200" b="1">
                <a:solidFill>
                  <a:srgbClr val="FFFFFF"/>
                </a:solidFill>
                <a:latin typeface="Open Sans" charset="0"/>
                <a:cs typeface="Open Sans" charset="0"/>
                <a:sym typeface="Open Sans" charset="0"/>
              </a:rPr>
              <a:t>39%</a:t>
            </a:r>
            <a:endParaRPr lang="en-US"/>
          </a:p>
        </p:txBody>
      </p:sp>
      <p:sp>
        <p:nvSpPr>
          <p:cNvPr id="13325" name="AutoShape 13"/>
          <p:cNvSpPr>
            <a:spLocks/>
          </p:cNvSpPr>
          <p:nvPr/>
        </p:nvSpPr>
        <p:spPr bwMode="auto">
          <a:xfrm>
            <a:off x="2743200" y="436245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p>
          <a:p>
            <a:pPr algn="l"/>
            <a:r>
              <a:rPr lang="en-US" sz="2400" b="1">
                <a:solidFill>
                  <a:srgbClr val="444444"/>
                </a:solidFill>
                <a:latin typeface="Open Sans" charset="0"/>
                <a:cs typeface="Open Sans" charset="0"/>
                <a:sym typeface="Open Sans" charset="0"/>
              </a:rPr>
              <a:t>Nullam id dolor id nibh ultricies.</a:t>
            </a:r>
            <a:endParaRPr lang="en-US"/>
          </a:p>
        </p:txBody>
      </p:sp>
      <p:sp>
        <p:nvSpPr>
          <p:cNvPr id="13326" name="AutoShape 14"/>
          <p:cNvSpPr>
            <a:spLocks/>
          </p:cNvSpPr>
          <p:nvPr/>
        </p:nvSpPr>
        <p:spPr bwMode="auto">
          <a:xfrm>
            <a:off x="5803900" y="4368800"/>
            <a:ext cx="5156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3327" name="AutoShape 15"/>
          <p:cNvSpPr>
            <a:spLocks/>
          </p:cNvSpPr>
          <p:nvPr/>
        </p:nvSpPr>
        <p:spPr bwMode="auto">
          <a:xfrm>
            <a:off x="7277100" y="947420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p>
          <a:p>
            <a:pPr algn="l"/>
            <a:r>
              <a:rPr lang="en-US" sz="2400" b="1">
                <a:solidFill>
                  <a:srgbClr val="444444"/>
                </a:solidFill>
                <a:latin typeface="Open Sans" charset="0"/>
                <a:cs typeface="Open Sans" charset="0"/>
                <a:sym typeface="Open Sans" charset="0"/>
              </a:rPr>
              <a:t>Nullam id dolor id nibh ultricies.</a:t>
            </a:r>
            <a:endParaRPr lang="en-US"/>
          </a:p>
        </p:txBody>
      </p:sp>
      <p:sp>
        <p:nvSpPr>
          <p:cNvPr id="13328" name="AutoShape 16"/>
          <p:cNvSpPr>
            <a:spLocks/>
          </p:cNvSpPr>
          <p:nvPr/>
        </p:nvSpPr>
        <p:spPr bwMode="auto">
          <a:xfrm>
            <a:off x="10312400" y="9474200"/>
            <a:ext cx="5156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3329" name="AutoShape 17"/>
          <p:cNvSpPr>
            <a:spLocks/>
          </p:cNvSpPr>
          <p:nvPr/>
        </p:nvSpPr>
        <p:spPr bwMode="auto">
          <a:xfrm>
            <a:off x="15328900" y="6070600"/>
            <a:ext cx="6692900" cy="774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599" y="21262"/>
                </a:lnTo>
                <a:lnTo>
                  <a:pt x="21577" y="17854"/>
                </a:lnTo>
                <a:lnTo>
                  <a:pt x="10852" y="17836"/>
                </a:lnTo>
                <a:lnTo>
                  <a:pt x="10883" y="0"/>
                </a:lnTo>
              </a:path>
            </a:pathLst>
          </a:custGeom>
          <a:noFill/>
          <a:ln w="25400" cap="flat" cmpd="sng">
            <a:solidFill>
              <a:srgbClr val="00000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endParaRPr lang="en-US"/>
          </a:p>
        </p:txBody>
      </p:sp>
      <p:sp>
        <p:nvSpPr>
          <p:cNvPr id="13330" name="AutoShape 18"/>
          <p:cNvSpPr>
            <a:spLocks/>
          </p:cNvSpPr>
          <p:nvPr/>
        </p:nvSpPr>
        <p:spPr bwMode="auto">
          <a:xfrm>
            <a:off x="14566900" y="4457700"/>
            <a:ext cx="2870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b="1">
                <a:solidFill>
                  <a:srgbClr val="444444"/>
                </a:solidFill>
                <a:latin typeface="Open Sans" charset="0"/>
                <a:cs typeface="Open Sans" charset="0"/>
                <a:sym typeface="Open Sans" charset="0"/>
              </a:rPr>
              <a:t>Description here</a:t>
            </a:r>
          </a:p>
          <a:p>
            <a:pPr algn="l"/>
            <a:r>
              <a:rPr lang="en-US" sz="2400" b="1">
                <a:solidFill>
                  <a:srgbClr val="444444"/>
                </a:solidFill>
                <a:latin typeface="Open Sans" charset="0"/>
                <a:cs typeface="Open Sans" charset="0"/>
                <a:sym typeface="Open Sans" charset="0"/>
              </a:rPr>
              <a:t>Nullam id dolor id nibh ultricies.</a:t>
            </a:r>
            <a:endParaRPr lang="en-US"/>
          </a:p>
        </p:txBody>
      </p:sp>
      <p:sp>
        <p:nvSpPr>
          <p:cNvPr id="13331" name="AutoShape 19"/>
          <p:cNvSpPr>
            <a:spLocks/>
          </p:cNvSpPr>
          <p:nvPr/>
        </p:nvSpPr>
        <p:spPr bwMode="auto">
          <a:xfrm>
            <a:off x="17627600" y="4457700"/>
            <a:ext cx="5156200" cy="135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algn="l"/>
            <a:r>
              <a:rPr lang="en-US" sz="2400">
                <a:solidFill>
                  <a:srgbClr val="444444"/>
                </a:solidFill>
                <a:latin typeface="Open Sans" charset="0"/>
                <a:cs typeface="Open Sans" charset="0"/>
                <a:sym typeface="Open Sans" charset="0"/>
              </a:rPr>
              <a:t>Description here Nullam id dolor id nibh ultricies. Description here</a:t>
            </a:r>
          </a:p>
          <a:p>
            <a:pPr algn="l"/>
            <a:r>
              <a:rPr lang="en-US" sz="2400">
                <a:solidFill>
                  <a:srgbClr val="444444"/>
                </a:solidFill>
                <a:latin typeface="Open Sans" charset="0"/>
                <a:cs typeface="Open Sans" charset="0"/>
                <a:sym typeface="Open Sans" charset="0"/>
              </a:rPr>
              <a:t>Nullam id dolor id nibh ultricies.</a:t>
            </a:r>
            <a:endParaRPr lang="en-US"/>
          </a:p>
        </p:txBody>
      </p:sp>
      <p:sp>
        <p:nvSpPr>
          <p:cNvPr id="13332" name="AutoShape 20"/>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06</a:t>
            </a:r>
            <a:endParaRPr lang="en-US"/>
          </a:p>
        </p:txBody>
      </p:sp>
      <p:sp>
        <p:nvSpPr>
          <p:cNvPr id="21"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1"/>
          <p:cNvGrpSpPr>
            <a:grpSpLocks/>
          </p:cNvGrpSpPr>
          <p:nvPr/>
        </p:nvGrpSpPr>
        <p:grpSpPr bwMode="auto">
          <a:xfrm>
            <a:off x="3111500" y="3783013"/>
            <a:ext cx="4241800" cy="7856537"/>
            <a:chOff x="0" y="0"/>
            <a:chExt cx="4241801" cy="7854952"/>
          </a:xfrm>
        </p:grpSpPr>
        <p:grpSp>
          <p:nvGrpSpPr>
            <p:cNvPr id="14338" name="Group 2"/>
            <p:cNvGrpSpPr>
              <a:grpSpLocks/>
            </p:cNvGrpSpPr>
            <p:nvPr/>
          </p:nvGrpSpPr>
          <p:grpSpPr bwMode="auto">
            <a:xfrm>
              <a:off x="0" y="0"/>
              <a:ext cx="4241801" cy="4241801"/>
              <a:chOff x="0" y="0"/>
              <a:chExt cx="4241801" cy="4241801"/>
            </a:xfrm>
          </p:grpSpPr>
          <p:sp>
            <p:nvSpPr>
              <p:cNvPr id="14339" name="AutoShape 3"/>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4340" name="AutoShape 4"/>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4341" name="AutoShape 5"/>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4343" name="AutoShape 7"/>
            <p:cNvSpPr>
              <a:spLocks/>
            </p:cNvSpPr>
            <p:nvPr/>
          </p:nvSpPr>
          <p:spPr bwMode="auto">
            <a:xfrm>
              <a:off x="1005656" y="4413251"/>
              <a:ext cx="2280048" cy="6477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John</a:t>
              </a:r>
              <a:r>
                <a:rPr lang="en-US" sz="3200">
                  <a:solidFill>
                    <a:srgbClr val="232323"/>
                  </a:solidFill>
                  <a:latin typeface="Open Sans" charset="0"/>
                  <a:cs typeface="Open Sans" charset="0"/>
                  <a:sym typeface="Open Sans" charset="0"/>
                </a:rPr>
                <a:t> Alexis </a:t>
              </a:r>
              <a:endParaRPr lang="en-US"/>
            </a:p>
          </p:txBody>
        </p:sp>
        <p:sp>
          <p:nvSpPr>
            <p:cNvPr id="14344" name="Line 8"/>
            <p:cNvSpPr>
              <a:spLocks noChangeShapeType="1"/>
            </p:cNvSpPr>
            <p:nvPr/>
          </p:nvSpPr>
          <p:spPr bwMode="auto">
            <a:xfrm>
              <a:off x="165100" y="6070601"/>
              <a:ext cx="3949358" cy="2"/>
            </a:xfrm>
            <a:prstGeom prst="line">
              <a:avLst/>
            </a:prstGeom>
            <a:noFill/>
            <a:ln w="12700" cap="flat" cmpd="sng">
              <a:solidFill>
                <a:srgbClr val="D6D6D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4345" name="AutoShape 9"/>
            <p:cNvSpPr>
              <a:spLocks/>
            </p:cNvSpPr>
            <p:nvPr/>
          </p:nvSpPr>
          <p:spPr bwMode="auto">
            <a:xfrm>
              <a:off x="90884" y="6076951"/>
              <a:ext cx="4102101" cy="17780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4346" name="AutoShape 10"/>
            <p:cNvSpPr>
              <a:spLocks/>
            </p:cNvSpPr>
            <p:nvPr/>
          </p:nvSpPr>
          <p:spPr bwMode="auto">
            <a:xfrm>
              <a:off x="1524000" y="5156201"/>
              <a:ext cx="1244600" cy="622301"/>
            </a:xfrm>
            <a:prstGeom prst="roundRect">
              <a:avLst>
                <a:gd name="adj" fmla="val 15759"/>
              </a:avLst>
            </a:prstGeom>
            <a:noFill/>
            <a:ln w="25400" cap="flat" cmpd="sng">
              <a:solidFill>
                <a:srgbClr val="42A3E8"/>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42A3E8"/>
                  </a:solidFill>
                  <a:latin typeface="Source Sans Pro" charset="0"/>
                  <a:cs typeface="Source Sans Pro" charset="0"/>
                  <a:sym typeface="Source Sans Pro" charset="0"/>
                </a:rPr>
                <a:t>CEO</a:t>
              </a:r>
              <a:endParaRPr lang="en-US"/>
            </a:p>
          </p:txBody>
        </p:sp>
      </p:grpSp>
      <p:sp>
        <p:nvSpPr>
          <p:cNvPr id="14347" name="AutoShape 11"/>
          <p:cNvSpPr>
            <a:spLocks/>
          </p:cNvSpPr>
          <p:nvPr/>
        </p:nvSpPr>
        <p:spPr bwMode="auto">
          <a:xfrm>
            <a:off x="10872788" y="8204200"/>
            <a:ext cx="2640012"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Mikha</a:t>
            </a:r>
            <a:r>
              <a:rPr lang="en-US" sz="3200">
                <a:solidFill>
                  <a:srgbClr val="232323"/>
                </a:solidFill>
                <a:latin typeface="Open Sans" charset="0"/>
                <a:cs typeface="Open Sans" charset="0"/>
                <a:sym typeface="Open Sans" charset="0"/>
              </a:rPr>
              <a:t> Alexis </a:t>
            </a:r>
            <a:endParaRPr lang="en-US"/>
          </a:p>
        </p:txBody>
      </p:sp>
      <p:sp>
        <p:nvSpPr>
          <p:cNvPr id="14348" name="Line 12"/>
          <p:cNvSpPr>
            <a:spLocks noChangeShapeType="1"/>
          </p:cNvSpPr>
          <p:nvPr/>
        </p:nvSpPr>
        <p:spPr bwMode="auto">
          <a:xfrm>
            <a:off x="10210800" y="9855200"/>
            <a:ext cx="3948113" cy="0"/>
          </a:xfrm>
          <a:prstGeom prst="line">
            <a:avLst/>
          </a:prstGeom>
          <a:noFill/>
          <a:ln w="12700" cap="flat" cmpd="sng">
            <a:solidFill>
              <a:srgbClr val="D6D6D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4349" name="AutoShape 13"/>
          <p:cNvSpPr>
            <a:spLocks/>
          </p:cNvSpPr>
          <p:nvPr/>
        </p:nvSpPr>
        <p:spPr bwMode="auto">
          <a:xfrm>
            <a:off x="10134600" y="986790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4350" name="AutoShape 14"/>
          <p:cNvSpPr>
            <a:spLocks/>
          </p:cNvSpPr>
          <p:nvPr/>
        </p:nvSpPr>
        <p:spPr bwMode="auto">
          <a:xfrm>
            <a:off x="11569700" y="8940800"/>
            <a:ext cx="1244600" cy="622300"/>
          </a:xfrm>
          <a:prstGeom prst="roundRect">
            <a:avLst>
              <a:gd name="adj" fmla="val 15759"/>
            </a:avLst>
          </a:prstGeom>
          <a:noFill/>
          <a:ln w="25400" cap="flat" cmpd="sng">
            <a:solidFill>
              <a:srgbClr val="42A3E8"/>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42A3E8"/>
                </a:solidFill>
                <a:latin typeface="Source Sans Pro" charset="0"/>
                <a:cs typeface="Source Sans Pro" charset="0"/>
                <a:sym typeface="Source Sans Pro" charset="0"/>
              </a:rPr>
              <a:t>CTO</a:t>
            </a:r>
            <a:endParaRPr lang="en-US"/>
          </a:p>
        </p:txBody>
      </p:sp>
      <p:grpSp>
        <p:nvGrpSpPr>
          <p:cNvPr id="14351" name="Group 15"/>
          <p:cNvGrpSpPr>
            <a:grpSpLocks/>
          </p:cNvGrpSpPr>
          <p:nvPr/>
        </p:nvGrpSpPr>
        <p:grpSpPr bwMode="auto">
          <a:xfrm>
            <a:off x="10145713" y="3783013"/>
            <a:ext cx="4243387" cy="4243387"/>
            <a:chOff x="-1" y="-1"/>
            <a:chExt cx="4241803" cy="4241803"/>
          </a:xfrm>
        </p:grpSpPr>
        <p:sp>
          <p:nvSpPr>
            <p:cNvPr id="14352" name="AutoShape 16"/>
            <p:cNvSpPr>
              <a:spLocks/>
            </p:cNvSpPr>
            <p:nvPr/>
          </p:nvSpPr>
          <p:spPr bwMode="auto">
            <a:xfrm>
              <a:off x="-1" y="-1"/>
              <a:ext cx="4241803" cy="424180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4353" name="AutoShape 17"/>
            <p:cNvSpPr>
              <a:spLocks/>
            </p:cNvSpPr>
            <p:nvPr/>
          </p:nvSpPr>
          <p:spPr bwMode="auto">
            <a:xfrm>
              <a:off x="80863" y="92542"/>
              <a:ext cx="4068394" cy="40683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4354" name="AutoShape 18"/>
            <p:cNvSpPr>
              <a:spLocks/>
            </p:cNvSpPr>
            <p:nvPr/>
          </p:nvSpPr>
          <p:spPr bwMode="auto">
            <a:xfrm>
              <a:off x="340662" y="340662"/>
              <a:ext cx="3560475" cy="35604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4356" name="AutoShape 20"/>
          <p:cNvSpPr>
            <a:spLocks/>
          </p:cNvSpPr>
          <p:nvPr/>
        </p:nvSpPr>
        <p:spPr bwMode="auto">
          <a:xfrm>
            <a:off x="17849850" y="8204200"/>
            <a:ext cx="2549525"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Diana</a:t>
            </a:r>
            <a:r>
              <a:rPr lang="en-US" sz="3200">
                <a:solidFill>
                  <a:srgbClr val="232323"/>
                </a:solidFill>
                <a:latin typeface="Open Sans" charset="0"/>
                <a:cs typeface="Open Sans" charset="0"/>
                <a:sym typeface="Open Sans" charset="0"/>
              </a:rPr>
              <a:t> Alexis </a:t>
            </a:r>
            <a:endParaRPr lang="en-US"/>
          </a:p>
        </p:txBody>
      </p:sp>
      <p:sp>
        <p:nvSpPr>
          <p:cNvPr id="14357" name="Line 21"/>
          <p:cNvSpPr>
            <a:spLocks noChangeShapeType="1"/>
          </p:cNvSpPr>
          <p:nvPr/>
        </p:nvSpPr>
        <p:spPr bwMode="auto">
          <a:xfrm>
            <a:off x="17145000" y="9855200"/>
            <a:ext cx="3948113" cy="0"/>
          </a:xfrm>
          <a:prstGeom prst="line">
            <a:avLst/>
          </a:prstGeom>
          <a:noFill/>
          <a:ln w="12700" cap="flat" cmpd="sng">
            <a:solidFill>
              <a:srgbClr val="D6D6D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4358" name="AutoShape 22"/>
          <p:cNvSpPr>
            <a:spLocks/>
          </p:cNvSpPr>
          <p:nvPr/>
        </p:nvSpPr>
        <p:spPr bwMode="auto">
          <a:xfrm>
            <a:off x="17068800" y="986790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4359" name="AutoShape 23"/>
          <p:cNvSpPr>
            <a:spLocks/>
          </p:cNvSpPr>
          <p:nvPr/>
        </p:nvSpPr>
        <p:spPr bwMode="auto">
          <a:xfrm>
            <a:off x="17932400" y="8940800"/>
            <a:ext cx="2349500" cy="622300"/>
          </a:xfrm>
          <a:prstGeom prst="roundRect">
            <a:avLst>
              <a:gd name="adj" fmla="val 15759"/>
            </a:avLst>
          </a:prstGeom>
          <a:noFill/>
          <a:ln w="25400" cap="flat" cmpd="sng">
            <a:solidFill>
              <a:srgbClr val="42A3E8"/>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42A3E8"/>
                </a:solidFill>
                <a:latin typeface="Source Sans Pro" charset="0"/>
                <a:cs typeface="Source Sans Pro" charset="0"/>
                <a:sym typeface="Source Sans Pro" charset="0"/>
              </a:rPr>
              <a:t>H.R Manager</a:t>
            </a:r>
            <a:endParaRPr lang="en-US"/>
          </a:p>
        </p:txBody>
      </p:sp>
      <p:grpSp>
        <p:nvGrpSpPr>
          <p:cNvPr id="14360" name="Group 24"/>
          <p:cNvGrpSpPr>
            <a:grpSpLocks/>
          </p:cNvGrpSpPr>
          <p:nvPr/>
        </p:nvGrpSpPr>
        <p:grpSpPr bwMode="auto">
          <a:xfrm>
            <a:off x="17081500" y="3783013"/>
            <a:ext cx="4240213" cy="4241800"/>
            <a:chOff x="0" y="0"/>
            <a:chExt cx="4241800" cy="4241800"/>
          </a:xfrm>
        </p:grpSpPr>
        <p:sp>
          <p:nvSpPr>
            <p:cNvPr id="14361" name="AutoShape 25"/>
            <p:cNvSpPr>
              <a:spLocks/>
            </p:cNvSpPr>
            <p:nvPr/>
          </p:nvSpPr>
          <p:spPr bwMode="auto">
            <a:xfrm>
              <a:off x="0" y="0"/>
              <a:ext cx="4241800" cy="4241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4362" name="AutoShape 26"/>
            <p:cNvSpPr>
              <a:spLocks/>
            </p:cNvSpPr>
            <p:nvPr/>
          </p:nvSpPr>
          <p:spPr bwMode="auto">
            <a:xfrm>
              <a:off x="80863" y="92542"/>
              <a:ext cx="4068395" cy="406839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4363" name="AutoShape 27"/>
            <p:cNvSpPr>
              <a:spLocks/>
            </p:cNvSpPr>
            <p:nvPr/>
          </p:nvSpPr>
          <p:spPr bwMode="auto">
            <a:xfrm>
              <a:off x="340663" y="340663"/>
              <a:ext cx="3560477" cy="35604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4365" name="AutoShape 29"/>
          <p:cNvSpPr>
            <a:spLocks/>
          </p:cNvSpPr>
          <p:nvPr/>
        </p:nvSpPr>
        <p:spPr bwMode="auto">
          <a:xfrm>
            <a:off x="14636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Meet The Executives</a:t>
            </a:r>
            <a:endParaRPr lang="en-US"/>
          </a:p>
        </p:txBody>
      </p:sp>
      <p:sp>
        <p:nvSpPr>
          <p:cNvPr id="14366" name="AutoShape 30"/>
          <p:cNvSpPr>
            <a:spLocks/>
          </p:cNvSpPr>
          <p:nvPr/>
        </p:nvSpPr>
        <p:spPr bwMode="auto">
          <a:xfrm>
            <a:off x="1473200" y="1409700"/>
            <a:ext cx="87376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sp>
        <p:nvSpPr>
          <p:cNvPr id="14367" name="AutoShape 31"/>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07</a:t>
            </a:r>
            <a:endParaRPr lang="en-US"/>
          </a:p>
        </p:txBody>
      </p:sp>
      <p:sp>
        <p:nvSpPr>
          <p:cNvPr id="2" name="Picture Placeholder 1"/>
          <p:cNvSpPr>
            <a:spLocks noGrp="1"/>
          </p:cNvSpPr>
          <p:nvPr>
            <p:ph type="pic" sz="quarter" idx="10"/>
          </p:nvPr>
        </p:nvSpPr>
        <p:spPr>
          <a:xfrm>
            <a:off x="17422036" y="4123745"/>
            <a:ext cx="3559145" cy="3560408"/>
          </a:xfrm>
        </p:spPr>
      </p:sp>
      <p:sp>
        <p:nvSpPr>
          <p:cNvPr id="4" name="Picture Placeholder 3"/>
          <p:cNvSpPr>
            <a:spLocks noGrp="1"/>
          </p:cNvSpPr>
          <p:nvPr>
            <p:ph type="pic" sz="quarter" idx="12"/>
          </p:nvPr>
        </p:nvSpPr>
        <p:spPr>
          <a:xfrm>
            <a:off x="10486503" y="4123675"/>
            <a:ext cx="3642638" cy="3567615"/>
          </a:xfrm>
        </p:spPr>
      </p:sp>
      <p:sp>
        <p:nvSpPr>
          <p:cNvPr id="5" name="Picture Placeholder 4"/>
          <p:cNvSpPr>
            <a:spLocks noGrp="1"/>
          </p:cNvSpPr>
          <p:nvPr>
            <p:ph type="pic" sz="quarter" idx="13"/>
          </p:nvPr>
        </p:nvSpPr>
        <p:spPr>
          <a:xfrm>
            <a:off x="3452162" y="4117395"/>
            <a:ext cx="3545537" cy="3573896"/>
          </a:xfrm>
        </p:spPr>
      </p:sp>
      <p:sp>
        <p:nvSpPr>
          <p:cNvPr id="34"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1"/>
          <p:cNvSpPr>
            <a:spLocks/>
          </p:cNvSpPr>
          <p:nvPr/>
        </p:nvSpPr>
        <p:spPr bwMode="auto">
          <a:xfrm>
            <a:off x="1463674" y="723900"/>
            <a:ext cx="193389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a:solidFill>
                  <a:srgbClr val="232323"/>
                </a:solidFill>
                <a:latin typeface="Open Sans" charset="0"/>
                <a:cs typeface="Open Sans" charset="0"/>
                <a:sym typeface="Open Sans" charset="0"/>
              </a:rPr>
              <a:t>Meet The Executives</a:t>
            </a:r>
            <a:endParaRPr lang="en-US"/>
          </a:p>
        </p:txBody>
      </p:sp>
      <p:sp>
        <p:nvSpPr>
          <p:cNvPr id="15362" name="AutoShape 2"/>
          <p:cNvSpPr>
            <a:spLocks/>
          </p:cNvSpPr>
          <p:nvPr/>
        </p:nvSpPr>
        <p:spPr bwMode="auto">
          <a:xfrm>
            <a:off x="1473200" y="1409700"/>
            <a:ext cx="172720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dirty="0">
                <a:solidFill>
                  <a:srgbClr val="232323"/>
                </a:solidFill>
                <a:latin typeface="Open Sans" charset="0"/>
                <a:cs typeface="Open Sans" charset="0"/>
                <a:sym typeface="Open Sans" charset="0"/>
              </a:rPr>
              <a:t>The </a:t>
            </a:r>
            <a:r>
              <a:rPr lang="en-US" sz="3000" dirty="0" err="1">
                <a:solidFill>
                  <a:srgbClr val="232323"/>
                </a:solidFill>
                <a:latin typeface="Open Sans" charset="0"/>
                <a:cs typeface="Open Sans" charset="0"/>
                <a:sym typeface="Open Sans" charset="0"/>
              </a:rPr>
              <a:t>lorem</a:t>
            </a:r>
            <a:r>
              <a:rPr lang="en-US" sz="3000" dirty="0">
                <a:solidFill>
                  <a:srgbClr val="232323"/>
                </a:solidFill>
                <a:latin typeface="Open Sans" charset="0"/>
                <a:cs typeface="Open Sans" charset="0"/>
                <a:sym typeface="Open Sans" charset="0"/>
              </a:rPr>
              <a:t> </a:t>
            </a:r>
            <a:r>
              <a:rPr lang="en-US" sz="3000" dirty="0" err="1">
                <a:solidFill>
                  <a:srgbClr val="232323"/>
                </a:solidFill>
                <a:latin typeface="Open Sans" charset="0"/>
                <a:cs typeface="Open Sans" charset="0"/>
                <a:sym typeface="Open Sans" charset="0"/>
              </a:rPr>
              <a:t>ipsum</a:t>
            </a:r>
            <a:r>
              <a:rPr lang="en-US" sz="3000" dirty="0">
                <a:solidFill>
                  <a:srgbClr val="232323"/>
                </a:solidFill>
                <a:latin typeface="Open Sans" charset="0"/>
                <a:cs typeface="Open Sans" charset="0"/>
                <a:sym typeface="Open Sans" charset="0"/>
              </a:rPr>
              <a:t> dolor sit </a:t>
            </a:r>
            <a:r>
              <a:rPr lang="en-US" sz="3000" dirty="0" err="1">
                <a:solidFill>
                  <a:srgbClr val="232323"/>
                </a:solidFill>
                <a:latin typeface="Open Sans" charset="0"/>
                <a:cs typeface="Open Sans" charset="0"/>
                <a:sym typeface="Open Sans" charset="0"/>
              </a:rPr>
              <a:t>amet</a:t>
            </a:r>
            <a:endParaRPr lang="en-US" dirty="0"/>
          </a:p>
        </p:txBody>
      </p:sp>
      <p:grpSp>
        <p:nvGrpSpPr>
          <p:cNvPr id="15363" name="Group 3"/>
          <p:cNvGrpSpPr>
            <a:grpSpLocks/>
          </p:cNvGrpSpPr>
          <p:nvPr/>
        </p:nvGrpSpPr>
        <p:grpSpPr bwMode="auto">
          <a:xfrm flipH="1">
            <a:off x="2640013" y="3389313"/>
            <a:ext cx="4241800" cy="4241800"/>
            <a:chOff x="0" y="0"/>
            <a:chExt cx="4241801" cy="4241801"/>
          </a:xfrm>
        </p:grpSpPr>
        <p:sp>
          <p:nvSpPr>
            <p:cNvPr id="15364" name="AutoShape 4"/>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65" name="AutoShape 5"/>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66" name="AutoShape 6"/>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15368" name="Group 8"/>
          <p:cNvGrpSpPr>
            <a:grpSpLocks/>
          </p:cNvGrpSpPr>
          <p:nvPr/>
        </p:nvGrpSpPr>
        <p:grpSpPr bwMode="auto">
          <a:xfrm>
            <a:off x="9675813" y="3389313"/>
            <a:ext cx="4243387" cy="4243387"/>
            <a:chOff x="-1" y="-1"/>
            <a:chExt cx="4241803" cy="4241803"/>
          </a:xfrm>
        </p:grpSpPr>
        <p:sp>
          <p:nvSpPr>
            <p:cNvPr id="15369" name="AutoShape 9"/>
            <p:cNvSpPr>
              <a:spLocks/>
            </p:cNvSpPr>
            <p:nvPr/>
          </p:nvSpPr>
          <p:spPr bwMode="auto">
            <a:xfrm>
              <a:off x="-1" y="-1"/>
              <a:ext cx="4241803" cy="424180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70" name="AutoShape 10"/>
            <p:cNvSpPr>
              <a:spLocks/>
            </p:cNvSpPr>
            <p:nvPr/>
          </p:nvSpPr>
          <p:spPr bwMode="auto">
            <a:xfrm>
              <a:off x="80863" y="92542"/>
              <a:ext cx="4068394" cy="40683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71" name="AutoShape 11"/>
            <p:cNvSpPr>
              <a:spLocks/>
            </p:cNvSpPr>
            <p:nvPr/>
          </p:nvSpPr>
          <p:spPr bwMode="auto">
            <a:xfrm>
              <a:off x="340662" y="340662"/>
              <a:ext cx="3560475" cy="35604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15373" name="Group 13"/>
          <p:cNvGrpSpPr>
            <a:grpSpLocks/>
          </p:cNvGrpSpPr>
          <p:nvPr/>
        </p:nvGrpSpPr>
        <p:grpSpPr bwMode="auto">
          <a:xfrm>
            <a:off x="16611600" y="3389313"/>
            <a:ext cx="4240213" cy="4241800"/>
            <a:chOff x="0" y="0"/>
            <a:chExt cx="4241800" cy="4241800"/>
          </a:xfrm>
        </p:grpSpPr>
        <p:sp>
          <p:nvSpPr>
            <p:cNvPr id="15374" name="AutoShape 14"/>
            <p:cNvSpPr>
              <a:spLocks/>
            </p:cNvSpPr>
            <p:nvPr/>
          </p:nvSpPr>
          <p:spPr bwMode="auto">
            <a:xfrm>
              <a:off x="0" y="0"/>
              <a:ext cx="4241800" cy="4241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75" name="AutoShape 15"/>
            <p:cNvSpPr>
              <a:spLocks/>
            </p:cNvSpPr>
            <p:nvPr/>
          </p:nvSpPr>
          <p:spPr bwMode="auto">
            <a:xfrm>
              <a:off x="80863" y="92542"/>
              <a:ext cx="4068395" cy="406839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76" name="AutoShape 16"/>
            <p:cNvSpPr>
              <a:spLocks/>
            </p:cNvSpPr>
            <p:nvPr/>
          </p:nvSpPr>
          <p:spPr bwMode="auto">
            <a:xfrm>
              <a:off x="340663" y="340663"/>
              <a:ext cx="3560477" cy="35604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15378" name="Group 18"/>
          <p:cNvGrpSpPr>
            <a:grpSpLocks/>
          </p:cNvGrpSpPr>
          <p:nvPr/>
        </p:nvGrpSpPr>
        <p:grpSpPr bwMode="auto">
          <a:xfrm>
            <a:off x="6311900" y="7696200"/>
            <a:ext cx="4241800" cy="4241800"/>
            <a:chOff x="0" y="0"/>
            <a:chExt cx="4241801" cy="4241801"/>
          </a:xfrm>
        </p:grpSpPr>
        <p:sp>
          <p:nvSpPr>
            <p:cNvPr id="15379" name="AutoShape 19"/>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80" name="AutoShape 20"/>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81" name="AutoShape 21"/>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grpSp>
        <p:nvGrpSpPr>
          <p:cNvPr id="15383" name="Group 23"/>
          <p:cNvGrpSpPr>
            <a:grpSpLocks/>
          </p:cNvGrpSpPr>
          <p:nvPr/>
        </p:nvGrpSpPr>
        <p:grpSpPr bwMode="auto">
          <a:xfrm>
            <a:off x="13346113" y="7694613"/>
            <a:ext cx="4243387" cy="4243387"/>
            <a:chOff x="-1" y="-1"/>
            <a:chExt cx="4241803" cy="4241803"/>
          </a:xfrm>
        </p:grpSpPr>
        <p:sp>
          <p:nvSpPr>
            <p:cNvPr id="15384" name="AutoShape 24"/>
            <p:cNvSpPr>
              <a:spLocks/>
            </p:cNvSpPr>
            <p:nvPr/>
          </p:nvSpPr>
          <p:spPr bwMode="auto">
            <a:xfrm>
              <a:off x="-1" y="-1"/>
              <a:ext cx="4241803" cy="424180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5385" name="AutoShape 25"/>
            <p:cNvSpPr>
              <a:spLocks/>
            </p:cNvSpPr>
            <p:nvPr/>
          </p:nvSpPr>
          <p:spPr bwMode="auto">
            <a:xfrm>
              <a:off x="80863" y="92542"/>
              <a:ext cx="4068394" cy="40683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5386" name="AutoShape 26"/>
            <p:cNvSpPr>
              <a:spLocks/>
            </p:cNvSpPr>
            <p:nvPr/>
          </p:nvSpPr>
          <p:spPr bwMode="auto">
            <a:xfrm>
              <a:off x="340662" y="340662"/>
              <a:ext cx="3560475" cy="35604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5393" name="AutoShape 3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08</a:t>
            </a:r>
            <a:endParaRPr lang="en-US"/>
          </a:p>
        </p:txBody>
      </p:sp>
      <p:sp>
        <p:nvSpPr>
          <p:cNvPr id="30"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31" name="Picture Placeholder 4"/>
          <p:cNvSpPr>
            <a:spLocks noGrp="1"/>
          </p:cNvSpPr>
          <p:nvPr>
            <p:ph type="pic" sz="quarter" idx="13"/>
          </p:nvPr>
        </p:nvSpPr>
        <p:spPr>
          <a:xfrm>
            <a:off x="3036044" y="3718502"/>
            <a:ext cx="3545537" cy="3573896"/>
          </a:xfrm>
        </p:spPr>
      </p:sp>
      <p:sp>
        <p:nvSpPr>
          <p:cNvPr id="33" name="Picture Placeholder 4"/>
          <p:cNvSpPr>
            <a:spLocks noGrp="1"/>
          </p:cNvSpPr>
          <p:nvPr>
            <p:ph type="pic" sz="quarter" idx="13"/>
          </p:nvPr>
        </p:nvSpPr>
        <p:spPr>
          <a:xfrm>
            <a:off x="16972431" y="3756988"/>
            <a:ext cx="3545537" cy="3573896"/>
          </a:xfrm>
        </p:spPr>
      </p:sp>
      <p:sp>
        <p:nvSpPr>
          <p:cNvPr id="34" name="Picture Placeholder 4"/>
          <p:cNvSpPr>
            <a:spLocks noGrp="1"/>
          </p:cNvSpPr>
          <p:nvPr>
            <p:ph type="pic" sz="quarter" idx="13"/>
          </p:nvPr>
        </p:nvSpPr>
        <p:spPr>
          <a:xfrm>
            <a:off x="10044543" y="3740740"/>
            <a:ext cx="3545537" cy="3573896"/>
          </a:xfrm>
        </p:spPr>
      </p:sp>
      <p:sp>
        <p:nvSpPr>
          <p:cNvPr id="35" name="Picture Placeholder 4"/>
          <p:cNvSpPr>
            <a:spLocks noGrp="1"/>
          </p:cNvSpPr>
          <p:nvPr>
            <p:ph type="pic" sz="quarter" idx="13"/>
          </p:nvPr>
        </p:nvSpPr>
        <p:spPr>
          <a:xfrm>
            <a:off x="13749461" y="8082180"/>
            <a:ext cx="3545537" cy="3573896"/>
          </a:xfrm>
        </p:spPr>
      </p:sp>
      <p:sp>
        <p:nvSpPr>
          <p:cNvPr id="36" name="Picture Placeholder 4"/>
          <p:cNvSpPr>
            <a:spLocks noGrp="1"/>
          </p:cNvSpPr>
          <p:nvPr>
            <p:ph type="pic" sz="quarter" idx="13"/>
          </p:nvPr>
        </p:nvSpPr>
        <p:spPr>
          <a:xfrm>
            <a:off x="6667503" y="8059591"/>
            <a:ext cx="3545537" cy="3573896"/>
          </a:xfrm>
        </p:spPr>
      </p:sp>
      <p:sp>
        <p:nvSpPr>
          <p:cNvPr id="15388" name="AutoShape 28"/>
          <p:cNvSpPr>
            <a:spLocks/>
          </p:cNvSpPr>
          <p:nvPr/>
        </p:nvSpPr>
        <p:spPr bwMode="auto">
          <a:xfrm>
            <a:off x="6146800" y="5067300"/>
            <a:ext cx="1638300" cy="876300"/>
          </a:xfrm>
          <a:prstGeom prst="roundRect">
            <a:avLst>
              <a:gd name="adj" fmla="val 11190"/>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John</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
        <p:nvSpPr>
          <p:cNvPr id="15389" name="AutoShape 29"/>
          <p:cNvSpPr>
            <a:spLocks/>
          </p:cNvSpPr>
          <p:nvPr/>
        </p:nvSpPr>
        <p:spPr bwMode="auto">
          <a:xfrm>
            <a:off x="13182600" y="5067300"/>
            <a:ext cx="1638300" cy="876300"/>
          </a:xfrm>
          <a:prstGeom prst="roundRect">
            <a:avLst>
              <a:gd name="adj" fmla="val 11190"/>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Albert</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
        <p:nvSpPr>
          <p:cNvPr id="15390" name="AutoShape 30"/>
          <p:cNvSpPr>
            <a:spLocks/>
          </p:cNvSpPr>
          <p:nvPr/>
        </p:nvSpPr>
        <p:spPr bwMode="auto">
          <a:xfrm>
            <a:off x="20116800" y="5067300"/>
            <a:ext cx="1638300" cy="876300"/>
          </a:xfrm>
          <a:prstGeom prst="roundRect">
            <a:avLst>
              <a:gd name="adj" fmla="val 11190"/>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Nia</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
        <p:nvSpPr>
          <p:cNvPr id="15391" name="AutoShape 31"/>
          <p:cNvSpPr>
            <a:spLocks/>
          </p:cNvSpPr>
          <p:nvPr/>
        </p:nvSpPr>
        <p:spPr bwMode="auto">
          <a:xfrm>
            <a:off x="9829800" y="9372600"/>
            <a:ext cx="1638300" cy="876300"/>
          </a:xfrm>
          <a:prstGeom prst="roundRect">
            <a:avLst>
              <a:gd name="adj" fmla="val 11190"/>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Lara</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
        <p:nvSpPr>
          <p:cNvPr id="15392" name="AutoShape 32"/>
          <p:cNvSpPr>
            <a:spLocks/>
          </p:cNvSpPr>
          <p:nvPr/>
        </p:nvSpPr>
        <p:spPr bwMode="auto">
          <a:xfrm>
            <a:off x="16865600" y="9372600"/>
            <a:ext cx="1638300" cy="876300"/>
          </a:xfrm>
          <a:prstGeom prst="roundRect">
            <a:avLst>
              <a:gd name="adj" fmla="val 11190"/>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defTabSz="584200">
              <a:lnSpc>
                <a:spcPct val="70000"/>
              </a:lnSpc>
            </a:pPr>
            <a:r>
              <a:rPr lang="en-US" sz="2400" b="1">
                <a:solidFill>
                  <a:srgbClr val="FFFFFF"/>
                </a:solidFill>
                <a:latin typeface="Source Sans Pro" charset="0"/>
                <a:cs typeface="Source Sans Pro" charset="0"/>
                <a:sym typeface="Source Sans Pro" charset="0"/>
              </a:rPr>
              <a:t>Sotic</a:t>
            </a:r>
          </a:p>
          <a:p>
            <a:pPr defTabSz="584200">
              <a:lnSpc>
                <a:spcPct val="70000"/>
              </a:lnSpc>
            </a:pPr>
            <a:r>
              <a:rPr lang="en-US" sz="2100">
                <a:solidFill>
                  <a:srgbClr val="FFFFFF"/>
                </a:solidFill>
                <a:latin typeface="Source Sans Pro" charset="0"/>
                <a:cs typeface="Source Sans Pro" charset="0"/>
                <a:sym typeface="Source Sans Pro" charset="0"/>
              </a:rPr>
              <a:t>Designer</a:t>
            </a: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63674" y="723900"/>
            <a:ext cx="15300325" cy="1308100"/>
            <a:chOff x="1463675" y="723900"/>
            <a:chExt cx="5480050" cy="1308100"/>
          </a:xfrm>
        </p:grpSpPr>
        <p:sp>
          <p:nvSpPr>
            <p:cNvPr id="16385" name="AutoShape 1"/>
            <p:cNvSpPr>
              <a:spLocks/>
            </p:cNvSpPr>
            <p:nvPr/>
          </p:nvSpPr>
          <p:spPr bwMode="auto">
            <a:xfrm>
              <a:off x="14636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4000" b="1" dirty="0">
                  <a:solidFill>
                    <a:srgbClr val="232323"/>
                  </a:solidFill>
                  <a:latin typeface="Open Sans" charset="0"/>
                  <a:cs typeface="Open Sans" charset="0"/>
                  <a:sym typeface="Open Sans" charset="0"/>
                </a:rPr>
                <a:t>Meet The Executives</a:t>
              </a:r>
              <a:endParaRPr lang="en-US" dirty="0"/>
            </a:p>
          </p:txBody>
        </p:sp>
        <p:sp>
          <p:nvSpPr>
            <p:cNvPr id="16386" name="AutoShape 2"/>
            <p:cNvSpPr>
              <a:spLocks/>
            </p:cNvSpPr>
            <p:nvPr/>
          </p:nvSpPr>
          <p:spPr bwMode="auto">
            <a:xfrm>
              <a:off x="1473200" y="1409700"/>
              <a:ext cx="5470525"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3000">
                  <a:solidFill>
                    <a:srgbClr val="232323"/>
                  </a:solidFill>
                  <a:latin typeface="Open Sans" charset="0"/>
                  <a:cs typeface="Open Sans" charset="0"/>
                  <a:sym typeface="Open Sans" charset="0"/>
                </a:rPr>
                <a:t>The lorem ipsum dolor sit amet</a:t>
              </a:r>
              <a:endParaRPr lang="en-US"/>
            </a:p>
          </p:txBody>
        </p:sp>
      </p:grpSp>
      <p:sp>
        <p:nvSpPr>
          <p:cNvPr id="16387" name="AutoShape 3"/>
          <p:cNvSpPr>
            <a:spLocks/>
          </p:cNvSpPr>
          <p:nvPr/>
        </p:nvSpPr>
        <p:spPr bwMode="auto">
          <a:xfrm>
            <a:off x="10147300" y="8280400"/>
            <a:ext cx="102489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444444"/>
                </a:solidFill>
                <a:latin typeface="Open Sans" charset="0"/>
                <a:cs typeface="Open Sans" charset="0"/>
                <a:sym typeface="Open Sans" charset="0"/>
              </a:rPr>
              <a:t>He is lorem ipsum dolor sit amet.</a:t>
            </a:r>
            <a:r>
              <a:rPr lang="en-US" sz="2100">
                <a:solidFill>
                  <a:srgbClr val="444444"/>
                </a:solidFill>
                <a:latin typeface="Open Sans" charset="0"/>
                <a:cs typeface="Open Sans" charset="0"/>
                <a:sym typeface="Open Sans" charset="0"/>
              </a:rPr>
              <a:t> He've been lorem ipsum with many ipsum constecture. He is lorem ipsum dolor sit amet. He've been lorem ipsum with many ipsum constecture He is lorem ipsum dolor sit amet. </a:t>
            </a:r>
            <a:endParaRPr lang="en-US"/>
          </a:p>
        </p:txBody>
      </p:sp>
      <p:sp>
        <p:nvSpPr>
          <p:cNvPr id="16388" name="AutoShape 4"/>
          <p:cNvSpPr>
            <a:spLocks/>
          </p:cNvSpPr>
          <p:nvPr/>
        </p:nvSpPr>
        <p:spPr bwMode="auto">
          <a:xfrm>
            <a:off x="10160000" y="10083800"/>
            <a:ext cx="1654175" cy="622300"/>
          </a:xfrm>
          <a:prstGeom prst="roundRect">
            <a:avLst>
              <a:gd name="adj" fmla="val 15759"/>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tinker</a:t>
            </a:r>
            <a:endParaRPr lang="en-US"/>
          </a:p>
        </p:txBody>
      </p:sp>
      <p:sp>
        <p:nvSpPr>
          <p:cNvPr id="16389" name="AutoShape 5"/>
          <p:cNvSpPr>
            <a:spLocks/>
          </p:cNvSpPr>
          <p:nvPr/>
        </p:nvSpPr>
        <p:spPr bwMode="auto">
          <a:xfrm>
            <a:off x="12004675" y="10083800"/>
            <a:ext cx="1963738" cy="622300"/>
          </a:xfrm>
          <a:prstGeom prst="roundRect">
            <a:avLst>
              <a:gd name="adj" fmla="val 15759"/>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initiator</a:t>
            </a:r>
            <a:endParaRPr lang="en-US"/>
          </a:p>
        </p:txBody>
      </p:sp>
      <p:sp>
        <p:nvSpPr>
          <p:cNvPr id="16390" name="AutoShape 6"/>
          <p:cNvSpPr>
            <a:spLocks/>
          </p:cNvSpPr>
          <p:nvPr/>
        </p:nvSpPr>
        <p:spPr bwMode="auto">
          <a:xfrm>
            <a:off x="14166850" y="10083800"/>
            <a:ext cx="1655763" cy="622300"/>
          </a:xfrm>
          <a:prstGeom prst="roundRect">
            <a:avLst>
              <a:gd name="adj" fmla="val 15759"/>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nuker</a:t>
            </a:r>
            <a:endParaRPr lang="en-US"/>
          </a:p>
        </p:txBody>
      </p:sp>
      <p:sp>
        <p:nvSpPr>
          <p:cNvPr id="16391" name="AutoShape 7"/>
          <p:cNvSpPr>
            <a:spLocks/>
          </p:cNvSpPr>
          <p:nvPr/>
        </p:nvSpPr>
        <p:spPr bwMode="auto">
          <a:xfrm>
            <a:off x="16022638" y="10083800"/>
            <a:ext cx="1654175" cy="622300"/>
          </a:xfrm>
          <a:prstGeom prst="roundRect">
            <a:avLst>
              <a:gd name="adj" fmla="val 15759"/>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coding</a:t>
            </a:r>
            <a:endParaRPr lang="en-US"/>
          </a:p>
        </p:txBody>
      </p:sp>
      <p:sp>
        <p:nvSpPr>
          <p:cNvPr id="16392" name="AutoShape 8"/>
          <p:cNvSpPr>
            <a:spLocks/>
          </p:cNvSpPr>
          <p:nvPr/>
        </p:nvSpPr>
        <p:spPr bwMode="auto">
          <a:xfrm>
            <a:off x="10155238" y="10960100"/>
            <a:ext cx="1333500" cy="622300"/>
          </a:xfrm>
          <a:prstGeom prst="roundRect">
            <a:avLst>
              <a:gd name="adj" fmla="val 15759"/>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iOS</a:t>
            </a:r>
            <a:endParaRPr lang="en-US"/>
          </a:p>
        </p:txBody>
      </p:sp>
      <p:sp>
        <p:nvSpPr>
          <p:cNvPr id="16393" name="AutoShape 9"/>
          <p:cNvSpPr>
            <a:spLocks/>
          </p:cNvSpPr>
          <p:nvPr/>
        </p:nvSpPr>
        <p:spPr bwMode="auto">
          <a:xfrm>
            <a:off x="11671300" y="10960100"/>
            <a:ext cx="1962150" cy="622300"/>
          </a:xfrm>
          <a:prstGeom prst="roundRect">
            <a:avLst>
              <a:gd name="adj" fmla="val 15759"/>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keynote</a:t>
            </a:r>
            <a:endParaRPr lang="en-US"/>
          </a:p>
        </p:txBody>
      </p:sp>
      <p:sp>
        <p:nvSpPr>
          <p:cNvPr id="16394" name="AutoShape 10"/>
          <p:cNvSpPr>
            <a:spLocks/>
          </p:cNvSpPr>
          <p:nvPr/>
        </p:nvSpPr>
        <p:spPr bwMode="auto">
          <a:xfrm>
            <a:off x="10160000" y="4457700"/>
            <a:ext cx="10223500" cy="469900"/>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6395" name="AutoShape 11"/>
          <p:cNvSpPr>
            <a:spLocks/>
          </p:cNvSpPr>
          <p:nvPr/>
        </p:nvSpPr>
        <p:spPr bwMode="auto">
          <a:xfrm>
            <a:off x="10299700" y="4597400"/>
            <a:ext cx="6464300" cy="190500"/>
          </a:xfrm>
          <a:prstGeom prst="roundRect">
            <a:avLst>
              <a:gd name="adj" fmla="val 50000"/>
            </a:avLst>
          </a:prstGeom>
          <a:solidFill>
            <a:srgbClr val="42A3E8"/>
          </a:solidFill>
          <a:ln w="25400" cap="flat" cmpd="sng">
            <a:solidFill>
              <a:srgbClr val="42A3E8"/>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6396" name="AutoShape 12"/>
          <p:cNvSpPr>
            <a:spLocks/>
          </p:cNvSpPr>
          <p:nvPr/>
        </p:nvSpPr>
        <p:spPr bwMode="auto">
          <a:xfrm>
            <a:off x="10125075" y="3930650"/>
            <a:ext cx="2879725"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Artificial intelegence</a:t>
            </a:r>
            <a:endParaRPr lang="en-US"/>
          </a:p>
        </p:txBody>
      </p:sp>
      <p:sp>
        <p:nvSpPr>
          <p:cNvPr id="16397" name="AutoShape 13"/>
          <p:cNvSpPr>
            <a:spLocks/>
          </p:cNvSpPr>
          <p:nvPr/>
        </p:nvSpPr>
        <p:spPr bwMode="auto">
          <a:xfrm>
            <a:off x="10160000" y="5842000"/>
            <a:ext cx="10223500" cy="469900"/>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6398" name="AutoShape 14"/>
          <p:cNvSpPr>
            <a:spLocks/>
          </p:cNvSpPr>
          <p:nvPr/>
        </p:nvSpPr>
        <p:spPr bwMode="auto">
          <a:xfrm>
            <a:off x="10299700" y="5981700"/>
            <a:ext cx="8699500" cy="203200"/>
          </a:xfrm>
          <a:prstGeom prst="roundRect">
            <a:avLst>
              <a:gd name="adj" fmla="val 50000"/>
            </a:avLst>
          </a:prstGeom>
          <a:solidFill>
            <a:srgbClr val="00CBA1"/>
          </a:solidFill>
          <a:ln w="25400" cap="flat" cmpd="sng">
            <a:solidFill>
              <a:srgbClr val="00CBA1"/>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6399" name="AutoShape 15"/>
          <p:cNvSpPr>
            <a:spLocks/>
          </p:cNvSpPr>
          <p:nvPr/>
        </p:nvSpPr>
        <p:spPr bwMode="auto">
          <a:xfrm>
            <a:off x="10121900" y="5314950"/>
            <a:ext cx="16621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Web Design</a:t>
            </a:r>
            <a:endParaRPr lang="en-US"/>
          </a:p>
        </p:txBody>
      </p:sp>
      <p:sp>
        <p:nvSpPr>
          <p:cNvPr id="16400" name="AutoShape 16"/>
          <p:cNvSpPr>
            <a:spLocks/>
          </p:cNvSpPr>
          <p:nvPr/>
        </p:nvSpPr>
        <p:spPr bwMode="auto">
          <a:xfrm>
            <a:off x="10160000" y="7251700"/>
            <a:ext cx="10223500" cy="469900"/>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6401" name="AutoShape 17"/>
          <p:cNvSpPr>
            <a:spLocks/>
          </p:cNvSpPr>
          <p:nvPr/>
        </p:nvSpPr>
        <p:spPr bwMode="auto">
          <a:xfrm>
            <a:off x="10299700" y="7391400"/>
            <a:ext cx="6464300" cy="190500"/>
          </a:xfrm>
          <a:prstGeom prst="roundRect">
            <a:avLst>
              <a:gd name="adj" fmla="val 50000"/>
            </a:avLst>
          </a:prstGeom>
          <a:solidFill>
            <a:srgbClr val="5760DB"/>
          </a:solidFill>
          <a:ln w="25400" cap="flat" cmpd="sng">
            <a:solidFill>
              <a:srgbClr val="5760DB"/>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6402" name="AutoShape 18"/>
          <p:cNvSpPr>
            <a:spLocks/>
          </p:cNvSpPr>
          <p:nvPr/>
        </p:nvSpPr>
        <p:spPr bwMode="auto">
          <a:xfrm>
            <a:off x="10121900" y="6724650"/>
            <a:ext cx="2895600"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Project Management</a:t>
            </a:r>
            <a:endParaRPr lang="en-US"/>
          </a:p>
        </p:txBody>
      </p:sp>
      <p:sp>
        <p:nvSpPr>
          <p:cNvPr id="16403" name="AutoShape 19"/>
          <p:cNvSpPr>
            <a:spLocks/>
          </p:cNvSpPr>
          <p:nvPr/>
        </p:nvSpPr>
        <p:spPr bwMode="auto">
          <a:xfrm>
            <a:off x="19989800" y="3937000"/>
            <a:ext cx="4175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70</a:t>
            </a:r>
            <a:endParaRPr lang="en-US"/>
          </a:p>
        </p:txBody>
      </p:sp>
      <p:sp>
        <p:nvSpPr>
          <p:cNvPr id="16404" name="AutoShape 20"/>
          <p:cNvSpPr>
            <a:spLocks/>
          </p:cNvSpPr>
          <p:nvPr/>
        </p:nvSpPr>
        <p:spPr bwMode="auto">
          <a:xfrm>
            <a:off x="19977100" y="5346700"/>
            <a:ext cx="4175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80</a:t>
            </a:r>
            <a:endParaRPr lang="en-US"/>
          </a:p>
        </p:txBody>
      </p:sp>
      <p:sp>
        <p:nvSpPr>
          <p:cNvPr id="16405" name="AutoShape 21"/>
          <p:cNvSpPr>
            <a:spLocks/>
          </p:cNvSpPr>
          <p:nvPr/>
        </p:nvSpPr>
        <p:spPr bwMode="auto">
          <a:xfrm>
            <a:off x="19977100" y="6731000"/>
            <a:ext cx="417513" cy="457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100" b="1">
                <a:solidFill>
                  <a:srgbClr val="232323"/>
                </a:solidFill>
                <a:latin typeface="Open Sans" charset="0"/>
                <a:cs typeface="Open Sans" charset="0"/>
                <a:sym typeface="Open Sans" charset="0"/>
              </a:rPr>
              <a:t>70</a:t>
            </a:r>
            <a:endParaRPr lang="en-US"/>
          </a:p>
        </p:txBody>
      </p:sp>
      <p:grpSp>
        <p:nvGrpSpPr>
          <p:cNvPr id="16406" name="Group 22"/>
          <p:cNvGrpSpPr>
            <a:grpSpLocks/>
          </p:cNvGrpSpPr>
          <p:nvPr/>
        </p:nvGrpSpPr>
        <p:grpSpPr bwMode="auto">
          <a:xfrm>
            <a:off x="3111500" y="3783013"/>
            <a:ext cx="4241800" cy="4241800"/>
            <a:chOff x="0" y="0"/>
            <a:chExt cx="4241801" cy="4241801"/>
          </a:xfrm>
        </p:grpSpPr>
        <p:sp>
          <p:nvSpPr>
            <p:cNvPr id="16407" name="AutoShape 23"/>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6408" name="AutoShape 24"/>
            <p:cNvSpPr>
              <a:spLocks/>
            </p:cNvSpPr>
            <p:nvPr/>
          </p:nvSpPr>
          <p:spPr bwMode="auto">
            <a:xfrm>
              <a:off x="80863" y="92542"/>
              <a:ext cx="4068393" cy="40683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9F9F9"/>
            </a:solidFill>
            <a:ln w="25400" cap="flat" cmpd="sng">
              <a:solidFill>
                <a:srgbClr val="000000">
                  <a:alpha val="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6409" name="AutoShape 25"/>
            <p:cNvSpPr>
              <a:spLocks/>
            </p:cNvSpPr>
            <p:nvPr/>
          </p:nvSpPr>
          <p:spPr bwMode="auto">
            <a:xfrm>
              <a:off x="340663" y="340663"/>
              <a:ext cx="3560478" cy="3560478"/>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grpSp>
      <p:sp>
        <p:nvSpPr>
          <p:cNvPr id="16411" name="AutoShape 27"/>
          <p:cNvSpPr>
            <a:spLocks/>
          </p:cNvSpPr>
          <p:nvPr/>
        </p:nvSpPr>
        <p:spPr bwMode="auto">
          <a:xfrm>
            <a:off x="4111625" y="8197850"/>
            <a:ext cx="2289175"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3200" b="1">
                <a:solidFill>
                  <a:srgbClr val="232323"/>
                </a:solidFill>
                <a:latin typeface="Open Sans" charset="0"/>
                <a:cs typeface="Open Sans" charset="0"/>
                <a:sym typeface="Open Sans" charset="0"/>
              </a:rPr>
              <a:t>John</a:t>
            </a:r>
            <a:r>
              <a:rPr lang="en-US" sz="3200">
                <a:solidFill>
                  <a:srgbClr val="232323"/>
                </a:solidFill>
                <a:latin typeface="Open Sans" charset="0"/>
                <a:cs typeface="Open Sans" charset="0"/>
                <a:sym typeface="Open Sans" charset="0"/>
              </a:rPr>
              <a:t> Alexis </a:t>
            </a:r>
            <a:endParaRPr lang="en-US"/>
          </a:p>
        </p:txBody>
      </p:sp>
      <p:sp>
        <p:nvSpPr>
          <p:cNvPr id="16412" name="Line 28"/>
          <p:cNvSpPr>
            <a:spLocks noChangeShapeType="1"/>
          </p:cNvSpPr>
          <p:nvPr/>
        </p:nvSpPr>
        <p:spPr bwMode="auto">
          <a:xfrm>
            <a:off x="3276600" y="9855200"/>
            <a:ext cx="3948113" cy="0"/>
          </a:xfrm>
          <a:prstGeom prst="line">
            <a:avLst/>
          </a:prstGeom>
          <a:noFill/>
          <a:ln w="12700" cap="flat" cmpd="sng">
            <a:solidFill>
              <a:srgbClr val="D6D6D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defTabSz="457200"/>
            <a:endParaRPr lang="en-US" sz="1200">
              <a:latin typeface="Helvetica" charset="0"/>
              <a:cs typeface="Helvetica" charset="0"/>
              <a:sym typeface="Helvetica" charset="0"/>
            </a:endParaRPr>
          </a:p>
        </p:txBody>
      </p:sp>
      <p:sp>
        <p:nvSpPr>
          <p:cNvPr id="16413" name="AutoShape 29"/>
          <p:cNvSpPr>
            <a:spLocks/>
          </p:cNvSpPr>
          <p:nvPr/>
        </p:nvSpPr>
        <p:spPr bwMode="auto">
          <a:xfrm>
            <a:off x="3201988" y="986155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a:solidFill>
                  <a:srgbClr val="444444"/>
                </a:solidFill>
                <a:latin typeface="Open Sans" charset="0"/>
                <a:cs typeface="Open Sans" charset="0"/>
                <a:sym typeface="Open Sans" charset="0"/>
              </a:rPr>
              <a:t>He is lorem ipsum dolor sit amet. He've been lorem ipsum with many ipsum constecture</a:t>
            </a:r>
            <a:endParaRPr lang="en-US"/>
          </a:p>
        </p:txBody>
      </p:sp>
      <p:sp>
        <p:nvSpPr>
          <p:cNvPr id="16414" name="AutoShape 30"/>
          <p:cNvSpPr>
            <a:spLocks/>
          </p:cNvSpPr>
          <p:nvPr/>
        </p:nvSpPr>
        <p:spPr bwMode="auto">
          <a:xfrm>
            <a:off x="4635500" y="8940800"/>
            <a:ext cx="1244600" cy="622300"/>
          </a:xfrm>
          <a:prstGeom prst="roundRect">
            <a:avLst>
              <a:gd name="adj" fmla="val 15759"/>
            </a:avLst>
          </a:prstGeom>
          <a:noFill/>
          <a:ln w="25400" cap="flat" cmpd="sng">
            <a:solidFill>
              <a:srgbClr val="42A3E8"/>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400">
                <a:solidFill>
                  <a:srgbClr val="42A3E8"/>
                </a:solidFill>
                <a:latin typeface="Source Sans Pro" charset="0"/>
                <a:cs typeface="Source Sans Pro" charset="0"/>
                <a:sym typeface="Source Sans Pro" charset="0"/>
              </a:rPr>
              <a:t>CEO</a:t>
            </a:r>
            <a:endParaRPr lang="en-US"/>
          </a:p>
        </p:txBody>
      </p:sp>
      <p:sp>
        <p:nvSpPr>
          <p:cNvPr id="16415" name="AutoShape 31"/>
          <p:cNvSpPr>
            <a:spLocks/>
          </p:cNvSpPr>
          <p:nvPr/>
        </p:nvSpPr>
        <p:spPr bwMode="auto">
          <a:xfrm>
            <a:off x="17843500" y="10083800"/>
            <a:ext cx="1962150" cy="622300"/>
          </a:xfrm>
          <a:prstGeom prst="roundRect">
            <a:avLst>
              <a:gd name="adj" fmla="val 15759"/>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initiator</a:t>
            </a:r>
            <a:endParaRPr lang="en-US"/>
          </a:p>
        </p:txBody>
      </p:sp>
      <p:sp>
        <p:nvSpPr>
          <p:cNvPr id="16416" name="AutoShape 32"/>
          <p:cNvSpPr>
            <a:spLocks/>
          </p:cNvSpPr>
          <p:nvPr/>
        </p:nvSpPr>
        <p:spPr bwMode="auto">
          <a:xfrm>
            <a:off x="13855700" y="10960100"/>
            <a:ext cx="1333500" cy="622300"/>
          </a:xfrm>
          <a:prstGeom prst="roundRect">
            <a:avLst>
              <a:gd name="adj" fmla="val 15759"/>
            </a:avLst>
          </a:prstGeom>
          <a:noFill/>
          <a:ln w="25400" cap="flat" cmpd="sng">
            <a:solidFill>
              <a:srgbClr val="C0C0C0"/>
            </a:solidFill>
            <a:prstDash val="solid"/>
            <a:miter lim="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584200"/>
            <a:r>
              <a:rPr lang="en-US" sz="2100">
                <a:solidFill>
                  <a:srgbClr val="606060"/>
                </a:solidFill>
                <a:latin typeface="Source Sans Pro" charset="0"/>
                <a:cs typeface="Source Sans Pro" charset="0"/>
                <a:sym typeface="Source Sans Pro" charset="0"/>
              </a:rPr>
              <a:t>iOS</a:t>
            </a:r>
            <a:endParaRPr lang="en-US"/>
          </a:p>
        </p:txBody>
      </p:sp>
      <p:sp>
        <p:nvSpPr>
          <p:cNvPr id="16417" name="AutoShape 33"/>
          <p:cNvSpPr>
            <a:spLocks/>
          </p:cNvSpPr>
          <p:nvPr/>
        </p:nvSpPr>
        <p:spPr bwMode="auto">
          <a:xfrm>
            <a:off x="222631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r>
              <a:rPr lang="en-US" sz="2400" b="1">
                <a:solidFill>
                  <a:srgbClr val="444444"/>
                </a:solidFill>
                <a:latin typeface="Open Sans" charset="0"/>
                <a:cs typeface="Open Sans" charset="0"/>
                <a:sym typeface="Open Sans" charset="0"/>
              </a:rPr>
              <a:t>09</a:t>
            </a:r>
            <a:endParaRPr lang="en-US"/>
          </a:p>
        </p:txBody>
      </p:sp>
      <p:sp>
        <p:nvSpPr>
          <p:cNvPr id="35" name="AutoShape 6"/>
          <p:cNvSpPr>
            <a:spLocks/>
          </p:cNvSpPr>
          <p:nvPr/>
        </p:nvSpPr>
        <p:spPr bwMode="auto">
          <a:xfrm>
            <a:off x="1473200" y="12534900"/>
            <a:ext cx="393700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r>
              <a:rPr lang="en-US" sz="2000" b="1" dirty="0">
                <a:solidFill>
                  <a:srgbClr val="232323"/>
                </a:solidFill>
                <a:latin typeface="Open Sans" charset="0"/>
                <a:cs typeface="Open Sans" charset="0"/>
                <a:sym typeface="Open Sans" charset="0"/>
              </a:rPr>
              <a:t>Presentation</a:t>
            </a:r>
            <a:r>
              <a:rPr lang="en-US" sz="2000" dirty="0">
                <a:solidFill>
                  <a:srgbClr val="232323"/>
                </a:solidFill>
                <a:latin typeface="Open Sans" charset="0"/>
                <a:cs typeface="Open Sans" charset="0"/>
                <a:sym typeface="Open Sans" charset="0"/>
              </a:rPr>
              <a:t> name goes here</a:t>
            </a:r>
            <a:endParaRPr lang="en-US" dirty="0"/>
          </a:p>
        </p:txBody>
      </p:sp>
      <p:sp>
        <p:nvSpPr>
          <p:cNvPr id="36" name="Picture Placeholder 4"/>
          <p:cNvSpPr>
            <a:spLocks noGrp="1"/>
          </p:cNvSpPr>
          <p:nvPr>
            <p:ph type="pic" sz="quarter" idx="13"/>
          </p:nvPr>
        </p:nvSpPr>
        <p:spPr>
          <a:xfrm>
            <a:off x="3452162" y="4117395"/>
            <a:ext cx="3545537" cy="3573896"/>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lumMod val="50000"/>
            <a:lumOff val="50000"/>
          </a:schemeClr>
        </a:solidFill>
        <a:ln w="25400" cap="flat" cmpd="sng" algn="ctr">
          <a:solidFill>
            <a:schemeClr val="tx1">
              <a:lumMod val="50000"/>
              <a:lumOff val="50000"/>
            </a:schemeClr>
          </a:solidFill>
          <a:prstDash val="solid"/>
          <a:miter lim="0"/>
          <a:headEnd type="none" w="med" len="med"/>
          <a:tailEnd type="none" w="med" len="med"/>
        </a:ln>
        <a:effectLst/>
      </a:spPr>
      <a:bodyPr vert="horz" wrap="square" lIns="50800" tIns="50800" rIns="50800" bIns="50800" numCol="1" rtlCol="0"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342900" marR="0" indent="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4185</Words>
  <Application>Microsoft Office PowerPoint</Application>
  <PresentationFormat>Custom</PresentationFormat>
  <Paragraphs>477</Paragraphs>
  <Slides>44</Slides>
  <Notes>0</Notes>
  <HiddenSlides>0</HiddenSlides>
  <MMClips>0</MMClips>
  <ScaleCrop>false</ScaleCrop>
  <HeadingPairs>
    <vt:vector size="8" baseType="variant">
      <vt:variant>
        <vt:lpstr>Fonts Used</vt:lpstr>
      </vt:variant>
      <vt:variant>
        <vt:i4>7</vt:i4>
      </vt:variant>
      <vt:variant>
        <vt:lpstr>Theme</vt:lpstr>
      </vt:variant>
      <vt:variant>
        <vt:i4>6</vt:i4>
      </vt:variant>
      <vt:variant>
        <vt:lpstr>Embedded OLE Servers</vt:lpstr>
      </vt:variant>
      <vt:variant>
        <vt:i4>1</vt:i4>
      </vt:variant>
      <vt:variant>
        <vt:lpstr>Slide Titles</vt:lpstr>
      </vt:variant>
      <vt:variant>
        <vt:i4>44</vt:i4>
      </vt:variant>
    </vt:vector>
  </HeadingPairs>
  <TitlesOfParts>
    <vt:vector size="58" baseType="lpstr">
      <vt:lpstr>ＭＳ Ｐゴシック</vt:lpstr>
      <vt:lpstr>Geneva</vt:lpstr>
      <vt:lpstr>Gill Sans</vt:lpstr>
      <vt:lpstr>Helvetica</vt:lpstr>
      <vt:lpstr>Lucida Grande</vt:lpstr>
      <vt:lpstr>Open Sans</vt:lpstr>
      <vt:lpstr>Source Sans Pro</vt:lpstr>
      <vt:lpstr>Office Theme</vt:lpstr>
      <vt:lpstr>Office Theme</vt:lpstr>
      <vt:lpstr>Office Theme</vt:lpstr>
      <vt:lpstr>Office Theme</vt:lpstr>
      <vt:lpstr>Office Theme</vt:lpstr>
      <vt:lpstr>Office Theme</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LaptopAZ.vn</cp:lastModifiedBy>
  <cp:revision>20</cp:revision>
  <dcterms:modified xsi:type="dcterms:W3CDTF">2020-02-05T06:27:57Z</dcterms:modified>
</cp:coreProperties>
</file>